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30"/>
  </p:notesMasterIdLst>
  <p:handoutMasterIdLst>
    <p:handoutMasterId r:id="rId31"/>
  </p:handoutMasterIdLst>
  <p:sldIdLst>
    <p:sldId id="256" r:id="rId5"/>
    <p:sldId id="341" r:id="rId6"/>
    <p:sldId id="332" r:id="rId7"/>
    <p:sldId id="331" r:id="rId8"/>
    <p:sldId id="330" r:id="rId9"/>
    <p:sldId id="354" r:id="rId10"/>
    <p:sldId id="348" r:id="rId11"/>
    <p:sldId id="334" r:id="rId12"/>
    <p:sldId id="335" r:id="rId13"/>
    <p:sldId id="338" r:id="rId14"/>
    <p:sldId id="336" r:id="rId15"/>
    <p:sldId id="337" r:id="rId16"/>
    <p:sldId id="339" r:id="rId17"/>
    <p:sldId id="340" r:id="rId18"/>
    <p:sldId id="353" r:id="rId19"/>
    <p:sldId id="352" r:id="rId20"/>
    <p:sldId id="342" r:id="rId21"/>
    <p:sldId id="349" r:id="rId22"/>
    <p:sldId id="350" r:id="rId23"/>
    <p:sldId id="343" r:id="rId24"/>
    <p:sldId id="344" r:id="rId25"/>
    <p:sldId id="351" r:id="rId26"/>
    <p:sldId id="346" r:id="rId27"/>
    <p:sldId id="347" r:id="rId28"/>
    <p:sldId id="267" r:id="rId29"/>
  </p:sldIdLst>
  <p:sldSz cx="9144000" cy="6858000" type="screen4x3"/>
  <p:notesSz cx="6797675" cy="9874250"/>
  <p:custDataLst>
    <p:tags r:id="rId32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0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ell Hellier" initials="NH" lastIdx="10" clrIdx="0">
    <p:extLst>
      <p:ext uri="{19B8F6BF-5375-455C-9EA6-DF929625EA0E}">
        <p15:presenceInfo xmlns:p15="http://schemas.microsoft.com/office/powerpoint/2012/main" userId="S-1-5-21-2141923205-296626691-623648099-42385" providerId="AD"/>
      </p:ext>
    </p:extLst>
  </p:cmAuthor>
  <p:cmAuthor id="2" name="Claire Brooks" initials="CB" lastIdx="8" clrIdx="1">
    <p:extLst>
      <p:ext uri="{19B8F6BF-5375-455C-9EA6-DF929625EA0E}">
        <p15:presenceInfo xmlns:p15="http://schemas.microsoft.com/office/powerpoint/2012/main" userId="S::Claire.Brooks@cityandguilds.com::045b5ce1-bb15-4c22-aa7e-c7b600949989" providerId="AD"/>
      </p:ext>
    </p:extLst>
  </p:cmAuthor>
  <p:cmAuthor id="3" name="mark ablett" initials="ma" lastIdx="6" clrIdx="2">
    <p:extLst>
      <p:ext uri="{19B8F6BF-5375-455C-9EA6-DF929625EA0E}">
        <p15:presenceInfo xmlns:p15="http://schemas.microsoft.com/office/powerpoint/2012/main" userId="23d989d0d59f8ceb" providerId="Windows Live"/>
      </p:ext>
    </p:extLst>
  </p:cmAuthor>
  <p:cmAuthor id="4" name="Rachael Harrison" initials="RH" lastIdx="3" clrIdx="3">
    <p:extLst>
      <p:ext uri="{19B8F6BF-5375-455C-9EA6-DF929625EA0E}">
        <p15:presenceInfo xmlns:p15="http://schemas.microsoft.com/office/powerpoint/2012/main" userId="Rachael Harriso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0077E3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8AE2AA1-8557-49A1-9494-6BB809C05F71}" v="6" dt="2020-12-31T16:10:22.41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66" autoAdjust="0"/>
    <p:restoredTop sz="86395"/>
  </p:normalViewPr>
  <p:slideViewPr>
    <p:cSldViewPr showGuides="1">
      <p:cViewPr varScale="1">
        <p:scale>
          <a:sx n="67" d="100"/>
          <a:sy n="67" d="100"/>
        </p:scale>
        <p:origin x="336" y="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3110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microsoft.com/office/2015/10/relationships/revisionInfo" Target="revisionInfo.xml"/><Relationship Id="rId21" Type="http://schemas.openxmlformats.org/officeDocument/2006/relationships/slide" Target="slides/slide17.xml"/><Relationship Id="rId34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commentAuthors" Target="commentAuthors.xml"/><Relationship Id="rId38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gs" Target="tags/tag1.xml"/><Relationship Id="rId37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notesMaster" Target="notesMasters/notesMaster1.xml"/><Relationship Id="rId35" Type="http://schemas.openxmlformats.org/officeDocument/2006/relationships/viewProps" Target="view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achael Harrison" userId="3d0f6613-2183-48a7-8949-7da9e40c01c7" providerId="ADAL" clId="{B8AE2AA1-8557-49A1-9494-6BB809C05F71}"/>
    <pc:docChg chg="undo custSel modSld modMainMaster">
      <pc:chgData name="Rachael Harrison" userId="3d0f6613-2183-48a7-8949-7da9e40c01c7" providerId="ADAL" clId="{B8AE2AA1-8557-49A1-9494-6BB809C05F71}" dt="2020-12-31T16:27:25.024" v="743" actId="20577"/>
      <pc:docMkLst>
        <pc:docMk/>
      </pc:docMkLst>
      <pc:sldChg chg="modSp mod">
        <pc:chgData name="Rachael Harrison" userId="3d0f6613-2183-48a7-8949-7da9e40c01c7" providerId="ADAL" clId="{B8AE2AA1-8557-49A1-9494-6BB809C05F71}" dt="2020-12-31T15:53:01.064" v="121" actId="20577"/>
        <pc:sldMkLst>
          <pc:docMk/>
          <pc:sldMk cId="0" sldId="330"/>
        </pc:sldMkLst>
        <pc:spChg chg="mod">
          <ac:chgData name="Rachael Harrison" userId="3d0f6613-2183-48a7-8949-7da9e40c01c7" providerId="ADAL" clId="{B8AE2AA1-8557-49A1-9494-6BB809C05F71}" dt="2020-12-31T15:53:01.064" v="121" actId="20577"/>
          <ac:spMkLst>
            <pc:docMk/>
            <pc:sldMk cId="0" sldId="330"/>
            <ac:spMk id="15" creationId="{70755AA7-0BAB-47CB-97F9-15DFD342F8AB}"/>
          </ac:spMkLst>
        </pc:spChg>
        <pc:spChg chg="mod">
          <ac:chgData name="Rachael Harrison" userId="3d0f6613-2183-48a7-8949-7da9e40c01c7" providerId="ADAL" clId="{B8AE2AA1-8557-49A1-9494-6BB809C05F71}" dt="2020-12-31T15:52:57.583" v="119" actId="20577"/>
          <ac:spMkLst>
            <pc:docMk/>
            <pc:sldMk cId="0" sldId="330"/>
            <ac:spMk id="16" creationId="{097F413B-9A60-4CD7-A8B6-33F31F738442}"/>
          </ac:spMkLst>
        </pc:spChg>
        <pc:spChg chg="mod">
          <ac:chgData name="Rachael Harrison" userId="3d0f6613-2183-48a7-8949-7da9e40c01c7" providerId="ADAL" clId="{B8AE2AA1-8557-49A1-9494-6BB809C05F71}" dt="2020-12-31T15:52:50.720" v="115" actId="20577"/>
          <ac:spMkLst>
            <pc:docMk/>
            <pc:sldMk cId="0" sldId="330"/>
            <ac:spMk id="5123" creationId="{00000000-0000-0000-0000-000000000000}"/>
          </ac:spMkLst>
        </pc:spChg>
      </pc:sldChg>
      <pc:sldChg chg="modSp mod">
        <pc:chgData name="Rachael Harrison" userId="3d0f6613-2183-48a7-8949-7da9e40c01c7" providerId="ADAL" clId="{B8AE2AA1-8557-49A1-9494-6BB809C05F71}" dt="2020-12-31T15:52:17.496" v="84"/>
        <pc:sldMkLst>
          <pc:docMk/>
          <pc:sldMk cId="0" sldId="331"/>
        </pc:sldMkLst>
        <pc:spChg chg="mod">
          <ac:chgData name="Rachael Harrison" userId="3d0f6613-2183-48a7-8949-7da9e40c01c7" providerId="ADAL" clId="{B8AE2AA1-8557-49A1-9494-6BB809C05F71}" dt="2020-12-31T15:51:40.194" v="71" actId="1076"/>
          <ac:spMkLst>
            <pc:docMk/>
            <pc:sldMk cId="0" sldId="331"/>
            <ac:spMk id="8" creationId="{84C1C373-801A-4AFB-BA4B-C99196FC01F0}"/>
          </ac:spMkLst>
        </pc:spChg>
        <pc:spChg chg="mod">
          <ac:chgData name="Rachael Harrison" userId="3d0f6613-2183-48a7-8949-7da9e40c01c7" providerId="ADAL" clId="{B8AE2AA1-8557-49A1-9494-6BB809C05F71}" dt="2020-12-31T15:52:17.496" v="84"/>
          <ac:spMkLst>
            <pc:docMk/>
            <pc:sldMk cId="0" sldId="331"/>
            <ac:spMk id="10" creationId="{F336E6C5-FC77-4883-B354-209B54C8E87F}"/>
          </ac:spMkLst>
        </pc:spChg>
      </pc:sldChg>
      <pc:sldChg chg="modSp mod">
        <pc:chgData name="Rachael Harrison" userId="3d0f6613-2183-48a7-8949-7da9e40c01c7" providerId="ADAL" clId="{B8AE2AA1-8557-49A1-9494-6BB809C05F71}" dt="2020-12-31T15:51:30.168" v="70" actId="20577"/>
        <pc:sldMkLst>
          <pc:docMk/>
          <pc:sldMk cId="0" sldId="332"/>
        </pc:sldMkLst>
        <pc:spChg chg="mod">
          <ac:chgData name="Rachael Harrison" userId="3d0f6613-2183-48a7-8949-7da9e40c01c7" providerId="ADAL" clId="{B8AE2AA1-8557-49A1-9494-6BB809C05F71}" dt="2020-12-31T15:51:30.168" v="70" actId="20577"/>
          <ac:spMkLst>
            <pc:docMk/>
            <pc:sldMk cId="0" sldId="332"/>
            <ac:spMk id="3" creationId="{00000000-0000-0000-0000-000000000000}"/>
          </ac:spMkLst>
        </pc:spChg>
      </pc:sldChg>
      <pc:sldChg chg="modSp mod">
        <pc:chgData name="Rachael Harrison" userId="3d0f6613-2183-48a7-8949-7da9e40c01c7" providerId="ADAL" clId="{B8AE2AA1-8557-49A1-9494-6BB809C05F71}" dt="2020-12-31T15:55:17.119" v="190" actId="20577"/>
        <pc:sldMkLst>
          <pc:docMk/>
          <pc:sldMk cId="0" sldId="334"/>
        </pc:sldMkLst>
        <pc:spChg chg="mod">
          <ac:chgData name="Rachael Harrison" userId="3d0f6613-2183-48a7-8949-7da9e40c01c7" providerId="ADAL" clId="{B8AE2AA1-8557-49A1-9494-6BB809C05F71}" dt="2020-12-31T15:55:17.119" v="190" actId="20577"/>
          <ac:spMkLst>
            <pc:docMk/>
            <pc:sldMk cId="0" sldId="334"/>
            <ac:spMk id="3" creationId="{00000000-0000-0000-0000-000000000000}"/>
          </ac:spMkLst>
        </pc:spChg>
      </pc:sldChg>
      <pc:sldChg chg="addCm modCm">
        <pc:chgData name="Rachael Harrison" userId="3d0f6613-2183-48a7-8949-7da9e40c01c7" providerId="ADAL" clId="{B8AE2AA1-8557-49A1-9494-6BB809C05F71}" dt="2020-12-31T15:56:32.021" v="192"/>
        <pc:sldMkLst>
          <pc:docMk/>
          <pc:sldMk cId="0" sldId="335"/>
        </pc:sldMkLst>
      </pc:sldChg>
      <pc:sldChg chg="modSp mod">
        <pc:chgData name="Rachael Harrison" userId="3d0f6613-2183-48a7-8949-7da9e40c01c7" providerId="ADAL" clId="{B8AE2AA1-8557-49A1-9494-6BB809C05F71}" dt="2020-12-31T15:58:04.061" v="216" actId="6549"/>
        <pc:sldMkLst>
          <pc:docMk/>
          <pc:sldMk cId="0" sldId="336"/>
        </pc:sldMkLst>
        <pc:spChg chg="mod">
          <ac:chgData name="Rachael Harrison" userId="3d0f6613-2183-48a7-8949-7da9e40c01c7" providerId="ADAL" clId="{B8AE2AA1-8557-49A1-9494-6BB809C05F71}" dt="2020-12-31T15:58:04.061" v="216" actId="6549"/>
          <ac:spMkLst>
            <pc:docMk/>
            <pc:sldMk cId="0" sldId="336"/>
            <ac:spMk id="3" creationId="{00000000-0000-0000-0000-000000000000}"/>
          </ac:spMkLst>
        </pc:spChg>
      </pc:sldChg>
      <pc:sldChg chg="modSp mod">
        <pc:chgData name="Rachael Harrison" userId="3d0f6613-2183-48a7-8949-7da9e40c01c7" providerId="ADAL" clId="{B8AE2AA1-8557-49A1-9494-6BB809C05F71}" dt="2020-12-31T15:58:54.927" v="278" actId="20577"/>
        <pc:sldMkLst>
          <pc:docMk/>
          <pc:sldMk cId="0" sldId="337"/>
        </pc:sldMkLst>
        <pc:spChg chg="mod">
          <ac:chgData name="Rachael Harrison" userId="3d0f6613-2183-48a7-8949-7da9e40c01c7" providerId="ADAL" clId="{B8AE2AA1-8557-49A1-9494-6BB809C05F71}" dt="2020-12-31T15:58:54.927" v="278" actId="20577"/>
          <ac:spMkLst>
            <pc:docMk/>
            <pc:sldMk cId="0" sldId="337"/>
            <ac:spMk id="3" creationId="{00000000-0000-0000-0000-000000000000}"/>
          </ac:spMkLst>
        </pc:spChg>
      </pc:sldChg>
      <pc:sldChg chg="addCm modCm">
        <pc:chgData name="Rachael Harrison" userId="3d0f6613-2183-48a7-8949-7da9e40c01c7" providerId="ADAL" clId="{B8AE2AA1-8557-49A1-9494-6BB809C05F71}" dt="2020-12-31T15:56:48.314" v="194"/>
        <pc:sldMkLst>
          <pc:docMk/>
          <pc:sldMk cId="0" sldId="338"/>
        </pc:sldMkLst>
      </pc:sldChg>
      <pc:sldChg chg="modSp mod">
        <pc:chgData name="Rachael Harrison" userId="3d0f6613-2183-48a7-8949-7da9e40c01c7" providerId="ADAL" clId="{B8AE2AA1-8557-49A1-9494-6BB809C05F71}" dt="2020-12-31T16:27:19.253" v="742" actId="20577"/>
        <pc:sldMkLst>
          <pc:docMk/>
          <pc:sldMk cId="0" sldId="339"/>
        </pc:sldMkLst>
        <pc:spChg chg="mod">
          <ac:chgData name="Rachael Harrison" userId="3d0f6613-2183-48a7-8949-7da9e40c01c7" providerId="ADAL" clId="{B8AE2AA1-8557-49A1-9494-6BB809C05F71}" dt="2020-12-31T16:27:19.253" v="742" actId="20577"/>
          <ac:spMkLst>
            <pc:docMk/>
            <pc:sldMk cId="0" sldId="339"/>
            <ac:spMk id="2" creationId="{00000000-0000-0000-0000-000000000000}"/>
          </ac:spMkLst>
        </pc:spChg>
        <pc:spChg chg="mod">
          <ac:chgData name="Rachael Harrison" userId="3d0f6613-2183-48a7-8949-7da9e40c01c7" providerId="ADAL" clId="{B8AE2AA1-8557-49A1-9494-6BB809C05F71}" dt="2020-12-31T16:01:11.949" v="306" actId="6549"/>
          <ac:spMkLst>
            <pc:docMk/>
            <pc:sldMk cId="0" sldId="339"/>
            <ac:spMk id="6" creationId="{6AEB0CBC-C5FF-4C80-AF2B-A16C23447F59}"/>
          </ac:spMkLst>
        </pc:spChg>
        <pc:spChg chg="mod">
          <ac:chgData name="Rachael Harrison" userId="3d0f6613-2183-48a7-8949-7da9e40c01c7" providerId="ADAL" clId="{B8AE2AA1-8557-49A1-9494-6BB809C05F71}" dt="2020-12-31T16:00:48.304" v="295" actId="1076"/>
          <ac:spMkLst>
            <pc:docMk/>
            <pc:sldMk cId="0" sldId="339"/>
            <ac:spMk id="7" creationId="{55F268AC-D7F5-4FA3-9A58-DD4482C52274}"/>
          </ac:spMkLst>
        </pc:spChg>
      </pc:sldChg>
      <pc:sldChg chg="modSp mod">
        <pc:chgData name="Rachael Harrison" userId="3d0f6613-2183-48a7-8949-7da9e40c01c7" providerId="ADAL" clId="{B8AE2AA1-8557-49A1-9494-6BB809C05F71}" dt="2020-12-31T16:27:25.024" v="743" actId="20577"/>
        <pc:sldMkLst>
          <pc:docMk/>
          <pc:sldMk cId="0" sldId="340"/>
        </pc:sldMkLst>
        <pc:spChg chg="mod">
          <ac:chgData name="Rachael Harrison" userId="3d0f6613-2183-48a7-8949-7da9e40c01c7" providerId="ADAL" clId="{B8AE2AA1-8557-49A1-9494-6BB809C05F71}" dt="2020-12-31T16:27:25.024" v="743" actId="20577"/>
          <ac:spMkLst>
            <pc:docMk/>
            <pc:sldMk cId="0" sldId="340"/>
            <ac:spMk id="3" creationId="{00000000-0000-0000-0000-000000000000}"/>
          </ac:spMkLst>
        </pc:spChg>
        <pc:picChg chg="mod">
          <ac:chgData name="Rachael Harrison" userId="3d0f6613-2183-48a7-8949-7da9e40c01c7" providerId="ADAL" clId="{B8AE2AA1-8557-49A1-9494-6BB809C05F71}" dt="2020-12-31T16:01:31.498" v="310" actId="1076"/>
          <ac:picMkLst>
            <pc:docMk/>
            <pc:sldMk cId="0" sldId="340"/>
            <ac:picMk id="3074" creationId="{DBAAA4EC-5E3C-3C45-A78F-AEFC85A1C311}"/>
          </ac:picMkLst>
        </pc:picChg>
      </pc:sldChg>
      <pc:sldChg chg="modSp mod addCm modCm">
        <pc:chgData name="Rachael Harrison" userId="3d0f6613-2183-48a7-8949-7da9e40c01c7" providerId="ADAL" clId="{B8AE2AA1-8557-49A1-9494-6BB809C05F71}" dt="2020-12-31T15:51:08.630" v="63"/>
        <pc:sldMkLst>
          <pc:docMk/>
          <pc:sldMk cId="2737046580" sldId="341"/>
        </pc:sldMkLst>
        <pc:spChg chg="mod">
          <ac:chgData name="Rachael Harrison" userId="3d0f6613-2183-48a7-8949-7da9e40c01c7" providerId="ADAL" clId="{B8AE2AA1-8557-49A1-9494-6BB809C05F71}" dt="2020-12-31T15:50:07.025" v="60" actId="20577"/>
          <ac:spMkLst>
            <pc:docMk/>
            <pc:sldMk cId="2737046580" sldId="341"/>
            <ac:spMk id="3" creationId="{00000000-0000-0000-0000-000000000000}"/>
          </ac:spMkLst>
        </pc:spChg>
      </pc:sldChg>
      <pc:sldChg chg="modSp mod">
        <pc:chgData name="Rachael Harrison" userId="3d0f6613-2183-48a7-8949-7da9e40c01c7" providerId="ADAL" clId="{B8AE2AA1-8557-49A1-9494-6BB809C05F71}" dt="2020-12-31T16:27:00.924" v="738" actId="20577"/>
        <pc:sldMkLst>
          <pc:docMk/>
          <pc:sldMk cId="2350177878" sldId="342"/>
        </pc:sldMkLst>
        <pc:spChg chg="mod">
          <ac:chgData name="Rachael Harrison" userId="3d0f6613-2183-48a7-8949-7da9e40c01c7" providerId="ADAL" clId="{B8AE2AA1-8557-49A1-9494-6BB809C05F71}" dt="2020-12-31T16:27:00.924" v="738" actId="20577"/>
          <ac:spMkLst>
            <pc:docMk/>
            <pc:sldMk cId="2350177878" sldId="342"/>
            <ac:spMk id="2" creationId="{00000000-0000-0000-0000-000000000000}"/>
          </ac:spMkLst>
        </pc:spChg>
        <pc:spChg chg="mod">
          <ac:chgData name="Rachael Harrison" userId="3d0f6613-2183-48a7-8949-7da9e40c01c7" providerId="ADAL" clId="{B8AE2AA1-8557-49A1-9494-6BB809C05F71}" dt="2020-12-31T16:05:47.927" v="450" actId="1037"/>
          <ac:spMkLst>
            <pc:docMk/>
            <pc:sldMk cId="2350177878" sldId="342"/>
            <ac:spMk id="3" creationId="{00000000-0000-0000-0000-000000000000}"/>
          </ac:spMkLst>
        </pc:spChg>
        <pc:spChg chg="mod">
          <ac:chgData name="Rachael Harrison" userId="3d0f6613-2183-48a7-8949-7da9e40c01c7" providerId="ADAL" clId="{B8AE2AA1-8557-49A1-9494-6BB809C05F71}" dt="2020-12-31T16:06:13.463" v="463" actId="14100"/>
          <ac:spMkLst>
            <pc:docMk/>
            <pc:sldMk cId="2350177878" sldId="342"/>
            <ac:spMk id="6" creationId="{4D63EF5F-3650-814C-8801-E1CD8F55EFF6}"/>
          </ac:spMkLst>
        </pc:spChg>
        <pc:spChg chg="mod">
          <ac:chgData name="Rachael Harrison" userId="3d0f6613-2183-48a7-8949-7da9e40c01c7" providerId="ADAL" clId="{B8AE2AA1-8557-49A1-9494-6BB809C05F71}" dt="2020-12-31T16:05:39.142" v="440" actId="1036"/>
          <ac:spMkLst>
            <pc:docMk/>
            <pc:sldMk cId="2350177878" sldId="342"/>
            <ac:spMk id="7" creationId="{D6685577-7FBC-4C48-A4F0-0292B6E31AF0}"/>
          </ac:spMkLst>
        </pc:spChg>
        <pc:picChg chg="mod">
          <ac:chgData name="Rachael Harrison" userId="3d0f6613-2183-48a7-8949-7da9e40c01c7" providerId="ADAL" clId="{B8AE2AA1-8557-49A1-9494-6BB809C05F71}" dt="2020-12-31T16:05:44.806" v="446" actId="1037"/>
          <ac:picMkLst>
            <pc:docMk/>
            <pc:sldMk cId="2350177878" sldId="342"/>
            <ac:picMk id="9" creationId="{8D8722FB-B0BE-4797-A8C7-A52786C0BA4C}"/>
          </ac:picMkLst>
        </pc:picChg>
        <pc:picChg chg="mod">
          <ac:chgData name="Rachael Harrison" userId="3d0f6613-2183-48a7-8949-7da9e40c01c7" providerId="ADAL" clId="{B8AE2AA1-8557-49A1-9494-6BB809C05F71}" dt="2020-12-31T16:05:36.542" v="438" actId="1036"/>
          <ac:picMkLst>
            <pc:docMk/>
            <pc:sldMk cId="2350177878" sldId="342"/>
            <ac:picMk id="12" creationId="{E07DF1AC-F039-44A2-88D9-38707846981E}"/>
          </ac:picMkLst>
        </pc:picChg>
        <pc:picChg chg="mod">
          <ac:chgData name="Rachael Harrison" userId="3d0f6613-2183-48a7-8949-7da9e40c01c7" providerId="ADAL" clId="{B8AE2AA1-8557-49A1-9494-6BB809C05F71}" dt="2020-12-31T16:05:39.142" v="440" actId="1036"/>
          <ac:picMkLst>
            <pc:docMk/>
            <pc:sldMk cId="2350177878" sldId="342"/>
            <ac:picMk id="14" creationId="{3A0E6674-F8C8-4741-B7A2-4687C37A0285}"/>
          </ac:picMkLst>
        </pc:picChg>
      </pc:sldChg>
      <pc:sldChg chg="modSp mod">
        <pc:chgData name="Rachael Harrison" userId="3d0f6613-2183-48a7-8949-7da9e40c01c7" providerId="ADAL" clId="{B8AE2AA1-8557-49A1-9494-6BB809C05F71}" dt="2020-12-31T16:11:06.750" v="709" actId="20577"/>
        <pc:sldMkLst>
          <pc:docMk/>
          <pc:sldMk cId="3745144617" sldId="343"/>
        </pc:sldMkLst>
        <pc:spChg chg="mod">
          <ac:chgData name="Rachael Harrison" userId="3d0f6613-2183-48a7-8949-7da9e40c01c7" providerId="ADAL" clId="{B8AE2AA1-8557-49A1-9494-6BB809C05F71}" dt="2020-12-31T16:11:06.750" v="709" actId="20577"/>
          <ac:spMkLst>
            <pc:docMk/>
            <pc:sldMk cId="3745144617" sldId="343"/>
            <ac:spMk id="3" creationId="{00000000-0000-0000-0000-000000000000}"/>
          </ac:spMkLst>
        </pc:spChg>
      </pc:sldChg>
      <pc:sldChg chg="modSp mod">
        <pc:chgData name="Rachael Harrison" userId="3d0f6613-2183-48a7-8949-7da9e40c01c7" providerId="ADAL" clId="{B8AE2AA1-8557-49A1-9494-6BB809C05F71}" dt="2020-12-31T16:11:54.326" v="733" actId="20577"/>
        <pc:sldMkLst>
          <pc:docMk/>
          <pc:sldMk cId="3150145112" sldId="344"/>
        </pc:sldMkLst>
        <pc:spChg chg="mod">
          <ac:chgData name="Rachael Harrison" userId="3d0f6613-2183-48a7-8949-7da9e40c01c7" providerId="ADAL" clId="{B8AE2AA1-8557-49A1-9494-6BB809C05F71}" dt="2020-12-31T16:11:54.326" v="733" actId="20577"/>
          <ac:spMkLst>
            <pc:docMk/>
            <pc:sldMk cId="3150145112" sldId="344"/>
            <ac:spMk id="3" creationId="{00000000-0000-0000-0000-000000000000}"/>
          </ac:spMkLst>
        </pc:spChg>
      </pc:sldChg>
      <pc:sldChg chg="modSp mod">
        <pc:chgData name="Rachael Harrison" userId="3d0f6613-2183-48a7-8949-7da9e40c01c7" providerId="ADAL" clId="{B8AE2AA1-8557-49A1-9494-6BB809C05F71}" dt="2020-12-31T15:54:17.304" v="151" actId="20577"/>
        <pc:sldMkLst>
          <pc:docMk/>
          <pc:sldMk cId="3714807280" sldId="348"/>
        </pc:sldMkLst>
        <pc:spChg chg="mod">
          <ac:chgData name="Rachael Harrison" userId="3d0f6613-2183-48a7-8949-7da9e40c01c7" providerId="ADAL" clId="{B8AE2AA1-8557-49A1-9494-6BB809C05F71}" dt="2020-12-31T15:54:17.304" v="151" actId="20577"/>
          <ac:spMkLst>
            <pc:docMk/>
            <pc:sldMk cId="3714807280" sldId="348"/>
            <ac:spMk id="3" creationId="{00000000-0000-0000-0000-000000000000}"/>
          </ac:spMkLst>
        </pc:spChg>
      </pc:sldChg>
      <pc:sldChg chg="modSp mod">
        <pc:chgData name="Rachael Harrison" userId="3d0f6613-2183-48a7-8949-7da9e40c01c7" providerId="ADAL" clId="{B8AE2AA1-8557-49A1-9494-6BB809C05F71}" dt="2020-12-31T16:07:22.982" v="528" actId="20577"/>
        <pc:sldMkLst>
          <pc:docMk/>
          <pc:sldMk cId="277312750" sldId="349"/>
        </pc:sldMkLst>
        <pc:spChg chg="mod">
          <ac:chgData name="Rachael Harrison" userId="3d0f6613-2183-48a7-8949-7da9e40c01c7" providerId="ADAL" clId="{B8AE2AA1-8557-49A1-9494-6BB809C05F71}" dt="2020-12-31T16:07:06.327" v="510" actId="6549"/>
          <ac:spMkLst>
            <pc:docMk/>
            <pc:sldMk cId="277312750" sldId="349"/>
            <ac:spMk id="3" creationId="{3963A241-FA06-E640-BDA0-20FFDDA00BB5}"/>
          </ac:spMkLst>
        </pc:spChg>
        <pc:spChg chg="mod">
          <ac:chgData name="Rachael Harrison" userId="3d0f6613-2183-48a7-8949-7da9e40c01c7" providerId="ADAL" clId="{B8AE2AA1-8557-49A1-9494-6BB809C05F71}" dt="2020-12-31T16:07:22.982" v="528" actId="20577"/>
          <ac:spMkLst>
            <pc:docMk/>
            <pc:sldMk cId="277312750" sldId="349"/>
            <ac:spMk id="5" creationId="{E39362C4-8921-7341-B205-BBCF663C0980}"/>
          </ac:spMkLst>
        </pc:spChg>
      </pc:sldChg>
      <pc:sldChg chg="modSp mod">
        <pc:chgData name="Rachael Harrison" userId="3d0f6613-2183-48a7-8949-7da9e40c01c7" providerId="ADAL" clId="{B8AE2AA1-8557-49A1-9494-6BB809C05F71}" dt="2020-12-31T16:10:38.358" v="688" actId="20577"/>
        <pc:sldMkLst>
          <pc:docMk/>
          <pc:sldMk cId="3889890181" sldId="350"/>
        </pc:sldMkLst>
        <pc:spChg chg="mod">
          <ac:chgData name="Rachael Harrison" userId="3d0f6613-2183-48a7-8949-7da9e40c01c7" providerId="ADAL" clId="{B8AE2AA1-8557-49A1-9494-6BB809C05F71}" dt="2020-12-31T16:10:38.358" v="688" actId="20577"/>
          <ac:spMkLst>
            <pc:docMk/>
            <pc:sldMk cId="3889890181" sldId="350"/>
            <ac:spMk id="8" creationId="{17AFFD09-A60E-4333-AFAA-5817F164F314}"/>
          </ac:spMkLst>
        </pc:spChg>
      </pc:sldChg>
      <pc:sldChg chg="modSp mod">
        <pc:chgData name="Rachael Harrison" userId="3d0f6613-2183-48a7-8949-7da9e40c01c7" providerId="ADAL" clId="{B8AE2AA1-8557-49A1-9494-6BB809C05F71}" dt="2020-12-31T16:12:16.543" v="737" actId="20577"/>
        <pc:sldMkLst>
          <pc:docMk/>
          <pc:sldMk cId="870820788" sldId="351"/>
        </pc:sldMkLst>
        <pc:spChg chg="mod">
          <ac:chgData name="Rachael Harrison" userId="3d0f6613-2183-48a7-8949-7da9e40c01c7" providerId="ADAL" clId="{B8AE2AA1-8557-49A1-9494-6BB809C05F71}" dt="2020-12-31T16:12:16.543" v="737" actId="20577"/>
          <ac:spMkLst>
            <pc:docMk/>
            <pc:sldMk cId="870820788" sldId="351"/>
            <ac:spMk id="3" creationId="{00000000-0000-0000-0000-000000000000}"/>
          </ac:spMkLst>
        </pc:spChg>
      </pc:sldChg>
      <pc:sldChg chg="modSp mod">
        <pc:chgData name="Rachael Harrison" userId="3d0f6613-2183-48a7-8949-7da9e40c01c7" providerId="ADAL" clId="{B8AE2AA1-8557-49A1-9494-6BB809C05F71}" dt="2020-12-31T16:27:05.381" v="740" actId="20577"/>
        <pc:sldMkLst>
          <pc:docMk/>
          <pc:sldMk cId="1221538594" sldId="352"/>
        </pc:sldMkLst>
        <pc:spChg chg="mod">
          <ac:chgData name="Rachael Harrison" userId="3d0f6613-2183-48a7-8949-7da9e40c01c7" providerId="ADAL" clId="{B8AE2AA1-8557-49A1-9494-6BB809C05F71}" dt="2020-12-31T16:27:05.381" v="740" actId="20577"/>
          <ac:spMkLst>
            <pc:docMk/>
            <pc:sldMk cId="1221538594" sldId="352"/>
            <ac:spMk id="2" creationId="{98006712-3331-1847-B171-EABE25B0F294}"/>
          </ac:spMkLst>
        </pc:spChg>
        <pc:spChg chg="mod">
          <ac:chgData name="Rachael Harrison" userId="3d0f6613-2183-48a7-8949-7da9e40c01c7" providerId="ADAL" clId="{B8AE2AA1-8557-49A1-9494-6BB809C05F71}" dt="2020-12-31T16:04:01.664" v="376" actId="6549"/>
          <ac:spMkLst>
            <pc:docMk/>
            <pc:sldMk cId="1221538594" sldId="352"/>
            <ac:spMk id="3" creationId="{C2700A72-68DD-1747-8D63-ACFEA62AB34A}"/>
          </ac:spMkLst>
        </pc:spChg>
      </pc:sldChg>
      <pc:sldChg chg="modSp mod">
        <pc:chgData name="Rachael Harrison" userId="3d0f6613-2183-48a7-8949-7da9e40c01c7" providerId="ADAL" clId="{B8AE2AA1-8557-49A1-9494-6BB809C05F71}" dt="2020-12-31T16:03:09.127" v="361" actId="20577"/>
        <pc:sldMkLst>
          <pc:docMk/>
          <pc:sldMk cId="1887773342" sldId="353"/>
        </pc:sldMkLst>
        <pc:spChg chg="mod">
          <ac:chgData name="Rachael Harrison" userId="3d0f6613-2183-48a7-8949-7da9e40c01c7" providerId="ADAL" clId="{B8AE2AA1-8557-49A1-9494-6BB809C05F71}" dt="2020-12-31T16:02:36.095" v="349" actId="20577"/>
          <ac:spMkLst>
            <pc:docMk/>
            <pc:sldMk cId="1887773342" sldId="353"/>
            <ac:spMk id="2" creationId="{8481CEB4-45FB-BF41-A521-3CC62E92C607}"/>
          </ac:spMkLst>
        </pc:spChg>
        <pc:spChg chg="mod">
          <ac:chgData name="Rachael Harrison" userId="3d0f6613-2183-48a7-8949-7da9e40c01c7" providerId="ADAL" clId="{B8AE2AA1-8557-49A1-9494-6BB809C05F71}" dt="2020-12-31T16:03:09.127" v="361" actId="20577"/>
          <ac:spMkLst>
            <pc:docMk/>
            <pc:sldMk cId="1887773342" sldId="353"/>
            <ac:spMk id="3" creationId="{AB5A71B5-855B-7444-8618-C54B21B4399E}"/>
          </ac:spMkLst>
        </pc:spChg>
      </pc:sldChg>
      <pc:sldChg chg="modSp mod">
        <pc:chgData name="Rachael Harrison" userId="3d0f6613-2183-48a7-8949-7da9e40c01c7" providerId="ADAL" clId="{B8AE2AA1-8557-49A1-9494-6BB809C05F71}" dt="2020-12-31T15:53:23.529" v="130" actId="6549"/>
        <pc:sldMkLst>
          <pc:docMk/>
          <pc:sldMk cId="3278215323" sldId="354"/>
        </pc:sldMkLst>
        <pc:spChg chg="mod">
          <ac:chgData name="Rachael Harrison" userId="3d0f6613-2183-48a7-8949-7da9e40c01c7" providerId="ADAL" clId="{B8AE2AA1-8557-49A1-9494-6BB809C05F71}" dt="2020-12-31T15:53:16.023" v="127" actId="20577"/>
          <ac:spMkLst>
            <pc:docMk/>
            <pc:sldMk cId="3278215323" sldId="354"/>
            <ac:spMk id="18" creationId="{FDD1D11C-1CCA-475B-A393-A9348A7377DB}"/>
          </ac:spMkLst>
        </pc:spChg>
        <pc:spChg chg="mod">
          <ac:chgData name="Rachael Harrison" userId="3d0f6613-2183-48a7-8949-7da9e40c01c7" providerId="ADAL" clId="{B8AE2AA1-8557-49A1-9494-6BB809C05F71}" dt="2020-12-31T15:53:23.529" v="130" actId="6549"/>
          <ac:spMkLst>
            <pc:docMk/>
            <pc:sldMk cId="3278215323" sldId="354"/>
            <ac:spMk id="20" creationId="{933050B8-239B-48FC-B90A-18A73BD61890}"/>
          </ac:spMkLst>
        </pc:spChg>
        <pc:spChg chg="mod">
          <ac:chgData name="Rachael Harrison" userId="3d0f6613-2183-48a7-8949-7da9e40c01c7" providerId="ADAL" clId="{B8AE2AA1-8557-49A1-9494-6BB809C05F71}" dt="2020-12-31T15:53:11.920" v="125" actId="20577"/>
          <ac:spMkLst>
            <pc:docMk/>
            <pc:sldMk cId="3278215323" sldId="354"/>
            <ac:spMk id="5123" creationId="{00000000-0000-0000-0000-000000000000}"/>
          </ac:spMkLst>
        </pc:spChg>
      </pc:sldChg>
      <pc:sldMasterChg chg="modSp mod">
        <pc:chgData name="Rachael Harrison" userId="3d0f6613-2183-48a7-8949-7da9e40c01c7" providerId="ADAL" clId="{B8AE2AA1-8557-49A1-9494-6BB809C05F71}" dt="2020-12-31T15:59:08.703" v="282" actId="20577"/>
        <pc:sldMasterMkLst>
          <pc:docMk/>
          <pc:sldMasterMk cId="0" sldId="2147483651"/>
        </pc:sldMasterMkLst>
        <pc:spChg chg="mod">
          <ac:chgData name="Rachael Harrison" userId="3d0f6613-2183-48a7-8949-7da9e40c01c7" providerId="ADAL" clId="{B8AE2AA1-8557-49A1-9494-6BB809C05F71}" dt="2020-12-31T15:59:08.703" v="282" actId="20577"/>
          <ac:spMkLst>
            <pc:docMk/>
            <pc:sldMasterMk cId="0" sldId="2147483651"/>
            <ac:spMk id="53259" creationId="{00000000-0000-0000-0000-000000000000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3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4/27/2021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378824"/>
            <a:ext cx="2945659" cy="493713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443" y="0"/>
            <a:ext cx="2945659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1863" y="741363"/>
            <a:ext cx="4933950" cy="37020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690269"/>
            <a:ext cx="5438140" cy="444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8824"/>
            <a:ext cx="2945659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443" y="9378824"/>
            <a:ext cx="2945659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407072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y-GB"/>
              <a:t>https://www.elanvalley.org.uk/sites/default/files/fileman/claerwen.png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770720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y-GB"/>
              <a:t>https://i.pinimg.com/564x/2e/47/15/2e47159ab31d89dd3859ef7443ee99e1.jpg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1369609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y-GB"/>
              <a:t>https://i.pinimg.com/originals/bb/81/99/bb8199587af52ada4f5b6adcdbc06361.jpg</a:t>
            </a:r>
          </a:p>
          <a:p>
            <a:r>
              <a:rPr lang="cy-GB"/>
              <a:t>https://www.southwalesargus.co.uk/resources/images/11077271.jpg?display=1&amp;htype=0&amp;type=responsive-gallery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399281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y-GB"/>
              <a:t>https://lh3.googleusercontent.com/proxy/JtkevScYsHV3yKFFBB1nCCrnhgfZLQA9VbWbanxY9DTovUv5LOUW1g7wBEpnKhQ66ehs9EtEUAss7aTWQfuyHLmccWu52DOX_VtJKmRZ4c1QDmV3PFZsZlDAs4SqVbcVMJntcgCPbvmCdWPNX7yfwP1wNWQ</a:t>
            </a:r>
          </a:p>
          <a:p>
            <a:endParaRPr lang="en-US" dirty="0"/>
          </a:p>
          <a:p>
            <a:r>
              <a:rPr lang="cy-GB"/>
              <a:t>https://ichef.bbci.co.uk/images/ic/320xn/p033wrp3.jpg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322062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y-GB"/>
              <a:t>https://lh3.googleusercontent.com/proxy/JtkevScYsHV3yKFFBB1nCCrnhgfZLQA9VbWbanxY9DTovUv5LOUW1g7wBEpnKhQ66ehs9EtEUAss7aTWQfuyHLmccWu52DOX_VtJKmRZ4c1QDmV3PFZsZlDAs4SqVbcVMJntcgCPbvmCdWPNX7yfwP1wNWQ</a:t>
            </a:r>
          </a:p>
          <a:p>
            <a:endParaRPr lang="en-US" dirty="0"/>
          </a:p>
          <a:p>
            <a:r>
              <a:rPr lang="cy-GB"/>
              <a:t>https://i.pinimg.com/originals/c0/7a/40/c07a409ccb70923f126bcfa6ea9e9fc4.jpg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2173637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y-GB"/>
              <a:t>https://encrypted-tbn0.gstatic.com/images?q=tbn%3AANd9GcSE-5DyddP1rhY5kcXm98UqZv_oZjidCl5THw&amp;usqp=CAU</a:t>
            </a:r>
          </a:p>
          <a:p>
            <a:r>
              <a:rPr lang="cy-GB"/>
              <a:t>https://lh3.googleusercontent.com/proxy/D4O7-WMxrWMXVPXRDUTyiVmS7SnoOctKrNy2dbljVZPZUE7TVU5ZnBCOZMB3ItdjkkFfEx1fOYOrb9NR3nlTCIc2v0pfjuEekrKuU9d3rSJL_91kbYqp-8MTAghMAl2eRDgvesT9f86ZU2q2</a:t>
            </a:r>
          </a:p>
          <a:p>
            <a:r>
              <a:rPr lang="cy-GB"/>
              <a:t>http://www.simplonpc.co.uk/Piers-Wales/Tenby-01_b.jpg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821604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y-GB"/>
              <a:t>https://www.staticwhich.co.uk/media/images/trusted-trader/desktop-main/air-source-heat-pumps-465255.jpg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67847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12267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2440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35378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76379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y-GB"/>
              <a:t>data:image/jpeg;base64,/9j/4AAQSkZJRgABAQAAAQABAAD/2wCEAAkGBxMSEhUSExMVFhUVFxcXFxYYFxgXGBcaFxcWFxoXFRcYHSggGBolGxUXITEhJSkrLi4uFx8zODMsNygtLisBCgoKDg0OGg8QGi0eHSUvLS0tLS4tLS0tLS0rLjctLS0tLS0vMy0rLSsrKy01Ky0tKy0tLS0rListLS8tLSstLf/AABEIALcBEwMBIgACEQEDEQH/xAAbAAABBQEBAAAAAAAAAAAAAAAAAQIDBAUGB//EAEMQAAEDAQQGBQoEBgEEAwAAAAEAAhEDBBIhMQUTQVFh8AYicYGRFBYyQlKSobHR4WJywfEVI1OCotLCc4OTsgczQ//EABoBAQEBAQEBAQAAAAAAAAAAAAABAgMEBQb/xAAsEQEAAQMCBQIGAgMAAAAAAAAAAQIREwMSBCExQVEiUjJxgZGh8GGxIyRC/9oADAMBAAIRAxEAPwDm0LW83q34fe+yXzerfh977L9Vvp8vx+OrwyFctDAKNIwJLqsnaYuRPifFW/N2tub732U9XQlY02MhvULzN7O9d4fhWZri8c/2zdNE2nl+3YKFr+blf8HvfZL5uV9zfe+y1vp8sbKvDHSrX826+5nvfZL5tV9zPe+yb6fJsq8MdC2fNmvuZ732R5sV9zPe+yZKfJsq8MZb1n6PB9nbVFQ33U31BThhm5U1d0de/jnN2BBkqMdF7RuZ732V6no23Np6prwGQRAcBg43iL129BJOErnqVTMRsmIddKIiZ3xdUPRO0B112rb6IkuIEufqw3KZvEDKMQZIxUY6M2iGOLWi/kJMjqucCQAZkMODZOWGIWg/R9vJkvbMtOBaJLXXw4w3E3sZzJzlKNH2/DrsMSMbhkEOaWulvXbD3C66QA4wue7V90OltL2yrt6KuAdrKtNjm62Rjhq6bKkk7GkPGyRhvgVKOgnF9dj3tY6gGk7b157WdUj84PeBtkaVTR1vcHA1GkPm8JbjLBTPq4SxoGG4Jg0Rbb73323qgh5vDrDDMRHqjwSKq+9UExp9qZQ1OiNbWOawse0FwD5w6tQ07roGDpHYN8Jmiejjq9J72uh7KrKdwjO8QHOmcLsyeAKsWmhbqTXPL5AvOIF1/pOvuddLYm91pzGyFm6HdaXk06DnDNxxgCWlhJPFriO9X/LNM+qP3yn+KKo9Mr1t6J1WufqyH02uAa49UvkMJMYgAawZmcDAMFRU+i1dzwxppkkYEOJEh7qZbIGBDmkE5cVeOjrec6jTJBklpIIu+ibstHUZIGBuiZTqNh0gz0ajc73qmDec+8JaYN57jOfWKzu1bfFDUxpTN9ssqy6IaawpvqXBqmVZN0El9NjwwFzg1pN8AFxHjgrNp6LuE3ajcHVARU/llrabGPL3YkRDxkTmCCZU1LQ9ta/WBzb1wMJkEFgAaGFpbDmw1ogjYE+po23uDgagIeXF3WGN5oYdmALQBAwgDcFZqrvyqhIjTtzplSp9GqtzWOLQ0sc4OByhrXdaQMIdm2du0Qs3Sti1FapRvB2rcW3hkY4bOxdC/R1vLS01GwRBxaJF0M6xDZcbrQJOOAVS1dHrXUeXvLHOdiTeAJMRJgZ4LVFdV/VVDOpTRMemJu55C3fNS0bme99knmraNzPe+y7ZKfLhjq8MNC3PNS0bme99keato3M977Jkp8myrwxFbLB5PegTrYnbFyY8Voeato3M977KfzdtGq1cM9O/N/8ADdjJZqrp5WlqmiefJzqRbnmraNzPe+yPNa0bme99lrJT5Z2VeGGlW35rWjcz3vsk81rRuZ732TJT5NlXhipFuea1o3M977ITJT5Nk+HZ6pApLU1HBLqOC+dkfRxyy9Unapaeo4JdRwUyGKWZqeCXVcFpajgl8n4JkXFLN1PBLqlpahLqFMhhZupS6krR1CXUpkXCzdUUuqK0dQjUKZDCztUUuqK0NSl1KZFws7VpdWtDUo1KZDCz7ihsthZTBDGBoJJMbSVrakJdSEyGFn3EXFoagI8nCZFwyz7iLi0PJwjycJkMMs64i4tHycJPJwmSDDLPuJNWtHUJNQmRMLP1aTVrR1CNSmQws7Vo1a0dSk1PBMiYmfq0ataGoSGgrkMShcSXFoahJqEyQmKVC4hXtQhN5ild1aNWtC5wS3OC8mR9HEztUlFJaIZwTrn4VMhiZ2pSijxWjc/ClufhUyNYoZ4ocUvk60QzgluLOSVxM8WZL5Mr9xLcTJK4oUPJ0eTK/cRcUyLjhQ8mR5MFfuIuJkMUKHk/BLqOCvXEtxMhjhQ1PBGqG5X7iLimQxwoaobkuqG5XriLibzGo6oeyjVD2VeuIuJvXGo6obkakbleuJLibzGpakbijUjcrtxF1XemNS1HBGoG5XbiLibzGpajgk1HBXdWjVpvMal5PwSGzq7q0apN5jhRNnSGzq9qe1IaHFXImOFDyZCvahCuRMS1CW6vOrLpq0033zVNRowNNxABnjGBxzWo7psGu61CpdjEgtJnDAAwIzxncvnRxVH/AHen5/tnpnl2djdS3VnWDStGsAWVWyQDdJAcOBbmCtALvFUVReJuFhF1KhVSQi6lQgSEQlQgSEQlQgSEEJUiCF9pYL0uAuRex9GcRO5ShZlr0UXuebwAfMiM4Y0NnscJ70N0Y68SXSC6e0Xr0HsGG3uyW7U26uO6u/wtJ7gBJyCjqWhjSGlwBMQO0wPE4LNdop/tD0bs4zF0iMt+OfdtVq12NznhwIHoicQcCTkMHAzkcktT5N9dvhXGuBEgyEgqCYkTu7p+RWY3RRDY6uTQN0Bzid8SCNhyT7Jo5zS0uIcWnjlca3D3Z70tT5Irr5elpwiEqFh2JdRdSoQJdRdSoQJCISoQJCISlRms0YFw8QpcPhEKG0WynTF572MBwBc4NBO4Elc3bOn1kZkXvguButw6piZJAIMYEdqxVq0U/FNk5OqhJdVDR+nLPWANOswmA67eF4A+0MwVafbKYxL2DtcAtRXTMXiVS3UKidOWYYa+l77fqhZzUe6PunJ57BTh8E1pTpXndkT6LDmAtPRulqtBoYw9UeqcRjxzVAJYUimKZvEc0tDbf0prn0dUO1rj8Q8fJVz0rtmxtnPYH/q5ZQcgnmCu9OvVHaJc6tGKu8x8paPnhbBnRp9zXH5PTvPO1DOi33Kn1WbCJ2yuscVHeiHCeFq7aktLz5q7W0x3OH6p7em9TdT/AMvqsy8ePimlgOYB7RPzW44nT70flieG1u2p+GyOmj91P4/VOHTJ+6n8fqsA2ZhzYzuAHyUJ0dTPqkdjnfVbjiNCetMuc6HFR0qif35OnHTJ25nx+qd54u3M5/uXLfw2nud7xUZ0Ww5OqDscD82rUa3Dz5YnS4yO8T9XXeeJ3N5/uSeeJ3N5/uXHO0YP6lQdsfZV36POyse9uHiHLUV8NPf+2Ko42O35h3HnkdzOe9HnmdzPj9V5++wVf6jPF/8Aqm+Q1dtVn+f+q3/r+6HLfxvtl6D55ncz4/VMPTR25ngf9lwJsh21j3MB+bgjycbX1P8AEfVZmvho7/23FPHT2/MO6d02fuZ7rv8AZRnpzU9lnuu/2XDGi3fUP9zR/wAEoa0erP5nOPyhZnW4eP5ajR42e9vq7Y9PKvs0/dd/smnp9V9mn4O/2XGGqdgaP7G/qEeUv9qOwAfJc54jS7UO0cNxHfUdk3p7WJhtNhPBrj8nId04tP8ASpjtBHzeuHq13nAucRuJJCqP38VmeIp7UQ6Rw2p31Jd67p/aBmLOO0k/Bryfgonf/JNUerTd2Mc0e858/wCK4Qjn7Jplc6taZ6REO1Gjt61TP1dTpTp3aqzXMljGuBBDRjHa7nFc6bY/f8Bj8FCecUc/Jeeqimqb1Rd2tCx5Y/ePAfRJ5a/f8GqABLHas4dP2x9ktCbyx59buw+iPKn+0e6AoYlL488/BMWn7Y+y2hJ5Q72neJQmgneha2U+IHagnd8TPglBG9EonYstlnn6puMft90s7AgZfSEConnBNOHelHOXjggUHakEzsj4oDUsIG3ezwSzP7EIkbEsT+/0QNEZ71QtdGrrA+mXEAAFt4gHrtnqEhs3L/7wtAc/sqFtsL3PDg4XbsXDIBl9N0EiRBDCCY27VYFYNtkDFkwScG4ODHQBwL7sncpaLbQagL4uguEC7EF1OCBPWF0OxMEYp9jstVhZeqzESJ9IAOB2ZyWHuO9QNsldrWjWtAEDMn2RMlu3EXeOcwiNRwULiqdWzV5wqCIyJxOJmSG45jHZd4qCjYqodfc+ThMEmerTDsC3D0XH+5FXH88/dROUzlDU4oInKFxUrionFBE5NTiE1xhWEJKjcnk8/eE0qojlQvUplRVFREUkoPOfO5EIhUD5IlHP2+SA8OxKDzz3Jo8fH6J4Y7cfA70UwlOaeHMbE9tmf7Dz2Nd27lLTsFY5UqnuO+iCuQd6FdGiq/8ASqe45CDrvLH5B7MfwU0028zGspzhhcZOJIGzeCFns0PTG1xxvSSJxc12YG9g+KZ/BKcAS/D8uMBzcerBwcR38FhWu20vOIcw/wDbYf0TRa35Xm/+Nn0UNCiGANGQ5x4qWEupzrW8CbrH8CwCRwuwrVkqUKwyuHdMhU+BVGu0sdeGR+BSJHQVdEkYgyFUfZXDYn6N0oRtW1SrsfmraJHOGmRsKbK6SpYwclTq2Dgm0ZCoWvR7nuLhULZAERIwIOMnLAiBvK3Kli7VTqlo9b9fkp0GT/CHzOtPDAyM8Qb2cEY/hGaWnotwImqXQ5rsQfVcxwjrZm7iYxnILTG+D4IDkuWRlQv7lO5QvUELlDUCmfzyVC7eghKiKleFG9UROTSrDLM92Qw3nAKdminHMx2AlIRmymlbdLRdPJz3fIfZadn0NTzDQeJx+atyzjyCcgTwCkZoys7KmeEwP/Zd9Q0eBkIV2lYQrzLQ4Cz9FqzjiWt8StWydCgfSe49kAfGV17ixnFZlv0oYgYBBRdoSx0BLm3iNhJd88Asa39IBTN2jRpNH5Z58FFpbSBg49i50knEmT+31QbR6T19lwdjG/RMd0ltPtx2NAWPHPO1Kql2oekFp/qu7kx2mrQc6z/ErOS8/BC67/E639V/ifqhVQ3iPihLDtRhyN6VLKFzaNBE/dOCCUkn7oAJHMkQcinApIQZrSWOjwO8LVslrVe1UL44jJUrPVhWJHW2a28VcqWxjWlzzAGZ52rmbPXVTSmkR1nOxp0o6ux9Q5A8MD3Ard0T6Y0yIvPkNOLKTYvvHtOOTW8fAHNcraNPWpxIpRRbj6AAO/Gq/EnsI7FFbNISL7zee4nbnkAPjAA3di57SOla7JAe9rXYENwJG6ZGGOW+dkLVNKTLRdpa0TPllaf+s/6wum6K6UtDrQKNqdrGODgC8AuDmi9hUbjkHYErzJtMwHNktJz4mZByIO3PZtXR6L0laQ5rjUcbhF0klxHAEzhsA38AVvl3R6bbbO0OLWOkgFxYfSDRgXD2mgkYjKRKz37vgsXSOmXV2U67OpVoOBvtIggksOH5oBGIx7lt07Q2rTbWaAA7BzRk17YvNHDEOHAhca6bdGonygO3JQ1MlM5QvWVQuV+y2FoGsqmGjhOPstHrO+A2pujqF50kwBJJ3ACSe4Kva7driCBDB1Wt9jbDvxbTv7FqijckzYaT029o/kNDI9YgPee9whvcO9URpiuSSa1X0SfTcPgCr1DR5fhvSWDRV6WlpvAlnol2e+Bhkuuxi6vT03XBALi9sYioA8bMJdiO4rW0ZpQOP8vqP/pkyx/BhOIPA9xWfatFOYTI/YfeVnVaZWZpIl6XYNIsqNkCHDBzTm0pLTbFx1h0gSNb67IbU/Gw4Bx4jI9y1q1pnEbVluElqtaxLZasySpLTWXP6StMy0bM+1Z6qhtNa+Se4KGOYSJeC0yVIefmkP1/ZOhEA5+CUDZ+nf4Jv7pQPh9EDpHP7ISXRzKEHcjtSHn7IhC5tgHn7JbyQDGeec0oQBKEkJN6B0qhb6WN8d/1V/nNNDp47N+xBn0q0Cd2KwdPVTq6Td4dUPEuddHwZ/kti2UrkjYQY8MljaZp3mU3RgaYHeHPW6eqS5rTFWnTqtbUNSboaA1rSOsBMy4YEncclXtFvLbpDDdEtv8AtgEmXA4CRhh4rp7XoqzWio81WVDUaGuZdMS1zGOBjbiVxLW1HOeyQ0SWbi6JwwzEb16tLr/LlXHLn0SNrS5zyfWBicCJIj5eCu2PSTg0uLZYZkwBtx9HZB3bNsrIpUpY4RjIGeEycBzsKsubUvBpeHNDC2TJIAui60k4CIIicoVjnTN+hPWLOl6P6Rp1Kjmay+0gsMAtAa8QDiBEGTH4QtjoTbi4VqRIPVbUHAscGmO1tT4Bczo2wUrOalx7nC4XuvAYNYyodg7PFafQQRVeYOFB/Zi6m35kLhMRZ07uweoXFSuyUTlxaTVagZZ3TgHlrJxgDF5kgGBLW+KzrPZ3SHNh0gRiMRGR2H5haRBdREOukVB3y3D/ANSqdGzODvSA2yBEz8D916NOPS51dW1ZLYaLAX04kQHSIkYfMKjXFS+XmpGsEm6JE5RiR1sst5VttnvMAYKhLSZMgCAdk4TABUllszcDMwZiJju2Htw/TrKH6Dddq06VcX6dSWsdJEYls75kEEHJU+kmidVUc0GQDgfiOeC1rNT19ek1uTHmo92Ybg0RIzMMBPEntUHSu0B9VxBzPwAjeszCuW0a6KobsqSw/wBwj5we5XbNXOrE7JHgqVjb/Np/naT4gpKdeGE7JJXCvq1SNIWmBAzOSxz4p9WpeJJ/ZN4c96zEEyQt5570oHP6/NAPP6JAefoqhePP7ZoA2oEoJ5/UoAcPslA557vBCUc8EC4bvgEIA5hCDuYSBIUELm2AEADntUVqtLKYvPMDATBzOQwUjXgiZGIB3Z9qBwCE2+N4w4qNtqYYAcOtJHEAgEjvIQS5xz8UQJ5+Sa94AJJECcczhmiQBs44gCeP2QMr0g4XSeztxWDUaTSfQI6zHhwwxumRhtiSD3ro2ztVDSdlcSKtMfzGbMw4bWnx+KsTYcvUsAiKzKjq9EgBnqVqb3Xg01GOkkdYgt9oDZjyOlqRDqnVcwCS0DHAFwIkDGCHCeC7fSFHWUzVp1Aw02wb+Gqa0CLxGJAIz3RkuatGn3SadSjTtJaYq1QwF7sIGIAMwIBwnCZK66VVU3mXTXoopttm91SzvL67aJphtEkDWwcGmP5l/bnOfxW7S0aGVC24BfIaC2Sy6260kB7nEXsOqSeu8DItXMUasvADKwbfEDVCQJwnr/GF1lnttZ1WrSY1tK7JbaSCXBreq917EtkAi9EwMCISq+63ZKaaZov1m/4Rafm5Ua260VLnVDLphhl4z6suDXZn0CtXolZLlC9trER/02Tj3un3E9nRylRdUZVc+pRLabqTg8XqpcA8BxxJHWExEnHPBbNCkcyADAAaMA1ogBoGwAALnFU2tLevFEVRs8R9w+dyhIjep3Dn7qFyjidQF4OpTF8CD+JpkZb8R3qJthjNzjwkx3hMf8efBXaNoFXA4P2j2uLeO8Lrp1dpZqhcsFtuYZDcrxqUX4vaJWC7OAmueYXdh0FXSrabblMBoO7PvXNW20lxPFLVM5qIMgEuIAGbvpvPBZmRGHXGufti638zhGHYJKzqrsA3YPmpq9fWERIY30R2+seJVd5XCZvN20JTSrlfR9VoY9zDdfF2IM3heGAylskTnCqmdx5/TiiADn5pvPPO1SPaRMgiM5GXA7ipKNne5wa1jiSWiI2ugNHCTETwQQXecUqlNB4AddMXrsxtADss5uwUlOk4kAAycRkJzxBOzBBEU4c/RBaRszxxH12Z/JK089yBQRuCE0uPP7oQd0EJBzCVc21e2UQ9t0mBLTMx6Lg/afwrNq6DYZl5MggYM6odrIPdrXY8Fct2jWVXNc/1YjAH12P277kdhKpU+jzQQdYeq1rBLQQbuqi8Mnf/AFDdmeEVDDoikXSHHBwa4DDrS50uiOt18zuVuroprrgvehIGDTINRjyR7JmmBIykqKroGmfWIMEEgNGYpjYB/TwH4ipKOhGNqCoCcDIbkB6XogQB6RmQZS4o1LBZm3mOq43KjMgIF0Mc7KC5oGLt5xUNtsFB4Ip1mBzw8G9AyFR73XbplwFoB2GLuIlav8JBBaXZi0NEbq7rxmRmFXd0cYSCXuzJwgDEUw4DDJzad0/nKXGrZ7S2oLzHBwwxHEBwPeHA96lJ5zVPRtg1IImR1ADwYxjMeMg/BXYUVQtmjA832ksf7Q2/mG1YdfQjh/8AkMz16NwHHPqPaQJzMNC6oJVYqmBxbtDNJBu2i8Mzq6WOcYXLo2YxOHctSw2B7GlrKQYHGXF10Xjvcym1rXf3NK6BAKszdbyo0rGG9Ykud7R2dg2J7lO9QPWUQvHMqNxUr1C9BA4TmoarfhtGxTuPYonFUK23PHpAP4nB3e7b3yippFpEFlQdkH6KJxTCFqKpZmE1TSRPo0u9x/QQqdUueZqOmMgPRHYBgpU0q3uInFQvU7lC4INenpa0FofcJpMYKRANzFtMMkPHWvwc8Yvbipj0otF2dWz03PDrpOIeKpBEzduuu/lcc81S0Xpt9ANaGhwa8vgkxJNE5f8AaHvFWKPSmo0NlodDS0kuMukUQb0g/wBFu444EHFauiLTGlazi1jmXdW/WXYz6tNovgABwAp7vWKv2bpFWBD20C7WOJbLnvvFpD3ReOQvA9WMDtzUI6V1ceoMZAxkibogXger1chnOYVep0iealKpcxpFzovOxvta1wb7DergBlKXE9DpTUBEUxgIxJc6Ja4dZ04ywY7jGGBVWrpyo40nGmJpNI24gtDNmwBuHhMQBPR6SvYG3WAEFhJvO61zUDuBFnaCPxOTqXSuo0EXW5QJMwLtNoiQQG/ypI23jiEuKOnLfUquDarbrm3jEnDWXXRmYEQR2rOB555wU9utGtqF7hEhogZdVrWf8R4qELIUE8/uhEnZCEHbl0eKUoQubZAgmEIQJgQljCPohCAnnnsQUiEDgEhQhAAIPDnxQhAJCY2IQgY4889qiehCCF3OSichCIgeVC4zj4IQgjcmpULUCMuTShCqI3ujNROSoVEDkQkQiHBJOSRCBxwSIQgXYgH5lCEDweCEIQf/2Q==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96115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y-GB"/>
              <a:t>data:image/jpeg;base64,/9j/4AAQSkZJRgABAQAAAQABAAD/2wCEAAkGBxAQEA8PDw8QDRAPDxAQDw8NDxAQDw8OFRUWFhYVFhUYHSggGRolGxUVITEhJSkrLi4uGB8zODMtNyktLisBCgoKDg0OGhAQGislHSAvLS0tLSstLSstLS0tKystLS0tLS0tLy0tKy0rKystLS0tLS0tLS0tLS0tLS0tLS0tLf/AABEIALUBFwMBEQACEQEDEQH/xAAbAAEBAAMBAQEAAAAAAAAAAAAAAQMEBQIGB//EAEsQAAECBAMBCQ0FBQYHAAAAAAEAAgMREhMEITEFBhQiMkFRYZHRFSNSU2JjcXOBkqGy0jNCk7HBdIKis8IWVHKEo8MHJENkg+Hw/8QAGgEBAQADAQEAAAAAAAAAAAAAAAECAwQFBv/EADwRAAEDAQMGDAYCAQUBAAAAAAABAhEDBCExEhVBUaHhBRMiMlJhcYGxwdHwFBZTYpGSM3KyBiNCgsLx/9oADAMBAAIRAxEAPwDctr3z5cW1QLagFtCC2hRbQC2gFtALaAW0AtoQW0AoSQKFZBaEkpKEkChJIKEkChSQKEkChJAoSQKEkChJAtoUW0AtoBbQC2gFtALaAW0AtqgW1ALaA2raxkotpIFtJAtpIFtJAtpIFtJAtpIFtJAtpIFtJAtpIgW0kQS2kgttJAtpIFCSBQkiBbSQLaSIFtJEChJEC2kiBbSRAtpIFtJAtpIFtJAtpIFtJAtpIFtJAtpIFtJAtpINq2sJMoFtJEC2kiBbSRAtpIgW0kQLaSIFtJEC2kiBbSRAtpIgttJEEtpIgCGrIgW0kgtpJYKYaEg821JLBbasiBbSRAtpIgW1JEFtqyIFtJEEtqSIFtJEC2kiBbSRAtpIgW0kQLaSIFtJEC2kiBbSRAtpIg2zDWEmcEtpIgttJEC2kiBbSRAtqyIFtSRAtqyIFtSRAtpIgUJIgUKyIFtSRBr42AXQ3NaA4mQkTKYnnn6JqOVVS4ypwjkVTRh7Lcb8QYcEQYIiPFyHMNFw5ZZngnqC5XvyFvbt3HdTpcY252HVvMOCwpqYGwpGG+bnF7JU1PYZADyXdQ51sbM4bdxpfkwvKW/q3nbtrok5YFCkiCiGrIgW1JEC2kiCW0kQW2rIgUJIgghqSILbSRAtpIgW0kQLaSIFtJEC2kiBbSRBLaSILbSRAtpIg2yxYSZwS2rIgtCSIJbUksFtpJIFCSIFCSIFCSIIGJIgttWRBLaSIPLpAgEgF05DnlmVMqCo1VvPVtJJBLasgrGyZj+CT/yRzEpDgx9c559AOnIuS0c5D0LJzF7Tm7Ohd9jmlzdc3Om09/j6CZl1Bb24r70qcj+anvQh0XNAzOmXxyWcmtGltqyIFtSSQAxWSwW2pIgGGkkgltWRB5hycA5pBB0IzBUR0lVqosKehDSSQKEkQKEkQKEkQLaSIFtJLAoSSQLasiC20kQS2pIgUJJYNq2sJM4I5gHtyHpSRBbasiBbUkQLasiAYaSIFtSSwLaSIFtWSQLaSXJFtJJkmviWAOhE5Cp8ydOI7VRVvQya25fek4m0NpYoRIogCCYbQ2kxA6sEw6s5H259GS8m28Kts9TIXVO2PQ9OycHJWp5S6zu4N4iMa7U0tqlzkTy1yXqo6TzFZCwIgAZjgagTgTKQdLi4jWQlzSmtFbnIddmTkr2mjsmGLkcTiOkM7jXAfbYjQkAH2Lc1bzmelye9CGbbTQIQLi9rRGgVmG5zXBhiNDpSz0msKz0axXKtyEZDVl2BxsZi8IWR7WJxhiUmyDGjyqpGvt51yfFU1uRy7TalWldhf1bj6e3LLPLLnXoSaIIYfQkkgtCSIObtvFPhtaIFBiGIxsog4MjPLXUgHTmXNa7UlnpLUXBDpslm46ojdZg2Hjo0Rz24gQ2nvdFrThBxkZmecsvaOha7FbUtLVcmhYNltsfEKiJpSTo7PZOFCMtWNXY1bjkqJylNgw1lJjAtqSIIIaSIFtJLBbaskgltJLAtqSILbSRAtpJIBhpIgW0kQbRYBrl0lYybMk5O3YkMb3rxDsNDOIlEiQi0uAtRHDItd95rOTlWLspbm3qbaSNReXgedg4hj7hbin4loEHhRaAWvLJvAk1vKUTLbz0gtVGKvIwOyGDUEEdGYWUmrJFtJJAoSRAtpIgW1JLBzsTtnCwnFkSPDY4AEtJnKfoWKvRNJklJy4Icrb26bDtgl0CJCjvrZ3twcQWzzyCwqVYbLb1LxT0SYPnTuyfMHe+GEjPKG/PLlzXP8TU6BMmp0V/Jr4rdY95aaMNDLZkSYdTLORd0LU61uXRCmLaqtWFacrfkObZQcJIEEzhAz405mrlq/hbzLji56X8rrvS6Ll0a+06s4PlvIw23zfd3dh0Nnbo7FQZCwpaSSGlgk0mU5SOmWnSV0UKzqTUbjGvH2vu40VrStR2Vkx2f/D6jc7te/htpvNphZhHgMhgBrwGR3TMyTlV1LobVWokqhvs7lVq3e7j5XA7rXh0WQwsQOYGiTRweHFM5h2vC/JYraXJ/xOZ73IiclfcdRsY/dW6MwsMLDMmWmpjTPIg+F0LXVtC1GKyMTU5yqkQvvuOQMY0FxAgzdrMTHKchVzkrlRFlMbjGVuxu96juP3ZuOkHCDMHJp5CD4S7vjHdE2cYupffcU7s3mXecIJGfFOeREjwun4KfGO6I4xdXv8D+2j5g2cLkCJSMs5eV0fFPjHdEZa6l99xzMZtgRnmJEhYVxkWtBhghgJLss88yuWu5azkVZSFRYTBepdaLpOmlbHU2qiMxSN+GgxYXaAhlrmwsMHtBFYhgEgtDSDn0dbjoqx2RUV6aYu0XTo65vDra5zMlWa+3w0HUwm6t0NjWCDhnymAXNcScyfC/+kuptrdgjTTluetzV/O49ndfEplvfDzDZB1D6py111WfxNSOYX/cnmr77j7OFugwZaCcTCBIBIq0PKuvLTWXiXajewOMgxpmDEZFpMjQZyOv6hVHIuBirFTFDZMNWTGBbVkQLSSWBbSSQLaSINHbRLIERwiGDTSbjQ0loqbMycCNJ8ixWdBmxEyr8DnbKjNdiGth4+JjG28S57XNgSbRFYyGZtY05tcTqo1KiLy0VO1DbVSnHIj8nftrOTng+K3Y7tt7xYcJmGbHhlrItUZ5hze15mymkzAk0z8pc1eo6mqIqHqWGyNtLVc12F2G9D5DbO7HfMK1vOFB78YtbIkzmHCniDwvgtbLZkrzdu47HcEKuD1/G88bH3X72huh70hxqorIlT4kiKXAylQcjL4o+2ZUcnDr79QbwQqYvX8bz6jczu9dFjPh7xkx5MUjDxGucyTGMya4NBzaOUarKjVWo6EQ5bbYW2emj3P6r07etT7B26LDDJxiQz5cJ4APNVKR9hXVkuTQeYjmLgplG2oHnPw3K5D9RjxlPWO7MDzn4TuxOLfqHGU9ZW7ZgeX+E/sTIfqHGU9Z+UYqZiOIJAqdUJa8L0elca4npJgeSB5XW5AY4k8pVAcuRzGXR6VAfc7htoQ4cCKHh4JxDiJQ3OyohjkHOCuik1ypKIcloe1HIiqdfH7Xgl+GIrk2MSZwomlqIObnIWTmOlLjBlRkOv0eaG53agec/Cidiz4t+ow4xnSML8YIgxjmB5a7Bhn2T5l4Ec+wCoci0VWqjoU6qD2qxVRTT2btNgixXPJpc1oZTBiT+1xDs9eR45BqtqU3zgc7qtOEv93HS7tQPOfhROxZZD9RhxrOkBtqB5z8GJ2Jxb9Q4xnSHdrD+c/BidiZD9Q4xmsd2oHnPwYnYmQ/UONZrHdqB5z8GJ2JkP1DjGdI8RtswKXZxOKf+lE5vQorH6ipUZPONfY21oAw2GDq5tw8IEWohzDBPkUax2SlxnUqMR636VPkN2uKZExQcyqVhgzhubnU/nC01UVFvOmg5HMuU4NQ5j7h7FrNp5e6YMpg8hpPYgQ7m4jENh4oOiVZQogJEN5z4PMFnSaquuNVdyI28/QO7OH53/gRvpXTkP1HFxlPWhhZugwpMg95I1FmNMfwrGHKZKrUSVUyd28MBMucANSYMUS/hVyH6iZbF0mI7o8NIll6NLkhwImfoc4Bp60RrlwQquYmKofn+1v+IIdEjsfs5hNL4DbsUFzJF4qlbMjmMgeTVcT7RCqioe1R4NymNej8YXA0tobu4cVsZo2bBhGLDYwObEBLC1znVDvQzNUuTRRlqyXI7JwM3cEqrVTL2L6mhsXdUMPEc92EZiQYbmBsR8gCS01ZsPgy9q31+EeNROTh17jVS4FVk8vYvqfo+4/dYzE4eqLCdAMNwhNDbkYRA1jeFMMEsycuhZ0FdUbKIcFtpMs9TIV3XqNPH7Ngx6b0JsWmdNXJPXT0BdtSkypzkk8uhaatCeLcqTian9msF/dofW7tWv4Sj0TozrbPqKX+zWC/u0P+LtT4Sj0RnS2fUXYbOB2XAgFxgwmwy6VRbOZA5M1sp0WU+akGiva61eEqOVYNtbDmMRwrNQKDrNhLJnplr7VMlDPKUlt40eHdERon1tlLqKl6CWroAiuHGhkc5Ya2j8nfBXKXSghNC+R8ZEiNL3SP3iZaHXm1Xkrip7zcEChQhT6Tc19k71p+Vq9CyczvPJt38idnmpuYzjwPWn+W9bH85vb5KaaXNf2f+kNkLYaTq7K+wxmU+9HMnTgRJLitH8ie9J6Vj/id70HDww4TsgOCMxy8J+uS624nA/BE94IZ1lJgVAJIAgCoPMQZH0FRcCtxMOA+yheqZ8oWFLmN7E8DZX/lf2r4nA3SDvw9W383LjtXP7j0bD/F3+hzJLmOsiFOhufjNEbn727JgLjqOQZrfZl5fccltT/b7z6QRXniw5dMRwHtk2fxkvQldCHkwmlfwQYc5kvlPW20Nq9JMz1SUyS5XtT03DMBnKpw0c8l7h7TMqo1CK9xlVMTl4vc7hIr3RIkEF7pFxDntmdJyBlNaH2Wk92UqXnfR4StVJiMY+ETDD0MR3K4LxH+pF+pY/B0ej4mzO9s+psT0B3KYLxH+pF+pPg6PR8SZ3tnT2J6HTweFhwWNhwm22NnICfKZnXpW9jGsbktS44a1apWer3rKqZisjAAICoAqQKAIUIAEIfLxdhxiTNrCJk5uBXnrZnyeu22UkRMTx3Aj8lI9D5jqOinw1QvxtL2gGw8SOSG79+ntT4aoPjaPX+DrbHYYLHNitcwl5IMqmyk0TqbMDTlkuqg1WNhxxWl6VHZTdRkxeMhl8CmJDcLpmREb4Dh7dZ+xV7kymxr8lMaTHZL5TR5objY7CQA9pJIAAe2ZJ0Gq2K9qJKqam03OXJRMTr7OjwRCxUnQ3SgkVOe0iI6l85Zzp5BLUCfKvOqqrnIq6dh69HJaxUbo2nJLoQ4THtofMtm8Fwkc2O6QT7QQeVdtJ6XouKHnV6aoqObzV2dRN8M8NnvBbZTWc8LqG+Ifhs94JKaxkrqLvhnhs94JKaxkrqJeZ4bPeCSghdRbrfDb7wSUGSp4jR2hrjU3JriBUM8lHKkKVrVykMOBxcMQoIc9gNpkgHtJPB5Of2LCm5MhvYhsrtdxr4TSvicza2DixoodDYS2gCb+9iczyOkeXmWitSc98tQ6rNWZSZDlvntNPuHiTyMHQ17Ses9i1fDVDo+No69gO5+NytDvS9pHVonw1QfG0tew6GxdmxYUSpzQG0EZOBzJHIFuoUXsdKnNarTTqMyWrpO4uw88KFIgCAIAhCoCFAEAQFQoQgQoQBUgQEUKJoBNAegUIcB2JawQ2mZc8SaANZCZz0GQOq8OvWZSlzvd+8+jo03PREaYTtHyPv2+MONOXNouTOFKcFwnRqnWdHwj9aA7R45tzoIaeFqSGnLLygmcKcoiIt/Z19fUX4V996XEftAgxBbHAY154ZkQatOD5J61inCNNURclb1jR1dfWVbI6+/AyQ8cJhrmlpcKgQQ4ATAz0OpHIt1G2U6qxELMefka6lnexJDNoQzlJwyccxyNBJ+UrY20UnLCLsUwWjURJVDwdpaFsPIxDD4bqSHAuB0B8Erndb6aKqIirdPh6m5LK+Jkh2keEbY4ERsMyfq51InxdOGOoqJwhTuSFvSdGievqC2V+tCxdoUiITDnbbUZO1Ep5ZKt4QpuVqQvK7PULZXpN6XHrfwqLTDMw0OMi05EkdHMjeEKKoi33rAWyVE1G1gorXugvZmHOcQZEEi2/kOa9Wyqi1EVOs8y2oqUlnq8TsL0zxiTUKVCQRAVAEKEBFSFUKAqQIAoUhwx8a7qh/SvEzhW6j6BeDKHX+dw3q7xr+qH9KucavUTNlHr/O4hgPGj6jzPAAPtaMvisqfCL55SJBjU4Lp5PIVUXrvPLIgJkZtdytdrLn6R0jJenSrMqpLVPIrUH0XQ9PQyLaaSICoRQUKhAoUFCFCoKgPk8X9phf3v5b18twpzV7/APJp9XYfTwUwu4v+a/3F5SY/9PI79Hf5kfpiPWw/khI3Gn2L4uC4O7fJD1H42J9Qz/dWLObT/sv/AJK7F3Z6nuXfIY83/XDXVYv5E/sv+LjTaeYvZ5oa2HOf/jjH2SiD9QttmYqVFnQl/wCDCq5MhOtU8TIzRn7VF+eKuJcV/qng06EwTtXxUsQcGL+0QvmhI3nN/qvg4LgvanihMXxMV6v+gpS51Lt8w/B3Z5GSIO+v9QPmetbf407fJDJed3G9sE8DC+35Ii+rsGKd/mfPcI8x3d5HfXrniBAVCEQoQFQBAQqkPAeXZMFRnImcmNPMTz9A+Gq5a9rZSuxXUdtnsVStfgmtfLWZW4d3K/0yYAPzXn5xq6kPSzXR1rs9AcO7w/4QmcaupPfeXNdHWv53De7vD/gCmcaupBmqjrX8p6HupcB6IqUKKlSHiK0OEnCfNyEHnBGiya5zVykW8j2NemS5JQwmpus4g5wOGPSBr7OperQ4QRbqn5PGtHBipfS/Hoe2uBAIIIOhC9JFRUlDyVRWrC4lSAEBZIAgCECok+UxfHwvoP8ALcvleFOb+f8AJp9ZYfTwUw/d/wA0f5q8rT/08jv0d/mSIMsR61nyQkbjT7F8XBcHdvkh7xAzxPqG/lFWLMKf9l/8lXF3Z6mRv20L1Y+di6rF/In9l/xU02nmL2eaGrgzxz/28f5nLro/y1e80VOYzuMkPis/aov8yKvLXFf6p4NOxME7V8VEU8F/7RB+eEq3nN/qvg4LgvankTGcTFer/oSnzqfb5h2DuzyM0Qd8f6ofM5YJ/Gn9vJDJecvZ6m5sPiYb0u+SIvqrBi3v8z57hHmO7vI+gXrniBARCBChAFSHiJFDZTzJ0aM3H0D9VrqVGsTKctxspUn1XZLElSCGXcfgjwGnUeUf0HWV5Fe3udcy5Nu49yzcGsZyql67N5sNIGQEgNAMgPYvPPRLUqUVoCVIQw1KAtSFFSAVKyAXoDE9mc2mh3OMwf8AE3l/PpW+haH0luW7Uc1ezU6ycpL9ekMjyMniknIH7rj0Hn6D8V7NC1sq3YLqPCtFhqUb8U1p5mYLpOQqAiAqENbHB5aKKp1CdBANMjznnktVXKyeTib6GRl/7mBzYmBqoJgxJsnTJwEspeFnkV51SxrUue2T1WW2mzmujuX0PI2YJStRONXx/vTnPjc61Ztb0NEd35M85J09m4HZg4XeonCILuHqQAPC8kdSJwa27kYde/rGck6ezcU7NBqnCicJoa7h6tE/K6T1onBrUjkYX47+oZyTp7NxW7Pk4OtRJgSBLp5TnpV0BZM4PyFlrPf5I7hBrkhX7Nx4h7LDZygxM2uaQXzFLjM6u6VkliVFVUbiRbcxURFdh2+g7ljIWouTi8cP7xJJPG53HrWvNjeh1e7+ozzknT2bh3LGYtRM3Bx4f3gQQeN5I6kza3odXu/rGck6ezcV2ywagYcQ1iTuHqJS8LmRODWpEMw695M5J09m4p2dmTbiTIkeHyZ+V0lTNjYjI27zLOSY5ezcem4Z7GBsOHEaWA2yCJgyI1J6TquplCqzmpBzvtFGpc9Z/J2l6Z44UAVIJKKUjnAAkmQGZJyAHSmAxwNcxXO4vBHhuGf7rf1PUV59fhBreSy9dh6dm4Nc/lVLk1adxkhMDdNTq45ud6T+i8l9Rz1lyntU6bKbclqQhkqWs2HmpUha0KK0IKlAYakAqQCpCipCEqQCpUBxBEjmDkQdCEB4a4t4vCb4JOYHkn9D8F30Le9lz702nm2jg5lS+ncuzcbEKM12hzGoOTh6QvXp1W1ElqyeJVovpOyXpB7Ww1hQEQp6QBARAJoAgLJARAEIUICFAJqlE1AEBUBgiYgAybwnDUA5D/EeT0a9C561qZSxvXUdVnsdStelyazERMgvNZBmORrT0D9SvGr2qpVxuTUe7Z7JTo4Xrr94GSpcx1AuQCpUhKlAKkAqQCpAYakKKkAqQgqQoqQCtCCpCipCEdIy1BGhBkR6Cs2VHMXKasKYvptqJkuSUPTMU8GTqSPDz+IH5j4LtfwrUYyUp5S9Sx5KeW/glqu5LoTsk3RBeQCDDIImCCSCF5y/6oaly0l/bcMz/fs3lsRPI63difNLfpL+24Zn+/ZvLYieR1u7E+aW/SX9twzP9+zeLETyOt3YnzS36S/tuGZ/v2bxYieR1u7E+aW/SX9twzP9+zeLMTyOt3YnzS36S/tuGZ/v2bxZieR1nsT5pb9Jf23DM69PZvJZieR1u7E+aW/SX9twzP8Afs3izE831u7E+aW/SX9twzP9+zeLETzfW7sT5pb9Jf23EzP9+zeDBieb63difNLfpL+24Zn+/ZvJZieb953YnzS36S/tuLmf79m8WIvm/ed2J80s+kv7bhmf79m8tiL5v3ndivzQz6S/lPQZo+/ZvMcZzmCbzDA5OE4knmApmVspf6k412Syiqr2p6EXghU/57N5qOjPfr3seC103EdLuT0DrXZV4Re5IakbTbR4MpsWXrPgGkDIZAaAaBefpPTgVIC1oBWgJUgFSAVIC1IBUgMFSoFSAVIBUgFSAVKAVoBWhBUhRWqBCiubxHFk+QSInzyOU+lc9azUqt72yv48AZN+RfGu92F9K05vs/R2r6llRvuL453uwvpVzfZ+jtX1JKjfcXxzvdhfSmb7P0dq+olRvuL453uwvpTN9n6O1fUSo35F8a73YX0pm+z9HavqJUb7i+Nd7sL6UzfZ+jtX1EqN9xfHO92F9KZvs/R2r6iVG+4vjne7C+lM32fo7V9RKjfkXxrvdhfSmb7P0dq+olRvyL40+7C+lM32fo7V9RKl35F8afdh/Smb7P0dq+pZUb8i+Nd7sL6VM32bo7V9RKk35F8a73YX0K5vs/R2r6iVMRfnMkucdXOzP/odAyXTTptptyWJCELWswSpUFrQCtQCpUCpQCpUCpAKkAqQGvWoQVoBWhRWhC1oBWgJWhS1oBWhBUhRUgFSAlaELWgFaAVoBWgFaAlSAVIBUgLWgFaFFSAVIBWgFaEJWgLWhRWhCVoBWgFaAVoBWgMNSFFSAVIBUgFSAVIBUgFSoFSgFaAVoC1oCVoBUgFSAVIBUgFaAVoBWgFSAVIBUgFSAVoBUgFSAVIBUgFSAVIBUgFSoFSAVIDBWoBWgFaAVoBWgFaAVoBWgFaAVoBWqBWgFSgFSAVIBWgFSAVIBUgFSAVoBWgFaAVoBWgFaAVoBWgFaAVoBWgFaAVoBWgFaAwVKgVIBUgFSAVIBUgFSAVIBUgLUgFSAVIBUoBUgFSoJUgLUgFSgFSAVKglSAVKAVIC1IBUqCVIC1KAVICVKgVIBUgFSAtSgFSAVIDBWqBWgFaAVoBWgFaAVoBWgFaAVoBWgFaAVoBWgFaAVoBWgFaAVoBWgFaAVqAVoBWqBWgFaAVoBWgFaAVoBWgFaAVoBWgFaAwzQCaATQCaATQCaATQCaATQCaATQCaATQCaATQCaATQCaATQCaATQCaATQCaATQCaATQCaATQCaATQCaATQCaATQH/2Q==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4150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y-GB"/>
              <a:t>https://upload.wikimedia.org/wikipedia/commons/b/bf/Overhead_power_lines_in_Dnipro%2C_Ukraine.jpg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389828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y-GB"/>
              <a:t>https://mattata30.files.wordpress.com/2012/12/gsm.png</a:t>
            </a:r>
          </a:p>
          <a:p>
            <a:r>
              <a:rPr lang="cy-GB"/>
              <a:t>https://image.slidesharecdn.com/cdocumentsandsettingss05299219desktop2mobilephonesstrengthweaknesses-100220003926-phpapp02/95/test-3-728.jpg?cb=1266626404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877720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53259" name="Text Box 11"/>
          <p:cNvSpPr txBox="1">
            <a:spLocks noChangeArrowheads="1"/>
          </p:cNvSpPr>
          <p:nvPr userDrawn="1"/>
        </p:nvSpPr>
        <p:spPr bwMode="auto">
          <a:xfrm>
            <a:off x="457200" y="6480000"/>
            <a:ext cx="6477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>
              <a:spcBef>
                <a:spcPts val="600"/>
              </a:spcBef>
            </a:pPr>
            <a:r>
              <a:rPr lang="en-US" sz="900" baseline="0" dirty="0"/>
              <a:t>Hawlfraint © 2021 Sefydliad City and Guilds Llundain. Cedwir pob hawl.</a:t>
            </a:r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  25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 descr="City &amp; Guilds and EAL logo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06987" y="234902"/>
            <a:ext cx="1655999" cy="5016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57200" y="257779"/>
            <a:ext cx="60912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Cymhwyster Sylfaen mewn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Adeiladu a Pheirianneg Gwasanaethau Adeiladu</a:t>
            </a:r>
            <a:endParaRPr lang="en-US" sz="1400" baseline="0" dirty="0">
              <a:solidFill>
                <a:schemeClr val="tx1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6A7BE4C5-B6E4-7B41-B4EA-AC5B28CB82C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5868000"/>
            <a:ext cx="9144000" cy="54799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lang="cy-GB" sz="660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533400" y="198884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cy-GB" sz="2400" b="1"/>
              <a:t>Uned 101: Cyflwyniad i’r Amgylchedd Adeiledig</a:t>
            </a:r>
            <a:r>
              <a:rPr lang="cy-GB" sz="2400"/>
              <a:t> 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2944800"/>
            <a:ext cx="8153400" cy="2514600"/>
          </a:xfrm>
        </p:spPr>
        <p:txBody>
          <a:bodyPr anchor="t"/>
          <a:lstStyle/>
          <a:p>
            <a:pPr eaLnBrk="1" hangingPunct="1"/>
            <a:r>
              <a:rPr lang="cy-GB"/>
              <a:t>PowerPoint 5: Gwybod am y gwahanol fathau o strwythurau yn yr amgylchedd adeiledig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Enghraifft o dwnnel trochi yn cael ei osod yn ei le</a:t>
            </a:r>
          </a:p>
        </p:txBody>
      </p:sp>
      <p:pic>
        <p:nvPicPr>
          <p:cNvPr id="7" name="Picture 6" descr="Diagram&#10;&#10;Description automatically generated">
            <a:extLst>
              <a:ext uri="{FF2B5EF4-FFF2-40B4-BE49-F238E27FC236}">
                <a16:creationId xmlns:a16="http://schemas.microsoft.com/office/drawing/2014/main" id="{80CA924A-CEAE-4198-94D4-28E58C0C641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5836"/>
          <a:stretch/>
        </p:blipFill>
        <p:spPr>
          <a:xfrm>
            <a:off x="1547664" y="1628800"/>
            <a:ext cx="5800303" cy="410926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Dosbarthu gwasanaethau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2924" y="1390588"/>
            <a:ext cx="6491064" cy="4248000"/>
          </a:xfrm>
        </p:spPr>
        <p:txBody>
          <a:bodyPr/>
          <a:lstStyle/>
          <a:p>
            <a:r>
              <a:rPr lang="cy-GB">
                <a:solidFill>
                  <a:srgbClr val="000000"/>
                </a:solidFill>
              </a:rPr>
              <a:t>Mae gwasanaethau’n cael eu cludo ar draws y wlad drwy rwydwaith o bibellau a cheblau o dan y ddaear neu uwchben y ddaear sy’n cludo nwy, trydan, dŵr a thelathrebu i gartrefi ac i fusnesau.</a:t>
            </a:r>
          </a:p>
          <a:p>
            <a:r>
              <a:rPr lang="cy-GB">
                <a:solidFill>
                  <a:srgbClr val="000000"/>
                </a:solidFill>
              </a:rPr>
              <a:t>Mae peilonau’n cludo trydan foltedd uchel (sy’n aml yn uwch na 765,000 folt) o orsafoedd pŵer i is-orsafoedd lleol cyn cael ei ostwng i 240 folt i’w ddefnyddio mewn eiddo domestig.  </a:t>
            </a:r>
          </a:p>
          <a:p>
            <a:r>
              <a:rPr lang="cy-GB">
                <a:solidFill>
                  <a:srgbClr val="000000"/>
                </a:solidFill>
              </a:rPr>
              <a:t>Mae ceblau trydan a ffôn fel arfer yn croesi’r wlad ar bolion uwchben y ddaear, tra bo dŵr a nwy fel arfer yn mynd drwy bibellau dan y ddaear.  </a:t>
            </a:r>
          </a:p>
        </p:txBody>
      </p:sp>
      <p:pic>
        <p:nvPicPr>
          <p:cNvPr id="4" name="Picture 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08304" y="3789040"/>
            <a:ext cx="1584175" cy="21602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Tyrau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1BEF800-C028-4A12-8861-9B9D15ADF7D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8589"/>
          <a:stretch/>
        </p:blipFill>
        <p:spPr>
          <a:xfrm>
            <a:off x="4654516" y="2562225"/>
            <a:ext cx="3670996" cy="3631675"/>
          </a:xfrm>
          <a:prstGeom prst="rect">
            <a:avLst/>
          </a:prstGeom>
        </p:spPr>
      </p:pic>
      <p:pic>
        <p:nvPicPr>
          <p:cNvPr id="7" name="Picture 6" descr="Diagram&#10;&#10;Description automatically generated">
            <a:extLst>
              <a:ext uri="{FF2B5EF4-FFF2-40B4-BE49-F238E27FC236}">
                <a16:creationId xmlns:a16="http://schemas.microsoft.com/office/drawing/2014/main" id="{D8A52D02-4016-489F-85A5-87109F24194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12145"/>
          <a:stretch/>
        </p:blipFill>
        <p:spPr>
          <a:xfrm>
            <a:off x="664890" y="2707120"/>
            <a:ext cx="3230835" cy="314288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423667"/>
            <a:ext cx="8229600" cy="4797320"/>
          </a:xfrm>
        </p:spPr>
        <p:txBody>
          <a:bodyPr/>
          <a:lstStyle/>
          <a:p>
            <a:r>
              <a:rPr lang="cy-GB" sz="1800" b="1" dirty="0"/>
              <a:t>Tyrau ffonau symudol: </a:t>
            </a:r>
            <a:r>
              <a:rPr lang="cy-GB" sz="1800" dirty="0"/>
              <a:t>Mae’r rhain yn gweithredu fel pe baent yn antenâu mawr, yn trosglwyddo ac yn derbyn tonnau radio i orsaf radio. O’r fan hon, mae’r alwad naill ai’n cael ei hanfon drwy gebl ffibr optig neu’n cael ei hanfon ymlaen i orsaf arall drwy gyswllt lloeren.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Rheoli llifogydd ac amddiffynfeydd arfordirol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579296" cy="4248000"/>
          </a:xfrm>
        </p:spPr>
        <p:txBody>
          <a:bodyPr/>
          <a:lstStyle/>
          <a:p>
            <a:r>
              <a:rPr lang="cy-GB">
                <a:solidFill>
                  <a:srgbClr val="000000"/>
                </a:solidFill>
              </a:rPr>
              <a:t>Mae rheoli llifogydd a gwarchod arfordiroedd Cymru yn fwyfwy pwysig gyda phwysau newid yn yr hinsawdd ac anwadalrwydd y tywydd.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AEB0CBC-C5FF-4C80-AF2B-A16C23447F59}"/>
              </a:ext>
            </a:extLst>
          </p:cNvPr>
          <p:cNvSpPr txBox="1"/>
          <p:nvPr/>
        </p:nvSpPr>
        <p:spPr>
          <a:xfrm>
            <a:off x="349696" y="2175378"/>
            <a:ext cx="4844774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y-GB" b="1">
                <a:solidFill>
                  <a:srgbClr val="000000"/>
                </a:solidFill>
              </a:rPr>
              <a:t>Argaeau: </a:t>
            </a:r>
            <a:r>
              <a:rPr lang="cy-GB">
                <a:solidFill>
                  <a:srgbClr val="000000"/>
                </a:solidFill>
              </a:rPr>
              <a:t>Fe’u cynlluniwyd i reoleiddio llif dŵr ac i ffurfio cronfeydd ar gyfer defnydd domestig a masnachol, yn ogystal â chynhyrchu trydan dŵr.</a:t>
            </a:r>
          </a:p>
          <a:p>
            <a:endParaRPr lang="en-US" dirty="0">
              <a:solidFill>
                <a:srgbClr val="000000"/>
              </a:solidFill>
            </a:endParaRPr>
          </a:p>
          <a:p>
            <a:r>
              <a:rPr lang="cy-GB" b="1">
                <a:solidFill>
                  <a:srgbClr val="000000"/>
                </a:solidFill>
              </a:rPr>
              <a:t>Dalgylch dros dro: </a:t>
            </a:r>
            <a:r>
              <a:rPr lang="cy-GB">
                <a:solidFill>
                  <a:srgbClr val="000000"/>
                </a:solidFill>
              </a:rPr>
              <a:t>Er mwyn atal llifogydd sy’n cael eu hachosi gan ddŵr ffo, rhaid i bob datblygiad newydd gynnwys yn eu dalgylchoedd fannau sy’n dal dŵr yn ôl er mwyn gallu ei ryddhau’n arafach i’r prif gyrsiau dŵr.  </a:t>
            </a:r>
          </a:p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5F268AC-D7F5-4FA3-9A58-DD4482C52274}"/>
              </a:ext>
            </a:extLst>
          </p:cNvPr>
          <p:cNvSpPr txBox="1"/>
          <p:nvPr/>
        </p:nvSpPr>
        <p:spPr>
          <a:xfrm>
            <a:off x="6124160" y="4822780"/>
            <a:ext cx="270125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y-GB" sz="1400"/>
              <a:t>Argae Craig Goch, Cronfeydd Dŵr Cwm Elan yng Nghanolbarth Cymru</a:t>
            </a:r>
          </a:p>
        </p:txBody>
      </p:sp>
      <p:pic>
        <p:nvPicPr>
          <p:cNvPr id="8" name="Picture 7" descr="A stone bridge  Description automatically generated">
            <a:extLst>
              <a:ext uri="{FF2B5EF4-FFF2-40B4-BE49-F238E27FC236}">
                <a16:creationId xmlns:a16="http://schemas.microsoft.com/office/drawing/2014/main" id="{E9DF04BB-87CC-4A8D-9456-912C66AB227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05547" y="2624271"/>
            <a:ext cx="3419872" cy="2194289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Rheoli llifogydd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76672" y="1556792"/>
            <a:ext cx="3621000" cy="2254436"/>
          </a:xfrm>
        </p:spPr>
        <p:txBody>
          <a:bodyPr/>
          <a:lstStyle/>
          <a:p>
            <a:pPr>
              <a:spcBef>
                <a:spcPts val="700"/>
              </a:spcBef>
              <a:spcAft>
                <a:spcPts val="700"/>
              </a:spcAft>
            </a:pPr>
            <a:r>
              <a:rPr lang="cy-GB" sz="1800" b="1" dirty="0">
                <a:solidFill>
                  <a:srgbClr val="000000"/>
                </a:solidFill>
              </a:rPr>
              <a:t>Amddiffynfeydd afonydd: </a:t>
            </a:r>
            <a:r>
              <a:rPr lang="cy-GB" sz="1800" dirty="0">
                <a:solidFill>
                  <a:srgbClr val="000000"/>
                </a:solidFill>
              </a:rPr>
              <a:t>Caiff afonydd eu carthu’n rheolaidd er mwyn cynnal y llif. Mae llifgloddiau, byndiau a choredau’n helpu i reoli llif dŵr a lleihau’r risg o erydu a llifogydd.</a:t>
            </a:r>
          </a:p>
          <a:p>
            <a:pPr>
              <a:spcBef>
                <a:spcPts val="700"/>
              </a:spcBef>
              <a:spcAft>
                <a:spcPts val="700"/>
              </a:spcAft>
            </a:pPr>
            <a:r>
              <a:rPr lang="cy-GB" sz="1800" b="1" dirty="0"/>
              <a:t>Gorlifdiroedd:</a:t>
            </a:r>
            <a:r>
              <a:rPr lang="cy-GB" sz="1800" dirty="0">
                <a:solidFill>
                  <a:srgbClr val="000000"/>
                </a:solidFill>
              </a:rPr>
              <a:t> Ardaloedd naturiol isel yw’r rhain sy’n gorlifo’n naturiol pan fydd afonydd yn gorlifo’u glannau ar ôl glaw trwm. Pan godir tai ar orlifdiroedd, maent mewn mwy o berygl o lifogydd pe bai’r llifgloddiau’n torri.</a:t>
            </a:r>
          </a:p>
        </p:txBody>
      </p:sp>
      <p:pic>
        <p:nvPicPr>
          <p:cNvPr id="5" name="Picture 4" descr="Diagram, text&#10;&#10;Description automatically generated">
            <a:extLst>
              <a:ext uri="{FF2B5EF4-FFF2-40B4-BE49-F238E27FC236}">
                <a16:creationId xmlns:a16="http://schemas.microsoft.com/office/drawing/2014/main" id="{407DC11C-3238-4935-8900-3B2C3E00DBC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348" b="7722"/>
          <a:stretch/>
        </p:blipFill>
        <p:spPr>
          <a:xfrm>
            <a:off x="4472186" y="1390588"/>
            <a:ext cx="4176464" cy="4531974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81CEB4-45FB-BF41-A521-3CC62E92C6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Coredau, byndiau, llifgloddiau, llifddorau a rhwystrau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5A71B5-855B-7444-8618-C54B21B4399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4762872" cy="4248000"/>
          </a:xfrm>
        </p:spPr>
        <p:txBody>
          <a:bodyPr/>
          <a:lstStyle/>
          <a:p>
            <a:r>
              <a:rPr lang="cy-GB" sz="1800" dirty="0"/>
              <a:t>Argae bach yw </a:t>
            </a:r>
            <a:r>
              <a:rPr lang="cy-GB" sz="1800" b="1" dirty="0"/>
              <a:t>cored</a:t>
            </a:r>
            <a:r>
              <a:rPr lang="cy-GB" sz="1800" dirty="0"/>
              <a:t> a luniwyd i reoleiddio llif dŵr i helpu i atal erydiad.</a:t>
            </a:r>
          </a:p>
          <a:p>
            <a:r>
              <a:rPr lang="cy-GB" dirty="0"/>
              <a:t>Mae </a:t>
            </a:r>
            <a:r>
              <a:rPr lang="cy-GB" b="1" dirty="0"/>
              <a:t>bwnd</a:t>
            </a:r>
            <a:r>
              <a:rPr lang="cy-GB" dirty="0"/>
              <a:t> yn wal sydd wedi’i hadeiladu o garreg neu bridd i ffurfio arglawdd sy’n dal dŵr yn ôl.</a:t>
            </a:r>
          </a:p>
          <a:p>
            <a:r>
              <a:rPr lang="cy-GB" dirty="0"/>
              <a:t>Mae </a:t>
            </a:r>
            <a:r>
              <a:rPr lang="cy-GB" b="1" dirty="0"/>
              <a:t>llifglawdd</a:t>
            </a:r>
            <a:r>
              <a:rPr lang="cy-GB" dirty="0"/>
              <a:t> fel bwnd ond fel arfer mae’n cael ei ffurfio’n naturiol gan yr afon.</a:t>
            </a:r>
          </a:p>
          <a:p>
            <a:r>
              <a:rPr lang="cy-GB" dirty="0"/>
              <a:t>Mae </a:t>
            </a:r>
            <a:r>
              <a:rPr lang="cy-GB" b="1" dirty="0"/>
              <a:t>llifddorau</a:t>
            </a:r>
            <a:r>
              <a:rPr lang="cy-GB" dirty="0"/>
              <a:t> wedi’u cynllunio i reoli lefelau dŵr mewn rhwystrau llifogydd, cronfeydd dŵr, afonydd a systemau llifgloddiau.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B266A5D-C1CE-554D-B7CA-BB0FA3B84F6D}"/>
              </a:ext>
            </a:extLst>
          </p:cNvPr>
          <p:cNvSpPr txBox="1"/>
          <p:nvPr/>
        </p:nvSpPr>
        <p:spPr>
          <a:xfrm>
            <a:off x="5714526" y="5876880"/>
            <a:ext cx="33975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y-GB" sz="1400" dirty="0"/>
              <a:t>Rhwystr llifogydd dros dro yn Ironbridge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433CCC7-1B1F-4945-B737-5F8C1EF0A714}"/>
              </a:ext>
            </a:extLst>
          </p:cNvPr>
          <p:cNvSpPr txBox="1"/>
          <p:nvPr/>
        </p:nvSpPr>
        <p:spPr>
          <a:xfrm>
            <a:off x="5652120" y="3105104"/>
            <a:ext cx="244827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y-GB" sz="1400" dirty="0"/>
              <a:t>Cored ar yr Afon Twrch</a:t>
            </a:r>
          </a:p>
        </p:txBody>
      </p:sp>
      <p:pic>
        <p:nvPicPr>
          <p:cNvPr id="6" name="Picture 5" descr="A picture containing fence, outdoor, building, rail  Description automatically generated">
            <a:extLst>
              <a:ext uri="{FF2B5EF4-FFF2-40B4-BE49-F238E27FC236}">
                <a16:creationId xmlns:a16="http://schemas.microsoft.com/office/drawing/2014/main" id="{7DD3C225-0B65-40D2-A1A2-AECA2D20E4A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96136" y="3729605"/>
            <a:ext cx="2582494" cy="214732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B554CA1-0D10-4549-8222-22E4B5733B4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14526" y="1609988"/>
            <a:ext cx="3430392" cy="1429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7733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006712-3331-1847-B171-EABE25B0F2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Amddiffynfeydd arfordirol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700A72-68DD-1747-8D63-ACFEA62AB34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3322712" cy="4248000"/>
          </a:xfrm>
        </p:spPr>
        <p:txBody>
          <a:bodyPr/>
          <a:lstStyle/>
          <a:p>
            <a:r>
              <a:rPr lang="cy-GB"/>
              <a:t>Er mwyn atal tir rhag cael ei erydu gan y môr, mabwysiadwyd nifer o dechnegau yn dibynnu ar y lleoliad.</a:t>
            </a:r>
          </a:p>
          <a:p>
            <a:r>
              <a:rPr lang="cy-GB"/>
              <a:t>Mewn trefi glan môr ac ardaloedd sy’n dueddol o ddioddef grym nerthol ymchwyddiadau stormydd, mae morgloddiau’n aml yn ffurfio rhan o’r promenâd ac yn amddiffyn y tir rhag erydiad.</a:t>
            </a:r>
          </a:p>
          <a:p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36FC16-661F-4061-83F1-0DEBA1FFDC53}"/>
              </a:ext>
            </a:extLst>
          </p:cNvPr>
          <p:cNvSpPr txBox="1"/>
          <p:nvPr/>
        </p:nvSpPr>
        <p:spPr>
          <a:xfrm>
            <a:off x="5508104" y="4212460"/>
            <a:ext cx="348153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y-GB" sz="1400"/>
              <a:t>Storm Ciara, Porthcawl yn Ne Cymru</a:t>
            </a:r>
          </a:p>
        </p:txBody>
      </p:sp>
      <p:pic>
        <p:nvPicPr>
          <p:cNvPr id="7" name="Picture 6" descr="A picture containing smoke, outdoor, train, spring  Description automatically generated">
            <a:extLst>
              <a:ext uri="{FF2B5EF4-FFF2-40B4-BE49-F238E27FC236}">
                <a16:creationId xmlns:a16="http://schemas.microsoft.com/office/drawing/2014/main" id="{AF7440B3-2D74-4BFA-8DEB-424A654EC91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1390588"/>
            <a:ext cx="4114800" cy="2747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15385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Amddiffynfeydd arfordirol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9552" y="1556792"/>
            <a:ext cx="4994909" cy="1268928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cy-GB" sz="1600" dirty="0">
                <a:latin typeface="Arial" panose="020B0604020202020204" pitchFamily="34" charset="0"/>
                <a:cs typeface="Arial" panose="020B0604020202020204" pitchFamily="34" charset="0"/>
              </a:rPr>
              <a:t>Mae </a:t>
            </a:r>
            <a:r>
              <a:rPr lang="cy-GB" sz="1600" b="1" dirty="0">
                <a:latin typeface="Arial" panose="020B0604020202020204" pitchFamily="34" charset="0"/>
                <a:cs typeface="Arial" panose="020B0604020202020204" pitchFamily="34" charset="0"/>
              </a:rPr>
              <a:t>grwynau</a:t>
            </a:r>
            <a:r>
              <a:rPr lang="cy-GB" sz="1600" dirty="0">
                <a:latin typeface="Arial" panose="020B0604020202020204" pitchFamily="34" charset="0"/>
                <a:cs typeface="Arial" panose="020B0604020202020204" pitchFamily="34" charset="0"/>
              </a:rPr>
              <a:t> yn waliau isel neu rwystrau a adeiladwyd allan i’r môr, er mwyn helpu i atal erydiad ac atal traethau rhag llithro neu olchi i ffwrdd.</a:t>
            </a:r>
          </a:p>
          <a:p>
            <a:r>
              <a:rPr lang="cy-GB" sz="1800" dirty="0"/>
              <a:t>						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6685577-7FBC-4C48-A4F0-0292B6E31AF0}"/>
              </a:ext>
            </a:extLst>
          </p:cNvPr>
          <p:cNvSpPr txBox="1"/>
          <p:nvPr/>
        </p:nvSpPr>
        <p:spPr>
          <a:xfrm>
            <a:off x="3272673" y="2785850"/>
            <a:ext cx="561573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y-GB" sz="1600" dirty="0"/>
              <a:t>Mae </a:t>
            </a:r>
            <a:r>
              <a:rPr lang="cy-GB" sz="1600" b="1" dirty="0"/>
              <a:t>caergewyll</a:t>
            </a:r>
            <a:r>
              <a:rPr lang="cy-GB" sz="1600" dirty="0"/>
              <a:t> (</a:t>
            </a:r>
            <a:r>
              <a:rPr lang="cy-GB" sz="1600" dirty="0" err="1"/>
              <a:t>gabion</a:t>
            </a:r>
            <a:r>
              <a:rPr lang="cy-GB" sz="1600" dirty="0"/>
              <a:t>) yn ffordd amlbwrpas o amddiffyn erydiad. Maen nhw’n gewyll sy’n llawn briciau neu gerrig ac yn cael eu gosod mewn mannau sy’n dueddol o erydu, gan fod y cynnwys yn caniatáu i ddŵr lifo drwyddynt ac felly maent yn atal erydiad drwy leihau cyflymder y dŵr.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D63EF5F-3650-814C-8801-E1CD8F55EFF6}"/>
              </a:ext>
            </a:extLst>
          </p:cNvPr>
          <p:cNvSpPr txBox="1"/>
          <p:nvPr/>
        </p:nvSpPr>
        <p:spPr>
          <a:xfrm>
            <a:off x="370686" y="4557183"/>
            <a:ext cx="53326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y-GB" sz="1600" dirty="0"/>
              <a:t>Mae </a:t>
            </a:r>
            <a:r>
              <a:rPr lang="cy-GB" sz="1600" b="1" dirty="0"/>
              <a:t>waliau cynnal</a:t>
            </a:r>
            <a:r>
              <a:rPr lang="cy-GB" sz="1600" dirty="0"/>
              <a:t> yn strwythurau ar oleddf wedi’u gwneud o bren, cerrig, blociau concrid neu balmant sy’n cael eu hadeiladu ar hyd traethlinau, clogwyni a morgloddiau i amsugno’r ynni o donnau, gan atal erydiad.</a:t>
            </a:r>
          </a:p>
        </p:txBody>
      </p:sp>
      <p:pic>
        <p:nvPicPr>
          <p:cNvPr id="9" name="Picture 8" descr="A group of people on a beach  Description automatically generated">
            <a:extLst>
              <a:ext uri="{FF2B5EF4-FFF2-40B4-BE49-F238E27FC236}">
                <a16:creationId xmlns:a16="http://schemas.microsoft.com/office/drawing/2014/main" id="{8D8722FB-B0BE-4797-A8C7-A52786C0BA4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08104" y="1180467"/>
            <a:ext cx="3250193" cy="1557320"/>
          </a:xfrm>
          <a:prstGeom prst="rect">
            <a:avLst/>
          </a:prstGeom>
        </p:spPr>
      </p:pic>
      <p:pic>
        <p:nvPicPr>
          <p:cNvPr id="12" name="Picture 11" descr="A close up of a sandy beach  Description automatically generated">
            <a:extLst>
              <a:ext uri="{FF2B5EF4-FFF2-40B4-BE49-F238E27FC236}">
                <a16:creationId xmlns:a16="http://schemas.microsoft.com/office/drawing/2014/main" id="{E07DF1AC-F039-44A2-88D9-38707846981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4128" y="4253532"/>
            <a:ext cx="2975669" cy="1983780"/>
          </a:xfrm>
          <a:prstGeom prst="rect">
            <a:avLst/>
          </a:prstGeom>
        </p:spPr>
      </p:pic>
      <p:pic>
        <p:nvPicPr>
          <p:cNvPr id="14" name="Picture 13" descr="A close up of a rock  Description automatically generated">
            <a:extLst>
              <a:ext uri="{FF2B5EF4-FFF2-40B4-BE49-F238E27FC236}">
                <a16:creationId xmlns:a16="http://schemas.microsoft.com/office/drawing/2014/main" id="{3A0E6674-F8C8-4741-B7A2-4687C37A028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7846" y="2613248"/>
            <a:ext cx="2843808" cy="1895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017787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Strwythurau camlesi a dyfrffyrdd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963A241-FA06-E640-BDA0-20FFDDA00BB5}"/>
              </a:ext>
            </a:extLst>
          </p:cNvPr>
          <p:cNvSpPr txBox="1"/>
          <p:nvPr/>
        </p:nvSpPr>
        <p:spPr>
          <a:xfrm>
            <a:off x="354360" y="1556792"/>
            <a:ext cx="8435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y-GB"/>
              <a:t>Wrth i gamlesi gael eu hadeiladu, gallai nwyddau a deunyddiau adeiladu gael eu cludo’n rhad dros y ffin ac felly roedd glo o Dde Cymru yn pweru dinasoedd diwydiannol Lloegr.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39362C4-8921-7341-B205-BBCF663C0980}"/>
              </a:ext>
            </a:extLst>
          </p:cNvPr>
          <p:cNvSpPr txBox="1"/>
          <p:nvPr/>
        </p:nvSpPr>
        <p:spPr>
          <a:xfrm>
            <a:off x="373296" y="2754438"/>
            <a:ext cx="47525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y-GB"/>
              <a:t>Ar gamlesi, defnyddir lociau i godi ac i ostwng cychod rhwng darnau o ddŵr ar wahanol lefelau, gan ganiatáu i gwch deithio dros rwystrau.</a:t>
            </a:r>
          </a:p>
        </p:txBody>
      </p:sp>
      <p:pic>
        <p:nvPicPr>
          <p:cNvPr id="6" name="Picture 5" descr="A picture containing outdoor  Description automatically generated">
            <a:extLst>
              <a:ext uri="{FF2B5EF4-FFF2-40B4-BE49-F238E27FC236}">
                <a16:creationId xmlns:a16="http://schemas.microsoft.com/office/drawing/2014/main" id="{38EB5F58-3C43-47FB-91A3-466B62C835C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3646" y="2929181"/>
            <a:ext cx="3850354" cy="2689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31275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Ceiau, dociau a phierau 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17AFFD09-A60E-4333-AFAA-5817F164F31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r>
              <a:rPr lang="cy-GB" sz="1600" dirty="0"/>
              <a:t>Mae </a:t>
            </a:r>
            <a:r>
              <a:rPr lang="cy-GB" sz="1600" b="1" dirty="0"/>
              <a:t>ceiau</a:t>
            </a:r>
            <a:r>
              <a:rPr lang="cy-GB" sz="1600" dirty="0"/>
              <a:t> yn llwyfannau carreg neu fetel sy’n cael eu hadeiladu wrth ochr y dŵr neu sy’n ymestyn dros y dŵr, gan ganiatáu i longau ddocio wrth lwytho a dadlwytho cargo. </a:t>
            </a:r>
          </a:p>
          <a:p>
            <a:r>
              <a:rPr lang="cy-GB" sz="1600" dirty="0"/>
              <a:t>Mae </a:t>
            </a:r>
            <a:r>
              <a:rPr lang="cy-GB" sz="1600" b="1" dirty="0"/>
              <a:t>dociau</a:t>
            </a:r>
            <a:r>
              <a:rPr lang="cy-GB" sz="1600" dirty="0"/>
              <a:t> yn strwythurau caeedig wedi’u gwneud gan ddynion sydd fel arfer wedi’u hamgylchynu gan warysau lle mae llongau’n docio i lwytho a dadlwytho cargo.</a:t>
            </a:r>
          </a:p>
          <a:p>
            <a:r>
              <a:rPr lang="cy-GB" sz="1600" dirty="0"/>
              <a:t>Mae </a:t>
            </a:r>
            <a:r>
              <a:rPr lang="cy-GB" sz="1600" b="1" dirty="0"/>
              <a:t>dociau sych</a:t>
            </a:r>
            <a:r>
              <a:rPr lang="cy-GB" sz="1600" dirty="0"/>
              <a:t> yn strwythurau wedi’u gwneud gan ddynion lle mae llong yn hwylio i ddoc sydd wedyn yn cael ei ddraenio fel bod modd gwneud gwaith ar y llong. Yna rhyddheir dŵr yn ôl i’r doc er mwyn i’r llong allu hwylio allan eto.</a:t>
            </a:r>
          </a:p>
          <a:p>
            <a:r>
              <a:rPr lang="cy-GB" sz="1600" dirty="0"/>
              <a:t>Mae </a:t>
            </a:r>
            <a:r>
              <a:rPr lang="cy-GB" sz="1600" b="1" dirty="0"/>
              <a:t>pierau</a:t>
            </a:r>
            <a:r>
              <a:rPr lang="cy-GB" sz="1600" dirty="0"/>
              <a:t> yn strwythurau uchel sydd fel arfer yn ymestyn o’r lan i’r môr. Yn draddodiadol, roedd y rhain yn cael eu defnyddio ar gyfer mynd ar fwrdd cychod ar y môr ond mae’r rhan fwyaf ohonynt yn cael eu defnyddio at ddibenion hamdden erbyn hyn.   </a:t>
            </a:r>
          </a:p>
        </p:txBody>
      </p:sp>
    </p:spTree>
    <p:extLst>
      <p:ext uri="{BB962C8B-B14F-4D97-AF65-F5344CB8AC3E}">
        <p14:creationId xmlns:p14="http://schemas.microsoft.com/office/powerpoint/2010/main" val="38898901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Seilwaith trafnidiaeth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507288" cy="4248000"/>
          </a:xfrm>
        </p:spPr>
        <p:txBody>
          <a:bodyPr/>
          <a:lstStyle/>
          <a:p>
            <a:r>
              <a:rPr lang="cy-GB" sz="1800" dirty="0"/>
              <a:t>Mae pobl a nwyddau yn cael eu cludo o amgylch y wlad a gweddill y byd gan ddefnyddio amrywiaeth o rwydweithiau sy’n cysylltu â’i gilydd.</a:t>
            </a:r>
          </a:p>
          <a:p>
            <a:r>
              <a:rPr lang="cy-GB" sz="1800" b="1" dirty="0">
                <a:solidFill>
                  <a:srgbClr val="000000"/>
                </a:solidFill>
              </a:rPr>
              <a:t>Ffyrdd:</a:t>
            </a:r>
            <a:r>
              <a:rPr lang="cy-GB" sz="1800" dirty="0">
                <a:solidFill>
                  <a:srgbClr val="000000"/>
                </a:solidFill>
              </a:rPr>
              <a:t> yn cysylltu lleoliadau lleol a chenedlaethol, trefi, dinasoedd, meysydd awyr, dociau ac ati</a:t>
            </a:r>
          </a:p>
          <a:p>
            <a:r>
              <a:rPr lang="cy-GB" sz="1800" b="1" dirty="0">
                <a:solidFill>
                  <a:srgbClr val="000000"/>
                </a:solidFill>
              </a:rPr>
              <a:t>Rheilffyrdd:</a:t>
            </a:r>
            <a:r>
              <a:rPr lang="cy-GB" sz="1800" dirty="0">
                <a:solidFill>
                  <a:srgbClr val="000000"/>
                </a:solidFill>
              </a:rPr>
              <a:t> yn cysylltu prif drefi a dinasoedd â dociau a meysydd awyr.</a:t>
            </a:r>
          </a:p>
          <a:p>
            <a:r>
              <a:rPr lang="cy-GB" sz="1800" b="1" dirty="0">
                <a:solidFill>
                  <a:srgbClr val="000000"/>
                </a:solidFill>
              </a:rPr>
              <a:t>Awyr:</a:t>
            </a:r>
            <a:r>
              <a:rPr lang="cy-GB" sz="1800" dirty="0">
                <a:solidFill>
                  <a:srgbClr val="000000"/>
                </a:solidFill>
              </a:rPr>
              <a:t> mae meysydd awyr yn cysylltu cyrchfannau rhanbarthol a mewnol, gan gludo pobl a nwyddau.</a:t>
            </a:r>
          </a:p>
          <a:p>
            <a:r>
              <a:rPr lang="cy-GB" sz="1800" b="1" dirty="0">
                <a:solidFill>
                  <a:srgbClr val="000000"/>
                </a:solidFill>
              </a:rPr>
              <a:t>Dŵr:</a:t>
            </a:r>
            <a:r>
              <a:rPr lang="cy-GB" sz="1800" dirty="0">
                <a:solidFill>
                  <a:srgbClr val="000000"/>
                </a:solidFill>
              </a:rPr>
              <a:t> roedd camlesi’n cael eu defnyddio’n draddodiadol i gludo nwyddau cyn i’r rheilffyrdd gael eu hadeiladu ond maent bellach yn cael eu defnyddio’n bennaf ar gyfer hamdden. Mae porthladdoedd modern i gyd yn rhai dŵr dwfn i ddarparu ar gyfer llongau a thanceri mawr sy’n cludo deunyddiau crai a nwyddau’n rhyngwladol</a:t>
            </a:r>
            <a:r>
              <a:rPr lang="cy-GB" dirty="0">
                <a:solidFill>
                  <a:srgbClr val="00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3704658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Ynni adnewyddadwy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cy-GB" dirty="0">
                <a:solidFill>
                  <a:srgbClr val="000000"/>
                </a:solidFill>
              </a:rPr>
              <a:t>Gyda chynhesu byd-eang yn cynyddu a diflaniad tanwyddau ffosil, mae cynhyrchu ynni o ffynonellau adnewyddadwy yn dod yn fwyfwy pwysig. Dyma’r ffyrdd mwyaf cyffredin o gynhyrchu ynni sy’n bwydo i’r Grid Cenedlaethol: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 b="1" dirty="0">
                <a:solidFill>
                  <a:srgbClr val="000000"/>
                </a:solidFill>
              </a:rPr>
              <a:t>Ffermydd gwynt</a:t>
            </a:r>
            <a:r>
              <a:rPr lang="cy-GB" dirty="0">
                <a:solidFill>
                  <a:srgbClr val="000000"/>
                </a:solidFill>
              </a:rPr>
              <a:t> sy’n cynhyrchu trydan glân o dyrbinau gwynt.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 b="1" dirty="0">
                <a:solidFill>
                  <a:srgbClr val="000000"/>
                </a:solidFill>
              </a:rPr>
              <a:t>Symudiad y llanw</a:t>
            </a:r>
            <a:r>
              <a:rPr lang="cy-GB" dirty="0">
                <a:solidFill>
                  <a:srgbClr val="000000"/>
                </a:solidFill>
              </a:rPr>
              <a:t> sy’n cael ei gynaeafu i gynhyrchu trydan.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 b="1" dirty="0">
                <a:solidFill>
                  <a:srgbClr val="000000"/>
                </a:solidFill>
              </a:rPr>
              <a:t>Ffermydd solar</a:t>
            </a:r>
            <a:r>
              <a:rPr lang="cy-GB" dirty="0">
                <a:solidFill>
                  <a:srgbClr val="000000"/>
                </a:solidFill>
              </a:rPr>
              <a:t> sy’n cynhyrchu trydan o’r haul.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 b="1" dirty="0">
                <a:solidFill>
                  <a:srgbClr val="000000"/>
                </a:solidFill>
              </a:rPr>
              <a:t>Boeleri biomas diwydiannol</a:t>
            </a:r>
            <a:r>
              <a:rPr lang="cy-GB" dirty="0">
                <a:solidFill>
                  <a:srgbClr val="000000"/>
                </a:solidFill>
              </a:rPr>
              <a:t> sy’n defnyddio pelenni pren neu goed i gymryd lle tanwyddau ffosil i gynhyrchu trydan cynaliadwy.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>
              <a:solidFill>
                <a:srgbClr val="000000"/>
              </a:solidFill>
            </a:endParaRP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514461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Ynni adnewyddadwy parhad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28800"/>
            <a:ext cx="8229600" cy="4248000"/>
          </a:xfrm>
        </p:spPr>
        <p:txBody>
          <a:bodyPr/>
          <a:lstStyle/>
          <a:p>
            <a:r>
              <a:rPr lang="cy-GB">
                <a:solidFill>
                  <a:srgbClr val="000000"/>
                </a:solidFill>
              </a:rPr>
              <a:t>Mae cynhyrchu ynni adnewyddadwy yn nodwedd bwysig o’r dyluniad mewn adeiladau newydd.  Gellir gwresogi adeiladau a chynhyrchu trydan o ffynonellau adnewyddadwy. Mae’r technolegau hyn yn cynnwys: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 b="1">
                <a:solidFill>
                  <a:srgbClr val="000000"/>
                </a:solidFill>
              </a:rPr>
              <a:t>System wresogi dŵr solar</a:t>
            </a:r>
            <a:r>
              <a:rPr lang="cy-GB">
                <a:solidFill>
                  <a:srgbClr val="000000"/>
                </a:solidFill>
              </a:rPr>
              <a:t> sy’n amsugno gwres yr haul yn uniongyrchol ac yn ei gylchredeg drwy gyfnewidydd gwres i mewn i danc storio dŵr poeth yr adeilad.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 b="1">
                <a:solidFill>
                  <a:srgbClr val="000000"/>
                </a:solidFill>
              </a:rPr>
              <a:t>Boeleri biomas domestig</a:t>
            </a:r>
            <a:r>
              <a:rPr lang="cy-GB">
                <a:solidFill>
                  <a:srgbClr val="000000"/>
                </a:solidFill>
              </a:rPr>
              <a:t>, yn cael eu pweru gan belenni coed neu bren y gellir eu defnyddio i wresogi adeilad a dŵr poeth.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 b="1">
                <a:solidFill>
                  <a:srgbClr val="000000"/>
                </a:solidFill>
              </a:rPr>
              <a:t>Pympiau gwresogi o ffynhonnell aer</a:t>
            </a:r>
            <a:r>
              <a:rPr lang="cy-GB">
                <a:solidFill>
                  <a:srgbClr val="000000"/>
                </a:solidFill>
              </a:rPr>
              <a:t> sy’n trosglwyddo gwres o'r aer y tu allan i adeilad gan ddefnyddio system oergell. </a:t>
            </a:r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15014511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Ynni adnewyddadwy parhad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28800"/>
            <a:ext cx="8229600" cy="4248000"/>
          </a:xfrm>
        </p:spPr>
        <p:txBody>
          <a:bodyPr/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 b="1">
                <a:solidFill>
                  <a:srgbClr val="000000"/>
                </a:solidFill>
              </a:rPr>
              <a:t>Pympiau gwres o’r ddaear</a:t>
            </a:r>
            <a:r>
              <a:rPr lang="cy-GB">
                <a:solidFill>
                  <a:srgbClr val="000000"/>
                </a:solidFill>
              </a:rPr>
              <a:t> sy’n defnyddio dolen gyfnewid gwres daear sydd wedi’i gosod o dan y ddaear. Mae dŵr yn cael ei gynhesu’n naturiol o dan y ddaear ac mae’n cael ei bwmpio’n ôl i’r wyneb lle mae’n cael ei ddefnyddio i redeg systemau gwresogi ac i gynhyrchu dŵr poeth.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 b="1">
                <a:solidFill>
                  <a:srgbClr val="000000"/>
                </a:solidFill>
              </a:rPr>
              <a:t>Celloedd ffotofoltaidd</a:t>
            </a:r>
            <a:r>
              <a:rPr lang="cy-GB">
                <a:solidFill>
                  <a:srgbClr val="000000"/>
                </a:solidFill>
              </a:rPr>
              <a:t> y gellir eu gosod ar do neu ar y ddaear i gyflenwi trydan i adeilad. Bydd unrhyw drydan dros ben wedyn yn cael ei fwydo i’r Grid Cenedlaethol.</a:t>
            </a:r>
          </a:p>
          <a:p>
            <a:endParaRPr lang="en-US" sz="1200" dirty="0"/>
          </a:p>
          <a:p>
            <a:endParaRPr lang="en-US" sz="1600" dirty="0"/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87082078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Pwmp gwresogi o ffynhonnell aer</a:t>
            </a:r>
          </a:p>
        </p:txBody>
      </p:sp>
      <p:pic>
        <p:nvPicPr>
          <p:cNvPr id="7" name="Picture 6" descr="Diagram&#10;&#10;Description automatically generated">
            <a:extLst>
              <a:ext uri="{FF2B5EF4-FFF2-40B4-BE49-F238E27FC236}">
                <a16:creationId xmlns:a16="http://schemas.microsoft.com/office/drawing/2014/main" id="{E815055E-6A6D-4DCD-BC01-1381003DB14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1127"/>
          <a:stretch/>
        </p:blipFill>
        <p:spPr>
          <a:xfrm>
            <a:off x="1619672" y="1628800"/>
            <a:ext cx="6065862" cy="4154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694011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422DF8-824E-8441-A9A6-128A423892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Pwmp gwres o’r ddaear </a:t>
            </a:r>
          </a:p>
        </p:txBody>
      </p:sp>
      <p:pic>
        <p:nvPicPr>
          <p:cNvPr id="7" name="Picture 6" descr="Diagram&#10;&#10;Description automatically generated">
            <a:extLst>
              <a:ext uri="{FF2B5EF4-FFF2-40B4-BE49-F238E27FC236}">
                <a16:creationId xmlns:a16="http://schemas.microsoft.com/office/drawing/2014/main" id="{9A70D846-5BFB-4F8F-9C06-8194198AE7E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9238"/>
          <a:stretch/>
        </p:blipFill>
        <p:spPr>
          <a:xfrm>
            <a:off x="2195736" y="1390588"/>
            <a:ext cx="5785792" cy="4459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766648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lang="cy-GB" sz="600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Unrhyw gwestiynau?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Priffyrdd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79231" y="1390588"/>
            <a:ext cx="7765177" cy="4248000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cy-GB" dirty="0"/>
              <a:t>Mae’r mathau o briffyrdd yn y DU yn cynnwys: 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b="1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cy-GB" b="1" dirty="0">
                <a:ea typeface="ＭＳ Ｐゴシック" pitchFamily="-105" charset="-128"/>
                <a:cs typeface="ＭＳ Ｐゴシック" pitchFamily="-105" charset="-128"/>
              </a:rPr>
              <a:t>Traffyrdd: </a:t>
            </a:r>
            <a:r>
              <a:rPr lang="cy-GB" dirty="0"/>
              <a:t>Rhwydwaith o brif ffyrdd, lled tair lôn fel rheol, sy’n cysylltu pob rhan o’r DU ac yn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cy-GB" dirty="0"/>
              <a:t>osgoi ardaloedd adeiledig.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cy-GB" b="1" dirty="0">
                <a:ea typeface="ＭＳ Ｐゴシック" pitchFamily="-105" charset="-128"/>
                <a:cs typeface="ＭＳ Ｐゴシック" pitchFamily="-105" charset="-128"/>
              </a:rPr>
              <a:t>Ffyrdd A/ Cefnffyrdd: </a:t>
            </a:r>
            <a:r>
              <a:rPr lang="cy-GB" dirty="0"/>
              <a:t>Ffyrdd mawr rhwng trefi a dinasoedd a all fod yn ffyrdd sengl a deuol. Mae dros 28,000 o filltiroedd o ffyrdd A yn y DU.</a:t>
            </a:r>
          </a:p>
          <a:p>
            <a:pPr lvl="2"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Priffyrdd (parhad)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4906888" cy="836880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b="1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b="1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b="1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D75A50E-35A1-48F5-A058-5AF4E82F97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76056" y="2902181"/>
            <a:ext cx="4067944" cy="271223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4C1C373-801A-4AFB-BA4B-C99196FC01F0}"/>
              </a:ext>
            </a:extLst>
          </p:cNvPr>
          <p:cNvSpPr txBox="1"/>
          <p:nvPr/>
        </p:nvSpPr>
        <p:spPr>
          <a:xfrm>
            <a:off x="359786" y="1609867"/>
            <a:ext cx="6984268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cy-GB" b="1">
                <a:ea typeface="ＭＳ Ｐゴシック" pitchFamily="-105" charset="-128"/>
                <a:cs typeface="ＭＳ Ｐゴシック" pitchFamily="-105" charset="-128"/>
              </a:rPr>
              <a:t>Ffyrdd B a ffyrdd diddosbarth: </a:t>
            </a:r>
            <a:r>
              <a:rPr lang="cy-GB"/>
              <a:t>Mân ffyrdd sy’n gwasanaethu trefi a phentrefi llai yn aml, yn amrywio o ran maint o ffyrdd deuol i lôn sengl gyda mannau pasio.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336E6C5-FC77-4883-B354-209B54C8E87F}"/>
              </a:ext>
            </a:extLst>
          </p:cNvPr>
          <p:cNvSpPr txBox="1"/>
          <p:nvPr/>
        </p:nvSpPr>
        <p:spPr>
          <a:xfrm>
            <a:off x="353962" y="2996952"/>
            <a:ext cx="339472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cy-GB" b="1">
                <a:ea typeface="ＭＳ Ｐゴシック" pitchFamily="-105" charset="-128"/>
                <a:cs typeface="ＭＳ Ｐゴシック" pitchFamily="-105" charset="-128"/>
              </a:rPr>
              <a:t>Llwybrau beiciau: </a:t>
            </a:r>
            <a:r>
              <a:rPr lang="cy-GB"/>
              <a:t>Rhwydwaith o lwybrau ar gyfer cerdded a beicio ledled y DU. Gall y rhain redeg ochr yn ochr â ffordd A/B neu fod yn llwybr cwbl ar wahân.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Pontydd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>
              <a:defRPr/>
            </a:pPr>
            <a:r>
              <a:rPr lang="cy-GB"/>
              <a:t>Mae pont yn strwythur sy’n croesi rhwystr fel afon, dyffryn neu ffordd arall, heb effeithio ar y rhwystr. Gellir codi pontydd gan ddefnyddio un o’r pum prif ddull adeiladu, neu drwy ddefnyddio cymysgedd o’r rhain.</a:t>
            </a:r>
          </a:p>
          <a:p>
            <a:pPr lvl="3">
              <a:defRPr/>
            </a:pPr>
            <a:endParaRPr lang="en-US" dirty="0"/>
          </a:p>
          <a:p>
            <a:pPr marL="0" indent="0"/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0755AA7-0BAB-47CB-97F9-15DFD342F8AB}"/>
              </a:ext>
            </a:extLst>
          </p:cNvPr>
          <p:cNvSpPr txBox="1"/>
          <p:nvPr/>
        </p:nvSpPr>
        <p:spPr>
          <a:xfrm>
            <a:off x="5292080" y="2649300"/>
            <a:ext cx="3394720" cy="6052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</a:pPr>
            <a:r>
              <a:rPr lang="cy-GB"/>
              <a:t>2. Pont drawst – e.e. pont ffordd yn Aberteifi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97F413B-9A60-4CD7-A8B6-33F31F738442}"/>
              </a:ext>
            </a:extLst>
          </p:cNvPr>
          <p:cNvSpPr txBox="1"/>
          <p:nvPr/>
        </p:nvSpPr>
        <p:spPr>
          <a:xfrm>
            <a:off x="457200" y="2649300"/>
            <a:ext cx="4610100" cy="6052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</a:pPr>
            <a:r>
              <a:rPr lang="cy-GB"/>
              <a:t>1. Pont fwa – e.e. Pont Inigo Jones, Llanrwst, Gogledd Cymru</a:t>
            </a:r>
          </a:p>
        </p:txBody>
      </p:sp>
      <p:pic>
        <p:nvPicPr>
          <p:cNvPr id="10" name="Picture 9" descr="A bridge over a body of water  Description automatically generated">
            <a:extLst>
              <a:ext uri="{FF2B5EF4-FFF2-40B4-BE49-F238E27FC236}">
                <a16:creationId xmlns:a16="http://schemas.microsoft.com/office/drawing/2014/main" id="{4B3C07AA-F612-45B7-BEDB-44DACFE85EC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52864" y="3429000"/>
            <a:ext cx="3419872" cy="2564904"/>
          </a:xfrm>
          <a:prstGeom prst="rect">
            <a:avLst/>
          </a:prstGeom>
        </p:spPr>
      </p:pic>
      <p:pic>
        <p:nvPicPr>
          <p:cNvPr id="18" name="Picture 17" descr="Trên yn croesi pont dros gorff o ddŵr  Disgrifiad wedi'i greu'n awtomatig">
            <a:extLst>
              <a:ext uri="{FF2B5EF4-FFF2-40B4-BE49-F238E27FC236}">
                <a16:creationId xmlns:a16="http://schemas.microsoft.com/office/drawing/2014/main" id="{0AB9223C-74E5-408E-BEB9-0F1AC1E501C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7584" y="3429000"/>
            <a:ext cx="3419873" cy="2564904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Pontydd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2386608" cy="382588"/>
          </a:xfrm>
        </p:spPr>
        <p:txBody>
          <a:bodyPr/>
          <a:lstStyle/>
          <a:p>
            <a:pPr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</a:pPr>
            <a:r>
              <a:rPr lang="cy-GB"/>
              <a:t>3. Pont Graffrwym – e.e. Pont Ballachulish, Glencoe</a:t>
            </a:r>
          </a:p>
          <a:p>
            <a:pPr lvl="3">
              <a:defRPr/>
            </a:pPr>
            <a:endParaRPr lang="en-US" dirty="0"/>
          </a:p>
          <a:p>
            <a:pPr marL="0" indent="0"/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3" name="Picture 2" descr="Trên yn croesi pont dros gorff o ddŵr  Disgrifiad wedi'i greu'n awtomatig">
            <a:extLst>
              <a:ext uri="{FF2B5EF4-FFF2-40B4-BE49-F238E27FC236}">
                <a16:creationId xmlns:a16="http://schemas.microsoft.com/office/drawing/2014/main" id="{F0830E68-6C0F-4840-8571-E1884FDC2D5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16470" y="3872220"/>
            <a:ext cx="3491880" cy="1997994"/>
          </a:xfrm>
          <a:prstGeom prst="rect">
            <a:avLst/>
          </a:prstGeom>
        </p:spPr>
      </p:pic>
      <p:pic>
        <p:nvPicPr>
          <p:cNvPr id="10" name="Picture 9" descr="Trên yn croesi pont dros gorff o ddŵr  Disgrifiad wedi'i greu'n awtomatig">
            <a:extLst>
              <a:ext uri="{FF2B5EF4-FFF2-40B4-BE49-F238E27FC236}">
                <a16:creationId xmlns:a16="http://schemas.microsoft.com/office/drawing/2014/main" id="{7458F490-9A2E-4DFF-B4BD-EE826D8AFDC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670" y="3728156"/>
            <a:ext cx="3137226" cy="2091484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FDD1D11C-1CCA-475B-A393-A9348A7377DB}"/>
              </a:ext>
            </a:extLst>
          </p:cNvPr>
          <p:cNvSpPr txBox="1"/>
          <p:nvPr/>
        </p:nvSpPr>
        <p:spPr>
          <a:xfrm>
            <a:off x="457200" y="3102157"/>
            <a:ext cx="3862972" cy="3488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</a:pPr>
            <a:r>
              <a:rPr lang="cy-GB" dirty="0"/>
              <a:t>5. Pont Grog – e.e. Pont Menai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33050B8-239B-48FC-B90A-18A73BD61890}"/>
              </a:ext>
            </a:extLst>
          </p:cNvPr>
          <p:cNvSpPr txBox="1"/>
          <p:nvPr/>
        </p:nvSpPr>
        <p:spPr>
          <a:xfrm>
            <a:off x="5106166" y="3126353"/>
            <a:ext cx="2710844" cy="6052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</a:pPr>
            <a:r>
              <a:rPr lang="cy-GB"/>
              <a:t>4. Pont Gantilifrog – e.e. Pont Forth</a:t>
            </a:r>
          </a:p>
        </p:txBody>
      </p:sp>
      <p:pic>
        <p:nvPicPr>
          <p:cNvPr id="19" name="Picture 18" descr="A bridge over a body of water  Description automatically generated">
            <a:extLst>
              <a:ext uri="{FF2B5EF4-FFF2-40B4-BE49-F238E27FC236}">
                <a16:creationId xmlns:a16="http://schemas.microsoft.com/office/drawing/2014/main" id="{8053CDCF-548F-4C6C-8252-0F551CF2FD7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48000" y="1116127"/>
            <a:ext cx="4931260" cy="1664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82153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Traphontydd a thraphontydd dŵr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390588"/>
            <a:ext cx="8229600" cy="1628968"/>
          </a:xfrm>
        </p:spPr>
        <p:txBody>
          <a:bodyPr/>
          <a:lstStyle/>
          <a:p>
            <a:r>
              <a:rPr lang="cy-GB"/>
              <a:t>Mae </a:t>
            </a:r>
            <a:r>
              <a:rPr lang="cy-GB" b="1"/>
              <a:t>traphont</a:t>
            </a:r>
            <a:r>
              <a:rPr lang="cy-GB"/>
              <a:t> yn strwythur hir tebyg i bont sy’n cynnwys cyfres o fwâu sy’n cario ffordd neu reilffordd ar draws dyffryn neu geunant.</a:t>
            </a:r>
          </a:p>
          <a:p>
            <a:r>
              <a:rPr lang="cy-GB"/>
              <a:t>Mae </a:t>
            </a:r>
            <a:r>
              <a:rPr lang="cy-GB" b="1"/>
              <a:t>traphont ddŵr</a:t>
            </a:r>
            <a:r>
              <a:rPr lang="cy-GB"/>
              <a:t> yn cludo dŵr o ffynhonnell i fan dosbarthu. Yn aml, mae gan gamlesi draphontydd i groesi dyffrynnoedd neu ardaloedd isel yn yr un modd â thraphont.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82616FA-7D4D-0D4C-A2B4-21E413500EA3}"/>
              </a:ext>
            </a:extLst>
          </p:cNvPr>
          <p:cNvSpPr txBox="1"/>
          <p:nvPr/>
        </p:nvSpPr>
        <p:spPr>
          <a:xfrm>
            <a:off x="5019303" y="3176721"/>
            <a:ext cx="27683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y-GB" sz="1600" dirty="0"/>
              <a:t>Traphont ddŵr Pontcysyllte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A067FD4-0B4D-1A43-BE23-9AFB3C821F55}"/>
              </a:ext>
            </a:extLst>
          </p:cNvPr>
          <p:cNvSpPr txBox="1"/>
          <p:nvPr/>
        </p:nvSpPr>
        <p:spPr>
          <a:xfrm>
            <a:off x="844354" y="3418913"/>
            <a:ext cx="32803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y-GB" sz="1600" dirty="0"/>
              <a:t>Traphont y Waun a Chefn Mawr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EC04561-178E-45FD-9984-2DB0A3A80B5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1615" y="3757467"/>
            <a:ext cx="3105825" cy="207074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BF33FA3-ADC4-4711-92B4-A2A76DA574D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6562" y="3512002"/>
            <a:ext cx="3580239" cy="2380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8072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Twnelau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9887" y="1484784"/>
            <a:ext cx="8229600" cy="4437280"/>
          </a:xfrm>
        </p:spPr>
        <p:txBody>
          <a:bodyPr/>
          <a:lstStyle/>
          <a:p>
            <a:pPr lvl="0"/>
            <a:r>
              <a:rPr lang="cy-GB" dirty="0"/>
              <a:t>Mae twnelau’n llwybrau tanddaearol artiffisial sy’n cael eu hadeiladu i fynd drwy rwystr, fel bryn, neu o dan adeiladau, ffyrdd neu gorff o ddŵr.</a:t>
            </a:r>
          </a:p>
          <a:p>
            <a:pPr lvl="0"/>
            <a:r>
              <a:rPr lang="cy-GB" b="1" dirty="0"/>
              <a:t>Mathau o dwnelau</a:t>
            </a:r>
          </a:p>
          <a:p>
            <a:pPr lvl="0"/>
            <a:r>
              <a:rPr lang="cy-GB" sz="1800" b="1" dirty="0"/>
              <a:t>Torri a gorchuddio: </a:t>
            </a:r>
            <a:r>
              <a:rPr lang="cy-GB" sz="1800" dirty="0"/>
              <a:t>Ffordd syml o adeiladu twnnel bas, lle mae’r tir yn cael ei gloddio, a strwythur cynhaliol uwchben yn cael ei osod a’i ôl-lenwi.</a:t>
            </a:r>
          </a:p>
          <a:p>
            <a:pPr lvl="0"/>
            <a:r>
              <a:rPr lang="cy-GB" sz="1800" b="1" dirty="0"/>
              <a:t>Turio: </a:t>
            </a:r>
            <a:r>
              <a:rPr lang="cy-GB" sz="1800" dirty="0"/>
              <a:t>Mae hyn yn golygu drilio drwy dir solet neu dan gorff o ddŵr ac yna leinio’r tiwb.</a:t>
            </a:r>
          </a:p>
          <a:p>
            <a:pPr lvl="0"/>
            <a:r>
              <a:rPr lang="cy-GB" sz="1800" b="1" dirty="0"/>
              <a:t>Tiwb wedi’i drochi: </a:t>
            </a:r>
            <a:r>
              <a:rPr lang="cy-GB" sz="1800" dirty="0"/>
              <a:t>Strwythur concrid sy’n cael ei greu ymlaen llaw ar y tir ac yna perir iddo arnofio allan i’w leoliad terfynol, lle mae’n cael ei suddo, ei roi at ei gilydd ac yna mae’r dŵr yn cael ei bwmpio allan i adael twnnel sych.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Enghraifft o dwnnel wedi’i durio</a:t>
            </a:r>
          </a:p>
        </p:txBody>
      </p:sp>
      <p:pic>
        <p:nvPicPr>
          <p:cNvPr id="7" name="Picture 6" descr="Diagram, schematic&#10;&#10;Description automatically generated">
            <a:extLst>
              <a:ext uri="{FF2B5EF4-FFF2-40B4-BE49-F238E27FC236}">
                <a16:creationId xmlns:a16="http://schemas.microsoft.com/office/drawing/2014/main" id="{AB9BF355-8452-4962-B527-94C38CB306F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910" b="10924"/>
          <a:stretch/>
        </p:blipFill>
        <p:spPr>
          <a:xfrm>
            <a:off x="1785388" y="1556792"/>
            <a:ext cx="5573224" cy="43645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F0F53B212927044AA6183A8C6980CAA" ma:contentTypeVersion="6" ma:contentTypeDescription="Create a new document." ma:contentTypeScope="" ma:versionID="6d8fd973004ed86d7ba9f8e7a1daa516">
  <xsd:schema xmlns:xsd="http://www.w3.org/2001/XMLSchema" xmlns:xs="http://www.w3.org/2001/XMLSchema" xmlns:p="http://schemas.microsoft.com/office/2006/metadata/properties" xmlns:ns2="1c5831b9-66da-4f16-a409-834213ecdb8e" xmlns:ns3="7d91badd-8922-4db1-9652-4fbca8a6b7df" targetNamespace="http://schemas.microsoft.com/office/2006/metadata/properties" ma:root="true" ma:fieldsID="c87b6c94211ad6040e8d5e3341244e41" ns2:_="" ns3:_="">
    <xsd:import namespace="1c5831b9-66da-4f16-a409-834213ecdb8e"/>
    <xsd:import namespace="7d91badd-8922-4db1-9652-4fbca8a6b7d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c5831b9-66da-4f16-a409-834213ecdb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91badd-8922-4db1-9652-4fbca8a6b7df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4980B000-6044-4A60-BEFB-4CCD130D49D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c5831b9-66da-4f16-a409-834213ecdb8e"/>
    <ds:schemaRef ds:uri="7d91badd-8922-4db1-9652-4fbca8a6b7d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1036693-0DAE-48A3-A42A-8F3FD82F9C7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5CCB350-B76C-41FC-AE69-633CA55F79C0}">
  <ds:schemaRefs>
    <ds:schemaRef ds:uri="http://purl.org/dc/terms/"/>
    <ds:schemaRef ds:uri="http://purl.org/dc/dcmitype/"/>
    <ds:schemaRef ds:uri="http://schemas.microsoft.com/office/2006/documentManagement/types"/>
    <ds:schemaRef ds:uri="7d91badd-8922-4db1-9652-4fbca8a6b7df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1c5831b9-66da-4f16-a409-834213ecdb8e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2646</TotalTime>
  <Words>2889</Words>
  <Application>Microsoft Office PowerPoint</Application>
  <PresentationFormat>On-screen Show (4:3)</PresentationFormat>
  <Paragraphs>143</Paragraphs>
  <Slides>25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9" baseType="lpstr">
      <vt:lpstr>Arial</vt:lpstr>
      <vt:lpstr>Lucida Grande</vt:lpstr>
      <vt:lpstr>Times New Roman</vt:lpstr>
      <vt:lpstr>Default Design</vt:lpstr>
      <vt:lpstr>PowerPoint 5: Gwybod am y gwahanol fathau o strwythurau yn yr amgylchedd adeiledig </vt:lpstr>
      <vt:lpstr>Seilwaith trafnidiaeth </vt:lpstr>
      <vt:lpstr>Priffyrdd</vt:lpstr>
      <vt:lpstr>Priffyrdd (parhad)</vt:lpstr>
      <vt:lpstr>Pontydd</vt:lpstr>
      <vt:lpstr>Pontydd</vt:lpstr>
      <vt:lpstr>Traphontydd a thraphontydd dŵr </vt:lpstr>
      <vt:lpstr>Twnelau </vt:lpstr>
      <vt:lpstr>Enghraifft o dwnnel wedi’i durio</vt:lpstr>
      <vt:lpstr>Enghraifft o dwnnel trochi yn cael ei osod yn ei le</vt:lpstr>
      <vt:lpstr>Dosbarthu gwasanaethau</vt:lpstr>
      <vt:lpstr>Tyrau</vt:lpstr>
      <vt:lpstr>Rheoli llifogydd ac amddiffynfeydd arfordirol</vt:lpstr>
      <vt:lpstr>Rheoli llifogydd</vt:lpstr>
      <vt:lpstr>Coredau, byndiau, llifgloddiau, llifddorau a rhwystrau</vt:lpstr>
      <vt:lpstr>Amddiffynfeydd arfordirol</vt:lpstr>
      <vt:lpstr>Amddiffynfeydd arfordirol</vt:lpstr>
      <vt:lpstr>Strwythurau camlesi a dyfrffyrdd</vt:lpstr>
      <vt:lpstr>Ceiau, dociau a phierau </vt:lpstr>
      <vt:lpstr>Ynni adnewyddadwy</vt:lpstr>
      <vt:lpstr>Ynni adnewyddadwy parhad</vt:lpstr>
      <vt:lpstr>Ynni adnewyddadwy parhad</vt:lpstr>
      <vt:lpstr>Pwmp gwresogi o ffynhonnell aer</vt:lpstr>
      <vt:lpstr>Pwmp gwres o’r ddaear 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228</cp:revision>
  <cp:lastPrinted>2021-02-10T14:32:55Z</cp:lastPrinted>
  <dcterms:created xsi:type="dcterms:W3CDTF">2013-05-28T00:38:54Z</dcterms:created>
  <dcterms:modified xsi:type="dcterms:W3CDTF">2021-04-27T13:13:19Z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0x010100BF0F53B212927044AA6183A8C6980CAA</vt:lpwstr>
  </property>
</Properties>
</file>