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28" r:id="rId6"/>
    <p:sldId id="331" r:id="rId7"/>
    <p:sldId id="332" r:id="rId8"/>
    <p:sldId id="333" r:id="rId9"/>
    <p:sldId id="334" r:id="rId10"/>
    <p:sldId id="335" r:id="rId11"/>
    <p:sldId id="338" r:id="rId12"/>
    <p:sldId id="339" r:id="rId13"/>
    <p:sldId id="340" r:id="rId14"/>
    <p:sldId id="342" r:id="rId15"/>
    <p:sldId id="343" r:id="rId16"/>
    <p:sldId id="344" r:id="rId17"/>
    <p:sldId id="345" r:id="rId18"/>
    <p:sldId id="341" r:id="rId19"/>
    <p:sldId id="267" r:id="rId20"/>
  </p:sldIdLst>
  <p:sldSz cx="9144000" cy="6858000" type="screen4x3"/>
  <p:notesSz cx="6797675" cy="987425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6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  <p:cmAuthor id="2" name="Claire Brooks" initials="CB" lastIdx="5" clrIdx="1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  <p:cmAuthor id="3" name="mark ablett" initials="ma" lastIdx="4" clrIdx="2">
    <p:extLst>
      <p:ext uri="{19B8F6BF-5375-455C-9EA6-DF929625EA0E}">
        <p15:presenceInfo xmlns:p15="http://schemas.microsoft.com/office/powerpoint/2012/main" userId="23d989d0d59f8ce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22D8E-AA22-4035-8FD4-9C09EBB0AA2E}" v="3" dt="2020-12-23T16:43:33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2443" autoAdjust="0"/>
  </p:normalViewPr>
  <p:slideViewPr>
    <p:cSldViewPr showGuides="1">
      <p:cViewPr varScale="1">
        <p:scale>
          <a:sx n="62" d="100"/>
          <a:sy n="62" d="100"/>
        </p:scale>
        <p:origin x="143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18222D8E-AA22-4035-8FD4-9C09EBB0AA2E}"/>
    <pc:docChg chg="undo custSel modSld">
      <pc:chgData name="Rachael Harrison" userId="3d0f6613-2183-48a7-8949-7da9e40c01c7" providerId="ADAL" clId="{18222D8E-AA22-4035-8FD4-9C09EBB0AA2E}" dt="2020-12-23T16:57:24.765" v="502" actId="1076"/>
      <pc:docMkLst>
        <pc:docMk/>
      </pc:docMkLst>
      <pc:sldChg chg="modSp mod">
        <pc:chgData name="Rachael Harrison" userId="3d0f6613-2183-48a7-8949-7da9e40c01c7" providerId="ADAL" clId="{18222D8E-AA22-4035-8FD4-9C09EBB0AA2E}" dt="2020-12-23T16:37:23.245" v="52" actId="20577"/>
        <pc:sldMkLst>
          <pc:docMk/>
          <pc:sldMk cId="0" sldId="328"/>
        </pc:sldMkLst>
        <pc:spChg chg="mod">
          <ac:chgData name="Rachael Harrison" userId="3d0f6613-2183-48a7-8949-7da9e40c01c7" providerId="ADAL" clId="{18222D8E-AA22-4035-8FD4-9C09EBB0AA2E}" dt="2020-12-23T16:37:23.245" v="52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18222D8E-AA22-4035-8FD4-9C09EBB0AA2E}" dt="2020-12-23T16:37:40.952" v="54" actId="20577"/>
        <pc:sldMkLst>
          <pc:docMk/>
          <pc:sldMk cId="0" sldId="331"/>
        </pc:sldMkLst>
        <pc:spChg chg="mod">
          <ac:chgData name="Rachael Harrison" userId="3d0f6613-2183-48a7-8949-7da9e40c01c7" providerId="ADAL" clId="{18222D8E-AA22-4035-8FD4-9C09EBB0AA2E}" dt="2020-12-23T16:37:35.812" v="53" actId="20577"/>
          <ac:spMkLst>
            <pc:docMk/>
            <pc:sldMk cId="0" sldId="331"/>
            <ac:spMk id="3" creationId="{00000000-0000-0000-0000-000000000000}"/>
          </ac:spMkLst>
        </pc:spChg>
        <pc:spChg chg="mod">
          <ac:chgData name="Rachael Harrison" userId="3d0f6613-2183-48a7-8949-7da9e40c01c7" providerId="ADAL" clId="{18222D8E-AA22-4035-8FD4-9C09EBB0AA2E}" dt="2020-12-23T16:37:40.952" v="54" actId="20577"/>
          <ac:spMkLst>
            <pc:docMk/>
            <pc:sldMk cId="0" sldId="331"/>
            <ac:spMk id="9" creationId="{ACDEFD99-87F3-40F1-905D-33A94A33973C}"/>
          </ac:spMkLst>
        </pc:spChg>
      </pc:sldChg>
      <pc:sldChg chg="modSp mod">
        <pc:chgData name="Rachael Harrison" userId="3d0f6613-2183-48a7-8949-7da9e40c01c7" providerId="ADAL" clId="{18222D8E-AA22-4035-8FD4-9C09EBB0AA2E}" dt="2020-12-23T16:37:59.449" v="81" actId="6549"/>
        <pc:sldMkLst>
          <pc:docMk/>
          <pc:sldMk cId="0" sldId="332"/>
        </pc:sldMkLst>
        <pc:spChg chg="mod">
          <ac:chgData name="Rachael Harrison" userId="3d0f6613-2183-48a7-8949-7da9e40c01c7" providerId="ADAL" clId="{18222D8E-AA22-4035-8FD4-9C09EBB0AA2E}" dt="2020-12-23T16:37:59.449" v="81" actId="6549"/>
          <ac:spMkLst>
            <pc:docMk/>
            <pc:sldMk cId="0" sldId="332"/>
            <ac:spMk id="3" creationId="{00000000-0000-0000-0000-000000000000}"/>
          </ac:spMkLst>
        </pc:spChg>
        <pc:spChg chg="mod">
          <ac:chgData name="Rachael Harrison" userId="3d0f6613-2183-48a7-8949-7da9e40c01c7" providerId="ADAL" clId="{18222D8E-AA22-4035-8FD4-9C09EBB0AA2E}" dt="2020-12-23T16:37:56.800" v="80" actId="20577"/>
          <ac:spMkLst>
            <pc:docMk/>
            <pc:sldMk cId="0" sldId="332"/>
            <ac:spMk id="11" creationId="{854B99A1-8F5D-4DAC-8D41-EDA4DB2C45A8}"/>
          </ac:spMkLst>
        </pc:spChg>
      </pc:sldChg>
      <pc:sldChg chg="modSp mod">
        <pc:chgData name="Rachael Harrison" userId="3d0f6613-2183-48a7-8949-7da9e40c01c7" providerId="ADAL" clId="{18222D8E-AA22-4035-8FD4-9C09EBB0AA2E}" dt="2020-12-23T16:38:46.123" v="100" actId="14100"/>
        <pc:sldMkLst>
          <pc:docMk/>
          <pc:sldMk cId="0" sldId="333"/>
        </pc:sldMkLst>
        <pc:spChg chg="mod">
          <ac:chgData name="Rachael Harrison" userId="3d0f6613-2183-48a7-8949-7da9e40c01c7" providerId="ADAL" clId="{18222D8E-AA22-4035-8FD4-9C09EBB0AA2E}" dt="2020-12-23T16:38:14.634" v="82" actId="6549"/>
          <ac:spMkLst>
            <pc:docMk/>
            <pc:sldMk cId="0" sldId="333"/>
            <ac:spMk id="3" creationId="{00000000-0000-0000-0000-000000000000}"/>
          </ac:spMkLst>
        </pc:spChg>
        <pc:spChg chg="mod">
          <ac:chgData name="Rachael Harrison" userId="3d0f6613-2183-48a7-8949-7da9e40c01c7" providerId="ADAL" clId="{18222D8E-AA22-4035-8FD4-9C09EBB0AA2E}" dt="2020-12-23T16:38:46.123" v="100" actId="14100"/>
          <ac:spMkLst>
            <pc:docMk/>
            <pc:sldMk cId="0" sldId="333"/>
            <ac:spMk id="9" creationId="{E8772169-8DD6-4063-AA9F-39AE9E4BBED0}"/>
          </ac:spMkLst>
        </pc:spChg>
        <pc:picChg chg="mod">
          <ac:chgData name="Rachael Harrison" userId="3d0f6613-2183-48a7-8949-7da9e40c01c7" providerId="ADAL" clId="{18222D8E-AA22-4035-8FD4-9C09EBB0AA2E}" dt="2020-12-23T16:38:43.027" v="99" actId="1038"/>
          <ac:picMkLst>
            <pc:docMk/>
            <pc:sldMk cId="0" sldId="333"/>
            <ac:picMk id="7" creationId="{722E20F5-A52D-49FC-8ECD-987E69085A02}"/>
          </ac:picMkLst>
        </pc:picChg>
      </pc:sldChg>
      <pc:sldChg chg="modSp mod">
        <pc:chgData name="Rachael Harrison" userId="3d0f6613-2183-48a7-8949-7da9e40c01c7" providerId="ADAL" clId="{18222D8E-AA22-4035-8FD4-9C09EBB0AA2E}" dt="2020-12-23T16:39:48.508" v="119" actId="1076"/>
        <pc:sldMkLst>
          <pc:docMk/>
          <pc:sldMk cId="0" sldId="334"/>
        </pc:sldMkLst>
        <pc:spChg chg="mod">
          <ac:chgData name="Rachael Harrison" userId="3d0f6613-2183-48a7-8949-7da9e40c01c7" providerId="ADAL" clId="{18222D8E-AA22-4035-8FD4-9C09EBB0AA2E}" dt="2020-12-23T16:39:48.508" v="119" actId="1076"/>
          <ac:spMkLst>
            <pc:docMk/>
            <pc:sldMk cId="0" sldId="334"/>
            <ac:spMk id="3" creationId="{00000000-0000-0000-0000-000000000000}"/>
          </ac:spMkLst>
        </pc:spChg>
        <pc:spChg chg="mod">
          <ac:chgData name="Rachael Harrison" userId="3d0f6613-2183-48a7-8949-7da9e40c01c7" providerId="ADAL" clId="{18222D8E-AA22-4035-8FD4-9C09EBB0AA2E}" dt="2020-12-23T16:39:40.566" v="117" actId="1076"/>
          <ac:spMkLst>
            <pc:docMk/>
            <pc:sldMk cId="0" sldId="334"/>
            <ac:spMk id="12" creationId="{1A2B8417-591D-4A91-932F-5D4DE84A8EFD}"/>
          </ac:spMkLst>
        </pc:spChg>
        <pc:picChg chg="mod">
          <ac:chgData name="Rachael Harrison" userId="3d0f6613-2183-48a7-8949-7da9e40c01c7" providerId="ADAL" clId="{18222D8E-AA22-4035-8FD4-9C09EBB0AA2E}" dt="2020-12-23T16:39:46.351" v="118" actId="1076"/>
          <ac:picMkLst>
            <pc:docMk/>
            <pc:sldMk cId="0" sldId="334"/>
            <ac:picMk id="7" creationId="{14E1B4C3-7B74-4A03-BEC8-09926A57F236}"/>
          </ac:picMkLst>
        </pc:picChg>
      </pc:sldChg>
      <pc:sldChg chg="modSp mod">
        <pc:chgData name="Rachael Harrison" userId="3d0f6613-2183-48a7-8949-7da9e40c01c7" providerId="ADAL" clId="{18222D8E-AA22-4035-8FD4-9C09EBB0AA2E}" dt="2020-12-23T16:41:52.049" v="200" actId="14100"/>
        <pc:sldMkLst>
          <pc:docMk/>
          <pc:sldMk cId="0" sldId="335"/>
        </pc:sldMkLst>
        <pc:spChg chg="mod">
          <ac:chgData name="Rachael Harrison" userId="3d0f6613-2183-48a7-8949-7da9e40c01c7" providerId="ADAL" clId="{18222D8E-AA22-4035-8FD4-9C09EBB0AA2E}" dt="2020-12-23T16:41:52.049" v="200" actId="14100"/>
          <ac:spMkLst>
            <pc:docMk/>
            <pc:sldMk cId="0" sldId="335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18222D8E-AA22-4035-8FD4-9C09EBB0AA2E}" dt="2020-12-23T16:42:29.785" v="211" actId="20577"/>
        <pc:sldMkLst>
          <pc:docMk/>
          <pc:sldMk cId="0" sldId="338"/>
        </pc:sldMkLst>
        <pc:spChg chg="mod">
          <ac:chgData name="Rachael Harrison" userId="3d0f6613-2183-48a7-8949-7da9e40c01c7" providerId="ADAL" clId="{18222D8E-AA22-4035-8FD4-9C09EBB0AA2E}" dt="2020-12-23T16:42:29.785" v="211" actId="20577"/>
          <ac:spMkLst>
            <pc:docMk/>
            <pc:sldMk cId="0" sldId="338"/>
            <ac:spMk id="3075" creationId="{00000000-0000-0000-0000-000000000000}"/>
          </ac:spMkLst>
        </pc:spChg>
      </pc:sldChg>
      <pc:sldChg chg="addSp modSp mod">
        <pc:chgData name="Rachael Harrison" userId="3d0f6613-2183-48a7-8949-7da9e40c01c7" providerId="ADAL" clId="{18222D8E-AA22-4035-8FD4-9C09EBB0AA2E}" dt="2020-12-23T16:44:33.803" v="238" actId="403"/>
        <pc:sldMkLst>
          <pc:docMk/>
          <pc:sldMk cId="0" sldId="339"/>
        </pc:sldMkLst>
        <pc:spChg chg="mod">
          <ac:chgData name="Rachael Harrison" userId="3d0f6613-2183-48a7-8949-7da9e40c01c7" providerId="ADAL" clId="{18222D8E-AA22-4035-8FD4-9C09EBB0AA2E}" dt="2020-12-23T16:44:33.803" v="238" actId="403"/>
          <ac:spMkLst>
            <pc:docMk/>
            <pc:sldMk cId="0" sldId="339"/>
            <ac:spMk id="3" creationId="{00000000-0000-0000-0000-000000000000}"/>
          </ac:spMkLst>
        </pc:spChg>
        <pc:spChg chg="add mod">
          <ac:chgData name="Rachael Harrison" userId="3d0f6613-2183-48a7-8949-7da9e40c01c7" providerId="ADAL" clId="{18222D8E-AA22-4035-8FD4-9C09EBB0AA2E}" dt="2020-12-23T16:44:29.761" v="237" actId="14100"/>
          <ac:spMkLst>
            <pc:docMk/>
            <pc:sldMk cId="0" sldId="339"/>
            <ac:spMk id="4" creationId="{84C88492-BC03-46FF-B9C8-BE24E0483AD1}"/>
          </ac:spMkLst>
        </pc:spChg>
      </pc:sldChg>
      <pc:sldChg chg="modSp mod">
        <pc:chgData name="Rachael Harrison" userId="3d0f6613-2183-48a7-8949-7da9e40c01c7" providerId="ADAL" clId="{18222D8E-AA22-4035-8FD4-9C09EBB0AA2E}" dt="2020-12-23T16:45:13.050" v="254" actId="403"/>
        <pc:sldMkLst>
          <pc:docMk/>
          <pc:sldMk cId="0" sldId="340"/>
        </pc:sldMkLst>
        <pc:spChg chg="mod">
          <ac:chgData name="Rachael Harrison" userId="3d0f6613-2183-48a7-8949-7da9e40c01c7" providerId="ADAL" clId="{18222D8E-AA22-4035-8FD4-9C09EBB0AA2E}" dt="2020-12-23T16:45:13.050" v="254" actId="403"/>
          <ac:spMkLst>
            <pc:docMk/>
            <pc:sldMk cId="0" sldId="340"/>
            <ac:spMk id="8" creationId="{C7AF8447-9317-4DB8-9865-5C6CC896102B}"/>
          </ac:spMkLst>
        </pc:spChg>
        <pc:spChg chg="mod">
          <ac:chgData name="Rachael Harrison" userId="3d0f6613-2183-48a7-8949-7da9e40c01c7" providerId="ADAL" clId="{18222D8E-AA22-4035-8FD4-9C09EBB0AA2E}" dt="2020-12-23T16:45:05.553" v="253" actId="14100"/>
          <ac:spMkLst>
            <pc:docMk/>
            <pc:sldMk cId="0" sldId="340"/>
            <ac:spMk id="10" creationId="{4835C133-8185-41A1-9BFB-18DEEC4BF78A}"/>
          </ac:spMkLst>
        </pc:spChg>
        <pc:picChg chg="mod">
          <ac:chgData name="Rachael Harrison" userId="3d0f6613-2183-48a7-8949-7da9e40c01c7" providerId="ADAL" clId="{18222D8E-AA22-4035-8FD4-9C09EBB0AA2E}" dt="2020-12-23T16:44:54.288" v="248" actId="1036"/>
          <ac:picMkLst>
            <pc:docMk/>
            <pc:sldMk cId="0" sldId="340"/>
            <ac:picMk id="14" creationId="{580B917C-9B4A-40BC-BB02-9D921EAD43BA}"/>
          </ac:picMkLst>
        </pc:picChg>
      </pc:sldChg>
      <pc:sldChg chg="modSp mod">
        <pc:chgData name="Rachael Harrison" userId="3d0f6613-2183-48a7-8949-7da9e40c01c7" providerId="ADAL" clId="{18222D8E-AA22-4035-8FD4-9C09EBB0AA2E}" dt="2020-12-23T16:57:24.765" v="502" actId="1076"/>
        <pc:sldMkLst>
          <pc:docMk/>
          <pc:sldMk cId="2965270407" sldId="341"/>
        </pc:sldMkLst>
        <pc:spChg chg="mod">
          <ac:chgData name="Rachael Harrison" userId="3d0f6613-2183-48a7-8949-7da9e40c01c7" providerId="ADAL" clId="{18222D8E-AA22-4035-8FD4-9C09EBB0AA2E}" dt="2020-12-23T16:57:24.765" v="502" actId="1076"/>
          <ac:spMkLst>
            <pc:docMk/>
            <pc:sldMk cId="2965270407" sldId="341"/>
            <ac:spMk id="3" creationId="{6A5341E2-DBEA-8C42-9CCA-112344EF7A6B}"/>
          </ac:spMkLst>
        </pc:spChg>
      </pc:sldChg>
      <pc:sldChg chg="modSp mod">
        <pc:chgData name="Rachael Harrison" userId="3d0f6613-2183-48a7-8949-7da9e40c01c7" providerId="ADAL" clId="{18222D8E-AA22-4035-8FD4-9C09EBB0AA2E}" dt="2020-12-23T16:46:11.163" v="276" actId="1076"/>
        <pc:sldMkLst>
          <pc:docMk/>
          <pc:sldMk cId="1048595799" sldId="342"/>
        </pc:sldMkLst>
        <pc:spChg chg="mod">
          <ac:chgData name="Rachael Harrison" userId="3d0f6613-2183-48a7-8949-7da9e40c01c7" providerId="ADAL" clId="{18222D8E-AA22-4035-8FD4-9C09EBB0AA2E}" dt="2020-12-23T16:46:08.120" v="275" actId="1076"/>
          <ac:spMkLst>
            <pc:docMk/>
            <pc:sldMk cId="1048595799" sldId="342"/>
            <ac:spMk id="5" creationId="{CA04472B-D86C-5C4D-9A22-044F390CEF7A}"/>
          </ac:spMkLst>
        </pc:spChg>
        <pc:spChg chg="mod">
          <ac:chgData name="Rachael Harrison" userId="3d0f6613-2183-48a7-8949-7da9e40c01c7" providerId="ADAL" clId="{18222D8E-AA22-4035-8FD4-9C09EBB0AA2E}" dt="2020-12-23T16:46:03.729" v="274" actId="1076"/>
          <ac:spMkLst>
            <pc:docMk/>
            <pc:sldMk cId="1048595799" sldId="342"/>
            <ac:spMk id="6" creationId="{F211878C-A892-2746-AAA9-5E935A5176DE}"/>
          </ac:spMkLst>
        </pc:spChg>
        <pc:picChg chg="mod">
          <ac:chgData name="Rachael Harrison" userId="3d0f6613-2183-48a7-8949-7da9e40c01c7" providerId="ADAL" clId="{18222D8E-AA22-4035-8FD4-9C09EBB0AA2E}" dt="2020-12-23T16:45:57.478" v="271" actId="1076"/>
          <ac:picMkLst>
            <pc:docMk/>
            <pc:sldMk cId="1048595799" sldId="342"/>
            <ac:picMk id="9" creationId="{59C731B6-3B2C-45C5-A818-70F7BB5EAB52}"/>
          </ac:picMkLst>
        </pc:picChg>
        <pc:picChg chg="mod">
          <ac:chgData name="Rachael Harrison" userId="3d0f6613-2183-48a7-8949-7da9e40c01c7" providerId="ADAL" clId="{18222D8E-AA22-4035-8FD4-9C09EBB0AA2E}" dt="2020-12-23T16:46:11.163" v="276" actId="1076"/>
          <ac:picMkLst>
            <pc:docMk/>
            <pc:sldMk cId="1048595799" sldId="342"/>
            <ac:picMk id="13" creationId="{0560EFC1-9DB1-4B1B-86D5-7E2A11F7D746}"/>
          </ac:picMkLst>
        </pc:picChg>
        <pc:picChg chg="mod">
          <ac:chgData name="Rachael Harrison" userId="3d0f6613-2183-48a7-8949-7da9e40c01c7" providerId="ADAL" clId="{18222D8E-AA22-4035-8FD4-9C09EBB0AA2E}" dt="2020-12-23T16:45:59.140" v="272" actId="1076"/>
          <ac:picMkLst>
            <pc:docMk/>
            <pc:sldMk cId="1048595799" sldId="342"/>
            <ac:picMk id="15" creationId="{407D2EDF-C96B-4235-9592-E7A298894227}"/>
          </ac:picMkLst>
        </pc:picChg>
      </pc:sldChg>
      <pc:sldChg chg="modSp mod">
        <pc:chgData name="Rachael Harrison" userId="3d0f6613-2183-48a7-8949-7da9e40c01c7" providerId="ADAL" clId="{18222D8E-AA22-4035-8FD4-9C09EBB0AA2E}" dt="2020-12-23T16:47:02.711" v="304" actId="1076"/>
        <pc:sldMkLst>
          <pc:docMk/>
          <pc:sldMk cId="3756208489" sldId="343"/>
        </pc:sldMkLst>
        <pc:spChg chg="mod">
          <ac:chgData name="Rachael Harrison" userId="3d0f6613-2183-48a7-8949-7da9e40c01c7" providerId="ADAL" clId="{18222D8E-AA22-4035-8FD4-9C09EBB0AA2E}" dt="2020-12-23T16:46:31.626" v="292" actId="20577"/>
          <ac:spMkLst>
            <pc:docMk/>
            <pc:sldMk cId="3756208489" sldId="343"/>
            <ac:spMk id="3" creationId="{F78504BA-05C2-4E43-A0C9-5630F40A8E2C}"/>
          </ac:spMkLst>
        </pc:spChg>
        <pc:spChg chg="mod">
          <ac:chgData name="Rachael Harrison" userId="3d0f6613-2183-48a7-8949-7da9e40c01c7" providerId="ADAL" clId="{18222D8E-AA22-4035-8FD4-9C09EBB0AA2E}" dt="2020-12-23T16:47:02.711" v="304" actId="1076"/>
          <ac:spMkLst>
            <pc:docMk/>
            <pc:sldMk cId="3756208489" sldId="343"/>
            <ac:spMk id="13" creationId="{9B009C9D-451F-4D80-99BA-2330C67923C1}"/>
          </ac:spMkLst>
        </pc:spChg>
        <pc:spChg chg="mod">
          <ac:chgData name="Rachael Harrison" userId="3d0f6613-2183-48a7-8949-7da9e40c01c7" providerId="ADAL" clId="{18222D8E-AA22-4035-8FD4-9C09EBB0AA2E}" dt="2020-12-23T16:46:51.182" v="299" actId="1076"/>
          <ac:spMkLst>
            <pc:docMk/>
            <pc:sldMk cId="3756208489" sldId="343"/>
            <ac:spMk id="19" creationId="{FC6724F6-A09C-46BD-83CD-CCB3AA09025D}"/>
          </ac:spMkLst>
        </pc:spChg>
        <pc:picChg chg="mod">
          <ac:chgData name="Rachael Harrison" userId="3d0f6613-2183-48a7-8949-7da9e40c01c7" providerId="ADAL" clId="{18222D8E-AA22-4035-8FD4-9C09EBB0AA2E}" dt="2020-12-23T16:46:47.914" v="298" actId="1076"/>
          <ac:picMkLst>
            <pc:docMk/>
            <pc:sldMk cId="3756208489" sldId="343"/>
            <ac:picMk id="8" creationId="{FA728150-407E-4728-BDF6-FC24994EB47B}"/>
          </ac:picMkLst>
        </pc:picChg>
      </pc:sldChg>
      <pc:sldChg chg="modSp mod">
        <pc:chgData name="Rachael Harrison" userId="3d0f6613-2183-48a7-8949-7da9e40c01c7" providerId="ADAL" clId="{18222D8E-AA22-4035-8FD4-9C09EBB0AA2E}" dt="2020-12-23T16:49:35.772" v="408" actId="1076"/>
        <pc:sldMkLst>
          <pc:docMk/>
          <pc:sldMk cId="3723111807" sldId="344"/>
        </pc:sldMkLst>
        <pc:spChg chg="mod">
          <ac:chgData name="Rachael Harrison" userId="3d0f6613-2183-48a7-8949-7da9e40c01c7" providerId="ADAL" clId="{18222D8E-AA22-4035-8FD4-9C09EBB0AA2E}" dt="2020-12-23T16:49:35.772" v="408" actId="1076"/>
          <ac:spMkLst>
            <pc:docMk/>
            <pc:sldMk cId="3723111807" sldId="344"/>
            <ac:spMk id="3" creationId="{5151EB39-8C18-1943-ABBB-F4F26FEF19EA}"/>
          </ac:spMkLst>
        </pc:spChg>
        <pc:spChg chg="mod">
          <ac:chgData name="Rachael Harrison" userId="3d0f6613-2183-48a7-8949-7da9e40c01c7" providerId="ADAL" clId="{18222D8E-AA22-4035-8FD4-9C09EBB0AA2E}" dt="2020-12-23T16:49:32.401" v="407" actId="108"/>
          <ac:spMkLst>
            <pc:docMk/>
            <pc:sldMk cId="3723111807" sldId="344"/>
            <ac:spMk id="8" creationId="{2FE5E45A-F4E3-44CD-BD5F-45CB8C6E19D2}"/>
          </ac:spMkLst>
        </pc:spChg>
        <pc:picChg chg="mod">
          <ac:chgData name="Rachael Harrison" userId="3d0f6613-2183-48a7-8949-7da9e40c01c7" providerId="ADAL" clId="{18222D8E-AA22-4035-8FD4-9C09EBB0AA2E}" dt="2020-12-23T16:47:12.908" v="307" actId="1076"/>
          <ac:picMkLst>
            <pc:docMk/>
            <pc:sldMk cId="3723111807" sldId="344"/>
            <ac:picMk id="5" creationId="{9111B114-6581-4754-8949-D4BC6EFFA664}"/>
          </ac:picMkLst>
        </pc:picChg>
      </pc:sldChg>
      <pc:sldChg chg="modSp mod">
        <pc:chgData name="Rachael Harrison" userId="3d0f6613-2183-48a7-8949-7da9e40c01c7" providerId="ADAL" clId="{18222D8E-AA22-4035-8FD4-9C09EBB0AA2E}" dt="2020-12-23T16:50:59.912" v="498" actId="20577"/>
        <pc:sldMkLst>
          <pc:docMk/>
          <pc:sldMk cId="1132366855" sldId="345"/>
        </pc:sldMkLst>
        <pc:spChg chg="mod">
          <ac:chgData name="Rachael Harrison" userId="3d0f6613-2183-48a7-8949-7da9e40c01c7" providerId="ADAL" clId="{18222D8E-AA22-4035-8FD4-9C09EBB0AA2E}" dt="2020-12-23T16:50:59.912" v="498" actId="20577"/>
          <ac:spMkLst>
            <pc:docMk/>
            <pc:sldMk cId="1132366855" sldId="345"/>
            <ac:spMk id="7" creationId="{1F25A716-167B-754D-8505-FC96C73CC0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208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643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038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7237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249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84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417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17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849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011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28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651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33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esonline.co.uk/business/business-news/what-cardiff-look-like-10-12311665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 1.1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1: Y mathau o adeiladau yn yr amgylchedd adeiledig, a’u pwrpas 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cyhoeddus modern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 sz="1600"/>
              <a:t>                                            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AF8447-9317-4DB8-9865-5C6CC896102B}"/>
              </a:ext>
            </a:extLst>
          </p:cNvPr>
          <p:cNvSpPr txBox="1"/>
          <p:nvPr/>
        </p:nvSpPr>
        <p:spPr>
          <a:xfrm>
            <a:off x="107504" y="4870901"/>
            <a:ext cx="51125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Y Senedd, a elwir hefyd yn adeilad y Cynulliad Cenedlaethol, cartref Cynulliad Cymru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35C133-8185-41A1-9BFB-18DEEC4BF78A}"/>
              </a:ext>
            </a:extLst>
          </p:cNvPr>
          <p:cNvSpPr txBox="1"/>
          <p:nvPr/>
        </p:nvSpPr>
        <p:spPr>
          <a:xfrm>
            <a:off x="5029200" y="4425833"/>
            <a:ext cx="3657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Canolfan y Mileniwm, Caerdydd</a:t>
            </a:r>
          </a:p>
        </p:txBody>
      </p:sp>
      <p:pic>
        <p:nvPicPr>
          <p:cNvPr id="12" name="Picture 11" descr="Adeilad mawr  Disgrifiad wedi'i greu'n awtomatig">
            <a:extLst>
              <a:ext uri="{FF2B5EF4-FFF2-40B4-BE49-F238E27FC236}">
                <a16:creationId xmlns:a16="http://schemas.microsoft.com/office/drawing/2014/main" id="{74411445-B5FD-49D4-8CF0-6D07F24760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4153" y="1126738"/>
            <a:ext cx="4067944" cy="3190373"/>
          </a:xfrm>
          <a:prstGeom prst="rect">
            <a:avLst/>
          </a:prstGeom>
        </p:spPr>
      </p:pic>
      <p:pic>
        <p:nvPicPr>
          <p:cNvPr id="14" name="Picture 13" descr="Adeiald mawr yn y cefndir  Y disgrifiad wedi’i greu’n awtomatig">
            <a:extLst>
              <a:ext uri="{FF2B5EF4-FFF2-40B4-BE49-F238E27FC236}">
                <a16:creationId xmlns:a16="http://schemas.microsoft.com/office/drawing/2014/main" id="{580B917C-9B4A-40BC-BB02-9D921EAD43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71" y="1714179"/>
            <a:ext cx="4572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E5F73-4789-7E45-8AE5-4277A9D9A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Gorsafoedd heddlu a charchardai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04472B-D86C-5C4D-9A22-044F390CEF7A}"/>
              </a:ext>
            </a:extLst>
          </p:cNvPr>
          <p:cNvSpPr txBox="1"/>
          <p:nvPr/>
        </p:nvSpPr>
        <p:spPr>
          <a:xfrm>
            <a:off x="4132564" y="1353097"/>
            <a:ext cx="42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Gorsaf heddlu leol draddodiadol a gorsaf heddlu ranbarthol fodern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1878C-A892-2746-AAA9-5E935A5176DE}"/>
              </a:ext>
            </a:extLst>
          </p:cNvPr>
          <p:cNvSpPr txBox="1"/>
          <p:nvPr/>
        </p:nvSpPr>
        <p:spPr>
          <a:xfrm>
            <a:off x="5244996" y="5366929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Carchar modern yng Nghymru </a:t>
            </a:r>
          </a:p>
        </p:txBody>
      </p:sp>
      <p:pic>
        <p:nvPicPr>
          <p:cNvPr id="9" name="Picture 8" descr="Llun yn cynnwys gwelltglas, allanol, ffordd, adeilad, wedi parcio  Disgrifiad wedi ei gynhyrchu’n awtomatig">
            <a:extLst>
              <a:ext uri="{FF2B5EF4-FFF2-40B4-BE49-F238E27FC236}">
                <a16:creationId xmlns:a16="http://schemas.microsoft.com/office/drawing/2014/main" id="{59C731B6-3B2C-45C5-A818-70F7BB5EA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880" y="2392244"/>
            <a:ext cx="4462028" cy="2974685"/>
          </a:xfrm>
          <a:prstGeom prst="rect">
            <a:avLst/>
          </a:prstGeom>
        </p:spPr>
      </p:pic>
      <p:pic>
        <p:nvPicPr>
          <p:cNvPr id="13" name="Picture 12" descr="Tŷ sydd wedi’i barcio ar ochr ffordd  Disgrifiad wedi'i greu'n awtomatig">
            <a:extLst>
              <a:ext uri="{FF2B5EF4-FFF2-40B4-BE49-F238E27FC236}">
                <a16:creationId xmlns:a16="http://schemas.microsoft.com/office/drawing/2014/main" id="{0560EFC1-9DB1-4B1B-86D5-7E2A11F7D7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53" r="14161" b="33039"/>
          <a:stretch/>
        </p:blipFill>
        <p:spPr>
          <a:xfrm>
            <a:off x="395536" y="3483216"/>
            <a:ext cx="3647486" cy="2351904"/>
          </a:xfrm>
          <a:prstGeom prst="rect">
            <a:avLst/>
          </a:prstGeom>
        </p:spPr>
      </p:pic>
      <p:pic>
        <p:nvPicPr>
          <p:cNvPr id="15" name="Picture 14" descr="Adeilad brics mawr  Disgrifiad wedi'i greu'n awtomatig">
            <a:extLst>
              <a:ext uri="{FF2B5EF4-FFF2-40B4-BE49-F238E27FC236}">
                <a16:creationId xmlns:a16="http://schemas.microsoft.com/office/drawing/2014/main" id="{407D2EDF-C96B-4235-9592-E7A2988942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68" y="1390588"/>
            <a:ext cx="3691396" cy="252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95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DE2EB-B6F5-5E40-988F-E57AA732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129" y="1099086"/>
            <a:ext cx="8229600" cy="382588"/>
          </a:xfrm>
        </p:spPr>
        <p:txBody>
          <a:bodyPr/>
          <a:lstStyle/>
          <a:p>
            <a:r>
              <a:rPr lang="cy-GB"/>
              <a:t>Mannau addoli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504BA-05C2-4E43-A0C9-5630F40A8E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628800"/>
            <a:ext cx="5426016" cy="742268"/>
          </a:xfrm>
        </p:spPr>
        <p:txBody>
          <a:bodyPr/>
          <a:lstStyle/>
          <a:p>
            <a:r>
              <a:rPr lang="cy-GB"/>
              <a:t>Mae dyluniad mannau addoli yn aml yn gysylltiedig â chredoau crefyddol ac yn aml gellir eu hadnabod yn hawdd oherwydd eu hedrychiad pensaernïol.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009C9D-451F-4D80-99BA-2330C67923C1}"/>
              </a:ext>
            </a:extLst>
          </p:cNvPr>
          <p:cNvSpPr txBox="1"/>
          <p:nvPr/>
        </p:nvSpPr>
        <p:spPr>
          <a:xfrm>
            <a:off x="5796136" y="5661763"/>
            <a:ext cx="3491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Eglwys y Drindod Sanctaidd, Llandudno yng Nghymru</a:t>
            </a:r>
          </a:p>
        </p:txBody>
      </p:sp>
      <p:pic>
        <p:nvPicPr>
          <p:cNvPr id="8" name="Picture 7" descr="Tŵr yr adeilad  Disgrifiad wedi'i greu'n awtomatig">
            <a:extLst>
              <a:ext uri="{FF2B5EF4-FFF2-40B4-BE49-F238E27FC236}">
                <a16:creationId xmlns:a16="http://schemas.microsoft.com/office/drawing/2014/main" id="{FA728150-407E-4728-BDF6-FC24994EB4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" y="2561665"/>
            <a:ext cx="3806377" cy="2903222"/>
          </a:xfrm>
          <a:prstGeom prst="rect">
            <a:avLst/>
          </a:prstGeom>
        </p:spPr>
      </p:pic>
      <p:pic>
        <p:nvPicPr>
          <p:cNvPr id="11" name="Picture 10" descr="Tŵr mawr tal gyda chloc ar ben adeilad  Disgrifiad wedi'i greu'n awtomatig">
            <a:extLst>
              <a:ext uri="{FF2B5EF4-FFF2-40B4-BE49-F238E27FC236}">
                <a16:creationId xmlns:a16="http://schemas.microsoft.com/office/drawing/2014/main" id="{FFADBD9F-5D12-4A01-A1DD-5A8F05C79E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767" y="1246448"/>
            <a:ext cx="2909827" cy="436510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6724F6-A09C-46BD-83CD-CCB3AA09025D}"/>
              </a:ext>
            </a:extLst>
          </p:cNvPr>
          <p:cNvSpPr txBox="1"/>
          <p:nvPr/>
        </p:nvSpPr>
        <p:spPr>
          <a:xfrm>
            <a:off x="876940" y="5501595"/>
            <a:ext cx="338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Mosg yn Swydd Rydychen, y DU</a:t>
            </a:r>
          </a:p>
        </p:txBody>
      </p:sp>
    </p:spTree>
    <p:extLst>
      <p:ext uri="{BB962C8B-B14F-4D97-AF65-F5344CB8AC3E}">
        <p14:creationId xmlns:p14="http://schemas.microsoft.com/office/powerpoint/2010/main" val="3756208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0E5E0-2EF4-A241-95CD-20B085096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Sefydliad y Gweithwyr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1EB39-8C18-1943-ABBB-F4F26FEF19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9224" y="3857807"/>
            <a:ext cx="3940693" cy="3536888"/>
          </a:xfrm>
        </p:spPr>
        <p:txBody>
          <a:bodyPr/>
          <a:lstStyle/>
          <a:p>
            <a:r>
              <a:rPr lang="cy-GB"/>
              <a:t>Yng Nghymru a Lloegr, mae nifer y tystysgrifau clwb – trwyddedau a roddir gan awdurdodau lleol – wedi gostwng 15% ers 2008, gyda llawer o glybiau bellach wedi cael eu dymchwel neu eu troi’n fflatiau.</a:t>
            </a:r>
          </a:p>
          <a:p>
            <a:endParaRPr lang="en-GB" dirty="0"/>
          </a:p>
        </p:txBody>
      </p:sp>
      <p:pic>
        <p:nvPicPr>
          <p:cNvPr id="5" name="Picture 4" descr="Tŷ sydd ag arwydd ar ochr adeilad  Disgrifiad wedi'i greu'n awtomatig">
            <a:extLst>
              <a:ext uri="{FF2B5EF4-FFF2-40B4-BE49-F238E27FC236}">
                <a16:creationId xmlns:a16="http://schemas.microsoft.com/office/drawing/2014/main" id="{9111B114-6581-4754-8949-D4BC6EFFA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3667166"/>
            <a:ext cx="3555848" cy="25489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E5E45A-F4E3-44CD-BD5F-45CB8C6E19D2}"/>
              </a:ext>
            </a:extLst>
          </p:cNvPr>
          <p:cNvSpPr txBox="1"/>
          <p:nvPr/>
        </p:nvSpPr>
        <p:spPr>
          <a:xfrm>
            <a:off x="373450" y="1421444"/>
            <a:ext cx="870654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>
                <a:latin typeface="+mn-lt"/>
                <a:ea typeface="ＭＳ Ｐゴシック" charset="-128"/>
              </a:rPr>
              <a:t>Mae clybiau gweithwyr traddodiadol yn dirywio ar draws eu cadarnle traddodiadol yng Nghymoedd De Cymru. Cafodd y clybiau cymdeithasol preifat hyn eu creu am y tro cyntaf yn y bedwaredd ganrif ar bymtheg mewn cymunedau diwydiannol, gan ddarparu adloniant ac addysg i ddynion dosbarth gweithiol a’u teuluoedd. Fel arfer, mae clybiau wedi bod yn gysylltiedig â diwydiant penodol, megis sefydliad y glowyr; gyda’r lluoedd arfog, megis y Lleng Brydeinig Frenhinol; neu â phleidiau gwleidyddol.</a:t>
            </a:r>
          </a:p>
        </p:txBody>
      </p:sp>
    </p:spTree>
    <p:extLst>
      <p:ext uri="{BB962C8B-B14F-4D97-AF65-F5344CB8AC3E}">
        <p14:creationId xmlns:p14="http://schemas.microsoft.com/office/powerpoint/2010/main" val="3723111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32CB4-4AA5-154C-AEC8-13699DF2B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Gorsafoedd rheilffordd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25A716-167B-754D-8505-FC96C73CC089}"/>
              </a:ext>
            </a:extLst>
          </p:cNvPr>
          <p:cNvSpPr txBox="1"/>
          <p:nvPr/>
        </p:nvSpPr>
        <p:spPr>
          <a:xfrm>
            <a:off x="395536" y="1844824"/>
            <a:ext cx="37011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Yn dilyn cau llawer o wasanaethau rheilffyrdd yn dilyn adroddiad Beeching yn 1963, ychydig o fuddsoddiad sydd wedi bod yn y rheilffyrdd yng Nghymru. Fodd bynnag, mae Trafnidiaeth Cymru yn cynllunio pedair gorsaf newydd ar draws rhanbarthau Cymru erbyn 2024.</a:t>
            </a:r>
          </a:p>
        </p:txBody>
      </p:sp>
      <p:pic>
        <p:nvPicPr>
          <p:cNvPr id="5" name="Picture 4" descr="Grŵp o bobl yn cerdded o flaen adeilad  Disgrifiad wedi'i greu'n awtomatig">
            <a:extLst>
              <a:ext uri="{FF2B5EF4-FFF2-40B4-BE49-F238E27FC236}">
                <a16:creationId xmlns:a16="http://schemas.microsoft.com/office/drawing/2014/main" id="{2A664AE9-779D-4266-9FB2-652D9D8AC9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568" y="1628799"/>
            <a:ext cx="4829590" cy="352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6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8F4FC-B92C-B448-831B-7CC910D1A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Cynllun datblygu Caerdydd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341E2-DBEA-8C42-9CCA-112344EF7A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7604" y="4970868"/>
            <a:ext cx="7128792" cy="881396"/>
          </a:xfrm>
        </p:spPr>
        <p:txBody>
          <a:bodyPr/>
          <a:lstStyle/>
          <a:p>
            <a:r>
              <a:rPr lang="cy-GB"/>
              <a:t>Dolen i sut fydd Caerdydd yn edrych: </a:t>
            </a:r>
            <a:r>
              <a:rPr lang="cy-GB" sz="1800">
                <a:hlinkClick r:id="rId3"/>
              </a:rPr>
              <a:t>www.walesonline.co.uk/business/business-news/what-cardiff-look-like-10-12311665</a:t>
            </a:r>
            <a:r>
              <a:rPr lang="cy-GB" sz="1800"/>
              <a:t> 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888A9F-721D-964B-96B3-D54BF3ED37DD}"/>
              </a:ext>
            </a:extLst>
          </p:cNvPr>
          <p:cNvSpPr/>
          <p:nvPr/>
        </p:nvSpPr>
        <p:spPr>
          <a:xfrm>
            <a:off x="2286000" y="292116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92832-3531-DB4C-84E3-422A11703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1475269"/>
            <a:ext cx="6415718" cy="345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70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domestig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pPr marL="0" indent="0"/>
            <a:r>
              <a:rPr lang="cy-GB"/>
              <a:t>Mae adeilad domestig yn un sydd wedi cael ei ddylunio a’i adeiladu ar gyfer un aelwyd i fyw ynddo. Mae enghreifftiau o adeiladau domestig yn cynnwys y canlynol.</a:t>
            </a:r>
          </a:p>
          <a:p>
            <a:pPr marL="0" indent="0"/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Byngalo: </a:t>
            </a:r>
            <a:r>
              <a:rPr lang="cy-GB"/>
              <a:t>Tŷ un llawr heb risiau.</a:t>
            </a:r>
          </a:p>
          <a:p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Byngalo dormer: </a:t>
            </a:r>
            <a:r>
              <a:rPr lang="cy-GB"/>
              <a:t>Tŷ un llawr gyda grisiau ac ystafelloedd addas i’w defnyddio yng ngofod y to. Mae ffenestri sy'n ymwthio allan a elwir yn ffenestri dormer yn rhoi eu henw i'r adeilad.</a:t>
            </a:r>
          </a:p>
        </p:txBody>
      </p:sp>
      <p:pic>
        <p:nvPicPr>
          <p:cNvPr id="3" name="Picture 2" descr="Tŷ gyda llwyni o flaen adeilad brics  Disgrifiad wedi'i greu'n awtomatig">
            <a:extLst>
              <a:ext uri="{FF2B5EF4-FFF2-40B4-BE49-F238E27FC236}">
                <a16:creationId xmlns:a16="http://schemas.microsoft.com/office/drawing/2014/main" id="{0BF7D436-76EC-4F52-ABCA-0A771FE87D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2540" y="3716277"/>
            <a:ext cx="3841460" cy="2377019"/>
          </a:xfrm>
          <a:prstGeom prst="rect">
            <a:avLst/>
          </a:prstGeom>
        </p:spPr>
      </p:pic>
      <p:pic>
        <p:nvPicPr>
          <p:cNvPr id="6" name="Picture 5" descr="Tŷ bach yng nghanol ffordd  Disgrifiad wedi'i greu'n awtomatig">
            <a:extLst>
              <a:ext uri="{FF2B5EF4-FFF2-40B4-BE49-F238E27FC236}">
                <a16:creationId xmlns:a16="http://schemas.microsoft.com/office/drawing/2014/main" id="{D53DCCE9-D42D-4B6B-BFF7-20EE83CD21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773" y="1088277"/>
            <a:ext cx="3821226" cy="25477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domestig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1663" y="1556792"/>
            <a:ext cx="4274354" cy="4044595"/>
          </a:xfrm>
        </p:spPr>
        <p:txBody>
          <a:bodyPr/>
          <a:lstStyle/>
          <a:p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Tŷ pâr: </a:t>
            </a:r>
            <a:r>
              <a:rPr lang="cy-GB"/>
              <a:t>Tŷ sy’n rhannu un wal gydrannol gydag un eiddo arall.</a:t>
            </a: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cy-GB" sz="160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0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44"/>
          <a:stretch/>
        </p:blipFill>
        <p:spPr bwMode="auto">
          <a:xfrm>
            <a:off x="5004048" y="2738659"/>
            <a:ext cx="3528392" cy="2862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6" descr="Hen dŷ brics gyda choed yn y cefndir  Disgrifiad wedi'i greu'n awtomatig">
            <a:extLst>
              <a:ext uri="{FF2B5EF4-FFF2-40B4-BE49-F238E27FC236}">
                <a16:creationId xmlns:a16="http://schemas.microsoft.com/office/drawing/2014/main" id="{68D9D55B-B818-4502-8360-3864A8822A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861" y="2577568"/>
            <a:ext cx="3779912" cy="30238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DEFD99-87F3-40F1-905D-33A94A33973C}"/>
              </a:ext>
            </a:extLst>
          </p:cNvPr>
          <p:cNvSpPr txBox="1"/>
          <p:nvPr/>
        </p:nvSpPr>
        <p:spPr>
          <a:xfrm>
            <a:off x="5004048" y="1556792"/>
            <a:ext cx="36982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Tŷ sengl â dolen gyswllt: </a:t>
            </a:r>
            <a:r>
              <a:rPr lang="cy-GB"/>
              <a:t>Tŷ sy’n </a:t>
            </a:r>
            <a:r>
              <a:rPr lang="cy-GB" dirty="0" err="1"/>
              <a:t>cydffinio</a:t>
            </a:r>
            <a:r>
              <a:rPr lang="cy-GB" dirty="0"/>
              <a:t> â thŷ arall drwy rannu wal garej gydrannol.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1152197"/>
            <a:ext cx="8229600" cy="382588"/>
          </a:xfrm>
        </p:spPr>
        <p:txBody>
          <a:bodyPr/>
          <a:lstStyle/>
          <a:p>
            <a:r>
              <a:rPr lang="cy-GB"/>
              <a:t>Adeiladau domestig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61655" y="4888834"/>
            <a:ext cx="4179523" cy="707886"/>
          </a:xfrm>
        </p:spPr>
        <p:txBody>
          <a:bodyPr/>
          <a:lstStyle/>
          <a:p>
            <a:r>
              <a:rPr lang="cy-GB" b="1"/>
              <a:t>Teras: </a:t>
            </a:r>
            <a:r>
              <a:rPr lang="cy-GB"/>
              <a:t>Tŷ sy’n rhannu waliau cydrannol gyda thŷ ar y naill ochr a’r llall.</a:t>
            </a:r>
          </a:p>
        </p:txBody>
      </p:sp>
      <p:pic>
        <p:nvPicPr>
          <p:cNvPr id="7" name="Picture 6" descr="Golygfa o stryd gyda ffocws ar ochr adeilad  Disgrifiad wedi'i greu'n awtomatig">
            <a:extLst>
              <a:ext uri="{FF2B5EF4-FFF2-40B4-BE49-F238E27FC236}">
                <a16:creationId xmlns:a16="http://schemas.microsoft.com/office/drawing/2014/main" id="{BB31E44C-A9BE-4FF9-8555-4CE0F5AA8E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57" y="3164678"/>
            <a:ext cx="3837112" cy="2625357"/>
          </a:xfrm>
          <a:prstGeom prst="rect">
            <a:avLst/>
          </a:prstGeom>
        </p:spPr>
      </p:pic>
      <p:pic>
        <p:nvPicPr>
          <p:cNvPr id="9" name="Picture 8" descr="Adeilad brics mawr gyda gwelltglas o flaen tŷ  Disgrifiad wedi'i greu'n awtomatig">
            <a:extLst>
              <a:ext uri="{FF2B5EF4-FFF2-40B4-BE49-F238E27FC236}">
                <a16:creationId xmlns:a16="http://schemas.microsoft.com/office/drawing/2014/main" id="{7A04B740-EB42-4465-A84A-8B9F8B5A7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2" y="1701046"/>
            <a:ext cx="3521107" cy="25899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4B99A1-8F5D-4DAC-8D41-EDA4DB2C45A8}"/>
              </a:ext>
            </a:extLst>
          </p:cNvPr>
          <p:cNvSpPr txBox="1"/>
          <p:nvPr/>
        </p:nvSpPr>
        <p:spPr>
          <a:xfrm>
            <a:off x="402821" y="1780147"/>
            <a:ext cx="41691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b="1"/>
              <a:t>Tŷ sengl: </a:t>
            </a:r>
            <a:r>
              <a:rPr lang="cy-GB"/>
              <a:t>Tŷ sy’n sefyll ar ei ben ei hun a heb fod yn rhannu waliau cydrannol ag adeilad arall.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domestig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043608" y="5066564"/>
            <a:ext cx="3970784" cy="1015663"/>
          </a:xfrm>
        </p:spPr>
        <p:txBody>
          <a:bodyPr/>
          <a:lstStyle/>
          <a:p>
            <a:r>
              <a:rPr lang="cy-GB" b="1"/>
              <a:t>Cabannau: </a:t>
            </a:r>
            <a:r>
              <a:rPr lang="cy-GB"/>
              <a:t>Tŷ pren wedi’i adeiladu gyda bondo sy’n bargodi.</a:t>
            </a:r>
          </a:p>
          <a:p>
            <a:endParaRPr lang="en-US" sz="1000" dirty="0"/>
          </a:p>
        </p:txBody>
      </p:sp>
      <p:pic>
        <p:nvPicPr>
          <p:cNvPr id="7" name="Picture 6" descr="Adeilad tal  Disgrifiad wedi'i greu'n awtomatig">
            <a:extLst>
              <a:ext uri="{FF2B5EF4-FFF2-40B4-BE49-F238E27FC236}">
                <a16:creationId xmlns:a16="http://schemas.microsoft.com/office/drawing/2014/main" id="{722E20F5-A52D-49FC-8ECD-987E69085A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909" y="1287149"/>
            <a:ext cx="2737971" cy="36506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772169-8DD6-4063-AA9F-39AE9E4BBED0}"/>
              </a:ext>
            </a:extLst>
          </p:cNvPr>
          <p:cNvSpPr txBox="1"/>
          <p:nvPr/>
        </p:nvSpPr>
        <p:spPr>
          <a:xfrm>
            <a:off x="5125764" y="5063019"/>
            <a:ext cx="35610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b="1"/>
              <a:t>Adeilad uchel iawn: </a:t>
            </a:r>
            <a:r>
              <a:rPr lang="cy-GB"/>
              <a:t>Adeilad gydag 11 llawr neu fwy, sydd fel arfer yn cynnwys fflatiau un llawr.</a:t>
            </a:r>
          </a:p>
        </p:txBody>
      </p:sp>
      <p:pic>
        <p:nvPicPr>
          <p:cNvPr id="11" name="Picture 10" descr="Llun yn cynnwys gwelltglas, adeilad allanol, llwybr  Disgrifiad wedi ei gynhyrchu’n awtomatig">
            <a:extLst>
              <a:ext uri="{FF2B5EF4-FFF2-40B4-BE49-F238E27FC236}">
                <a16:creationId xmlns:a16="http://schemas.microsoft.com/office/drawing/2014/main" id="{F09A19A8-24B9-4BDE-8EB0-06E899DA5A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1618095"/>
            <a:ext cx="2671292" cy="32162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domestig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35584" y="4365104"/>
            <a:ext cx="4680520" cy="1232225"/>
          </a:xfrm>
        </p:spPr>
        <p:txBody>
          <a:bodyPr/>
          <a:lstStyle/>
          <a:p>
            <a:r>
              <a:rPr lang="cy-GB" b="1"/>
              <a:t>Addasiadau: </a:t>
            </a:r>
            <a:r>
              <a:rPr lang="cy-GB"/>
              <a:t>Pan fydd adeilad wedi cael ei addasu o’i ddefnydd gwreiddiol i fod yn llety byw, h.y. ysguboriau, warysau, melinau dŵr a melinau gwynt.</a:t>
            </a:r>
          </a:p>
        </p:txBody>
      </p:sp>
      <p:pic>
        <p:nvPicPr>
          <p:cNvPr id="7" name="Picture 6" descr="Adeilad brics mawr gyda gwelltglas o flaen tŷ  Disgrifiad wedi'i greu'n awtomatig">
            <a:extLst>
              <a:ext uri="{FF2B5EF4-FFF2-40B4-BE49-F238E27FC236}">
                <a16:creationId xmlns:a16="http://schemas.microsoft.com/office/drawing/2014/main" id="{14E1B4C3-7B74-4A03-BEC8-09926A57F2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1452" y="3654648"/>
            <a:ext cx="3350736" cy="2513052"/>
          </a:xfrm>
          <a:prstGeom prst="rect">
            <a:avLst/>
          </a:prstGeom>
        </p:spPr>
      </p:pic>
      <p:pic>
        <p:nvPicPr>
          <p:cNvPr id="9" name="Picture 8" descr="Adeilad brics mawr  Disgrifiad wedi'i greu'n awtomatig">
            <a:extLst>
              <a:ext uri="{FF2B5EF4-FFF2-40B4-BE49-F238E27FC236}">
                <a16:creationId xmlns:a16="http://schemas.microsoft.com/office/drawing/2014/main" id="{8683CF48-59F7-4FFF-934B-0761B65E22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1522494"/>
            <a:ext cx="5047621" cy="23460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A2B8417-591D-4A91-932F-5D4DE84A8EFD}"/>
              </a:ext>
            </a:extLst>
          </p:cNvPr>
          <p:cNvSpPr txBox="1"/>
          <p:nvPr/>
        </p:nvSpPr>
        <p:spPr>
          <a:xfrm>
            <a:off x="5760324" y="1679578"/>
            <a:ext cx="288360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b="1"/>
              <a:t>Rhandai: </a:t>
            </a:r>
            <a:r>
              <a:rPr lang="cy-GB"/>
              <a:t>Llety byw hunangynhwysol, sydd fel arfer mewn bloc bach neu gyfadeilad.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Diffiniad o uchder adeiladau</a:t>
            </a:r>
            <a:br>
              <a:rPr lang="cy-GB"/>
            </a:br>
            <a:br>
              <a:rPr lang="cy-GB"/>
            </a:br>
            <a:endParaRPr lang="cy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23528" y="1716886"/>
            <a:ext cx="4248472" cy="424800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Adeilad isel yw unrhyw adeilad sydd â 1–3 llawr.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gan adeilad canolig 4–8 llawr.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gan adeilad uchel iawn 8 llawr neu fwy.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gan adeilad eithriadol o uchel dros 40 llawr.</a:t>
            </a:r>
          </a:p>
          <a:p>
            <a:r>
              <a:rPr lang="cy-GB" sz="1600" dirty="0"/>
              <a:t>*Nodyn: mae uchder y llawr yn cael ei fesur i'r llawr ac nid i'r to.</a:t>
            </a:r>
          </a:p>
        </p:txBody>
      </p:sp>
      <p:pic>
        <p:nvPicPr>
          <p:cNvPr id="5" name="Picture 4" descr="Chart, bar chart, box and whisker chart&#10;&#10;Description automatically generated">
            <a:extLst>
              <a:ext uri="{FF2B5EF4-FFF2-40B4-BE49-F238E27FC236}">
                <a16:creationId xmlns:a16="http://schemas.microsoft.com/office/drawing/2014/main" id="{60B1122E-E35A-4491-82F5-E594E7355B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530"/>
          <a:stretch/>
        </p:blipFill>
        <p:spPr>
          <a:xfrm>
            <a:off x="4882456" y="1556792"/>
            <a:ext cx="3938016" cy="38633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382588"/>
          </a:xfrm>
        </p:spPr>
        <p:txBody>
          <a:bodyPr/>
          <a:lstStyle/>
          <a:p>
            <a:r>
              <a:rPr lang="cy-GB"/>
              <a:t>Adeiladau cyhoeddus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56792"/>
            <a:ext cx="8229600" cy="4248000"/>
          </a:xfrm>
        </p:spPr>
        <p:txBody>
          <a:bodyPr/>
          <a:lstStyle/>
          <a:p>
            <a:pPr marL="0" indent="0"/>
            <a:r>
              <a:rPr lang="cy-GB" b="1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Beth yw adeilad cyhoeddus?</a:t>
            </a:r>
          </a:p>
          <a:p>
            <a:pPr marL="0" indent="0"/>
            <a:r>
              <a:rPr lang="cy-GB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Mae adeilad cyhoeddus yn unrhyw fath o adeilad sy’n eiddo i, ac yn cael ei ariannu gan y llywodraeth, y cyngor, y dref neu’r ddinas ac sy’n cael ei ddefnyddio gan y cyhoedd yn gyffredinol.</a:t>
            </a:r>
          </a:p>
          <a:p>
            <a:r>
              <a:rPr lang="cy-GB">
                <a:solidFill>
                  <a:schemeClr val="tx2"/>
                </a:solidFill>
                <a:ea typeface="ＭＳ Ｐゴシック" pitchFamily="-105" charset="-128"/>
                <a:cs typeface="ＭＳ Ｐゴシック" pitchFamily="-105" charset="-128"/>
              </a:rPr>
              <a:t>Dyma rai enghreifftiau: llyfrgelloedd, gorsafoedd heddlu, llysoedd a charchardai, ysgolion, colegau a phrifysgolion, ysbytai, adeiladau llywodraeth leol a chanolog fel swyddfeydd y cyngor a neuaddau tref, mannau addoli, sefydliadau gweithwyr a gorsafoedd rheilffordd.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Adeiladau cyhoeddus traddodiadol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8316" y="4509120"/>
            <a:ext cx="3433604" cy="432048"/>
          </a:xfrm>
        </p:spPr>
        <p:txBody>
          <a:bodyPr/>
          <a:lstStyle/>
          <a:p>
            <a:r>
              <a:rPr lang="cy-GB"/>
              <a:t>Llyfrgell Genedlaethol Cymru  </a:t>
            </a:r>
          </a:p>
          <a:p>
            <a:r>
              <a:rPr lang="cy-GB"/>
              <a:t>                                                                                        </a:t>
            </a:r>
          </a:p>
          <a:p>
            <a:r>
              <a:rPr lang="cy-GB"/>
              <a:t>                                                                                                                               </a:t>
            </a:r>
          </a:p>
        </p:txBody>
      </p:sp>
      <p:pic>
        <p:nvPicPr>
          <p:cNvPr id="8" name="Picture 7" descr="Adeilad cerrig mawr gyda thŵr cloc  Disgrifiad wedi'i greu'n awtomatig">
            <a:extLst>
              <a:ext uri="{FF2B5EF4-FFF2-40B4-BE49-F238E27FC236}">
                <a16:creationId xmlns:a16="http://schemas.microsoft.com/office/drawing/2014/main" id="{1CA0BA75-1EF8-4942-B03D-ABE047FA52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240868"/>
            <a:ext cx="4427984" cy="2829076"/>
          </a:xfrm>
          <a:prstGeom prst="rect">
            <a:avLst/>
          </a:prstGeom>
        </p:spPr>
      </p:pic>
      <p:pic>
        <p:nvPicPr>
          <p:cNvPr id="12" name="Picture 11" descr="Castell ar ben cae gwair  Disgrifiad wedi'i greu'n awtomatig">
            <a:extLst>
              <a:ext uri="{FF2B5EF4-FFF2-40B4-BE49-F238E27FC236}">
                <a16:creationId xmlns:a16="http://schemas.microsoft.com/office/drawing/2014/main" id="{7DCD517C-BC54-46A4-8D3B-4BD8889743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17" y="1563176"/>
            <a:ext cx="4243614" cy="28290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C88492-BC03-46FF-B9C8-BE24E0483AD1}"/>
              </a:ext>
            </a:extLst>
          </p:cNvPr>
          <p:cNvSpPr txBox="1"/>
          <p:nvPr/>
        </p:nvSpPr>
        <p:spPr>
          <a:xfrm>
            <a:off x="4846300" y="5157192"/>
            <a:ext cx="2678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/>
              <a:t>Llys y Goron Caerdydd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7d91badd-8922-4db1-9652-4fbca8a6b7df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c5831b9-66da-4f16-a409-834213ecdb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1745</TotalTime>
  <Words>731</Words>
  <Application>Microsoft Office PowerPoint</Application>
  <PresentationFormat>On-screen Show (4:3)</PresentationFormat>
  <Paragraphs>80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Lucida Grande</vt:lpstr>
      <vt:lpstr>Times New Roman</vt:lpstr>
      <vt:lpstr>Default Design</vt:lpstr>
      <vt:lpstr>PowerPoint 1: Y mathau o adeiladau yn yr amgylchedd adeiledig, a’u pwrpas </vt:lpstr>
      <vt:lpstr>Adeiladau domestig</vt:lpstr>
      <vt:lpstr>Adeiladau domestig (parhad)</vt:lpstr>
      <vt:lpstr>Adeiladau domestig (parhad)</vt:lpstr>
      <vt:lpstr>Adeiladau domestig (parhad)</vt:lpstr>
      <vt:lpstr>Adeiladau domestig (parhad)</vt:lpstr>
      <vt:lpstr>Diffiniad o uchder adeiladau  </vt:lpstr>
      <vt:lpstr>Adeiladau cyhoeddus</vt:lpstr>
      <vt:lpstr>Adeiladau cyhoeddus traddodiadol</vt:lpstr>
      <vt:lpstr>Adeiladau cyhoeddus modern</vt:lpstr>
      <vt:lpstr>Gorsafoedd heddlu a charchardai</vt:lpstr>
      <vt:lpstr>Mannau addoli</vt:lpstr>
      <vt:lpstr>Sefydliad y Gweithwyr </vt:lpstr>
      <vt:lpstr>Gorsafoedd rheilffordd</vt:lpstr>
      <vt:lpstr>Cynllun datblygu Caerdydd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187</cp:revision>
  <cp:lastPrinted>2021-02-09T15:28:57Z</cp:lastPrinted>
  <dcterms:created xsi:type="dcterms:W3CDTF">2013-05-28T00:38:54Z</dcterms:created>
  <dcterms:modified xsi:type="dcterms:W3CDTF">2021-04-27T12:58:23Z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