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2"/>
  </p:notesMasterIdLst>
  <p:handoutMasterIdLst>
    <p:handoutMasterId r:id="rId23"/>
  </p:handoutMasterIdLst>
  <p:sldIdLst>
    <p:sldId id="256" r:id="rId5"/>
    <p:sldId id="353" r:id="rId6"/>
    <p:sldId id="354" r:id="rId7"/>
    <p:sldId id="328" r:id="rId8"/>
    <p:sldId id="345" r:id="rId9"/>
    <p:sldId id="351" r:id="rId10"/>
    <p:sldId id="342" r:id="rId11"/>
    <p:sldId id="347" r:id="rId12"/>
    <p:sldId id="341" r:id="rId13"/>
    <p:sldId id="348" r:id="rId14"/>
    <p:sldId id="343" r:id="rId15"/>
    <p:sldId id="344" r:id="rId16"/>
    <p:sldId id="349" r:id="rId17"/>
    <p:sldId id="350" r:id="rId18"/>
    <p:sldId id="331" r:id="rId19"/>
    <p:sldId id="352" r:id="rId20"/>
    <p:sldId id="267" r:id="rId21"/>
  </p:sldIdLst>
  <p:sldSz cx="9144000" cy="6858000" type="screen4x3"/>
  <p:notesSz cx="6858000" cy="9144000"/>
  <p:custDataLst>
    <p:tags r:id="rId24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ell Hellier" initials="NH" lastIdx="12" clrIdx="0">
    <p:extLst>
      <p:ext uri="{19B8F6BF-5375-455C-9EA6-DF929625EA0E}">
        <p15:presenceInfo xmlns:p15="http://schemas.microsoft.com/office/powerpoint/2012/main" userId="S-1-5-21-2141923205-296626691-623648099-42385" providerId="AD"/>
      </p:ext>
    </p:extLst>
  </p:cmAuthor>
  <p:cmAuthor id="2" name="Claire Brooks" initials="CB" lastIdx="1" clrIdx="1">
    <p:extLst>
      <p:ext uri="{19B8F6BF-5375-455C-9EA6-DF929625EA0E}">
        <p15:presenceInfo xmlns:p15="http://schemas.microsoft.com/office/powerpoint/2012/main" userId="S::Claire.Brooks@cityandguilds.com::045b5ce1-bb15-4c22-aa7e-c7b60094998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0077E3"/>
    <a:srgbClr val="000000"/>
    <a:srgbClr val="E30613"/>
    <a:srgbClr val="D9D9D9"/>
    <a:srgbClr val="D81E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569"/>
    <p:restoredTop sz="93792" autoAdjust="0"/>
  </p:normalViewPr>
  <p:slideViewPr>
    <p:cSldViewPr showGuides="1">
      <p:cViewPr varScale="1">
        <p:scale>
          <a:sx n="114" d="100"/>
          <a:sy n="114" d="100"/>
        </p:scale>
        <p:origin x="12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gs" Target="tags/tag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chael Harrison" userId="3d0f6613-2183-48a7-8949-7da9e40c01c7" providerId="ADAL" clId="{C9C26DCB-8B55-42B7-8382-0943EE797CAD}"/>
    <pc:docChg chg="undo custSel modSld">
      <pc:chgData name="Rachael Harrison" userId="3d0f6613-2183-48a7-8949-7da9e40c01c7" providerId="ADAL" clId="{C9C26DCB-8B55-42B7-8382-0943EE797CAD}" dt="2021-01-04T16:45:38.205" v="443" actId="1076"/>
      <pc:docMkLst>
        <pc:docMk/>
      </pc:docMkLst>
      <pc:sldChg chg="modSp mod">
        <pc:chgData name="Rachael Harrison" userId="3d0f6613-2183-48a7-8949-7da9e40c01c7" providerId="ADAL" clId="{C9C26DCB-8B55-42B7-8382-0943EE797CAD}" dt="2021-01-04T15:51:42.641" v="0" actId="6549"/>
        <pc:sldMkLst>
          <pc:docMk/>
          <pc:sldMk cId="0" sldId="256"/>
        </pc:sldMkLst>
        <pc:spChg chg="mod">
          <ac:chgData name="Rachael Harrison" userId="3d0f6613-2183-48a7-8949-7da9e40c01c7" providerId="ADAL" clId="{C9C26DCB-8B55-42B7-8382-0943EE797CAD}" dt="2021-01-04T15:51:42.641" v="0" actId="6549"/>
          <ac:spMkLst>
            <pc:docMk/>
            <pc:sldMk cId="0" sldId="256"/>
            <ac:spMk id="2053" creationId="{00000000-0000-0000-0000-000000000000}"/>
          </ac:spMkLst>
        </pc:spChg>
      </pc:sldChg>
      <pc:sldChg chg="modSp mod">
        <pc:chgData name="Rachael Harrison" userId="3d0f6613-2183-48a7-8949-7da9e40c01c7" providerId="ADAL" clId="{C9C26DCB-8B55-42B7-8382-0943EE797CAD}" dt="2021-01-04T15:53:19.634" v="140" actId="313"/>
        <pc:sldMkLst>
          <pc:docMk/>
          <pc:sldMk cId="0" sldId="328"/>
        </pc:sldMkLst>
        <pc:spChg chg="mod">
          <ac:chgData name="Rachael Harrison" userId="3d0f6613-2183-48a7-8949-7da9e40c01c7" providerId="ADAL" clId="{C9C26DCB-8B55-42B7-8382-0943EE797CAD}" dt="2021-01-04T15:53:19.634" v="140" actId="313"/>
          <ac:spMkLst>
            <pc:docMk/>
            <pc:sldMk cId="0" sldId="328"/>
            <ac:spMk id="3075" creationId="{00000000-0000-0000-0000-000000000000}"/>
          </ac:spMkLst>
        </pc:spChg>
      </pc:sldChg>
      <pc:sldChg chg="modSp mod">
        <pc:chgData name="Rachael Harrison" userId="3d0f6613-2183-48a7-8949-7da9e40c01c7" providerId="ADAL" clId="{C9C26DCB-8B55-42B7-8382-0943EE797CAD}" dt="2021-01-04T16:44:59.580" v="434" actId="20577"/>
        <pc:sldMkLst>
          <pc:docMk/>
          <pc:sldMk cId="0" sldId="331"/>
        </pc:sldMkLst>
        <pc:spChg chg="mod">
          <ac:chgData name="Rachael Harrison" userId="3d0f6613-2183-48a7-8949-7da9e40c01c7" providerId="ADAL" clId="{C9C26DCB-8B55-42B7-8382-0943EE797CAD}" dt="2021-01-04T16:44:49.475" v="430" actId="20577"/>
          <ac:spMkLst>
            <pc:docMk/>
            <pc:sldMk cId="0" sldId="331"/>
            <ac:spMk id="3" creationId="{00000000-0000-0000-0000-000000000000}"/>
          </ac:spMkLst>
        </pc:spChg>
        <pc:spChg chg="mod">
          <ac:chgData name="Rachael Harrison" userId="3d0f6613-2183-48a7-8949-7da9e40c01c7" providerId="ADAL" clId="{C9C26DCB-8B55-42B7-8382-0943EE797CAD}" dt="2021-01-04T16:44:59.580" v="434" actId="20577"/>
          <ac:spMkLst>
            <pc:docMk/>
            <pc:sldMk cId="0" sldId="331"/>
            <ac:spMk id="9" creationId="{17CB1540-DEDB-4AB6-9077-C811D33544B3}"/>
          </ac:spMkLst>
        </pc:spChg>
      </pc:sldChg>
      <pc:sldChg chg="modSp mod">
        <pc:chgData name="Rachael Harrison" userId="3d0f6613-2183-48a7-8949-7da9e40c01c7" providerId="ADAL" clId="{C9C26DCB-8B55-42B7-8382-0943EE797CAD}" dt="2021-01-04T16:00:46.296" v="259" actId="5793"/>
        <pc:sldMkLst>
          <pc:docMk/>
          <pc:sldMk cId="1925365049" sldId="342"/>
        </pc:sldMkLst>
        <pc:spChg chg="mod">
          <ac:chgData name="Rachael Harrison" userId="3d0f6613-2183-48a7-8949-7da9e40c01c7" providerId="ADAL" clId="{C9C26DCB-8B55-42B7-8382-0943EE797CAD}" dt="2021-01-04T16:00:46.296" v="259" actId="5793"/>
          <ac:spMkLst>
            <pc:docMk/>
            <pc:sldMk cId="1925365049" sldId="342"/>
            <ac:spMk id="3" creationId="{00000000-0000-0000-0000-000000000000}"/>
          </ac:spMkLst>
        </pc:spChg>
        <pc:spChg chg="mod">
          <ac:chgData name="Rachael Harrison" userId="3d0f6613-2183-48a7-8949-7da9e40c01c7" providerId="ADAL" clId="{C9C26DCB-8B55-42B7-8382-0943EE797CAD}" dt="2021-01-04T15:59:21.725" v="188" actId="1076"/>
          <ac:spMkLst>
            <pc:docMk/>
            <pc:sldMk cId="1925365049" sldId="342"/>
            <ac:spMk id="7" creationId="{26AE27C2-775A-4457-8C05-9A1A8C8E5AED}"/>
          </ac:spMkLst>
        </pc:spChg>
        <pc:spChg chg="mod">
          <ac:chgData name="Rachael Harrison" userId="3d0f6613-2183-48a7-8949-7da9e40c01c7" providerId="ADAL" clId="{C9C26DCB-8B55-42B7-8382-0943EE797CAD}" dt="2021-01-04T15:59:17.430" v="187" actId="1076"/>
          <ac:spMkLst>
            <pc:docMk/>
            <pc:sldMk cId="1925365049" sldId="342"/>
            <ac:spMk id="9" creationId="{9EBBC66F-7C1C-467E-B4F2-15F3816E6184}"/>
          </ac:spMkLst>
        </pc:spChg>
      </pc:sldChg>
      <pc:sldChg chg="modSp mod">
        <pc:chgData name="Rachael Harrison" userId="3d0f6613-2183-48a7-8949-7da9e40c01c7" providerId="ADAL" clId="{C9C26DCB-8B55-42B7-8382-0943EE797CAD}" dt="2021-01-04T16:41:10.372" v="288" actId="20577"/>
        <pc:sldMkLst>
          <pc:docMk/>
          <pc:sldMk cId="3247745745" sldId="343"/>
        </pc:sldMkLst>
        <pc:spChg chg="mod">
          <ac:chgData name="Rachael Harrison" userId="3d0f6613-2183-48a7-8949-7da9e40c01c7" providerId="ADAL" clId="{C9C26DCB-8B55-42B7-8382-0943EE797CAD}" dt="2021-01-04T16:41:10.372" v="288" actId="20577"/>
          <ac:spMkLst>
            <pc:docMk/>
            <pc:sldMk cId="3247745745" sldId="343"/>
            <ac:spMk id="3" creationId="{00000000-0000-0000-0000-000000000000}"/>
          </ac:spMkLst>
        </pc:spChg>
      </pc:sldChg>
      <pc:sldChg chg="modSp mod">
        <pc:chgData name="Rachael Harrison" userId="3d0f6613-2183-48a7-8949-7da9e40c01c7" providerId="ADAL" clId="{C9C26DCB-8B55-42B7-8382-0943EE797CAD}" dt="2021-01-04T16:41:55.676" v="316" actId="20577"/>
        <pc:sldMkLst>
          <pc:docMk/>
          <pc:sldMk cId="3914067900" sldId="344"/>
        </pc:sldMkLst>
        <pc:spChg chg="mod">
          <ac:chgData name="Rachael Harrison" userId="3d0f6613-2183-48a7-8949-7da9e40c01c7" providerId="ADAL" clId="{C9C26DCB-8B55-42B7-8382-0943EE797CAD}" dt="2021-01-04T16:41:55.676" v="316" actId="20577"/>
          <ac:spMkLst>
            <pc:docMk/>
            <pc:sldMk cId="3914067900" sldId="344"/>
            <ac:spMk id="3" creationId="{00000000-0000-0000-0000-000000000000}"/>
          </ac:spMkLst>
        </pc:spChg>
      </pc:sldChg>
      <pc:sldChg chg="modSp mod">
        <pc:chgData name="Rachael Harrison" userId="3d0f6613-2183-48a7-8949-7da9e40c01c7" providerId="ADAL" clId="{C9C26DCB-8B55-42B7-8382-0943EE797CAD}" dt="2021-01-04T16:43:34.941" v="367" actId="20577"/>
        <pc:sldMkLst>
          <pc:docMk/>
          <pc:sldMk cId="1562013074" sldId="345"/>
        </pc:sldMkLst>
        <pc:spChg chg="mod">
          <ac:chgData name="Rachael Harrison" userId="3d0f6613-2183-48a7-8949-7da9e40c01c7" providerId="ADAL" clId="{C9C26DCB-8B55-42B7-8382-0943EE797CAD}" dt="2021-01-04T15:54:26.631" v="154" actId="20577"/>
          <ac:spMkLst>
            <pc:docMk/>
            <pc:sldMk cId="1562013074" sldId="345"/>
            <ac:spMk id="10" creationId="{8E023832-7C5A-484A-AC97-32A52C3C203A}"/>
          </ac:spMkLst>
        </pc:spChg>
        <pc:spChg chg="mod">
          <ac:chgData name="Rachael Harrison" userId="3d0f6613-2183-48a7-8949-7da9e40c01c7" providerId="ADAL" clId="{C9C26DCB-8B55-42B7-8382-0943EE797CAD}" dt="2021-01-04T16:43:34.941" v="367" actId="20577"/>
          <ac:spMkLst>
            <pc:docMk/>
            <pc:sldMk cId="1562013074" sldId="345"/>
            <ac:spMk id="3074" creationId="{00000000-0000-0000-0000-000000000000}"/>
          </ac:spMkLst>
        </pc:spChg>
        <pc:spChg chg="mod">
          <ac:chgData name="Rachael Harrison" userId="3d0f6613-2183-48a7-8949-7da9e40c01c7" providerId="ADAL" clId="{C9C26DCB-8B55-42B7-8382-0943EE797CAD}" dt="2021-01-04T15:54:08.968" v="152" actId="6549"/>
          <ac:spMkLst>
            <pc:docMk/>
            <pc:sldMk cId="1562013074" sldId="345"/>
            <ac:spMk id="3075" creationId="{00000000-0000-0000-0000-000000000000}"/>
          </ac:spMkLst>
        </pc:spChg>
      </pc:sldChg>
      <pc:sldChg chg="modSp mod">
        <pc:chgData name="Rachael Harrison" userId="3d0f6613-2183-48a7-8949-7da9e40c01c7" providerId="ADAL" clId="{C9C26DCB-8B55-42B7-8382-0943EE797CAD}" dt="2021-01-04T16:43:49.556" v="383" actId="20577"/>
        <pc:sldMkLst>
          <pc:docMk/>
          <pc:sldMk cId="2272230070" sldId="347"/>
        </pc:sldMkLst>
        <pc:spChg chg="mod">
          <ac:chgData name="Rachael Harrison" userId="3d0f6613-2183-48a7-8949-7da9e40c01c7" providerId="ADAL" clId="{C9C26DCB-8B55-42B7-8382-0943EE797CAD}" dt="2021-01-04T16:43:49.556" v="383" actId="20577"/>
          <ac:spMkLst>
            <pc:docMk/>
            <pc:sldMk cId="2272230070" sldId="347"/>
            <ac:spMk id="2" creationId="{00000000-0000-0000-0000-000000000000}"/>
          </ac:spMkLst>
        </pc:spChg>
        <pc:spChg chg="mod">
          <ac:chgData name="Rachael Harrison" userId="3d0f6613-2183-48a7-8949-7da9e40c01c7" providerId="ADAL" clId="{C9C26DCB-8B55-42B7-8382-0943EE797CAD}" dt="2021-01-04T16:01:20.372" v="265" actId="20577"/>
          <ac:spMkLst>
            <pc:docMk/>
            <pc:sldMk cId="2272230070" sldId="347"/>
            <ac:spMk id="3" creationId="{00000000-0000-0000-0000-000000000000}"/>
          </ac:spMkLst>
        </pc:spChg>
        <pc:spChg chg="mod">
          <ac:chgData name="Rachael Harrison" userId="3d0f6613-2183-48a7-8949-7da9e40c01c7" providerId="ADAL" clId="{C9C26DCB-8B55-42B7-8382-0943EE797CAD}" dt="2021-01-04T16:01:09.767" v="264" actId="1038"/>
          <ac:spMkLst>
            <pc:docMk/>
            <pc:sldMk cId="2272230070" sldId="347"/>
            <ac:spMk id="5" creationId="{8655830E-E06C-4FC3-A65E-BF5516CC9D61}"/>
          </ac:spMkLst>
        </pc:spChg>
      </pc:sldChg>
      <pc:sldChg chg="modSp mod">
        <pc:chgData name="Rachael Harrison" userId="3d0f6613-2183-48a7-8949-7da9e40c01c7" providerId="ADAL" clId="{C9C26DCB-8B55-42B7-8382-0943EE797CAD}" dt="2021-01-04T16:43:55.909" v="395" actId="20577"/>
        <pc:sldMkLst>
          <pc:docMk/>
          <pc:sldMk cId="171611990" sldId="348"/>
        </pc:sldMkLst>
        <pc:spChg chg="mod">
          <ac:chgData name="Rachael Harrison" userId="3d0f6613-2183-48a7-8949-7da9e40c01c7" providerId="ADAL" clId="{C9C26DCB-8B55-42B7-8382-0943EE797CAD}" dt="2021-01-04T16:43:55.909" v="395" actId="20577"/>
          <ac:spMkLst>
            <pc:docMk/>
            <pc:sldMk cId="171611990" sldId="348"/>
            <ac:spMk id="2" creationId="{00000000-0000-0000-0000-000000000000}"/>
          </ac:spMkLst>
        </pc:spChg>
        <pc:spChg chg="mod">
          <ac:chgData name="Rachael Harrison" userId="3d0f6613-2183-48a7-8949-7da9e40c01c7" providerId="ADAL" clId="{C9C26DCB-8B55-42B7-8382-0943EE797CAD}" dt="2021-01-04T16:40:19.685" v="266" actId="20577"/>
          <ac:spMkLst>
            <pc:docMk/>
            <pc:sldMk cId="171611990" sldId="348"/>
            <ac:spMk id="3" creationId="{00000000-0000-0000-0000-000000000000}"/>
          </ac:spMkLst>
        </pc:spChg>
      </pc:sldChg>
      <pc:sldChg chg="modSp mod">
        <pc:chgData name="Rachael Harrison" userId="3d0f6613-2183-48a7-8949-7da9e40c01c7" providerId="ADAL" clId="{C9C26DCB-8B55-42B7-8382-0943EE797CAD}" dt="2021-01-04T16:43:03.470" v="341" actId="1076"/>
        <pc:sldMkLst>
          <pc:docMk/>
          <pc:sldMk cId="2835319960" sldId="349"/>
        </pc:sldMkLst>
        <pc:spChg chg="mod">
          <ac:chgData name="Rachael Harrison" userId="3d0f6613-2183-48a7-8949-7da9e40c01c7" providerId="ADAL" clId="{C9C26DCB-8B55-42B7-8382-0943EE797CAD}" dt="2021-01-04T16:42:14.348" v="328" actId="20577"/>
          <ac:spMkLst>
            <pc:docMk/>
            <pc:sldMk cId="2835319960" sldId="349"/>
            <ac:spMk id="2" creationId="{00000000-0000-0000-0000-000000000000}"/>
          </ac:spMkLst>
        </pc:spChg>
        <pc:spChg chg="mod">
          <ac:chgData name="Rachael Harrison" userId="3d0f6613-2183-48a7-8949-7da9e40c01c7" providerId="ADAL" clId="{C9C26DCB-8B55-42B7-8382-0943EE797CAD}" dt="2021-01-04T16:43:03.470" v="341" actId="1076"/>
          <ac:spMkLst>
            <pc:docMk/>
            <pc:sldMk cId="2835319960" sldId="349"/>
            <ac:spMk id="3" creationId="{00000000-0000-0000-0000-000000000000}"/>
          </ac:spMkLst>
        </pc:spChg>
      </pc:sldChg>
      <pc:sldChg chg="modSp mod">
        <pc:chgData name="Rachael Harrison" userId="3d0f6613-2183-48a7-8949-7da9e40c01c7" providerId="ADAL" clId="{C9C26DCB-8B55-42B7-8382-0943EE797CAD}" dt="2021-01-04T16:43:17.709" v="355" actId="1076"/>
        <pc:sldMkLst>
          <pc:docMk/>
          <pc:sldMk cId="2911316261" sldId="350"/>
        </pc:sldMkLst>
        <pc:spChg chg="mod">
          <ac:chgData name="Rachael Harrison" userId="3d0f6613-2183-48a7-8949-7da9e40c01c7" providerId="ADAL" clId="{C9C26DCB-8B55-42B7-8382-0943EE797CAD}" dt="2021-01-04T16:43:10.284" v="353" actId="20577"/>
          <ac:spMkLst>
            <pc:docMk/>
            <pc:sldMk cId="2911316261" sldId="350"/>
            <ac:spMk id="2" creationId="{00000000-0000-0000-0000-000000000000}"/>
          </ac:spMkLst>
        </pc:spChg>
        <pc:spChg chg="mod">
          <ac:chgData name="Rachael Harrison" userId="3d0f6613-2183-48a7-8949-7da9e40c01c7" providerId="ADAL" clId="{C9C26DCB-8B55-42B7-8382-0943EE797CAD}" dt="2021-01-04T16:43:17.709" v="355" actId="1076"/>
          <ac:spMkLst>
            <pc:docMk/>
            <pc:sldMk cId="2911316261" sldId="350"/>
            <ac:spMk id="4" creationId="{D8AF3CF5-105C-499D-AD98-3F114C60E042}"/>
          </ac:spMkLst>
        </pc:spChg>
        <pc:picChg chg="mod">
          <ac:chgData name="Rachael Harrison" userId="3d0f6613-2183-48a7-8949-7da9e40c01c7" providerId="ADAL" clId="{C9C26DCB-8B55-42B7-8382-0943EE797CAD}" dt="2021-01-04T16:43:14.095" v="354" actId="14100"/>
          <ac:picMkLst>
            <pc:docMk/>
            <pc:sldMk cId="2911316261" sldId="350"/>
            <ac:picMk id="8" creationId="{0CF53A32-5C1B-41C7-9B14-643C9EEF84A8}"/>
          </ac:picMkLst>
        </pc:picChg>
      </pc:sldChg>
      <pc:sldChg chg="modSp mod">
        <pc:chgData name="Rachael Harrison" userId="3d0f6613-2183-48a7-8949-7da9e40c01c7" providerId="ADAL" clId="{C9C26DCB-8B55-42B7-8382-0943EE797CAD}" dt="2021-01-04T15:59:09.174" v="186" actId="20577"/>
        <pc:sldMkLst>
          <pc:docMk/>
          <pc:sldMk cId="426032994" sldId="351"/>
        </pc:sldMkLst>
        <pc:spChg chg="mod">
          <ac:chgData name="Rachael Harrison" userId="3d0f6613-2183-48a7-8949-7da9e40c01c7" providerId="ADAL" clId="{C9C26DCB-8B55-42B7-8382-0943EE797CAD}" dt="2021-01-04T15:58:25.641" v="168" actId="20577"/>
          <ac:spMkLst>
            <pc:docMk/>
            <pc:sldMk cId="426032994" sldId="351"/>
            <ac:spMk id="3074" creationId="{00000000-0000-0000-0000-000000000000}"/>
          </ac:spMkLst>
        </pc:spChg>
        <pc:spChg chg="mod">
          <ac:chgData name="Rachael Harrison" userId="3d0f6613-2183-48a7-8949-7da9e40c01c7" providerId="ADAL" clId="{C9C26DCB-8B55-42B7-8382-0943EE797CAD}" dt="2021-01-04T15:59:09.174" v="186" actId="20577"/>
          <ac:spMkLst>
            <pc:docMk/>
            <pc:sldMk cId="426032994" sldId="351"/>
            <ac:spMk id="3075" creationId="{00000000-0000-0000-0000-000000000000}"/>
          </ac:spMkLst>
        </pc:spChg>
      </pc:sldChg>
      <pc:sldChg chg="modSp mod">
        <pc:chgData name="Rachael Harrison" userId="3d0f6613-2183-48a7-8949-7da9e40c01c7" providerId="ADAL" clId="{C9C26DCB-8B55-42B7-8382-0943EE797CAD}" dt="2021-01-04T16:45:38.205" v="443" actId="1076"/>
        <pc:sldMkLst>
          <pc:docMk/>
          <pc:sldMk cId="179542764" sldId="352"/>
        </pc:sldMkLst>
        <pc:spChg chg="mod">
          <ac:chgData name="Rachael Harrison" userId="3d0f6613-2183-48a7-8949-7da9e40c01c7" providerId="ADAL" clId="{C9C26DCB-8B55-42B7-8382-0943EE797CAD}" dt="2021-01-04T16:44:10.417" v="410" actId="14100"/>
          <ac:spMkLst>
            <pc:docMk/>
            <pc:sldMk cId="179542764" sldId="352"/>
            <ac:spMk id="2" creationId="{00000000-0000-0000-0000-000000000000}"/>
          </ac:spMkLst>
        </pc:spChg>
        <pc:spChg chg="mod">
          <ac:chgData name="Rachael Harrison" userId="3d0f6613-2183-48a7-8949-7da9e40c01c7" providerId="ADAL" clId="{C9C26DCB-8B55-42B7-8382-0943EE797CAD}" dt="2021-01-04T16:45:38.205" v="443" actId="1076"/>
          <ac:spMkLst>
            <pc:docMk/>
            <pc:sldMk cId="179542764" sldId="352"/>
            <ac:spMk id="3" creationId="{00000000-0000-0000-0000-000000000000}"/>
          </ac:spMkLst>
        </pc:spChg>
      </pc:sldChg>
      <pc:sldChg chg="modSp mod">
        <pc:chgData name="Rachael Harrison" userId="3d0f6613-2183-48a7-8949-7da9e40c01c7" providerId="ADAL" clId="{C9C26DCB-8B55-42B7-8382-0943EE797CAD}" dt="2021-01-04T15:52:49.260" v="135" actId="20577"/>
        <pc:sldMkLst>
          <pc:docMk/>
          <pc:sldMk cId="3694772240" sldId="353"/>
        </pc:sldMkLst>
        <pc:spChg chg="mod">
          <ac:chgData name="Rachael Harrison" userId="3d0f6613-2183-48a7-8949-7da9e40c01c7" providerId="ADAL" clId="{C9C26DCB-8B55-42B7-8382-0943EE797CAD}" dt="2021-01-04T15:52:09.951" v="29" actId="20577"/>
          <ac:spMkLst>
            <pc:docMk/>
            <pc:sldMk cId="3694772240" sldId="353"/>
            <ac:spMk id="3074" creationId="{00000000-0000-0000-0000-000000000000}"/>
          </ac:spMkLst>
        </pc:spChg>
        <pc:spChg chg="mod">
          <ac:chgData name="Rachael Harrison" userId="3d0f6613-2183-48a7-8949-7da9e40c01c7" providerId="ADAL" clId="{C9C26DCB-8B55-42B7-8382-0943EE797CAD}" dt="2021-01-04T15:52:49.260" v="135" actId="20577"/>
          <ac:spMkLst>
            <pc:docMk/>
            <pc:sldMk cId="3694772240" sldId="353"/>
            <ac:spMk id="3075" creationId="{00000000-0000-0000-0000-000000000000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8C18C3A-CEAE-4351-8053-0B5242016F23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E604335A-8E8D-44DF-8D6C-DC9B456E1D22}">
      <dgm:prSet phldrT="[Text]"/>
      <dgm:spPr/>
      <dgm:t>
        <a:bodyPr/>
        <a:lstStyle/>
        <a:p>
          <a:r>
            <a:rPr lang="cy-GB" b="1">
              <a:solidFill>
                <a:srgbClr val="000000"/>
              </a:solidFill>
            </a:rPr>
            <a:t>Crefftau adeiladu</a:t>
          </a:r>
        </a:p>
      </dgm:t>
    </dgm:pt>
    <dgm:pt modelId="{D170BA5E-46FA-47F6-B486-41724CC0F111}" type="parTrans" cxnId="{0F62EC54-E8C2-43F2-89EC-C483871A410D}">
      <dgm:prSet/>
      <dgm:spPr/>
      <dgm:t>
        <a:bodyPr/>
        <a:lstStyle/>
        <a:p>
          <a:endParaRPr lang="en-GB"/>
        </a:p>
      </dgm:t>
    </dgm:pt>
    <dgm:pt modelId="{1D8885AF-76B8-4E27-8C45-CBBA5766EAD0}" type="sibTrans" cxnId="{0F62EC54-E8C2-43F2-89EC-C483871A410D}">
      <dgm:prSet/>
      <dgm:spPr/>
      <dgm:t>
        <a:bodyPr/>
        <a:lstStyle/>
        <a:p>
          <a:endParaRPr lang="en-GB"/>
        </a:p>
      </dgm:t>
    </dgm:pt>
    <dgm:pt modelId="{77328C38-1BBA-4B93-8B2A-D29617376606}">
      <dgm:prSet phldrT="[Text]" custT="1"/>
      <dgm:spPr/>
      <dgm:t>
        <a:bodyPr/>
        <a:lstStyle/>
        <a:p>
          <a:r>
            <a:rPr lang="cy-GB" sz="1400" dirty="0">
              <a:solidFill>
                <a:srgbClr val="000000"/>
              </a:solidFill>
            </a:rPr>
            <a:t>Galwedigaethau trywel</a:t>
          </a:r>
        </a:p>
      </dgm:t>
    </dgm:pt>
    <dgm:pt modelId="{92F59707-CFEE-4AF5-BA4C-F24394A66B22}" type="parTrans" cxnId="{1002E73C-CCB5-4463-B262-6BF23EFC14F2}">
      <dgm:prSet/>
      <dgm:spPr/>
      <dgm:t>
        <a:bodyPr/>
        <a:lstStyle/>
        <a:p>
          <a:endParaRPr lang="en-GB"/>
        </a:p>
      </dgm:t>
    </dgm:pt>
    <dgm:pt modelId="{E9411335-3243-4110-9BBB-756FD9A43DF3}" type="sibTrans" cxnId="{1002E73C-CCB5-4463-B262-6BF23EFC14F2}">
      <dgm:prSet/>
      <dgm:spPr/>
      <dgm:t>
        <a:bodyPr/>
        <a:lstStyle/>
        <a:p>
          <a:endParaRPr lang="en-GB"/>
        </a:p>
      </dgm:t>
    </dgm:pt>
    <dgm:pt modelId="{8AADCF1D-3A71-4670-9F45-2991CBBC1F0D}">
      <dgm:prSet phldrT="[Text]"/>
      <dgm:spPr/>
      <dgm:t>
        <a:bodyPr/>
        <a:lstStyle/>
        <a:p>
          <a:r>
            <a:rPr lang="cy-GB">
              <a:solidFill>
                <a:srgbClr val="000000"/>
              </a:solidFill>
            </a:rPr>
            <a:t>Galwedigaethau gwaith coed</a:t>
          </a:r>
        </a:p>
      </dgm:t>
    </dgm:pt>
    <dgm:pt modelId="{48928E22-8316-4665-919A-8202C4F6B1E0}" type="parTrans" cxnId="{27753CE1-2D59-4E5E-821A-8AD0B54A9498}">
      <dgm:prSet/>
      <dgm:spPr/>
      <dgm:t>
        <a:bodyPr/>
        <a:lstStyle/>
        <a:p>
          <a:endParaRPr lang="en-GB"/>
        </a:p>
      </dgm:t>
    </dgm:pt>
    <dgm:pt modelId="{4FD76B34-D852-4237-8594-0F02F16E8B31}" type="sibTrans" cxnId="{27753CE1-2D59-4E5E-821A-8AD0B54A9498}">
      <dgm:prSet/>
      <dgm:spPr/>
      <dgm:t>
        <a:bodyPr/>
        <a:lstStyle/>
        <a:p>
          <a:endParaRPr lang="en-GB"/>
        </a:p>
      </dgm:t>
    </dgm:pt>
    <dgm:pt modelId="{5ABFEADD-E0EC-4705-B5FB-43E8AAC227A1}">
      <dgm:prSet phldrT="[Text]" custT="1"/>
      <dgm:spPr/>
      <dgm:t>
        <a:bodyPr/>
        <a:lstStyle/>
        <a:p>
          <a:r>
            <a:rPr lang="cy-GB" sz="1400">
              <a:solidFill>
                <a:srgbClr val="000000"/>
              </a:solidFill>
            </a:rPr>
            <a:t>Plastro</a:t>
          </a:r>
        </a:p>
      </dgm:t>
    </dgm:pt>
    <dgm:pt modelId="{CF65F1F1-131E-4E4D-8B90-BC7741F025DE}" type="parTrans" cxnId="{312CEF23-45BC-4CB9-920C-34040A66D6F2}">
      <dgm:prSet/>
      <dgm:spPr/>
      <dgm:t>
        <a:bodyPr/>
        <a:lstStyle/>
        <a:p>
          <a:endParaRPr lang="en-GB"/>
        </a:p>
      </dgm:t>
    </dgm:pt>
    <dgm:pt modelId="{30D63A61-F8F2-45AA-861E-1BFB9E861786}" type="sibTrans" cxnId="{312CEF23-45BC-4CB9-920C-34040A66D6F2}">
      <dgm:prSet/>
      <dgm:spPr/>
      <dgm:t>
        <a:bodyPr/>
        <a:lstStyle/>
        <a:p>
          <a:endParaRPr lang="en-GB"/>
        </a:p>
      </dgm:t>
    </dgm:pt>
    <dgm:pt modelId="{11AD1116-2F44-4771-9359-3D88848C5125}">
      <dgm:prSet phldrT="[Text]" custT="1"/>
      <dgm:spPr/>
      <dgm:t>
        <a:bodyPr/>
        <a:lstStyle/>
        <a:p>
          <a:r>
            <a:rPr lang="cy-GB" sz="1400">
              <a:solidFill>
                <a:srgbClr val="000000"/>
              </a:solidFill>
            </a:rPr>
            <a:t>Gorffeniad addurnol a phaentio diwydiannol</a:t>
          </a:r>
        </a:p>
      </dgm:t>
    </dgm:pt>
    <dgm:pt modelId="{76C30EFE-CEB6-4C66-9000-0595EAB92002}" type="parTrans" cxnId="{CD119495-2213-4F85-B3B5-BE6C73D8CD63}">
      <dgm:prSet/>
      <dgm:spPr/>
      <dgm:t>
        <a:bodyPr/>
        <a:lstStyle/>
        <a:p>
          <a:endParaRPr lang="en-GB"/>
        </a:p>
      </dgm:t>
    </dgm:pt>
    <dgm:pt modelId="{CAE38F5B-77E1-48A6-B481-B010EC80862B}" type="sibTrans" cxnId="{CD119495-2213-4F85-B3B5-BE6C73D8CD63}">
      <dgm:prSet/>
      <dgm:spPr/>
      <dgm:t>
        <a:bodyPr/>
        <a:lstStyle/>
        <a:p>
          <a:endParaRPr lang="en-GB"/>
        </a:p>
      </dgm:t>
    </dgm:pt>
    <dgm:pt modelId="{8F1A838C-D90B-4953-99E3-9AD1E352BE28}">
      <dgm:prSet phldrT="[Text]" custT="1"/>
      <dgm:spPr/>
      <dgm:t>
        <a:bodyPr/>
        <a:lstStyle/>
        <a:p>
          <a:r>
            <a:rPr lang="cy-GB" sz="1400" dirty="0">
              <a:solidFill>
                <a:srgbClr val="000000"/>
              </a:solidFill>
            </a:rPr>
            <a:t>Galwedigaethau toi</a:t>
          </a:r>
        </a:p>
      </dgm:t>
    </dgm:pt>
    <dgm:pt modelId="{144348B6-E3CD-4917-95CC-DA90237970F2}" type="parTrans" cxnId="{8AE14DC3-FB00-45DA-80D0-45DE3AB95FA3}">
      <dgm:prSet/>
      <dgm:spPr/>
      <dgm:t>
        <a:bodyPr/>
        <a:lstStyle/>
        <a:p>
          <a:endParaRPr lang="en-GB"/>
        </a:p>
      </dgm:t>
    </dgm:pt>
    <dgm:pt modelId="{F62289C3-F156-4751-BA19-1367406D14DD}" type="sibTrans" cxnId="{8AE14DC3-FB00-45DA-80D0-45DE3AB95FA3}">
      <dgm:prSet/>
      <dgm:spPr/>
      <dgm:t>
        <a:bodyPr/>
        <a:lstStyle/>
        <a:p>
          <a:endParaRPr lang="en-GB"/>
        </a:p>
      </dgm:t>
    </dgm:pt>
    <dgm:pt modelId="{23FA40DA-1FA3-45CD-990C-4D754A048263}">
      <dgm:prSet phldrT="[Text]" custT="1"/>
      <dgm:spPr/>
      <dgm:t>
        <a:bodyPr/>
        <a:lstStyle/>
        <a:p>
          <a:r>
            <a:rPr lang="cy-GB" sz="1300" dirty="0">
              <a:solidFill>
                <a:srgbClr val="000000"/>
              </a:solidFill>
            </a:rPr>
            <a:t>Galwedigaethau adeiladu/ peirianneg sifil</a:t>
          </a:r>
        </a:p>
      </dgm:t>
    </dgm:pt>
    <dgm:pt modelId="{E6171E06-76C7-4F4D-AD1D-99C33CBE6F9F}" type="parTrans" cxnId="{FF86190A-F857-48BD-9D11-0ABF3DDB5624}">
      <dgm:prSet/>
      <dgm:spPr/>
      <dgm:t>
        <a:bodyPr/>
        <a:lstStyle/>
        <a:p>
          <a:endParaRPr lang="en-GB"/>
        </a:p>
      </dgm:t>
    </dgm:pt>
    <dgm:pt modelId="{160173F8-7C06-4090-8035-DDBB88637D31}" type="sibTrans" cxnId="{FF86190A-F857-48BD-9D11-0ABF3DDB5624}">
      <dgm:prSet/>
      <dgm:spPr/>
      <dgm:t>
        <a:bodyPr/>
        <a:lstStyle/>
        <a:p>
          <a:endParaRPr lang="en-GB"/>
        </a:p>
      </dgm:t>
    </dgm:pt>
    <dgm:pt modelId="{7FDB98D3-8276-4E8F-BE7C-EE2CABFC5728}" type="pres">
      <dgm:prSet presAssocID="{88C18C3A-CEAE-4351-8053-0B5242016F23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7FB73B48-E1E5-4438-AFDC-533D6FFFAF79}" type="pres">
      <dgm:prSet presAssocID="{E604335A-8E8D-44DF-8D6C-DC9B456E1D22}" presName="centerShape" presStyleLbl="node0" presStyleIdx="0" presStyleCnt="1"/>
      <dgm:spPr/>
    </dgm:pt>
    <dgm:pt modelId="{7C24694D-0FEF-4074-BB1C-3BC07819CB55}" type="pres">
      <dgm:prSet presAssocID="{92F59707-CFEE-4AF5-BA4C-F24394A66B22}" presName="Name9" presStyleLbl="parChTrans1D2" presStyleIdx="0" presStyleCnt="6"/>
      <dgm:spPr/>
    </dgm:pt>
    <dgm:pt modelId="{B43F618C-9E92-4FB1-BF93-1F648900B7D5}" type="pres">
      <dgm:prSet presAssocID="{92F59707-CFEE-4AF5-BA4C-F24394A66B22}" presName="connTx" presStyleLbl="parChTrans1D2" presStyleIdx="0" presStyleCnt="6"/>
      <dgm:spPr/>
    </dgm:pt>
    <dgm:pt modelId="{20F2BF0D-A46F-4F20-8045-C5C495D1E238}" type="pres">
      <dgm:prSet presAssocID="{77328C38-1BBA-4B93-8B2A-D29617376606}" presName="node" presStyleLbl="node1" presStyleIdx="0" presStyleCnt="6" custScaleX="153156">
        <dgm:presLayoutVars>
          <dgm:bulletEnabled val="1"/>
        </dgm:presLayoutVars>
      </dgm:prSet>
      <dgm:spPr/>
    </dgm:pt>
    <dgm:pt modelId="{5229EA1E-BC0D-488E-9D99-DE319D3F7F1D}" type="pres">
      <dgm:prSet presAssocID="{48928E22-8316-4665-919A-8202C4F6B1E0}" presName="Name9" presStyleLbl="parChTrans1D2" presStyleIdx="1" presStyleCnt="6"/>
      <dgm:spPr/>
    </dgm:pt>
    <dgm:pt modelId="{D3D887EB-7A88-45A2-9258-184380FDD1CD}" type="pres">
      <dgm:prSet presAssocID="{48928E22-8316-4665-919A-8202C4F6B1E0}" presName="connTx" presStyleLbl="parChTrans1D2" presStyleIdx="1" presStyleCnt="6"/>
      <dgm:spPr/>
    </dgm:pt>
    <dgm:pt modelId="{31DF88CF-EEEB-407A-87B3-FA1B43E85C24}" type="pres">
      <dgm:prSet presAssocID="{8AADCF1D-3A71-4670-9F45-2991CBBC1F0D}" presName="node" presStyleLbl="node1" presStyleIdx="1" presStyleCnt="6">
        <dgm:presLayoutVars>
          <dgm:bulletEnabled val="1"/>
        </dgm:presLayoutVars>
      </dgm:prSet>
      <dgm:spPr/>
    </dgm:pt>
    <dgm:pt modelId="{953A7053-86CB-4ABE-BC27-ED96C489EAEE}" type="pres">
      <dgm:prSet presAssocID="{CF65F1F1-131E-4E4D-8B90-BC7741F025DE}" presName="Name9" presStyleLbl="parChTrans1D2" presStyleIdx="2" presStyleCnt="6"/>
      <dgm:spPr/>
    </dgm:pt>
    <dgm:pt modelId="{6DDF1D17-B4B2-44C1-84C1-3AF207B984F1}" type="pres">
      <dgm:prSet presAssocID="{CF65F1F1-131E-4E4D-8B90-BC7741F025DE}" presName="connTx" presStyleLbl="parChTrans1D2" presStyleIdx="2" presStyleCnt="6"/>
      <dgm:spPr/>
    </dgm:pt>
    <dgm:pt modelId="{C821AC47-0EA1-457A-810D-ABBD67F19C6E}" type="pres">
      <dgm:prSet presAssocID="{5ABFEADD-E0EC-4705-B5FB-43E8AAC227A1}" presName="node" presStyleLbl="node1" presStyleIdx="2" presStyleCnt="6">
        <dgm:presLayoutVars>
          <dgm:bulletEnabled val="1"/>
        </dgm:presLayoutVars>
      </dgm:prSet>
      <dgm:spPr/>
    </dgm:pt>
    <dgm:pt modelId="{06DB0CDE-1FDC-49C0-986A-D53C2778D5C9}" type="pres">
      <dgm:prSet presAssocID="{76C30EFE-CEB6-4C66-9000-0595EAB92002}" presName="Name9" presStyleLbl="parChTrans1D2" presStyleIdx="3" presStyleCnt="6"/>
      <dgm:spPr/>
    </dgm:pt>
    <dgm:pt modelId="{CD488D4E-2AFA-4AB8-9C3F-60B8B13078E9}" type="pres">
      <dgm:prSet presAssocID="{76C30EFE-CEB6-4C66-9000-0595EAB92002}" presName="connTx" presStyleLbl="parChTrans1D2" presStyleIdx="3" presStyleCnt="6"/>
      <dgm:spPr/>
    </dgm:pt>
    <dgm:pt modelId="{DC2803FC-954A-48BC-A4E0-19A115B92601}" type="pres">
      <dgm:prSet presAssocID="{11AD1116-2F44-4771-9359-3D88848C5125}" presName="node" presStyleLbl="node1" presStyleIdx="3" presStyleCnt="6">
        <dgm:presLayoutVars>
          <dgm:bulletEnabled val="1"/>
        </dgm:presLayoutVars>
      </dgm:prSet>
      <dgm:spPr/>
    </dgm:pt>
    <dgm:pt modelId="{6E016A50-9C0D-4125-BFB6-454DEF4F61D6}" type="pres">
      <dgm:prSet presAssocID="{144348B6-E3CD-4917-95CC-DA90237970F2}" presName="Name9" presStyleLbl="parChTrans1D2" presStyleIdx="4" presStyleCnt="6"/>
      <dgm:spPr/>
    </dgm:pt>
    <dgm:pt modelId="{EB9358AC-7704-4E6C-AFE3-7FF1606C1CAF}" type="pres">
      <dgm:prSet presAssocID="{144348B6-E3CD-4917-95CC-DA90237970F2}" presName="connTx" presStyleLbl="parChTrans1D2" presStyleIdx="4" presStyleCnt="6"/>
      <dgm:spPr/>
    </dgm:pt>
    <dgm:pt modelId="{D61D4B36-06A8-4EF7-8BDF-141F03C1D0F0}" type="pres">
      <dgm:prSet presAssocID="{8F1A838C-D90B-4953-99E3-9AD1E352BE28}" presName="node" presStyleLbl="node1" presStyleIdx="4" presStyleCnt="6" custScaleX="138504">
        <dgm:presLayoutVars>
          <dgm:bulletEnabled val="1"/>
        </dgm:presLayoutVars>
      </dgm:prSet>
      <dgm:spPr/>
    </dgm:pt>
    <dgm:pt modelId="{6B0AA822-EA7C-4F38-BA4C-A15E8EC2B632}" type="pres">
      <dgm:prSet presAssocID="{E6171E06-76C7-4F4D-AD1D-99C33CBE6F9F}" presName="Name9" presStyleLbl="parChTrans1D2" presStyleIdx="5" presStyleCnt="6"/>
      <dgm:spPr/>
    </dgm:pt>
    <dgm:pt modelId="{752989E7-EC77-4161-8267-649C56BDFC1F}" type="pres">
      <dgm:prSet presAssocID="{E6171E06-76C7-4F4D-AD1D-99C33CBE6F9F}" presName="connTx" presStyleLbl="parChTrans1D2" presStyleIdx="5" presStyleCnt="6"/>
      <dgm:spPr/>
    </dgm:pt>
    <dgm:pt modelId="{3C9E3EE9-02E1-4FC3-82E4-8C59A03675DD}" type="pres">
      <dgm:prSet presAssocID="{23FA40DA-1FA3-45CD-990C-4D754A048263}" presName="node" presStyleLbl="node1" presStyleIdx="5" presStyleCnt="6" custScaleX="133511">
        <dgm:presLayoutVars>
          <dgm:bulletEnabled val="1"/>
        </dgm:presLayoutVars>
      </dgm:prSet>
      <dgm:spPr/>
    </dgm:pt>
  </dgm:ptLst>
  <dgm:cxnLst>
    <dgm:cxn modelId="{FF86190A-F857-48BD-9D11-0ABF3DDB5624}" srcId="{E604335A-8E8D-44DF-8D6C-DC9B456E1D22}" destId="{23FA40DA-1FA3-45CD-990C-4D754A048263}" srcOrd="5" destOrd="0" parTransId="{E6171E06-76C7-4F4D-AD1D-99C33CBE6F9F}" sibTransId="{160173F8-7C06-4090-8035-DDBB88637D31}"/>
    <dgm:cxn modelId="{2A61D91F-0B65-4411-928F-B4AE506BAB0D}" type="presOf" srcId="{144348B6-E3CD-4917-95CC-DA90237970F2}" destId="{EB9358AC-7704-4E6C-AFE3-7FF1606C1CAF}" srcOrd="1" destOrd="0" presId="urn:microsoft.com/office/officeart/2005/8/layout/radial1"/>
    <dgm:cxn modelId="{312CEF23-45BC-4CB9-920C-34040A66D6F2}" srcId="{E604335A-8E8D-44DF-8D6C-DC9B456E1D22}" destId="{5ABFEADD-E0EC-4705-B5FB-43E8AAC227A1}" srcOrd="2" destOrd="0" parTransId="{CF65F1F1-131E-4E4D-8B90-BC7741F025DE}" sibTransId="{30D63A61-F8F2-45AA-861E-1BFB9E861786}"/>
    <dgm:cxn modelId="{4DA6552B-AF6D-4C5D-9194-0421F85EE0C6}" type="presOf" srcId="{11AD1116-2F44-4771-9359-3D88848C5125}" destId="{DC2803FC-954A-48BC-A4E0-19A115B92601}" srcOrd="0" destOrd="0" presId="urn:microsoft.com/office/officeart/2005/8/layout/radial1"/>
    <dgm:cxn modelId="{1002E73C-CCB5-4463-B262-6BF23EFC14F2}" srcId="{E604335A-8E8D-44DF-8D6C-DC9B456E1D22}" destId="{77328C38-1BBA-4B93-8B2A-D29617376606}" srcOrd="0" destOrd="0" parTransId="{92F59707-CFEE-4AF5-BA4C-F24394A66B22}" sibTransId="{E9411335-3243-4110-9BBB-756FD9A43DF3}"/>
    <dgm:cxn modelId="{4AD7D45B-0288-4CB8-AC09-29CE8C37EE53}" type="presOf" srcId="{77328C38-1BBA-4B93-8B2A-D29617376606}" destId="{20F2BF0D-A46F-4F20-8045-C5C495D1E238}" srcOrd="0" destOrd="0" presId="urn:microsoft.com/office/officeart/2005/8/layout/radial1"/>
    <dgm:cxn modelId="{EC8CE442-1F7C-481D-B1ED-DCC2B180818D}" type="presOf" srcId="{E6171E06-76C7-4F4D-AD1D-99C33CBE6F9F}" destId="{6B0AA822-EA7C-4F38-BA4C-A15E8EC2B632}" srcOrd="0" destOrd="0" presId="urn:microsoft.com/office/officeart/2005/8/layout/radial1"/>
    <dgm:cxn modelId="{CB06D868-2088-4D81-8936-1E3D7679B7A1}" type="presOf" srcId="{88C18C3A-CEAE-4351-8053-0B5242016F23}" destId="{7FDB98D3-8276-4E8F-BE7C-EE2CABFC5728}" srcOrd="0" destOrd="0" presId="urn:microsoft.com/office/officeart/2005/8/layout/radial1"/>
    <dgm:cxn modelId="{E4F3E96A-3FEB-4E5F-A5D1-E6809A9709B2}" type="presOf" srcId="{8F1A838C-D90B-4953-99E3-9AD1E352BE28}" destId="{D61D4B36-06A8-4EF7-8BDF-141F03C1D0F0}" srcOrd="0" destOrd="0" presId="urn:microsoft.com/office/officeart/2005/8/layout/radial1"/>
    <dgm:cxn modelId="{0F62EC54-E8C2-43F2-89EC-C483871A410D}" srcId="{88C18C3A-CEAE-4351-8053-0B5242016F23}" destId="{E604335A-8E8D-44DF-8D6C-DC9B456E1D22}" srcOrd="0" destOrd="0" parTransId="{D170BA5E-46FA-47F6-B486-41724CC0F111}" sibTransId="{1D8885AF-76B8-4E27-8C45-CBBA5766EAD0}"/>
    <dgm:cxn modelId="{1636AD78-E55A-4A94-A382-A33949773902}" type="presOf" srcId="{76C30EFE-CEB6-4C66-9000-0595EAB92002}" destId="{06DB0CDE-1FDC-49C0-986A-D53C2778D5C9}" srcOrd="0" destOrd="0" presId="urn:microsoft.com/office/officeart/2005/8/layout/radial1"/>
    <dgm:cxn modelId="{C18E665A-92B8-48BD-AA37-B04DBCED118A}" type="presOf" srcId="{CF65F1F1-131E-4E4D-8B90-BC7741F025DE}" destId="{953A7053-86CB-4ABE-BC27-ED96C489EAEE}" srcOrd="0" destOrd="0" presId="urn:microsoft.com/office/officeart/2005/8/layout/radial1"/>
    <dgm:cxn modelId="{0E410583-1F81-4E97-8A48-EC5EFDA1EA97}" type="presOf" srcId="{5ABFEADD-E0EC-4705-B5FB-43E8AAC227A1}" destId="{C821AC47-0EA1-457A-810D-ABBD67F19C6E}" srcOrd="0" destOrd="0" presId="urn:microsoft.com/office/officeart/2005/8/layout/radial1"/>
    <dgm:cxn modelId="{36E97D86-C3CF-4F3D-9005-208C0FB8E5DE}" type="presOf" srcId="{92F59707-CFEE-4AF5-BA4C-F24394A66B22}" destId="{7C24694D-0FEF-4074-BB1C-3BC07819CB55}" srcOrd="0" destOrd="0" presId="urn:microsoft.com/office/officeart/2005/8/layout/radial1"/>
    <dgm:cxn modelId="{CCBEE086-F0CD-41D3-A63B-00B6D0F8178A}" type="presOf" srcId="{23FA40DA-1FA3-45CD-990C-4D754A048263}" destId="{3C9E3EE9-02E1-4FC3-82E4-8C59A03675DD}" srcOrd="0" destOrd="0" presId="urn:microsoft.com/office/officeart/2005/8/layout/radial1"/>
    <dgm:cxn modelId="{3C238688-F25A-4FB9-8E1D-CFF9A68F3F55}" type="presOf" srcId="{48928E22-8316-4665-919A-8202C4F6B1E0}" destId="{D3D887EB-7A88-45A2-9258-184380FDD1CD}" srcOrd="1" destOrd="0" presId="urn:microsoft.com/office/officeart/2005/8/layout/radial1"/>
    <dgm:cxn modelId="{CD119495-2213-4F85-B3B5-BE6C73D8CD63}" srcId="{E604335A-8E8D-44DF-8D6C-DC9B456E1D22}" destId="{11AD1116-2F44-4771-9359-3D88848C5125}" srcOrd="3" destOrd="0" parTransId="{76C30EFE-CEB6-4C66-9000-0595EAB92002}" sibTransId="{CAE38F5B-77E1-48A6-B481-B010EC80862B}"/>
    <dgm:cxn modelId="{77235EA3-F456-48A4-96C1-91AE519E1000}" type="presOf" srcId="{92F59707-CFEE-4AF5-BA4C-F24394A66B22}" destId="{B43F618C-9E92-4FB1-BF93-1F648900B7D5}" srcOrd="1" destOrd="0" presId="urn:microsoft.com/office/officeart/2005/8/layout/radial1"/>
    <dgm:cxn modelId="{2BE021B4-EB0E-4634-AA88-B49772D05CEA}" type="presOf" srcId="{76C30EFE-CEB6-4C66-9000-0595EAB92002}" destId="{CD488D4E-2AFA-4AB8-9C3F-60B8B13078E9}" srcOrd="1" destOrd="0" presId="urn:microsoft.com/office/officeart/2005/8/layout/radial1"/>
    <dgm:cxn modelId="{EE903FBC-0882-4206-B0FF-780E40FEBACE}" type="presOf" srcId="{CF65F1F1-131E-4E4D-8B90-BC7741F025DE}" destId="{6DDF1D17-B4B2-44C1-84C1-3AF207B984F1}" srcOrd="1" destOrd="0" presId="urn:microsoft.com/office/officeart/2005/8/layout/radial1"/>
    <dgm:cxn modelId="{236A86C2-F33C-41A1-81C6-A48696FB892B}" type="presOf" srcId="{E6171E06-76C7-4F4D-AD1D-99C33CBE6F9F}" destId="{752989E7-EC77-4161-8267-649C56BDFC1F}" srcOrd="1" destOrd="0" presId="urn:microsoft.com/office/officeart/2005/8/layout/radial1"/>
    <dgm:cxn modelId="{8AE14DC3-FB00-45DA-80D0-45DE3AB95FA3}" srcId="{E604335A-8E8D-44DF-8D6C-DC9B456E1D22}" destId="{8F1A838C-D90B-4953-99E3-9AD1E352BE28}" srcOrd="4" destOrd="0" parTransId="{144348B6-E3CD-4917-95CC-DA90237970F2}" sibTransId="{F62289C3-F156-4751-BA19-1367406D14DD}"/>
    <dgm:cxn modelId="{202D05C5-923C-4FB3-B06D-8CEDA5489E6F}" type="presOf" srcId="{E604335A-8E8D-44DF-8D6C-DC9B456E1D22}" destId="{7FB73B48-E1E5-4438-AFDC-533D6FFFAF79}" srcOrd="0" destOrd="0" presId="urn:microsoft.com/office/officeart/2005/8/layout/radial1"/>
    <dgm:cxn modelId="{397469C8-05D9-4486-9484-1EA40CA4FB14}" type="presOf" srcId="{8AADCF1D-3A71-4670-9F45-2991CBBC1F0D}" destId="{31DF88CF-EEEB-407A-87B3-FA1B43E85C24}" srcOrd="0" destOrd="0" presId="urn:microsoft.com/office/officeart/2005/8/layout/radial1"/>
    <dgm:cxn modelId="{E993A0C8-0ED0-46A6-9271-C1B85D25840A}" type="presOf" srcId="{144348B6-E3CD-4917-95CC-DA90237970F2}" destId="{6E016A50-9C0D-4125-BFB6-454DEF4F61D6}" srcOrd="0" destOrd="0" presId="urn:microsoft.com/office/officeart/2005/8/layout/radial1"/>
    <dgm:cxn modelId="{27753CE1-2D59-4E5E-821A-8AD0B54A9498}" srcId="{E604335A-8E8D-44DF-8D6C-DC9B456E1D22}" destId="{8AADCF1D-3A71-4670-9F45-2991CBBC1F0D}" srcOrd="1" destOrd="0" parTransId="{48928E22-8316-4665-919A-8202C4F6B1E0}" sibTransId="{4FD76B34-D852-4237-8594-0F02F16E8B31}"/>
    <dgm:cxn modelId="{4AF038F7-2384-4441-9516-1D15A3AF61BD}" type="presOf" srcId="{48928E22-8316-4665-919A-8202C4F6B1E0}" destId="{5229EA1E-BC0D-488E-9D99-DE319D3F7F1D}" srcOrd="0" destOrd="0" presId="urn:microsoft.com/office/officeart/2005/8/layout/radial1"/>
    <dgm:cxn modelId="{6AD75E95-3886-4B09-9A7B-240AB3E9D710}" type="presParOf" srcId="{7FDB98D3-8276-4E8F-BE7C-EE2CABFC5728}" destId="{7FB73B48-E1E5-4438-AFDC-533D6FFFAF79}" srcOrd="0" destOrd="0" presId="urn:microsoft.com/office/officeart/2005/8/layout/radial1"/>
    <dgm:cxn modelId="{8437C11D-155D-4E80-B2A5-ABE59C6C4601}" type="presParOf" srcId="{7FDB98D3-8276-4E8F-BE7C-EE2CABFC5728}" destId="{7C24694D-0FEF-4074-BB1C-3BC07819CB55}" srcOrd="1" destOrd="0" presId="urn:microsoft.com/office/officeart/2005/8/layout/radial1"/>
    <dgm:cxn modelId="{4952A6CA-2630-4338-8D4F-78BEB07B231E}" type="presParOf" srcId="{7C24694D-0FEF-4074-BB1C-3BC07819CB55}" destId="{B43F618C-9E92-4FB1-BF93-1F648900B7D5}" srcOrd="0" destOrd="0" presId="urn:microsoft.com/office/officeart/2005/8/layout/radial1"/>
    <dgm:cxn modelId="{19F352A7-F6A2-44AE-8E0F-1B39B5ACAEF3}" type="presParOf" srcId="{7FDB98D3-8276-4E8F-BE7C-EE2CABFC5728}" destId="{20F2BF0D-A46F-4F20-8045-C5C495D1E238}" srcOrd="2" destOrd="0" presId="urn:microsoft.com/office/officeart/2005/8/layout/radial1"/>
    <dgm:cxn modelId="{A7612498-62CD-4153-A2A1-F47CBBAE2CC6}" type="presParOf" srcId="{7FDB98D3-8276-4E8F-BE7C-EE2CABFC5728}" destId="{5229EA1E-BC0D-488E-9D99-DE319D3F7F1D}" srcOrd="3" destOrd="0" presId="urn:microsoft.com/office/officeart/2005/8/layout/radial1"/>
    <dgm:cxn modelId="{D5A87C24-3600-4C94-B21E-BD6A01A72846}" type="presParOf" srcId="{5229EA1E-BC0D-488E-9D99-DE319D3F7F1D}" destId="{D3D887EB-7A88-45A2-9258-184380FDD1CD}" srcOrd="0" destOrd="0" presId="urn:microsoft.com/office/officeart/2005/8/layout/radial1"/>
    <dgm:cxn modelId="{ECEE98BB-8FFC-4820-A74E-238B6A754412}" type="presParOf" srcId="{7FDB98D3-8276-4E8F-BE7C-EE2CABFC5728}" destId="{31DF88CF-EEEB-407A-87B3-FA1B43E85C24}" srcOrd="4" destOrd="0" presId="urn:microsoft.com/office/officeart/2005/8/layout/radial1"/>
    <dgm:cxn modelId="{5F2722CE-AD5F-4F6D-80FC-318B284B1612}" type="presParOf" srcId="{7FDB98D3-8276-4E8F-BE7C-EE2CABFC5728}" destId="{953A7053-86CB-4ABE-BC27-ED96C489EAEE}" srcOrd="5" destOrd="0" presId="urn:microsoft.com/office/officeart/2005/8/layout/radial1"/>
    <dgm:cxn modelId="{4BE6E3CA-2F35-448B-8C38-2BFF690C7662}" type="presParOf" srcId="{953A7053-86CB-4ABE-BC27-ED96C489EAEE}" destId="{6DDF1D17-B4B2-44C1-84C1-3AF207B984F1}" srcOrd="0" destOrd="0" presId="urn:microsoft.com/office/officeart/2005/8/layout/radial1"/>
    <dgm:cxn modelId="{2CEF4412-F7F2-4235-9F02-D2B7CEF33FE3}" type="presParOf" srcId="{7FDB98D3-8276-4E8F-BE7C-EE2CABFC5728}" destId="{C821AC47-0EA1-457A-810D-ABBD67F19C6E}" srcOrd="6" destOrd="0" presId="urn:microsoft.com/office/officeart/2005/8/layout/radial1"/>
    <dgm:cxn modelId="{D7253EAC-7E57-4551-B146-7E7C64211686}" type="presParOf" srcId="{7FDB98D3-8276-4E8F-BE7C-EE2CABFC5728}" destId="{06DB0CDE-1FDC-49C0-986A-D53C2778D5C9}" srcOrd="7" destOrd="0" presId="urn:microsoft.com/office/officeart/2005/8/layout/radial1"/>
    <dgm:cxn modelId="{EB5EBB4A-D31C-4054-8D6B-46D0685652BF}" type="presParOf" srcId="{06DB0CDE-1FDC-49C0-986A-D53C2778D5C9}" destId="{CD488D4E-2AFA-4AB8-9C3F-60B8B13078E9}" srcOrd="0" destOrd="0" presId="urn:microsoft.com/office/officeart/2005/8/layout/radial1"/>
    <dgm:cxn modelId="{AE808D6F-E85A-459C-8295-38289470EAF1}" type="presParOf" srcId="{7FDB98D3-8276-4E8F-BE7C-EE2CABFC5728}" destId="{DC2803FC-954A-48BC-A4E0-19A115B92601}" srcOrd="8" destOrd="0" presId="urn:microsoft.com/office/officeart/2005/8/layout/radial1"/>
    <dgm:cxn modelId="{C5A318BD-00A4-47EC-800A-5EF08735E72E}" type="presParOf" srcId="{7FDB98D3-8276-4E8F-BE7C-EE2CABFC5728}" destId="{6E016A50-9C0D-4125-BFB6-454DEF4F61D6}" srcOrd="9" destOrd="0" presId="urn:microsoft.com/office/officeart/2005/8/layout/radial1"/>
    <dgm:cxn modelId="{AEC82521-78A8-467D-9D60-F318F31C7A2B}" type="presParOf" srcId="{6E016A50-9C0D-4125-BFB6-454DEF4F61D6}" destId="{EB9358AC-7704-4E6C-AFE3-7FF1606C1CAF}" srcOrd="0" destOrd="0" presId="urn:microsoft.com/office/officeart/2005/8/layout/radial1"/>
    <dgm:cxn modelId="{2BDF2BCB-4DF9-4EE0-9664-3723940A30B9}" type="presParOf" srcId="{7FDB98D3-8276-4E8F-BE7C-EE2CABFC5728}" destId="{D61D4B36-06A8-4EF7-8BDF-141F03C1D0F0}" srcOrd="10" destOrd="0" presId="urn:microsoft.com/office/officeart/2005/8/layout/radial1"/>
    <dgm:cxn modelId="{14D122D1-5077-4634-921F-E2EF6E107EBC}" type="presParOf" srcId="{7FDB98D3-8276-4E8F-BE7C-EE2CABFC5728}" destId="{6B0AA822-EA7C-4F38-BA4C-A15E8EC2B632}" srcOrd="11" destOrd="0" presId="urn:microsoft.com/office/officeart/2005/8/layout/radial1"/>
    <dgm:cxn modelId="{AC22E318-EC42-40DE-888C-8E29C4AC4264}" type="presParOf" srcId="{6B0AA822-EA7C-4F38-BA4C-A15E8EC2B632}" destId="{752989E7-EC77-4161-8267-649C56BDFC1F}" srcOrd="0" destOrd="0" presId="urn:microsoft.com/office/officeart/2005/8/layout/radial1"/>
    <dgm:cxn modelId="{65F14F80-EF7E-4F42-A372-A14BAC86461A}" type="presParOf" srcId="{7FDB98D3-8276-4E8F-BE7C-EE2CABFC5728}" destId="{3C9E3EE9-02E1-4FC3-82E4-8C59A03675DD}" srcOrd="12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B73B48-E1E5-4438-AFDC-533D6FFFAF79}">
      <dsp:nvSpPr>
        <dsp:cNvPr id="0" name=""/>
        <dsp:cNvSpPr/>
      </dsp:nvSpPr>
      <dsp:spPr>
        <a:xfrm>
          <a:off x="3462977" y="1857182"/>
          <a:ext cx="1410489" cy="141048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y-GB" sz="1800" b="1" kern="1200">
              <a:solidFill>
                <a:srgbClr val="000000"/>
              </a:solidFill>
            </a:rPr>
            <a:t>Crefftau adeiladu</a:t>
          </a:r>
        </a:p>
      </dsp:txBody>
      <dsp:txXfrm>
        <a:off x="3669538" y="2063743"/>
        <a:ext cx="997367" cy="997367"/>
      </dsp:txXfrm>
    </dsp:sp>
    <dsp:sp modelId="{7C24694D-0FEF-4074-BB1C-3BC07819CB55}">
      <dsp:nvSpPr>
        <dsp:cNvPr id="0" name=""/>
        <dsp:cNvSpPr/>
      </dsp:nvSpPr>
      <dsp:spPr>
        <a:xfrm rot="16200000">
          <a:off x="3955681" y="1628902"/>
          <a:ext cx="425079" cy="31480"/>
        </a:xfrm>
        <a:custGeom>
          <a:avLst/>
          <a:gdLst/>
          <a:ahLst/>
          <a:cxnLst/>
          <a:rect l="0" t="0" r="0" b="0"/>
          <a:pathLst>
            <a:path>
              <a:moveTo>
                <a:pt x="0" y="15740"/>
              </a:moveTo>
              <a:lnTo>
                <a:pt x="425079" y="1574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>
        <a:off x="4157594" y="1634016"/>
        <a:ext cx="21253" cy="21253"/>
      </dsp:txXfrm>
    </dsp:sp>
    <dsp:sp modelId="{20F2BF0D-A46F-4F20-8045-C5C495D1E238}">
      <dsp:nvSpPr>
        <dsp:cNvPr id="0" name=""/>
        <dsp:cNvSpPr/>
      </dsp:nvSpPr>
      <dsp:spPr>
        <a:xfrm>
          <a:off x="3088097" y="21614"/>
          <a:ext cx="2160248" cy="141048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y-GB" sz="1400" kern="1200" dirty="0">
              <a:solidFill>
                <a:srgbClr val="000000"/>
              </a:solidFill>
            </a:rPr>
            <a:t>Galwedigaethau trywel</a:t>
          </a:r>
        </a:p>
      </dsp:txBody>
      <dsp:txXfrm>
        <a:off x="3404458" y="228175"/>
        <a:ext cx="1527526" cy="997367"/>
      </dsp:txXfrm>
    </dsp:sp>
    <dsp:sp modelId="{5229EA1E-BC0D-488E-9D99-DE319D3F7F1D}">
      <dsp:nvSpPr>
        <dsp:cNvPr id="0" name=""/>
        <dsp:cNvSpPr/>
      </dsp:nvSpPr>
      <dsp:spPr>
        <a:xfrm rot="19800000">
          <a:off x="4750506" y="2087794"/>
          <a:ext cx="425079" cy="31480"/>
        </a:xfrm>
        <a:custGeom>
          <a:avLst/>
          <a:gdLst/>
          <a:ahLst/>
          <a:cxnLst/>
          <a:rect l="0" t="0" r="0" b="0"/>
          <a:pathLst>
            <a:path>
              <a:moveTo>
                <a:pt x="0" y="15740"/>
              </a:moveTo>
              <a:lnTo>
                <a:pt x="425079" y="1574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>
        <a:off x="4952419" y="2092908"/>
        <a:ext cx="21253" cy="21253"/>
      </dsp:txXfrm>
    </dsp:sp>
    <dsp:sp modelId="{31DF88CF-EEEB-407A-87B3-FA1B43E85C24}">
      <dsp:nvSpPr>
        <dsp:cNvPr id="0" name=""/>
        <dsp:cNvSpPr/>
      </dsp:nvSpPr>
      <dsp:spPr>
        <a:xfrm>
          <a:off x="5052626" y="939398"/>
          <a:ext cx="1410489" cy="141048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y-GB" sz="1000" kern="1200">
              <a:solidFill>
                <a:srgbClr val="000000"/>
              </a:solidFill>
            </a:rPr>
            <a:t>Galwedigaethau gwaith coed</a:t>
          </a:r>
        </a:p>
      </dsp:txBody>
      <dsp:txXfrm>
        <a:off x="5259187" y="1145959"/>
        <a:ext cx="997367" cy="997367"/>
      </dsp:txXfrm>
    </dsp:sp>
    <dsp:sp modelId="{953A7053-86CB-4ABE-BC27-ED96C489EAEE}">
      <dsp:nvSpPr>
        <dsp:cNvPr id="0" name=""/>
        <dsp:cNvSpPr/>
      </dsp:nvSpPr>
      <dsp:spPr>
        <a:xfrm rot="1800000">
          <a:off x="4750506" y="3005579"/>
          <a:ext cx="425079" cy="31480"/>
        </a:xfrm>
        <a:custGeom>
          <a:avLst/>
          <a:gdLst/>
          <a:ahLst/>
          <a:cxnLst/>
          <a:rect l="0" t="0" r="0" b="0"/>
          <a:pathLst>
            <a:path>
              <a:moveTo>
                <a:pt x="0" y="15740"/>
              </a:moveTo>
              <a:lnTo>
                <a:pt x="425079" y="1574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>
        <a:off x="4952419" y="3010692"/>
        <a:ext cx="21253" cy="21253"/>
      </dsp:txXfrm>
    </dsp:sp>
    <dsp:sp modelId="{C821AC47-0EA1-457A-810D-ABBD67F19C6E}">
      <dsp:nvSpPr>
        <dsp:cNvPr id="0" name=""/>
        <dsp:cNvSpPr/>
      </dsp:nvSpPr>
      <dsp:spPr>
        <a:xfrm>
          <a:off x="5052626" y="2774967"/>
          <a:ext cx="1410489" cy="141048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y-GB" sz="1400" kern="1200">
              <a:solidFill>
                <a:srgbClr val="000000"/>
              </a:solidFill>
            </a:rPr>
            <a:t>Plastro</a:t>
          </a:r>
        </a:p>
      </dsp:txBody>
      <dsp:txXfrm>
        <a:off x="5259187" y="2981528"/>
        <a:ext cx="997367" cy="997367"/>
      </dsp:txXfrm>
    </dsp:sp>
    <dsp:sp modelId="{06DB0CDE-1FDC-49C0-986A-D53C2778D5C9}">
      <dsp:nvSpPr>
        <dsp:cNvPr id="0" name=""/>
        <dsp:cNvSpPr/>
      </dsp:nvSpPr>
      <dsp:spPr>
        <a:xfrm rot="5400000">
          <a:off x="3955681" y="3464471"/>
          <a:ext cx="425079" cy="31480"/>
        </a:xfrm>
        <a:custGeom>
          <a:avLst/>
          <a:gdLst/>
          <a:ahLst/>
          <a:cxnLst/>
          <a:rect l="0" t="0" r="0" b="0"/>
          <a:pathLst>
            <a:path>
              <a:moveTo>
                <a:pt x="0" y="15740"/>
              </a:moveTo>
              <a:lnTo>
                <a:pt x="425079" y="1574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>
        <a:off x="4157594" y="3469584"/>
        <a:ext cx="21253" cy="21253"/>
      </dsp:txXfrm>
    </dsp:sp>
    <dsp:sp modelId="{DC2803FC-954A-48BC-A4E0-19A115B92601}">
      <dsp:nvSpPr>
        <dsp:cNvPr id="0" name=""/>
        <dsp:cNvSpPr/>
      </dsp:nvSpPr>
      <dsp:spPr>
        <a:xfrm>
          <a:off x="3462977" y="3692751"/>
          <a:ext cx="1410489" cy="141048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y-GB" sz="1400" kern="1200">
              <a:solidFill>
                <a:srgbClr val="000000"/>
              </a:solidFill>
            </a:rPr>
            <a:t>Gorffeniad addurnol a phaentio diwydiannol</a:t>
          </a:r>
        </a:p>
      </dsp:txBody>
      <dsp:txXfrm>
        <a:off x="3669538" y="3899312"/>
        <a:ext cx="997367" cy="997367"/>
      </dsp:txXfrm>
    </dsp:sp>
    <dsp:sp modelId="{6E016A50-9C0D-4125-BFB6-454DEF4F61D6}">
      <dsp:nvSpPr>
        <dsp:cNvPr id="0" name=""/>
        <dsp:cNvSpPr/>
      </dsp:nvSpPr>
      <dsp:spPr>
        <a:xfrm rot="9000000">
          <a:off x="3324739" y="2961667"/>
          <a:ext cx="249431" cy="31480"/>
        </a:xfrm>
        <a:custGeom>
          <a:avLst/>
          <a:gdLst/>
          <a:ahLst/>
          <a:cxnLst/>
          <a:rect l="0" t="0" r="0" b="0"/>
          <a:pathLst>
            <a:path>
              <a:moveTo>
                <a:pt x="0" y="15740"/>
              </a:moveTo>
              <a:lnTo>
                <a:pt x="249431" y="1574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 rot="10800000">
        <a:off x="3443219" y="2971171"/>
        <a:ext cx="12471" cy="12471"/>
      </dsp:txXfrm>
    </dsp:sp>
    <dsp:sp modelId="{D61D4B36-06A8-4EF7-8BDF-141F03C1D0F0}">
      <dsp:nvSpPr>
        <dsp:cNvPr id="0" name=""/>
        <dsp:cNvSpPr/>
      </dsp:nvSpPr>
      <dsp:spPr>
        <a:xfrm>
          <a:off x="1601780" y="2774967"/>
          <a:ext cx="1953583" cy="141048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y-GB" sz="1400" kern="1200" dirty="0">
              <a:solidFill>
                <a:srgbClr val="000000"/>
              </a:solidFill>
            </a:rPr>
            <a:t>Galwedigaethau toi</a:t>
          </a:r>
        </a:p>
      </dsp:txBody>
      <dsp:txXfrm>
        <a:off x="1887876" y="2981528"/>
        <a:ext cx="1381391" cy="997367"/>
      </dsp:txXfrm>
    </dsp:sp>
    <dsp:sp modelId="{6B0AA822-EA7C-4F38-BA4C-A15E8EC2B632}">
      <dsp:nvSpPr>
        <dsp:cNvPr id="0" name=""/>
        <dsp:cNvSpPr/>
      </dsp:nvSpPr>
      <dsp:spPr>
        <a:xfrm rot="12600000">
          <a:off x="3306281" y="2126761"/>
          <a:ext cx="269214" cy="31480"/>
        </a:xfrm>
        <a:custGeom>
          <a:avLst/>
          <a:gdLst/>
          <a:ahLst/>
          <a:cxnLst/>
          <a:rect l="0" t="0" r="0" b="0"/>
          <a:pathLst>
            <a:path>
              <a:moveTo>
                <a:pt x="0" y="15740"/>
              </a:moveTo>
              <a:lnTo>
                <a:pt x="269214" y="1574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 rot="10800000">
        <a:off x="3434158" y="2135771"/>
        <a:ext cx="13460" cy="13460"/>
      </dsp:txXfrm>
    </dsp:sp>
    <dsp:sp modelId="{3C9E3EE9-02E1-4FC3-82E4-8C59A03675DD}">
      <dsp:nvSpPr>
        <dsp:cNvPr id="0" name=""/>
        <dsp:cNvSpPr/>
      </dsp:nvSpPr>
      <dsp:spPr>
        <a:xfrm>
          <a:off x="1636993" y="939398"/>
          <a:ext cx="1883158" cy="141048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y-GB" sz="1300" kern="1200" dirty="0">
              <a:solidFill>
                <a:srgbClr val="000000"/>
              </a:solidFill>
            </a:rPr>
            <a:t>Galwedigaethau adeiladu/ peirianneg sifil</a:t>
          </a:r>
        </a:p>
      </dsp:txBody>
      <dsp:txXfrm>
        <a:off x="1912775" y="1145959"/>
        <a:ext cx="1331594" cy="9973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4/22/2021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32054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 sz="1200">
                <a:ea typeface="ＭＳ Ｐゴシック" pitchFamily="-105" charset="-128"/>
                <a:cs typeface="ＭＳ Ｐゴシック" pitchFamily="-105" charset="-128"/>
              </a:rPr>
              <a:t>https://encrypted-tbn0.gstatic.com/images?q=tbn%3AANd9GcTcLfd4TyT0ccEuMXZd59yNTGjYcFOCzJdtdkdjlTAnk-Dh7yWi&amp;usqp=CAU</a:t>
            </a:r>
          </a:p>
          <a:p>
            <a:r>
              <a:rPr lang="cy-GB"/>
              <a:t>https://grantpainters.com.au/wp-content/uploads/2016/08/HARBOUR.jpg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84509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13078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/>
              <a:t>Ewch i https://www.tywicentre.org.uk/ i gael rhagor o wybodaeth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58508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02715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72116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73826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35656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11900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93345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55608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76975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67341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03836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/>
              <a:t>https://lh3.googleusercontent.com/proxy/kmc2sztjr1o8E0cVIIH7KFCmmmFXLXDlkt47s25iZfdaGPVJAHGng8iswrz0RzcvKGvB_QdspLNwjVKL_swyUvNP67V2IQrTiyE0szxui4HcST11USSHG8iIPDEkrILW1eXWRqpQ64fXCPTa61E5YeLpndhcmaeu8PQEAZV_9tKWJ53Uxr0</a:t>
            </a:r>
          </a:p>
          <a:p>
            <a:endParaRPr lang="en-US" dirty="0"/>
          </a:p>
          <a:p>
            <a:r>
              <a:rPr lang="cy-GB"/>
              <a:t>Nenfwd traddodiadol gyda gwaith atgyweirio ar ôl llwydni – Hawlfraint - Philip Gaches – Gaches Traditional Plasterers Ltd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38081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53259" name="Text Box 11"/>
          <p:cNvSpPr txBox="1">
            <a:spLocks noChangeArrowheads="1"/>
          </p:cNvSpPr>
          <p:nvPr userDrawn="1"/>
        </p:nvSpPr>
        <p:spPr bwMode="auto">
          <a:xfrm>
            <a:off x="457200" y="6480000"/>
            <a:ext cx="6477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Hawlfraint © 2021 Sefydliad City and Guilds Llundain. Cedwir pob hawl.</a:t>
            </a:r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  17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6987" y="234902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7200" y="257779"/>
            <a:ext cx="60912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Cymhwyster Sylfaen mewn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Adeiladu a Pheirianneg Gwasanaethau Adeiladu</a:t>
            </a:r>
            <a:endParaRPr lang="en-US" sz="1400" baseline="0" dirty="0">
              <a:solidFill>
                <a:schemeClr val="tx1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6A7BE4C5-B6E4-7B41-B4EA-AC5B28CB82C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868000"/>
            <a:ext cx="9144000" cy="54799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lang="cy-GB" sz="660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Cyflwyniad PowerPoint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cy-GB" sz="2400" b="1"/>
              <a:t>Uned 102: Cyflwyniad i’r crefftau yn y sector adeiladu a’r amgylchedd adeiledig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44800"/>
            <a:ext cx="8153400" cy="2514600"/>
          </a:xfrm>
        </p:spPr>
        <p:txBody>
          <a:bodyPr anchor="t"/>
          <a:lstStyle/>
          <a:p>
            <a:pPr eaLnBrk="1" hangingPunct="1"/>
            <a:br>
              <a:rPr lang="cy-GB"/>
            </a:br>
            <a:r>
              <a:rPr lang="cy-GB"/>
              <a:t>PowerPoint 1: Crefftau adeiladu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Plastro (parhad)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7264"/>
            <a:ext cx="4258816" cy="4248000"/>
          </a:xfrm>
        </p:spPr>
        <p:txBody>
          <a:bodyPr/>
          <a:lstStyle/>
          <a:p>
            <a:r>
              <a:rPr lang="cy-GB"/>
              <a:t>Mae </a:t>
            </a:r>
            <a:r>
              <a:rPr lang="cy-GB" b="1"/>
              <a:t>gwaith plastr ffibrog</a:t>
            </a:r>
            <a:r>
              <a:rPr lang="cy-GB"/>
              <a:t> yn golygu creu a thrwsio mowldinau addurniadol a chornisiau. Mae’n aml yn defnyddio plastr Paris wrth ei greu a gall olygu creu mowldinau meinciau neu wneud gwaith atgyweirio ‘yn y fan a’r lle’.</a:t>
            </a: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47EC576-AD81-4351-80D6-76848AF30146}"/>
              </a:ext>
            </a:extLst>
          </p:cNvPr>
          <p:cNvSpPr txBox="1"/>
          <p:nvPr/>
        </p:nvSpPr>
        <p:spPr>
          <a:xfrm>
            <a:off x="6328589" y="5436175"/>
            <a:ext cx="280831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y-GB" sz="1400"/>
              <a:t>Rhosynnau nenfwd</a:t>
            </a:r>
          </a:p>
        </p:txBody>
      </p:sp>
      <p:pic>
        <p:nvPicPr>
          <p:cNvPr id="11" name="Picture 10" descr="Siâp, cylch  Disgrifiad wedi ei greu'n awtomatig">
            <a:extLst>
              <a:ext uri="{FF2B5EF4-FFF2-40B4-BE49-F238E27FC236}">
                <a16:creationId xmlns:a16="http://schemas.microsoft.com/office/drawing/2014/main" id="{33600029-C4EE-4B49-AF30-E0587699C8A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5326" y="1390588"/>
            <a:ext cx="3717032" cy="371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119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b="1"/>
              <a:t>Galwedigaethau gorffeniad addurniadol a phaentio diwydiannol</a:t>
            </a:r>
            <a:br>
              <a:rPr lang="cy-GB" b="1"/>
            </a:br>
            <a:endParaRPr lang="cy-GB" b="1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47053"/>
            <a:ext cx="4690864" cy="4248000"/>
          </a:xfrm>
        </p:spPr>
        <p:txBody>
          <a:bodyPr/>
          <a:lstStyle/>
          <a:p>
            <a:r>
              <a:rPr lang="cy-GB" b="1">
                <a:ea typeface="ＭＳ Ｐゴシック" pitchFamily="-105" charset="-128"/>
                <a:cs typeface="ＭＳ Ｐゴシック" pitchFamily="-105" charset="-128"/>
              </a:rPr>
              <a:t>Paentwyr domestig: </a:t>
            </a:r>
            <a:r>
              <a:rPr lang="cy-GB"/>
              <a:t>Paentio yw defnyddio gorchuddion hylif fel emylsiynau a phaent olew. Mae addurnwyr yn defnyddio gorffeniadau addurnol ar bapur, fel finyl a phapurau boglynnog.</a:t>
            </a:r>
          </a:p>
          <a:p>
            <a:r>
              <a:rPr lang="cy-GB" b="1">
                <a:ea typeface="ＭＳ Ｐゴシック" pitchFamily="-105" charset="-128"/>
                <a:cs typeface="ＭＳ Ｐゴシック" pitchFamily="-105" charset="-128"/>
              </a:rPr>
              <a:t>Paentwyr diwydiannol: </a:t>
            </a:r>
            <a:r>
              <a:rPr lang="cy-GB"/>
              <a:t>Gweithio ar brosiectau masnachol neu sifil mwy, ac yn aml yn defnyddio drylliau chwistrellu i osod haen amddiffynnol ar strwythurau dur, fel pontydd ac ati, yn ogystal ag ar waliau a lloriau ffatrïoedd.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112A2B3-88EC-4684-9FF2-EA49ECC5BB7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6136" y="3763463"/>
            <a:ext cx="3347864" cy="22315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300623C-3DF3-4F83-95AC-8DB55346861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6136" y="1529162"/>
            <a:ext cx="3347864" cy="223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7457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Galwedigaethau toi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004372" cy="4248000"/>
          </a:xfrm>
        </p:spPr>
        <p:txBody>
          <a:bodyPr/>
          <a:lstStyle/>
          <a:p>
            <a:r>
              <a:rPr lang="cy-GB"/>
              <a:t>Mae towyr yn gorchuddio toeau gwastad neu doeau ar ongl â deunydd gwrth-ddŵr.  </a:t>
            </a:r>
          </a:p>
          <a:p>
            <a:r>
              <a:rPr lang="cy-GB"/>
              <a:t>Gallai hyn gynnwys defnyddio ffelt, bitwmen a philenni anadladwy fel haen, o dan ddeunydd mwy gwydn fel llechi, teils neu fetel. Fel arfer, defnyddir plwm neu ddewis arall sydd yr un mor hyblyg ar gyfer selio mannau sy'n cysylltu rhwng toeau ac o amgylch simneiau. Mae towyr fel arfer yn gweithio gydag amrywiaeth eang o ddeunyddiau.</a:t>
            </a:r>
          </a:p>
        </p:txBody>
      </p:sp>
      <p:pic>
        <p:nvPicPr>
          <p:cNvPr id="8" name="Picture 7" descr="Llun yn cynnwys tu allan, unigolyn, melyn, pafin  Disgrifiad wedi ei gynhyrchu’n awtomatig">
            <a:extLst>
              <a:ext uri="{FF2B5EF4-FFF2-40B4-BE49-F238E27FC236}">
                <a16:creationId xmlns:a16="http://schemas.microsoft.com/office/drawing/2014/main" id="{C8FAACF8-F7D6-455A-98B1-55EAC45A6C1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1572" y="1512000"/>
            <a:ext cx="4682226" cy="3121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0679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Galwedigaethau toi (parhad)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37280"/>
            <a:ext cx="5325322" cy="4248000"/>
          </a:xfrm>
        </p:spPr>
        <p:txBody>
          <a:bodyPr/>
          <a:lstStyle/>
          <a:p>
            <a:r>
              <a:rPr lang="cy-GB"/>
              <a:t>Yn draddodiadol, byddai towr yn gorchuddio to ar oleddf gyda deunydd a fyddai ar gael yn lleol, fel llechi, cerrig neu wellt. Roedd defnyddio plwm yn anarferol ac mae gylïau traddodiadol yn dangos sgil enfawr o ran cadw dŵr allan heb ddefnyddio pilenni gwrth-ddŵr.</a:t>
            </a:r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7168" y="3356992"/>
            <a:ext cx="2022392" cy="254961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0273" y="1056831"/>
            <a:ext cx="2421044" cy="216024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0311FCD-F196-4746-8AB4-6538B678AD8B}"/>
              </a:ext>
            </a:extLst>
          </p:cNvPr>
          <p:cNvSpPr txBox="1"/>
          <p:nvPr/>
        </p:nvSpPr>
        <p:spPr>
          <a:xfrm>
            <a:off x="5940152" y="5949280"/>
            <a:ext cx="33123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y-GB" sz="1400" dirty="0"/>
              <a:t>Toeau traddodiadol © Canolfan Tywi</a:t>
            </a:r>
          </a:p>
        </p:txBody>
      </p:sp>
    </p:spTree>
    <p:extLst>
      <p:ext uri="{BB962C8B-B14F-4D97-AF65-F5344CB8AC3E}">
        <p14:creationId xmlns:p14="http://schemas.microsoft.com/office/powerpoint/2010/main" val="28353199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Galwedigaethau toi (parhad)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3826768" cy="4248000"/>
          </a:xfrm>
        </p:spPr>
        <p:txBody>
          <a:bodyPr/>
          <a:lstStyle/>
          <a:p>
            <a:r>
              <a:rPr lang="cy-GB"/>
              <a:t>Mae rôl towr modern yn golygu gosod casglwyr solar ar doeau newydd a rhai sy’n bodoli’n barod.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AF3CF5-105C-499D-AD98-3F114C60E042}"/>
              </a:ext>
            </a:extLst>
          </p:cNvPr>
          <p:cNvSpPr txBox="1"/>
          <p:nvPr/>
        </p:nvSpPr>
        <p:spPr>
          <a:xfrm>
            <a:off x="4499992" y="5606111"/>
            <a:ext cx="280831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y-GB" sz="1400"/>
              <a:t>Gosod paneli solar</a:t>
            </a:r>
          </a:p>
        </p:txBody>
      </p:sp>
      <p:pic>
        <p:nvPicPr>
          <p:cNvPr id="8" name="Picture 7" descr="Llun yn cynnwys awyr, tu allan, chwaraeon dŵr, chwaraeon  Disgrifiad wedi ei gynhyrchu’n awtomatig">
            <a:extLst>
              <a:ext uri="{FF2B5EF4-FFF2-40B4-BE49-F238E27FC236}">
                <a16:creationId xmlns:a16="http://schemas.microsoft.com/office/drawing/2014/main" id="{0CF53A32-5C1B-41C7-9B14-643C9EEF84A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1512000"/>
            <a:ext cx="4037388" cy="403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3162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b="1"/>
              <a:t>Gweithrediadau adeiladu a pheirianneg sifil</a:t>
            </a:r>
            <a:br>
              <a:rPr lang="cy-GB" b="1"/>
            </a:br>
            <a:endParaRPr lang="cy-GB" b="1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9025" y="1602000"/>
            <a:ext cx="4064737" cy="4248000"/>
          </a:xfrm>
        </p:spPr>
        <p:txBody>
          <a:bodyPr/>
          <a:lstStyle/>
          <a:p>
            <a:r>
              <a:rPr lang="cy-GB"/>
              <a:t>Mae’r amrywiaeth o arbenigeddau mewn gweithrediadau peirianneg sifil yn eang iawn. Maent yn cynnwys gwaith ar y tir; gosod draeniau; gosod cerrig palmant a llwybrau; atgyweirio gwaith dur a gwneud gwaith atgyfnerthu; tywallt a gorffen concrit; codi fframwaith dur; codi sgaffaldiau; a gweithredu peiriannau trwm.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EDAE210-F821-4CA5-A480-2A7C551ED9C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1602000"/>
            <a:ext cx="4540800" cy="30272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7CB1540-DEDB-4AB6-9077-C811D33544B3}"/>
              </a:ext>
            </a:extLst>
          </p:cNvPr>
          <p:cNvSpPr txBox="1"/>
          <p:nvPr/>
        </p:nvSpPr>
        <p:spPr>
          <a:xfrm>
            <a:off x="323528" y="4902057"/>
            <a:ext cx="765952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y-GB"/>
              <a:t>Mae angen hyfforddiant penodol ar gyfer arbenigo mewn meysydd fel gweithredu peiriannau a chodi sgaffaldiau. 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53326"/>
          </a:xfrm>
        </p:spPr>
        <p:txBody>
          <a:bodyPr/>
          <a:lstStyle/>
          <a:p>
            <a:r>
              <a:rPr lang="cy-GB" b="1"/>
              <a:t>Gweithrediadau adeiladu a pheirianneg sifil (parhad)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6591" y="1484784"/>
            <a:ext cx="8229600" cy="4248000"/>
          </a:xfrm>
        </p:spPr>
        <p:txBody>
          <a:bodyPr/>
          <a:lstStyle/>
          <a:p>
            <a:r>
              <a:rPr lang="cy-GB"/>
              <a:t>Mae cyflogaeth mewn gweithrediadau adeiladu a pheirianneg sifil yn cynnig cyfleoedd i weithio ar amrywiaeth eang o brosiectau, yn amrywio o brosiectau adeiladu tai llai i brosiectau seilwaith mawr fel ffyrdd, meysydd awyr, rheilffyrdd, pontydd, argaeau, gweithfeydd pŵer a systemau trin dŵr.</a:t>
            </a:r>
          </a:p>
          <a:p>
            <a:endParaRPr lang="en-US" dirty="0"/>
          </a:p>
        </p:txBody>
      </p:sp>
      <p:pic>
        <p:nvPicPr>
          <p:cNvPr id="6" name="Picture 5" descr="Llun yn cynnwys gwelltglas  Disgrifiad wedi ei gynhyrchu’n awtomatig">
            <a:extLst>
              <a:ext uri="{FF2B5EF4-FFF2-40B4-BE49-F238E27FC236}">
                <a16:creationId xmlns:a16="http://schemas.microsoft.com/office/drawing/2014/main" id="{67DFB488-3612-401E-8B93-B2035A112CB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591" y="3068960"/>
            <a:ext cx="8046640" cy="2540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427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lang="cy-GB" sz="600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Unrhyw gwestiwn?</a:t>
            </a:r>
            <a:endParaRPr lang="cy-GB" sz="6000" dirty="0">
              <a:solidFill>
                <a:srgbClr val="0077E3"/>
              </a:solidFill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Crefftau adeiladu a pheirianneg gwasanaethau adeiladu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2962672" cy="4248000"/>
          </a:xfrm>
        </p:spPr>
        <p:txBody>
          <a:bodyPr/>
          <a:lstStyle/>
          <a:p>
            <a:r>
              <a:rPr lang="cy-GB"/>
              <a:t>Yn aml, ceir amrywiaeth eang o grefftau, yn gysylltiedig ag adeiladu a pheirianneg gwasanaethau adeiladu, yn ymwneud ag un prosiect adeiladu. </a:t>
            </a:r>
          </a:p>
        </p:txBody>
      </p:sp>
      <p:pic>
        <p:nvPicPr>
          <p:cNvPr id="4" name="Picture 3" descr="Llun yn cynnwys tegan, bwrdd  Disgrifiad wedi ei greu'n awtomatig">
            <a:extLst>
              <a:ext uri="{FF2B5EF4-FFF2-40B4-BE49-F238E27FC236}">
                <a16:creationId xmlns:a16="http://schemas.microsoft.com/office/drawing/2014/main" id="{3287B679-2153-4416-9784-B342F01E26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47864" y="1600718"/>
            <a:ext cx="5768360" cy="4326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7722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Crefftau adeiladu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2530624" cy="4248000"/>
          </a:xfrm>
        </p:spPr>
        <p:txBody>
          <a:bodyPr/>
          <a:lstStyle/>
          <a:p>
            <a:r>
              <a:rPr lang="cy-GB"/>
              <a:t>Mae’r gweithgareddau sy’n gysylltiedig â phob un o’r prif grefftau yn y diwydiant adeiladu yn cael eu harchwilio yn y sleidiau a ganlyn.</a:t>
            </a:r>
          </a:p>
          <a:p>
            <a:endParaRPr lang="en-GB" dirty="0"/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FEF737F6-AFA4-456F-847E-EAE2B1828D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09817701"/>
              </p:ext>
            </p:extLst>
          </p:nvPr>
        </p:nvGraphicFramePr>
        <p:xfrm>
          <a:off x="1547664" y="1008000"/>
          <a:ext cx="8064896" cy="51248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2807099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Galwedigaethau trywel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833037"/>
            <a:ext cx="4402832" cy="3191925"/>
          </a:xfrm>
        </p:spPr>
        <p:txBody>
          <a:bodyPr/>
          <a:lstStyle/>
          <a:p>
            <a:r>
              <a:rPr lang="cy-GB" b="1"/>
              <a:t>Galwedigaethau trywel: </a:t>
            </a:r>
            <a:r>
              <a:rPr lang="cy-GB"/>
              <a:t>Term cyffredinol a roddir i unrhyw un sy’n gweithio gyda brics, blociau, cerrig ac agregau cysylltiedig. </a:t>
            </a:r>
          </a:p>
          <a:p>
            <a:r>
              <a:rPr lang="cy-GB" b="1"/>
              <a:t>Brics a blociau: </a:t>
            </a:r>
            <a:r>
              <a:rPr lang="cy-GB"/>
              <a:t>Mae’r rhan fwyaf o adeiladau newydd sy'n cael eu hadeiladu yng Nghymru angen adeiladwyr sy’n fedrus mewn gwaith brics neu flociau.  Fodd bynnag, mae angen sgiliau bricwyr hefyd i atgyweirio hen adeiladau brics.</a:t>
            </a:r>
          </a:p>
        </p:txBody>
      </p:sp>
      <p:pic>
        <p:nvPicPr>
          <p:cNvPr id="3" name="Picture 2" descr="Adeilad brics mawr gyda thŵr yn y cefndir  Disgrifiad wedi ei gynhyrchu’n awtomatig">
            <a:extLst>
              <a:ext uri="{FF2B5EF4-FFF2-40B4-BE49-F238E27FC236}">
                <a16:creationId xmlns:a16="http://schemas.microsoft.com/office/drawing/2014/main" id="{7A6CD18D-F0DA-45FA-AF19-242E76A1A034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8084" y="1833037"/>
            <a:ext cx="3815916" cy="254394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B3738C0-53AF-47D1-A9E9-F37E09CD700D}"/>
              </a:ext>
            </a:extLst>
          </p:cNvPr>
          <p:cNvSpPr txBox="1"/>
          <p:nvPr/>
        </p:nvSpPr>
        <p:spPr>
          <a:xfrm>
            <a:off x="5580112" y="4419972"/>
            <a:ext cx="35928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sz="1400" dirty="0"/>
              <a:t>Gwaith brics ym Mhalas </a:t>
            </a:r>
            <a:r>
              <a:rPr lang="cy-GB" sz="1400" dirty="0" err="1"/>
              <a:t>Hampton</a:t>
            </a:r>
            <a:r>
              <a:rPr lang="cy-GB" sz="1400" dirty="0"/>
              <a:t> </a:t>
            </a:r>
            <a:r>
              <a:rPr lang="cy-GB" sz="1400" dirty="0" err="1"/>
              <a:t>Court</a:t>
            </a:r>
            <a:endParaRPr lang="cy-GB" sz="1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Galwedigaethau Trywel (parhad)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3635896" cy="4248000"/>
          </a:xfrm>
        </p:spPr>
        <p:txBody>
          <a:bodyPr/>
          <a:lstStyle/>
          <a:p>
            <a:r>
              <a:rPr lang="cy-GB" b="1"/>
              <a:t>Gwaith maen: </a:t>
            </a:r>
            <a:r>
              <a:rPr lang="cy-GB"/>
              <a:t>Mae gwaith maen yn grefft amrywiol ac mae’n cynnwys seiri maen bancio, seiri maen gosod, seiri maen cofadeiladau a seiri maen sy’n gweithio ar waith rwbel neu gerrig nadd.  Mae’r rhan fwyaf o seiri maen yng Nghymru yn gweithio ar drwsio waliau gan ddefnyddio rwbel neu gerrig wedi eu naddu’n rhannol. 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E78AD1E-087C-437D-9650-DD85FDE4092E}"/>
              </a:ext>
            </a:extLst>
          </p:cNvPr>
          <p:cNvSpPr txBox="1"/>
          <p:nvPr/>
        </p:nvSpPr>
        <p:spPr>
          <a:xfrm>
            <a:off x="5508106" y="5846616"/>
            <a:ext cx="410445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y-GB" sz="1400"/>
              <a:t>Gargoil ar ochr Eglwys Gadeiriol Llandaf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E023832-7C5A-484A-AC97-32A52C3C203A}"/>
              </a:ext>
            </a:extLst>
          </p:cNvPr>
          <p:cNvSpPr txBox="1"/>
          <p:nvPr/>
        </p:nvSpPr>
        <p:spPr>
          <a:xfrm>
            <a:off x="5508106" y="3481844"/>
            <a:ext cx="371053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y-GB" sz="1400" dirty="0"/>
              <a:t>Adeiladu waliau cerrig sych traddodiadol, Penrhyn Gŵyr yn ne Cymru</a:t>
            </a:r>
          </a:p>
        </p:txBody>
      </p:sp>
      <p:pic>
        <p:nvPicPr>
          <p:cNvPr id="3" name="Picture 2" descr="Llun yn cynnwys gwelltglas, craig, wal, adeilad  Disgrifiad wedi ei gynhyrchu’n awtomatig">
            <a:extLst>
              <a:ext uri="{FF2B5EF4-FFF2-40B4-BE49-F238E27FC236}">
                <a16:creationId xmlns:a16="http://schemas.microsoft.com/office/drawing/2014/main" id="{A70D0DC5-23B2-4054-A154-A78C73A8123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7486" y="1152068"/>
            <a:ext cx="3563888" cy="2348940"/>
          </a:xfrm>
          <a:prstGeom prst="rect">
            <a:avLst/>
          </a:prstGeom>
        </p:spPr>
      </p:pic>
      <p:pic>
        <p:nvPicPr>
          <p:cNvPr id="5" name="Picture 4" descr="Llun yn cynnwys gwaith metel, cerrig  Disgrifiad wedi ei gynhyrchu’n awtomatig">
            <a:extLst>
              <a:ext uri="{FF2B5EF4-FFF2-40B4-BE49-F238E27FC236}">
                <a16:creationId xmlns:a16="http://schemas.microsoft.com/office/drawing/2014/main" id="{E8DC7AD1-9159-4130-A3A1-AAC4CE3CF4C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95478" y="4096235"/>
            <a:ext cx="3635896" cy="1709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0130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Galwedigaethau Trywel (parhad)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r>
              <a:rPr lang="cy-GB"/>
              <a:t>Fel arfer, gosodir brics, blociau neu gerrig drwy osod y bloc mewn morter ac yna llenwi’r bylchau. Yna caiff yr arwyneb gorffenedig naill ai ei bwyntio neu ei rendro â morter tebyg.  </a:t>
            </a:r>
          </a:p>
          <a:p>
            <a:pPr algn="ctr"/>
            <a:r>
              <a:rPr lang="cy-GB" b="1"/>
              <a:t>Morter = Deunydd swmp neu Agregau + Rhwymyn</a:t>
            </a:r>
          </a:p>
          <a:p>
            <a:r>
              <a:rPr lang="cy-GB"/>
              <a:t>Gall </a:t>
            </a:r>
            <a:r>
              <a:rPr lang="cy-GB" b="1"/>
              <a:t>deunyddiau swmp</a:t>
            </a:r>
            <a:r>
              <a:rPr lang="cy-GB"/>
              <a:t> neu </a:t>
            </a:r>
            <a:r>
              <a:rPr lang="cy-GB" b="1"/>
              <a:t>agregau </a:t>
            </a:r>
            <a:r>
              <a:rPr lang="cy-GB"/>
              <a:t>gynnwys tywod, graean, pridd neu ddeunyddiau sydd â phriodweddau mwy toreithiog, fel corc neu gywarch.</a:t>
            </a:r>
          </a:p>
          <a:p>
            <a:r>
              <a:rPr lang="cy-GB"/>
              <a:t>Gall </a:t>
            </a:r>
            <a:r>
              <a:rPr lang="cy-GB" b="1"/>
              <a:t>rhwymyn</a:t>
            </a:r>
            <a:r>
              <a:rPr lang="cy-GB"/>
              <a:t> fod yn sment neu’n galch.</a:t>
            </a:r>
          </a:p>
          <a:p>
            <a:endParaRPr lang="en-GB" sz="1600" dirty="0"/>
          </a:p>
          <a:p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4260329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382588"/>
          </a:xfrm>
        </p:spPr>
        <p:txBody>
          <a:bodyPr/>
          <a:lstStyle/>
          <a:p>
            <a:r>
              <a:rPr lang="cy-GB"/>
              <a:t>Galwedigaethau gwaith coed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313877"/>
            <a:ext cx="4834880" cy="4248000"/>
          </a:xfrm>
        </p:spPr>
        <p:txBody>
          <a:bodyPr/>
          <a:lstStyle/>
          <a:p>
            <a:r>
              <a:rPr lang="cy-GB" dirty="0"/>
              <a:t>Mae unrhyw grefftwr sy’n gweithio gyda choed neu gynhyrchion pren yn gwneud ‘gwaith coed’. Mae’r amrywiaeth o arbenigeddau mewn galwedigaethau coed yn fawr ac yn cynnwys gwaith ar y safle ac oddi ar y safle.	</a:t>
            </a:r>
          </a:p>
          <a:p>
            <a:r>
              <a:rPr lang="cy-GB" dirty="0"/>
              <a:t>Mae seiri safle fel arfer yn gweithio ar safle adeiladu, gan wneud gwaith </a:t>
            </a:r>
            <a:r>
              <a:rPr lang="cy-GB" dirty="0" err="1"/>
              <a:t>carcasu</a:t>
            </a:r>
            <a:r>
              <a:rPr lang="cy-GB" dirty="0"/>
              <a:t> strwythurol (y </a:t>
            </a:r>
            <a:r>
              <a:rPr lang="cy-GB" dirty="0" err="1"/>
              <a:t>ffics</a:t>
            </a:r>
            <a:r>
              <a:rPr lang="cy-GB" dirty="0"/>
              <a:t> cyntaf) a gosod ffitiadau mewnol, fel gosod drysau a sgyrtin (yr ail </a:t>
            </a:r>
            <a:r>
              <a:rPr lang="cy-GB" dirty="0" err="1"/>
              <a:t>ffics</a:t>
            </a:r>
            <a:r>
              <a:rPr lang="cy-GB" dirty="0"/>
              <a:t>). Mae </a:t>
            </a:r>
            <a:r>
              <a:rPr lang="cy-GB" dirty="0" err="1"/>
              <a:t>fframwyr</a:t>
            </a:r>
            <a:r>
              <a:rPr lang="cy-GB" dirty="0"/>
              <a:t> pren yn ymwneud â thrwsio toeau hanesyddol ac adeiladau ffrâm bren – mae hyn yn arbenigedd mewn galwedigaethau coed ar y safle.</a:t>
            </a: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AE27C2-775A-4457-8C05-9A1A8C8E5AED}"/>
              </a:ext>
            </a:extLst>
          </p:cNvPr>
          <p:cNvSpPr txBox="1"/>
          <p:nvPr/>
        </p:nvSpPr>
        <p:spPr>
          <a:xfrm>
            <a:off x="5693158" y="5653218"/>
            <a:ext cx="34508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y-GB" sz="1400" dirty="0"/>
              <a:t>Trawstiau talcen a phren i dŷ ffrâm bren sy’n cael ei adeiladu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BBC66F-7C1C-467E-B4F2-15F3816E6184}"/>
              </a:ext>
            </a:extLst>
          </p:cNvPr>
          <p:cNvSpPr txBox="1"/>
          <p:nvPr/>
        </p:nvSpPr>
        <p:spPr>
          <a:xfrm>
            <a:off x="5292080" y="2987001"/>
            <a:ext cx="404303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y-GB" sz="1400" dirty="0"/>
              <a:t>Saer coed yn gweithio ar safle</a:t>
            </a:r>
          </a:p>
        </p:txBody>
      </p:sp>
      <p:pic>
        <p:nvPicPr>
          <p:cNvPr id="5" name="Picture 4" descr="Llun yn cynnwys adeilad  Disgrifiad wedi ei greu'n awtomatig">
            <a:extLst>
              <a:ext uri="{FF2B5EF4-FFF2-40B4-BE49-F238E27FC236}">
                <a16:creationId xmlns:a16="http://schemas.microsoft.com/office/drawing/2014/main" id="{8D5A9692-B7EE-47A7-8D96-00C3A0F7CE40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7174" y="3448667"/>
            <a:ext cx="3306826" cy="2204551"/>
          </a:xfrm>
          <a:prstGeom prst="rect">
            <a:avLst/>
          </a:prstGeom>
        </p:spPr>
      </p:pic>
      <p:pic>
        <p:nvPicPr>
          <p:cNvPr id="8" name="Picture 7" descr="Llun yn cynnwys unigolyn, tu mewn  Disgrifiad wedi ei greu'n awtomatig">
            <a:extLst>
              <a:ext uri="{FF2B5EF4-FFF2-40B4-BE49-F238E27FC236}">
                <a16:creationId xmlns:a16="http://schemas.microsoft.com/office/drawing/2014/main" id="{A316587A-799F-446B-B060-C297C84CBEB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64088" y="1124744"/>
            <a:ext cx="3779912" cy="1899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3650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Galwedigaethau gwaith coed (parhad)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00808"/>
            <a:ext cx="3754760" cy="3771160"/>
          </a:xfrm>
        </p:spPr>
        <p:txBody>
          <a:bodyPr/>
          <a:lstStyle/>
          <a:p>
            <a:r>
              <a:rPr lang="cy-GB"/>
              <a:t>Mae asiedyddion pensaernïol neu asiedyddion meinciau fel arfer yn gweithio mewn gweithdy sy’n gwneud cydrannau saernïaeth safonol a phwrpasol. Byddai gwaith ffitiadau siopau a thrwsio ffenestri dalennog yn cael ei wneud mewn gweithdy, a byddai’r cynnyrch terfynol wedyn yn cael ei osod ar y safle.</a:t>
            </a:r>
          </a:p>
          <a:p>
            <a:endParaRPr lang="en-GB" sz="1600" dirty="0"/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55830E-E06C-4FC3-A65E-BF5516CC9D61}"/>
              </a:ext>
            </a:extLst>
          </p:cNvPr>
          <p:cNvSpPr txBox="1"/>
          <p:nvPr/>
        </p:nvSpPr>
        <p:spPr>
          <a:xfrm>
            <a:off x="5092582" y="4221088"/>
            <a:ext cx="365588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y-GB" sz="1400" dirty="0"/>
              <a:t>Atgyweirio ac adfer ffrâm ffenestr ddalennog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498A7D8-8E12-4ACF-8DD3-6F171D20373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56976" y="1988840"/>
            <a:ext cx="3996829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2300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Plastro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4978896" cy="4248000"/>
          </a:xfrm>
        </p:spPr>
        <p:txBody>
          <a:bodyPr/>
          <a:lstStyle/>
          <a:p>
            <a:r>
              <a:rPr lang="cy-GB"/>
              <a:t>Mae plastrwyr yn gyfrifol am greu arwynebau gorffenedig yn fewnol ac yn allanol. </a:t>
            </a:r>
          </a:p>
          <a:p>
            <a:r>
              <a:rPr lang="cy-GB"/>
              <a:t>Gall plastro solid gynnwys gweithio gydag amrywiaeth o ddeunyddiau gan gynnwys plastrfwrdd, plastr gypswm, plastr calch ac amrywiaeth o sment a rendr allanol calch. </a:t>
            </a:r>
          </a:p>
          <a:p>
            <a:r>
              <a:rPr lang="cy-GB"/>
              <a:t>Mae plastrwyr hefyd yn aml yn gyfrifol am osod a lefelu lloriau concrid neu galchwaith solid.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12" name="Picture 11" descr="Llun yn cynnwys wal, tu mewn, unigolyn  Disgrifiad wedi ei greu'n awtomatig">
            <a:extLst>
              <a:ext uri="{FF2B5EF4-FFF2-40B4-BE49-F238E27FC236}">
                <a16:creationId xmlns:a16="http://schemas.microsoft.com/office/drawing/2014/main" id="{DF39066A-1A4B-40FC-A9E3-0CD36291C51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85625" y="1199294"/>
            <a:ext cx="2822879" cy="2763903"/>
          </a:xfrm>
          <a:prstGeom prst="rect">
            <a:avLst/>
          </a:prstGeom>
        </p:spPr>
      </p:pic>
      <p:pic>
        <p:nvPicPr>
          <p:cNvPr id="14" name="Picture 13" descr="Llun yn cynnwys adeilad, tu allan, unigolyn  Disgrifiad wedi’i greu’n awtomatig">
            <a:extLst>
              <a:ext uri="{FF2B5EF4-FFF2-40B4-BE49-F238E27FC236}">
                <a16:creationId xmlns:a16="http://schemas.microsoft.com/office/drawing/2014/main" id="{12A1421A-445F-4D22-922B-C2ADD72114E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95934" y="4007308"/>
            <a:ext cx="3312570" cy="2184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49257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0F53B212927044AA6183A8C6980CAA" ma:contentTypeVersion="6" ma:contentTypeDescription="Create a new document." ma:contentTypeScope="" ma:versionID="6d8fd973004ed86d7ba9f8e7a1daa516">
  <xsd:schema xmlns:xsd="http://www.w3.org/2001/XMLSchema" xmlns:xs="http://www.w3.org/2001/XMLSchema" xmlns:p="http://schemas.microsoft.com/office/2006/metadata/properties" xmlns:ns2="1c5831b9-66da-4f16-a409-834213ecdb8e" xmlns:ns3="7d91badd-8922-4db1-9652-4fbca8a6b7df" targetNamespace="http://schemas.microsoft.com/office/2006/metadata/properties" ma:root="true" ma:fieldsID="c87b6c94211ad6040e8d5e3341244e41" ns2:_="" ns3:_="">
    <xsd:import namespace="1c5831b9-66da-4f16-a409-834213ecdb8e"/>
    <xsd:import namespace="7d91badd-8922-4db1-9652-4fbca8a6b7d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5831b9-66da-4f16-a409-834213ecdb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91badd-8922-4db1-9652-4fbca8a6b7d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1036693-0DAE-48A3-A42A-8F3FD82F9C7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5CCB350-B76C-41FC-AE69-633CA55F79C0}">
  <ds:schemaRefs>
    <ds:schemaRef ds:uri="http://purl.org/dc/terms/"/>
    <ds:schemaRef ds:uri="http://schemas.microsoft.com/office/2006/metadata/properties"/>
    <ds:schemaRef ds:uri="http://www.w3.org/XML/1998/namespace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7d91badd-8922-4db1-9652-4fbca8a6b7df"/>
    <ds:schemaRef ds:uri="1c5831b9-66da-4f16-a409-834213ecdb8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980B000-6044-4A60-BEFB-4CCD130D49D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c5831b9-66da-4f16-a409-834213ecdb8e"/>
    <ds:schemaRef ds:uri="7d91badd-8922-4db1-9652-4fbca8a6b7d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2836</TotalTime>
  <Words>1094</Words>
  <Application>Microsoft Office PowerPoint</Application>
  <PresentationFormat>On-screen Show (4:3)</PresentationFormat>
  <Paragraphs>84</Paragraphs>
  <Slides>17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Lucida Grande</vt:lpstr>
      <vt:lpstr>Times New Roman</vt:lpstr>
      <vt:lpstr>Default Design</vt:lpstr>
      <vt:lpstr> PowerPoint 1: Crefftau adeiladu</vt:lpstr>
      <vt:lpstr>Crefftau adeiladu a pheirianneg gwasanaethau adeiladu</vt:lpstr>
      <vt:lpstr>Crefftau adeiladu</vt:lpstr>
      <vt:lpstr>Galwedigaethau trywel</vt:lpstr>
      <vt:lpstr>Galwedigaethau Trywel (parhad)</vt:lpstr>
      <vt:lpstr>Galwedigaethau Trywel (parhad)</vt:lpstr>
      <vt:lpstr>Galwedigaethau gwaith coed</vt:lpstr>
      <vt:lpstr>Galwedigaethau gwaith coed (parhad)</vt:lpstr>
      <vt:lpstr>Plastro</vt:lpstr>
      <vt:lpstr>Plastro (parhad)</vt:lpstr>
      <vt:lpstr>Galwedigaethau gorffeniad addurniadol a phaentio diwydiannol </vt:lpstr>
      <vt:lpstr>Galwedigaethau toi</vt:lpstr>
      <vt:lpstr>Galwedigaethau toi (parhad)</vt:lpstr>
      <vt:lpstr>Galwedigaethau toi (parhad)</vt:lpstr>
      <vt:lpstr>Gweithrediadau adeiladu a pheirianneg sifil </vt:lpstr>
      <vt:lpstr>Gweithrediadau adeiladu a pheirianneg sifil (parhad)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184</cp:revision>
  <dcterms:created xsi:type="dcterms:W3CDTF">2013-05-28T00:38:54Z</dcterms:created>
  <dcterms:modified xsi:type="dcterms:W3CDTF">2021-04-22T14:28:41Z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0x010100BF0F53B212927044AA6183A8C6980CAA</vt:lpwstr>
  </property>
</Properties>
</file>