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6"/>
  </p:notesMasterIdLst>
  <p:handoutMasterIdLst>
    <p:handoutMasterId r:id="rId27"/>
  </p:handoutMasterIdLst>
  <p:sldIdLst>
    <p:sldId id="256" r:id="rId5"/>
    <p:sldId id="348" r:id="rId6"/>
    <p:sldId id="328" r:id="rId7"/>
    <p:sldId id="345" r:id="rId8"/>
    <p:sldId id="354" r:id="rId9"/>
    <p:sldId id="355" r:id="rId10"/>
    <p:sldId id="353" r:id="rId11"/>
    <p:sldId id="342" r:id="rId12"/>
    <p:sldId id="356" r:id="rId13"/>
    <p:sldId id="357" r:id="rId14"/>
    <p:sldId id="349" r:id="rId15"/>
    <p:sldId id="350" r:id="rId16"/>
    <p:sldId id="358" r:id="rId17"/>
    <p:sldId id="359" r:id="rId18"/>
    <p:sldId id="360" r:id="rId19"/>
    <p:sldId id="351" r:id="rId20"/>
    <p:sldId id="361" r:id="rId21"/>
    <p:sldId id="362" r:id="rId22"/>
    <p:sldId id="363" r:id="rId23"/>
    <p:sldId id="341" r:id="rId24"/>
    <p:sldId id="267" r:id="rId25"/>
  </p:sldIdLst>
  <p:sldSz cx="9144000" cy="6858000" type="screen4x3"/>
  <p:notesSz cx="6858000" cy="9144000"/>
  <p:custDataLst>
    <p:tags r:id="rId2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ll Hellier" initials="NH" lastIdx="5" clrIdx="0">
    <p:extLst>
      <p:ext uri="{19B8F6BF-5375-455C-9EA6-DF929625EA0E}">
        <p15:presenceInfo xmlns:p15="http://schemas.microsoft.com/office/powerpoint/2012/main" userId="S-1-5-21-2141923205-296626691-623648099-42385" providerId="AD"/>
      </p:ext>
    </p:extLst>
  </p:cmAuthor>
  <p:cmAuthor id="2" name="Claire Brooks" initials="CB" lastIdx="10" clrIdx="1">
    <p:extLst>
      <p:ext uri="{19B8F6BF-5375-455C-9EA6-DF929625EA0E}">
        <p15:presenceInfo xmlns:p15="http://schemas.microsoft.com/office/powerpoint/2012/main" userId="S::Claire.Brooks@cityandguilds.com::045b5ce1-bb15-4c22-aa7e-c7b60094998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D0B005-9163-423C-8AB8-818D3BB93C5F}" v="6" dt="2021-01-04T17:21:01.6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15" autoAdjust="0"/>
    <p:restoredTop sz="93792" autoAdjust="0"/>
  </p:normalViewPr>
  <p:slideViewPr>
    <p:cSldViewPr showGuides="1">
      <p:cViewPr varScale="1">
        <p:scale>
          <a:sx n="107" d="100"/>
          <a:sy n="107" d="100"/>
        </p:scale>
        <p:origin x="147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chael Harrison" userId="3d0f6613-2183-48a7-8949-7da9e40c01c7" providerId="ADAL" clId="{B2D0B005-9163-423C-8AB8-818D3BB93C5F}"/>
    <pc:docChg chg="undo custSel modSld">
      <pc:chgData name="Rachael Harrison" userId="3d0f6613-2183-48a7-8949-7da9e40c01c7" providerId="ADAL" clId="{B2D0B005-9163-423C-8AB8-818D3BB93C5F}" dt="2021-01-04T17:27:59.062" v="654" actId="1076"/>
      <pc:docMkLst>
        <pc:docMk/>
      </pc:docMkLst>
      <pc:sldChg chg="modSp mod">
        <pc:chgData name="Rachael Harrison" userId="3d0f6613-2183-48a7-8949-7da9e40c01c7" providerId="ADAL" clId="{B2D0B005-9163-423C-8AB8-818D3BB93C5F}" dt="2021-01-04T16:46:12.875" v="1" actId="20577"/>
        <pc:sldMkLst>
          <pc:docMk/>
          <pc:sldMk cId="0" sldId="256"/>
        </pc:sldMkLst>
        <pc:spChg chg="mod">
          <ac:chgData name="Rachael Harrison" userId="3d0f6613-2183-48a7-8949-7da9e40c01c7" providerId="ADAL" clId="{B2D0B005-9163-423C-8AB8-818D3BB93C5F}" dt="2021-01-04T16:46:08.174" v="0" actId="6549"/>
          <ac:spMkLst>
            <pc:docMk/>
            <pc:sldMk cId="0" sldId="256"/>
            <ac:spMk id="2053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6:46:12.875" v="1" actId="20577"/>
          <ac:spMkLst>
            <pc:docMk/>
            <pc:sldMk cId="0" sldId="256"/>
            <ac:spMk id="2054" creationId="{00000000-0000-0000-0000-000000000000}"/>
          </ac:spMkLst>
        </pc:spChg>
      </pc:sldChg>
      <pc:sldChg chg="modSp mod">
        <pc:chgData name="Rachael Harrison" userId="3d0f6613-2183-48a7-8949-7da9e40c01c7" providerId="ADAL" clId="{B2D0B005-9163-423C-8AB8-818D3BB93C5F}" dt="2021-01-04T16:47:26.190" v="50" actId="14100"/>
        <pc:sldMkLst>
          <pc:docMk/>
          <pc:sldMk cId="0" sldId="328"/>
        </pc:sldMkLst>
        <pc:spChg chg="mod">
          <ac:chgData name="Rachael Harrison" userId="3d0f6613-2183-48a7-8949-7da9e40c01c7" providerId="ADAL" clId="{B2D0B005-9163-423C-8AB8-818D3BB93C5F}" dt="2021-01-04T16:47:21.643" v="49" actId="6549"/>
          <ac:spMkLst>
            <pc:docMk/>
            <pc:sldMk cId="0" sldId="328"/>
            <ac:spMk id="3075" creationId="{00000000-0000-0000-0000-000000000000}"/>
          </ac:spMkLst>
        </pc:spChg>
        <pc:picChg chg="mod">
          <ac:chgData name="Rachael Harrison" userId="3d0f6613-2183-48a7-8949-7da9e40c01c7" providerId="ADAL" clId="{B2D0B005-9163-423C-8AB8-818D3BB93C5F}" dt="2021-01-04T16:47:26.190" v="50" actId="14100"/>
          <ac:picMkLst>
            <pc:docMk/>
            <pc:sldMk cId="0" sldId="328"/>
            <ac:picMk id="5" creationId="{177CB26E-AF04-F14C-927E-3B84A1E63BCC}"/>
          </ac:picMkLst>
        </pc:picChg>
      </pc:sldChg>
      <pc:sldChg chg="modSp mod">
        <pc:chgData name="Rachael Harrison" userId="3d0f6613-2183-48a7-8949-7da9e40c01c7" providerId="ADAL" clId="{B2D0B005-9163-423C-8AB8-818D3BB93C5F}" dt="2021-01-04T17:27:59.062" v="654" actId="1076"/>
        <pc:sldMkLst>
          <pc:docMk/>
          <pc:sldMk cId="954492578" sldId="341"/>
        </pc:sldMkLst>
        <pc:spChg chg="mod">
          <ac:chgData name="Rachael Harrison" userId="3d0f6613-2183-48a7-8949-7da9e40c01c7" providerId="ADAL" clId="{B2D0B005-9163-423C-8AB8-818D3BB93C5F}" dt="2021-01-04T17:27:59.062" v="654" actId="1076"/>
          <ac:spMkLst>
            <pc:docMk/>
            <pc:sldMk cId="954492578" sldId="341"/>
            <ac:spMk id="3" creationId="{00000000-0000-0000-0000-000000000000}"/>
          </ac:spMkLst>
        </pc:spChg>
      </pc:sldChg>
      <pc:sldChg chg="delSp modSp mod">
        <pc:chgData name="Rachael Harrison" userId="3d0f6613-2183-48a7-8949-7da9e40c01c7" providerId="ADAL" clId="{B2D0B005-9163-423C-8AB8-818D3BB93C5F}" dt="2021-01-04T17:12:13.987" v="331" actId="20577"/>
        <pc:sldMkLst>
          <pc:docMk/>
          <pc:sldMk cId="1925365049" sldId="342"/>
        </pc:sldMkLst>
        <pc:spChg chg="del mod">
          <ac:chgData name="Rachael Harrison" userId="3d0f6613-2183-48a7-8949-7da9e40c01c7" providerId="ADAL" clId="{B2D0B005-9163-423C-8AB8-818D3BB93C5F}" dt="2021-01-04T17:11:55.551" v="323" actId="478"/>
          <ac:spMkLst>
            <pc:docMk/>
            <pc:sldMk cId="1925365049" sldId="342"/>
            <ac:spMk id="3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12:13.987" v="331" actId="20577"/>
          <ac:spMkLst>
            <pc:docMk/>
            <pc:sldMk cId="1925365049" sldId="342"/>
            <ac:spMk id="4" creationId="{00000000-0000-0000-0000-000000000000}"/>
          </ac:spMkLst>
        </pc:spChg>
      </pc:sldChg>
      <pc:sldChg chg="modSp mod">
        <pc:chgData name="Rachael Harrison" userId="3d0f6613-2183-48a7-8949-7da9e40c01c7" providerId="ADAL" clId="{B2D0B005-9163-423C-8AB8-818D3BB93C5F}" dt="2021-01-04T17:07:31.626" v="83" actId="6549"/>
        <pc:sldMkLst>
          <pc:docMk/>
          <pc:sldMk cId="3802068926" sldId="345"/>
        </pc:sldMkLst>
        <pc:spChg chg="mod">
          <ac:chgData name="Rachael Harrison" userId="3d0f6613-2183-48a7-8949-7da9e40c01c7" providerId="ADAL" clId="{B2D0B005-9163-423C-8AB8-818D3BB93C5F}" dt="2021-01-04T16:47:32.987" v="62" actId="20577"/>
          <ac:spMkLst>
            <pc:docMk/>
            <pc:sldMk cId="3802068926" sldId="345"/>
            <ac:spMk id="3074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07:31.626" v="83" actId="6549"/>
          <ac:spMkLst>
            <pc:docMk/>
            <pc:sldMk cId="3802068926" sldId="345"/>
            <ac:spMk id="3075" creationId="{00000000-0000-0000-0000-000000000000}"/>
          </ac:spMkLst>
        </pc:spChg>
      </pc:sldChg>
      <pc:sldChg chg="modSp mod">
        <pc:chgData name="Rachael Harrison" userId="3d0f6613-2183-48a7-8949-7da9e40c01c7" providerId="ADAL" clId="{B2D0B005-9163-423C-8AB8-818D3BB93C5F}" dt="2021-01-04T16:46:36.794" v="30" actId="20577"/>
        <pc:sldMkLst>
          <pc:docMk/>
          <pc:sldMk cId="1997121117" sldId="348"/>
        </pc:sldMkLst>
        <pc:spChg chg="mod">
          <ac:chgData name="Rachael Harrison" userId="3d0f6613-2183-48a7-8949-7da9e40c01c7" providerId="ADAL" clId="{B2D0B005-9163-423C-8AB8-818D3BB93C5F}" dt="2021-01-04T16:46:36.794" v="30" actId="20577"/>
          <ac:spMkLst>
            <pc:docMk/>
            <pc:sldMk cId="1997121117" sldId="348"/>
            <ac:spMk id="3075" creationId="{00000000-0000-0000-0000-000000000000}"/>
          </ac:spMkLst>
        </pc:spChg>
      </pc:sldChg>
      <pc:sldChg chg="modSp mod">
        <pc:chgData name="Rachael Harrison" userId="3d0f6613-2183-48a7-8949-7da9e40c01c7" providerId="ADAL" clId="{B2D0B005-9163-423C-8AB8-818D3BB93C5F}" dt="2021-01-04T17:15:47.254" v="404" actId="1076"/>
        <pc:sldMkLst>
          <pc:docMk/>
          <pc:sldMk cId="2604324662" sldId="349"/>
        </pc:sldMkLst>
        <pc:spChg chg="mod">
          <ac:chgData name="Rachael Harrison" userId="3d0f6613-2183-48a7-8949-7da9e40c01c7" providerId="ADAL" clId="{B2D0B005-9163-423C-8AB8-818D3BB93C5F}" dt="2021-01-04T17:15:36.266" v="400" actId="6549"/>
          <ac:spMkLst>
            <pc:docMk/>
            <pc:sldMk cId="2604324662" sldId="349"/>
            <ac:spMk id="2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15:38.770" v="401" actId="113"/>
          <ac:spMkLst>
            <pc:docMk/>
            <pc:sldMk cId="2604324662" sldId="349"/>
            <ac:spMk id="10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15:47.254" v="404" actId="1076"/>
          <ac:spMkLst>
            <pc:docMk/>
            <pc:sldMk cId="2604324662" sldId="349"/>
            <ac:spMk id="11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15:41.310" v="402" actId="1076"/>
          <ac:spMkLst>
            <pc:docMk/>
            <pc:sldMk cId="2604324662" sldId="349"/>
            <ac:spMk id="18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15:44.883" v="403" actId="1076"/>
          <ac:spMkLst>
            <pc:docMk/>
            <pc:sldMk cId="2604324662" sldId="349"/>
            <ac:spMk id="20" creationId="{00000000-0000-0000-0000-000000000000}"/>
          </ac:spMkLst>
        </pc:spChg>
      </pc:sldChg>
      <pc:sldChg chg="modSp mod">
        <pc:chgData name="Rachael Harrison" userId="3d0f6613-2183-48a7-8949-7da9e40c01c7" providerId="ADAL" clId="{B2D0B005-9163-423C-8AB8-818D3BB93C5F}" dt="2021-01-04T17:15:52.698" v="407" actId="6549"/>
        <pc:sldMkLst>
          <pc:docMk/>
          <pc:sldMk cId="2142027711" sldId="350"/>
        </pc:sldMkLst>
        <pc:spChg chg="mod">
          <ac:chgData name="Rachael Harrison" userId="3d0f6613-2183-48a7-8949-7da9e40c01c7" providerId="ADAL" clId="{B2D0B005-9163-423C-8AB8-818D3BB93C5F}" dt="2021-01-04T17:15:52.698" v="407" actId="6549"/>
          <ac:spMkLst>
            <pc:docMk/>
            <pc:sldMk cId="2142027711" sldId="350"/>
            <ac:spMk id="3" creationId="{00000000-0000-0000-0000-000000000000}"/>
          </ac:spMkLst>
        </pc:spChg>
      </pc:sldChg>
      <pc:sldChg chg="modSp mod">
        <pc:chgData name="Rachael Harrison" userId="3d0f6613-2183-48a7-8949-7da9e40c01c7" providerId="ADAL" clId="{B2D0B005-9163-423C-8AB8-818D3BB93C5F}" dt="2021-01-04T17:20:31.902" v="552" actId="1076"/>
        <pc:sldMkLst>
          <pc:docMk/>
          <pc:sldMk cId="4058355668" sldId="351"/>
        </pc:sldMkLst>
        <pc:spChg chg="mod">
          <ac:chgData name="Rachael Harrison" userId="3d0f6613-2183-48a7-8949-7da9e40c01c7" providerId="ADAL" clId="{B2D0B005-9163-423C-8AB8-818D3BB93C5F}" dt="2021-01-04T17:19:39.176" v="513"/>
          <ac:spMkLst>
            <pc:docMk/>
            <pc:sldMk cId="4058355668" sldId="351"/>
            <ac:spMk id="2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20:31.902" v="552" actId="1076"/>
          <ac:spMkLst>
            <pc:docMk/>
            <pc:sldMk cId="4058355668" sldId="351"/>
            <ac:spMk id="7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20:26.512" v="551" actId="1076"/>
          <ac:spMkLst>
            <pc:docMk/>
            <pc:sldMk cId="4058355668" sldId="351"/>
            <ac:spMk id="8" creationId="{00000000-0000-0000-0000-000000000000}"/>
          </ac:spMkLst>
        </pc:spChg>
      </pc:sldChg>
      <pc:sldChg chg="modSp mod">
        <pc:chgData name="Rachael Harrison" userId="3d0f6613-2183-48a7-8949-7da9e40c01c7" providerId="ADAL" clId="{B2D0B005-9163-423C-8AB8-818D3BB93C5F}" dt="2021-01-04T17:11:43.308" v="317" actId="12"/>
        <pc:sldMkLst>
          <pc:docMk/>
          <pc:sldMk cId="2739705939" sldId="353"/>
        </pc:sldMkLst>
        <pc:spChg chg="mod">
          <ac:chgData name="Rachael Harrison" userId="3d0f6613-2183-48a7-8949-7da9e40c01c7" providerId="ADAL" clId="{B2D0B005-9163-423C-8AB8-818D3BB93C5F}" dt="2021-01-04T17:10:28.554" v="291" actId="6549"/>
          <ac:spMkLst>
            <pc:docMk/>
            <pc:sldMk cId="2739705939" sldId="353"/>
            <ac:spMk id="2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11:43.308" v="317" actId="12"/>
          <ac:spMkLst>
            <pc:docMk/>
            <pc:sldMk cId="2739705939" sldId="353"/>
            <ac:spMk id="4" creationId="{00000000-0000-0000-0000-000000000000}"/>
          </ac:spMkLst>
        </pc:spChg>
      </pc:sldChg>
      <pc:sldChg chg="modSp mod">
        <pc:chgData name="Rachael Harrison" userId="3d0f6613-2183-48a7-8949-7da9e40c01c7" providerId="ADAL" clId="{B2D0B005-9163-423C-8AB8-818D3BB93C5F}" dt="2021-01-04T17:09:00.776" v="202" actId="1076"/>
        <pc:sldMkLst>
          <pc:docMk/>
          <pc:sldMk cId="1057751963" sldId="354"/>
        </pc:sldMkLst>
        <pc:spChg chg="mod">
          <ac:chgData name="Rachael Harrison" userId="3d0f6613-2183-48a7-8949-7da9e40c01c7" providerId="ADAL" clId="{B2D0B005-9163-423C-8AB8-818D3BB93C5F}" dt="2021-01-04T17:07:54.702" v="96" actId="6549"/>
          <ac:spMkLst>
            <pc:docMk/>
            <pc:sldMk cId="1057751963" sldId="354"/>
            <ac:spMk id="2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08:13.631" v="171" actId="14100"/>
          <ac:spMkLst>
            <pc:docMk/>
            <pc:sldMk cId="1057751963" sldId="354"/>
            <ac:spMk id="4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08:21.608" v="174" actId="1076"/>
          <ac:spMkLst>
            <pc:docMk/>
            <pc:sldMk cId="1057751963" sldId="354"/>
            <ac:spMk id="5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08:29.804" v="178" actId="1076"/>
          <ac:spMkLst>
            <pc:docMk/>
            <pc:sldMk cId="1057751963" sldId="354"/>
            <ac:spMk id="10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09:00.776" v="202" actId="1076"/>
          <ac:spMkLst>
            <pc:docMk/>
            <pc:sldMk cId="1057751963" sldId="354"/>
            <ac:spMk id="11" creationId="{00000000-0000-0000-0000-000000000000}"/>
          </ac:spMkLst>
        </pc:spChg>
      </pc:sldChg>
      <pc:sldChg chg="modSp mod">
        <pc:chgData name="Rachael Harrison" userId="3d0f6613-2183-48a7-8949-7da9e40c01c7" providerId="ADAL" clId="{B2D0B005-9163-423C-8AB8-818D3BB93C5F}" dt="2021-01-04T17:10:06.743" v="274" actId="1076"/>
        <pc:sldMkLst>
          <pc:docMk/>
          <pc:sldMk cId="4227571164" sldId="355"/>
        </pc:sldMkLst>
        <pc:spChg chg="mod">
          <ac:chgData name="Rachael Harrison" userId="3d0f6613-2183-48a7-8949-7da9e40c01c7" providerId="ADAL" clId="{B2D0B005-9163-423C-8AB8-818D3BB93C5F}" dt="2021-01-04T17:09:11.795" v="218" actId="20577"/>
          <ac:spMkLst>
            <pc:docMk/>
            <pc:sldMk cId="4227571164" sldId="355"/>
            <ac:spMk id="2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09:28.922" v="251" actId="14100"/>
          <ac:spMkLst>
            <pc:docMk/>
            <pc:sldMk cId="4227571164" sldId="355"/>
            <ac:spMk id="4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09:50.695" v="268" actId="14100"/>
          <ac:spMkLst>
            <pc:docMk/>
            <pc:sldMk cId="4227571164" sldId="355"/>
            <ac:spMk id="5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10:06.743" v="274" actId="1076"/>
          <ac:spMkLst>
            <pc:docMk/>
            <pc:sldMk cId="4227571164" sldId="355"/>
            <ac:spMk id="10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10:00.527" v="272" actId="1076"/>
          <ac:spMkLst>
            <pc:docMk/>
            <pc:sldMk cId="4227571164" sldId="355"/>
            <ac:spMk id="11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10:04.628" v="273" actId="1076"/>
          <ac:spMkLst>
            <pc:docMk/>
            <pc:sldMk cId="4227571164" sldId="355"/>
            <ac:spMk id="12" creationId="{00000000-0000-0000-0000-000000000000}"/>
          </ac:spMkLst>
        </pc:spChg>
      </pc:sldChg>
      <pc:sldChg chg="delSp modSp mod">
        <pc:chgData name="Rachael Harrison" userId="3d0f6613-2183-48a7-8949-7da9e40c01c7" providerId="ADAL" clId="{B2D0B005-9163-423C-8AB8-818D3BB93C5F}" dt="2021-01-04T17:13:23.113" v="368" actId="20577"/>
        <pc:sldMkLst>
          <pc:docMk/>
          <pc:sldMk cId="4244689689" sldId="356"/>
        </pc:sldMkLst>
        <pc:spChg chg="mod">
          <ac:chgData name="Rachael Harrison" userId="3d0f6613-2183-48a7-8949-7da9e40c01c7" providerId="ADAL" clId="{B2D0B005-9163-423C-8AB8-818D3BB93C5F}" dt="2021-01-04T17:12:27.473" v="342" actId="20577"/>
          <ac:spMkLst>
            <pc:docMk/>
            <pc:sldMk cId="4244689689" sldId="356"/>
            <ac:spMk id="2" creationId="{00000000-0000-0000-0000-000000000000}"/>
          </ac:spMkLst>
        </pc:spChg>
        <pc:spChg chg="del mod">
          <ac:chgData name="Rachael Harrison" userId="3d0f6613-2183-48a7-8949-7da9e40c01c7" providerId="ADAL" clId="{B2D0B005-9163-423C-8AB8-818D3BB93C5F}" dt="2021-01-04T17:12:47.936" v="350" actId="478"/>
          <ac:spMkLst>
            <pc:docMk/>
            <pc:sldMk cId="4244689689" sldId="356"/>
            <ac:spMk id="3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13:23.113" v="368" actId="20577"/>
          <ac:spMkLst>
            <pc:docMk/>
            <pc:sldMk cId="4244689689" sldId="356"/>
            <ac:spMk id="5" creationId="{00000000-0000-0000-0000-000000000000}"/>
          </ac:spMkLst>
        </pc:spChg>
      </pc:sldChg>
      <pc:sldChg chg="modSp mod">
        <pc:chgData name="Rachael Harrison" userId="3d0f6613-2183-48a7-8949-7da9e40c01c7" providerId="ADAL" clId="{B2D0B005-9163-423C-8AB8-818D3BB93C5F}" dt="2021-01-04T17:15:27.553" v="387" actId="1076"/>
        <pc:sldMkLst>
          <pc:docMk/>
          <pc:sldMk cId="2147859145" sldId="357"/>
        </pc:sldMkLst>
        <pc:spChg chg="mod">
          <ac:chgData name="Rachael Harrison" userId="3d0f6613-2183-48a7-8949-7da9e40c01c7" providerId="ADAL" clId="{B2D0B005-9163-423C-8AB8-818D3BB93C5F}" dt="2021-01-04T17:15:07.384" v="380" actId="20577"/>
          <ac:spMkLst>
            <pc:docMk/>
            <pc:sldMk cId="2147859145" sldId="357"/>
            <ac:spMk id="2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15:14.107" v="384" actId="113"/>
          <ac:spMkLst>
            <pc:docMk/>
            <pc:sldMk cId="2147859145" sldId="357"/>
            <ac:spMk id="4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15:18.181" v="385" actId="1076"/>
          <ac:spMkLst>
            <pc:docMk/>
            <pc:sldMk cId="2147859145" sldId="357"/>
            <ac:spMk id="5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15:21.056" v="386" actId="1076"/>
          <ac:spMkLst>
            <pc:docMk/>
            <pc:sldMk cId="2147859145" sldId="357"/>
            <ac:spMk id="13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15:12.180" v="383" actId="1076"/>
          <ac:spMkLst>
            <pc:docMk/>
            <pc:sldMk cId="2147859145" sldId="357"/>
            <ac:spMk id="14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15:27.553" v="387" actId="1076"/>
          <ac:spMkLst>
            <pc:docMk/>
            <pc:sldMk cId="2147859145" sldId="357"/>
            <ac:spMk id="15" creationId="{00000000-0000-0000-0000-000000000000}"/>
          </ac:spMkLst>
        </pc:spChg>
        <pc:picChg chg="mod">
          <ac:chgData name="Rachael Harrison" userId="3d0f6613-2183-48a7-8949-7da9e40c01c7" providerId="ADAL" clId="{B2D0B005-9163-423C-8AB8-818D3BB93C5F}" dt="2021-01-04T17:15:09.872" v="382" actId="1076"/>
          <ac:picMkLst>
            <pc:docMk/>
            <pc:sldMk cId="2147859145" sldId="357"/>
            <ac:picMk id="8" creationId="{A6DCE6CF-271E-4E34-BCC1-580C3F77D90E}"/>
          </ac:picMkLst>
        </pc:picChg>
      </pc:sldChg>
      <pc:sldChg chg="modSp mod">
        <pc:chgData name="Rachael Harrison" userId="3d0f6613-2183-48a7-8949-7da9e40c01c7" providerId="ADAL" clId="{B2D0B005-9163-423C-8AB8-818D3BB93C5F}" dt="2021-01-04T17:18:11.457" v="462" actId="20577"/>
        <pc:sldMkLst>
          <pc:docMk/>
          <pc:sldMk cId="1943318957" sldId="358"/>
        </pc:sldMkLst>
        <pc:spChg chg="mod">
          <ac:chgData name="Rachael Harrison" userId="3d0f6613-2183-48a7-8949-7da9e40c01c7" providerId="ADAL" clId="{B2D0B005-9163-423C-8AB8-818D3BB93C5F}" dt="2021-01-04T17:16:29.424" v="411" actId="14100"/>
          <ac:spMkLst>
            <pc:docMk/>
            <pc:sldMk cId="1943318957" sldId="358"/>
            <ac:spMk id="2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18:11.457" v="462" actId="20577"/>
          <ac:spMkLst>
            <pc:docMk/>
            <pc:sldMk cId="1943318957" sldId="358"/>
            <ac:spMk id="3" creationId="{00000000-0000-0000-0000-000000000000}"/>
          </ac:spMkLst>
        </pc:spChg>
      </pc:sldChg>
      <pc:sldChg chg="modSp mod">
        <pc:chgData name="Rachael Harrison" userId="3d0f6613-2183-48a7-8949-7da9e40c01c7" providerId="ADAL" clId="{B2D0B005-9163-423C-8AB8-818D3BB93C5F}" dt="2021-01-04T17:19:29.354" v="512" actId="114"/>
        <pc:sldMkLst>
          <pc:docMk/>
          <pc:sldMk cId="2286259527" sldId="359"/>
        </pc:sldMkLst>
        <pc:spChg chg="mod">
          <ac:chgData name="Rachael Harrison" userId="3d0f6613-2183-48a7-8949-7da9e40c01c7" providerId="ADAL" clId="{B2D0B005-9163-423C-8AB8-818D3BB93C5F}" dt="2021-01-04T17:18:22.250" v="475" actId="20577"/>
          <ac:spMkLst>
            <pc:docMk/>
            <pc:sldMk cId="2286259527" sldId="359"/>
            <ac:spMk id="2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19:29.354" v="512" actId="114"/>
          <ac:spMkLst>
            <pc:docMk/>
            <pc:sldMk cId="2286259527" sldId="359"/>
            <ac:spMk id="3" creationId="{00000000-0000-0000-0000-000000000000}"/>
          </ac:spMkLst>
        </pc:spChg>
      </pc:sldChg>
      <pc:sldChg chg="modSp mod">
        <pc:chgData name="Rachael Harrison" userId="3d0f6613-2183-48a7-8949-7da9e40c01c7" providerId="ADAL" clId="{B2D0B005-9163-423C-8AB8-818D3BB93C5F}" dt="2021-01-04T17:20:19.050" v="548" actId="20577"/>
        <pc:sldMkLst>
          <pc:docMk/>
          <pc:sldMk cId="45103469" sldId="360"/>
        </pc:sldMkLst>
        <pc:spChg chg="mod">
          <ac:chgData name="Rachael Harrison" userId="3d0f6613-2183-48a7-8949-7da9e40c01c7" providerId="ADAL" clId="{B2D0B005-9163-423C-8AB8-818D3BB93C5F}" dt="2021-01-04T17:19:42.399" v="514"/>
          <ac:spMkLst>
            <pc:docMk/>
            <pc:sldMk cId="45103469" sldId="360"/>
            <ac:spMk id="2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20:19.050" v="548" actId="20577"/>
          <ac:spMkLst>
            <pc:docMk/>
            <pc:sldMk cId="45103469" sldId="360"/>
            <ac:spMk id="3" creationId="{00000000-0000-0000-0000-000000000000}"/>
          </ac:spMkLst>
        </pc:spChg>
      </pc:sldChg>
      <pc:sldChg chg="modSp mod">
        <pc:chgData name="Rachael Harrison" userId="3d0f6613-2183-48a7-8949-7da9e40c01c7" providerId="ADAL" clId="{B2D0B005-9163-423C-8AB8-818D3BB93C5F}" dt="2021-01-04T17:21:07.878" v="564" actId="1076"/>
        <pc:sldMkLst>
          <pc:docMk/>
          <pc:sldMk cId="2429014399" sldId="361"/>
        </pc:sldMkLst>
        <pc:spChg chg="mod">
          <ac:chgData name="Rachael Harrison" userId="3d0f6613-2183-48a7-8949-7da9e40c01c7" providerId="ADAL" clId="{B2D0B005-9163-423C-8AB8-818D3BB93C5F}" dt="2021-01-04T17:20:38.166" v="553"/>
          <ac:spMkLst>
            <pc:docMk/>
            <pc:sldMk cId="2429014399" sldId="361"/>
            <ac:spMk id="2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21:07.878" v="564" actId="1076"/>
          <ac:spMkLst>
            <pc:docMk/>
            <pc:sldMk cId="2429014399" sldId="361"/>
            <ac:spMk id="5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20:41.932" v="554" actId="1076"/>
          <ac:spMkLst>
            <pc:docMk/>
            <pc:sldMk cId="2429014399" sldId="361"/>
            <ac:spMk id="6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21:01.630" v="562" actId="1076"/>
          <ac:spMkLst>
            <pc:docMk/>
            <pc:sldMk cId="2429014399" sldId="361"/>
            <ac:spMk id="8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21:04.001" v="563" actId="1076"/>
          <ac:spMkLst>
            <pc:docMk/>
            <pc:sldMk cId="2429014399" sldId="361"/>
            <ac:spMk id="9" creationId="{00000000-0000-0000-0000-000000000000}"/>
          </ac:spMkLst>
        </pc:spChg>
        <pc:picChg chg="mod">
          <ac:chgData name="Rachael Harrison" userId="3d0f6613-2183-48a7-8949-7da9e40c01c7" providerId="ADAL" clId="{B2D0B005-9163-423C-8AB8-818D3BB93C5F}" dt="2021-01-04T17:21:04.001" v="563" actId="1076"/>
          <ac:picMkLst>
            <pc:docMk/>
            <pc:sldMk cId="2429014399" sldId="361"/>
            <ac:picMk id="4" creationId="{00000000-0000-0000-0000-000000000000}"/>
          </ac:picMkLst>
        </pc:picChg>
        <pc:picChg chg="mod">
          <ac:chgData name="Rachael Harrison" userId="3d0f6613-2183-48a7-8949-7da9e40c01c7" providerId="ADAL" clId="{B2D0B005-9163-423C-8AB8-818D3BB93C5F}" dt="2021-01-04T17:21:01.630" v="562" actId="1076"/>
          <ac:picMkLst>
            <pc:docMk/>
            <pc:sldMk cId="2429014399" sldId="361"/>
            <ac:picMk id="9218" creationId="{00000000-0000-0000-0000-000000000000}"/>
          </ac:picMkLst>
        </pc:picChg>
        <pc:picChg chg="mod">
          <ac:chgData name="Rachael Harrison" userId="3d0f6613-2183-48a7-8949-7da9e40c01c7" providerId="ADAL" clId="{B2D0B005-9163-423C-8AB8-818D3BB93C5F}" dt="2021-01-04T17:20:59.643" v="561" actId="1076"/>
          <ac:picMkLst>
            <pc:docMk/>
            <pc:sldMk cId="2429014399" sldId="361"/>
            <ac:picMk id="9220" creationId="{00000000-0000-0000-0000-000000000000}"/>
          </ac:picMkLst>
        </pc:picChg>
      </pc:sldChg>
      <pc:sldChg chg="modSp mod">
        <pc:chgData name="Rachael Harrison" userId="3d0f6613-2183-48a7-8949-7da9e40c01c7" providerId="ADAL" clId="{B2D0B005-9163-423C-8AB8-818D3BB93C5F}" dt="2021-01-04T17:26:44.920" v="577" actId="20577"/>
        <pc:sldMkLst>
          <pc:docMk/>
          <pc:sldMk cId="2117368092" sldId="362"/>
        </pc:sldMkLst>
        <pc:spChg chg="mod">
          <ac:chgData name="Rachael Harrison" userId="3d0f6613-2183-48a7-8949-7da9e40c01c7" providerId="ADAL" clId="{B2D0B005-9163-423C-8AB8-818D3BB93C5F}" dt="2021-01-04T17:26:44.920" v="577" actId="20577"/>
          <ac:spMkLst>
            <pc:docMk/>
            <pc:sldMk cId="2117368092" sldId="362"/>
            <ac:spMk id="3" creationId="{00000000-0000-0000-0000-000000000000}"/>
          </ac:spMkLst>
        </pc:spChg>
      </pc:sldChg>
      <pc:sldChg chg="modSp mod">
        <pc:chgData name="Rachael Harrison" userId="3d0f6613-2183-48a7-8949-7da9e40c01c7" providerId="ADAL" clId="{B2D0B005-9163-423C-8AB8-818D3BB93C5F}" dt="2021-01-04T17:27:08.288" v="607" actId="6549"/>
        <pc:sldMkLst>
          <pc:docMk/>
          <pc:sldMk cId="2863193363" sldId="363"/>
        </pc:sldMkLst>
        <pc:spChg chg="mod">
          <ac:chgData name="Rachael Harrison" userId="3d0f6613-2183-48a7-8949-7da9e40c01c7" providerId="ADAL" clId="{B2D0B005-9163-423C-8AB8-818D3BB93C5F}" dt="2021-01-04T17:26:52.688" v="591" actId="20577"/>
          <ac:spMkLst>
            <pc:docMk/>
            <pc:sldMk cId="2863193363" sldId="363"/>
            <ac:spMk id="2" creationId="{00000000-0000-0000-0000-000000000000}"/>
          </ac:spMkLst>
        </pc:spChg>
        <pc:spChg chg="mod">
          <ac:chgData name="Rachael Harrison" userId="3d0f6613-2183-48a7-8949-7da9e40c01c7" providerId="ADAL" clId="{B2D0B005-9163-423C-8AB8-818D3BB93C5F}" dt="2021-01-04T17:27:08.288" v="607" actId="6549"/>
          <ac:spMkLst>
            <pc:docMk/>
            <pc:sldMk cId="2863193363" sldId="363"/>
            <ac:spMk id="3" creationId="{00000000-0000-0000-0000-000000000000}"/>
          </ac:spMkLst>
        </pc:spChg>
      </pc:sldChg>
    </pc:docChg>
  </pc:docChgLst>
  <pc:docChgLst>
    <pc:chgData name="Rachael Harrison" userId="3d0f6613-2183-48a7-8949-7da9e40c01c7" providerId="ADAL" clId="{D83617B0-B46F-4EDD-90DD-1DCA6AAC10C6}"/>
    <pc:docChg chg="modSld">
      <pc:chgData name="Rachael Harrison" userId="3d0f6613-2183-48a7-8949-7da9e40c01c7" providerId="ADAL" clId="{D83617B0-B46F-4EDD-90DD-1DCA6AAC10C6}" dt="2021-01-04T15:44:42.832" v="45" actId="6549"/>
      <pc:docMkLst>
        <pc:docMk/>
      </pc:docMkLst>
      <pc:sldChg chg="modSp mod">
        <pc:chgData name="Rachael Harrison" userId="3d0f6613-2183-48a7-8949-7da9e40c01c7" providerId="ADAL" clId="{D83617B0-B46F-4EDD-90DD-1DCA6AAC10C6}" dt="2021-01-04T15:44:42.832" v="45" actId="6549"/>
        <pc:sldMkLst>
          <pc:docMk/>
          <pc:sldMk cId="0" sldId="256"/>
        </pc:sldMkLst>
        <pc:spChg chg="mod">
          <ac:chgData name="Rachael Harrison" userId="3d0f6613-2183-48a7-8949-7da9e40c01c7" providerId="ADAL" clId="{D83617B0-B46F-4EDD-90DD-1DCA6AAC10C6}" dt="2021-01-04T15:44:42.832" v="45" actId="6549"/>
          <ac:spMkLst>
            <pc:docMk/>
            <pc:sldMk cId="0" sldId="256"/>
            <ac:spMk id="2053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C18C3A-CEAE-4351-8053-0B5242016F23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604335A-8E8D-44DF-8D6C-DC9B456E1D22}">
      <dgm:prSet phldrT="[Text]"/>
      <dgm:spPr/>
      <dgm:t>
        <a:bodyPr/>
        <a:lstStyle/>
        <a:p>
          <a:r>
            <a:rPr lang="cy-GB">
              <a:solidFill>
                <a:srgbClr val="000000"/>
              </a:solidFill>
            </a:rPr>
            <a:t>Crefftau gwasanaethau adeiladu</a:t>
          </a:r>
        </a:p>
      </dgm:t>
    </dgm:pt>
    <dgm:pt modelId="{D170BA5E-46FA-47F6-B486-41724CC0F111}" type="parTrans" cxnId="{0F62EC54-E8C2-43F2-89EC-C483871A410D}">
      <dgm:prSet/>
      <dgm:spPr/>
      <dgm:t>
        <a:bodyPr/>
        <a:lstStyle/>
        <a:p>
          <a:endParaRPr lang="en-GB"/>
        </a:p>
      </dgm:t>
    </dgm:pt>
    <dgm:pt modelId="{1D8885AF-76B8-4E27-8C45-CBBA5766EAD0}" type="sibTrans" cxnId="{0F62EC54-E8C2-43F2-89EC-C483871A410D}">
      <dgm:prSet/>
      <dgm:spPr/>
      <dgm:t>
        <a:bodyPr/>
        <a:lstStyle/>
        <a:p>
          <a:endParaRPr lang="en-GB"/>
        </a:p>
      </dgm:t>
    </dgm:pt>
    <dgm:pt modelId="{77328C38-1BBA-4B93-8B2A-D29617376606}">
      <dgm:prSet phldrT="[Text]" custT="1"/>
      <dgm:spPr/>
      <dgm:t>
        <a:bodyPr/>
        <a:lstStyle/>
        <a:p>
          <a:r>
            <a:rPr lang="cy-GB" sz="1400">
              <a:solidFill>
                <a:srgbClr val="000000"/>
              </a:solidFill>
            </a:rPr>
            <a:t>Electro-dechnegol</a:t>
          </a:r>
        </a:p>
      </dgm:t>
    </dgm:pt>
    <dgm:pt modelId="{92F59707-CFEE-4AF5-BA4C-F24394A66B22}" type="parTrans" cxnId="{1002E73C-CCB5-4463-B262-6BF23EFC14F2}">
      <dgm:prSet/>
      <dgm:spPr/>
      <dgm:t>
        <a:bodyPr/>
        <a:lstStyle/>
        <a:p>
          <a:endParaRPr lang="en-GB"/>
        </a:p>
      </dgm:t>
    </dgm:pt>
    <dgm:pt modelId="{E9411335-3243-4110-9BBB-756FD9A43DF3}" type="sibTrans" cxnId="{1002E73C-CCB5-4463-B262-6BF23EFC14F2}">
      <dgm:prSet/>
      <dgm:spPr/>
      <dgm:t>
        <a:bodyPr/>
        <a:lstStyle/>
        <a:p>
          <a:endParaRPr lang="en-GB"/>
        </a:p>
      </dgm:t>
    </dgm:pt>
    <dgm:pt modelId="{8AADCF1D-3A71-4670-9F45-2991CBBC1F0D}">
      <dgm:prSet phldrT="[Text]" custT="1"/>
      <dgm:spPr/>
      <dgm:t>
        <a:bodyPr/>
        <a:lstStyle/>
        <a:p>
          <a:r>
            <a:rPr lang="cy-GB" sz="1400">
              <a:solidFill>
                <a:srgbClr val="000000"/>
              </a:solidFill>
            </a:rPr>
            <a:t>Gwaith plymwr</a:t>
          </a:r>
        </a:p>
      </dgm:t>
    </dgm:pt>
    <dgm:pt modelId="{48928E22-8316-4665-919A-8202C4F6B1E0}" type="parTrans" cxnId="{27753CE1-2D59-4E5E-821A-8AD0B54A9498}">
      <dgm:prSet/>
      <dgm:spPr/>
      <dgm:t>
        <a:bodyPr/>
        <a:lstStyle/>
        <a:p>
          <a:endParaRPr lang="en-GB"/>
        </a:p>
      </dgm:t>
    </dgm:pt>
    <dgm:pt modelId="{4FD76B34-D852-4237-8594-0F02F16E8B31}" type="sibTrans" cxnId="{27753CE1-2D59-4E5E-821A-8AD0B54A9498}">
      <dgm:prSet/>
      <dgm:spPr/>
      <dgm:t>
        <a:bodyPr/>
        <a:lstStyle/>
        <a:p>
          <a:endParaRPr lang="en-GB"/>
        </a:p>
      </dgm:t>
    </dgm:pt>
    <dgm:pt modelId="{5ABFEADD-E0EC-4705-B5FB-43E8AAC227A1}">
      <dgm:prSet phldrT="[Text]" custT="1"/>
      <dgm:spPr/>
      <dgm:t>
        <a:bodyPr/>
        <a:lstStyle/>
        <a:p>
          <a:r>
            <a:rPr lang="cy-GB" sz="1400">
              <a:solidFill>
                <a:srgbClr val="000000"/>
              </a:solidFill>
            </a:rPr>
            <a:t>Peirianneg gosod cyfarpar nwy</a:t>
          </a:r>
        </a:p>
      </dgm:t>
    </dgm:pt>
    <dgm:pt modelId="{CF65F1F1-131E-4E4D-8B90-BC7741F025DE}" type="parTrans" cxnId="{312CEF23-45BC-4CB9-920C-34040A66D6F2}">
      <dgm:prSet/>
      <dgm:spPr/>
      <dgm:t>
        <a:bodyPr/>
        <a:lstStyle/>
        <a:p>
          <a:endParaRPr lang="en-GB"/>
        </a:p>
      </dgm:t>
    </dgm:pt>
    <dgm:pt modelId="{30D63A61-F8F2-45AA-861E-1BFB9E861786}" type="sibTrans" cxnId="{312CEF23-45BC-4CB9-920C-34040A66D6F2}">
      <dgm:prSet/>
      <dgm:spPr/>
      <dgm:t>
        <a:bodyPr/>
        <a:lstStyle/>
        <a:p>
          <a:endParaRPr lang="en-GB"/>
        </a:p>
      </dgm:t>
    </dgm:pt>
    <dgm:pt modelId="{11AD1116-2F44-4771-9359-3D88848C5125}">
      <dgm:prSet phldrT="[Text]" custT="1"/>
      <dgm:spPr/>
      <dgm:t>
        <a:bodyPr/>
        <a:lstStyle/>
        <a:p>
          <a:r>
            <a:rPr lang="cy-GB" sz="1400">
              <a:solidFill>
                <a:srgbClr val="000000"/>
              </a:solidFill>
            </a:rPr>
            <a:t>Gwresogi ac awyru</a:t>
          </a:r>
        </a:p>
      </dgm:t>
    </dgm:pt>
    <dgm:pt modelId="{76C30EFE-CEB6-4C66-9000-0595EAB92002}" type="parTrans" cxnId="{CD119495-2213-4F85-B3B5-BE6C73D8CD63}">
      <dgm:prSet/>
      <dgm:spPr/>
      <dgm:t>
        <a:bodyPr/>
        <a:lstStyle/>
        <a:p>
          <a:endParaRPr lang="en-GB"/>
        </a:p>
      </dgm:t>
    </dgm:pt>
    <dgm:pt modelId="{CAE38F5B-77E1-48A6-B481-B010EC80862B}" type="sibTrans" cxnId="{CD119495-2213-4F85-B3B5-BE6C73D8CD63}">
      <dgm:prSet/>
      <dgm:spPr/>
      <dgm:t>
        <a:bodyPr/>
        <a:lstStyle/>
        <a:p>
          <a:endParaRPr lang="en-GB"/>
        </a:p>
      </dgm:t>
    </dgm:pt>
    <dgm:pt modelId="{7FDB98D3-8276-4E8F-BE7C-EE2CABFC5728}" type="pres">
      <dgm:prSet presAssocID="{88C18C3A-CEAE-4351-8053-0B5242016F23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FB73B48-E1E5-4438-AFDC-533D6FFFAF79}" type="pres">
      <dgm:prSet presAssocID="{E604335A-8E8D-44DF-8D6C-DC9B456E1D22}" presName="centerShape" presStyleLbl="node0" presStyleIdx="0" presStyleCnt="1"/>
      <dgm:spPr/>
    </dgm:pt>
    <dgm:pt modelId="{7C24694D-0FEF-4074-BB1C-3BC07819CB55}" type="pres">
      <dgm:prSet presAssocID="{92F59707-CFEE-4AF5-BA4C-F24394A66B22}" presName="Name9" presStyleLbl="parChTrans1D2" presStyleIdx="0" presStyleCnt="4"/>
      <dgm:spPr/>
    </dgm:pt>
    <dgm:pt modelId="{B43F618C-9E92-4FB1-BF93-1F648900B7D5}" type="pres">
      <dgm:prSet presAssocID="{92F59707-CFEE-4AF5-BA4C-F24394A66B22}" presName="connTx" presStyleLbl="parChTrans1D2" presStyleIdx="0" presStyleCnt="4"/>
      <dgm:spPr/>
    </dgm:pt>
    <dgm:pt modelId="{20F2BF0D-A46F-4F20-8045-C5C495D1E238}" type="pres">
      <dgm:prSet presAssocID="{77328C38-1BBA-4B93-8B2A-D29617376606}" presName="node" presStyleLbl="node1" presStyleIdx="0" presStyleCnt="4">
        <dgm:presLayoutVars>
          <dgm:bulletEnabled val="1"/>
        </dgm:presLayoutVars>
      </dgm:prSet>
      <dgm:spPr/>
    </dgm:pt>
    <dgm:pt modelId="{5229EA1E-BC0D-488E-9D99-DE319D3F7F1D}" type="pres">
      <dgm:prSet presAssocID="{48928E22-8316-4665-919A-8202C4F6B1E0}" presName="Name9" presStyleLbl="parChTrans1D2" presStyleIdx="1" presStyleCnt="4"/>
      <dgm:spPr/>
    </dgm:pt>
    <dgm:pt modelId="{D3D887EB-7A88-45A2-9258-184380FDD1CD}" type="pres">
      <dgm:prSet presAssocID="{48928E22-8316-4665-919A-8202C4F6B1E0}" presName="connTx" presStyleLbl="parChTrans1D2" presStyleIdx="1" presStyleCnt="4"/>
      <dgm:spPr/>
    </dgm:pt>
    <dgm:pt modelId="{31DF88CF-EEEB-407A-87B3-FA1B43E85C24}" type="pres">
      <dgm:prSet presAssocID="{8AADCF1D-3A71-4670-9F45-2991CBBC1F0D}" presName="node" presStyleLbl="node1" presStyleIdx="1" presStyleCnt="4">
        <dgm:presLayoutVars>
          <dgm:bulletEnabled val="1"/>
        </dgm:presLayoutVars>
      </dgm:prSet>
      <dgm:spPr/>
    </dgm:pt>
    <dgm:pt modelId="{953A7053-86CB-4ABE-BC27-ED96C489EAEE}" type="pres">
      <dgm:prSet presAssocID="{CF65F1F1-131E-4E4D-8B90-BC7741F025DE}" presName="Name9" presStyleLbl="parChTrans1D2" presStyleIdx="2" presStyleCnt="4"/>
      <dgm:spPr/>
    </dgm:pt>
    <dgm:pt modelId="{6DDF1D17-B4B2-44C1-84C1-3AF207B984F1}" type="pres">
      <dgm:prSet presAssocID="{CF65F1F1-131E-4E4D-8B90-BC7741F025DE}" presName="connTx" presStyleLbl="parChTrans1D2" presStyleIdx="2" presStyleCnt="4"/>
      <dgm:spPr/>
    </dgm:pt>
    <dgm:pt modelId="{C821AC47-0EA1-457A-810D-ABBD67F19C6E}" type="pres">
      <dgm:prSet presAssocID="{5ABFEADD-E0EC-4705-B5FB-43E8AAC227A1}" presName="node" presStyleLbl="node1" presStyleIdx="2" presStyleCnt="4">
        <dgm:presLayoutVars>
          <dgm:bulletEnabled val="1"/>
        </dgm:presLayoutVars>
      </dgm:prSet>
      <dgm:spPr/>
    </dgm:pt>
    <dgm:pt modelId="{06DB0CDE-1FDC-49C0-986A-D53C2778D5C9}" type="pres">
      <dgm:prSet presAssocID="{76C30EFE-CEB6-4C66-9000-0595EAB92002}" presName="Name9" presStyleLbl="parChTrans1D2" presStyleIdx="3" presStyleCnt="4"/>
      <dgm:spPr/>
    </dgm:pt>
    <dgm:pt modelId="{CD488D4E-2AFA-4AB8-9C3F-60B8B13078E9}" type="pres">
      <dgm:prSet presAssocID="{76C30EFE-CEB6-4C66-9000-0595EAB92002}" presName="connTx" presStyleLbl="parChTrans1D2" presStyleIdx="3" presStyleCnt="4"/>
      <dgm:spPr/>
    </dgm:pt>
    <dgm:pt modelId="{DC2803FC-954A-48BC-A4E0-19A115B92601}" type="pres">
      <dgm:prSet presAssocID="{11AD1116-2F44-4771-9359-3D88848C5125}" presName="node" presStyleLbl="node1" presStyleIdx="3" presStyleCnt="4">
        <dgm:presLayoutVars>
          <dgm:bulletEnabled val="1"/>
        </dgm:presLayoutVars>
      </dgm:prSet>
      <dgm:spPr/>
    </dgm:pt>
  </dgm:ptLst>
  <dgm:cxnLst>
    <dgm:cxn modelId="{312CEF23-45BC-4CB9-920C-34040A66D6F2}" srcId="{E604335A-8E8D-44DF-8D6C-DC9B456E1D22}" destId="{5ABFEADD-E0EC-4705-B5FB-43E8AAC227A1}" srcOrd="2" destOrd="0" parTransId="{CF65F1F1-131E-4E4D-8B90-BC7741F025DE}" sibTransId="{30D63A61-F8F2-45AA-861E-1BFB9E861786}"/>
    <dgm:cxn modelId="{4DA6552B-AF6D-4C5D-9194-0421F85EE0C6}" type="presOf" srcId="{11AD1116-2F44-4771-9359-3D88848C5125}" destId="{DC2803FC-954A-48BC-A4E0-19A115B92601}" srcOrd="0" destOrd="0" presId="urn:microsoft.com/office/officeart/2005/8/layout/radial1"/>
    <dgm:cxn modelId="{1002E73C-CCB5-4463-B262-6BF23EFC14F2}" srcId="{E604335A-8E8D-44DF-8D6C-DC9B456E1D22}" destId="{77328C38-1BBA-4B93-8B2A-D29617376606}" srcOrd="0" destOrd="0" parTransId="{92F59707-CFEE-4AF5-BA4C-F24394A66B22}" sibTransId="{E9411335-3243-4110-9BBB-756FD9A43DF3}"/>
    <dgm:cxn modelId="{4AD7D45B-0288-4CB8-AC09-29CE8C37EE53}" type="presOf" srcId="{77328C38-1BBA-4B93-8B2A-D29617376606}" destId="{20F2BF0D-A46F-4F20-8045-C5C495D1E238}" srcOrd="0" destOrd="0" presId="urn:microsoft.com/office/officeart/2005/8/layout/radial1"/>
    <dgm:cxn modelId="{CB06D868-2088-4D81-8936-1E3D7679B7A1}" type="presOf" srcId="{88C18C3A-CEAE-4351-8053-0B5242016F23}" destId="{7FDB98D3-8276-4E8F-BE7C-EE2CABFC5728}" srcOrd="0" destOrd="0" presId="urn:microsoft.com/office/officeart/2005/8/layout/radial1"/>
    <dgm:cxn modelId="{0F62EC54-E8C2-43F2-89EC-C483871A410D}" srcId="{88C18C3A-CEAE-4351-8053-0B5242016F23}" destId="{E604335A-8E8D-44DF-8D6C-DC9B456E1D22}" srcOrd="0" destOrd="0" parTransId="{D170BA5E-46FA-47F6-B486-41724CC0F111}" sibTransId="{1D8885AF-76B8-4E27-8C45-CBBA5766EAD0}"/>
    <dgm:cxn modelId="{1636AD78-E55A-4A94-A382-A33949773902}" type="presOf" srcId="{76C30EFE-CEB6-4C66-9000-0595EAB92002}" destId="{06DB0CDE-1FDC-49C0-986A-D53C2778D5C9}" srcOrd="0" destOrd="0" presId="urn:microsoft.com/office/officeart/2005/8/layout/radial1"/>
    <dgm:cxn modelId="{C18E665A-92B8-48BD-AA37-B04DBCED118A}" type="presOf" srcId="{CF65F1F1-131E-4E4D-8B90-BC7741F025DE}" destId="{953A7053-86CB-4ABE-BC27-ED96C489EAEE}" srcOrd="0" destOrd="0" presId="urn:microsoft.com/office/officeart/2005/8/layout/radial1"/>
    <dgm:cxn modelId="{0E410583-1F81-4E97-8A48-EC5EFDA1EA97}" type="presOf" srcId="{5ABFEADD-E0EC-4705-B5FB-43E8AAC227A1}" destId="{C821AC47-0EA1-457A-810D-ABBD67F19C6E}" srcOrd="0" destOrd="0" presId="urn:microsoft.com/office/officeart/2005/8/layout/radial1"/>
    <dgm:cxn modelId="{36E97D86-C3CF-4F3D-9005-208C0FB8E5DE}" type="presOf" srcId="{92F59707-CFEE-4AF5-BA4C-F24394A66B22}" destId="{7C24694D-0FEF-4074-BB1C-3BC07819CB55}" srcOrd="0" destOrd="0" presId="urn:microsoft.com/office/officeart/2005/8/layout/radial1"/>
    <dgm:cxn modelId="{3C238688-F25A-4FB9-8E1D-CFF9A68F3F55}" type="presOf" srcId="{48928E22-8316-4665-919A-8202C4F6B1E0}" destId="{D3D887EB-7A88-45A2-9258-184380FDD1CD}" srcOrd="1" destOrd="0" presId="urn:microsoft.com/office/officeart/2005/8/layout/radial1"/>
    <dgm:cxn modelId="{CD119495-2213-4F85-B3B5-BE6C73D8CD63}" srcId="{E604335A-8E8D-44DF-8D6C-DC9B456E1D22}" destId="{11AD1116-2F44-4771-9359-3D88848C5125}" srcOrd="3" destOrd="0" parTransId="{76C30EFE-CEB6-4C66-9000-0595EAB92002}" sibTransId="{CAE38F5B-77E1-48A6-B481-B010EC80862B}"/>
    <dgm:cxn modelId="{77235EA3-F456-48A4-96C1-91AE519E1000}" type="presOf" srcId="{92F59707-CFEE-4AF5-BA4C-F24394A66B22}" destId="{B43F618C-9E92-4FB1-BF93-1F648900B7D5}" srcOrd="1" destOrd="0" presId="urn:microsoft.com/office/officeart/2005/8/layout/radial1"/>
    <dgm:cxn modelId="{2BE021B4-EB0E-4634-AA88-B49772D05CEA}" type="presOf" srcId="{76C30EFE-CEB6-4C66-9000-0595EAB92002}" destId="{CD488D4E-2AFA-4AB8-9C3F-60B8B13078E9}" srcOrd="1" destOrd="0" presId="urn:microsoft.com/office/officeart/2005/8/layout/radial1"/>
    <dgm:cxn modelId="{EE903FBC-0882-4206-B0FF-780E40FEBACE}" type="presOf" srcId="{CF65F1F1-131E-4E4D-8B90-BC7741F025DE}" destId="{6DDF1D17-B4B2-44C1-84C1-3AF207B984F1}" srcOrd="1" destOrd="0" presId="urn:microsoft.com/office/officeart/2005/8/layout/radial1"/>
    <dgm:cxn modelId="{202D05C5-923C-4FB3-B06D-8CEDA5489E6F}" type="presOf" srcId="{E604335A-8E8D-44DF-8D6C-DC9B456E1D22}" destId="{7FB73B48-E1E5-4438-AFDC-533D6FFFAF79}" srcOrd="0" destOrd="0" presId="urn:microsoft.com/office/officeart/2005/8/layout/radial1"/>
    <dgm:cxn modelId="{397469C8-05D9-4486-9484-1EA40CA4FB14}" type="presOf" srcId="{8AADCF1D-3A71-4670-9F45-2991CBBC1F0D}" destId="{31DF88CF-EEEB-407A-87B3-FA1B43E85C24}" srcOrd="0" destOrd="0" presId="urn:microsoft.com/office/officeart/2005/8/layout/radial1"/>
    <dgm:cxn modelId="{27753CE1-2D59-4E5E-821A-8AD0B54A9498}" srcId="{E604335A-8E8D-44DF-8D6C-DC9B456E1D22}" destId="{8AADCF1D-3A71-4670-9F45-2991CBBC1F0D}" srcOrd="1" destOrd="0" parTransId="{48928E22-8316-4665-919A-8202C4F6B1E0}" sibTransId="{4FD76B34-D852-4237-8594-0F02F16E8B31}"/>
    <dgm:cxn modelId="{4AF038F7-2384-4441-9516-1D15A3AF61BD}" type="presOf" srcId="{48928E22-8316-4665-919A-8202C4F6B1E0}" destId="{5229EA1E-BC0D-488E-9D99-DE319D3F7F1D}" srcOrd="0" destOrd="0" presId="urn:microsoft.com/office/officeart/2005/8/layout/radial1"/>
    <dgm:cxn modelId="{6AD75E95-3886-4B09-9A7B-240AB3E9D710}" type="presParOf" srcId="{7FDB98D3-8276-4E8F-BE7C-EE2CABFC5728}" destId="{7FB73B48-E1E5-4438-AFDC-533D6FFFAF79}" srcOrd="0" destOrd="0" presId="urn:microsoft.com/office/officeart/2005/8/layout/radial1"/>
    <dgm:cxn modelId="{8437C11D-155D-4E80-B2A5-ABE59C6C4601}" type="presParOf" srcId="{7FDB98D3-8276-4E8F-BE7C-EE2CABFC5728}" destId="{7C24694D-0FEF-4074-BB1C-3BC07819CB55}" srcOrd="1" destOrd="0" presId="urn:microsoft.com/office/officeart/2005/8/layout/radial1"/>
    <dgm:cxn modelId="{4952A6CA-2630-4338-8D4F-78BEB07B231E}" type="presParOf" srcId="{7C24694D-0FEF-4074-BB1C-3BC07819CB55}" destId="{B43F618C-9E92-4FB1-BF93-1F648900B7D5}" srcOrd="0" destOrd="0" presId="urn:microsoft.com/office/officeart/2005/8/layout/radial1"/>
    <dgm:cxn modelId="{19F352A7-F6A2-44AE-8E0F-1B39B5ACAEF3}" type="presParOf" srcId="{7FDB98D3-8276-4E8F-BE7C-EE2CABFC5728}" destId="{20F2BF0D-A46F-4F20-8045-C5C495D1E238}" srcOrd="2" destOrd="0" presId="urn:microsoft.com/office/officeart/2005/8/layout/radial1"/>
    <dgm:cxn modelId="{A7612498-62CD-4153-A2A1-F47CBBAE2CC6}" type="presParOf" srcId="{7FDB98D3-8276-4E8F-BE7C-EE2CABFC5728}" destId="{5229EA1E-BC0D-488E-9D99-DE319D3F7F1D}" srcOrd="3" destOrd="0" presId="urn:microsoft.com/office/officeart/2005/8/layout/radial1"/>
    <dgm:cxn modelId="{D5A87C24-3600-4C94-B21E-BD6A01A72846}" type="presParOf" srcId="{5229EA1E-BC0D-488E-9D99-DE319D3F7F1D}" destId="{D3D887EB-7A88-45A2-9258-184380FDD1CD}" srcOrd="0" destOrd="0" presId="urn:microsoft.com/office/officeart/2005/8/layout/radial1"/>
    <dgm:cxn modelId="{ECEE98BB-8FFC-4820-A74E-238B6A754412}" type="presParOf" srcId="{7FDB98D3-8276-4E8F-BE7C-EE2CABFC5728}" destId="{31DF88CF-EEEB-407A-87B3-FA1B43E85C24}" srcOrd="4" destOrd="0" presId="urn:microsoft.com/office/officeart/2005/8/layout/radial1"/>
    <dgm:cxn modelId="{5F2722CE-AD5F-4F6D-80FC-318B284B1612}" type="presParOf" srcId="{7FDB98D3-8276-4E8F-BE7C-EE2CABFC5728}" destId="{953A7053-86CB-4ABE-BC27-ED96C489EAEE}" srcOrd="5" destOrd="0" presId="urn:microsoft.com/office/officeart/2005/8/layout/radial1"/>
    <dgm:cxn modelId="{4BE6E3CA-2F35-448B-8C38-2BFF690C7662}" type="presParOf" srcId="{953A7053-86CB-4ABE-BC27-ED96C489EAEE}" destId="{6DDF1D17-B4B2-44C1-84C1-3AF207B984F1}" srcOrd="0" destOrd="0" presId="urn:microsoft.com/office/officeart/2005/8/layout/radial1"/>
    <dgm:cxn modelId="{2CEF4412-F7F2-4235-9F02-D2B7CEF33FE3}" type="presParOf" srcId="{7FDB98D3-8276-4E8F-BE7C-EE2CABFC5728}" destId="{C821AC47-0EA1-457A-810D-ABBD67F19C6E}" srcOrd="6" destOrd="0" presId="urn:microsoft.com/office/officeart/2005/8/layout/radial1"/>
    <dgm:cxn modelId="{D7253EAC-7E57-4551-B146-7E7C64211686}" type="presParOf" srcId="{7FDB98D3-8276-4E8F-BE7C-EE2CABFC5728}" destId="{06DB0CDE-1FDC-49C0-986A-D53C2778D5C9}" srcOrd="7" destOrd="0" presId="urn:microsoft.com/office/officeart/2005/8/layout/radial1"/>
    <dgm:cxn modelId="{EB5EBB4A-D31C-4054-8D6B-46D0685652BF}" type="presParOf" srcId="{06DB0CDE-1FDC-49C0-986A-D53C2778D5C9}" destId="{CD488D4E-2AFA-4AB8-9C3F-60B8B13078E9}" srcOrd="0" destOrd="0" presId="urn:microsoft.com/office/officeart/2005/8/layout/radial1"/>
    <dgm:cxn modelId="{AE808D6F-E85A-459C-8295-38289470EAF1}" type="presParOf" srcId="{7FDB98D3-8276-4E8F-BE7C-EE2CABFC5728}" destId="{DC2803FC-954A-48BC-A4E0-19A115B92601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B73B48-E1E5-4438-AFDC-533D6FFFAF79}">
      <dsp:nvSpPr>
        <dsp:cNvPr id="0" name=""/>
        <dsp:cNvSpPr/>
      </dsp:nvSpPr>
      <dsp:spPr>
        <a:xfrm>
          <a:off x="2881759" y="1889981"/>
          <a:ext cx="1437281" cy="14372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200" kern="1200">
              <a:solidFill>
                <a:srgbClr val="000000"/>
              </a:solidFill>
            </a:rPr>
            <a:t>Crefftau gwasanaethau adeiladu</a:t>
          </a:r>
        </a:p>
      </dsp:txBody>
      <dsp:txXfrm>
        <a:off x="3092244" y="2100466"/>
        <a:ext cx="1016311" cy="1016311"/>
      </dsp:txXfrm>
    </dsp:sp>
    <dsp:sp modelId="{7C24694D-0FEF-4074-BB1C-3BC07819CB55}">
      <dsp:nvSpPr>
        <dsp:cNvPr id="0" name=""/>
        <dsp:cNvSpPr/>
      </dsp:nvSpPr>
      <dsp:spPr>
        <a:xfrm rot="16200000">
          <a:off x="3383686" y="1655303"/>
          <a:ext cx="433427" cy="35928"/>
        </a:xfrm>
        <a:custGeom>
          <a:avLst/>
          <a:gdLst/>
          <a:ahLst/>
          <a:cxnLst/>
          <a:rect l="0" t="0" r="0" b="0"/>
          <a:pathLst>
            <a:path>
              <a:moveTo>
                <a:pt x="0" y="17964"/>
              </a:moveTo>
              <a:lnTo>
                <a:pt x="433427" y="179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589564" y="1662432"/>
        <a:ext cx="21671" cy="21671"/>
      </dsp:txXfrm>
    </dsp:sp>
    <dsp:sp modelId="{20F2BF0D-A46F-4F20-8045-C5C495D1E238}">
      <dsp:nvSpPr>
        <dsp:cNvPr id="0" name=""/>
        <dsp:cNvSpPr/>
      </dsp:nvSpPr>
      <dsp:spPr>
        <a:xfrm>
          <a:off x="2881759" y="19272"/>
          <a:ext cx="1437281" cy="14372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400" kern="1200">
              <a:solidFill>
                <a:srgbClr val="000000"/>
              </a:solidFill>
            </a:rPr>
            <a:t>Electro-dechnegol</a:t>
          </a:r>
        </a:p>
      </dsp:txBody>
      <dsp:txXfrm>
        <a:off x="3092244" y="229757"/>
        <a:ext cx="1016311" cy="1016311"/>
      </dsp:txXfrm>
    </dsp:sp>
    <dsp:sp modelId="{5229EA1E-BC0D-488E-9D99-DE319D3F7F1D}">
      <dsp:nvSpPr>
        <dsp:cNvPr id="0" name=""/>
        <dsp:cNvSpPr/>
      </dsp:nvSpPr>
      <dsp:spPr>
        <a:xfrm>
          <a:off x="4319040" y="2590657"/>
          <a:ext cx="433427" cy="35928"/>
        </a:xfrm>
        <a:custGeom>
          <a:avLst/>
          <a:gdLst/>
          <a:ahLst/>
          <a:cxnLst/>
          <a:rect l="0" t="0" r="0" b="0"/>
          <a:pathLst>
            <a:path>
              <a:moveTo>
                <a:pt x="0" y="17964"/>
              </a:moveTo>
              <a:lnTo>
                <a:pt x="433427" y="179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524918" y="2597786"/>
        <a:ext cx="21671" cy="21671"/>
      </dsp:txXfrm>
    </dsp:sp>
    <dsp:sp modelId="{31DF88CF-EEEB-407A-87B3-FA1B43E85C24}">
      <dsp:nvSpPr>
        <dsp:cNvPr id="0" name=""/>
        <dsp:cNvSpPr/>
      </dsp:nvSpPr>
      <dsp:spPr>
        <a:xfrm>
          <a:off x="4752467" y="1889981"/>
          <a:ext cx="1437281" cy="14372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400" kern="1200">
              <a:solidFill>
                <a:srgbClr val="000000"/>
              </a:solidFill>
            </a:rPr>
            <a:t>Gwaith plymwr</a:t>
          </a:r>
        </a:p>
      </dsp:txBody>
      <dsp:txXfrm>
        <a:off x="4962952" y="2100466"/>
        <a:ext cx="1016311" cy="1016311"/>
      </dsp:txXfrm>
    </dsp:sp>
    <dsp:sp modelId="{953A7053-86CB-4ABE-BC27-ED96C489EAEE}">
      <dsp:nvSpPr>
        <dsp:cNvPr id="0" name=""/>
        <dsp:cNvSpPr/>
      </dsp:nvSpPr>
      <dsp:spPr>
        <a:xfrm rot="5400000">
          <a:off x="3383686" y="3526012"/>
          <a:ext cx="433427" cy="35928"/>
        </a:xfrm>
        <a:custGeom>
          <a:avLst/>
          <a:gdLst/>
          <a:ahLst/>
          <a:cxnLst/>
          <a:rect l="0" t="0" r="0" b="0"/>
          <a:pathLst>
            <a:path>
              <a:moveTo>
                <a:pt x="0" y="17964"/>
              </a:moveTo>
              <a:lnTo>
                <a:pt x="433427" y="179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3589564" y="3533140"/>
        <a:ext cx="21671" cy="21671"/>
      </dsp:txXfrm>
    </dsp:sp>
    <dsp:sp modelId="{C821AC47-0EA1-457A-810D-ABBD67F19C6E}">
      <dsp:nvSpPr>
        <dsp:cNvPr id="0" name=""/>
        <dsp:cNvSpPr/>
      </dsp:nvSpPr>
      <dsp:spPr>
        <a:xfrm>
          <a:off x="2881759" y="3760689"/>
          <a:ext cx="1437281" cy="14372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400" kern="1200">
              <a:solidFill>
                <a:srgbClr val="000000"/>
              </a:solidFill>
            </a:rPr>
            <a:t>Peirianneg gosod cyfarpar nwy</a:t>
          </a:r>
        </a:p>
      </dsp:txBody>
      <dsp:txXfrm>
        <a:off x="3092244" y="3971174"/>
        <a:ext cx="1016311" cy="1016311"/>
      </dsp:txXfrm>
    </dsp:sp>
    <dsp:sp modelId="{06DB0CDE-1FDC-49C0-986A-D53C2778D5C9}">
      <dsp:nvSpPr>
        <dsp:cNvPr id="0" name=""/>
        <dsp:cNvSpPr/>
      </dsp:nvSpPr>
      <dsp:spPr>
        <a:xfrm rot="10800000">
          <a:off x="2448332" y="2590657"/>
          <a:ext cx="433427" cy="35928"/>
        </a:xfrm>
        <a:custGeom>
          <a:avLst/>
          <a:gdLst/>
          <a:ahLst/>
          <a:cxnLst/>
          <a:rect l="0" t="0" r="0" b="0"/>
          <a:pathLst>
            <a:path>
              <a:moveTo>
                <a:pt x="0" y="17964"/>
              </a:moveTo>
              <a:lnTo>
                <a:pt x="433427" y="179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 rot="10800000">
        <a:off x="2654210" y="2597786"/>
        <a:ext cx="21671" cy="21671"/>
      </dsp:txXfrm>
    </dsp:sp>
    <dsp:sp modelId="{DC2803FC-954A-48BC-A4E0-19A115B92601}">
      <dsp:nvSpPr>
        <dsp:cNvPr id="0" name=""/>
        <dsp:cNvSpPr/>
      </dsp:nvSpPr>
      <dsp:spPr>
        <a:xfrm>
          <a:off x="1011050" y="1889981"/>
          <a:ext cx="1437281" cy="14372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y-GB" sz="1400" kern="1200">
              <a:solidFill>
                <a:srgbClr val="000000"/>
              </a:solidFill>
            </a:rPr>
            <a:t>Gwresogi ac awyru</a:t>
          </a:r>
        </a:p>
      </dsp:txBody>
      <dsp:txXfrm>
        <a:off x="1221535" y="2100466"/>
        <a:ext cx="1016311" cy="10163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205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320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190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4254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697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708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5178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0379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7786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672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21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102: Cyflwyniad i’r crefftau yn y sector adeiladu a’r amgylchedd adeiledig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cy-GB"/>
            </a:br>
            <a:r>
              <a:rPr lang="cy-GB"/>
              <a:t>PowerPoint 2: Crefftau peirianneg gwasanaethau adeiladu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Crefftau gwasanaethau adeiladu: Gwaith plymwr (parhad) </a:t>
            </a:r>
          </a:p>
        </p:txBody>
      </p:sp>
      <p:pic>
        <p:nvPicPr>
          <p:cNvPr id="6146" name="Picture 2" descr="Bayliss Services - Portffolio"/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828" y="3740647"/>
            <a:ext cx="2163233" cy="162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0965" y="1732746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Enghreifftiau o osodiadau gwaith plymwr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7828" y="3340537"/>
            <a:ext cx="1667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Pibellwaith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34621" y="2114903"/>
            <a:ext cx="1667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Cawod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00192" y="1377126"/>
            <a:ext cx="2386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Tapiau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16155" y="3742414"/>
            <a:ext cx="274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Ystafelloedd ymolchi</a:t>
            </a:r>
          </a:p>
        </p:txBody>
      </p:sp>
      <p:pic>
        <p:nvPicPr>
          <p:cNvPr id="6" name="Picture 5" descr="Llun yn cynnwys teclyn  Disgrifiad wedi ei greu'n awtomatig">
            <a:extLst>
              <a:ext uri="{FF2B5EF4-FFF2-40B4-BE49-F238E27FC236}">
                <a16:creationId xmlns:a16="http://schemas.microsoft.com/office/drawing/2014/main" id="{2B47268F-B757-4728-8F8E-52A7C69816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1205" y="2489973"/>
            <a:ext cx="2949441" cy="19634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6DCE6CF-271E-4E34-BCC1-580C3F77D9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981676" y="1777236"/>
            <a:ext cx="2945117" cy="1963411"/>
          </a:xfrm>
          <a:prstGeom prst="rect">
            <a:avLst/>
          </a:prstGeom>
        </p:spPr>
      </p:pic>
      <p:pic>
        <p:nvPicPr>
          <p:cNvPr id="10" name="Picture 9" descr="Llun yn cynnwys adeilad, ystafell ymolchi, tu mewn, budr  Disgrifiad wedi ei greu'n awtomatig">
            <a:extLst>
              <a:ext uri="{FF2B5EF4-FFF2-40B4-BE49-F238E27FC236}">
                <a16:creationId xmlns:a16="http://schemas.microsoft.com/office/drawing/2014/main" id="{E81D0B3F-A078-4815-8026-EA6961BD7C7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9346" y="4140757"/>
            <a:ext cx="3137447" cy="2091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8591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Crefftau gwasanaethau adeiladu: Gwaith plymwr (parhad)</a:t>
            </a:r>
          </a:p>
        </p:txBody>
      </p:sp>
      <p:pic>
        <p:nvPicPr>
          <p:cNvPr id="7172" name="Picture 4" descr="Plumbers Milton Keynes &amp; Bletchley, Gas Boilers MK, atgyweiriadau gwaith plymwr a gwresogi mewn Argyfwng 24 awr y dydd, Able Plumbing and Gas Engineers. Ar y Gofrestr Diogelwch Nwy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7293" y="2060848"/>
            <a:ext cx="3596339" cy="158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Plumbing Free Vector Art - (5,391 o bethau i'w llwytho i lawr am ddim)"/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939" y="3423234"/>
            <a:ext cx="2562225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martin.downes\AppData\Local\Microsoft\Windows\INetCache\Content.Outlook\1E5C48D1.tmp\Diagram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0725" y="4318584"/>
            <a:ext cx="2886075" cy="1581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82" name="Picture 14" descr="Ffitiadau gwaith plymwr mewn ceginau ac ystafelloedd ymolchi | Gwaith plymwr | Wickes.co.uk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0622" y="4185233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5192" y="2092786"/>
            <a:ext cx="4258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Enghreifftiau o offer gwaith plymwr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70801" y="3098476"/>
            <a:ext cx="2049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Pibellau plastig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25677" y="1614833"/>
            <a:ext cx="3299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Pibellau copr a hyblyg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338603" y="3796610"/>
            <a:ext cx="2049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Gwahanol osodion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51920" y="3993435"/>
            <a:ext cx="2049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Falfiau</a:t>
            </a:r>
          </a:p>
        </p:txBody>
      </p:sp>
    </p:spTree>
    <p:extLst>
      <p:ext uri="{BB962C8B-B14F-4D97-AF65-F5344CB8AC3E}">
        <p14:creationId xmlns:p14="http://schemas.microsoft.com/office/powerpoint/2010/main" val="2604324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Crefftau gwasanaethau adeiladu: Gwresogi ac awyru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71638" y="1628800"/>
            <a:ext cx="8229600" cy="4248000"/>
          </a:xfrm>
        </p:spPr>
        <p:txBody>
          <a:bodyPr/>
          <a:lstStyle/>
          <a:p>
            <a:r>
              <a:rPr lang="cy-GB" b="1"/>
              <a:t>Peiriannydd gwresogi ac awyru: </a:t>
            </a:r>
            <a:r>
              <a:rPr lang="cy-GB"/>
              <a:t>Mae peirianwyr gwresogi ac awyru yn gosod ac yn cynnal y systemau gwresogi ac aerdymheru a geir mewn adeiladau mwy – o swyddfeydd ac ysgolion i siopau a chanolfannau chwaraeon.</a:t>
            </a:r>
          </a:p>
          <a:p>
            <a:pPr lvl="0">
              <a:spcBef>
                <a:spcPts val="200"/>
              </a:spcBef>
              <a:spcAft>
                <a:spcPts val="200"/>
              </a:spcAft>
            </a:pPr>
            <a:endParaRPr lang="en-US" dirty="0"/>
          </a:p>
        </p:txBody>
      </p:sp>
      <p:pic>
        <p:nvPicPr>
          <p:cNvPr id="6" name="Picture 5" descr="Llun yn cynnwys dan do, wedi parcio, metel, injan  Disgrifiad wedi ei greu'n awtomatig">
            <a:extLst>
              <a:ext uri="{FF2B5EF4-FFF2-40B4-BE49-F238E27FC236}">
                <a16:creationId xmlns:a16="http://schemas.microsoft.com/office/drawing/2014/main" id="{5979571E-88EA-43AB-A817-16D41967BD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3208" y="3135678"/>
            <a:ext cx="4260792" cy="295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0277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686800" cy="620800"/>
          </a:xfrm>
        </p:spPr>
        <p:txBody>
          <a:bodyPr/>
          <a:lstStyle/>
          <a:p>
            <a:r>
              <a:rPr lang="cy-GB"/>
              <a:t>Crefftau gwasanaethau adeiladu: Gwresogi ac Awyru (parhad)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229600" cy="4248000"/>
          </a:xfrm>
        </p:spPr>
        <p:txBody>
          <a:bodyPr/>
          <a:lstStyle/>
          <a:p>
            <a:r>
              <a:rPr lang="cy-GB" b="1"/>
              <a:t>Cyfrifoldebau peiriannydd gwresogi ac awyru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cy-GB">
                <a:solidFill>
                  <a:srgbClr val="222222"/>
                </a:solidFill>
                <a:ea typeface="ＭＳ Ｐゴシック" pitchFamily="-105" charset="-128"/>
              </a:rPr>
              <a:t>Mae amrywiaeth o rolau yn y diwydiant, er enghraifft:</a:t>
            </a:r>
          </a:p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</a:t>
            </a:r>
            <a:r>
              <a:rPr lang="cy-GB" b="1"/>
              <a:t>gosodwyr gwresogi</a:t>
            </a:r>
            <a:r>
              <a:rPr lang="cy-GB"/>
              <a:t> yn gosod offer gwresogi a systemau pibellwaith mewn adeiladau fel blociau swyddfa, ysbytai ac ysgolion. </a:t>
            </a:r>
          </a:p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</a:t>
            </a:r>
            <a:r>
              <a:rPr lang="cy-GB" b="1"/>
              <a:t>gosodwyr dwythellau</a:t>
            </a:r>
            <a:r>
              <a:rPr lang="cy-GB"/>
              <a:t> yn rhoi systemau pibellau ac awyru mewn adeiladau mawr fel stadia chwaraeon, terfynellau meysydd awyr a chanolfannau siopa.</a:t>
            </a:r>
          </a:p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</a:t>
            </a:r>
            <a:r>
              <a:rPr lang="cy-GB" b="1"/>
              <a:t>gosodwyr gwresogi domestig </a:t>
            </a:r>
            <a:r>
              <a:rPr lang="cy-GB"/>
              <a:t>yn gosod systemau gwres canolog mewn cartrefi ac yn sicrhau eu bod yn gweithio’n iawn.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3318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Crefftau gwasanaethau adeiladu: Gwresogi ac Awyru (parhau)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82248" y="1988840"/>
            <a:ext cx="8229600" cy="4248000"/>
          </a:xfrm>
        </p:spPr>
        <p:txBody>
          <a:bodyPr/>
          <a:lstStyle/>
          <a:p>
            <a:r>
              <a:rPr lang="cy-GB" b="1"/>
              <a:t>Cyfrifoldebau peiriannydd gwresogi ac awyru (parhad)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solidFill>
                  <a:srgbClr val="222222"/>
                </a:solidFill>
                <a:ea typeface="ＭＳ Ｐゴシック" pitchFamily="-105" charset="-128"/>
              </a:rPr>
              <a:t>Mae </a:t>
            </a:r>
            <a:r>
              <a:rPr lang="cy-GB" b="1">
                <a:solidFill>
                  <a:srgbClr val="222222"/>
                </a:solidFill>
                <a:ea typeface="ＭＳ Ｐゴシック" pitchFamily="-105" charset="-128"/>
              </a:rPr>
              <a:t>peirianwyr gwasanaeth</a:t>
            </a:r>
            <a:r>
              <a:rPr lang="cy-GB">
                <a:solidFill>
                  <a:srgbClr val="222222"/>
                </a:solidFill>
                <a:ea typeface="ＭＳ Ｐゴシック" pitchFamily="-105" charset="-128"/>
              </a:rPr>
              <a:t> yn cynllunio ac yn gwneud gwaith cynnal a chadw ac atgyweirio rheolaidd ar bob system i wneud yn siŵr eu bod yn gweithio’n ddiogel ac yn effeithlon.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solidFill>
                  <a:srgbClr val="222222"/>
                </a:solidFill>
                <a:ea typeface="ＭＳ Ｐゴシック" pitchFamily="-105" charset="-128"/>
              </a:rPr>
              <a:t>Mae </a:t>
            </a:r>
            <a:r>
              <a:rPr lang="cy-GB" b="1">
                <a:solidFill>
                  <a:srgbClr val="222222"/>
                </a:solidFill>
                <a:ea typeface="ＭＳ Ｐゴシック" pitchFamily="-105" charset="-128"/>
              </a:rPr>
              <a:t>peirianwyr comisiynu</a:t>
            </a:r>
            <a:r>
              <a:rPr lang="cy-GB">
                <a:solidFill>
                  <a:srgbClr val="222222"/>
                </a:solidFill>
                <a:ea typeface="ＭＳ Ｐゴシック" pitchFamily="-105" charset="-128"/>
              </a:rPr>
              <a:t> yn gwneud yn siŵr bod eu systemau’n bodloni eu manyleb ddylunio wreiddiol drwy brofi a gwirio’n ofalus eu bod yn gwneud yr hyn mae’r cwsmer angen iddynt ei wneud. 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>
                <a:solidFill>
                  <a:srgbClr val="222222"/>
                </a:solidFill>
                <a:ea typeface="ＭＳ Ｐゴシック" pitchFamily="-105" charset="-128"/>
              </a:rPr>
              <a:t>Peirianwyr rheoli</a:t>
            </a:r>
            <a:r>
              <a:rPr lang="cy-GB">
                <a:solidFill>
                  <a:srgbClr val="222222"/>
                </a:solidFill>
                <a:ea typeface="ＭＳ Ｐゴシック" pitchFamily="-105" charset="-128"/>
              </a:rPr>
              <a:t> sy'n dylunio ac yn gosod y paneli rheoli sy'n gweithredu ac yn addasu systemau gwresogi.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62595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Crefftau gwasanaethau adeiladu: Gwresogi ac Awyru (parhad)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2060848"/>
            <a:ext cx="8229600" cy="4248000"/>
          </a:xfrm>
        </p:spPr>
        <p:txBody>
          <a:bodyPr/>
          <a:lstStyle/>
          <a:p>
            <a:r>
              <a:rPr lang="cy-GB" b="1"/>
              <a:t>Cyfrifoldebau peiriannydd gwresogi ac awyru (parhad)</a:t>
            </a:r>
          </a:p>
          <a:p>
            <a:r>
              <a:rPr lang="cy-GB"/>
              <a:t>Mae effeithlonrwydd ynni’n bwysig dros ben, a rhan o’ch gwaith fyddai sicrhau bod systemau’n gweithio mor effeithlon â phosibl. Pwrpas hyn yw lleihau’r defnydd o danwydd ffosil, allyriadau carbon a helpu pobl i arbed ynni.</a:t>
            </a:r>
          </a:p>
          <a:p>
            <a:r>
              <a:rPr lang="cy-GB"/>
              <a:t>Byddech hefyd yn gweithio gyda systemau gwresogi ynni adnewyddadwy fel pympiau gwres o’r ddaear, sy’n cludo’r gwres o dan y ddaear ac yn ei bwmpio i’r wyneb ac yna i mewn i adeiladau i gyflenwi aer cynnes.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1034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008000"/>
            <a:ext cx="8291264" cy="382588"/>
          </a:xfrm>
        </p:spPr>
        <p:txBody>
          <a:bodyPr/>
          <a:lstStyle/>
          <a:p>
            <a:r>
              <a:rPr lang="cy-GB"/>
              <a:t>Crefftau gwasanaethau adeiladu: Gwresogi ac Awyru (parhad) </a:t>
            </a:r>
          </a:p>
        </p:txBody>
      </p:sp>
      <p:pic>
        <p:nvPicPr>
          <p:cNvPr id="5" name="Content Placeholder 4" descr="C:\Users\martin.downes\AppData\Local\Microsoft\Windows\INetCache\Content.Outlook\5737F643.tmp\Diagram.png"/>
          <p:cNvPicPr>
            <a:picLocks noGrp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15" y="3208303"/>
            <a:ext cx="2952750" cy="155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martin.downes\AppData\Local\Microsoft\Windows\INetCache\Content.Outlook\109DB5B6.tmp\Diagram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5481" y="3912173"/>
            <a:ext cx="2657475" cy="17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6" name="Picture 4" descr="HVAC Systems &amp; Air Conditioning Contractors Caerdydd - BPS Facilities Lt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576729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85440" y="2176619"/>
            <a:ext cx="3533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Systemau aerdymheru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02853" y="2924944"/>
            <a:ext cx="25544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Systemau aerdymheru a</a:t>
            </a:r>
          </a:p>
          <a:p>
            <a:r>
              <a:rPr lang="cy-GB" dirty="0"/>
              <a:t> gwresogi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7504" y="2476677"/>
            <a:ext cx="3533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Systemau gwresogi, awyru ac aerdymheru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5161" y="1829605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Enghreifftiau o osodiadau gwresogi ac awyru</a:t>
            </a:r>
          </a:p>
        </p:txBody>
      </p:sp>
    </p:spTree>
    <p:extLst>
      <p:ext uri="{BB962C8B-B14F-4D97-AF65-F5344CB8AC3E}">
        <p14:creationId xmlns:p14="http://schemas.microsoft.com/office/powerpoint/2010/main" val="40583556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Crefftau gwasanaethau adeiladu: Gwresogi ac Awyru (parhad) </a:t>
            </a:r>
          </a:p>
        </p:txBody>
      </p:sp>
      <p:pic>
        <p:nvPicPr>
          <p:cNvPr id="4" name="Content Placeholder 3" descr="https://encrypted-tbn0.gstatic.com/images?q=tbn:ANd9GcSo12IBR8dOMu7SAAB2222jujB9DOEAxyoPBtmTMbu_4syB8QBB_EwWWGWyMQ&amp;usqp=CAc"/>
          <p:cNvPicPr>
            <a:picLocks noGrp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508" y="2698024"/>
            <a:ext cx="2047875" cy="204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8" name="Picture 2" descr="Decentral Room Ventilation Lunos E² Complete Set with Accessories (2x E²  Slots 2x Round White 2X Standard Inner Cover DN160 Length 500 mm Channel  Set 2x Outer Cover with Sound Insulation Charcoal,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0860" y="3189337"/>
            <a:ext cx="2971800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Fans Valterra A10-3349VP Heating, Ventilation &amp; Air Conditioning RV Parts &amp; Accessories  Heating, Ventilation &amp; Air Condition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9315" y="2574182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04248" y="2244209"/>
            <a:ext cx="15190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Gwyntyllau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08895" y="2720608"/>
            <a:ext cx="36347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Systemau awyru ystafelloedd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20663" y="2320498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Dwythellau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8428" y="1844099"/>
            <a:ext cx="5519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Enghreifftiau o gyfarpar gwresogi ac awyru</a:t>
            </a:r>
          </a:p>
        </p:txBody>
      </p:sp>
    </p:spTree>
    <p:extLst>
      <p:ext uri="{BB962C8B-B14F-4D97-AF65-F5344CB8AC3E}">
        <p14:creationId xmlns:p14="http://schemas.microsoft.com/office/powerpoint/2010/main" val="2429014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Crefftau gwasanaethau adeiladu: Peiriannydd oeri ac aerdymheru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988840"/>
            <a:ext cx="8229600" cy="4248000"/>
          </a:xfrm>
        </p:spPr>
        <p:txBody>
          <a:bodyPr/>
          <a:lstStyle/>
          <a:p>
            <a:pPr>
              <a:lnSpc>
                <a:spcPct val="115000"/>
              </a:lnSpc>
              <a:spcBef>
                <a:spcPts val="200"/>
              </a:spcBef>
              <a:spcAft>
                <a:spcPts val="200"/>
              </a:spcAft>
            </a:pPr>
            <a:r>
              <a:rPr lang="cy-GB" b="1">
                <a:ea typeface="Times New Roman" panose="02020603050405020304" pitchFamily="18" charset="0"/>
                <a:cs typeface="Arial" panose="020B0604020202020204" pitchFamily="34" charset="0"/>
              </a:rPr>
              <a:t>Peiriannydd oeri/aerdymheru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cy-GB"/>
              <a:t>Mae peirianwyr aerdymheru yn gosod, cynnal a chadw ac yn atgyweirio systemau aerdymheru a ddefnyddir i gadw mannau’n oer yn yr haf ac yn gynnes mewn misoedd oerach.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cy-GB"/>
              <a:t>Mae’r rhan fwyaf o beirianwyr aerdymheru yn tueddu i weithio mewn adeiladau masnachol, ond mae systemau aerdymheru hefyd ar gael yn fwy eang ar gyfer cyfarpar domestig.</a:t>
            </a:r>
          </a:p>
          <a:p>
            <a:pPr>
              <a:lnSpc>
                <a:spcPct val="115000"/>
              </a:lnSpc>
              <a:spcBef>
                <a:spcPts val="200"/>
              </a:spcBef>
              <a:spcAft>
                <a:spcPts val="200"/>
              </a:spcAft>
            </a:pPr>
            <a:r>
              <a:rPr lang="cy-GB" sz="2000"/>
              <a:t>Dylai unrhyw beiriannydd aerdymheru sy’n trin ac yn gweithio gyda’r nwyon oeri y tu mewn i system aerdymheru gofrestru a meddu ar Dystysgrif Nwy F.</a:t>
            </a:r>
          </a:p>
          <a:p>
            <a:pPr>
              <a:lnSpc>
                <a:spcPct val="115000"/>
              </a:lnSpc>
              <a:spcBef>
                <a:spcPts val="200"/>
              </a:spcBef>
              <a:spcAft>
                <a:spcPts val="200"/>
              </a:spcAft>
            </a:pPr>
            <a:endParaRPr lang="en-GB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368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Crefftau gwasanaethau adeiladu: Oeri ac aerdymheru (parhad)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4291" y="1862771"/>
            <a:ext cx="3897623" cy="4248000"/>
          </a:xfrm>
        </p:spPr>
        <p:txBody>
          <a:bodyPr/>
          <a:lstStyle/>
          <a:p>
            <a:pPr>
              <a:lnSpc>
                <a:spcPct val="115000"/>
              </a:lnSpc>
              <a:spcBef>
                <a:spcPts val="200"/>
              </a:spcBef>
              <a:spcAft>
                <a:spcPts val="200"/>
              </a:spcAft>
            </a:pPr>
            <a:r>
              <a:rPr lang="cy-GB" b="1">
                <a:ea typeface="Times New Roman" panose="02020603050405020304" pitchFamily="18" charset="0"/>
                <a:cs typeface="Arial" panose="020B0604020202020204" pitchFamily="34" charset="0"/>
              </a:rPr>
              <a:t>Peiriannydd oeri/aerdymheru</a:t>
            </a:r>
          </a:p>
          <a:p>
            <a:pPr>
              <a:lnSpc>
                <a:spcPct val="115000"/>
              </a:lnSpc>
              <a:spcBef>
                <a:spcPts val="200"/>
              </a:spcBef>
              <a:spcAft>
                <a:spcPts val="200"/>
              </a:spcAft>
            </a:pPr>
            <a:r>
              <a:rPr lang="cy-GB"/>
              <a:t>Oeri yw dylunio, gosod a chynnal a chadw ystafelloedd oeri. Mae enghreifftiau’n cynnwys oergelloedd cerdded i mewn mewn ceginau bwytai, ysbytai, marwdai ac archfarchnadoedd, yn ogystal â ffatrïoedd a safleoedd prosesu bwyd lle mae angen cynnal tymheredd isel.</a:t>
            </a:r>
          </a:p>
          <a:p>
            <a:pPr>
              <a:lnSpc>
                <a:spcPct val="115000"/>
              </a:lnSpc>
              <a:spcBef>
                <a:spcPts val="200"/>
              </a:spcBef>
              <a:spcAft>
                <a:spcPts val="200"/>
              </a:spcAft>
            </a:pPr>
            <a:endParaRPr lang="en-GB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15D21D-612E-6F43-89E3-C7B292EDF6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3104" y="1579211"/>
            <a:ext cx="3606800" cy="2247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228C141-147C-3843-B9F2-20A0F36FA6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6903" y="3986771"/>
            <a:ext cx="4258810" cy="1863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193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Crefftau gwasanaethau adeiladu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3754760" cy="4248000"/>
          </a:xfrm>
        </p:spPr>
        <p:txBody>
          <a:bodyPr/>
          <a:lstStyle/>
          <a:p>
            <a:r>
              <a:rPr lang="cy-GB" dirty="0"/>
              <a:t>Mae’r diagram hwn yn dangos y gweithgareddau sy’n gysylltiedig â phob un o’r prif grefftau yn y diwydiant gwasanaethau adeiladu.</a:t>
            </a:r>
          </a:p>
          <a:p>
            <a:endParaRPr lang="en-GB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EF737F6-AFA4-456F-847E-EAE2B1828D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2930242"/>
              </p:ext>
            </p:extLst>
          </p:nvPr>
        </p:nvGraphicFramePr>
        <p:xfrm>
          <a:off x="2555776" y="1027378"/>
          <a:ext cx="7200800" cy="52172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971211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382588"/>
          </a:xfrm>
        </p:spPr>
        <p:txBody>
          <a:bodyPr/>
          <a:lstStyle/>
          <a:p>
            <a:r>
              <a:rPr lang="cy-GB" dirty="0"/>
              <a:t>Crefftau gwasanaethau adeiladu: Peirianneg gosod cyfarpar nwy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8376" y="1628800"/>
            <a:ext cx="8229600" cy="4078262"/>
          </a:xfrm>
        </p:spPr>
        <p:txBody>
          <a:bodyPr/>
          <a:lstStyle/>
          <a:p>
            <a:r>
              <a:rPr lang="cy-GB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Peiriannydd gosod cyfarpar nwy</a:t>
            </a:r>
          </a:p>
          <a:p>
            <a:r>
              <a:rPr lang="cy-GB" dirty="0">
                <a:solidFill>
                  <a:srgbClr val="00000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Mae peiriannydd gosod nwy yn arbenigo mewn gosod, gwasanaethu, atgyweirio a chynnal a chadw offer nwy mewn lleoliadau masnachol a domestig. Mewn sefyllfa ddomestig byddai peirianwyr yn gweithio ar bentanau, poptai, boeleri, tanau a gwresogyddion, yn ogystal â phoptai statig a sychwyr dillad mewn amgylchedd masnachol. Mae peirianwyr gosod nwy fel arfer yn dechrau gweithio fel plymwr Lefel 2 ac yn arbenigo mewn nwy ar Lefel 3. </a:t>
            </a:r>
          </a:p>
          <a:p>
            <a:endParaRPr lang="en-US" sz="1600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B61BB1-5DB8-B44B-A828-C18BD001AC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264" y="4137434"/>
            <a:ext cx="1465008" cy="19558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ADEA79-B883-044E-95E0-657DEC76155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4" y="4317250"/>
            <a:ext cx="4537784" cy="1489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4925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gwestiwn?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Crefftau gwasanaethau adeiladu: Electrodechnegol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39230" cy="4248000"/>
          </a:xfrm>
        </p:spPr>
        <p:txBody>
          <a:bodyPr/>
          <a:lstStyle/>
          <a:p>
            <a:r>
              <a:rPr lang="cy-GB" b="1" dirty="0" err="1"/>
              <a:t>Electrodechnegol</a:t>
            </a:r>
            <a:r>
              <a:rPr lang="cy-GB" b="1" dirty="0"/>
              <a:t>:</a:t>
            </a:r>
            <a:r>
              <a:rPr lang="cy-GB" dirty="0"/>
              <a:t> gellir rhannu trydanwyr yn ddau gategori yn bennaf: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Trydanwyr gosod </a:t>
            </a:r>
            <a:r>
              <a:rPr lang="cy-GB" dirty="0"/>
              <a:t>sy’n profi ac yn gosod systemau a chyfarpar gwifren (golau, diogelwch, tân). Maent yn gweithio mewn cartrefi, safleoedd adeiladu, blociau swyddfa a safleoedd diwydiannol.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Trydanwyr cynnal</a:t>
            </a:r>
            <a:r>
              <a:rPr lang="cy-GB" dirty="0"/>
              <a:t> sy’n profi ac yn cynnal</a:t>
            </a:r>
            <a:br>
              <a:rPr lang="cy-GB" dirty="0"/>
            </a:br>
            <a:r>
              <a:rPr lang="cy-GB" dirty="0"/>
              <a:t>a chadw offer trydanol ac yn aml yn gweithio</a:t>
            </a:r>
            <a:br>
              <a:rPr lang="cy-GB" dirty="0"/>
            </a:br>
            <a:r>
              <a:rPr lang="cy-GB" dirty="0"/>
              <a:t>ym myd masnach neu ddiwydiant trwm.</a:t>
            </a:r>
          </a:p>
          <a:p>
            <a:endParaRPr lang="en-GB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7CB26E-AF04-F14C-927E-3B84A1E63B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3861048"/>
            <a:ext cx="3405773" cy="231642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Crefftau gwasanaethau adeiladu: </a:t>
            </a:r>
            <a:r>
              <a:rPr lang="cy-GB" dirty="0" err="1"/>
              <a:t>Electrodechnegol</a:t>
            </a:r>
            <a:r>
              <a:rPr lang="cy-GB" dirty="0"/>
              <a:t> (parhad)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3288"/>
            <a:ext cx="8229600" cy="4248000"/>
          </a:xfrm>
        </p:spPr>
        <p:txBody>
          <a:bodyPr/>
          <a:lstStyle/>
          <a:p>
            <a:r>
              <a:rPr lang="cy-GB" dirty="0"/>
              <a:t>Bydd eich dyletswyddau'n dibynnu ar ba ardal y penderfynwch weithio ynddi. Gallech fod yn ailweirio cartref, yn gosod ceblau ar safle adeiladu, yn profi systemau mewn ffatri neu'n gosod system teledu cylch cyfyng mewn swyddfa - mae amrywiaeth o swyddi posibl yn aros amdanoch.</a:t>
            </a:r>
          </a:p>
        </p:txBody>
      </p:sp>
      <p:pic>
        <p:nvPicPr>
          <p:cNvPr id="2050" name="Picture 2" descr="Gwaith Trydanol | Surplus.l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06896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Gwaith Trydan yn Bessant Nagar, Chennai | ID: 100975403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068960"/>
            <a:ext cx="293011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Gwaith gosod trydanol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7099" y="3068960"/>
            <a:ext cx="2508278" cy="1809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2068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Crefftau gwasanaethau adeiladu: </a:t>
            </a:r>
            <a:r>
              <a:rPr lang="cy-GB" dirty="0" err="1"/>
              <a:t>Electrodechnegol</a:t>
            </a:r>
            <a:r>
              <a:rPr lang="cy-GB" dirty="0"/>
              <a:t> (parhad)</a:t>
            </a:r>
          </a:p>
        </p:txBody>
      </p:sp>
      <p:pic>
        <p:nvPicPr>
          <p:cNvPr id="3074" name="Picture 2" descr="Soced Plwg Dwbl 13A BG Gwyn wedi ei Mowldio BG Nexus, Polyn Dwbl "/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148" y="3397810"/>
            <a:ext cx="2521779" cy="2521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media.screwfix.com/is/image/ae235?src=ae235/13479_P&amp;$prodImageMedium$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717032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media.screwfix.com/is/image/ae235?src=ae235/13930_P&amp;$prodImageMedium$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923476"/>
            <a:ext cx="2313836" cy="2313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2116" y="1713002"/>
            <a:ext cx="75942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Dyma rai enghreifftiau o offer trydanol y gallech ddod ar eu traws.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7608" y="3523366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Allfa soced ddwbl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91880" y="3323311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 Uned cainc â ffiws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99334" y="3282096"/>
            <a:ext cx="2944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 err="1"/>
              <a:t>Swits</a:t>
            </a:r>
            <a:r>
              <a:rPr lang="cy-GB" dirty="0"/>
              <a:t> goleuadau 1 ffordd</a:t>
            </a:r>
          </a:p>
        </p:txBody>
      </p:sp>
    </p:spTree>
    <p:extLst>
      <p:ext uri="{BB962C8B-B14F-4D97-AF65-F5344CB8AC3E}">
        <p14:creationId xmlns:p14="http://schemas.microsoft.com/office/powerpoint/2010/main" val="1057751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Crefftau gwasanaethau adeiladu: Electrodechnegol (parhad)</a:t>
            </a:r>
          </a:p>
        </p:txBody>
      </p:sp>
      <p:pic>
        <p:nvPicPr>
          <p:cNvPr id="4098" name="Picture 2" descr="https://media.screwfix.com/is/image/ae235?src=ae235/84562_P&amp;$prodImageMedium$"/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1673101" cy="167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d1llfc0nf2uaha.cloudfront.net/storage/products/2016/03/15/thumbnails/thumbnail_p1wrjn7wvy5uk9q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86517" y="4142560"/>
            <a:ext cx="3312368" cy="110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wbl Prig Gyflenwad 3 Craidd PEL01111 - 0.75mm2 2183Y, 6A, Gwyn, 10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686049"/>
            <a:ext cx="3048000" cy="74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FP200 Cebl Gwrthsefyll Tân Aur gan Prysmia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5220" y="4314147"/>
            <a:ext cx="1260385" cy="126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1732746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Dyma rai enghreifftiau o geblau a ddefnyddir mewn gwaith trydanol.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1312" y="2636911"/>
            <a:ext cx="1302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PVC/PVC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37463" y="2476037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Fflecs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28056" y="3909903"/>
            <a:ext cx="28292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Gwifren ddur haengaled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30818" y="3894122"/>
            <a:ext cx="2013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Gwrthsefyll tân</a:t>
            </a:r>
          </a:p>
        </p:txBody>
      </p:sp>
    </p:spTree>
    <p:extLst>
      <p:ext uri="{BB962C8B-B14F-4D97-AF65-F5344CB8AC3E}">
        <p14:creationId xmlns:p14="http://schemas.microsoft.com/office/powerpoint/2010/main" val="4227571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Crefftau gwasanaethau adeiladu: Electrodechnegol (parhad)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sz="quarter" idx="10"/>
          </p:nvPr>
        </p:nvSpPr>
        <p:spPr bwMode="auto">
          <a:xfrm>
            <a:off x="427216" y="1916832"/>
            <a:ext cx="8229601" cy="325210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203136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y-GB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latin typeface="+mn-lt"/>
              </a:rPr>
              <a:t>Y sgiliau sydd eu hangen i fod yn drydanwr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1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y-GB" b="0" i="0" u="none" strike="noStrike" cap="none" normalizeH="0" baseline="0" dirty="0">
                <a:ln>
                  <a:noFill/>
                </a:ln>
                <a:latin typeface="+mn-lt"/>
              </a:rPr>
              <a:t>I fod yn drydanwr llwyddiannus, bydd angen y nodweddion a ganlyn arnoch: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lang="cy-GB" dirty="0">
                <a:latin typeface="+mn-lt"/>
              </a:rPr>
              <a:t>sgiliau ymarferol da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cy-GB" b="0" i="0" u="none" strike="noStrike" cap="none" normalizeH="0" baseline="0" dirty="0">
                <a:ln>
                  <a:noFill/>
                </a:ln>
                <a:latin typeface="+mn-lt"/>
              </a:rPr>
              <a:t>yn dda am ddilyn cyfarwyddiadau manwl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cy-GB" b="0" i="0" u="none" strike="noStrike" cap="none" normalizeH="0" baseline="0" dirty="0">
                <a:ln>
                  <a:noFill/>
                </a:ln>
                <a:latin typeface="+mn-lt"/>
              </a:rPr>
              <a:t>gallu addasu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cy-GB" b="0" i="0" u="none" strike="noStrike" cap="none" normalizeH="0" baseline="0" dirty="0">
                <a:ln>
                  <a:noFill/>
                </a:ln>
                <a:latin typeface="+mn-lt"/>
              </a:rPr>
              <a:t>ymdopi'n dda ag uchder a mannau cyfyng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cy-GB" b="0" i="0" u="none" strike="noStrike" cap="none" normalizeH="0" baseline="0" dirty="0">
                <a:ln>
                  <a:noFill/>
                </a:ln>
                <a:latin typeface="+mn-lt"/>
              </a:rPr>
              <a:t>yn ofalus ac yn fanwl.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705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Crefftau gwasanaethau adeiladu: Gwaith plymwr 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160" y="1700808"/>
            <a:ext cx="82108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b="1"/>
              <a:t>Plymwr: </a:t>
            </a:r>
            <a:r>
              <a:rPr lang="cy-GB">
                <a:solidFill>
                  <a:srgbClr val="242424"/>
                </a:solidFill>
                <a:latin typeface="pt-serif"/>
              </a:rPr>
              <a:t>Mae plymwr yn rhywun sy’n gosod ac yn cynnal pibellau mewn cartrefi a busnesau. Mae angen gosod a chynnal y pibelli hyn ar gyfer dŵr yfed, draeniau, dyfrhau a charthion, yn ogystal â defnyddiau eraill. </a:t>
            </a:r>
          </a:p>
          <a:p>
            <a:endParaRPr lang="en-GB" dirty="0">
              <a:solidFill>
                <a:srgbClr val="242424"/>
              </a:solidFill>
              <a:latin typeface="pt-serif"/>
            </a:endParaRPr>
          </a:p>
          <a:p>
            <a:r>
              <a:rPr lang="cy-GB">
                <a:solidFill>
                  <a:srgbClr val="242424"/>
                </a:solidFill>
                <a:latin typeface="pt-serif"/>
              </a:rPr>
              <a:t>Gall plymwyr gymryd rhan mewn gwaith ymarferol neu weithio mewn capasiti dylunio, drafftio glasbrintiau a helpu i wneud y broses osod yn fwy effeithlon. Mae hwn yn broffesiwn sydd â nifer helaeth o lwybrau gyrfa posibl.</a:t>
            </a:r>
          </a:p>
        </p:txBody>
      </p:sp>
    </p:spTree>
    <p:extLst>
      <p:ext uri="{BB962C8B-B14F-4D97-AF65-F5344CB8AC3E}">
        <p14:creationId xmlns:p14="http://schemas.microsoft.com/office/powerpoint/2010/main" val="1925365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Crefftau gwasanaethau adeiladu: Gwaith plymwr (parhad)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9552" y="2089393"/>
            <a:ext cx="184731" cy="40011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39256" y="1710680"/>
            <a:ext cx="7859216" cy="378565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b="1">
                <a:solidFill>
                  <a:srgbClr val="222222"/>
                </a:solidFill>
                <a:latin typeface="+mn-lt"/>
              </a:rPr>
              <a:t>Dyletswyddau a chyfrifoldebau plymwr</a:t>
            </a:r>
          </a:p>
          <a:p>
            <a:pPr lv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b="1" dirty="0">
              <a:solidFill>
                <a:srgbClr val="222222"/>
              </a:solidFill>
              <a:latin typeface="+mn-lt"/>
            </a:endParaRPr>
          </a:p>
          <a:p>
            <a:pPr eaLnBrk="0" hangingPunct="0"/>
            <a:r>
              <a:rPr lang="cy-GB">
                <a:solidFill>
                  <a:srgbClr val="222222"/>
                </a:solidFill>
                <a:latin typeface="+mn-lt"/>
              </a:rPr>
              <a:t>Rhaid i blymwyr allu cyflawni’r tasgau a ganlyn: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cy-GB" b="0" i="0" u="none" strike="noStrike" cap="none" normalizeH="0" baseline="0">
                <a:ln>
                  <a:noFill/>
                </a:ln>
                <a:solidFill>
                  <a:srgbClr val="222222"/>
                </a:solidFill>
                <a:latin typeface="+mn-lt"/>
              </a:rPr>
              <a:t>Gosod pibellau a gosodiadau gwaith plymwr.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cy-GB" b="0" i="0" u="none" strike="noStrike" cap="none" normalizeH="0" baseline="0">
                <a:ln>
                  <a:noFill/>
                </a:ln>
                <a:solidFill>
                  <a:srgbClr val="222222"/>
                </a:solidFill>
                <a:latin typeface="+mn-lt"/>
              </a:rPr>
              <a:t>Clirio rhwystrau o ddraeniau sinc a thoiledau.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cy-GB" b="0" i="0" u="none" strike="noStrike" cap="none" normalizeH="0" baseline="0">
                <a:ln>
                  <a:noFill/>
                </a:ln>
                <a:solidFill>
                  <a:srgbClr val="222222"/>
                </a:solidFill>
                <a:latin typeface="+mn-lt"/>
              </a:rPr>
              <a:t>Archwilio offer yn weledol a defnyddio offer profi, fel rheolyddion gwasgedd a gwactod i bennu achos a lleoliad problemau.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cy-GB" b="0" i="0" u="none" strike="noStrike" cap="none" normalizeH="0" baseline="0">
                <a:ln>
                  <a:noFill/>
                </a:ln>
                <a:solidFill>
                  <a:srgbClr val="222222"/>
                </a:solidFill>
                <a:latin typeface="+mn-lt"/>
              </a:rPr>
              <a:t>Datrys problemau a phenderfynu sut i'w trwsio.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cy-GB" b="0" i="0" u="none" strike="noStrike" cap="none" normalizeH="0" baseline="0">
                <a:ln>
                  <a:noFill/>
                </a:ln>
                <a:solidFill>
                  <a:srgbClr val="222222"/>
                </a:solidFill>
                <a:latin typeface="+mn-lt"/>
              </a:rPr>
              <a:t>Trwsio pibellau a gosodiadau gwaith plymwr.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kumimoji="0" lang="cy-GB" b="0" i="0" u="none" strike="noStrike" cap="none" normalizeH="0" baseline="0">
                <a:ln>
                  <a:noFill/>
                </a:ln>
                <a:solidFill>
                  <a:srgbClr val="222222"/>
                </a:solidFill>
                <a:latin typeface="+mn-lt"/>
              </a:rPr>
              <a:t>Amcangyfrif costau gosod a thrwsio.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446896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purl.org/dc/elements/1.1/"/>
    <ds:schemaRef ds:uri="http://schemas.microsoft.com/office/2006/documentManagement/types"/>
    <ds:schemaRef ds:uri="http://schemas.microsoft.com/office/2006/metadata/properties"/>
    <ds:schemaRef ds:uri="7d91badd-8922-4db1-9652-4fbca8a6b7df"/>
    <ds:schemaRef ds:uri="1c5831b9-66da-4f16-a409-834213ecdb8e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2917</TotalTime>
  <Words>1148</Words>
  <Application>Microsoft Office PowerPoint</Application>
  <PresentationFormat>On-screen Show (4:3)</PresentationFormat>
  <Paragraphs>119</Paragraphs>
  <Slides>21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Lucida Grande</vt:lpstr>
      <vt:lpstr>pt-serif</vt:lpstr>
      <vt:lpstr>Times New Roman</vt:lpstr>
      <vt:lpstr>Default Design</vt:lpstr>
      <vt:lpstr> PowerPoint 2: Crefftau peirianneg gwasanaethau adeiladu</vt:lpstr>
      <vt:lpstr>Crefftau gwasanaethau adeiladu</vt:lpstr>
      <vt:lpstr>Crefftau gwasanaethau adeiladu: Electrodechnegol </vt:lpstr>
      <vt:lpstr>Crefftau gwasanaethau adeiladu: Electrodechnegol (parhad) </vt:lpstr>
      <vt:lpstr>Crefftau gwasanaethau adeiladu: Electrodechnegol (parhad)</vt:lpstr>
      <vt:lpstr>Crefftau gwasanaethau adeiladu: Electrodechnegol (parhad)</vt:lpstr>
      <vt:lpstr>Crefftau gwasanaethau adeiladu: Electrodechnegol (parhad)</vt:lpstr>
      <vt:lpstr>Crefftau gwasanaethau adeiladu: Gwaith plymwr </vt:lpstr>
      <vt:lpstr>Crefftau gwasanaethau adeiladu: Gwaith plymwr (parhad)</vt:lpstr>
      <vt:lpstr>Crefftau gwasanaethau adeiladu: Gwaith plymwr (parhad) </vt:lpstr>
      <vt:lpstr>Crefftau gwasanaethau adeiladu: Gwaith plymwr (parhad)</vt:lpstr>
      <vt:lpstr>Crefftau gwasanaethau adeiladu: Gwresogi ac awyru</vt:lpstr>
      <vt:lpstr>Crefftau gwasanaethau adeiladu: Gwresogi ac Awyru (parhad)</vt:lpstr>
      <vt:lpstr>Crefftau gwasanaethau adeiladu: Gwresogi ac Awyru (parhau) </vt:lpstr>
      <vt:lpstr>Crefftau gwasanaethau adeiladu: Gwresogi ac Awyru (parhad) </vt:lpstr>
      <vt:lpstr>Crefftau gwasanaethau adeiladu: Gwresogi ac Awyru (parhad) </vt:lpstr>
      <vt:lpstr>Crefftau gwasanaethau adeiladu: Gwresogi ac Awyru (parhad) </vt:lpstr>
      <vt:lpstr>Crefftau gwasanaethau adeiladu: Peiriannydd oeri ac aerdymheru</vt:lpstr>
      <vt:lpstr>Crefftau gwasanaethau adeiladu: Oeri ac aerdymheru (parhad)</vt:lpstr>
      <vt:lpstr>Crefftau gwasanaethau adeiladu: Peirianneg gosod cyfarpar nwy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210</cp:revision>
  <dcterms:created xsi:type="dcterms:W3CDTF">2013-05-28T00:38:54Z</dcterms:created>
  <dcterms:modified xsi:type="dcterms:W3CDTF">2021-04-22T14:33:08Z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