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5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6.xml" ContentType="application/vnd.openxmlformats-officedocument.presentationml.tags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32" r:id="rId6"/>
    <p:sldId id="341" r:id="rId7"/>
    <p:sldId id="342" r:id="rId8"/>
    <p:sldId id="331" r:id="rId9"/>
    <p:sldId id="334" r:id="rId10"/>
    <p:sldId id="340" r:id="rId11"/>
    <p:sldId id="339" r:id="rId12"/>
    <p:sldId id="344" r:id="rId13"/>
    <p:sldId id="284" r:id="rId14"/>
    <p:sldId id="354" r:id="rId15"/>
    <p:sldId id="357" r:id="rId16"/>
    <p:sldId id="355" r:id="rId17"/>
    <p:sldId id="353" r:id="rId18"/>
    <p:sldId id="345" r:id="rId19"/>
    <p:sldId id="349" r:id="rId20"/>
    <p:sldId id="356" r:id="rId21"/>
    <p:sldId id="358" r:id="rId22"/>
    <p:sldId id="267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ll Hellier" initials="NH" lastIdx="4" clrIdx="0">
    <p:extLst>
      <p:ext uri="{19B8F6BF-5375-455C-9EA6-DF929625EA0E}">
        <p15:presenceInfo xmlns:p15="http://schemas.microsoft.com/office/powerpoint/2012/main" userId="S-1-5-21-2141923205-296626691-623648099-42385" providerId="AD"/>
      </p:ext>
    </p:extLst>
  </p:cmAuthor>
  <p:cmAuthor id="2" name="Claire Brooks" initials="CB" lastIdx="2" clrIdx="1">
    <p:extLst>
      <p:ext uri="{19B8F6BF-5375-455C-9EA6-DF929625EA0E}">
        <p15:presenceInfo xmlns:p15="http://schemas.microsoft.com/office/powerpoint/2012/main" userId="S::Claire.Brooks@cityandguilds.com::045b5ce1-bb15-4c22-aa7e-c7b600949989" providerId="AD"/>
      </p:ext>
    </p:extLst>
  </p:cmAuthor>
  <p:cmAuthor id="3" name="Rachael Harrison" initials="RH" lastIdx="2" clrIdx="2">
    <p:extLst>
      <p:ext uri="{19B8F6BF-5375-455C-9EA6-DF929625EA0E}">
        <p15:presenceInfo xmlns:p15="http://schemas.microsoft.com/office/powerpoint/2012/main" userId="Rachael Harri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C6C08-AF0C-4400-A2F7-1F148CE5AC34}" v="4" dt="2021-01-05T11:39:07.6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11" autoAdjust="0"/>
    <p:restoredTop sz="93792" autoAdjust="0"/>
  </p:normalViewPr>
  <p:slideViewPr>
    <p:cSldViewPr showGuides="1">
      <p:cViewPr varScale="1">
        <p:scale>
          <a:sx n="67" d="100"/>
          <a:sy n="67" d="100"/>
        </p:scale>
        <p:origin x="956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ael Harrison" userId="3d0f6613-2183-48a7-8949-7da9e40c01c7" providerId="ADAL" clId="{232C6C08-AF0C-4400-A2F7-1F148CE5AC34}"/>
    <pc:docChg chg="undo custSel modSld">
      <pc:chgData name="Rachael Harrison" userId="3d0f6613-2183-48a7-8949-7da9e40c01c7" providerId="ADAL" clId="{232C6C08-AF0C-4400-A2F7-1F148CE5AC34}" dt="2021-01-05T11:44:25.108" v="393" actId="1038"/>
      <pc:docMkLst>
        <pc:docMk/>
      </pc:docMkLst>
      <pc:sldChg chg="modSp mod">
        <pc:chgData name="Rachael Harrison" userId="3d0f6613-2183-48a7-8949-7da9e40c01c7" providerId="ADAL" clId="{232C6C08-AF0C-4400-A2F7-1F148CE5AC34}" dt="2021-01-05T11:02:54.015" v="0" actId="6549"/>
        <pc:sldMkLst>
          <pc:docMk/>
          <pc:sldMk cId="0" sldId="256"/>
        </pc:sldMkLst>
        <pc:spChg chg="mod">
          <ac:chgData name="Rachael Harrison" userId="3d0f6613-2183-48a7-8949-7da9e40c01c7" providerId="ADAL" clId="{232C6C08-AF0C-4400-A2F7-1F148CE5AC34}" dt="2021-01-05T11:02:54.015" v="0" actId="6549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Rachael Harrison" userId="3d0f6613-2183-48a7-8949-7da9e40c01c7" providerId="ADAL" clId="{232C6C08-AF0C-4400-A2F7-1F148CE5AC34}" dt="2021-01-05T11:38:46.661" v="297" actId="20577"/>
        <pc:sldMkLst>
          <pc:docMk/>
          <pc:sldMk cId="0" sldId="284"/>
        </pc:sldMkLst>
        <pc:spChg chg="mod">
          <ac:chgData name="Rachael Harrison" userId="3d0f6613-2183-48a7-8949-7da9e40c01c7" providerId="ADAL" clId="{232C6C08-AF0C-4400-A2F7-1F148CE5AC34}" dt="2021-01-05T11:38:46.661" v="297" actId="20577"/>
          <ac:spMkLst>
            <pc:docMk/>
            <pc:sldMk cId="0" sldId="284"/>
            <ac:spMk id="8" creationId="{35F97760-49AB-40D4-8856-B7A333159F4F}"/>
          </ac:spMkLst>
        </pc:spChg>
        <pc:spChg chg="mod">
          <ac:chgData name="Rachael Harrison" userId="3d0f6613-2183-48a7-8949-7da9e40c01c7" providerId="ADAL" clId="{232C6C08-AF0C-4400-A2F7-1F148CE5AC34}" dt="2021-01-05T11:38:38.775" v="293" actId="14100"/>
          <ac:spMkLst>
            <pc:docMk/>
            <pc:sldMk cId="0" sldId="284"/>
            <ac:spMk id="9" creationId="{3C772370-0B01-4555-928D-BE921CC0F72D}"/>
          </ac:spMkLst>
        </pc:spChg>
        <pc:spChg chg="mod">
          <ac:chgData name="Rachael Harrison" userId="3d0f6613-2183-48a7-8949-7da9e40c01c7" providerId="ADAL" clId="{232C6C08-AF0C-4400-A2F7-1F148CE5AC34}" dt="2021-01-05T11:38:40.406" v="294" actId="6549"/>
          <ac:spMkLst>
            <pc:docMk/>
            <pc:sldMk cId="0" sldId="284"/>
            <ac:spMk id="10" creationId="{F12A8244-7D11-4E80-AAED-944473D8985B}"/>
          </ac:spMkLst>
        </pc:spChg>
        <pc:spChg chg="mod">
          <ac:chgData name="Rachael Harrison" userId="3d0f6613-2183-48a7-8949-7da9e40c01c7" providerId="ADAL" clId="{232C6C08-AF0C-4400-A2F7-1F148CE5AC34}" dt="2021-01-05T11:38:06.735" v="283" actId="20577"/>
          <ac:spMkLst>
            <pc:docMk/>
            <pc:sldMk cId="0" sldId="284"/>
            <ac:spMk id="12" creationId="{F9A3A324-7C7F-4965-9540-F967DFECA907}"/>
          </ac:spMkLst>
        </pc:spChg>
      </pc:sldChg>
      <pc:sldChg chg="modSp mod addCm modCm">
        <pc:chgData name="Rachael Harrison" userId="3d0f6613-2183-48a7-8949-7da9e40c01c7" providerId="ADAL" clId="{232C6C08-AF0C-4400-A2F7-1F148CE5AC34}" dt="2021-01-05T11:11:09.334" v="120"/>
        <pc:sldMkLst>
          <pc:docMk/>
          <pc:sldMk cId="4239333015" sldId="331"/>
        </pc:sldMkLst>
        <pc:spChg chg="mod">
          <ac:chgData name="Rachael Harrison" userId="3d0f6613-2183-48a7-8949-7da9e40c01c7" providerId="ADAL" clId="{232C6C08-AF0C-4400-A2F7-1F148CE5AC34}" dt="2021-01-05T11:10:06.401" v="118" actId="6549"/>
          <ac:spMkLst>
            <pc:docMk/>
            <pc:sldMk cId="4239333015" sldId="331"/>
            <ac:spMk id="3" creationId="{00000000-0000-0000-0000-000000000000}"/>
          </ac:spMkLst>
        </pc:spChg>
        <pc:picChg chg="mod">
          <ac:chgData name="Rachael Harrison" userId="3d0f6613-2183-48a7-8949-7da9e40c01c7" providerId="ADAL" clId="{232C6C08-AF0C-4400-A2F7-1F148CE5AC34}" dt="2021-01-05T11:08:42.220" v="86" actId="1076"/>
          <ac:picMkLst>
            <pc:docMk/>
            <pc:sldMk cId="4239333015" sldId="331"/>
            <ac:picMk id="4" creationId="{23C9E750-65DD-1540-B22E-79340241F7AC}"/>
          </ac:picMkLst>
        </pc:picChg>
      </pc:sldChg>
      <pc:sldChg chg="modSp mod">
        <pc:chgData name="Rachael Harrison" userId="3d0f6613-2183-48a7-8949-7da9e40c01c7" providerId="ADAL" clId="{232C6C08-AF0C-4400-A2F7-1F148CE5AC34}" dt="2021-01-05T11:03:54.092" v="6" actId="20577"/>
        <pc:sldMkLst>
          <pc:docMk/>
          <pc:sldMk cId="2633575226" sldId="332"/>
        </pc:sldMkLst>
        <pc:spChg chg="mod">
          <ac:chgData name="Rachael Harrison" userId="3d0f6613-2183-48a7-8949-7da9e40c01c7" providerId="ADAL" clId="{232C6C08-AF0C-4400-A2F7-1F148CE5AC34}" dt="2021-01-05T11:03:54.092" v="6" actId="20577"/>
          <ac:spMkLst>
            <pc:docMk/>
            <pc:sldMk cId="2633575226" sldId="332"/>
            <ac:spMk id="3" creationId="{F432ABFE-8C55-774D-B7DA-DD1095811AA8}"/>
          </ac:spMkLst>
        </pc:spChg>
      </pc:sldChg>
      <pc:sldChg chg="modSp mod">
        <pc:chgData name="Rachael Harrison" userId="3d0f6613-2183-48a7-8949-7da9e40c01c7" providerId="ADAL" clId="{232C6C08-AF0C-4400-A2F7-1F148CE5AC34}" dt="2021-01-05T11:12:38.559" v="168" actId="20577"/>
        <pc:sldMkLst>
          <pc:docMk/>
          <pc:sldMk cId="1091221282" sldId="334"/>
        </pc:sldMkLst>
        <pc:spChg chg="mod">
          <ac:chgData name="Rachael Harrison" userId="3d0f6613-2183-48a7-8949-7da9e40c01c7" providerId="ADAL" clId="{232C6C08-AF0C-4400-A2F7-1F148CE5AC34}" dt="2021-01-05T11:11:15.823" v="122" actId="20577"/>
          <ac:spMkLst>
            <pc:docMk/>
            <pc:sldMk cId="1091221282" sldId="334"/>
            <ac:spMk id="2" creationId="{9A553ADA-AC5A-134D-9B4D-3EA8241560ED}"/>
          </ac:spMkLst>
        </pc:spChg>
        <pc:spChg chg="mod">
          <ac:chgData name="Rachael Harrison" userId="3d0f6613-2183-48a7-8949-7da9e40c01c7" providerId="ADAL" clId="{232C6C08-AF0C-4400-A2F7-1F148CE5AC34}" dt="2021-01-05T11:12:27.107" v="166" actId="948"/>
          <ac:spMkLst>
            <pc:docMk/>
            <pc:sldMk cId="1091221282" sldId="334"/>
            <ac:spMk id="3" creationId="{EC3171BE-3FBF-9A40-A8AA-C54307594575}"/>
          </ac:spMkLst>
        </pc:spChg>
        <pc:spChg chg="mod">
          <ac:chgData name="Rachael Harrison" userId="3d0f6613-2183-48a7-8949-7da9e40c01c7" providerId="ADAL" clId="{232C6C08-AF0C-4400-A2F7-1F148CE5AC34}" dt="2021-01-05T11:12:38.559" v="168" actId="20577"/>
          <ac:spMkLst>
            <pc:docMk/>
            <pc:sldMk cId="1091221282" sldId="334"/>
            <ac:spMk id="7" creationId="{736A11B3-C323-4C31-91E9-16EA5A7599FA}"/>
          </ac:spMkLst>
        </pc:spChg>
      </pc:sldChg>
      <pc:sldChg chg="modSp mod">
        <pc:chgData name="Rachael Harrison" userId="3d0f6613-2183-48a7-8949-7da9e40c01c7" providerId="ADAL" clId="{232C6C08-AF0C-4400-A2F7-1F148CE5AC34}" dt="2021-01-05T11:37:27.832" v="258" actId="20577"/>
        <pc:sldMkLst>
          <pc:docMk/>
          <pc:sldMk cId="2451446645" sldId="339"/>
        </pc:sldMkLst>
        <pc:spChg chg="mod">
          <ac:chgData name="Rachael Harrison" userId="3d0f6613-2183-48a7-8949-7da9e40c01c7" providerId="ADAL" clId="{232C6C08-AF0C-4400-A2F7-1F148CE5AC34}" dt="2021-01-05T11:37:27.832" v="258" actId="20577"/>
          <ac:spMkLst>
            <pc:docMk/>
            <pc:sldMk cId="2451446645" sldId="339"/>
            <ac:spMk id="3" creationId="{EC3171BE-3FBF-9A40-A8AA-C54307594575}"/>
          </ac:spMkLst>
        </pc:spChg>
      </pc:sldChg>
      <pc:sldChg chg="modSp mod">
        <pc:chgData name="Rachael Harrison" userId="3d0f6613-2183-48a7-8949-7da9e40c01c7" providerId="ADAL" clId="{232C6C08-AF0C-4400-A2F7-1F148CE5AC34}" dt="2021-01-05T11:14:16.216" v="201" actId="20577"/>
        <pc:sldMkLst>
          <pc:docMk/>
          <pc:sldMk cId="3501830837" sldId="340"/>
        </pc:sldMkLst>
        <pc:spChg chg="mod">
          <ac:chgData name="Rachael Harrison" userId="3d0f6613-2183-48a7-8949-7da9e40c01c7" providerId="ADAL" clId="{232C6C08-AF0C-4400-A2F7-1F148CE5AC34}" dt="2021-01-05T11:14:16.216" v="201" actId="20577"/>
          <ac:spMkLst>
            <pc:docMk/>
            <pc:sldMk cId="3501830837" sldId="340"/>
            <ac:spMk id="3" creationId="{EC3171BE-3FBF-9A40-A8AA-C54307594575}"/>
          </ac:spMkLst>
        </pc:spChg>
      </pc:sldChg>
      <pc:sldChg chg="modSp mod">
        <pc:chgData name="Rachael Harrison" userId="3d0f6613-2183-48a7-8949-7da9e40c01c7" providerId="ADAL" clId="{232C6C08-AF0C-4400-A2F7-1F148CE5AC34}" dt="2021-01-05T11:05:50.328" v="77" actId="20577"/>
        <pc:sldMkLst>
          <pc:docMk/>
          <pc:sldMk cId="349228611" sldId="341"/>
        </pc:sldMkLst>
        <pc:spChg chg="mod">
          <ac:chgData name="Rachael Harrison" userId="3d0f6613-2183-48a7-8949-7da9e40c01c7" providerId="ADAL" clId="{232C6C08-AF0C-4400-A2F7-1F148CE5AC34}" dt="2021-01-05T11:05:50.328" v="77" actId="20577"/>
          <ac:spMkLst>
            <pc:docMk/>
            <pc:sldMk cId="349228611" sldId="341"/>
            <ac:spMk id="3" creationId="{F432ABFE-8C55-774D-B7DA-DD1095811AA8}"/>
          </ac:spMkLst>
        </pc:spChg>
      </pc:sldChg>
      <pc:sldChg chg="modSp mod addCm modCm">
        <pc:chgData name="Rachael Harrison" userId="3d0f6613-2183-48a7-8949-7da9e40c01c7" providerId="ADAL" clId="{232C6C08-AF0C-4400-A2F7-1F148CE5AC34}" dt="2021-01-05T11:08:07.501" v="83"/>
        <pc:sldMkLst>
          <pc:docMk/>
          <pc:sldMk cId="2115569147" sldId="342"/>
        </pc:sldMkLst>
        <pc:spChg chg="mod">
          <ac:chgData name="Rachael Harrison" userId="3d0f6613-2183-48a7-8949-7da9e40c01c7" providerId="ADAL" clId="{232C6C08-AF0C-4400-A2F7-1F148CE5AC34}" dt="2021-01-05T11:06:31.537" v="81" actId="6549"/>
          <ac:spMkLst>
            <pc:docMk/>
            <pc:sldMk cId="2115569147" sldId="342"/>
            <ac:spMk id="2" creationId="{17F468A4-2ACF-2941-8633-1CE38C6535A9}"/>
          </ac:spMkLst>
        </pc:spChg>
        <pc:spChg chg="mod">
          <ac:chgData name="Rachael Harrison" userId="3d0f6613-2183-48a7-8949-7da9e40c01c7" providerId="ADAL" clId="{232C6C08-AF0C-4400-A2F7-1F148CE5AC34}" dt="2021-01-05T11:06:10.729" v="79" actId="14100"/>
          <ac:spMkLst>
            <pc:docMk/>
            <pc:sldMk cId="2115569147" sldId="342"/>
            <ac:spMk id="5" creationId="{29AF8BF9-7BAE-49B3-9B60-F9DAC39EA025}"/>
          </ac:spMkLst>
        </pc:spChg>
      </pc:sldChg>
      <pc:sldChg chg="modSp mod">
        <pc:chgData name="Rachael Harrison" userId="3d0f6613-2183-48a7-8949-7da9e40c01c7" providerId="ADAL" clId="{232C6C08-AF0C-4400-A2F7-1F148CE5AC34}" dt="2021-01-05T11:38:00.917" v="282" actId="1037"/>
        <pc:sldMkLst>
          <pc:docMk/>
          <pc:sldMk cId="3484785559" sldId="344"/>
        </pc:sldMkLst>
        <pc:spChg chg="mod">
          <ac:chgData name="Rachael Harrison" userId="3d0f6613-2183-48a7-8949-7da9e40c01c7" providerId="ADAL" clId="{232C6C08-AF0C-4400-A2F7-1F148CE5AC34}" dt="2021-01-05T11:37:38.463" v="259" actId="20577"/>
          <ac:spMkLst>
            <pc:docMk/>
            <pc:sldMk cId="3484785559" sldId="344"/>
            <ac:spMk id="2" creationId="{17F468A4-2ACF-2941-8633-1CE38C6535A9}"/>
          </ac:spMkLst>
        </pc:spChg>
        <pc:spChg chg="mod">
          <ac:chgData name="Rachael Harrison" userId="3d0f6613-2183-48a7-8949-7da9e40c01c7" providerId="ADAL" clId="{232C6C08-AF0C-4400-A2F7-1F148CE5AC34}" dt="2021-01-05T11:38:00.917" v="282" actId="1037"/>
          <ac:spMkLst>
            <pc:docMk/>
            <pc:sldMk cId="3484785559" sldId="344"/>
            <ac:spMk id="5" creationId="{3AFAFE70-2F66-4381-9B5B-D185420E752B}"/>
          </ac:spMkLst>
        </pc:spChg>
      </pc:sldChg>
      <pc:sldChg chg="modSp mod">
        <pc:chgData name="Rachael Harrison" userId="3d0f6613-2183-48a7-8949-7da9e40c01c7" providerId="ADAL" clId="{232C6C08-AF0C-4400-A2F7-1F148CE5AC34}" dt="2021-01-05T11:40:58.534" v="327" actId="6549"/>
        <pc:sldMkLst>
          <pc:docMk/>
          <pc:sldMk cId="861698929" sldId="345"/>
        </pc:sldMkLst>
        <pc:spChg chg="mod">
          <ac:chgData name="Rachael Harrison" userId="3d0f6613-2183-48a7-8949-7da9e40c01c7" providerId="ADAL" clId="{232C6C08-AF0C-4400-A2F7-1F148CE5AC34}" dt="2021-01-05T11:40:58.534" v="327" actId="6549"/>
          <ac:spMkLst>
            <pc:docMk/>
            <pc:sldMk cId="861698929" sldId="345"/>
            <ac:spMk id="5" creationId="{D9FA89E8-D174-4F27-AA6A-C0AF98A390AA}"/>
          </ac:spMkLst>
        </pc:spChg>
        <pc:spChg chg="mod">
          <ac:chgData name="Rachael Harrison" userId="3d0f6613-2183-48a7-8949-7da9e40c01c7" providerId="ADAL" clId="{232C6C08-AF0C-4400-A2F7-1F148CE5AC34}" dt="2021-01-05T11:40:44.125" v="326" actId="1038"/>
          <ac:spMkLst>
            <pc:docMk/>
            <pc:sldMk cId="861698929" sldId="345"/>
            <ac:spMk id="9" creationId="{9882CF02-7100-4F5D-9E49-7E6B260499F2}"/>
          </ac:spMkLst>
        </pc:spChg>
      </pc:sldChg>
      <pc:sldChg chg="delSp modSp mod">
        <pc:chgData name="Rachael Harrison" userId="3d0f6613-2183-48a7-8949-7da9e40c01c7" providerId="ADAL" clId="{232C6C08-AF0C-4400-A2F7-1F148CE5AC34}" dt="2021-01-05T11:42:00.818" v="358"/>
        <pc:sldMkLst>
          <pc:docMk/>
          <pc:sldMk cId="2316032536" sldId="349"/>
        </pc:sldMkLst>
        <pc:spChg chg="mod">
          <ac:chgData name="Rachael Harrison" userId="3d0f6613-2183-48a7-8949-7da9e40c01c7" providerId="ADAL" clId="{232C6C08-AF0C-4400-A2F7-1F148CE5AC34}" dt="2021-01-05T11:41:59.661" v="356" actId="20577"/>
          <ac:spMkLst>
            <pc:docMk/>
            <pc:sldMk cId="2316032536" sldId="349"/>
            <ac:spMk id="2" creationId="{17F468A4-2ACF-2941-8633-1CE38C6535A9}"/>
          </ac:spMkLst>
        </pc:spChg>
        <pc:spChg chg="mod">
          <ac:chgData name="Rachael Harrison" userId="3d0f6613-2183-48a7-8949-7da9e40c01c7" providerId="ADAL" clId="{232C6C08-AF0C-4400-A2F7-1F148CE5AC34}" dt="2021-01-05T11:41:49.007" v="342" actId="6549"/>
          <ac:spMkLst>
            <pc:docMk/>
            <pc:sldMk cId="2316032536" sldId="349"/>
            <ac:spMk id="5" creationId="{D9FA89E8-D174-4F27-AA6A-C0AF98A390AA}"/>
          </ac:spMkLst>
        </pc:spChg>
        <pc:spChg chg="del mod">
          <ac:chgData name="Rachael Harrison" userId="3d0f6613-2183-48a7-8949-7da9e40c01c7" providerId="ADAL" clId="{232C6C08-AF0C-4400-A2F7-1F148CE5AC34}" dt="2021-01-05T11:42:00.818" v="358"/>
          <ac:spMkLst>
            <pc:docMk/>
            <pc:sldMk cId="2316032536" sldId="349"/>
            <ac:spMk id="8" creationId="{5F22722A-75C5-40C5-9FEF-5EFC519091DA}"/>
          </ac:spMkLst>
        </pc:spChg>
      </pc:sldChg>
      <pc:sldChg chg="modSp mod">
        <pc:chgData name="Rachael Harrison" userId="3d0f6613-2183-48a7-8949-7da9e40c01c7" providerId="ADAL" clId="{232C6C08-AF0C-4400-A2F7-1F148CE5AC34}" dt="2021-01-05T11:40:23.389" v="322" actId="1076"/>
        <pc:sldMkLst>
          <pc:docMk/>
          <pc:sldMk cId="3968511653" sldId="353"/>
        </pc:sldMkLst>
        <pc:spChg chg="mod">
          <ac:chgData name="Rachael Harrison" userId="3d0f6613-2183-48a7-8949-7da9e40c01c7" providerId="ADAL" clId="{232C6C08-AF0C-4400-A2F7-1F148CE5AC34}" dt="2021-01-05T11:40:16.426" v="319" actId="1076"/>
          <ac:spMkLst>
            <pc:docMk/>
            <pc:sldMk cId="3968511653" sldId="353"/>
            <ac:spMk id="6" creationId="{0ED12D04-59A4-4FD6-8B0A-4D6CF6144D7A}"/>
          </ac:spMkLst>
        </pc:spChg>
        <pc:spChg chg="mod">
          <ac:chgData name="Rachael Harrison" userId="3d0f6613-2183-48a7-8949-7da9e40c01c7" providerId="ADAL" clId="{232C6C08-AF0C-4400-A2F7-1F148CE5AC34}" dt="2021-01-05T11:40:12.021" v="318" actId="14100"/>
          <ac:spMkLst>
            <pc:docMk/>
            <pc:sldMk cId="3968511653" sldId="353"/>
            <ac:spMk id="11" creationId="{986D0866-33BB-449C-9D92-3BA62AB5651D}"/>
          </ac:spMkLst>
        </pc:spChg>
        <pc:spChg chg="mod">
          <ac:chgData name="Rachael Harrison" userId="3d0f6613-2183-48a7-8949-7da9e40c01c7" providerId="ADAL" clId="{232C6C08-AF0C-4400-A2F7-1F148CE5AC34}" dt="2021-01-05T11:40:20.825" v="321" actId="1076"/>
          <ac:spMkLst>
            <pc:docMk/>
            <pc:sldMk cId="3968511653" sldId="353"/>
            <ac:spMk id="12" creationId="{FD3A7F9F-3ECE-45DB-9A9D-CD0F7018D4DB}"/>
          </ac:spMkLst>
        </pc:spChg>
        <pc:spChg chg="mod">
          <ac:chgData name="Rachael Harrison" userId="3d0f6613-2183-48a7-8949-7da9e40c01c7" providerId="ADAL" clId="{232C6C08-AF0C-4400-A2F7-1F148CE5AC34}" dt="2021-01-05T11:40:23.389" v="322" actId="1076"/>
          <ac:spMkLst>
            <pc:docMk/>
            <pc:sldMk cId="3968511653" sldId="353"/>
            <ac:spMk id="16" creationId="{7A07B493-9F90-4EE7-BAD8-0C50D33AFEA1}"/>
          </ac:spMkLst>
        </pc:spChg>
        <pc:picChg chg="mod">
          <ac:chgData name="Rachael Harrison" userId="3d0f6613-2183-48a7-8949-7da9e40c01c7" providerId="ADAL" clId="{232C6C08-AF0C-4400-A2F7-1F148CE5AC34}" dt="2021-01-05T11:40:18.157" v="320" actId="1076"/>
          <ac:picMkLst>
            <pc:docMk/>
            <pc:sldMk cId="3968511653" sldId="353"/>
            <ac:picMk id="10" creationId="{74AB445D-3841-4518-9672-F9470C496C97}"/>
          </ac:picMkLst>
        </pc:picChg>
      </pc:sldChg>
      <pc:sldChg chg="modSp mod">
        <pc:chgData name="Rachael Harrison" userId="3d0f6613-2183-48a7-8949-7da9e40c01c7" providerId="ADAL" clId="{232C6C08-AF0C-4400-A2F7-1F148CE5AC34}" dt="2021-01-05T11:39:34.226" v="311" actId="1076"/>
        <pc:sldMkLst>
          <pc:docMk/>
          <pc:sldMk cId="2854971783" sldId="354"/>
        </pc:sldMkLst>
        <pc:spChg chg="mod">
          <ac:chgData name="Rachael Harrison" userId="3d0f6613-2183-48a7-8949-7da9e40c01c7" providerId="ADAL" clId="{232C6C08-AF0C-4400-A2F7-1F148CE5AC34}" dt="2021-01-05T11:39:34.226" v="311" actId="1076"/>
          <ac:spMkLst>
            <pc:docMk/>
            <pc:sldMk cId="2854971783" sldId="354"/>
            <ac:spMk id="16" creationId="{379D85EA-EC0E-4DD9-A99C-88468E4687B0}"/>
          </ac:spMkLst>
        </pc:spChg>
        <pc:spChg chg="mod">
          <ac:chgData name="Rachael Harrison" userId="3d0f6613-2183-48a7-8949-7da9e40c01c7" providerId="ADAL" clId="{232C6C08-AF0C-4400-A2F7-1F148CE5AC34}" dt="2021-01-05T11:39:20.431" v="307" actId="1076"/>
          <ac:spMkLst>
            <pc:docMk/>
            <pc:sldMk cId="2854971783" sldId="354"/>
            <ac:spMk id="17" creationId="{2B851D29-CD56-4C9A-A632-6B494590CEBA}"/>
          </ac:spMkLst>
        </pc:spChg>
        <pc:spChg chg="mod">
          <ac:chgData name="Rachael Harrison" userId="3d0f6613-2183-48a7-8949-7da9e40c01c7" providerId="ADAL" clId="{232C6C08-AF0C-4400-A2F7-1F148CE5AC34}" dt="2021-01-05T11:39:26.931" v="309" actId="1076"/>
          <ac:spMkLst>
            <pc:docMk/>
            <pc:sldMk cId="2854971783" sldId="354"/>
            <ac:spMk id="19" creationId="{8844C912-FB86-42FA-B613-280BC02C5454}"/>
          </ac:spMkLst>
        </pc:spChg>
        <pc:spChg chg="mod">
          <ac:chgData name="Rachael Harrison" userId="3d0f6613-2183-48a7-8949-7da9e40c01c7" providerId="ADAL" clId="{232C6C08-AF0C-4400-A2F7-1F148CE5AC34}" dt="2021-01-05T11:39:23.836" v="308" actId="1076"/>
          <ac:spMkLst>
            <pc:docMk/>
            <pc:sldMk cId="2854971783" sldId="354"/>
            <ac:spMk id="21" creationId="{8B9E061E-59D2-40E3-A5FA-47527AAA5EDF}"/>
          </ac:spMkLst>
        </pc:spChg>
        <pc:picChg chg="mod">
          <ac:chgData name="Rachael Harrison" userId="3d0f6613-2183-48a7-8949-7da9e40c01c7" providerId="ADAL" clId="{232C6C08-AF0C-4400-A2F7-1F148CE5AC34}" dt="2021-01-05T11:39:15.840" v="306" actId="1076"/>
          <ac:picMkLst>
            <pc:docMk/>
            <pc:sldMk cId="2854971783" sldId="354"/>
            <ac:picMk id="35" creationId="{3ACA1B04-6D11-497B-ADF8-32A26C247F0E}"/>
          </ac:picMkLst>
        </pc:picChg>
        <pc:picChg chg="mod">
          <ac:chgData name="Rachael Harrison" userId="3d0f6613-2183-48a7-8949-7da9e40c01c7" providerId="ADAL" clId="{232C6C08-AF0C-4400-A2F7-1F148CE5AC34}" dt="2021-01-05T11:39:07.657" v="302" actId="1076"/>
          <ac:picMkLst>
            <pc:docMk/>
            <pc:sldMk cId="2854971783" sldId="354"/>
            <ac:picMk id="37" creationId="{6F5996CF-A999-4FF1-8890-6B0C177F76AD}"/>
          </ac:picMkLst>
        </pc:picChg>
      </pc:sldChg>
      <pc:sldChg chg="modSp mod">
        <pc:chgData name="Rachael Harrison" userId="3d0f6613-2183-48a7-8949-7da9e40c01c7" providerId="ADAL" clId="{232C6C08-AF0C-4400-A2F7-1F148CE5AC34}" dt="2021-01-05T11:43:51.839" v="381" actId="12"/>
        <pc:sldMkLst>
          <pc:docMk/>
          <pc:sldMk cId="2717313131" sldId="356"/>
        </pc:sldMkLst>
        <pc:spChg chg="mod">
          <ac:chgData name="Rachael Harrison" userId="3d0f6613-2183-48a7-8949-7da9e40c01c7" providerId="ADAL" clId="{232C6C08-AF0C-4400-A2F7-1F148CE5AC34}" dt="2021-01-05T11:43:51.839" v="381" actId="12"/>
          <ac:spMkLst>
            <pc:docMk/>
            <pc:sldMk cId="2717313131" sldId="356"/>
            <ac:spMk id="5" creationId="{D9FA89E8-D174-4F27-AA6A-C0AF98A390AA}"/>
          </ac:spMkLst>
        </pc:spChg>
      </pc:sldChg>
      <pc:sldChg chg="modSp mod">
        <pc:chgData name="Rachael Harrison" userId="3d0f6613-2183-48a7-8949-7da9e40c01c7" providerId="ADAL" clId="{232C6C08-AF0C-4400-A2F7-1F148CE5AC34}" dt="2021-01-05T11:40:05.964" v="317" actId="1076"/>
        <pc:sldMkLst>
          <pc:docMk/>
          <pc:sldMk cId="911770105" sldId="357"/>
        </pc:sldMkLst>
        <pc:spChg chg="mod">
          <ac:chgData name="Rachael Harrison" userId="3d0f6613-2183-48a7-8949-7da9e40c01c7" providerId="ADAL" clId="{232C6C08-AF0C-4400-A2F7-1F148CE5AC34}" dt="2021-01-05T11:39:55.583" v="313" actId="1076"/>
          <ac:spMkLst>
            <pc:docMk/>
            <pc:sldMk cId="911770105" sldId="357"/>
            <ac:spMk id="16" creationId="{379D85EA-EC0E-4DD9-A99C-88468E4687B0}"/>
          </ac:spMkLst>
        </pc:spChg>
        <pc:spChg chg="mod">
          <ac:chgData name="Rachael Harrison" userId="3d0f6613-2183-48a7-8949-7da9e40c01c7" providerId="ADAL" clId="{232C6C08-AF0C-4400-A2F7-1F148CE5AC34}" dt="2021-01-05T11:39:58.291" v="314" actId="1076"/>
          <ac:spMkLst>
            <pc:docMk/>
            <pc:sldMk cId="911770105" sldId="357"/>
            <ac:spMk id="17" creationId="{2B851D29-CD56-4C9A-A632-6B494590CEBA}"/>
          </ac:spMkLst>
        </pc:spChg>
        <pc:spChg chg="mod">
          <ac:chgData name="Rachael Harrison" userId="3d0f6613-2183-48a7-8949-7da9e40c01c7" providerId="ADAL" clId="{232C6C08-AF0C-4400-A2F7-1F148CE5AC34}" dt="2021-01-05T11:40:02.953" v="316" actId="1076"/>
          <ac:spMkLst>
            <pc:docMk/>
            <pc:sldMk cId="911770105" sldId="357"/>
            <ac:spMk id="21" creationId="{8B9E061E-59D2-40E3-A5FA-47527AAA5EDF}"/>
          </ac:spMkLst>
        </pc:spChg>
        <pc:picChg chg="mod">
          <ac:chgData name="Rachael Harrison" userId="3d0f6613-2183-48a7-8949-7da9e40c01c7" providerId="ADAL" clId="{232C6C08-AF0C-4400-A2F7-1F148CE5AC34}" dt="2021-01-05T11:40:05.964" v="317" actId="1076"/>
          <ac:picMkLst>
            <pc:docMk/>
            <pc:sldMk cId="911770105" sldId="357"/>
            <ac:picMk id="5" creationId="{57295B3F-18EA-44D0-8374-1A840B1D2671}"/>
          </ac:picMkLst>
        </pc:picChg>
        <pc:picChg chg="mod">
          <ac:chgData name="Rachael Harrison" userId="3d0f6613-2183-48a7-8949-7da9e40c01c7" providerId="ADAL" clId="{232C6C08-AF0C-4400-A2F7-1F148CE5AC34}" dt="2021-01-05T11:39:59.652" v="315" actId="1076"/>
          <ac:picMkLst>
            <pc:docMk/>
            <pc:sldMk cId="911770105" sldId="357"/>
            <ac:picMk id="8" creationId="{C14BC72B-BF5A-4A14-8446-2D6446A1B629}"/>
          </ac:picMkLst>
        </pc:picChg>
      </pc:sldChg>
      <pc:sldChg chg="delSp modSp mod">
        <pc:chgData name="Rachael Harrison" userId="3d0f6613-2183-48a7-8949-7da9e40c01c7" providerId="ADAL" clId="{232C6C08-AF0C-4400-A2F7-1F148CE5AC34}" dt="2021-01-05T11:44:25.108" v="393" actId="1038"/>
        <pc:sldMkLst>
          <pc:docMk/>
          <pc:sldMk cId="2767512650" sldId="358"/>
        </pc:sldMkLst>
        <pc:spChg chg="del mod">
          <ac:chgData name="Rachael Harrison" userId="3d0f6613-2183-48a7-8949-7da9e40c01c7" providerId="ADAL" clId="{232C6C08-AF0C-4400-A2F7-1F148CE5AC34}" dt="2021-01-05T11:44:21.637" v="390"/>
          <ac:spMkLst>
            <pc:docMk/>
            <pc:sldMk cId="2767512650" sldId="358"/>
            <ac:spMk id="4" creationId="{6DD209FC-A02F-446E-9A54-3FF0C34E0F08}"/>
          </ac:spMkLst>
        </pc:spChg>
        <pc:spChg chg="mod">
          <ac:chgData name="Rachael Harrison" userId="3d0f6613-2183-48a7-8949-7da9e40c01c7" providerId="ADAL" clId="{232C6C08-AF0C-4400-A2F7-1F148CE5AC34}" dt="2021-01-05T11:44:25.108" v="393" actId="1038"/>
          <ac:spMkLst>
            <pc:docMk/>
            <pc:sldMk cId="2767512650" sldId="358"/>
            <ac:spMk id="9" creationId="{C34F15C7-C3B3-4F10-B4FD-B60B9F41935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0C1E0B-D905-4A1F-B5BA-E99EE85B7672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954BCC5-F014-44F1-A452-FB6B81CC1218}" type="pres">
      <dgm:prSet presAssocID="{BC0C1E0B-D905-4A1F-B5BA-E99EE85B7672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968B9CCE-99CD-4CE8-B70B-60B62E0FBD61}" type="presOf" srcId="{BC0C1E0B-D905-4A1F-B5BA-E99EE85B7672}" destId="{7954BCC5-F014-44F1-A452-FB6B81CC121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2BAD40-6D2F-4639-9F81-83AE65451BC8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3D06778-0D02-42BF-89A9-5A127E781F67}" type="pres">
      <dgm:prSet presAssocID="{022BAD40-6D2F-4639-9F81-83AE65451BC8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2E696ED1-7AE3-40BD-B1FB-EC6E3DBB346F}" type="presOf" srcId="{022BAD40-6D2F-4639-9F81-83AE65451BC8}" destId="{F3D06778-0D02-42BF-89A9-5A127E781F6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538794-F333-4ED9-9CE0-C5C7D10B3D43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F381B1-E04A-4173-A076-A9BF9CE06BAC}" type="pres">
      <dgm:prSet presAssocID="{48538794-F333-4ED9-9CE0-C5C7D10B3D43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3C6B5FA2-6D01-4488-A362-0E775ED171EE}" type="presOf" srcId="{48538794-F333-4ED9-9CE0-C5C7D10B3D43}" destId="{B4F381B1-E04A-4173-A076-A9BF9CE06B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2BAD40-6D2F-4639-9F81-83AE65451BC8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3D06778-0D02-42BF-89A9-5A127E781F67}" type="pres">
      <dgm:prSet presAssocID="{022BAD40-6D2F-4639-9F81-83AE65451BC8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2E696ED1-7AE3-40BD-B1FB-EC6E3DBB346F}" type="presOf" srcId="{022BAD40-6D2F-4639-9F81-83AE65451BC8}" destId="{F3D06778-0D02-42BF-89A9-5A127E781F6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538794-F333-4ED9-9CE0-C5C7D10B3D43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F381B1-E04A-4173-A076-A9BF9CE06BAC}" type="pres">
      <dgm:prSet presAssocID="{48538794-F333-4ED9-9CE0-C5C7D10B3D43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3C6B5FA2-6D01-4488-A362-0E775ED171EE}" type="presOf" srcId="{48538794-F333-4ED9-9CE0-C5C7D10B3D43}" destId="{B4F381B1-E04A-4173-A076-A9BF9CE06B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2BAD40-6D2F-4639-9F81-83AE65451BC8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3D06778-0D02-42BF-89A9-5A127E781F67}" type="pres">
      <dgm:prSet presAssocID="{022BAD40-6D2F-4639-9F81-83AE65451BC8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2E696ED1-7AE3-40BD-B1FB-EC6E3DBB346F}" type="presOf" srcId="{022BAD40-6D2F-4639-9F81-83AE65451BC8}" destId="{F3D06778-0D02-42BF-89A9-5A127E781F6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8538794-F333-4ED9-9CE0-C5C7D10B3D43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F381B1-E04A-4173-A076-A9BF9CE06BAC}" type="pres">
      <dgm:prSet presAssocID="{48538794-F333-4ED9-9CE0-C5C7D10B3D43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3C6B5FA2-6D01-4488-A362-0E775ED171EE}" type="presOf" srcId="{48538794-F333-4ED9-9CE0-C5C7D10B3D43}" destId="{B4F381B1-E04A-4173-A076-A9BF9CE06B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2BAD40-6D2F-4639-9F81-83AE65451BC8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3D06778-0D02-42BF-89A9-5A127E781F67}" type="pres">
      <dgm:prSet presAssocID="{022BAD40-6D2F-4639-9F81-83AE65451BC8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2E696ED1-7AE3-40BD-B1FB-EC6E3DBB346F}" type="presOf" srcId="{022BAD40-6D2F-4639-9F81-83AE65451BC8}" destId="{F3D06778-0D02-42BF-89A9-5A127E781F6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8538794-F333-4ED9-9CE0-C5C7D10B3D43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F381B1-E04A-4173-A076-A9BF9CE06BAC}" type="pres">
      <dgm:prSet presAssocID="{48538794-F333-4ED9-9CE0-C5C7D10B3D43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3C6B5FA2-6D01-4488-A362-0E775ED171EE}" type="presOf" srcId="{48538794-F333-4ED9-9CE0-C5C7D10B3D43}" destId="{B4F381B1-E04A-4173-A076-A9BF9CE06B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782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836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076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890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47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710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5866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584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13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838200"/>
            <a:ext cx="8218487" cy="381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3pPr marL="540000" marR="0" indent="-2700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Lucida Grande"/>
              <a:buChar char="–"/>
              <a:tabLst/>
              <a:defRPr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0"/>
            <a:r>
              <a:rPr lang="en-GB" noProof="0"/>
              <a:t>Click to edit Master text styles</a:t>
            </a:r>
          </a:p>
          <a:p>
            <a:pPr lvl="2"/>
            <a:endParaRPr lang="en-GB"/>
          </a:p>
          <a:p>
            <a:pPr lvl="2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629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9.jpg"/><Relationship Id="rId4" Type="http://schemas.openxmlformats.org/officeDocument/2006/relationships/image" Target="../media/image8.jpeg"/><Relationship Id="rId9" Type="http://schemas.microsoft.com/office/2007/relationships/diagramDrawing" Target="../diagrams/drawing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10.e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emf"/><Relationship Id="rId1" Type="http://schemas.openxmlformats.org/officeDocument/2006/relationships/tags" Target="../tags/tag3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2.emf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png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image" Target="../media/image16.jpeg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image" Target="../media/image18.emf"/><Relationship Id="rId18" Type="http://schemas.openxmlformats.org/officeDocument/2006/relationships/image" Target="../media/image23.emf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1.emf"/><Relationship Id="rId20" Type="http://schemas.openxmlformats.org/officeDocument/2006/relationships/image" Target="../media/image25.emf"/><Relationship Id="rId1" Type="http://schemas.openxmlformats.org/officeDocument/2006/relationships/tags" Target="../tags/tag5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5" Type="http://schemas.openxmlformats.org/officeDocument/2006/relationships/image" Target="../media/image20.emf"/><Relationship Id="rId10" Type="http://schemas.openxmlformats.org/officeDocument/2006/relationships/diagramQuickStyle" Target="../diagrams/quickStyle7.xml"/><Relationship Id="rId19" Type="http://schemas.openxmlformats.org/officeDocument/2006/relationships/image" Target="../media/image24.jpeg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image" Target="../media/image26.emf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image" Target="../media/image28.jpeg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emf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emf"/><Relationship Id="rId5" Type="http://schemas.openxmlformats.org/officeDocument/2006/relationships/image" Target="../media/image35.jpeg"/><Relationship Id="rId4" Type="http://schemas.openxmlformats.org/officeDocument/2006/relationships/image" Target="../media/image3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102: Cyflwyniad i’r crefftau yn y sector adeiladu a’r amgylchedd adeiledig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br>
              <a:rPr lang="cy-GB"/>
            </a:br>
            <a:r>
              <a:rPr lang="cy-GB"/>
              <a:t>PowerPoint 3: Sgiliau traddodiadol a ddefnyddir mewn adeiladu a gwasanaethau adeiladu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8248D69E-AEBD-4370-ABB9-9B7ACC8E4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4180" y="905084"/>
            <a:ext cx="1688188" cy="133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CF9EEB44-3EBA-45CF-B43E-BE904716F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114" y="1008000"/>
            <a:ext cx="1367706" cy="12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03364BE7-58FB-4684-B18E-3474C83871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0266389"/>
              </p:ext>
            </p:extLst>
          </p:nvPr>
        </p:nvGraphicFramePr>
        <p:xfrm>
          <a:off x="2915816" y="4343879"/>
          <a:ext cx="5618584" cy="1499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5F97760-49AB-40D4-8856-B7A333159F4F}"/>
              </a:ext>
            </a:extLst>
          </p:cNvPr>
          <p:cNvSpPr txBox="1"/>
          <p:nvPr/>
        </p:nvSpPr>
        <p:spPr>
          <a:xfrm>
            <a:off x="334487" y="1556792"/>
            <a:ext cx="4381802" cy="544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rtl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cy-GB" sz="2000" dirty="0"/>
              <a:t>Mae’r lefelau ar safle adeiladu yn cyfeirio at bwynt a elwir yn feincnod ordnans, neu OBM, sy’n bwynt cyfeirio parhaol. </a:t>
            </a:r>
            <a:r>
              <a:rPr lang="cy-GB" dirty="0"/>
              <a:t>O’r feincnod ordnans, mae meincnod dros dro yn cael ei sefydlu ar y safle.</a:t>
            </a: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cy-GB" sz="2000" dirty="0"/>
              <a:t>Yna gellir trosglwyddo lefel o’r meincnod dros dro i’r pwyntiau datwm o gwmpas y safle. </a:t>
            </a:r>
            <a:r>
              <a:rPr lang="cy-GB" dirty="0"/>
              <a:t>Gellir defnyddio lefel laser i drosglwyddo lefelau dros bellteroedd hir.</a:t>
            </a: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 lvl="0" rtl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A3A324-7C7F-4965-9540-F967DFECA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cy-GB" sz="2400" b="1">
                <a:solidFill>
                  <a:srgbClr val="0070C0"/>
                </a:solidFill>
              </a:rPr>
              <a:t>Mesur: Lefelau</a:t>
            </a:r>
            <a:r>
              <a:rPr lang="cy-GB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72370-0B01-4555-928D-BE921CC0F72D}"/>
              </a:ext>
            </a:extLst>
          </p:cNvPr>
          <p:cNvSpPr txBox="1"/>
          <p:nvPr/>
        </p:nvSpPr>
        <p:spPr>
          <a:xfrm>
            <a:off x="4495559" y="2244572"/>
            <a:ext cx="24796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Symbol meincnod ordnans</a:t>
            </a:r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D8AD6053-1A6A-44B1-9C7E-5B768990EFE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4069"/>
          <a:stretch/>
        </p:blipFill>
        <p:spPr>
          <a:xfrm>
            <a:off x="4648442" y="2647690"/>
            <a:ext cx="3914533" cy="34450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2A8244-7D11-4E80-AAED-944473D8985B}"/>
              </a:ext>
            </a:extLst>
          </p:cNvPr>
          <p:cNvSpPr txBox="1"/>
          <p:nvPr/>
        </p:nvSpPr>
        <p:spPr>
          <a:xfrm>
            <a:off x="6968505" y="2229082"/>
            <a:ext cx="17642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Meincnod dros dro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3E358A1-64D1-4F68-8427-4D96835459AD}"/>
              </a:ext>
            </a:extLst>
          </p:cNvPr>
          <p:cNvGraphicFramePr/>
          <p:nvPr/>
        </p:nvGraphicFramePr>
        <p:xfrm>
          <a:off x="571916" y="764704"/>
          <a:ext cx="748883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8676334-92AE-4388-AFBC-0C7CB104258A}"/>
              </a:ext>
            </a:extLst>
          </p:cNvPr>
          <p:cNvGraphicFramePr/>
          <p:nvPr/>
        </p:nvGraphicFramePr>
        <p:xfrm>
          <a:off x="251520" y="836712"/>
          <a:ext cx="8640960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986D0866-33BB-449C-9D92-3BA62AB5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cy-GB"/>
              <a:t>Enghreifftiau o sgiliau traddodiadol a ddefnyddir i osod brics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9D85EA-EC0E-4DD9-A99C-88468E4687B0}"/>
              </a:ext>
            </a:extLst>
          </p:cNvPr>
          <p:cNvSpPr txBox="1"/>
          <p:nvPr/>
        </p:nvSpPr>
        <p:spPr>
          <a:xfrm>
            <a:off x="433498" y="2339880"/>
            <a:ext cx="1859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/>
              <a:t>Mesur a marcio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851D29-CD56-4C9A-A632-6B494590CEBA}"/>
              </a:ext>
            </a:extLst>
          </p:cNvPr>
          <p:cNvSpPr txBox="1"/>
          <p:nvPr/>
        </p:nvSpPr>
        <p:spPr>
          <a:xfrm>
            <a:off x="4788290" y="2309702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/>
              <a:t>Torri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44C912-FB86-42FA-B613-280BC02C5454}"/>
              </a:ext>
            </a:extLst>
          </p:cNvPr>
          <p:cNvSpPr txBox="1"/>
          <p:nvPr/>
        </p:nvSpPr>
        <p:spPr>
          <a:xfrm>
            <a:off x="1367714" y="4625212"/>
            <a:ext cx="1406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Gosod gwaith maen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9E061E-59D2-40E3-A5FA-47527AAA5EDF}"/>
              </a:ext>
            </a:extLst>
          </p:cNvPr>
          <p:cNvSpPr txBox="1"/>
          <p:nvPr/>
        </p:nvSpPr>
        <p:spPr>
          <a:xfrm>
            <a:off x="5081907" y="4404034"/>
            <a:ext cx="1664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Gorffen – uniadu a phwyntio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ACA1B04-6D11-497B-ADF8-32A26C247F0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58" t="44936" r="23759" b="1"/>
          <a:stretch/>
        </p:blipFill>
        <p:spPr>
          <a:xfrm>
            <a:off x="5785679" y="1610156"/>
            <a:ext cx="1961349" cy="1947137"/>
          </a:xfrm>
          <a:prstGeom prst="rect">
            <a:avLst/>
          </a:prstGeom>
        </p:spPr>
      </p:pic>
      <p:pic>
        <p:nvPicPr>
          <p:cNvPr id="37" name="Picture 7" descr="P3.30 (A003-00631).jpg">
            <a:extLst>
              <a:ext uri="{FF2B5EF4-FFF2-40B4-BE49-F238E27FC236}">
                <a16:creationId xmlns:a16="http://schemas.microsoft.com/office/drawing/2014/main" id="{6F5996CF-A999-4FF1-8890-6B0C177F76A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26287" y="3902862"/>
            <a:ext cx="2022699" cy="194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5E0DD9A-FC1C-4C5F-A23A-513047747F2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94689" y="1556792"/>
            <a:ext cx="1961349" cy="244785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BA1B805-F0F8-43F4-9036-F78AC0FEF6B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83" b="12081"/>
          <a:stretch/>
        </p:blipFill>
        <p:spPr>
          <a:xfrm>
            <a:off x="2550616" y="4230403"/>
            <a:ext cx="2051438" cy="16316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497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lun yn cynnwys unigolyn, unigolyn, tu mewn  Disgrifiad wedi ei greu'n awtomatig">
            <a:extLst>
              <a:ext uri="{FF2B5EF4-FFF2-40B4-BE49-F238E27FC236}">
                <a16:creationId xmlns:a16="http://schemas.microsoft.com/office/drawing/2014/main" id="{C14BC72B-BF5A-4A14-8446-2D6446A1B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4168" y="3598328"/>
            <a:ext cx="2367013" cy="265600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3E358A1-64D1-4F68-8427-4D96835459AD}"/>
              </a:ext>
            </a:extLst>
          </p:cNvPr>
          <p:cNvGraphicFramePr/>
          <p:nvPr/>
        </p:nvGraphicFramePr>
        <p:xfrm>
          <a:off x="571916" y="764704"/>
          <a:ext cx="748883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8676334-92AE-4388-AFBC-0C7CB104258A}"/>
              </a:ext>
            </a:extLst>
          </p:cNvPr>
          <p:cNvGraphicFramePr/>
          <p:nvPr/>
        </p:nvGraphicFramePr>
        <p:xfrm>
          <a:off x="251520" y="836712"/>
          <a:ext cx="8640960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986D0866-33BB-449C-9D92-3BA62AB5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cy-GB"/>
              <a:t>Enghreifftiau o sgiliau traddodiadol a ddefnyddir mewn crefftau Peirianneg Gwasanaethau Adeiladu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9D85EA-EC0E-4DD9-A99C-88468E4687B0}"/>
              </a:ext>
            </a:extLst>
          </p:cNvPr>
          <p:cNvSpPr txBox="1"/>
          <p:nvPr/>
        </p:nvSpPr>
        <p:spPr>
          <a:xfrm>
            <a:off x="702819" y="2097246"/>
            <a:ext cx="17159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/>
              <a:t>Mesur a</a:t>
            </a:r>
            <a:br>
              <a:rPr lang="cy-GB" dirty="0"/>
            </a:br>
            <a:r>
              <a:rPr lang="cy-GB" dirty="0"/>
              <a:t>marcio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851D29-CD56-4C9A-A632-6B494590CEBA}"/>
              </a:ext>
            </a:extLst>
          </p:cNvPr>
          <p:cNvSpPr txBox="1"/>
          <p:nvPr/>
        </p:nvSpPr>
        <p:spPr>
          <a:xfrm>
            <a:off x="5292080" y="2125913"/>
            <a:ext cx="1231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Torri pibellau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44C912-FB86-42FA-B613-280BC02C5454}"/>
              </a:ext>
            </a:extLst>
          </p:cNvPr>
          <p:cNvSpPr txBox="1"/>
          <p:nvPr/>
        </p:nvSpPr>
        <p:spPr>
          <a:xfrm>
            <a:off x="356847" y="3343118"/>
            <a:ext cx="3748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dirty="0"/>
              <a:t>Gosod cydrannau trydanol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9E061E-59D2-40E3-A5FA-47527AAA5EDF}"/>
              </a:ext>
            </a:extLst>
          </p:cNvPr>
          <p:cNvSpPr txBox="1"/>
          <p:nvPr/>
        </p:nvSpPr>
        <p:spPr>
          <a:xfrm>
            <a:off x="4644008" y="4221088"/>
            <a:ext cx="2294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/>
              <a:t>Gosod</a:t>
            </a:r>
            <a:br>
              <a:rPr lang="cy-GB" dirty="0"/>
            </a:br>
            <a:r>
              <a:rPr lang="cy-GB" dirty="0"/>
              <a:t>cydrannau</a:t>
            </a:r>
          </a:p>
          <a:p>
            <a:r>
              <a:rPr lang="cy-GB" dirty="0"/>
              <a:t>gwaith </a:t>
            </a:r>
          </a:p>
          <a:p>
            <a:r>
              <a:rPr lang="cy-GB" dirty="0"/>
              <a:t>plymwr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E087EB-D070-43A4-A21F-155225B4BF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85044" y="1924818"/>
            <a:ext cx="2123052" cy="161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Llun yn cynnwys unigolyn, tu mewn, wal  Disgrifiad wedi ei greu'n awtomatig">
            <a:extLst>
              <a:ext uri="{FF2B5EF4-FFF2-40B4-BE49-F238E27FC236}">
                <a16:creationId xmlns:a16="http://schemas.microsoft.com/office/drawing/2014/main" id="{57295B3F-18EA-44D0-8374-1A840B1D2671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665" y="3713891"/>
            <a:ext cx="3203848" cy="21361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1F5005-0577-BE45-B067-EAD9087E6435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2761" y="1967666"/>
            <a:ext cx="1952646" cy="143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177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3E358A1-64D1-4F68-8427-4D96835459AD}"/>
              </a:ext>
            </a:extLst>
          </p:cNvPr>
          <p:cNvGraphicFramePr/>
          <p:nvPr/>
        </p:nvGraphicFramePr>
        <p:xfrm>
          <a:off x="571916" y="764704"/>
          <a:ext cx="748883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8676334-92AE-4388-AFBC-0C7CB104258A}"/>
              </a:ext>
            </a:extLst>
          </p:cNvPr>
          <p:cNvGraphicFramePr/>
          <p:nvPr/>
        </p:nvGraphicFramePr>
        <p:xfrm>
          <a:off x="251520" y="836712"/>
          <a:ext cx="8640960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986D0866-33BB-449C-9D92-3BA62AB5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86172"/>
            <a:ext cx="8229600" cy="382588"/>
          </a:xfrm>
        </p:spPr>
        <p:txBody>
          <a:bodyPr/>
          <a:lstStyle/>
          <a:p>
            <a:r>
              <a:rPr lang="cy-GB" dirty="0"/>
              <a:t>Enghreifftiau o sgiliau traddodiadol a ddefnyddir</a:t>
            </a:r>
            <a:br>
              <a:rPr lang="cy-GB" dirty="0"/>
            </a:br>
            <a:r>
              <a:rPr lang="cy-GB" dirty="0"/>
              <a:t>wrth blastro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6DA14D8-50C6-4120-939D-9BC95266727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968" b="2883"/>
          <a:stretch/>
        </p:blipFill>
        <p:spPr>
          <a:xfrm>
            <a:off x="2305949" y="2016078"/>
            <a:ext cx="1854519" cy="15506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F7579EC-D25F-446A-91E4-01B1E89418E8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16" y="1987088"/>
            <a:ext cx="1656184" cy="16316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82417C-213A-4CC9-9041-B151F971525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181" t="17962" r="11043"/>
          <a:stretch/>
        </p:blipFill>
        <p:spPr>
          <a:xfrm>
            <a:off x="4433849" y="1962645"/>
            <a:ext cx="1787186" cy="15751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97DD875-3882-4DEC-90EA-8BF76ECF758F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24495" b="28869"/>
          <a:stretch/>
        </p:blipFill>
        <p:spPr>
          <a:xfrm>
            <a:off x="585358" y="4081959"/>
            <a:ext cx="1731130" cy="16990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F28010A-CC30-4EC0-B687-25EBF36B413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583"/>
          <a:stretch/>
        </p:blipFill>
        <p:spPr>
          <a:xfrm>
            <a:off x="2441991" y="4106248"/>
            <a:ext cx="1731130" cy="169901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79D85EA-EC0E-4DD9-A99C-88468E4687B0}"/>
              </a:ext>
            </a:extLst>
          </p:cNvPr>
          <p:cNvSpPr txBox="1"/>
          <p:nvPr/>
        </p:nvSpPr>
        <p:spPr>
          <a:xfrm>
            <a:off x="479821" y="1658388"/>
            <a:ext cx="32896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dirty="0"/>
              <a:t>Mesur a marcio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851D29-CD56-4C9A-A632-6B494590CEBA}"/>
              </a:ext>
            </a:extLst>
          </p:cNvPr>
          <p:cNvSpPr txBox="1"/>
          <p:nvPr/>
        </p:nvSpPr>
        <p:spPr>
          <a:xfrm>
            <a:off x="4373178" y="1615968"/>
            <a:ext cx="44582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dirty="0"/>
              <a:t>Torri byrddau plastr a chydrannau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44C912-FB86-42FA-B613-280BC02C5454}"/>
              </a:ext>
            </a:extLst>
          </p:cNvPr>
          <p:cNvSpPr txBox="1"/>
          <p:nvPr/>
        </p:nvSpPr>
        <p:spPr>
          <a:xfrm>
            <a:off x="489732" y="3733971"/>
            <a:ext cx="28648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dirty="0"/>
              <a:t>Gosod cornisiau/gleiniau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9E061E-59D2-40E3-A5FA-47527AAA5EDF}"/>
              </a:ext>
            </a:extLst>
          </p:cNvPr>
          <p:cNvSpPr txBox="1"/>
          <p:nvPr/>
        </p:nvSpPr>
        <p:spPr>
          <a:xfrm>
            <a:off x="4433849" y="3779613"/>
            <a:ext cx="445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/>
              <a:t>Gorffen ffyn lefelu lloriau a phlastro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FF669BE-7622-4853-8E11-D85067B3BBF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98" t="9630" r="12200" b="27927"/>
          <a:stretch/>
        </p:blipFill>
        <p:spPr>
          <a:xfrm>
            <a:off x="4539487" y="4117504"/>
            <a:ext cx="1787186" cy="1699012"/>
          </a:xfrm>
          <a:prstGeom prst="rect">
            <a:avLst/>
          </a:prstGeom>
        </p:spPr>
      </p:pic>
      <p:pic>
        <p:nvPicPr>
          <p:cNvPr id="29" name="Picture 28" descr="Llun yn cynnwys unigolyn, tu mewn, bach  Disgrifiad wedi ei greu'n awtomatig">
            <a:extLst>
              <a:ext uri="{FF2B5EF4-FFF2-40B4-BE49-F238E27FC236}">
                <a16:creationId xmlns:a16="http://schemas.microsoft.com/office/drawing/2014/main" id="{DF1FCEDB-2B1E-455D-897B-959F5E52000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01"/>
          <a:stretch/>
        </p:blipFill>
        <p:spPr>
          <a:xfrm>
            <a:off x="6327433" y="1962646"/>
            <a:ext cx="1720035" cy="157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149FC96-2EA1-49DC-8256-AF806B6ED5BB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74" t="15437" r="1608" b="10381"/>
          <a:stretch/>
        </p:blipFill>
        <p:spPr>
          <a:xfrm>
            <a:off x="6428218" y="4106248"/>
            <a:ext cx="1816190" cy="16990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279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3E358A1-64D1-4F68-8427-4D96835459AD}"/>
              </a:ext>
            </a:extLst>
          </p:cNvPr>
          <p:cNvGraphicFramePr/>
          <p:nvPr/>
        </p:nvGraphicFramePr>
        <p:xfrm>
          <a:off x="571916" y="764704"/>
          <a:ext cx="748883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8676334-92AE-4388-AFBC-0C7CB104258A}"/>
              </a:ext>
            </a:extLst>
          </p:cNvPr>
          <p:cNvGraphicFramePr/>
          <p:nvPr/>
        </p:nvGraphicFramePr>
        <p:xfrm>
          <a:off x="251520" y="836712"/>
          <a:ext cx="8640960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13018E82-2F52-484D-9F42-0A1D45B0717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9710" y="1914488"/>
            <a:ext cx="2130817" cy="23762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D12D04-59A4-4FD6-8B0A-4D6CF6144D7A}"/>
              </a:ext>
            </a:extLst>
          </p:cNvPr>
          <p:cNvSpPr txBox="1"/>
          <p:nvPr/>
        </p:nvSpPr>
        <p:spPr>
          <a:xfrm>
            <a:off x="683568" y="4338687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/>
              <a:t>Marcio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86D0866-33BB-449C-9D92-3BA62AB5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7355160" cy="410930"/>
          </a:xfrm>
        </p:spPr>
        <p:txBody>
          <a:bodyPr/>
          <a:lstStyle/>
          <a:p>
            <a:r>
              <a:rPr lang="cy-GB"/>
              <a:t>Enghreifftiau o sgiliau traddodiadol a ddefnyddir mewn gwaith coed a saernïaeth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AB445D-3841-4518-9672-F9470C496C9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109"/>
          <a:stretch/>
        </p:blipFill>
        <p:spPr>
          <a:xfrm>
            <a:off x="2892133" y="2534937"/>
            <a:ext cx="2140817" cy="23594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D3A7F9F-3ECE-45DB-9A9D-CD0F7018D4DB}"/>
              </a:ext>
            </a:extLst>
          </p:cNvPr>
          <p:cNvSpPr txBox="1"/>
          <p:nvPr/>
        </p:nvSpPr>
        <p:spPr>
          <a:xfrm>
            <a:off x="3557901" y="4894359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/>
              <a:t>Torri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07B493-9F90-4EE7-BAD8-0C50D33AFEA1}"/>
              </a:ext>
            </a:extLst>
          </p:cNvPr>
          <p:cNvSpPr txBox="1"/>
          <p:nvPr/>
        </p:nvSpPr>
        <p:spPr>
          <a:xfrm>
            <a:off x="6281965" y="5439070"/>
            <a:ext cx="1653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/>
              <a:t>Gosod pren</a:t>
            </a:r>
          </a:p>
        </p:txBody>
      </p:sp>
      <p:pic>
        <p:nvPicPr>
          <p:cNvPr id="5" name="Picture 4" descr="Llun yn cynnwys unigolyn, tu mewn  Disgrifiad wedi ei greu'n awtomatig">
            <a:extLst>
              <a:ext uri="{FF2B5EF4-FFF2-40B4-BE49-F238E27FC236}">
                <a16:creationId xmlns:a16="http://schemas.microsoft.com/office/drawing/2014/main" id="{08A08107-D645-4A4A-B845-FE38FB87781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518" y="3539668"/>
            <a:ext cx="3779912" cy="18994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51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2400" b="1">
                <a:solidFill>
                  <a:srgbClr val="0070C0"/>
                </a:solidFill>
              </a:rPr>
              <a:t>Teclynnau mesur a marcio</a:t>
            </a:r>
            <a:r>
              <a:rPr lang="cy-GB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FA89E8-D174-4F27-AA6A-C0AF98A390AA}"/>
              </a:ext>
            </a:extLst>
          </p:cNvPr>
          <p:cNvSpPr txBox="1"/>
          <p:nvPr/>
        </p:nvSpPr>
        <p:spPr>
          <a:xfrm>
            <a:off x="374848" y="1544212"/>
            <a:ext cx="82296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000">
                <a:ea typeface="ＭＳ Ｐゴシック" panose="020B0600070205080204" pitchFamily="34" charset="-128"/>
              </a:rPr>
              <a:t>Defnyddir offer mesur naill ai i drosglwyddo mesuriadau o un gydran i’r llall neu i wirio mesuriadau hysbys. Bydd llawer o dasgau’n cynnwys mesur, marcio a gwirio gan ddefnyddio rhai o’r offer isod. </a:t>
            </a:r>
          </a:p>
          <a:p>
            <a:endParaRPr lang="en-GB" altLang="en-US" sz="2000" dirty="0">
              <a:ea typeface="ＭＳ Ｐゴシック" panose="020B0600070205080204" pitchFamily="34" charset="-128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Tâp mesur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>
                <a:ea typeface="ＭＳ Ｐゴシック" panose="020B0600070205080204" pitchFamily="34" charset="-128"/>
              </a:rPr>
              <a:t>Mesurydd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Mesurydd sy’n plygu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>
                <a:ea typeface="ＭＳ Ｐゴシック" panose="020B0600070205080204" pitchFamily="34" charset="-128"/>
              </a:rPr>
              <a:t>Lefel saer</a:t>
            </a:r>
          </a:p>
          <a:p>
            <a:endParaRPr lang="en-GB" altLang="en-US" sz="2000" dirty="0">
              <a:ea typeface="ＭＳ Ｐゴシック" panose="020B0600070205080204" pitchFamily="34" charset="-128"/>
            </a:endParaRPr>
          </a:p>
          <a:p>
            <a:endParaRPr lang="en-US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11" name="Picture 7" descr="http://www.axminster.co.uk/images/products/large/210902_xl.jpg">
            <a:extLst>
              <a:ext uri="{FF2B5EF4-FFF2-40B4-BE49-F238E27FC236}">
                <a16:creationId xmlns:a16="http://schemas.microsoft.com/office/drawing/2014/main" id="{0994A373-B4F1-4957-B60A-F8A350DB4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9285" y="2694221"/>
            <a:ext cx="3395703" cy="72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383C678C-42C9-4AA9-A96B-1DF06CA770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52" b="34509"/>
          <a:stretch/>
        </p:blipFill>
        <p:spPr bwMode="auto">
          <a:xfrm>
            <a:off x="5920017" y="4278005"/>
            <a:ext cx="3210279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A534869-B96F-4D58-BA10-A142C6318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1271" y="3669552"/>
            <a:ext cx="1765091" cy="1051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302C78-289E-4299-97F4-CCC99C4A7F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0768" y="2823694"/>
            <a:ext cx="1955864" cy="1763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82CF02-7100-4F5D-9E49-7E6B260499F2}"/>
              </a:ext>
            </a:extLst>
          </p:cNvPr>
          <p:cNvSpPr txBox="1"/>
          <p:nvPr/>
        </p:nvSpPr>
        <p:spPr>
          <a:xfrm>
            <a:off x="386835" y="4587639"/>
            <a:ext cx="527264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000"/>
              <a:t>Bydd gallu mesur yn gywir yn golygu y gallwch wneud y defnydd mwyaf economaidd o ddeunyddiau, a thrwy hynny leihau gwastraff.</a:t>
            </a:r>
          </a:p>
        </p:txBody>
      </p:sp>
    </p:spTree>
    <p:extLst>
      <p:ext uri="{BB962C8B-B14F-4D97-AF65-F5344CB8AC3E}">
        <p14:creationId xmlns:p14="http://schemas.microsoft.com/office/powerpoint/2010/main" val="86169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2400" b="1">
                <a:solidFill>
                  <a:srgbClr val="0070C0"/>
                </a:solidFill>
              </a:rPr>
              <a:t>Teclynnau mesur a marcio (parhad)</a:t>
            </a:r>
            <a:r>
              <a:rPr lang="cy-GB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FA89E8-D174-4F27-AA6A-C0AF98A390AA}"/>
              </a:ext>
            </a:extLst>
          </p:cNvPr>
          <p:cNvSpPr txBox="1"/>
          <p:nvPr/>
        </p:nvSpPr>
        <p:spPr>
          <a:xfrm>
            <a:off x="352866" y="1579202"/>
            <a:ext cx="5484295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000">
                <a:ea typeface="ＭＳ Ｐゴシック" panose="020B0600070205080204" pitchFamily="34" charset="-128"/>
              </a:rPr>
              <a:t>Mae’r term ‘teclynnau marcio’ yn cyfeirio at yr offer a ddefnyddir i farcio’r mesuriadau gofynnol, fel llinyn neu linellau sialc. </a:t>
            </a:r>
          </a:p>
          <a:p>
            <a:endParaRPr lang="en-GB" altLang="en-US" b="1" dirty="0">
              <a:ea typeface="ＭＳ Ｐゴシック" panose="020B0600070205080204" pitchFamily="34" charset="-128"/>
            </a:endParaRPr>
          </a:p>
          <a:p>
            <a:r>
              <a:rPr lang="cy-GB" sz="2000">
                <a:ea typeface="ＭＳ Ｐゴシック" panose="020B0600070205080204" pitchFamily="34" charset="-128"/>
              </a:rPr>
              <a:t>Gellir defnyddio </a:t>
            </a:r>
            <a:r>
              <a:rPr lang="cy-GB" sz="2000" b="1">
                <a:ea typeface="ＭＳ Ｐゴシック" panose="020B0600070205080204" pitchFamily="34" charset="-128"/>
              </a:rPr>
              <a:t>medryddion</a:t>
            </a:r>
            <a:r>
              <a:rPr lang="cy-GB" sz="2000">
                <a:ea typeface="ＭＳ Ｐゴシック" panose="020B0600070205080204" pitchFamily="34" charset="-128"/>
              </a:rPr>
              <a:t> hefyd i fesur a marcio cydrannau.</a:t>
            </a:r>
          </a:p>
          <a:p>
            <a:endParaRPr lang="en-GB" altLang="en-US" sz="2000" dirty="0">
              <a:ea typeface="ＭＳ Ｐゴシック" panose="020B0600070205080204" pitchFamily="34" charset="-128"/>
            </a:endParaRPr>
          </a:p>
          <a:p>
            <a:r>
              <a:rPr lang="cy-GB" sz="2000">
                <a:ea typeface="ＭＳ Ｐゴシック" panose="020B0600070205080204" pitchFamily="34" charset="-128"/>
              </a:rPr>
              <a:t>Defnyddir </a:t>
            </a:r>
            <a:r>
              <a:rPr lang="cy-GB" sz="2000" b="1">
                <a:ea typeface="ＭＳ Ｐゴシック" panose="020B0600070205080204" pitchFamily="34" charset="-128"/>
              </a:rPr>
              <a:t>sgwariau</a:t>
            </a:r>
            <a:r>
              <a:rPr lang="cy-GB" sz="2000">
                <a:ea typeface="ＭＳ Ｐゴシック" panose="020B0600070205080204" pitchFamily="34" charset="-128"/>
              </a:rPr>
              <a:t> ar gyfer marcio onglau a chorneli a’u gwirio. </a:t>
            </a:r>
          </a:p>
          <a:p>
            <a:endParaRPr lang="en-US" dirty="0">
              <a:latin typeface="Arial" panose="020B0604020202020204" pitchFamily="34" charset="0"/>
            </a:endParaRPr>
          </a:p>
          <a:p>
            <a:r>
              <a:rPr lang="cy-GB" sz="2000">
                <a:ea typeface="ＭＳ Ｐゴシック" panose="020B0600070205080204" pitchFamily="34" charset="-128"/>
              </a:rPr>
              <a:t> </a:t>
            </a:r>
          </a:p>
          <a:p>
            <a:endParaRPr lang="en-US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3" name="Picture 10" descr="http://www.axminster.co.uk/images/products/large/118944_xl.jpg">
            <a:extLst>
              <a:ext uri="{FF2B5EF4-FFF2-40B4-BE49-F238E27FC236}">
                <a16:creationId xmlns:a16="http://schemas.microsoft.com/office/drawing/2014/main" id="{E4EDAD60-44B6-4E80-85E6-3C51D378E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9109" y="2563260"/>
            <a:ext cx="22320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4CC16C-1AE6-45A9-9153-C6E0D1FA9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339" y="1524694"/>
            <a:ext cx="2364529" cy="1654034"/>
          </a:xfrm>
          <a:prstGeom prst="rect">
            <a:avLst/>
          </a:prstGeom>
        </p:spPr>
      </p:pic>
      <p:pic>
        <p:nvPicPr>
          <p:cNvPr id="12" name="Picture 7" descr="http://www.axminster.co.uk/images/products/large/118456_xl.jpg">
            <a:extLst>
              <a:ext uri="{FF2B5EF4-FFF2-40B4-BE49-F238E27FC236}">
                <a16:creationId xmlns:a16="http://schemas.microsoft.com/office/drawing/2014/main" id="{6FD1A961-F62C-4A4B-B590-57829E23C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339" y="4353720"/>
            <a:ext cx="2766590" cy="176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6B921D-07EA-47D0-85D3-061D1FE38F5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064" y="4309302"/>
            <a:ext cx="2357656" cy="152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32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>
                <a:solidFill>
                  <a:srgbClr val="0070C0"/>
                </a:solidFill>
              </a:rPr>
              <a:t>Offer a chyfarpar torri a gorffen</a:t>
            </a:r>
            <a:r>
              <a:rPr lang="cy-GB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FA89E8-D174-4F27-AA6A-C0AF98A390AA}"/>
              </a:ext>
            </a:extLst>
          </p:cNvPr>
          <p:cNvSpPr txBox="1"/>
          <p:nvPr/>
        </p:nvSpPr>
        <p:spPr>
          <a:xfrm>
            <a:off x="457200" y="1556792"/>
            <a:ext cx="82296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000">
                <a:ea typeface="ＭＳ Ｐゴシック" panose="020B0600070205080204" pitchFamily="34" charset="-128"/>
              </a:rPr>
              <a:t>Mae’r offer llaw a ddefnyddir i dorri a siapio deunyddiau yn cynnwys, er enghraifft: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>
                <a:ea typeface="ＭＳ Ｐゴシック" panose="020B0600070205080204" pitchFamily="34" charset="-128"/>
              </a:rPr>
              <a:t>cŷn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latin typeface="Arial" panose="020B0604020202020204" pitchFamily="34" charset="0"/>
                <a:ea typeface="ＭＳ Ｐゴシック" panose="020B0600070205080204" pitchFamily="34" charset="-128"/>
              </a:rPr>
              <a:t>bolster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latin typeface="Arial" panose="020B0604020202020204" pitchFamily="34" charset="0"/>
                <a:ea typeface="ＭＳ Ｐゴシック" panose="020B0600070205080204" pitchFamily="34" charset="-128"/>
              </a:rPr>
              <a:t>torrwr pibellau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latin typeface="Arial" panose="020B0604020202020204" pitchFamily="34" charset="0"/>
                <a:ea typeface="ＭＳ Ｐゴシック" panose="020B0600070205080204" pitchFamily="34" charset="-128"/>
              </a:rPr>
              <a:t>llif fach.</a:t>
            </a:r>
          </a:p>
          <a:p>
            <a:endParaRPr lang="en-US" dirty="0">
              <a:latin typeface="Arial" panose="020B0604020202020204" pitchFamily="34" charset="0"/>
            </a:endParaRPr>
          </a:p>
          <a:p>
            <a:r>
              <a:rPr lang="cy-GB" sz="2000">
                <a:ea typeface="ＭＳ Ｐゴシック" panose="020B0600070205080204" pitchFamily="34" charset="-128"/>
              </a:rPr>
              <a:t>Mae’r offer gorffen y bydd angen i chi eu defnyddio o bosibl yn cynnwys: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trywel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sbatwla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>
                <a:ea typeface="ＭＳ Ｐゴシック" panose="020B0600070205080204" pitchFamily="34" charset="-128"/>
              </a:rPr>
              <a:t>brwsh paent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plaen uniadu.</a:t>
            </a:r>
          </a:p>
          <a:p>
            <a:endParaRPr lang="en-US" dirty="0">
              <a:latin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36DADB-84E2-45AC-83C2-14D453920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6217" y="2244171"/>
            <a:ext cx="3691565" cy="11848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595CC0-CDB0-43F5-BF6F-AE8A4F830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4137973"/>
            <a:ext cx="2253755" cy="195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13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>
                <a:solidFill>
                  <a:srgbClr val="0070C0"/>
                </a:solidFill>
              </a:rPr>
              <a:t>Defnyddio offer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FA89E8-D174-4F27-AA6A-C0AF98A390AA}"/>
              </a:ext>
            </a:extLst>
          </p:cNvPr>
          <p:cNvSpPr txBox="1"/>
          <p:nvPr/>
        </p:nvSpPr>
        <p:spPr>
          <a:xfrm>
            <a:off x="457200" y="1556792"/>
            <a:ext cx="8229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4F15C7-C3B3-4F10-B4FD-B60B9F41935B}"/>
              </a:ext>
            </a:extLst>
          </p:cNvPr>
          <p:cNvSpPr txBox="1"/>
          <p:nvPr/>
        </p:nvSpPr>
        <p:spPr>
          <a:xfrm>
            <a:off x="385193" y="1602958"/>
            <a:ext cx="793122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/>
              <a:t>Mae’n bwysig sicrhau’r safonau diogelwch uchaf wrth ddefnyddio, cynnal a chadw a storio offer llaw. Bydd defnyddio’r offer cywir ar gyfer y swydd yn cynhyrchu’r canlyniadau cyflymaf a mwyaf cywir.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cy-GB" b="1"/>
              <a:t>Gwnewch yn siŵr eich bod chi’n defnyddio’r cyfarpar diogelu personol priodol ar gyfer y dasg rydych chi’n ei gwneud (sbectolau diogelwch, gogls, menig ac ati).</a:t>
            </a: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AEB5A5-31A1-4FA3-AC93-2DC259CCA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233" y="4153989"/>
            <a:ext cx="267062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12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gwestiwn?</a:t>
            </a:r>
            <a:endParaRPr lang="cy-GB" sz="6000" dirty="0">
              <a:solidFill>
                <a:srgbClr val="0077E3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Sgiliau traddodiadol sydd eu hangen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ABFE-8C55-774D-B7DA-DD1095811A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10944" cy="4248000"/>
          </a:xfrm>
        </p:spPr>
        <p:txBody>
          <a:bodyPr/>
          <a:lstStyle/>
          <a:p>
            <a:r>
              <a:rPr lang="cy-GB"/>
              <a:t>Mae angen i’r holl grefftwyr adeiladu a gwasanaethau adeiladu allu mesur, marcio allan, torri, gosod a gorffen i safon sy’n gywir a gyda gorffeniad sy’n ddymunol yn esthetig. </a:t>
            </a:r>
          </a:p>
          <a:p>
            <a:r>
              <a:rPr lang="cy-GB"/>
              <a:t>Bydd angen i bobl sy’n gweithio ym maes adeiladu a pheirianneg gwasanaethau adeiladu heddiw ddefnyddio sgiliau llaw traddodiadol i gwblhau llawer o dasgau cynnal a chadw a thrwsio.</a:t>
            </a:r>
          </a:p>
          <a:p>
            <a:r>
              <a:rPr lang="cy-GB" b="1"/>
              <a:t>Bydd angen i chi fesur yn ofalus a thorri’n gywir i sicrhau gorffeniad o ansawdd da.</a:t>
            </a:r>
          </a:p>
          <a:p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21CC97-C05E-42E6-820B-C9D47D39B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918" y="2617054"/>
            <a:ext cx="2571554" cy="355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75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2400" b="1">
                <a:solidFill>
                  <a:srgbClr val="0070C0"/>
                </a:solidFill>
              </a:rPr>
              <a:t>Offer</a:t>
            </a:r>
            <a:r>
              <a:rPr lang="cy-GB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ABFE-8C55-774D-B7DA-DD1095811A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86746" cy="4248000"/>
          </a:xfrm>
        </p:spPr>
        <p:txBody>
          <a:bodyPr/>
          <a:lstStyle/>
          <a:p>
            <a:r>
              <a:rPr lang="cy-GB" sz="1800" dirty="0"/>
              <a:t>Ar gyfer pob tasg y byddwch chi’n gweithio arni, byddwch yn gweithio i faint penodol. Fel arfer, bydd rhywfaint o oddefiant, e.e. mae’n rhaid i ffrâm drws fod yn 900mm o led gyda goddefiant o +/- 2mm, sy’n golygu ei bod yn dderbyniol bod ffrâm y drws rhwng 898mm a 902mm. </a:t>
            </a:r>
          </a:p>
          <a:p>
            <a:r>
              <a:rPr lang="cy-GB" sz="1800" dirty="0"/>
              <a:t>Wrth fesur neu wirio mesuriad, mae’n bwysig eich bod chi’n sicrhau bod y mesurydd rydych chi’n ei ddefnyddio yn gywir a’ch bod chi’n ei ddefnyddio’n gywir i gael y mesuriad mwyaf cywir posibl.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F76062-522A-B845-9AAE-210A900B8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946" y="1163702"/>
            <a:ext cx="4382713" cy="32285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FEBE9F-F9CD-4C4C-9233-69B2C9DC8C21}"/>
              </a:ext>
            </a:extLst>
          </p:cNvPr>
          <p:cNvSpPr txBox="1"/>
          <p:nvPr/>
        </p:nvSpPr>
        <p:spPr>
          <a:xfrm>
            <a:off x="5436096" y="4566846"/>
            <a:ext cx="35638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000" b="1" i="1"/>
              <a:t>Mesur ddwywaith, torri unwaith</a:t>
            </a:r>
          </a:p>
        </p:txBody>
      </p:sp>
    </p:spTree>
    <p:extLst>
      <p:ext uri="{BB962C8B-B14F-4D97-AF65-F5344CB8AC3E}">
        <p14:creationId xmlns:p14="http://schemas.microsoft.com/office/powerpoint/2010/main" val="349228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2400" b="1">
                <a:solidFill>
                  <a:srgbClr val="0070C0"/>
                </a:solidFill>
              </a:rPr>
              <a:t>Mesur: Unedau</a:t>
            </a:r>
            <a:r>
              <a:rPr lang="cy-GB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AF8BF9-7BAE-49B3-9B60-F9DAC39EA025}"/>
              </a:ext>
            </a:extLst>
          </p:cNvPr>
          <p:cNvSpPr txBox="1"/>
          <p:nvPr/>
        </p:nvSpPr>
        <p:spPr>
          <a:xfrm>
            <a:off x="354360" y="1527422"/>
            <a:ext cx="79620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>
                <a:solidFill>
                  <a:srgbClr val="000000"/>
                </a:solidFill>
              </a:rPr>
              <a:t>Yn draddodiadol, roedd deunyddiau i gyd yn cael eu cyflenwi mewn mesuriadau imperial. Mae’r rhan fwyaf mewn mesuriadau metrig erbyn hyn.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72788CB-BFA0-4988-AB02-35F656D405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864765"/>
              </p:ext>
            </p:extLst>
          </p:nvPr>
        </p:nvGraphicFramePr>
        <p:xfrm>
          <a:off x="971600" y="2529013"/>
          <a:ext cx="6462981" cy="3221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1145309804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3283467731"/>
                    </a:ext>
                  </a:extLst>
                </a:gridCol>
                <a:gridCol w="2502541">
                  <a:extLst>
                    <a:ext uri="{9D8B030D-6E8A-4147-A177-3AD203B41FA5}">
                      <a16:colId xmlns:a16="http://schemas.microsoft.com/office/drawing/2014/main" val="1763444698"/>
                    </a:ext>
                  </a:extLst>
                </a:gridCol>
              </a:tblGrid>
              <a:tr h="2569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solidFill>
                            <a:srgbClr val="000000"/>
                          </a:solidFill>
                        </a:rPr>
                        <a:t>Unedau ar gyfer mesur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solidFill>
                            <a:srgbClr val="000000"/>
                          </a:solidFill>
                        </a:rPr>
                        <a:t>Unedau Metrig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100">
                          <a:solidFill>
                            <a:srgbClr val="000000"/>
                          </a:solidFill>
                        </a:rPr>
                        <a:t>Unedau Imperial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381041"/>
                  </a:ext>
                </a:extLst>
              </a:tr>
              <a:tr h="1098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Hyd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milimetr (mm)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metr (m)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cilometr (km)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modfedd (") e.e. 6" (6 modfedd)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troedfedd (') e.e. 8' (8 troedfedd)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9429404"/>
                  </a:ext>
                </a:extLst>
              </a:tr>
              <a:tr h="6778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Hylif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mililitr (ml)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litr (l)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peint (pt)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2881236"/>
                  </a:ext>
                </a:extLst>
              </a:tr>
              <a:tr h="1098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Pwysau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gram (g)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cilogram (kg)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tunnell (t)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200">
                          <a:solidFill>
                            <a:srgbClr val="000000"/>
                          </a:solidFill>
                        </a:rPr>
                        <a:t>pwys (lb)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0963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569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Cyfrifiadau </a:t>
            </a:r>
          </a:p>
        </p:txBody>
      </p:sp>
      <p:pic>
        <p:nvPicPr>
          <p:cNvPr id="6" name="Picture 5" descr="Shape, polygon&#10;&#10;Description automatically generated">
            <a:extLst>
              <a:ext uri="{FF2B5EF4-FFF2-40B4-BE49-F238E27FC236}">
                <a16:creationId xmlns:a16="http://schemas.microsoft.com/office/drawing/2014/main" id="{F186A33A-DF6E-4A72-814A-36F75955ED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486"/>
          <a:stretch/>
        </p:blipFill>
        <p:spPr>
          <a:xfrm>
            <a:off x="3965873" y="1354795"/>
            <a:ext cx="4842123" cy="466288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7137" y="1582888"/>
            <a:ext cx="3538736" cy="4248000"/>
          </a:xfrm>
        </p:spPr>
        <p:txBody>
          <a:bodyPr/>
          <a:lstStyle/>
          <a:p>
            <a:r>
              <a:rPr lang="cy-GB" sz="1800" dirty="0"/>
              <a:t>Mae sgiliau rhifedd yn hanfodol ar gyfer cyflawni tasgau dyddiol fel cyfrifo mesuriadau, metrau llinellol, arwynebedd a maint y deunyddiau sydd eu hangen, a chyfeintiau llif aer a hylif; gweithio gyda fformiwlâu i ddimensiynau gwirioneddol; a chyfrifo llwythi trydanol a gwrthiant foltedd i sicrhau bod y ceblau a’r ffiwsiau cywir yn cael eu dewis. 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239333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53ADA-AC5A-134D-9B4D-3EA824156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Cyfrifo metrau llinol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171BE-3FBF-9A40-A8AA-C5430759457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/>
              <a:t>Metrau llinol yw cyfanswm mesuriadau cydran unigol wedi eu hychwanegu at ei gilydd. Mae llinol yn golygu pa mor hir y byddai nifer o eitemau’n mesur o un pen i'r llall pe baent yn cael eu gosod mewn llinell syth. Dyma enghreifftiau o bethau sy’n cael eu cyfrifo mewn mesuriadau llinol: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sgyrtin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darnau o bren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DPC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llinell adeiladu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papur wal.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6A11B3-C323-4C31-91E9-16EA5A7599FA}"/>
              </a:ext>
            </a:extLst>
          </p:cNvPr>
          <p:cNvSpPr txBox="1"/>
          <p:nvPr/>
        </p:nvSpPr>
        <p:spPr>
          <a:xfrm>
            <a:off x="4355976" y="3356992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/>
              <a:t>Er enghraifft: </a:t>
            </a:r>
            <a:br>
              <a:rPr lang="cy-GB"/>
            </a:br>
            <a:r>
              <a:rPr lang="cy-GB"/>
              <a:t>4 darn 3.3m = 13.2m</a:t>
            </a:r>
          </a:p>
        </p:txBody>
      </p:sp>
    </p:spTree>
    <p:extLst>
      <p:ext uri="{BB962C8B-B14F-4D97-AF65-F5344CB8AC3E}">
        <p14:creationId xmlns:p14="http://schemas.microsoft.com/office/powerpoint/2010/main" val="1091221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53ADA-AC5A-134D-9B4D-3EA824156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Cyfrifo arwynebedd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171BE-3FBF-9A40-A8AA-C5430759457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I gael gwybod faint o ddeunydd sydd ei angen i orchuddio arwyneb fel llawr neu wal, mae angen i chi gyfrifo’r arwynebedd. Arwynebedd yw mesur arwyneb dau ddimensiwn, e.e. arwyneb llawr, wal, ffenestr wydr neu do. Er enghraifft, byddai angen i chi gyfrifo arwynebedd waliau ceudod er mwyn gweld faint o frics a blociau sydd eu hangen arnoch.</a:t>
            </a:r>
          </a:p>
          <a:p>
            <a:r>
              <a:rPr lang="cy-GB"/>
              <a:t>I ganfod arwynebedd, mae angen i chi luosi’r hyd a’r lled, neu luosi un ochr â’r llall. Bydd hyn yn rhoi ateb i chi a gaiff ei fynegi mewn unedau sgwâr (</a:t>
            </a:r>
            <a:r>
              <a:rPr lang="cy-GB" baseline="30000"/>
              <a:t>2</a:t>
            </a:r>
            <a:r>
              <a:rPr lang="cy-GB"/>
              <a:t>). Er enghraifft, mm</a:t>
            </a:r>
            <a:r>
              <a:rPr lang="cy-GB" baseline="30000"/>
              <a:t>2</a:t>
            </a:r>
            <a:r>
              <a:rPr lang="cy-GB"/>
              <a:t>, m</a:t>
            </a:r>
            <a:r>
              <a:rPr lang="cy-GB" baseline="30000"/>
              <a:t>2</a:t>
            </a:r>
            <a:r>
              <a:rPr lang="cy-GB"/>
              <a:t> neu km</a:t>
            </a:r>
            <a:r>
              <a:rPr lang="cy-GB" baseline="30000"/>
              <a:t>2</a:t>
            </a:r>
            <a:r>
              <a:rPr lang="cy-GB"/>
              <a:t>.</a:t>
            </a:r>
          </a:p>
          <a:p>
            <a:r>
              <a:rPr lang="cy-GB"/>
              <a:t>Er enghraifft: 3.3m × 3.3m = 10.89m</a:t>
            </a:r>
            <a:r>
              <a:rPr lang="cy-GB" baseline="3000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01830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53ADA-AC5A-134D-9B4D-3EA824156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Cyfrifo cyfaint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171BE-3FBF-9A40-A8AA-C5430759457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Cyfaint gwrthrych yw cyfanswm y lle mae’n ei gymryd, e.e. faint o baent sydd mewn tun, sylfaen ar gyfer wal neu gyfaint cymysgwr concrid. Dangosir cyfaint fel m</a:t>
            </a:r>
            <a:r>
              <a:rPr lang="cy-GB" baseline="30000"/>
              <a:t>3</a:t>
            </a:r>
            <a:r>
              <a:rPr lang="cy-GB"/>
              <a:t> (metrau ciwbig). I ganfod cyfaint gwrthrych, rhaid i chi luosi hyd a lled ac uchder.</a:t>
            </a:r>
          </a:p>
          <a:p>
            <a:pPr algn="ctr"/>
            <a:r>
              <a:rPr lang="cy-GB"/>
              <a:t>Cyfaint = hyd x lled x uchder</a:t>
            </a:r>
          </a:p>
          <a:p>
            <a:r>
              <a:rPr lang="cy-GB"/>
              <a:t>Er enghraifft: 3.3m × 3.3m × 3.3m = 35.937 m</a:t>
            </a:r>
            <a:r>
              <a:rPr lang="cy-GB" baseline="3000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51446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68A4-2ACF-2941-8633-1CE38C653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2400" b="1">
                <a:solidFill>
                  <a:srgbClr val="0070C0"/>
                </a:solidFill>
              </a:rPr>
              <a:t>Mesur: Lluniau</a:t>
            </a:r>
            <a:r>
              <a:rPr lang="cy-GB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AFE70-2F66-4381-9B5B-D185420E752B}"/>
              </a:ext>
            </a:extLst>
          </p:cNvPr>
          <p:cNvSpPr txBox="1"/>
          <p:nvPr/>
        </p:nvSpPr>
        <p:spPr>
          <a:xfrm>
            <a:off x="323528" y="1364633"/>
            <a:ext cx="80752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000" b="0" i="0" u="none" strike="noStrike" baseline="0">
                <a:latin typeface="Arial" panose="020B0604020202020204" pitchFamily="34" charset="0"/>
              </a:rPr>
              <a:t>Mae’n bwysig gallu dehongli gwybodaeth o lun yn gywir er mwyn sicrhau bod gennych chi’r holl fesuriadau sydd eu hangen arnoch cyn dechrau gweithio.</a:t>
            </a:r>
          </a:p>
        </p:txBody>
      </p:sp>
      <p:pic>
        <p:nvPicPr>
          <p:cNvPr id="4" name="Picture 3" descr="A picture containing antenna&#10;&#10;Description automatically generated">
            <a:extLst>
              <a:ext uri="{FF2B5EF4-FFF2-40B4-BE49-F238E27FC236}">
                <a16:creationId xmlns:a16="http://schemas.microsoft.com/office/drawing/2014/main" id="{90553AF9-240F-429C-8D48-E5A96C4930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26" r="61812" b="35006"/>
          <a:stretch/>
        </p:blipFill>
        <p:spPr>
          <a:xfrm>
            <a:off x="2771800" y="2138684"/>
            <a:ext cx="5770984" cy="373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855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CCB350-B76C-41FC-AE69-633CA55F79C0}">
  <ds:schemaRefs>
    <ds:schemaRef ds:uri="1c5831b9-66da-4f16-a409-834213ecdb8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www.w3.org/XML/1998/namespace"/>
    <ds:schemaRef ds:uri="7d91badd-8922-4db1-9652-4fbca8a6b7df"/>
  </ds:schemaRefs>
</ds:datastoreItem>
</file>

<file path=customXml/itemProps2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6099</TotalTime>
  <Words>1091</Words>
  <Application>Microsoft Office PowerPoint</Application>
  <PresentationFormat>On-screen Show (4:3)</PresentationFormat>
  <Paragraphs>125</Paragraphs>
  <Slides>19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Lucida Grande</vt:lpstr>
      <vt:lpstr>Times New Roman</vt:lpstr>
      <vt:lpstr>Default Design</vt:lpstr>
      <vt:lpstr> PowerPoint 3: Sgiliau traddodiadol a ddefnyddir mewn adeiladu a gwasanaethau adeiladu</vt:lpstr>
      <vt:lpstr>Sgiliau traddodiadol sydd eu hangen</vt:lpstr>
      <vt:lpstr>Offer </vt:lpstr>
      <vt:lpstr>Mesur: Unedau </vt:lpstr>
      <vt:lpstr>Cyfrifiadau </vt:lpstr>
      <vt:lpstr>Cyfrifo metrau llinol</vt:lpstr>
      <vt:lpstr>Cyfrifo arwynebedd</vt:lpstr>
      <vt:lpstr>Cyfrifo cyfaint</vt:lpstr>
      <vt:lpstr>Mesur: Lluniau </vt:lpstr>
      <vt:lpstr>Mesur: Lefelau </vt:lpstr>
      <vt:lpstr>Enghreifftiau o sgiliau traddodiadol a ddefnyddir i osod brics</vt:lpstr>
      <vt:lpstr>Enghreifftiau o sgiliau traddodiadol a ddefnyddir mewn crefftau Peirianneg Gwasanaethau Adeiladu</vt:lpstr>
      <vt:lpstr>Enghreifftiau o sgiliau traddodiadol a ddefnyddir wrth blastro</vt:lpstr>
      <vt:lpstr>Enghreifftiau o sgiliau traddodiadol a ddefnyddir mewn gwaith coed a saernïaeth</vt:lpstr>
      <vt:lpstr>Teclynnau mesur a marcio </vt:lpstr>
      <vt:lpstr>Teclynnau mesur a marcio (parhad) </vt:lpstr>
      <vt:lpstr>Offer a chyfarpar torri a gorffen </vt:lpstr>
      <vt:lpstr>Defnyddio offer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263</cp:revision>
  <dcterms:created xsi:type="dcterms:W3CDTF">2013-05-28T00:38:54Z</dcterms:created>
  <dcterms:modified xsi:type="dcterms:W3CDTF">2021-04-27T15:09:57Z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