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5"/>
  </p:notesMasterIdLst>
  <p:handoutMasterIdLst>
    <p:handoutMasterId r:id="rId26"/>
  </p:handoutMasterIdLst>
  <p:sldIdLst>
    <p:sldId id="256" r:id="rId5"/>
    <p:sldId id="360" r:id="rId6"/>
    <p:sldId id="361" r:id="rId7"/>
    <p:sldId id="344" r:id="rId8"/>
    <p:sldId id="355" r:id="rId9"/>
    <p:sldId id="328" r:id="rId10"/>
    <p:sldId id="353" r:id="rId11"/>
    <p:sldId id="330" r:id="rId12"/>
    <p:sldId id="343" r:id="rId13"/>
    <p:sldId id="349" r:id="rId14"/>
    <p:sldId id="348" r:id="rId15"/>
    <p:sldId id="356" r:id="rId16"/>
    <p:sldId id="346" r:id="rId17"/>
    <p:sldId id="350" r:id="rId18"/>
    <p:sldId id="347" r:id="rId19"/>
    <p:sldId id="351" r:id="rId20"/>
    <p:sldId id="352" r:id="rId21"/>
    <p:sldId id="358" r:id="rId22"/>
    <p:sldId id="359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Brooks" initials="CB" lastIdx="3" clrIdx="0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2" name="Rachael Harrison" initials="RH" lastIdx="1" clrIdx="1">
    <p:extLst>
      <p:ext uri="{19B8F6BF-5375-455C-9EA6-DF929625EA0E}">
        <p15:presenceInfo xmlns:p15="http://schemas.microsoft.com/office/powerpoint/2012/main" userId="Rachael Harrison" providerId="None"/>
      </p:ext>
    </p:extLst>
  </p:cmAuthor>
  <p:cmAuthor id="3" name="Linda Mellor" initials="LM" lastIdx="1" clrIdx="2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4C6ADC-C5FC-4B1E-8805-97E98A8BF157}" v="6" dt="2021-03-22T11:02:50.3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3" autoAdjust="0"/>
    <p:restoredTop sz="93522" autoAdjust="0"/>
  </p:normalViewPr>
  <p:slideViewPr>
    <p:cSldViewPr showGuides="1">
      <p:cViewPr varScale="1">
        <p:scale>
          <a:sx n="62" d="100"/>
          <a:sy n="62" d="100"/>
        </p:scale>
        <p:origin x="152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AD4C6ADC-C5FC-4B1E-8805-97E98A8BF157}"/>
    <pc:docChg chg="undo custSel modSld">
      <pc:chgData name="Rachael Harrison" userId="3d0f6613-2183-48a7-8949-7da9e40c01c7" providerId="ADAL" clId="{AD4C6ADC-C5FC-4B1E-8805-97E98A8BF157}" dt="2021-03-22T11:58:14.976" v="443"/>
      <pc:docMkLst>
        <pc:docMk/>
      </pc:docMkLst>
      <pc:sldChg chg="modSp mod">
        <pc:chgData name="Rachael Harrison" userId="3d0f6613-2183-48a7-8949-7da9e40c01c7" providerId="ADAL" clId="{AD4C6ADC-C5FC-4B1E-8805-97E98A8BF157}" dt="2021-03-22T10:36:55.584" v="0" actId="20577"/>
        <pc:sldMkLst>
          <pc:docMk/>
          <pc:sldMk cId="0" sldId="256"/>
        </pc:sldMkLst>
        <pc:spChg chg="mod">
          <ac:chgData name="Rachael Harrison" userId="3d0f6613-2183-48a7-8949-7da9e40c01c7" providerId="ADAL" clId="{AD4C6ADC-C5FC-4B1E-8805-97E98A8BF157}" dt="2021-03-22T10:36:55.584" v="0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 addCm modCm">
        <pc:chgData name="Rachael Harrison" userId="3d0f6613-2183-48a7-8949-7da9e40c01c7" providerId="ADAL" clId="{AD4C6ADC-C5FC-4B1E-8805-97E98A8BF157}" dt="2021-03-22T10:51:02.012" v="126" actId="20577"/>
        <pc:sldMkLst>
          <pc:docMk/>
          <pc:sldMk cId="0" sldId="328"/>
        </pc:sldMkLst>
        <pc:spChg chg="mod">
          <ac:chgData name="Rachael Harrison" userId="3d0f6613-2183-48a7-8949-7da9e40c01c7" providerId="ADAL" clId="{AD4C6ADC-C5FC-4B1E-8805-97E98A8BF157}" dt="2021-03-22T10:51:02.012" v="126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AD4C6ADC-C5FC-4B1E-8805-97E98A8BF157}" dt="2021-03-22T10:52:25.651" v="201" actId="20577"/>
        <pc:sldMkLst>
          <pc:docMk/>
          <pc:sldMk cId="0" sldId="330"/>
        </pc:sldMkLst>
        <pc:spChg chg="mod">
          <ac:chgData name="Rachael Harrison" userId="3d0f6613-2183-48a7-8949-7da9e40c01c7" providerId="ADAL" clId="{AD4C6ADC-C5FC-4B1E-8805-97E98A8BF157}" dt="2021-03-22T10:52:25.651" v="201" actId="20577"/>
          <ac:spMkLst>
            <pc:docMk/>
            <pc:sldMk cId="0" sldId="330"/>
            <ac:spMk id="2" creationId="{AB05AE3B-3817-5E48-9B32-4A195B74657C}"/>
          </ac:spMkLst>
        </pc:spChg>
      </pc:sldChg>
      <pc:sldChg chg="modSp mod">
        <pc:chgData name="Rachael Harrison" userId="3d0f6613-2183-48a7-8949-7da9e40c01c7" providerId="ADAL" clId="{AD4C6ADC-C5FC-4B1E-8805-97E98A8BF157}" dt="2021-03-22T10:52:42.236" v="208" actId="6549"/>
        <pc:sldMkLst>
          <pc:docMk/>
          <pc:sldMk cId="4248078488" sldId="343"/>
        </pc:sldMkLst>
        <pc:spChg chg="mod">
          <ac:chgData name="Rachael Harrison" userId="3d0f6613-2183-48a7-8949-7da9e40c01c7" providerId="ADAL" clId="{AD4C6ADC-C5FC-4B1E-8805-97E98A8BF157}" dt="2021-03-22T10:52:42.236" v="208" actId="6549"/>
          <ac:spMkLst>
            <pc:docMk/>
            <pc:sldMk cId="4248078488" sldId="343"/>
            <ac:spMk id="3" creationId="{D54E3C3F-A53B-5647-A9D2-B98C094799DB}"/>
          </ac:spMkLst>
        </pc:spChg>
      </pc:sldChg>
      <pc:sldChg chg="modSp mod">
        <pc:chgData name="Rachael Harrison" userId="3d0f6613-2183-48a7-8949-7da9e40c01c7" providerId="ADAL" clId="{AD4C6ADC-C5FC-4B1E-8805-97E98A8BF157}" dt="2021-03-22T10:39:16.270" v="58" actId="6549"/>
        <pc:sldMkLst>
          <pc:docMk/>
          <pc:sldMk cId="2385919241" sldId="344"/>
        </pc:sldMkLst>
        <pc:spChg chg="mod">
          <ac:chgData name="Rachael Harrison" userId="3d0f6613-2183-48a7-8949-7da9e40c01c7" providerId="ADAL" clId="{AD4C6ADC-C5FC-4B1E-8805-97E98A8BF157}" dt="2021-03-22T10:39:02.963" v="45" actId="14100"/>
          <ac:spMkLst>
            <pc:docMk/>
            <pc:sldMk cId="2385919241" sldId="344"/>
            <ac:spMk id="3" creationId="{97E4492B-F4BB-FA4F-8618-C02EDA1EDA04}"/>
          </ac:spMkLst>
        </pc:spChg>
        <pc:spChg chg="mod">
          <ac:chgData name="Rachael Harrison" userId="3d0f6613-2183-48a7-8949-7da9e40c01c7" providerId="ADAL" clId="{AD4C6ADC-C5FC-4B1E-8805-97E98A8BF157}" dt="2021-03-22T10:39:16.270" v="58" actId="6549"/>
          <ac:spMkLst>
            <pc:docMk/>
            <pc:sldMk cId="2385919241" sldId="344"/>
            <ac:spMk id="6" creationId="{2D4544A9-ADB6-4D60-BB63-85713C243050}"/>
          </ac:spMkLst>
        </pc:spChg>
      </pc:sldChg>
      <pc:sldChg chg="modSp mod">
        <pc:chgData name="Rachael Harrison" userId="3d0f6613-2183-48a7-8949-7da9e40c01c7" providerId="ADAL" clId="{AD4C6ADC-C5FC-4B1E-8805-97E98A8BF157}" dt="2021-03-22T10:55:30.686" v="259" actId="20577"/>
        <pc:sldMkLst>
          <pc:docMk/>
          <pc:sldMk cId="1235677213" sldId="346"/>
        </pc:sldMkLst>
        <pc:spChg chg="mod">
          <ac:chgData name="Rachael Harrison" userId="3d0f6613-2183-48a7-8949-7da9e40c01c7" providerId="ADAL" clId="{AD4C6ADC-C5FC-4B1E-8805-97E98A8BF157}" dt="2021-03-22T10:55:30.686" v="259" actId="20577"/>
          <ac:spMkLst>
            <pc:docMk/>
            <pc:sldMk cId="1235677213" sldId="346"/>
            <ac:spMk id="9" creationId="{D566566E-5FCA-4445-B81A-27E680D53A67}"/>
          </ac:spMkLst>
        </pc:spChg>
      </pc:sldChg>
      <pc:sldChg chg="modSp mod">
        <pc:chgData name="Rachael Harrison" userId="3d0f6613-2183-48a7-8949-7da9e40c01c7" providerId="ADAL" clId="{AD4C6ADC-C5FC-4B1E-8805-97E98A8BF157}" dt="2021-03-22T10:59:22.852" v="366" actId="20577"/>
        <pc:sldMkLst>
          <pc:docMk/>
          <pc:sldMk cId="66671523" sldId="347"/>
        </pc:sldMkLst>
        <pc:spChg chg="mod">
          <ac:chgData name="Rachael Harrison" userId="3d0f6613-2183-48a7-8949-7da9e40c01c7" providerId="ADAL" clId="{AD4C6ADC-C5FC-4B1E-8805-97E98A8BF157}" dt="2021-03-22T10:59:22.852" v="366" actId="20577"/>
          <ac:spMkLst>
            <pc:docMk/>
            <pc:sldMk cId="66671523" sldId="347"/>
            <ac:spMk id="3" creationId="{D2413AB2-BC24-274F-89A1-FD5A27D7B59F}"/>
          </ac:spMkLst>
        </pc:spChg>
      </pc:sldChg>
      <pc:sldChg chg="modSp mod">
        <pc:chgData name="Rachael Harrison" userId="3d0f6613-2183-48a7-8949-7da9e40c01c7" providerId="ADAL" clId="{AD4C6ADC-C5FC-4B1E-8805-97E98A8BF157}" dt="2021-03-22T11:58:14.976" v="443"/>
        <pc:sldMkLst>
          <pc:docMk/>
          <pc:sldMk cId="4250139433" sldId="348"/>
        </pc:sldMkLst>
        <pc:spChg chg="mod">
          <ac:chgData name="Rachael Harrison" userId="3d0f6613-2183-48a7-8949-7da9e40c01c7" providerId="ADAL" clId="{AD4C6ADC-C5FC-4B1E-8805-97E98A8BF157}" dt="2021-03-22T11:58:14.976" v="443"/>
          <ac:spMkLst>
            <pc:docMk/>
            <pc:sldMk cId="4250139433" sldId="348"/>
            <ac:spMk id="2" creationId="{8FFE461A-CE19-2F48-B4EE-B787A3219ACD}"/>
          </ac:spMkLst>
        </pc:spChg>
        <pc:graphicFrameChg chg="mod modGraphic">
          <ac:chgData name="Rachael Harrison" userId="3d0f6613-2183-48a7-8949-7da9e40c01c7" providerId="ADAL" clId="{AD4C6ADC-C5FC-4B1E-8805-97E98A8BF157}" dt="2021-03-22T10:53:43.492" v="237" actId="20577"/>
          <ac:graphicFrameMkLst>
            <pc:docMk/>
            <pc:sldMk cId="4250139433" sldId="348"/>
            <ac:graphicFrameMk id="4" creationId="{F13F6794-1690-A14B-ADA7-84A273788C14}"/>
          </ac:graphicFrameMkLst>
        </pc:graphicFrameChg>
      </pc:sldChg>
      <pc:sldChg chg="modSp mod">
        <pc:chgData name="Rachael Harrison" userId="3d0f6613-2183-48a7-8949-7da9e40c01c7" providerId="ADAL" clId="{AD4C6ADC-C5FC-4B1E-8805-97E98A8BF157}" dt="2021-03-22T10:53:14.574" v="227" actId="313"/>
        <pc:sldMkLst>
          <pc:docMk/>
          <pc:sldMk cId="1293972700" sldId="349"/>
        </pc:sldMkLst>
        <pc:spChg chg="mod">
          <ac:chgData name="Rachael Harrison" userId="3d0f6613-2183-48a7-8949-7da9e40c01c7" providerId="ADAL" clId="{AD4C6ADC-C5FC-4B1E-8805-97E98A8BF157}" dt="2021-03-22T10:53:04.104" v="215" actId="20577"/>
          <ac:spMkLst>
            <pc:docMk/>
            <pc:sldMk cId="1293972700" sldId="349"/>
            <ac:spMk id="2" creationId="{97B3650C-8B52-8646-9A34-DB822B9C1A4A}"/>
          </ac:spMkLst>
        </pc:spChg>
        <pc:spChg chg="mod">
          <ac:chgData name="Rachael Harrison" userId="3d0f6613-2183-48a7-8949-7da9e40c01c7" providerId="ADAL" clId="{AD4C6ADC-C5FC-4B1E-8805-97E98A8BF157}" dt="2021-03-22T10:53:14.574" v="227" actId="313"/>
          <ac:spMkLst>
            <pc:docMk/>
            <pc:sldMk cId="1293972700" sldId="349"/>
            <ac:spMk id="3" creationId="{2F8A5BA9-08BD-F842-9244-68467A5D8D96}"/>
          </ac:spMkLst>
        </pc:spChg>
      </pc:sldChg>
      <pc:sldChg chg="modSp mod">
        <pc:chgData name="Rachael Harrison" userId="3d0f6613-2183-48a7-8949-7da9e40c01c7" providerId="ADAL" clId="{AD4C6ADC-C5FC-4B1E-8805-97E98A8BF157}" dt="2021-03-22T10:56:30.115" v="277" actId="20577"/>
        <pc:sldMkLst>
          <pc:docMk/>
          <pc:sldMk cId="4123679303" sldId="350"/>
        </pc:sldMkLst>
        <pc:spChg chg="mod">
          <ac:chgData name="Rachael Harrison" userId="3d0f6613-2183-48a7-8949-7da9e40c01c7" providerId="ADAL" clId="{AD4C6ADC-C5FC-4B1E-8805-97E98A8BF157}" dt="2021-03-22T10:55:36.936" v="260" actId="20577"/>
          <ac:spMkLst>
            <pc:docMk/>
            <pc:sldMk cId="4123679303" sldId="350"/>
            <ac:spMk id="2" creationId="{465454BD-1D42-304E-8723-4707CF6DE3D1}"/>
          </ac:spMkLst>
        </pc:spChg>
        <pc:spChg chg="mod">
          <ac:chgData name="Rachael Harrison" userId="3d0f6613-2183-48a7-8949-7da9e40c01c7" providerId="ADAL" clId="{AD4C6ADC-C5FC-4B1E-8805-97E98A8BF157}" dt="2021-03-22T10:56:30.115" v="277" actId="20577"/>
          <ac:spMkLst>
            <pc:docMk/>
            <pc:sldMk cId="4123679303" sldId="350"/>
            <ac:spMk id="3" creationId="{5621A779-4449-934F-BB93-5C7C6A4B0A9F}"/>
          </ac:spMkLst>
        </pc:spChg>
      </pc:sldChg>
      <pc:sldChg chg="modSp mod">
        <pc:chgData name="Rachael Harrison" userId="3d0f6613-2183-48a7-8949-7da9e40c01c7" providerId="ADAL" clId="{AD4C6ADC-C5FC-4B1E-8805-97E98A8BF157}" dt="2021-03-22T10:59:53.804" v="389" actId="14100"/>
        <pc:sldMkLst>
          <pc:docMk/>
          <pc:sldMk cId="746350414" sldId="351"/>
        </pc:sldMkLst>
        <pc:spChg chg="mod">
          <ac:chgData name="Rachael Harrison" userId="3d0f6613-2183-48a7-8949-7da9e40c01c7" providerId="ADAL" clId="{AD4C6ADC-C5FC-4B1E-8805-97E98A8BF157}" dt="2021-03-22T10:59:53.804" v="389" actId="14100"/>
          <ac:spMkLst>
            <pc:docMk/>
            <pc:sldMk cId="746350414" sldId="351"/>
            <ac:spMk id="3" creationId="{98F7E044-8C40-5C49-969F-5DACBA90AEEB}"/>
          </ac:spMkLst>
        </pc:spChg>
      </pc:sldChg>
      <pc:sldChg chg="modSp mod">
        <pc:chgData name="Rachael Harrison" userId="3d0f6613-2183-48a7-8949-7da9e40c01c7" providerId="ADAL" clId="{AD4C6ADC-C5FC-4B1E-8805-97E98A8BF157}" dt="2021-03-22T11:00:57.379" v="409" actId="20577"/>
        <pc:sldMkLst>
          <pc:docMk/>
          <pc:sldMk cId="3107231656" sldId="352"/>
        </pc:sldMkLst>
        <pc:spChg chg="mod">
          <ac:chgData name="Rachael Harrison" userId="3d0f6613-2183-48a7-8949-7da9e40c01c7" providerId="ADAL" clId="{AD4C6ADC-C5FC-4B1E-8805-97E98A8BF157}" dt="2021-03-22T11:00:57.379" v="409" actId="20577"/>
          <ac:spMkLst>
            <pc:docMk/>
            <pc:sldMk cId="3107231656" sldId="352"/>
            <ac:spMk id="3" creationId="{3DF5CC3B-1A6A-1C43-ADDA-0035CEF64CE2}"/>
          </ac:spMkLst>
        </pc:spChg>
      </pc:sldChg>
      <pc:sldChg chg="modSp mod">
        <pc:chgData name="Rachael Harrison" userId="3d0f6613-2183-48a7-8949-7da9e40c01c7" providerId="ADAL" clId="{AD4C6ADC-C5FC-4B1E-8805-97E98A8BF157}" dt="2021-03-22T11:58:09.649" v="442"/>
        <pc:sldMkLst>
          <pc:docMk/>
          <pc:sldMk cId="621341550" sldId="353"/>
        </pc:sldMkLst>
        <pc:spChg chg="mod">
          <ac:chgData name="Rachael Harrison" userId="3d0f6613-2183-48a7-8949-7da9e40c01c7" providerId="ADAL" clId="{AD4C6ADC-C5FC-4B1E-8805-97E98A8BF157}" dt="2021-03-22T11:58:09.649" v="442"/>
          <ac:spMkLst>
            <pc:docMk/>
            <pc:sldMk cId="621341550" sldId="353"/>
            <ac:spMk id="2" creationId="{66F5C157-E62E-9E49-A323-6CAC68D753B5}"/>
          </ac:spMkLst>
        </pc:spChg>
      </pc:sldChg>
      <pc:sldChg chg="modSp mod">
        <pc:chgData name="Rachael Harrison" userId="3d0f6613-2183-48a7-8949-7da9e40c01c7" providerId="ADAL" clId="{AD4C6ADC-C5FC-4B1E-8805-97E98A8BF157}" dt="2021-03-22T10:39:31.933" v="61" actId="6549"/>
        <pc:sldMkLst>
          <pc:docMk/>
          <pc:sldMk cId="768463017" sldId="355"/>
        </pc:sldMkLst>
        <pc:spChg chg="mod">
          <ac:chgData name="Rachael Harrison" userId="3d0f6613-2183-48a7-8949-7da9e40c01c7" providerId="ADAL" clId="{AD4C6ADC-C5FC-4B1E-8805-97E98A8BF157}" dt="2021-03-22T10:39:31.933" v="61" actId="6549"/>
          <ac:spMkLst>
            <pc:docMk/>
            <pc:sldMk cId="768463017" sldId="355"/>
            <ac:spMk id="3" creationId="{AFA4B38D-E735-724B-8192-82B9A0C21085}"/>
          </ac:spMkLst>
        </pc:spChg>
      </pc:sldChg>
      <pc:sldChg chg="modSp mod">
        <pc:chgData name="Rachael Harrison" userId="3d0f6613-2183-48a7-8949-7da9e40c01c7" providerId="ADAL" clId="{AD4C6ADC-C5FC-4B1E-8805-97E98A8BF157}" dt="2021-03-22T11:02:00.619" v="420" actId="20577"/>
        <pc:sldMkLst>
          <pc:docMk/>
          <pc:sldMk cId="1948336200" sldId="356"/>
        </pc:sldMkLst>
        <pc:spChg chg="mod">
          <ac:chgData name="Rachael Harrison" userId="3d0f6613-2183-48a7-8949-7da9e40c01c7" providerId="ADAL" clId="{AD4C6ADC-C5FC-4B1E-8805-97E98A8BF157}" dt="2021-03-22T11:02:00.619" v="420" actId="20577"/>
          <ac:spMkLst>
            <pc:docMk/>
            <pc:sldMk cId="1948336200" sldId="356"/>
            <ac:spMk id="3" creationId="{D489A60D-C4B7-8743-95F8-54794D62D3E5}"/>
          </ac:spMkLst>
        </pc:spChg>
        <pc:spChg chg="mod">
          <ac:chgData name="Rachael Harrison" userId="3d0f6613-2183-48a7-8949-7da9e40c01c7" providerId="ADAL" clId="{AD4C6ADC-C5FC-4B1E-8805-97E98A8BF157}" dt="2021-03-22T10:55:06.827" v="256" actId="20577"/>
          <ac:spMkLst>
            <pc:docMk/>
            <pc:sldMk cId="1948336200" sldId="356"/>
            <ac:spMk id="5" creationId="{AEE6DC95-EFA8-4F53-A980-891576DAD1C6}"/>
          </ac:spMkLst>
        </pc:spChg>
      </pc:sldChg>
      <pc:sldChg chg="modSp mod">
        <pc:chgData name="Rachael Harrison" userId="3d0f6613-2183-48a7-8949-7da9e40c01c7" providerId="ADAL" clId="{AD4C6ADC-C5FC-4B1E-8805-97E98A8BF157}" dt="2021-03-22T11:01:31.122" v="418" actId="20577"/>
        <pc:sldMkLst>
          <pc:docMk/>
          <pc:sldMk cId="148309133" sldId="358"/>
        </pc:sldMkLst>
        <pc:spChg chg="mod">
          <ac:chgData name="Rachael Harrison" userId="3d0f6613-2183-48a7-8949-7da9e40c01c7" providerId="ADAL" clId="{AD4C6ADC-C5FC-4B1E-8805-97E98A8BF157}" dt="2021-03-22T11:01:31.122" v="418" actId="20577"/>
          <ac:spMkLst>
            <pc:docMk/>
            <pc:sldMk cId="148309133" sldId="358"/>
            <ac:spMk id="3" creationId="{2BB8A0A3-C243-F74E-B0B0-168123039D3F}"/>
          </ac:spMkLst>
        </pc:spChg>
      </pc:sldChg>
      <pc:sldChg chg="modSp mod">
        <pc:chgData name="Rachael Harrison" userId="3d0f6613-2183-48a7-8949-7da9e40c01c7" providerId="ADAL" clId="{AD4C6ADC-C5FC-4B1E-8805-97E98A8BF157}" dt="2021-03-22T11:02:59.522" v="441" actId="20577"/>
        <pc:sldMkLst>
          <pc:docMk/>
          <pc:sldMk cId="3930968841" sldId="359"/>
        </pc:sldMkLst>
        <pc:spChg chg="mod">
          <ac:chgData name="Rachael Harrison" userId="3d0f6613-2183-48a7-8949-7da9e40c01c7" providerId="ADAL" clId="{AD4C6ADC-C5FC-4B1E-8805-97E98A8BF157}" dt="2021-03-22T11:02:59.522" v="441" actId="20577"/>
          <ac:spMkLst>
            <pc:docMk/>
            <pc:sldMk cId="3930968841" sldId="359"/>
            <ac:spMk id="5" creationId="{7FE8C1D6-32DE-FC4A-9EE2-9C0767589F54}"/>
          </ac:spMkLst>
        </pc:spChg>
      </pc:sldChg>
      <pc:sldChg chg="modSp mod">
        <pc:chgData name="Rachael Harrison" userId="3d0f6613-2183-48a7-8949-7da9e40c01c7" providerId="ADAL" clId="{AD4C6ADC-C5FC-4B1E-8805-97E98A8BF157}" dt="2021-03-22T10:37:58.622" v="19" actId="20577"/>
        <pc:sldMkLst>
          <pc:docMk/>
          <pc:sldMk cId="2133760961" sldId="360"/>
        </pc:sldMkLst>
        <pc:spChg chg="mod">
          <ac:chgData name="Rachael Harrison" userId="3d0f6613-2183-48a7-8949-7da9e40c01c7" providerId="ADAL" clId="{AD4C6ADC-C5FC-4B1E-8805-97E98A8BF157}" dt="2021-03-22T10:37:58.622" v="19" actId="20577"/>
          <ac:spMkLst>
            <pc:docMk/>
            <pc:sldMk cId="2133760961" sldId="360"/>
            <ac:spMk id="3" creationId="{2639BDA3-5BC7-5A4D-9C3F-8A02D4243CC3}"/>
          </ac:spMkLst>
        </pc:spChg>
      </pc:sldChg>
      <pc:sldChg chg="modSp mod">
        <pc:chgData name="Rachael Harrison" userId="3d0f6613-2183-48a7-8949-7da9e40c01c7" providerId="ADAL" clId="{AD4C6ADC-C5FC-4B1E-8805-97E98A8BF157}" dt="2021-03-22T10:38:44.854" v="44" actId="20577"/>
        <pc:sldMkLst>
          <pc:docMk/>
          <pc:sldMk cId="3214766165" sldId="361"/>
        </pc:sldMkLst>
        <pc:spChg chg="mod">
          <ac:chgData name="Rachael Harrison" userId="3d0f6613-2183-48a7-8949-7da9e40c01c7" providerId="ADAL" clId="{AD4C6ADC-C5FC-4B1E-8805-97E98A8BF157}" dt="2021-03-22T10:38:44.854" v="44" actId="20577"/>
          <ac:spMkLst>
            <pc:docMk/>
            <pc:sldMk cId="3214766165" sldId="361"/>
            <ac:spMk id="3" creationId="{49CAE256-2CF6-F947-879C-7C6588376F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ddoldaicymru.cymru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091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58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33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853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0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451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30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2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97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312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120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41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http://www.welshchapels.org/wp-content/uploads/2019/02/Finished-300x300.jpg</a:t>
            </a:r>
          </a:p>
          <a:p>
            <a:r>
              <a:rPr lang="cy-GB"/>
              <a:t>Ewch i </a:t>
            </a:r>
            <a:r>
              <a:rPr lang="cy-GB">
                <a:hlinkClick r:id="rId3"/>
              </a:rPr>
              <a:t>Hafan (welshchapels.wales)</a:t>
            </a:r>
            <a:r>
              <a:rPr lang="cy-GB"/>
              <a:t> i gael rhagor o wybodaeth.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5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gislation.gov.uk/ukpga/1990/9/contents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britishlistedbuildings.co.uk/wales/ceredigion" TargetMode="External"/><Relationship Id="rId13" Type="http://schemas.openxmlformats.org/officeDocument/2006/relationships/hyperlink" Target="https://britishlistedbuildings.co.uk/wales/isle-of-anglesey" TargetMode="External"/><Relationship Id="rId18" Type="http://schemas.openxmlformats.org/officeDocument/2006/relationships/hyperlink" Target="https://britishlistedbuildings.co.uk/wales/pembrokeshire" TargetMode="External"/><Relationship Id="rId3" Type="http://schemas.openxmlformats.org/officeDocument/2006/relationships/hyperlink" Target="https://britishlistedbuildings.co.uk/wales/blaenau-gwent" TargetMode="External"/><Relationship Id="rId21" Type="http://schemas.openxmlformats.org/officeDocument/2006/relationships/hyperlink" Target="https://britishlistedbuildings.co.uk/wales/swansea" TargetMode="External"/><Relationship Id="rId7" Type="http://schemas.openxmlformats.org/officeDocument/2006/relationships/hyperlink" Target="https://britishlistedbuildings.co.uk/wales/carmarthenshire" TargetMode="External"/><Relationship Id="rId12" Type="http://schemas.openxmlformats.org/officeDocument/2006/relationships/hyperlink" Target="https://britishlistedbuildings.co.uk/wales/gwynedd" TargetMode="External"/><Relationship Id="rId17" Type="http://schemas.openxmlformats.org/officeDocument/2006/relationships/hyperlink" Target="https://britishlistedbuildings.co.uk/wales/newport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britishlistedbuildings.co.uk/wales/neath-port-talbot" TargetMode="External"/><Relationship Id="rId20" Type="http://schemas.openxmlformats.org/officeDocument/2006/relationships/hyperlink" Target="https://britishlistedbuildings.co.uk/wales/rhondda-cynon-taf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ritishlistedbuildings.co.uk/wales/cardiff" TargetMode="External"/><Relationship Id="rId11" Type="http://schemas.openxmlformats.org/officeDocument/2006/relationships/hyperlink" Target="https://britishlistedbuildings.co.uk/wales/flintshire" TargetMode="External"/><Relationship Id="rId24" Type="http://schemas.openxmlformats.org/officeDocument/2006/relationships/hyperlink" Target="https://britishlistedbuildings.co.uk/wales/wrexham" TargetMode="External"/><Relationship Id="rId5" Type="http://schemas.openxmlformats.org/officeDocument/2006/relationships/hyperlink" Target="https://britishlistedbuildings.co.uk/wales/caerphilly" TargetMode="External"/><Relationship Id="rId15" Type="http://schemas.openxmlformats.org/officeDocument/2006/relationships/hyperlink" Target="https://britishlistedbuildings.co.uk/wales/monmouthshire" TargetMode="External"/><Relationship Id="rId23" Type="http://schemas.openxmlformats.org/officeDocument/2006/relationships/hyperlink" Target="https://britishlistedbuildings.co.uk/wales/vale-of-glamorgan" TargetMode="External"/><Relationship Id="rId10" Type="http://schemas.openxmlformats.org/officeDocument/2006/relationships/hyperlink" Target="https://britishlistedbuildings.co.uk/wales/denbighshire" TargetMode="External"/><Relationship Id="rId19" Type="http://schemas.openxmlformats.org/officeDocument/2006/relationships/hyperlink" Target="https://britishlistedbuildings.co.uk/wales/powys" TargetMode="External"/><Relationship Id="rId4" Type="http://schemas.openxmlformats.org/officeDocument/2006/relationships/hyperlink" Target="https://britishlistedbuildings.co.uk/wales/bridgend" TargetMode="External"/><Relationship Id="rId9" Type="http://schemas.openxmlformats.org/officeDocument/2006/relationships/hyperlink" Target="https://britishlistedbuildings.co.uk/wales/conwy" TargetMode="External"/><Relationship Id="rId14" Type="http://schemas.openxmlformats.org/officeDocument/2006/relationships/hyperlink" Target="https://britishlistedbuildings.co.uk/wales/merthyr-tydfil" TargetMode="External"/><Relationship Id="rId22" Type="http://schemas.openxmlformats.org/officeDocument/2006/relationships/hyperlink" Target="https://britishlistedbuildings.co.uk/wales/torfaen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anningportal.co.uk/wales_cy/info/5/applications/58/mathau_caniat%C3%A2d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adw.llyw.cymr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ncientmonuments.uk/map#.Xyg2si2ZNh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islation.gov.uk/wsi/2018/1087/contents/mad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anningportal.co.uk/wales_en/info/5/applications/58/consent_typ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103: Cyflwyniad i gylch bywyd yr amgylchedd adeiledig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212976"/>
            <a:ext cx="8153400" cy="2246424"/>
          </a:xfrm>
        </p:spPr>
        <p:txBody>
          <a:bodyPr anchor="t"/>
          <a:lstStyle/>
          <a:p>
            <a:r>
              <a:rPr lang="cy-GB"/>
              <a:t>PowerPoint 2: Adnabod y broses gynllunio</a:t>
            </a:r>
            <a:br>
              <a:rPr lang="cy-GB"/>
            </a:br>
            <a:endParaRPr lang="cy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3650C-8B52-8646-9A34-DB822B9C1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adeiladu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A5BA9-08BD-F842-9244-68467A5D8D9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Rhaid i bob adeilad newydd ac unrhyw addasiadau i adeiladau presennol, gan gynnwys adeiladau rhestredig, fodloni’r rheoliadau adeiladu presennol. Mae’r rhain yn cynnwys nifer o ddogfennau cymeradwy, ac mae pob un yn ymwneud â maes penodol.</a:t>
            </a:r>
          </a:p>
          <a:p>
            <a:r>
              <a:rPr lang="cy-GB"/>
              <a:t>Bwriad y </a:t>
            </a:r>
            <a:r>
              <a:rPr lang="cy-GB" b="1"/>
              <a:t>rheoliadau adeiladu</a:t>
            </a:r>
            <a:r>
              <a:rPr lang="cy-GB"/>
              <a:t> yw amddiffyn diogelwch, iechyd a llesiant pobl mewn </a:t>
            </a:r>
            <a:r>
              <a:rPr lang="cy-GB" b="1"/>
              <a:t>adeiladau</a:t>
            </a:r>
            <a:r>
              <a:rPr lang="cy-GB"/>
              <a:t> ac o’u cwmpas. Mae’r </a:t>
            </a:r>
            <a:r>
              <a:rPr lang="cy-GB" b="1"/>
              <a:t>rheoliadau</a:t>
            </a:r>
            <a:r>
              <a:rPr lang="cy-GB"/>
              <a:t> hyn hefyd wedi’u llunio i wella cadwraeth tanwydd a phŵer, diogelu a gwella’r amgylchedd a hyrwyddo datblygu cynaliadwy.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054507-B02E-1B45-A353-923876A4A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005064"/>
            <a:ext cx="327596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72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E461A-CE19-2F48-B4EE-B787A3219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adeiladu (parhad)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9925-406E-9B44-A49A-AB6EE6A4C0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40768"/>
            <a:ext cx="8229600" cy="4536504"/>
          </a:xfrm>
        </p:spPr>
        <p:txBody>
          <a:bodyPr/>
          <a:lstStyle/>
          <a:p>
            <a:pPr algn="just"/>
            <a:r>
              <a:rPr lang="cy-GB" sz="1200">
                <a:latin typeface="Arial" panose="020B0604020202020204" pitchFamily="34" charset="0"/>
              </a:rPr>
              <a:t>			</a:t>
            </a:r>
          </a:p>
          <a:p>
            <a:pPr algn="just"/>
            <a:endParaRPr lang="en-GB" sz="1200" dirty="0">
              <a:latin typeface="Arial" panose="020B0604020202020204" pitchFamily="34" charset="0"/>
            </a:endParaRPr>
          </a:p>
          <a:p>
            <a:pPr algn="just"/>
            <a:endParaRPr lang="en-GB" sz="1200" dirty="0"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13F6794-1690-A14B-ADA7-84A273788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38084"/>
              </p:ext>
            </p:extLst>
          </p:nvPr>
        </p:nvGraphicFramePr>
        <p:xfrm>
          <a:off x="719572" y="1772816"/>
          <a:ext cx="7704856" cy="3855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2239">
                  <a:extLst>
                    <a:ext uri="{9D8B030D-6E8A-4147-A177-3AD203B41FA5}">
                      <a16:colId xmlns:a16="http://schemas.microsoft.com/office/drawing/2014/main" val="1287972010"/>
                    </a:ext>
                  </a:extLst>
                </a:gridCol>
                <a:gridCol w="5892617">
                  <a:extLst>
                    <a:ext uri="{9D8B030D-6E8A-4147-A177-3AD203B41FA5}">
                      <a16:colId xmlns:a16="http://schemas.microsoft.com/office/drawing/2014/main" val="1306714959"/>
                    </a:ext>
                  </a:extLst>
                </a:gridCol>
              </a:tblGrid>
              <a:tr h="44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Dogfen Gymeradwy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Teitl y ddogfen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049688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A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Diogelwch strwythurol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128267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Diogelwch tân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185778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Ymwrthedd i halogyddion a lleithder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61490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Sylweddau gwenwynig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56092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Gwrthsefyll symudiad sain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18829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F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Awyru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875871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Glanweithdra, diogelwch dŵr poeth ac effeithlonrwydd dŵr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6905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Draenio a chael gwared â gwastraff	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45592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Offer cynhyrchu gwres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598091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Amddiffyn rhag cwympo, gwrthdrawiad ac effaith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619331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Arbed tanwydd a phŵer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895812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Mynediad at adeiladau a’u defnyddio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062047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Diogelwch gwydrau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847052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Diogelwch trydanol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46999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Q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Diogelwch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622924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>
                          <a:solidFill>
                            <a:schemeClr val="tx1"/>
                          </a:solidFill>
                        </a:rPr>
                        <a:t>Rhan 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Seilwaith ffisegol ar gyfer rhwydweithiau cyfathrebu electronig cyflym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565742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y-GB" sz="1200"/>
                        <a:t>Gwaith a deunydd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969516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8BA83D2-4A4B-F44C-B28F-82C6705F949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27125" y="1723356"/>
            <a:ext cx="6181179" cy="23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A0ABDA-2AF9-4DF9-ADCD-B4D3725F2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10220"/>
              </p:ext>
            </p:extLst>
          </p:nvPr>
        </p:nvGraphicFramePr>
        <p:xfrm>
          <a:off x="719137" y="1692275"/>
          <a:ext cx="7705725" cy="3886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5352">
                  <a:extLst>
                    <a:ext uri="{9D8B030D-6E8A-4147-A177-3AD203B41FA5}">
                      <a16:colId xmlns:a16="http://schemas.microsoft.com/office/drawing/2014/main" val="3977262669"/>
                    </a:ext>
                  </a:extLst>
                </a:gridCol>
                <a:gridCol w="5890373">
                  <a:extLst>
                    <a:ext uri="{9D8B030D-6E8A-4147-A177-3AD203B41FA5}">
                      <a16:colId xmlns:a16="http://schemas.microsoft.com/office/drawing/2014/main" val="3237904481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Dogfen Gymeradwy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Teitl y ddogfen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08037856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A  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Diogelwch strwythurol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63005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B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Diogelwch tân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504578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C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Ymwrthedd i halogyddion a lleithder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5944395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D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Sylweddau gwenwynig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9380522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E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Gwrthsefyll symudiad sain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9170516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F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Awyru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64727543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G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Glanweithdra, diogelwch dŵr poeth ac effeithlonrwydd dŵr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1585814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H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Draenio a chael gwared â gwastraff	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2479945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J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Offer cynhyrchu gwres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19432518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K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Amddiffyn rhag cwympo, gwrthdrawiad ac effaith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3553473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L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Arbed tanwydd a phŵer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9700787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M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Mynediad at adeiladau a’u defnyddio	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18921603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N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Diogelwch gwydrau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63378683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P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Diogelwch trydanol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53546377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Q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Diogelwch 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30704308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Rhan R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Seilwaith ffisegol ar gyfer rhwydweithiau cyfathrebu electronig cyflym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89106685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Dogfen gymeradwy 7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100"/>
                        <a:t>Gwaith a deunydd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312432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139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841B-CBD4-0C44-B1B4-9289EB5D6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treftadaeth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A60D-C4B7-8743-95F8-54794D62D3E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cy-GB"/>
              <a:t>Dyma fathau o warchod treftadaeth ar gyfer adeiladau a strwythurau: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adeilad rhestredig (Gradd I, II* a II)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heneb gofrestredig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ardal gadwraeth 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Safle Treftadaeth y Byd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rhestrau lleol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Esemptiad Eglwysig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6DC95-EFA8-4F53-A980-891576DAD1C6}"/>
              </a:ext>
            </a:extLst>
          </p:cNvPr>
          <p:cNvSpPr txBox="1"/>
          <p:nvPr/>
        </p:nvSpPr>
        <p:spPr>
          <a:xfrm>
            <a:off x="4067944" y="5178937"/>
            <a:ext cx="50760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cy-GB" sz="1800" i="0" dirty="0">
                <a:latin typeface="Roboto"/>
              </a:rPr>
              <a:t>Adeilad rhestredig gradd II Bae Watchtower yn y Barri, a gafodd ei adeiladu yn yr 1860au fel gorsaf gwylwyr y glannau.</a:t>
            </a:r>
          </a:p>
        </p:txBody>
      </p:sp>
      <p:pic>
        <p:nvPicPr>
          <p:cNvPr id="7" name="Picture 6" descr="A picture containing sky, outdoor, ground, building  Description automatically generated">
            <a:extLst>
              <a:ext uri="{FF2B5EF4-FFF2-40B4-BE49-F238E27FC236}">
                <a16:creationId xmlns:a16="http://schemas.microsoft.com/office/drawing/2014/main" id="{C6BC6C7B-860E-4ADF-83F2-AE54A2C2EB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6501" y="2040813"/>
            <a:ext cx="388749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36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Adeiladau treftadaeth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>
              <a:defRPr/>
            </a:pPr>
            <a:r>
              <a:rPr lang="cy-GB" dirty="0"/>
              <a:t>Mae adeiladau treftadaeth yn unrhyw adeilad sydd â phwysigrwydd hanesyddol a diwylliannol i’r gymuned. Mae’r rhain yn aml yn adeiladau rhestredig. Mae rhai enghreifftiau o adeiladau treftadaeth yng Nghymru isod. 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638" y="3282992"/>
            <a:ext cx="2859405" cy="28594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244004-FF0D-41D5-9979-3D6B9E69EED6}"/>
              </a:ext>
            </a:extLst>
          </p:cNvPr>
          <p:cNvSpPr txBox="1"/>
          <p:nvPr/>
        </p:nvSpPr>
        <p:spPr>
          <a:xfrm>
            <a:off x="470212" y="281188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Yr Hen Gapel, Llwynrhydowen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66566E-5FCA-4445-B81A-27E680D53A67}"/>
              </a:ext>
            </a:extLst>
          </p:cNvPr>
          <p:cNvSpPr txBox="1"/>
          <p:nvPr/>
        </p:nvSpPr>
        <p:spPr>
          <a:xfrm>
            <a:off x="3995936" y="2727753"/>
            <a:ext cx="46908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cy-GB" b="1" dirty="0" err="1"/>
              <a:t>Glashirfryn</a:t>
            </a:r>
            <a:r>
              <a:rPr lang="cy-GB" b="1" dirty="0"/>
              <a:t>, adeilad ffrâm bren 450 oed yn Llansilin </a:t>
            </a:r>
          </a:p>
        </p:txBody>
      </p:sp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2D3BD67B-B313-4026-B475-CEA13D79E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7" y="3531510"/>
            <a:ext cx="3507306" cy="263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677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454BD-1D42-304E-8723-4707CF6DE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Graddau adeilad rhestredig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1A779-4449-934F-BB93-5C7C6A4B0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Gradd I: </a:t>
            </a:r>
            <a:r>
              <a:rPr lang="cy-GB" dirty="0"/>
              <a:t>adeiladau o ddiddordeb eithriadol, o’r arwyddocâd mwyaf.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Gradd II: </a:t>
            </a:r>
            <a:r>
              <a:rPr lang="cy-GB" dirty="0"/>
              <a:t>adeiladau o ddiddordeb arbennig, yn cyfiawnhau pob ymdrech i’w cadw.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Grade II*: </a:t>
            </a:r>
            <a:r>
              <a:rPr lang="cy-GB" dirty="0"/>
              <a:t>adeiladau arbennig o bwysig, mwy na diddordeb arbennig.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Mae’r ddeddfwriaeth sy’n ymwneud ag adeiladau rhestredig ac ardaloedd cadwraeth yn cynnwys Deddf Adeiladau Rhestredig ac Ardaloedd Cadwraeth 1990.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>
                <a:hlinkClick r:id="rId2"/>
              </a:rPr>
              <a:t>https://www.legislation.gov.uk/ukpga/1990/9/contents</a:t>
            </a:r>
            <a:r>
              <a:rPr lang="cy-GB" dirty="0"/>
              <a:t> 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Gall unrhyw achos o dorri deddfwriaeth neu ddifrod arwain at ddirwy a/neu orchymyn llys yn mynnu bod yr holl waith yn cael ei ddadwneud a bod yr adeilad yn cael ei ddychwelyd i’w gyflwr gwreiddiol.</a:t>
            </a:r>
          </a:p>
        </p:txBody>
      </p:sp>
    </p:spTree>
    <p:extLst>
      <p:ext uri="{BB962C8B-B14F-4D97-AF65-F5344CB8AC3E}">
        <p14:creationId xmlns:p14="http://schemas.microsoft.com/office/powerpoint/2010/main" val="4123679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D96C8-2531-104D-80B5-BEE463EC5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Adeiladau rhestredig yng Nghymru ym mis Awst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3AB2-BC24-274F-89A1-FD5A27D7B5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507288" cy="4248000"/>
          </a:xfrm>
        </p:spPr>
        <p:txBody>
          <a:bodyPr/>
          <a:lstStyle/>
          <a:p>
            <a:r>
              <a:rPr lang="cy-GB">
                <a:solidFill>
                  <a:srgbClr val="008CBA"/>
                </a:solidFill>
                <a:hlinkClick r:id="rId3"/>
              </a:rPr>
              <a:t>Blaenau Gwent</a:t>
            </a:r>
            <a:r>
              <a:rPr lang="cy-GB">
                <a:solidFill>
                  <a:srgbClr val="000000"/>
                </a:solidFill>
              </a:rPr>
              <a:t> (53)   </a:t>
            </a:r>
            <a:r>
              <a:rPr lang="cy-GB">
                <a:solidFill>
                  <a:srgbClr val="008CBA"/>
                </a:solidFill>
                <a:hlinkClick r:id="rId4"/>
              </a:rPr>
              <a:t>Pen-y-bont ar Ogwr</a:t>
            </a:r>
            <a:r>
              <a:rPr lang="cy-GB">
                <a:solidFill>
                  <a:srgbClr val="000000"/>
                </a:solidFill>
              </a:rPr>
              <a:t> (375)   </a:t>
            </a:r>
            <a:r>
              <a:rPr lang="cy-GB">
                <a:solidFill>
                  <a:srgbClr val="008CBA"/>
                </a:solidFill>
                <a:hlinkClick r:id="rId5"/>
              </a:rPr>
              <a:t>Caerffili</a:t>
            </a:r>
            <a:r>
              <a:rPr lang="cy-GB">
                <a:solidFill>
                  <a:srgbClr val="000000"/>
                </a:solidFill>
              </a:rPr>
              <a:t> (377)   </a:t>
            </a:r>
            <a:r>
              <a:rPr lang="cy-GB">
                <a:solidFill>
                  <a:srgbClr val="008CBA"/>
                </a:solidFill>
                <a:hlinkClick r:id="rId6"/>
              </a:rPr>
              <a:t>Caerdydd</a:t>
            </a:r>
            <a:r>
              <a:rPr lang="cy-GB">
                <a:solidFill>
                  <a:srgbClr val="000000"/>
                </a:solidFill>
              </a:rPr>
              <a:t> (861)</a:t>
            </a:r>
          </a:p>
          <a:p>
            <a:r>
              <a:rPr lang="cy-GB">
                <a:solidFill>
                  <a:srgbClr val="008CBA"/>
                </a:solidFill>
                <a:hlinkClick r:id="rId7"/>
              </a:rPr>
              <a:t>Sir Gaerfyrddin</a:t>
            </a:r>
            <a:r>
              <a:rPr lang="cy-GB">
                <a:solidFill>
                  <a:srgbClr val="000000"/>
                </a:solidFill>
              </a:rPr>
              <a:t> (1,843)   </a:t>
            </a:r>
            <a:r>
              <a:rPr lang="cy-GB">
                <a:solidFill>
                  <a:srgbClr val="008CBA"/>
                </a:solidFill>
                <a:hlinkClick r:id="rId8"/>
              </a:rPr>
              <a:t>Ceredigion</a:t>
            </a:r>
            <a:r>
              <a:rPr lang="cy-GB">
                <a:solidFill>
                  <a:srgbClr val="000000"/>
                </a:solidFill>
              </a:rPr>
              <a:t> (1,890)   </a:t>
            </a:r>
            <a:r>
              <a:rPr lang="cy-GB">
                <a:solidFill>
                  <a:srgbClr val="008CBA"/>
                </a:solidFill>
                <a:hlinkClick r:id="rId9"/>
              </a:rPr>
              <a:t>Conwy</a:t>
            </a:r>
            <a:r>
              <a:rPr lang="cy-GB">
                <a:solidFill>
                  <a:srgbClr val="000000"/>
                </a:solidFill>
              </a:rPr>
              <a:t> (1,744)</a:t>
            </a:r>
          </a:p>
          <a:p>
            <a:r>
              <a:rPr lang="cy-GB">
                <a:solidFill>
                  <a:srgbClr val="008CBA"/>
                </a:solidFill>
                <a:hlinkClick r:id="rId10"/>
              </a:rPr>
              <a:t>Sir Ddinbych</a:t>
            </a:r>
            <a:r>
              <a:rPr lang="cy-GB">
                <a:solidFill>
                  <a:srgbClr val="000000"/>
                </a:solidFill>
              </a:rPr>
              <a:t> (1,808)   </a:t>
            </a:r>
            <a:r>
              <a:rPr lang="cy-GB">
                <a:solidFill>
                  <a:srgbClr val="008CBA"/>
                </a:solidFill>
                <a:hlinkClick r:id="rId11"/>
              </a:rPr>
              <a:t>Sir y Fflint</a:t>
            </a:r>
            <a:r>
              <a:rPr lang="cy-GB">
                <a:solidFill>
                  <a:srgbClr val="000000"/>
                </a:solidFill>
              </a:rPr>
              <a:t> (1,027)   </a:t>
            </a:r>
            <a:r>
              <a:rPr lang="cy-GB">
                <a:solidFill>
                  <a:srgbClr val="008CBA"/>
                </a:solidFill>
                <a:hlinkClick r:id="rId12"/>
              </a:rPr>
              <a:t>Gwynedd</a:t>
            </a:r>
            <a:r>
              <a:rPr lang="cy-GB">
                <a:solidFill>
                  <a:srgbClr val="000000"/>
                </a:solidFill>
              </a:rPr>
              <a:t> (4,167) </a:t>
            </a:r>
          </a:p>
          <a:p>
            <a:r>
              <a:rPr lang="cy-GB">
                <a:solidFill>
                  <a:srgbClr val="008CBA"/>
                </a:solidFill>
                <a:hlinkClick r:id="rId13"/>
              </a:rPr>
              <a:t>Ynys Môn</a:t>
            </a:r>
            <a:r>
              <a:rPr lang="cy-GB">
                <a:solidFill>
                  <a:srgbClr val="000000"/>
                </a:solidFill>
              </a:rPr>
              <a:t> (1,123)   </a:t>
            </a:r>
            <a:r>
              <a:rPr lang="cy-GB">
                <a:solidFill>
                  <a:srgbClr val="008CBA"/>
                </a:solidFill>
                <a:hlinkClick r:id="rId14"/>
              </a:rPr>
              <a:t>Merthyr Tudful</a:t>
            </a:r>
            <a:r>
              <a:rPr lang="cy-GB">
                <a:solidFill>
                  <a:srgbClr val="000000"/>
                </a:solidFill>
              </a:rPr>
              <a:t> (234)   </a:t>
            </a:r>
            <a:r>
              <a:rPr lang="cy-GB">
                <a:solidFill>
                  <a:srgbClr val="008CBA"/>
                </a:solidFill>
                <a:hlinkClick r:id="rId15"/>
              </a:rPr>
              <a:t>Sir Fynwy</a:t>
            </a:r>
            <a:r>
              <a:rPr lang="cy-GB">
                <a:solidFill>
                  <a:srgbClr val="000000"/>
                </a:solidFill>
              </a:rPr>
              <a:t> (2,425) </a:t>
            </a:r>
          </a:p>
          <a:p>
            <a:r>
              <a:rPr lang="cy-GB">
                <a:solidFill>
                  <a:srgbClr val="008CBA"/>
                </a:solidFill>
                <a:hlinkClick r:id="rId16"/>
              </a:rPr>
              <a:t>Castell-nedd Port Talbot</a:t>
            </a:r>
            <a:r>
              <a:rPr lang="cy-GB">
                <a:solidFill>
                  <a:srgbClr val="000000"/>
                </a:solidFill>
              </a:rPr>
              <a:t> (396)   </a:t>
            </a:r>
            <a:r>
              <a:rPr lang="cy-GB">
                <a:solidFill>
                  <a:srgbClr val="008CBA"/>
                </a:solidFill>
                <a:hlinkClick r:id="rId17"/>
              </a:rPr>
              <a:t>Casnewydd</a:t>
            </a:r>
            <a:r>
              <a:rPr lang="cy-GB">
                <a:solidFill>
                  <a:srgbClr val="000000"/>
                </a:solidFill>
              </a:rPr>
              <a:t> (437)   </a:t>
            </a:r>
            <a:r>
              <a:rPr lang="cy-GB">
                <a:solidFill>
                  <a:srgbClr val="008CBA"/>
                </a:solidFill>
                <a:hlinkClick r:id="rId18"/>
              </a:rPr>
              <a:t>Sir Benfro</a:t>
            </a:r>
            <a:r>
              <a:rPr lang="cy-GB">
                <a:solidFill>
                  <a:srgbClr val="000000"/>
                </a:solidFill>
              </a:rPr>
              <a:t> (2,876)</a:t>
            </a:r>
          </a:p>
          <a:p>
            <a:r>
              <a:rPr lang="cy-GB">
                <a:solidFill>
                  <a:srgbClr val="008CBA"/>
                </a:solidFill>
                <a:hlinkClick r:id="rId19"/>
              </a:rPr>
              <a:t>Powys</a:t>
            </a:r>
            <a:r>
              <a:rPr lang="cy-GB">
                <a:solidFill>
                  <a:srgbClr val="000000"/>
                </a:solidFill>
              </a:rPr>
              <a:t> (5,484)   </a:t>
            </a:r>
            <a:r>
              <a:rPr lang="cy-GB">
                <a:solidFill>
                  <a:srgbClr val="008CBA"/>
                </a:solidFill>
                <a:hlinkClick r:id="rId20"/>
              </a:rPr>
              <a:t>Rhondda Cynon Taf</a:t>
            </a:r>
            <a:r>
              <a:rPr lang="cy-GB">
                <a:solidFill>
                  <a:srgbClr val="000000"/>
                </a:solidFill>
              </a:rPr>
              <a:t> (370)   </a:t>
            </a:r>
            <a:r>
              <a:rPr lang="cy-GB">
                <a:solidFill>
                  <a:srgbClr val="008CBA"/>
                </a:solidFill>
                <a:hlinkClick r:id="rId21"/>
              </a:rPr>
              <a:t>Abertawe</a:t>
            </a:r>
            <a:r>
              <a:rPr lang="cy-GB">
                <a:solidFill>
                  <a:srgbClr val="000000"/>
                </a:solidFill>
              </a:rPr>
              <a:t> (521)</a:t>
            </a:r>
          </a:p>
          <a:p>
            <a:r>
              <a:rPr lang="cy-GB">
                <a:solidFill>
                  <a:srgbClr val="008CBA"/>
                </a:solidFill>
                <a:hlinkClick r:id="rId22"/>
              </a:rPr>
              <a:t>Torfaen</a:t>
            </a:r>
            <a:r>
              <a:rPr lang="cy-GB">
                <a:solidFill>
                  <a:srgbClr val="000000"/>
                </a:solidFill>
              </a:rPr>
              <a:t> (259)   </a:t>
            </a:r>
            <a:r>
              <a:rPr lang="cy-GB">
                <a:solidFill>
                  <a:srgbClr val="008CBA"/>
                </a:solidFill>
                <a:hlinkClick r:id="rId23"/>
              </a:rPr>
              <a:t>Bro Morgannwg</a:t>
            </a:r>
            <a:r>
              <a:rPr lang="cy-GB">
                <a:solidFill>
                  <a:srgbClr val="000000"/>
                </a:solidFill>
              </a:rPr>
              <a:t> (739)   </a:t>
            </a:r>
            <a:r>
              <a:rPr lang="cy-GB">
                <a:solidFill>
                  <a:srgbClr val="008CBA"/>
                </a:solidFill>
                <a:hlinkClick r:id="rId24"/>
              </a:rPr>
              <a:t>Wrecsam</a:t>
            </a:r>
            <a:r>
              <a:rPr lang="cy-GB">
                <a:solidFill>
                  <a:srgbClr val="000000"/>
                </a:solidFill>
              </a:rPr>
              <a:t> (1,051)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71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9AF5A-7E8F-3841-AD00-19555B8E8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Ardal gadwraeth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7E044-8C40-5C49-969F-5DACBA90AE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r>
              <a:rPr lang="cy-GB" dirty="0"/>
              <a:t>Os ydych chi’n byw mewn ardal gadwraeth, bydd angen i chi gael ‘caniatâd ardal gadwraeth’ cyn gwneud amrywiaeth o waith.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Dymchwel adeilad gyda chyfaint o fwy na 115 m</a:t>
            </a:r>
            <a:r>
              <a:rPr lang="cy-GB" baseline="30000" dirty="0"/>
              <a:t>3 </a:t>
            </a:r>
            <a:r>
              <a:rPr lang="cy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Dymchwel giât, ffens neu reiliau sy’n fwy na 2m o uchder wrth ymyl priffordd neu sy’n fwy na 2m o uchder yn unrhyw le arall.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Newid ffenestri neu ymddangosiad adeilad.</a:t>
            </a:r>
          </a:p>
          <a:p>
            <a:r>
              <a:rPr lang="cy-GB" dirty="0"/>
              <a:t>Mae manylion llawn ar gael ar y porth cynllunio isod: </a:t>
            </a:r>
            <a:r>
              <a:rPr lang="cy-GB" dirty="0">
                <a:hlinkClick r:id="rId2"/>
              </a:rPr>
              <a:t>https://www.planningportal.co.uk/wales_cy/info/5/applications/58/mathau_caniat%C3%A2d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746350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9F5D-2AE4-7744-B0D4-E75309F82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Cofrestru caniatâd heneb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5CC3B-1A6A-1C43-ADDA-0035CEF64C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686800" cy="43380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b="0" i="1" dirty="0"/>
              <a:t>Mae cofrestru’n nodi henebion sy’n cael eu hystyried o bwysigrwydd cenedlaethol i Gymru. Mae hyn yn golygu eu bod yn bwysig nid yn unig yn lleol ond i dreftadaeth ddiwylliannol ehangach Cymru. Maen nhw’n dyddio o ogofâu cynhanesyddol a oedd yn cael eu defnyddio dros chwarter miliwn o flynyddoedd yn ôl i strwythurau diwydiannol a milwrol a gafodd eu hadeiladu yn ystod yr ugeinfed ganrif. </a:t>
            </a:r>
            <a:br>
              <a:rPr lang="cy-GB" sz="1900" b="0" i="1" dirty="0"/>
            </a:br>
            <a:r>
              <a:rPr lang="cy-GB" sz="1900" dirty="0"/>
              <a:t>(</a:t>
            </a:r>
            <a:r>
              <a:rPr lang="cy-GB" sz="19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https://cadw.llyw.cymru/</a:t>
            </a:r>
            <a:r>
              <a:rPr lang="cy-GB" sz="1900" dirty="0"/>
              <a:t>)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dirty="0"/>
              <a:t>Mae’n drosedd gwneud unrhyw waith a fyddai’n tarfu ar heneb gofrestredig neu’r tir o fewn heneb gofrestredig heb gael caniatâd yn gyntaf. Prif bwrpas cofrestru yw gwarchod a diogelu henebion cofrestredig. Mae’r rhain yn cael eu rheoli gan Cadw yng Nghymru. Mae dros 4,000 o henebion cofrestredig yng Nghymru.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dirty="0"/>
              <a:t>Dolen i’r holl henebion cofrestredig yn y DU: </a:t>
            </a:r>
            <a:r>
              <a:rPr lang="cy-GB" sz="1900" dirty="0">
                <a:hlinkClick r:id="rId4"/>
              </a:rPr>
              <a:t>https://ancientmonuments.uk/map#.Xyg2si2ZNhE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7231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uilding, grass, outdoor, stone  Description automatically generated">
            <a:extLst>
              <a:ext uri="{FF2B5EF4-FFF2-40B4-BE49-F238E27FC236}">
                <a16:creationId xmlns:a16="http://schemas.microsoft.com/office/drawing/2014/main" id="{85B6842D-8EA7-4E73-B1DA-F3F550D72D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655" y="2877730"/>
            <a:ext cx="2753608" cy="1835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BF90E8-2922-EA45-B6DF-57C46ED25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Safle Treftadaeth y Byd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8A0A3-C243-F74E-B0B0-168123039D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7590"/>
            <a:ext cx="5284368" cy="2830500"/>
          </a:xfrm>
        </p:spPr>
        <p:txBody>
          <a:bodyPr/>
          <a:lstStyle/>
          <a:p>
            <a:r>
              <a:rPr lang="cy-GB"/>
              <a:t>Mae gan Gymru dri safle treftadaeth byd: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Castelli a muriau trefol Edward I yng Nghaernarfon, Conwy, Biwmares a Harlech yng Ngogledd Orllewin Cymru.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Tirwedd Ddiwydiannol Blaenafon yn Ne Ddwyrain Cymru.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Traphont ddŵr a chamlas Pontcysyllte yng Ngogledd Ddwyrain Cymru.</a:t>
            </a:r>
          </a:p>
          <a:p>
            <a:r>
              <a:rPr lang="cy-GB"/>
              <a:t>Rhaid cyfeirio pob ymholiad cynllunio a allai effeithio ar safle treftadaeth at Cadw.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5" name="Picture 4" descr="A picture containing sky, boat, outdoor, water  Description automatically generated">
            <a:extLst>
              <a:ext uri="{FF2B5EF4-FFF2-40B4-BE49-F238E27FC236}">
                <a16:creationId xmlns:a16="http://schemas.microsoft.com/office/drawing/2014/main" id="{5C7155FF-A1AD-4498-8C59-C6568B77FD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8774" y="1372718"/>
            <a:ext cx="2755232" cy="1835739"/>
          </a:xfrm>
          <a:prstGeom prst="rect">
            <a:avLst/>
          </a:prstGeom>
        </p:spPr>
      </p:pic>
      <p:pic>
        <p:nvPicPr>
          <p:cNvPr id="7" name="Picture 6" descr="A bridge over a river  Description automatically generated with low confidence">
            <a:extLst>
              <a:ext uri="{FF2B5EF4-FFF2-40B4-BE49-F238E27FC236}">
                <a16:creationId xmlns:a16="http://schemas.microsoft.com/office/drawing/2014/main" id="{9A0B246C-DDF7-4229-8D4A-FDA6262F9D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3193" y="4499523"/>
            <a:ext cx="2753607" cy="145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9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47A6F-7745-424A-9104-C37568914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y-GB"/>
              <a:t>Rhestrau lleol ac Esemptiad Eglwysig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E8C1D6-32DE-FC4A-9EE2-9C0767589F5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Pan nad yw adeilad yn bodloni’r meini prawf cenedlaethol ond mae o ddiddordeb lleol arbennig, gellir rhoi statws rhestriad lleol iddo. </a:t>
            </a:r>
          </a:p>
          <a:p>
            <a:r>
              <a:rPr lang="cy-GB"/>
              <a:t>O dan Orchymyn Esemptiadau Eglwysig (Adeiladau Rhestredig ac Ardaloedd Cadwraeth) (Cymru) 2018, nid yw’n ofynnol i rai enwadau crefyddol gael caniatâd adeilad rhestredig gan yr awdurdod cynllunio lleol i wneud gwaith i’w man addoli rhestredig. </a:t>
            </a:r>
          </a:p>
          <a:p>
            <a:r>
              <a:rPr lang="cy-GB"/>
              <a:t>Mae rhagor o wybodaeth ar gael yn: </a:t>
            </a:r>
            <a:r>
              <a:rPr lang="cy-GB">
                <a:hlinkClick r:id="rId3"/>
              </a:rPr>
              <a:t>http://www.legislation.gov.uk/wsi/2018/1087/contents/made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0968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66B46-8E13-1C44-B80E-9484390E4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Swyddogion rheoli datblygu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9BDA3-5BC7-5A4D-9C3F-8A02D4243C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399543" cy="4392488"/>
          </a:xfrm>
        </p:spPr>
        <p:txBody>
          <a:bodyPr/>
          <a:lstStyle/>
          <a:p>
            <a:r>
              <a:rPr lang="cy-GB" dirty="0"/>
              <a:t>Mae swyddogion rheoli datblygu yn cael eu cyflogi gan sefydliadau fel Cadw. Dyma eu prif gyfrifoldebau: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Asesu ceisiadau cynllunio a gwerthuso’r canlyniadau.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Ymchwilio i ddatblygiadau, neu ddatblygiadau arfaethedig, gan wirio eu bod yn cydymffurfio’n llawn ag unrhyw gyfyngiadau.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Rhoi cyngor proffesiynol i gydweithwyr, aelodau etholedig, ac ati.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Cynghori arbenigwyr allanol, hy yr Ymddiriedolaeth Genedlaethol a Cadw, ar reoliadau ac argymhellion ar gyfer cadwraeth a datblygiadau.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Gweithio mewn tîm yn paratoi cynlluniau ar gyfer gwarchod adeiladau hanesyddol a chefn gwlad.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760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B67BB-AB84-8A4B-AE49-CDD806873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Swyddog cadwraeth treftadaeth adeiladau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AE256-2CF6-F947-879C-7C6588376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435280" cy="4248000"/>
          </a:xfrm>
        </p:spPr>
        <p:txBody>
          <a:bodyPr/>
          <a:lstStyle/>
          <a:p>
            <a:r>
              <a:rPr lang="cy-GB" dirty="0"/>
              <a:t>Mae swyddogion cadwraeth adeiladau fel arfer yn cael eu cyflogi gan y cyngor lleol. Eu swydd yw helpu i warchod amrywiaeth eang o adeiladau, gan gynnwys tai, eglwysi, melinau gwynt, goleudai a ffatrioedd. Mae eu prif ddyletswyddau’n cynnwys: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Archwilio ac arolygu adeiladau ac ysgrifennu adroddiadau ar eu cyflwr.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Argymell adeiladau ar gyfer cadwraeth.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Cynhyrchu rhestrau o waith cadwraeth.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Dod o hyd i gyflenwyr deunyddiau traddodiadol a chrefftwyr addas. 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Rhoi cyngor i berchnogion, penseiri, grwpiau treftadaeth ac ati ar gadwraeth adeiladau.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476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026E-A652-EF45-981E-F8A049F4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Swyddog rheoli adeiladau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492B-F4BB-FA4F-8618-C02EDA1EDA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91264" cy="4248000"/>
          </a:xfrm>
        </p:spPr>
        <p:txBody>
          <a:bodyPr/>
          <a:lstStyle/>
          <a:p>
            <a:r>
              <a:rPr lang="cy-GB" dirty="0"/>
              <a:t>Rheoli adeiladau yw’r safon sylfaenol ar gyfer dylunio, adeiladu a newid adeilad. Bydd swyddog rheoli adeiladau yn ymweld â safle ar adegau penodol i sicrhau bod yr holl waith sy’n cael ei wneud yn bodloni’r rheoliadau perthnasol. Yr adegau arferol ar gyfer cynnal archwiliad yw: cyn i’r concrid cael ei dywallt i mewn i ffos sylfaen, pan mae uchder DPC wedi’i gyrraedd, pan mae’r to yn cael ei osod a phan mae’r gwaith adeiladu wedi’i orffen.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544A9-ADB6-4D60-BB63-85713C243050}"/>
              </a:ext>
            </a:extLst>
          </p:cNvPr>
          <p:cNvSpPr txBox="1"/>
          <p:nvPr/>
        </p:nvSpPr>
        <p:spPr>
          <a:xfrm>
            <a:off x="323528" y="3696830"/>
            <a:ext cx="45468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Dim ond pan fyddant yn fodlon bod yr holl waith wedi’i wneud yn gywir y byddant yn llofnodi bod y prosiect wedi’i orffen. Gallant naill ai gael eu cyflogi gan yr awdurdod lleol neu fod yn arolygydd cymeradwy annibynnol.</a:t>
            </a:r>
          </a:p>
        </p:txBody>
      </p:sp>
      <p:pic>
        <p:nvPicPr>
          <p:cNvPr id="7" name="Picture 6" descr="A person writing on a piece of paper  Description automatically generated with medium confidence">
            <a:extLst>
              <a:ext uri="{FF2B5EF4-FFF2-40B4-BE49-F238E27FC236}">
                <a16:creationId xmlns:a16="http://schemas.microsoft.com/office/drawing/2014/main" id="{D5BC405A-8DB8-4DFB-9564-1E07C632F4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882" y="3615688"/>
            <a:ext cx="3600035" cy="24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1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4B38D-E735-724B-8192-82B9A0C210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r>
              <a:rPr lang="cy-GB"/>
              <a:t>Y prif fathau o ganiatâd neu gymeradwyaeth yw: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Caniatâd cynllunio (amlinellol, materion a gedwir yn ôl, llawn, rhyddhau/amrywio amodau)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Cymeradwyaeth rheoliadau adeiladu			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Caniatâd adeilad rhestredig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Caniatâd ardal gadwraeth			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Caniatâd heneb gofrestredig</a:t>
            </a:r>
          </a:p>
          <a:p>
            <a:r>
              <a:rPr lang="cy-GB"/>
              <a:t>Gall torri deddfwriaeth a rheoliadau arwain at orfodaeth, erlyniad neu ddymchwel.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894F7-757D-E14A-B866-632CD781B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Caniatâd neu gymeradwyaeth</a:t>
            </a:r>
          </a:p>
        </p:txBody>
      </p:sp>
      <p:pic>
        <p:nvPicPr>
          <p:cNvPr id="5" name="Picture 4" descr="Diagram, engineering drawing  Description automatically generated">
            <a:extLst>
              <a:ext uri="{FF2B5EF4-FFF2-40B4-BE49-F238E27FC236}">
                <a16:creationId xmlns:a16="http://schemas.microsoft.com/office/drawing/2014/main" id="{C98511F5-EA16-4662-913A-1E4C1A108C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220" y="2636912"/>
            <a:ext cx="3707780" cy="24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463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79350"/>
            <a:ext cx="8229600" cy="382588"/>
          </a:xfrm>
        </p:spPr>
        <p:txBody>
          <a:bodyPr/>
          <a:lstStyle/>
          <a:p>
            <a:r>
              <a:rPr lang="cy-GB"/>
              <a:t>Caniatâd cynllunio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12776"/>
            <a:ext cx="8435280" cy="525658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Cyn i unrhyw waith adeiladu ddechrau, mae angen i chi wybod a oes angen cymeradwyo’r cynllun i adeiladu neu ddymchwel adeilad.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b="1" dirty="0"/>
              <a:t>Cynllunio amlinellol</a:t>
            </a:r>
            <a:r>
              <a:rPr lang="cy-GB" dirty="0"/>
              <a:t> yw’r cam cyntaf fel arfer, lle mae disgrifiad byr a lluniadau’n dangos lleoliad, maint, cynllun a defnydd </a:t>
            </a:r>
            <a:r>
              <a:rPr lang="cy-GB" dirty="0" err="1"/>
              <a:t>bwriadedig</a:t>
            </a:r>
            <a:r>
              <a:rPr lang="cy-GB" dirty="0"/>
              <a:t>. Os bydd yr awdurdod lleol yn cymeradwyo mewn egwyddor, gellir wedyn cyflwyno caniatâd cynllunio llawn. Fe’ch cynghorir i wneud hyn cyn comisiynu penseiri ac ati, er mwyn llunio lluniadau manwl a dogfennau eraill.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</a:t>
            </a:r>
            <a:r>
              <a:rPr lang="cy-GB" b="1" dirty="0"/>
              <a:t>cynllun llawn</a:t>
            </a:r>
            <a:r>
              <a:rPr lang="cy-GB" dirty="0"/>
              <a:t> yn ei gwneud yn ofynnol i’r holl gynlluniau a lluniadau angenrheidiol sy’n ymwneud â’r datblygiad arfaethedig, gan gynnwys yr holl ddogfennau ategol, gael eu cyflwyno ynghyd â ffurflen gais wedi’i llenwi a ffioedd perthnasol.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rhagor o wybodaeth am fathau o ganiatâd ar gael yn </a:t>
            </a:r>
            <a:r>
              <a:rPr lang="cy-GB" dirty="0">
                <a:hlinkClick r:id="rId3"/>
              </a:rPr>
              <a:t>Mathau Caniatâd - Planning </a:t>
            </a:r>
            <a:r>
              <a:rPr lang="cy-GB" dirty="0" err="1">
                <a:hlinkClick r:id="rId3"/>
              </a:rPr>
              <a:t>Portal</a:t>
            </a:r>
            <a:r>
              <a:rPr lang="cy-GB" dirty="0">
                <a:hlinkClick r:id="rId3"/>
              </a:rPr>
              <a:t> - Cymru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5C157-E62E-9E49-A323-6CAC68D75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Caniatâd cynllunio (parhad)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136C6-F2A4-4070-BFE8-48A424389B8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Pan fydd caniatâd amlinellol wedi’i roi, o fewn tair blynedd i hynny, gallwch wneud cais am weddill y materion a gedwir yn ôl, hy, yr wybodaeth sydd wedi’i heithrio o’r cais cynllunio amlinellol cychwynnol. Bydd hyn fel arfer yn cynnwys gwybodaeth am gynllun, mynediad, graddfa ac ymddangosiad y datblygiad.</a:t>
            </a:r>
          </a:p>
        </p:txBody>
      </p:sp>
      <p:pic>
        <p:nvPicPr>
          <p:cNvPr id="5" name="Picture 4" descr="A picture containing sky, outdoor, farm machine  Description automatically generated">
            <a:extLst>
              <a:ext uri="{FF2B5EF4-FFF2-40B4-BE49-F238E27FC236}">
                <a16:creationId xmlns:a16="http://schemas.microsoft.com/office/drawing/2014/main" id="{AFE9BC12-8C48-4518-935F-64A52685DC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320319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41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Hawliau datblygu a ganiateir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05AE3B-3817-5E48-9B32-4A195B74657C}"/>
              </a:ext>
            </a:extLst>
          </p:cNvPr>
          <p:cNvSpPr/>
          <p:nvPr/>
        </p:nvSpPr>
        <p:spPr>
          <a:xfrm>
            <a:off x="385192" y="1505221"/>
            <a:ext cx="7931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>
                <a:solidFill>
                  <a:srgbClr val="000000"/>
                </a:solidFill>
                <a:latin typeface="+mn-lt"/>
              </a:rPr>
              <a:t>Gallwch wneud rhai mân newidiadau i'ch tŷ heb orfod gwneud cais am ganiatâd cynllunio. Gelwir y rhain yn ‘hawliau datblygu a ganiateir' a gallant amrywio o un awdurdod lleol i’r llall ac nid ydynt yn berthnasol mewn ardaloedd cadwraeth na pharciau cenedlaethol. Mae enghreifftiau’n cynnwys estyniadau bach, garej, adeiladau allanol a throsi garej neu ofod to.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9056F-E586-6240-B565-6358D8C62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Caniatâd cynllunio ôl-weithredol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E3C3F-A53B-5647-A9D2-B98C094799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005232"/>
          </a:xfrm>
        </p:spPr>
        <p:txBody>
          <a:bodyPr/>
          <a:lstStyle/>
          <a:p>
            <a:r>
              <a:rPr lang="cy-GB" dirty="0"/>
              <a:t>Mae unrhyw adeilad neu strwythur sydd wedi’i adeiladu heb gael y caniatâd cynllunio priodol yn cael ei alw’n doriad cynllunio ac efallai y bydd rhaid cyflwyno cais cynllunio ôl-weithredol. </a:t>
            </a:r>
          </a:p>
          <a:p>
            <a:r>
              <a:rPr lang="cy-GB" dirty="0"/>
              <a:t>Os yw’r cynllunio eisoes wedi’i wrthod, gall y cyngor roi hysbysiad gorfodi sy’n mynnu bod yr adeilad yn cael ei ddymchwel neu ei ddychwelyd i’w ffurf wreiddiol.</a:t>
            </a:r>
          </a:p>
          <a:p>
            <a:r>
              <a:rPr lang="cy-GB" dirty="0"/>
              <a:t>Gall methu â chydymffurfio â hysbysiad gorfodi arwain at erlyniad gyda dirwyon hyd at £20,000 </a:t>
            </a:r>
          </a:p>
        </p:txBody>
      </p:sp>
    </p:spTree>
    <p:extLst>
      <p:ext uri="{BB962C8B-B14F-4D97-AF65-F5344CB8AC3E}">
        <p14:creationId xmlns:p14="http://schemas.microsoft.com/office/powerpoint/2010/main" val="4248078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4063</TotalTime>
  <Words>1867</Words>
  <Application>Microsoft Office PowerPoint</Application>
  <PresentationFormat>On-screen Show (4:3)</PresentationFormat>
  <Paragraphs>186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Lucida Grande</vt:lpstr>
      <vt:lpstr>Roboto</vt:lpstr>
      <vt:lpstr>Times New Roman</vt:lpstr>
      <vt:lpstr>Default Design</vt:lpstr>
      <vt:lpstr>PowerPoint 2: Adnabod y broses gynllunio </vt:lpstr>
      <vt:lpstr>Swyddogion rheoli datblygu</vt:lpstr>
      <vt:lpstr>Swyddog cadwraeth treftadaeth adeiladau</vt:lpstr>
      <vt:lpstr>Swyddog rheoli adeiladau</vt:lpstr>
      <vt:lpstr>Caniatâd neu gymeradwyaeth</vt:lpstr>
      <vt:lpstr>Caniatâd cynllunio</vt:lpstr>
      <vt:lpstr>Caniatâd cynllunio (parhad)</vt:lpstr>
      <vt:lpstr>Hawliau datblygu a ganiateir</vt:lpstr>
      <vt:lpstr>Caniatâd cynllunio ôl-weithredol</vt:lpstr>
      <vt:lpstr>Rheoliadau adeiladu </vt:lpstr>
      <vt:lpstr>Rheoliadau adeiladu (parhad)</vt:lpstr>
      <vt:lpstr>Gwarchod treftadaeth</vt:lpstr>
      <vt:lpstr>Adeiladau treftadaeth</vt:lpstr>
      <vt:lpstr>Graddau adeilad rhestredig</vt:lpstr>
      <vt:lpstr>Adeiladau rhestredig yng Nghymru ym mis Awst 2020</vt:lpstr>
      <vt:lpstr>Ardal gadwraeth </vt:lpstr>
      <vt:lpstr>Cofrestru caniatâd heneb</vt:lpstr>
      <vt:lpstr>Safle Treftadaeth y Byd</vt:lpstr>
      <vt:lpstr>Rhestrau lleol ac Esemptiad Eglwysig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315</cp:revision>
  <dcterms:created xsi:type="dcterms:W3CDTF">2013-05-28T00:38:54Z</dcterms:created>
  <dcterms:modified xsi:type="dcterms:W3CDTF">2021-05-10T12:26:05Z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