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95" r:id="rId6"/>
    <p:sldId id="296" r:id="rId7"/>
    <p:sldId id="297" r:id="rId8"/>
    <p:sldId id="298" r:id="rId9"/>
    <p:sldId id="299" r:id="rId10"/>
    <p:sldId id="300" r:id="rId11"/>
    <p:sldId id="348" r:id="rId12"/>
    <p:sldId id="342" r:id="rId13"/>
    <p:sldId id="349" r:id="rId14"/>
    <p:sldId id="35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1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D90EB3-2EDB-1A45-6916-B743925E582A}" v="1" dt="2020-06-15T19:30:18.945"/>
    <p1510:client id="{293011AB-DF12-8AA6-6EE6-550F1F6F8B6A}" v="1" dt="2020-06-11T16:49:12.148"/>
    <p1510:client id="{49E9A8D6-BF43-25B4-2EE8-1986258DCC3E}" v="14" dt="2020-06-15T19:29:52.536"/>
    <p1510:client id="{F1DF1B37-DC87-B8C6-F5BC-0C566A556FA9}" v="135" dt="2020-06-15T19:40:43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172" autoAdjust="0"/>
  </p:normalViewPr>
  <p:slideViewPr>
    <p:cSldViewPr snapToGrid="0">
      <p:cViewPr varScale="1">
        <p:scale>
          <a:sx n="67" d="100"/>
          <a:sy n="67" d="100"/>
        </p:scale>
        <p:origin x="126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293011AB-DF12-8AA6-6EE6-550F1F6F8B6A}"/>
    <pc:docChg chg="delSld">
      <pc:chgData name="John Cartwright" userId="S::john.cartwright@hartlepoolfe.ac.uk::aab42552-d48d-4c7e-81cd-76fbfe8dfb3c" providerId="AD" clId="Web-{293011AB-DF12-8AA6-6EE6-550F1F6F8B6A}" dt="2020-06-11T16:49:12.132" v="0"/>
      <pc:docMkLst>
        <pc:docMk/>
      </pc:docMkLst>
      <pc:sldChg chg="del">
        <pc:chgData name="John Cartwright" userId="S::john.cartwright@hartlepoolfe.ac.uk::aab42552-d48d-4c7e-81cd-76fbfe8dfb3c" providerId="AD" clId="Web-{293011AB-DF12-8AA6-6EE6-550F1F6F8B6A}" dt="2020-06-11T16:49:12.132" v="0"/>
        <pc:sldMkLst>
          <pc:docMk/>
          <pc:sldMk cId="1423207409" sldId="294"/>
        </pc:sldMkLst>
      </pc:sldChg>
    </pc:docChg>
  </pc:docChgLst>
  <pc:docChgLst>
    <pc:chgData name="John Cartwright" userId="S::john.cartwright@hartlepoolfe.ac.uk::aab42552-d48d-4c7e-81cd-76fbfe8dfb3c" providerId="AD" clId="Web-{12D90EB3-2EDB-1A45-6916-B743925E582A}"/>
    <pc:docChg chg="modSld">
      <pc:chgData name="John Cartwright" userId="S::john.cartwright@hartlepoolfe.ac.uk::aab42552-d48d-4c7e-81cd-76fbfe8dfb3c" providerId="AD" clId="Web-{12D90EB3-2EDB-1A45-6916-B743925E582A}" dt="2020-06-15T19:30:18.945" v="0"/>
      <pc:docMkLst>
        <pc:docMk/>
      </pc:docMkLst>
      <pc:sldChg chg="delSp">
        <pc:chgData name="John Cartwright" userId="S::john.cartwright@hartlepoolfe.ac.uk::aab42552-d48d-4c7e-81cd-76fbfe8dfb3c" providerId="AD" clId="Web-{12D90EB3-2EDB-1A45-6916-B743925E582A}" dt="2020-06-15T19:30:18.945" v="0"/>
        <pc:sldMkLst>
          <pc:docMk/>
          <pc:sldMk cId="3413459896" sldId="300"/>
        </pc:sldMkLst>
        <pc:picChg chg="del">
          <ac:chgData name="John Cartwright" userId="S::john.cartwright@hartlepoolfe.ac.uk::aab42552-d48d-4c7e-81cd-76fbfe8dfb3c" providerId="AD" clId="Web-{12D90EB3-2EDB-1A45-6916-B743925E582A}" dt="2020-06-15T19:30:18.945" v="0"/>
          <ac:picMkLst>
            <pc:docMk/>
            <pc:sldMk cId="3413459896" sldId="300"/>
            <ac:picMk id="3" creationId="{21EF15B9-AD86-4AFC-B19F-38C01EC555BA}"/>
          </ac:picMkLst>
        </pc:picChg>
      </pc:sldChg>
    </pc:docChg>
  </pc:docChgLst>
  <pc:docChgLst>
    <pc:chgData name="John Cartwright" userId="S::john.cartwright@hartlepoolfe.ac.uk::aab42552-d48d-4c7e-81cd-76fbfe8dfb3c" providerId="AD" clId="Web-{F1DF1B37-DC87-B8C6-F5BC-0C566A556FA9}"/>
    <pc:docChg chg="addSld delSld modSld">
      <pc:chgData name="John Cartwright" userId="S::john.cartwright@hartlepoolfe.ac.uk::aab42552-d48d-4c7e-81cd-76fbfe8dfb3c" providerId="AD" clId="Web-{F1DF1B37-DC87-B8C6-F5BC-0C566A556FA9}" dt="2020-06-15T19:40:43.848" v="127" actId="20577"/>
      <pc:docMkLst>
        <pc:docMk/>
      </pc:docMkLst>
      <pc:sldChg chg="modSp">
        <pc:chgData name="John Cartwright" userId="S::john.cartwright@hartlepoolfe.ac.uk::aab42552-d48d-4c7e-81cd-76fbfe8dfb3c" providerId="AD" clId="Web-{F1DF1B37-DC87-B8C6-F5BC-0C566A556FA9}" dt="2020-06-15T19:40:43.848" v="127" actId="20577"/>
        <pc:sldMkLst>
          <pc:docMk/>
          <pc:sldMk cId="0" sldId="340"/>
        </pc:sldMkLst>
        <pc:spChg chg="mod">
          <ac:chgData name="John Cartwright" userId="S::john.cartwright@hartlepoolfe.ac.uk::aab42552-d48d-4c7e-81cd-76fbfe8dfb3c" providerId="AD" clId="Web-{F1DF1B37-DC87-B8C6-F5BC-0C566A556FA9}" dt="2020-06-15T19:40:43.848" v="127" actId="20577"/>
          <ac:spMkLst>
            <pc:docMk/>
            <pc:sldMk cId="0" sldId="340"/>
            <ac:spMk id="3" creationId="{00000000-0000-0000-0000-000000000000}"/>
          </ac:spMkLst>
        </pc:spChg>
      </pc:sldChg>
      <pc:sldChg chg="addSp modSp">
        <pc:chgData name="John Cartwright" userId="S::john.cartwright@hartlepoolfe.ac.uk::aab42552-d48d-4c7e-81cd-76fbfe8dfb3c" providerId="AD" clId="Web-{F1DF1B37-DC87-B8C6-F5BC-0C566A556FA9}" dt="2020-06-15T19:36:09.474" v="15" actId="20577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F1DF1B37-DC87-B8C6-F5BC-0C566A556FA9}" dt="2020-06-15T19:36:09.474" v="15" actId="20577"/>
          <ac:spMkLst>
            <pc:docMk/>
            <pc:sldMk cId="691398026" sldId="342"/>
            <ac:spMk id="2" creationId="{F50750FD-B241-40D6-8482-B44D4A0053F1}"/>
          </ac:spMkLst>
        </pc:spChg>
        <pc:spChg chg="mod">
          <ac:chgData name="John Cartwright" userId="S::john.cartwright@hartlepoolfe.ac.uk::aab42552-d48d-4c7e-81cd-76fbfe8dfb3c" providerId="AD" clId="Web-{F1DF1B37-DC87-B8C6-F5BC-0C566A556FA9}" dt="2020-06-15T19:35:48.537" v="6" actId="20577"/>
          <ac:spMkLst>
            <pc:docMk/>
            <pc:sldMk cId="691398026" sldId="342"/>
            <ac:spMk id="3" creationId="{395CC378-96DC-479D-9A6C-585955C29A85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5:54.177" v="7"/>
          <ac:picMkLst>
            <pc:docMk/>
            <pc:sldMk cId="691398026" sldId="342"/>
            <ac:picMk id="4" creationId="{2AD1343C-BFD2-473A-B93D-1D3ABAAEE272}"/>
          </ac:picMkLst>
        </pc:picChg>
      </pc:sldChg>
      <pc:sldChg chg="addSp delSp modSp">
        <pc:chgData name="John Cartwright" userId="S::john.cartwright@hartlepoolfe.ac.uk::aab42552-d48d-4c7e-81cd-76fbfe8dfb3c" providerId="AD" clId="Web-{F1DF1B37-DC87-B8C6-F5BC-0C566A556FA9}" dt="2020-06-15T19:36:26.677" v="23" actId="20577"/>
        <pc:sldMkLst>
          <pc:docMk/>
          <pc:sldMk cId="1515525053" sldId="348"/>
        </pc:sldMkLst>
        <pc:spChg chg="mod">
          <ac:chgData name="John Cartwright" userId="S::john.cartwright@hartlepoolfe.ac.uk::aab42552-d48d-4c7e-81cd-76fbfe8dfb3c" providerId="AD" clId="Web-{F1DF1B37-DC87-B8C6-F5BC-0C566A556FA9}" dt="2020-06-15T19:36:26.677" v="23" actId="20577"/>
          <ac:spMkLst>
            <pc:docMk/>
            <pc:sldMk cId="1515525053" sldId="348"/>
            <ac:spMk id="2" creationId="{5913416D-97C9-4D9C-849F-C11654B78074}"/>
          </ac:spMkLst>
        </pc:spChg>
        <pc:spChg chg="add del">
          <ac:chgData name="John Cartwright" userId="S::john.cartwright@hartlepoolfe.ac.uk::aab42552-d48d-4c7e-81cd-76fbfe8dfb3c" providerId="AD" clId="Web-{F1DF1B37-DC87-B8C6-F5BC-0C566A556FA9}" dt="2020-06-15T19:34:57.456" v="2"/>
          <ac:spMkLst>
            <pc:docMk/>
            <pc:sldMk cId="1515525053" sldId="348"/>
            <ac:spMk id="3" creationId="{B4876F5F-84D8-4EB7-A181-0079C8CAF4E0}"/>
          </ac:spMkLst>
        </pc:spChg>
        <pc:spChg chg="add mod">
          <ac:chgData name="John Cartwright" userId="S::john.cartwright@hartlepoolfe.ac.uk::aab42552-d48d-4c7e-81cd-76fbfe8dfb3c" providerId="AD" clId="Web-{F1DF1B37-DC87-B8C6-F5BC-0C566A556FA9}" dt="2020-06-15T19:35:16.581" v="4" actId="20577"/>
          <ac:spMkLst>
            <pc:docMk/>
            <pc:sldMk cId="1515525053" sldId="348"/>
            <ac:spMk id="7" creationId="{6A7B1E97-3987-49FB-AF2E-5AB433D7B12A}"/>
          </ac:spMkLst>
        </pc:spChg>
        <pc:picChg chg="add del mod ord">
          <ac:chgData name="John Cartwright" userId="S::john.cartwright@hartlepoolfe.ac.uk::aab42552-d48d-4c7e-81cd-76fbfe8dfb3c" providerId="AD" clId="Web-{F1DF1B37-DC87-B8C6-F5BC-0C566A556FA9}" dt="2020-06-15T19:34:27.628" v="1"/>
          <ac:picMkLst>
            <pc:docMk/>
            <pc:sldMk cId="1515525053" sldId="348"/>
            <ac:picMk id="4" creationId="{7376A2E1-A474-46DC-B2F1-BF47DB6C42C1}"/>
          </ac:picMkLst>
        </pc:picChg>
        <pc:picChg chg="add del mod ord">
          <ac:chgData name="John Cartwright" userId="S::john.cartwright@hartlepoolfe.ac.uk::aab42552-d48d-4c7e-81cd-76fbfe8dfb3c" providerId="AD" clId="Web-{F1DF1B37-DC87-B8C6-F5BC-0C566A556FA9}" dt="2020-06-15T19:35:05.956" v="3"/>
          <ac:picMkLst>
            <pc:docMk/>
            <pc:sldMk cId="1515525053" sldId="348"/>
            <ac:picMk id="5" creationId="{99AE8FFF-5E98-43AF-B390-CC46433DAB6E}"/>
          </ac:picMkLst>
        </pc:picChg>
        <pc:picChg chg="add mod">
          <ac:chgData name="John Cartwright" userId="S::john.cartwright@hartlepoolfe.ac.uk::aab42552-d48d-4c7e-81cd-76fbfe8dfb3c" providerId="AD" clId="Web-{F1DF1B37-DC87-B8C6-F5BC-0C566A556FA9}" dt="2020-06-15T19:35:26.659" v="5"/>
          <ac:picMkLst>
            <pc:docMk/>
            <pc:sldMk cId="1515525053" sldId="348"/>
            <ac:picMk id="8" creationId="{F73D8202-C630-46FF-A759-6372E8E8A7F2}"/>
          </ac:picMkLst>
        </pc:picChg>
      </pc:sldChg>
      <pc:sldChg chg="addSp modSp new">
        <pc:chgData name="John Cartwright" userId="S::john.cartwright@hartlepoolfe.ac.uk::aab42552-d48d-4c7e-81cd-76fbfe8dfb3c" providerId="AD" clId="Web-{F1DF1B37-DC87-B8C6-F5BC-0C566A556FA9}" dt="2020-06-15T19:37:15.817" v="35" actId="14100"/>
        <pc:sldMkLst>
          <pc:docMk/>
          <pc:sldMk cId="3872182971" sldId="349"/>
        </pc:sldMkLst>
        <pc:spChg chg="mod">
          <ac:chgData name="John Cartwright" userId="S::john.cartwright@hartlepoolfe.ac.uk::aab42552-d48d-4c7e-81cd-76fbfe8dfb3c" providerId="AD" clId="Web-{F1DF1B37-DC87-B8C6-F5BC-0C566A556FA9}" dt="2020-06-15T19:37:09.599" v="32" actId="20577"/>
          <ac:spMkLst>
            <pc:docMk/>
            <pc:sldMk cId="3872182971" sldId="349"/>
            <ac:spMk id="2" creationId="{D1DAC513-5DCC-45B9-8D08-13DB569C28BA}"/>
          </ac:spMkLst>
        </pc:spChg>
        <pc:spChg chg="mod">
          <ac:chgData name="John Cartwright" userId="S::john.cartwright@hartlepoolfe.ac.uk::aab42552-d48d-4c7e-81cd-76fbfe8dfb3c" providerId="AD" clId="Web-{F1DF1B37-DC87-B8C6-F5BC-0C566A556FA9}" dt="2020-06-15T19:36:57.771" v="25" actId="20577"/>
          <ac:spMkLst>
            <pc:docMk/>
            <pc:sldMk cId="3872182971" sldId="349"/>
            <ac:spMk id="3" creationId="{09CB913F-95F8-4B1B-898C-6A44B9C330E1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7:15.817" v="35" actId="14100"/>
          <ac:picMkLst>
            <pc:docMk/>
            <pc:sldMk cId="3872182971" sldId="349"/>
            <ac:picMk id="4" creationId="{38995AE5-0B8B-4CDC-9429-2BD7F7360CC4}"/>
          </ac:picMkLst>
        </pc:picChg>
      </pc:sldChg>
      <pc:sldChg chg="addSp delSp modSp new">
        <pc:chgData name="John Cartwright" userId="S::john.cartwright@hartlepoolfe.ac.uk::aab42552-d48d-4c7e-81cd-76fbfe8dfb3c" providerId="AD" clId="Web-{F1DF1B37-DC87-B8C6-F5BC-0C566A556FA9}" dt="2020-06-15T19:39:32.379" v="59" actId="20577"/>
        <pc:sldMkLst>
          <pc:docMk/>
          <pc:sldMk cId="3133881659" sldId="350"/>
        </pc:sldMkLst>
        <pc:spChg chg="add mod">
          <ac:chgData name="John Cartwright" userId="S::john.cartwright@hartlepoolfe.ac.uk::aab42552-d48d-4c7e-81cd-76fbfe8dfb3c" providerId="AD" clId="Web-{F1DF1B37-DC87-B8C6-F5BC-0C566A556FA9}" dt="2020-06-15T19:39:00.645" v="52" actId="20577"/>
          <ac:spMkLst>
            <pc:docMk/>
            <pc:sldMk cId="3133881659" sldId="350"/>
            <ac:spMk id="2" creationId="{4C5E9F86-5003-4B7C-AECC-79FAD966AC5E}"/>
          </ac:spMkLst>
        </pc:spChg>
        <pc:spChg chg="add mod">
          <ac:chgData name="John Cartwright" userId="S::john.cartwright@hartlepoolfe.ac.uk::aab42552-d48d-4c7e-81cd-76fbfe8dfb3c" providerId="AD" clId="Web-{F1DF1B37-DC87-B8C6-F5BC-0C566A556FA9}" dt="2020-06-15T19:39:32.379" v="59" actId="20577"/>
          <ac:spMkLst>
            <pc:docMk/>
            <pc:sldMk cId="3133881659" sldId="350"/>
            <ac:spMk id="6" creationId="{DF30234A-1A9E-4788-905F-07C3DC402F3F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9:03.817" v="54" actId="1076"/>
          <ac:picMkLst>
            <pc:docMk/>
            <pc:sldMk cId="3133881659" sldId="350"/>
            <ac:picMk id="3" creationId="{CC3F7980-2E95-4A18-84C4-E48B3618A739}"/>
          </ac:picMkLst>
        </pc:picChg>
        <pc:picChg chg="add del mod">
          <ac:chgData name="John Cartwright" userId="S::john.cartwright@hartlepoolfe.ac.uk::aab42552-d48d-4c7e-81cd-76fbfe8dfb3c" providerId="AD" clId="Web-{F1DF1B37-DC87-B8C6-F5BC-0C566A556FA9}" dt="2020-06-15T19:39:16.254" v="56"/>
          <ac:picMkLst>
            <pc:docMk/>
            <pc:sldMk cId="3133881659" sldId="350"/>
            <ac:picMk id="4" creationId="{4CEC4654-CD66-426D-8941-12F18861D580}"/>
          </ac:picMkLst>
        </pc:picChg>
      </pc:sldChg>
      <pc:sldChg chg="new del">
        <pc:chgData name="John Cartwright" userId="S::john.cartwright@hartlepoolfe.ac.uk::aab42552-d48d-4c7e-81cd-76fbfe8dfb3c" providerId="AD" clId="Web-{F1DF1B37-DC87-B8C6-F5BC-0C566A556FA9}" dt="2020-06-15T19:39:52.301" v="61"/>
        <pc:sldMkLst>
          <pc:docMk/>
          <pc:sldMk cId="541328788" sldId="351"/>
        </pc:sldMkLst>
      </pc:sldChg>
    </pc:docChg>
  </pc:docChgLst>
  <pc:docChgLst>
    <pc:chgData name="John Cartwright" userId="S::john.cartwright@hartlepoolfe.ac.uk::aab42552-d48d-4c7e-81cd-76fbfe8dfb3c" providerId="AD" clId="Web-{49E9A8D6-BF43-25B4-2EE8-1986258DCC3E}"/>
    <pc:docChg chg="addSld delSld modSld">
      <pc:chgData name="John Cartwright" userId="S::john.cartwright@hartlepoolfe.ac.uk::aab42552-d48d-4c7e-81cd-76fbfe8dfb3c" providerId="AD" clId="Web-{49E9A8D6-BF43-25B4-2EE8-1986258DCC3E}" dt="2020-06-15T19:29:51.364" v="11"/>
      <pc:docMkLst>
        <pc:docMk/>
      </pc:docMkLst>
      <pc:sldChg chg="modSp">
        <pc:chgData name="John Cartwright" userId="S::john.cartwright@hartlepoolfe.ac.uk::aab42552-d48d-4c7e-81cd-76fbfe8dfb3c" providerId="AD" clId="Web-{49E9A8D6-BF43-25B4-2EE8-1986258DCC3E}" dt="2020-06-15T19:25:46.863" v="0" actId="20577"/>
        <pc:sldMkLst>
          <pc:docMk/>
          <pc:sldMk cId="4115909841" sldId="295"/>
        </pc:sldMkLst>
        <pc:spChg chg="mod">
          <ac:chgData name="John Cartwright" userId="S::john.cartwright@hartlepoolfe.ac.uk::aab42552-d48d-4c7e-81cd-76fbfe8dfb3c" providerId="AD" clId="Web-{49E9A8D6-BF43-25B4-2EE8-1986258DCC3E}" dt="2020-06-15T19:25:46.863" v="0" actId="20577"/>
          <ac:spMkLst>
            <pc:docMk/>
            <pc:sldMk cId="4115909841" sldId="295"/>
            <ac:spMk id="78851" creationId="{6676B6C0-5E27-934D-964A-777B9C3E658A}"/>
          </ac:spMkLst>
        </pc:spChg>
      </pc:sldChg>
      <pc:sldChg chg="modSp">
        <pc:chgData name="John Cartwright" userId="S::john.cartwright@hartlepoolfe.ac.uk::aab42552-d48d-4c7e-81cd-76fbfe8dfb3c" providerId="AD" clId="Web-{49E9A8D6-BF43-25B4-2EE8-1986258DCC3E}" dt="2020-06-15T19:26:03.910" v="3" actId="20577"/>
        <pc:sldMkLst>
          <pc:docMk/>
          <pc:sldMk cId="1995523273" sldId="297"/>
        </pc:sldMkLst>
        <pc:spChg chg="mod">
          <ac:chgData name="John Cartwright" userId="S::john.cartwright@hartlepoolfe.ac.uk::aab42552-d48d-4c7e-81cd-76fbfe8dfb3c" providerId="AD" clId="Web-{49E9A8D6-BF43-25B4-2EE8-1986258DCC3E}" dt="2020-06-15T19:26:03.910" v="3" actId="20577"/>
          <ac:spMkLst>
            <pc:docMk/>
            <pc:sldMk cId="1995523273" sldId="297"/>
            <ac:spMk id="82947" creationId="{606FDB56-ADF3-A544-9C5D-96309A64BE4F}"/>
          </ac:spMkLst>
        </pc:spChg>
      </pc:sldChg>
      <pc:sldChg chg="modSp">
        <pc:chgData name="John Cartwright" userId="S::john.cartwright@hartlepoolfe.ac.uk::aab42552-d48d-4c7e-81cd-76fbfe8dfb3c" providerId="AD" clId="Web-{49E9A8D6-BF43-25B4-2EE8-1986258DCC3E}" dt="2020-06-15T19:26:15.785" v="5" actId="20577"/>
        <pc:sldMkLst>
          <pc:docMk/>
          <pc:sldMk cId="3697917172" sldId="298"/>
        </pc:sldMkLst>
        <pc:spChg chg="mod">
          <ac:chgData name="John Cartwright" userId="S::john.cartwright@hartlepoolfe.ac.uk::aab42552-d48d-4c7e-81cd-76fbfe8dfb3c" providerId="AD" clId="Web-{49E9A8D6-BF43-25B4-2EE8-1986258DCC3E}" dt="2020-06-15T19:26:15.785" v="5" actId="20577"/>
          <ac:spMkLst>
            <pc:docMk/>
            <pc:sldMk cId="3697917172" sldId="298"/>
            <ac:spMk id="84995" creationId="{1A7FCD91-4218-5F49-9DD2-1062E3813D9E}"/>
          </ac:spMkLst>
        </pc:spChg>
      </pc:sldChg>
      <pc:sldChg chg="addSp delSp modSp">
        <pc:chgData name="John Cartwright" userId="S::john.cartwright@hartlepoolfe.ac.uk::aab42552-d48d-4c7e-81cd-76fbfe8dfb3c" providerId="AD" clId="Web-{49E9A8D6-BF43-25B4-2EE8-1986258DCC3E}" dt="2020-06-15T19:29:51.364" v="11"/>
        <pc:sldMkLst>
          <pc:docMk/>
          <pc:sldMk cId="3413459896" sldId="300"/>
        </pc:sldMkLst>
        <pc:picChg chg="add del mod">
          <ac:chgData name="John Cartwright" userId="S::john.cartwright@hartlepoolfe.ac.uk::aab42552-d48d-4c7e-81cd-76fbfe8dfb3c" providerId="AD" clId="Web-{49E9A8D6-BF43-25B4-2EE8-1986258DCC3E}" dt="2020-06-15T19:29:17.364" v="9"/>
          <ac:picMkLst>
            <pc:docMk/>
            <pc:sldMk cId="3413459896" sldId="300"/>
            <ac:picMk id="2" creationId="{7DDB2130-BB5E-470F-B3D3-4DBFE696DF5D}"/>
          </ac:picMkLst>
        </pc:picChg>
        <pc:picChg chg="add mod">
          <ac:chgData name="John Cartwright" userId="S::john.cartwright@hartlepoolfe.ac.uk::aab42552-d48d-4c7e-81cd-76fbfe8dfb3c" providerId="AD" clId="Web-{49E9A8D6-BF43-25B4-2EE8-1986258DCC3E}" dt="2020-06-15T19:29:51.364" v="11"/>
          <ac:picMkLst>
            <pc:docMk/>
            <pc:sldMk cId="3413459896" sldId="300"/>
            <ac:picMk id="3" creationId="{21EF15B9-AD86-4AFC-B19F-38C01EC555BA}"/>
          </ac:picMkLst>
        </pc:picChg>
      </pc:sldChg>
      <pc:sldChg chg="del">
        <pc:chgData name="John Cartwright" userId="S::john.cartwright@hartlepoolfe.ac.uk::aab42552-d48d-4c7e-81cd-76fbfe8dfb3c" providerId="AD" clId="Web-{49E9A8D6-BF43-25B4-2EE8-1986258DCC3E}" dt="2020-06-15T19:26:31.113" v="7"/>
        <pc:sldMkLst>
          <pc:docMk/>
          <pc:sldMk cId="1238862255" sldId="343"/>
        </pc:sldMkLst>
      </pc:sldChg>
      <pc:sldChg chg="del">
        <pc:chgData name="John Cartwright" userId="S::john.cartwright@hartlepoolfe.ac.uk::aab42552-d48d-4c7e-81cd-76fbfe8dfb3c" providerId="AD" clId="Web-{49E9A8D6-BF43-25B4-2EE8-1986258DCC3E}" dt="2020-06-15T19:26:28.472" v="6"/>
        <pc:sldMkLst>
          <pc:docMk/>
          <pc:sldMk cId="3587744392" sldId="344"/>
        </pc:sldMkLst>
      </pc:sldChg>
      <pc:sldChg chg="new">
        <pc:chgData name="John Cartwright" userId="S::john.cartwright@hartlepoolfe.ac.uk::aab42552-d48d-4c7e-81cd-76fbfe8dfb3c" providerId="AD" clId="Web-{49E9A8D6-BF43-25B4-2EE8-1986258DCC3E}" dt="2020-06-15T19:29:35.317" v="10"/>
        <pc:sldMkLst>
          <pc:docMk/>
          <pc:sldMk cId="1515525053" sldId="34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FEDFFCA-2EB8-7E4F-B2F8-552EC532EF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2A022-77C6-2B47-B0E5-AE95FD27396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AACC7235-1400-EF48-B4A7-0D664DACF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53706EA7-6BD8-9C4A-9041-FF493AD69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 phŵer: diogelwch trydanol</a:t>
            </a:r>
          </a:p>
          <a:p>
            <a:endParaRPr lang="en-GB" altLang="en-US"/>
          </a:p>
          <a:p>
            <a:r>
              <a:rPr lang="cy-GB"/>
              <a:t>Mae trydan yn ffurf beryglus iawn o ynni.</a:t>
            </a:r>
          </a:p>
          <a:p>
            <a:pPr lvl="1"/>
            <a:r>
              <a:rPr lang="cy-GB"/>
              <a:t>mae’n gudd;</a:t>
            </a:r>
          </a:p>
          <a:p>
            <a:pPr lvl="1"/>
            <a:r>
              <a:rPr lang="cy-GB"/>
              <a:t>mae’n gallu dechrau tanau;</a:t>
            </a:r>
          </a:p>
          <a:p>
            <a:pPr lvl="1"/>
            <a:r>
              <a:rPr lang="cy-GB"/>
              <a:t>mae’n gallu lladd.</a:t>
            </a:r>
          </a:p>
          <a:p>
            <a:pPr lvl="2"/>
            <a:r>
              <a:rPr lang="cy-GB"/>
              <a:t>Yn y diwydiant adeiladu, mae tua 7 o bobl yn cael eu lladd bob blwyddyn drwy drydanu. </a:t>
            </a:r>
          </a:p>
          <a:p>
            <a:pPr lvl="2"/>
            <a:r>
              <a:rPr lang="cy-GB"/>
              <a:t>Mae llawer mwy yn cael eu hanafu’n ddifrifol.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295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88A2E35-3C5C-DF43-86DF-704BCBA7B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E04BA-3B01-C74C-A0A4-DCC1CA0A44E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6132BD63-F328-4C45-8211-12D76794C4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2BEC8907-263A-234A-993B-9AFCB7AB2A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gydag offer pŵer</a:t>
            </a:r>
          </a:p>
          <a:p>
            <a:endParaRPr lang="en-GB" altLang="en-US"/>
          </a:p>
          <a:p>
            <a:r>
              <a:rPr lang="cy-GB"/>
              <a:t>Cyngor ar ddefnyddio offer pŵer yn ddiogel:</a:t>
            </a:r>
          </a:p>
          <a:p>
            <a:pPr lvl="1"/>
            <a:r>
              <a:rPr lang="cy-GB"/>
              <a:t>Peidiwch byth ag ymyrryd â pheiriannau na cheblau trydanol byw.</a:t>
            </a:r>
          </a:p>
          <a:p>
            <a:pPr lvl="1"/>
            <a:r>
              <a:rPr lang="cy-GB"/>
              <a:t>Gwnewch yn siŵr bod unrhyw offer trydanol, gan gynnwys offer pŵer, mewn cyflwr da ac yn ddiogel i weithio gyda nhw. </a:t>
            </a:r>
          </a:p>
          <a:p>
            <a:pPr lvl="1"/>
            <a:r>
              <a:rPr lang="cy-GB"/>
              <a:t>Dilynwch y gweithdrefnau diogelwch.</a:t>
            </a:r>
          </a:p>
          <a:p>
            <a:pPr lvl="1"/>
            <a:r>
              <a:rPr lang="cy-GB"/>
              <a:t>Peidiwch â phlygio'r offer pŵer i mewn cyn rhoi cynnig arno. </a:t>
            </a:r>
          </a:p>
          <a:p>
            <a:pPr lvl="1"/>
            <a:r>
              <a:rPr lang="cy-GB"/>
              <a:t>Os byddwch yn plygio'r offer pŵer i mewn a bod nam, gallech gael anaf difrifol neu gael eich lladd.</a:t>
            </a:r>
          </a:p>
          <a:p>
            <a:pPr lvl="1"/>
            <a:r>
              <a:rPr lang="cy-GB"/>
              <a:t>Gall siociau bychan sbarduno ail ddamwain, megis syrthio o fan uchel.</a:t>
            </a:r>
          </a:p>
        </p:txBody>
      </p:sp>
    </p:spTree>
    <p:extLst>
      <p:ext uri="{BB962C8B-B14F-4D97-AF65-F5344CB8AC3E}">
        <p14:creationId xmlns:p14="http://schemas.microsoft.com/office/powerpoint/2010/main" val="1011193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0EA5176-3045-BA46-AA5E-9875796BB1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9900F3-AD09-8C4E-89DD-76DF15575E8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BE672C96-44F5-9445-A5AA-1CFDB6F541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E92EA082-2BD8-C147-8F98-13935BFB99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gydag offer pŵer</a:t>
            </a:r>
          </a:p>
          <a:p>
            <a:endParaRPr lang="en-GB" altLang="en-US"/>
          </a:p>
          <a:p>
            <a:r>
              <a:rPr lang="cy-GB"/>
              <a:t>Cyn ei ddefnyddio,</a:t>
            </a:r>
          </a:p>
          <a:p>
            <a:r>
              <a:rPr lang="cy-GB"/>
              <a:t>edrychwch ar gorff yr offer pŵer bob amser:</a:t>
            </a:r>
          </a:p>
          <a:p>
            <a:pPr lvl="3"/>
            <a:r>
              <a:rPr lang="cy-GB"/>
              <a:t>ydy’r corff yn lân?</a:t>
            </a:r>
          </a:p>
          <a:p>
            <a:pPr lvl="3"/>
            <a:r>
              <a:rPr lang="cy-GB"/>
              <a:t>ydy’r corff yn sych?</a:t>
            </a:r>
          </a:p>
          <a:p>
            <a:pPr lvl="3"/>
            <a:r>
              <a:rPr lang="cy-GB"/>
              <a:t>Label Prawf Dyfeisiau Cludadwy (PAT);</a:t>
            </a:r>
          </a:p>
          <a:p>
            <a:pPr lvl="3"/>
            <a:r>
              <a:rPr lang="cy-GB"/>
              <a:t>dim craciau gweladwy;</a:t>
            </a:r>
          </a:p>
          <a:p>
            <a:pPr lvl="3"/>
            <a:r>
              <a:rPr lang="cy-GB"/>
              <a:t>dim darnau rhydd neu ddarnau coll.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522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187512D-94AA-A44A-9575-008CC16604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4F61DC-2D51-4848-A735-5DCD821C721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EC94EDE3-CB8B-124D-9BE5-9EE9CF7642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7EB89402-E060-5543-9BC4-20F2EEA9D4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gydag offer pŵer</a:t>
            </a:r>
          </a:p>
          <a:p>
            <a:endParaRPr lang="en-GB" altLang="en-US"/>
          </a:p>
          <a:p>
            <a:r>
              <a:rPr lang="cy-GB"/>
              <a:t>Cyn ei ddefnyddio,</a:t>
            </a:r>
          </a:p>
          <a:p>
            <a:r>
              <a:rPr lang="cy-GB"/>
              <a:t>edrychwch ar geblau’r offer pŵer bob amser am:</a:t>
            </a:r>
          </a:p>
          <a:p>
            <a:pPr lvl="3"/>
            <a:r>
              <a:rPr lang="cy-GB"/>
              <a:t>gwifrau noeth;</a:t>
            </a:r>
          </a:p>
          <a:p>
            <a:pPr lvl="3"/>
            <a:r>
              <a:rPr lang="cy-GB"/>
              <a:t>pennau wedi treulio;</a:t>
            </a:r>
          </a:p>
          <a:p>
            <a:pPr lvl="3"/>
            <a:r>
              <a:rPr lang="cy-GB"/>
              <a:t>toriadau neu losgiadau;</a:t>
            </a:r>
          </a:p>
          <a:p>
            <a:pPr lvl="3"/>
            <a:r>
              <a:rPr lang="cy-GB"/>
              <a:t>difrod amlwg arall.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8309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CE522C1-34F2-5C4D-9CF3-F984BBE8A1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D8958-056B-9347-8F30-13DCF96924D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53E25DEF-AB8E-824F-AE44-F179B3D4BA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6D9500EB-DC56-7144-904F-81EF633CB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gydag offer pŵer</a:t>
            </a:r>
          </a:p>
          <a:p>
            <a:endParaRPr lang="en-GB" altLang="en-US"/>
          </a:p>
          <a:p>
            <a:r>
              <a:rPr lang="cy-GB"/>
              <a:t>Cyn ei ddefnyddio:</a:t>
            </a:r>
          </a:p>
          <a:p>
            <a:r>
              <a:rPr lang="cy-GB"/>
              <a:t>Edrychwch ar label foltedd yr offer pŵer:</a:t>
            </a:r>
          </a:p>
          <a:p>
            <a:pPr lvl="3"/>
            <a:r>
              <a:rPr lang="cy-GB"/>
              <a:t>ydy o’n 110 folt?</a:t>
            </a:r>
          </a:p>
          <a:p>
            <a:pPr lvl="3"/>
            <a:r>
              <a:rPr lang="cy-GB"/>
              <a:t>oes ganddo blwg melyn 110 folt?</a:t>
            </a:r>
          </a:p>
          <a:p>
            <a:endParaRPr lang="en-US" altLang="en-US"/>
          </a:p>
          <a:p>
            <a:r>
              <a:rPr lang="cy-GB"/>
              <a:t>Edrychwch ar blwg yr offer pŵer am:</a:t>
            </a:r>
          </a:p>
          <a:p>
            <a:pPr lvl="3"/>
            <a:r>
              <a:rPr lang="cy-GB"/>
              <a:t>graciau;</a:t>
            </a:r>
          </a:p>
          <a:p>
            <a:pPr lvl="3"/>
            <a:r>
              <a:rPr lang="cy-GB"/>
              <a:t>pinnau rhydd neu ddi-siâp.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910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10B3828-9677-A24D-8174-7DFB663C47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DAA2E5-D2C5-5E45-BDFD-65BF65449AC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F7E058F1-F6FD-744C-888D-F00B4F104E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73DFB742-E08D-9C48-9095-43CE8CD3F6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Teitl</a:t>
            </a:r>
          </a:p>
          <a:p>
            <a:r>
              <a:rPr lang="cy-GB"/>
              <a:t>Gweithio gydag offer pŵer – crynodeb</a:t>
            </a:r>
          </a:p>
          <a:p>
            <a:endParaRPr lang="en-GB" altLang="en-US"/>
          </a:p>
          <a:p>
            <a:r>
              <a:rPr lang="cy-GB"/>
              <a:t>Cofiwch!</a:t>
            </a:r>
          </a:p>
          <a:p>
            <a:pPr lvl="1"/>
            <a:r>
              <a:rPr lang="cy-GB"/>
              <a:t>Edrychwch ar y foltedd - ydy o’n 110 folt, oes ganddo blwg melyn 110 folt?</a:t>
            </a:r>
          </a:p>
          <a:p>
            <a:pPr lvl="1"/>
            <a:r>
              <a:rPr lang="cy-GB"/>
              <a:t>Ydy’r offer, y ceblau a’r plwg mewn cyflwr da?</a:t>
            </a:r>
          </a:p>
          <a:p>
            <a:pPr lvl="1"/>
            <a:r>
              <a:rPr lang="cy-GB"/>
              <a:t>Dylech wybod sut mae diffodd pŵer mewn argyfwng.</a:t>
            </a:r>
          </a:p>
          <a:p>
            <a:pPr lvl="1"/>
            <a:r>
              <a:rPr lang="cy-GB"/>
              <a:t>Er nad oes trefn benodol ar gyfer gwirio offer pŵer cludadwy, mae’n arfer da llunio eich trefn eich hun.</a:t>
            </a:r>
          </a:p>
          <a:p>
            <a:pPr lvl="1"/>
            <a:r>
              <a:rPr lang="cy-GB"/>
              <a:t>Ewch i'r arfer o wirio pob offer pŵer cyn eu defnyddio.  </a:t>
            </a:r>
          </a:p>
          <a:p>
            <a:pPr lvl="1"/>
            <a:r>
              <a:rPr lang="cy-GB"/>
              <a:t>Efallai y byddwch yn diolch am hyn!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51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4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3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377953"/>
            <a:ext cx="8153400" cy="1952720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12: Offer pŵer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AC513-5DCC-45B9-8D08-13DB569C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Dril morthwyl SDS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B913F-95F8-4B1B-898C-6A44B9C330E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Mae'r dril yma’n gweithio fel morthwyl, ac yn cael ei ddefnyddio i wneud tyllau mewn deunyddiau caled gwaith maen, fel brics, blociau, cerrig a choncrid. </a:t>
            </a:r>
          </a:p>
          <a:p>
            <a:r>
              <a:rPr lang="cy-GB"/>
              <a:t>Mae’r symudiad troi’n cael ei roi ar waith gyda switsh ac mae’n hawdd ei ddiffodd. </a:t>
            </a:r>
          </a:p>
          <a:p>
            <a:r>
              <a:rPr lang="cy-GB"/>
              <a:t>Mae modd defnyddio’r morthwyl llonydd wrth gerfio waliau. </a:t>
            </a:r>
          </a:p>
          <a:p>
            <a:r>
              <a:rPr lang="cy-GB"/>
              <a:t>Mae gan y dril yma fys gafael unigryw hefyd, sy’n golygu bod angen bitiau â math penodol o ben mewnosod.</a:t>
            </a:r>
          </a:p>
          <a:p>
            <a:endParaRPr lang="en-US" dirty="0"/>
          </a:p>
        </p:txBody>
      </p:sp>
      <p:pic>
        <p:nvPicPr>
          <p:cNvPr id="4" name="Picture 4" descr="A picture containing tool, yellow, sitting, table  Description generated with very high confidence">
            <a:extLst>
              <a:ext uri="{FF2B5EF4-FFF2-40B4-BE49-F238E27FC236}">
                <a16:creationId xmlns:a16="http://schemas.microsoft.com/office/drawing/2014/main" id="{38995AE5-0B8B-4CDC-9429-2BD7F7360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332" y="4556982"/>
            <a:ext cx="2262699" cy="157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182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5E9F86-5003-4B7C-AECC-79FAD966AC5E}"/>
              </a:ext>
            </a:extLst>
          </p:cNvPr>
          <p:cNvSpPr txBox="1"/>
          <p:nvPr/>
        </p:nvSpPr>
        <p:spPr>
          <a:xfrm>
            <a:off x="468702" y="1633269"/>
            <a:ext cx="766025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>
                <a:latin typeface="Arial"/>
                <a:ea typeface="+mn-ea"/>
                <a:cs typeface="Arial"/>
              </a:rPr>
              <a:t>Mae dau fath o wn hoelion: nwy a batri. Mae’r gwn hoelion nwy yn dibynnu ar bŵer batri hefyd. </a:t>
            </a:r>
          </a:p>
          <a:p>
            <a:endParaRPr lang="en-GB" dirty="0">
              <a:latin typeface="Arial"/>
              <a:ea typeface="+mn-ea"/>
              <a:cs typeface="Arial"/>
            </a:endParaRPr>
          </a:p>
          <a:p>
            <a:r>
              <a:rPr lang="cy-GB">
                <a:latin typeface="Arial"/>
                <a:ea typeface="+mn-ea"/>
                <a:cs typeface="Arial"/>
              </a:rPr>
              <a:t>Mae gwn hoelion yn cael ei ddefnyddio i yrru hoelion i mewn i’r arwyneb, gan arbed amser, gwaith, difrod a dirgryniad. </a:t>
            </a:r>
          </a:p>
          <a:p>
            <a:endParaRPr lang="en-GB" dirty="0">
              <a:latin typeface="Arial"/>
              <a:ea typeface="+mn-ea"/>
              <a:cs typeface="Arial"/>
            </a:endParaRPr>
          </a:p>
          <a:p>
            <a:r>
              <a:rPr lang="cy-GB">
                <a:latin typeface="Arial"/>
                <a:ea typeface="+mn-ea"/>
                <a:cs typeface="Arial"/>
              </a:rPr>
              <a:t>Mae’r hoelion yn dod mewn stribedi ac yn cael eu gosod yng ngwaelod y gynau, ac maen nhw’n symud i fyny drwy’r gwn wrth i bob hoelen gael ei thanio.</a:t>
            </a:r>
          </a:p>
        </p:txBody>
      </p:sp>
      <p:pic>
        <p:nvPicPr>
          <p:cNvPr id="3" name="Picture 3" descr="A picture containing stapler  Description generated with very high confidence">
            <a:extLst>
              <a:ext uri="{FF2B5EF4-FFF2-40B4-BE49-F238E27FC236}">
                <a16:creationId xmlns:a16="http://schemas.microsoft.com/office/drawing/2014/main" id="{CC3F7980-2E95-4A18-84C4-E48B3618A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757" y="4187814"/>
            <a:ext cx="2743200" cy="1936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F30234A-1A9E-4788-905F-07C3DC402F3F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Gwn hoelion</a:t>
            </a:r>
          </a:p>
        </p:txBody>
      </p:sp>
    </p:spTree>
    <p:extLst>
      <p:ext uri="{BB962C8B-B14F-4D97-AF65-F5344CB8AC3E}">
        <p14:creationId xmlns:p14="http://schemas.microsoft.com/office/powerpoint/2010/main" val="3133881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329F7DD6-3CC0-A145-B7DB-AB92FC9589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 phŵer: diogelwch trydanol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6676B6C0-5E27-934D-964A-777B9C3E65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 trydan yn ffurf beryglus iawn o ynni.</a:t>
            </a:r>
          </a:p>
          <a:p>
            <a:pPr marL="534670" lvl="1" indent="-355600">
              <a:tabLst>
                <a:tab pos="533400" algn="l"/>
              </a:tabLst>
            </a:pPr>
            <a:r>
              <a:rPr lang="cy-GB"/>
              <a:t>mae’n gudd</a:t>
            </a:r>
          </a:p>
          <a:p>
            <a:pPr marL="534670" lvl="1" indent="-355600">
              <a:tabLst>
                <a:tab pos="533400" algn="l"/>
              </a:tabLst>
            </a:pPr>
            <a:r>
              <a:rPr lang="cy-GB"/>
              <a:t>mae’n gallu dechrau tanau</a:t>
            </a:r>
          </a:p>
          <a:p>
            <a:pPr marL="534670" lvl="1" indent="-355600">
              <a:tabLst>
                <a:tab pos="533400" algn="l"/>
              </a:tabLst>
            </a:pPr>
            <a:r>
              <a:rPr lang="cy-GB"/>
              <a:t>mae’n gallu lladd.</a:t>
            </a:r>
          </a:p>
          <a:p>
            <a:pPr marL="534670" lvl="1" indent="-355600">
              <a:tabLst>
                <a:tab pos="533400" algn="l"/>
              </a:tabLst>
            </a:pPr>
            <a:endParaRPr lang="en-GB" altLang="en-US" sz="1600" dirty="0">
              <a:ea typeface="ＭＳ Ｐゴシック"/>
              <a:cs typeface="Arial"/>
            </a:endParaRPr>
          </a:p>
          <a:p>
            <a:pPr marL="179070" lvl="1" indent="0">
              <a:buNone/>
              <a:tabLst>
                <a:tab pos="533400" algn="l"/>
              </a:tabLst>
            </a:pPr>
            <a:r>
              <a:rPr lang="cy-GB"/>
              <a:t>Yn y diwydiant adeiladu, mae trydanu’n achosi nifer sylweddol o anafiadau a marwolaethau difrifol bob blwyddyn. Mae’n berygl difrifol.</a:t>
            </a:r>
          </a:p>
        </p:txBody>
      </p:sp>
    </p:spTree>
    <p:extLst>
      <p:ext uri="{BB962C8B-B14F-4D97-AF65-F5344CB8AC3E}">
        <p14:creationId xmlns:p14="http://schemas.microsoft.com/office/powerpoint/2010/main" val="411590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B1876396-D06D-954B-89ED-41D24C309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gydag offer pŵer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01FA2E7-9A1C-A649-AC31-F072B88BB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Cyngor ar ddefnyddio offer pŵer yn ddiogel: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Dilynwch y gweithdrefnau diogelwch a pheidiwch byth ag ymyrryd â pheiriannau na cheblau trydanol byw.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Gwnewch yn siŵr bod unrhyw eitemau o offer trydanol, gan gynnwys offer pŵer, mewn cyflwr da ac yn ddiogel i weithio gyda nhw.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Peidiwch â phlygio'r offer pŵer i mewn cyn rhoi cynnig arno.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Os byddwch yn plygio'r offer pŵer i mewn a bod nam, gallech gael anaf difrifol neu gael eich lladd.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Gall siociau bychan sbarduno ail ddamwain, megis syrthio o fan uchel.</a:t>
            </a:r>
          </a:p>
        </p:txBody>
      </p:sp>
    </p:spTree>
    <p:extLst>
      <p:ext uri="{BB962C8B-B14F-4D97-AF65-F5344CB8AC3E}">
        <p14:creationId xmlns:p14="http://schemas.microsoft.com/office/powerpoint/2010/main" val="362875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AADCEC53-6C5C-C54C-AC3B-5F780F5F0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gydag offer pŵer</a:t>
            </a: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606FDB56-ADF3-A544-9C5D-96309A64BE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Cyn ei ddefnyddio, edrychwch ar gorff yr offer pŵer bob amser: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ydy’r corff yn lân?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ydy’r corff yn sych?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Label Prawf Dyfeisiau Cludadwy (PAT)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dim craciau gweladwy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dim darnau rhydd neu ddarnau coll.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sp>
        <p:nvSpPr>
          <p:cNvPr id="82948" name="Rectangle 4">
            <a:extLst>
              <a:ext uri="{FF2B5EF4-FFF2-40B4-BE49-F238E27FC236}">
                <a16:creationId xmlns:a16="http://schemas.microsoft.com/office/drawing/2014/main" id="{D3B05AED-69E3-CB48-8631-764DC9B695BA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24450" y="1598613"/>
            <a:ext cx="4019550" cy="4916487"/>
          </a:xfrm>
        </p:spPr>
        <p:txBody>
          <a:bodyPr/>
          <a:lstStyle/>
          <a:p>
            <a:pPr>
              <a:tabLst>
                <a:tab pos="533400" algn="l"/>
              </a:tabLst>
            </a:pPr>
            <a:endParaRPr lang="en-US" altLang="en-US" sz="2000"/>
          </a:p>
          <a:p>
            <a:pPr>
              <a:tabLst>
                <a:tab pos="533400" algn="l"/>
              </a:tabLst>
            </a:pPr>
            <a:endParaRPr lang="en-US" altLang="en-US" sz="2000"/>
          </a:p>
        </p:txBody>
      </p:sp>
    </p:spTree>
    <p:extLst>
      <p:ext uri="{BB962C8B-B14F-4D97-AF65-F5344CB8AC3E}">
        <p14:creationId xmlns:p14="http://schemas.microsoft.com/office/powerpoint/2010/main" val="1995523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C8D39BC6-6A71-5E4B-95B3-E4346D456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gydag offer pŵer</a:t>
            </a: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1A7FCD91-4218-5F49-9DD2-1062E3813D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Cyn ei ddefnyddio, edrychwch ar geblau’r offer pŵer bob amser am: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wifrau noeth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pennau wedi treulio 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toriadau neu losgiadau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>
                <a:ea typeface="ＭＳ Ｐゴシック"/>
              </a:rPr>
              <a:t>difrod amlwg arall.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7917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CAC8EE11-9EEA-C543-ABEE-7432F6F6B8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gydag offer pŵer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B10C8748-E560-124A-8A13-40F7F082DC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Cyn ei ddefnyddio, edrychwch ar label foltedd yr offer pŵer bob amser: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ydy o’n 110 folt?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oes ganddo blwg melyn 110 folt?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  <a:p>
            <a:pPr>
              <a:tabLst>
                <a:tab pos="533400" algn="l"/>
              </a:tabLst>
            </a:pPr>
            <a:r>
              <a:rPr lang="cy-GB"/>
              <a:t>Edrychwch ar blwg yr offer pŵer am: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graciau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pinnau rhydd neu ddi-siâp.</a:t>
            </a:r>
          </a:p>
        </p:txBody>
      </p:sp>
    </p:spTree>
    <p:extLst>
      <p:ext uri="{BB962C8B-B14F-4D97-AF65-F5344CB8AC3E}">
        <p14:creationId xmlns:p14="http://schemas.microsoft.com/office/powerpoint/2010/main" val="86281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567A2ECA-7A73-B547-9DE3-A097B331A4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gydag offer pŵer – crynodeb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2D714647-A303-074F-B071-52CEB6A7EC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Cofiwch!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Edrychwch ar y foltedd - ydy o’n 110 folt? Oes ganddo blwg melyn 110 folt?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Ydy’r offer, y ceblau a’r plwg mewn cyflwr da?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Dylech wybod sut mae diffodd pŵer mewn argyfwng.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Er nad oes trefn benodol ar gyfer gwirio offer pŵer cludadwy, mae’n arfer da llunio eich trefn eich hun.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Ewch i'r arfer o wirio pob offer pŵer cyn eu defnyddio. 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Efallai y byddwch yn diolch am hyn!</a:t>
            </a:r>
          </a:p>
          <a:p>
            <a:pPr marL="534988" lvl="1" indent="-355600"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345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3416D-97C9-4D9C-849F-C11654B7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Dril pŵer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7B1E97-3987-49FB-AF2E-5AB433D7B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dril pŵer yn un hyblyg iawn a gellir ei ddefnyddio gyda gwahanol bitiau. </a:t>
            </a:r>
          </a:p>
          <a:p>
            <a:r>
              <a:rPr lang="cy-GB"/>
              <a:t>Mae’n gosod ac yn tynnu sgriwiau, yn torri tyllau crwn gyda thorrwr llif, neu’n rhoi sglein a pholish. </a:t>
            </a:r>
          </a:p>
          <a:p>
            <a:r>
              <a:rPr lang="cy-GB"/>
              <a:t>Mae gwahanol ddyluniadau o fysedd gafael ar gael i gyfnewid darnau’n gyflym. </a:t>
            </a:r>
          </a:p>
          <a:p>
            <a:endParaRPr lang="en-US" dirty="0"/>
          </a:p>
        </p:txBody>
      </p:sp>
      <p:pic>
        <p:nvPicPr>
          <p:cNvPr id="8" name="Picture 8" descr="A picture containing tool, toy, yellow, black  Description generated with very high confidence">
            <a:extLst>
              <a:ext uri="{FF2B5EF4-FFF2-40B4-BE49-F238E27FC236}">
                <a16:creationId xmlns:a16="http://schemas.microsoft.com/office/drawing/2014/main" id="{F73D8202-C630-46FF-A759-6372E8E8A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251" y="3636000"/>
            <a:ext cx="2743200" cy="23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2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Driliau taro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Mae'r dril yma’n gweithio fel morthwyl, sy’n ei alluogi i wneud tyllau mewn deunyddiau caled, fel brics, blociau, cerrig a choncrid. </a:t>
            </a:r>
          </a:p>
          <a:p>
            <a:r>
              <a:rPr lang="cy-GB"/>
              <a:t>Mae’r symudiad taro yma’n ddewisol, ac mae’n cael ei roi ar waith gyda switsh. </a:t>
            </a:r>
          </a:p>
          <a:p>
            <a:r>
              <a:rPr lang="cy-GB"/>
              <a:t>Gall hefyd ddrilio heb ddefnyddio’r symudiad taro, a chael ei ddefnyddio i ddrilio tyllau i mewn i ddeunyddiau fel pren, plastig neu ddur. </a:t>
            </a:r>
          </a:p>
          <a:p>
            <a:endParaRPr lang="en-GB" dirty="0"/>
          </a:p>
        </p:txBody>
      </p:sp>
      <p:pic>
        <p:nvPicPr>
          <p:cNvPr id="4" name="Picture 4" descr="A picture containing black, table, man  Description generated with very high confidence">
            <a:extLst>
              <a:ext uri="{FF2B5EF4-FFF2-40B4-BE49-F238E27FC236}">
                <a16:creationId xmlns:a16="http://schemas.microsoft.com/office/drawing/2014/main" id="{2AD1343C-BFD2-473A-B93D-1D3ABAAEE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490" y="4119429"/>
            <a:ext cx="1991710" cy="105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1c5831b9-66da-4f16-a409-834213ecdb8e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7d91badd-8922-4db1-9652-4fbca8a6b7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2074</TotalTime>
  <Words>1032</Words>
  <Application>Microsoft Office PowerPoint</Application>
  <PresentationFormat>On-screen Show (4:3)</PresentationFormat>
  <Paragraphs>134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Lucida Grande</vt:lpstr>
      <vt:lpstr>Times New Roman</vt:lpstr>
      <vt:lpstr>Default Design</vt:lpstr>
      <vt:lpstr> PowerPoint 12: Offer pŵer</vt:lpstr>
      <vt:lpstr>Gweithio gyda phŵer: diogelwch trydanol</vt:lpstr>
      <vt:lpstr>Gweithio gydag offer pŵer</vt:lpstr>
      <vt:lpstr>Gweithio gydag offer pŵer</vt:lpstr>
      <vt:lpstr>Gweithio gydag offer pŵer</vt:lpstr>
      <vt:lpstr>Gweithio gydag offer pŵer</vt:lpstr>
      <vt:lpstr>Gweithio gydag offer pŵer – crynodeb</vt:lpstr>
      <vt:lpstr>Dril pŵer</vt:lpstr>
      <vt:lpstr>Driliau taro</vt:lpstr>
      <vt:lpstr>Dril morthwyl SDS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</cp:revision>
  <dcterms:created xsi:type="dcterms:W3CDTF">2013-05-28T00:38:54Z</dcterms:created>
  <dcterms:modified xsi:type="dcterms:W3CDTF">2021-05-04T08:24:05Z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