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34"/>
  </p:notesMasterIdLst>
  <p:handoutMasterIdLst>
    <p:handoutMasterId r:id="rId35"/>
  </p:handoutMasterIdLst>
  <p:sldIdLst>
    <p:sldId id="256" r:id="rId5"/>
    <p:sldId id="358" r:id="rId6"/>
    <p:sldId id="342" r:id="rId7"/>
    <p:sldId id="357" r:id="rId8"/>
    <p:sldId id="349" r:id="rId9"/>
    <p:sldId id="263" r:id="rId10"/>
    <p:sldId id="264" r:id="rId11"/>
    <p:sldId id="266" r:id="rId12"/>
    <p:sldId id="348" r:id="rId13"/>
    <p:sldId id="359" r:id="rId14"/>
    <p:sldId id="315" r:id="rId15"/>
    <p:sldId id="296" r:id="rId16"/>
    <p:sldId id="297" r:id="rId17"/>
    <p:sldId id="318" r:id="rId18"/>
    <p:sldId id="299" r:id="rId19"/>
    <p:sldId id="352" r:id="rId20"/>
    <p:sldId id="301" r:id="rId21"/>
    <p:sldId id="302" r:id="rId22"/>
    <p:sldId id="326" r:id="rId23"/>
    <p:sldId id="327" r:id="rId24"/>
    <p:sldId id="303" r:id="rId25"/>
    <p:sldId id="307" r:id="rId26"/>
    <p:sldId id="311" r:id="rId27"/>
    <p:sldId id="313" r:id="rId28"/>
    <p:sldId id="344" r:id="rId29"/>
    <p:sldId id="354" r:id="rId30"/>
    <p:sldId id="355" r:id="rId31"/>
    <p:sldId id="356" r:id="rId32"/>
    <p:sldId id="267" r:id="rId33"/>
  </p:sldIdLst>
  <p:sldSz cx="9144000" cy="6858000" type="screen4x3"/>
  <p:notesSz cx="6858000" cy="9144000"/>
  <p:custDataLst>
    <p:tags r:id="rId3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gwen Parri" initials="TP" lastIdx="2" clrIdx="0">
    <p:extLst>
      <p:ext uri="{19B8F6BF-5375-455C-9EA6-DF929625EA0E}">
        <p15:presenceInfo xmlns:p15="http://schemas.microsoft.com/office/powerpoint/2012/main" userId="S::tegwen.parri@cymen.co.uk::4bc3f3ed-888b-4ce7-afad-f1e9923997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13258F-8A66-7E47-A7DE-8546008D2511}" v="51" dt="2020-06-07T19:38:16.077"/>
    <p1510:client id="{D9BF257A-4829-8798-7DA8-E0F19FA62F06}" v="50" dt="2020-06-15T19:49:59.8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44"/>
    <p:restoredTop sz="93172" autoAdjust="0"/>
  </p:normalViewPr>
  <p:slideViewPr>
    <p:cSldViewPr showGuides="1">
      <p:cViewPr varScale="1">
        <p:scale>
          <a:sx n="67" d="100"/>
          <a:sy n="67" d="100"/>
        </p:scale>
        <p:origin x="43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aab42552-d48d-4c7e-81cd-76fbfe8dfb3c" providerId="ADAL" clId="{0C13258F-8A66-7E47-A7DE-8546008D2511}"/>
    <pc:docChg chg="undo custSel addSld delSld modSld modMainMaster">
      <pc:chgData name="John Cartwright" userId="aab42552-d48d-4c7e-81cd-76fbfe8dfb3c" providerId="ADAL" clId="{0C13258F-8A66-7E47-A7DE-8546008D2511}" dt="2020-06-07T19:41:28.932" v="635" actId="313"/>
      <pc:docMkLst>
        <pc:docMk/>
      </pc:docMkLst>
      <pc:sldChg chg="modSp modAnim">
        <pc:chgData name="John Cartwright" userId="aab42552-d48d-4c7e-81cd-76fbfe8dfb3c" providerId="ADAL" clId="{0C13258F-8A66-7E47-A7DE-8546008D2511}" dt="2020-06-07T19:22:33.661" v="191" actId="20577"/>
        <pc:sldMkLst>
          <pc:docMk/>
          <pc:sldMk cId="0" sldId="264"/>
        </pc:sldMkLst>
        <pc:spChg chg="mod">
          <ac:chgData name="John Cartwright" userId="aab42552-d48d-4c7e-81cd-76fbfe8dfb3c" providerId="ADAL" clId="{0C13258F-8A66-7E47-A7DE-8546008D2511}" dt="2020-06-07T19:22:33.661" v="191" actId="20577"/>
          <ac:spMkLst>
            <pc:docMk/>
            <pc:sldMk cId="0" sldId="264"/>
            <ac:spMk id="12290" creationId="{D6F630D5-2A6D-44E7-92DA-A1437B52526F}"/>
          </ac:spMkLst>
        </pc:spChg>
        <pc:spChg chg="mod">
          <ac:chgData name="John Cartwright" userId="aab42552-d48d-4c7e-81cd-76fbfe8dfb3c" providerId="ADAL" clId="{0C13258F-8A66-7E47-A7DE-8546008D2511}" dt="2020-06-07T19:21:49.106" v="116" actId="20577"/>
          <ac:spMkLst>
            <pc:docMk/>
            <pc:sldMk cId="0" sldId="264"/>
            <ac:spMk id="12291" creationId="{131609B4-4E79-494E-9829-452A0C5DE533}"/>
          </ac:spMkLst>
        </pc:spChg>
      </pc:sldChg>
      <pc:sldChg chg="modSp modAnim">
        <pc:chgData name="John Cartwright" userId="aab42552-d48d-4c7e-81cd-76fbfe8dfb3c" providerId="ADAL" clId="{0C13258F-8A66-7E47-A7DE-8546008D2511}" dt="2020-06-07T19:23:18.719" v="252" actId="20577"/>
        <pc:sldMkLst>
          <pc:docMk/>
          <pc:sldMk cId="0" sldId="266"/>
        </pc:sldMkLst>
        <pc:spChg chg="mod">
          <ac:chgData name="John Cartwright" userId="aab42552-d48d-4c7e-81cd-76fbfe8dfb3c" providerId="ADAL" clId="{0C13258F-8A66-7E47-A7DE-8546008D2511}" dt="2020-06-07T19:23:18.719" v="252" actId="20577"/>
          <ac:spMkLst>
            <pc:docMk/>
            <pc:sldMk cId="0" sldId="266"/>
            <ac:spMk id="15362" creationId="{72BDE3F2-866C-4953-A5F8-6F31BD0BA158}"/>
          </ac:spMkLst>
        </pc:spChg>
        <pc:spChg chg="mod">
          <ac:chgData name="John Cartwright" userId="aab42552-d48d-4c7e-81cd-76fbfe8dfb3c" providerId="ADAL" clId="{0C13258F-8A66-7E47-A7DE-8546008D2511}" dt="2020-06-07T19:23:06.121" v="215" actId="20577"/>
          <ac:spMkLst>
            <pc:docMk/>
            <pc:sldMk cId="0" sldId="266"/>
            <ac:spMk id="15363" creationId="{682FCDE0-14EB-4D5C-998F-8011A78C7658}"/>
          </ac:spMkLst>
        </pc:spChg>
      </pc:sldChg>
      <pc:sldChg chg="del">
        <pc:chgData name="John Cartwright" userId="aab42552-d48d-4c7e-81cd-76fbfe8dfb3c" providerId="ADAL" clId="{0C13258F-8A66-7E47-A7DE-8546008D2511}" dt="2020-06-07T19:24:39.114" v="283" actId="2696"/>
        <pc:sldMkLst>
          <pc:docMk/>
          <pc:sldMk cId="0" sldId="268"/>
        </pc:sldMkLst>
      </pc:sldChg>
      <pc:sldChg chg="del">
        <pc:chgData name="John Cartwright" userId="aab42552-d48d-4c7e-81cd-76fbfe8dfb3c" providerId="ADAL" clId="{0C13258F-8A66-7E47-A7DE-8546008D2511}" dt="2020-06-07T19:24:41.529" v="284" actId="2696"/>
        <pc:sldMkLst>
          <pc:docMk/>
          <pc:sldMk cId="0" sldId="269"/>
        </pc:sldMkLst>
      </pc:sldChg>
      <pc:sldChg chg="del">
        <pc:chgData name="John Cartwright" userId="aab42552-d48d-4c7e-81cd-76fbfe8dfb3c" providerId="ADAL" clId="{0C13258F-8A66-7E47-A7DE-8546008D2511}" dt="2020-06-07T19:24:54.704" v="285" actId="2696"/>
        <pc:sldMkLst>
          <pc:docMk/>
          <pc:sldMk cId="0" sldId="270"/>
        </pc:sldMkLst>
      </pc:sldChg>
      <pc:sldChg chg="del">
        <pc:chgData name="John Cartwright" userId="aab42552-d48d-4c7e-81cd-76fbfe8dfb3c" providerId="ADAL" clId="{0C13258F-8A66-7E47-A7DE-8546008D2511}" dt="2020-06-07T19:24:55.824" v="286" actId="2696"/>
        <pc:sldMkLst>
          <pc:docMk/>
          <pc:sldMk cId="0" sldId="271"/>
        </pc:sldMkLst>
      </pc:sldChg>
      <pc:sldChg chg="modSp del">
        <pc:chgData name="John Cartwright" userId="aab42552-d48d-4c7e-81cd-76fbfe8dfb3c" providerId="ADAL" clId="{0C13258F-8A66-7E47-A7DE-8546008D2511}" dt="2020-06-07T19:25:15.097" v="289" actId="2696"/>
        <pc:sldMkLst>
          <pc:docMk/>
          <pc:sldMk cId="0" sldId="274"/>
        </pc:sldMkLst>
        <pc:spChg chg="mod">
          <ac:chgData name="John Cartwright" userId="aab42552-d48d-4c7e-81cd-76fbfe8dfb3c" providerId="ADAL" clId="{0C13258F-8A66-7E47-A7DE-8546008D2511}" dt="2020-06-07T19:25:14.507" v="288" actId="20577"/>
          <ac:spMkLst>
            <pc:docMk/>
            <pc:sldMk cId="0" sldId="274"/>
            <ac:spMk id="24578" creationId="{D1C9D006-AC44-4496-920F-9F1EC6455445}"/>
          </ac:spMkLst>
        </pc:spChg>
      </pc:sldChg>
      <pc:sldChg chg="del">
        <pc:chgData name="John Cartwright" userId="aab42552-d48d-4c7e-81cd-76fbfe8dfb3c" providerId="ADAL" clId="{0C13258F-8A66-7E47-A7DE-8546008D2511}" dt="2020-06-07T19:25:18.143" v="290" actId="2696"/>
        <pc:sldMkLst>
          <pc:docMk/>
          <pc:sldMk cId="0" sldId="275"/>
        </pc:sldMkLst>
      </pc:sldChg>
      <pc:sldChg chg="del">
        <pc:chgData name="John Cartwright" userId="aab42552-d48d-4c7e-81cd-76fbfe8dfb3c" providerId="ADAL" clId="{0C13258F-8A66-7E47-A7DE-8546008D2511}" dt="2020-06-07T19:25:19.730" v="291" actId="2696"/>
        <pc:sldMkLst>
          <pc:docMk/>
          <pc:sldMk cId="0" sldId="289"/>
        </pc:sldMkLst>
      </pc:sldChg>
      <pc:sldChg chg="modSp modAnim">
        <pc:chgData name="John Cartwright" userId="aab42552-d48d-4c7e-81cd-76fbfe8dfb3c" providerId="ADAL" clId="{0C13258F-8A66-7E47-A7DE-8546008D2511}" dt="2020-06-07T19:26:07.159" v="304" actId="20577"/>
        <pc:sldMkLst>
          <pc:docMk/>
          <pc:sldMk cId="0" sldId="295"/>
        </pc:sldMkLst>
        <pc:spChg chg="mod">
          <ac:chgData name="John Cartwright" userId="aab42552-d48d-4c7e-81cd-76fbfe8dfb3c" providerId="ADAL" clId="{0C13258F-8A66-7E47-A7DE-8546008D2511}" dt="2020-06-07T19:26:07.159" v="304" actId="20577"/>
          <ac:spMkLst>
            <pc:docMk/>
            <pc:sldMk cId="0" sldId="295"/>
            <ac:spMk id="65539" creationId="{FA4C1C25-EBD7-4712-B706-BA08B559F24C}"/>
          </ac:spMkLst>
        </pc:spChg>
        <pc:picChg chg="mod">
          <ac:chgData name="John Cartwright" userId="aab42552-d48d-4c7e-81cd-76fbfe8dfb3c" providerId="ADAL" clId="{0C13258F-8A66-7E47-A7DE-8546008D2511}" dt="2020-06-07T19:25:26.984" v="292" actId="1076"/>
          <ac:picMkLst>
            <pc:docMk/>
            <pc:sldMk cId="0" sldId="295"/>
            <ac:picMk id="65541" creationId="{51585654-E372-4406-86C1-EAC7E48BC943}"/>
          </ac:picMkLst>
        </pc:picChg>
      </pc:sldChg>
      <pc:sldChg chg="modSp">
        <pc:chgData name="John Cartwright" userId="aab42552-d48d-4c7e-81cd-76fbfe8dfb3c" providerId="ADAL" clId="{0C13258F-8A66-7E47-A7DE-8546008D2511}" dt="2020-06-07T19:26:20.288" v="306" actId="1076"/>
        <pc:sldMkLst>
          <pc:docMk/>
          <pc:sldMk cId="0" sldId="296"/>
        </pc:sldMkLst>
        <pc:spChg chg="mod">
          <ac:chgData name="John Cartwright" userId="aab42552-d48d-4c7e-81cd-76fbfe8dfb3c" providerId="ADAL" clId="{0C13258F-8A66-7E47-A7DE-8546008D2511}" dt="2020-06-07T19:26:17.738" v="305" actId="1076"/>
          <ac:spMkLst>
            <pc:docMk/>
            <pc:sldMk cId="0" sldId="296"/>
            <ac:spMk id="99331" creationId="{A8A126D1-F399-4511-AAD1-7E482DA84AAF}"/>
          </ac:spMkLst>
        </pc:spChg>
        <pc:picChg chg="mod">
          <ac:chgData name="John Cartwright" userId="aab42552-d48d-4c7e-81cd-76fbfe8dfb3c" providerId="ADAL" clId="{0C13258F-8A66-7E47-A7DE-8546008D2511}" dt="2020-06-07T19:26:20.288" v="306" actId="1076"/>
          <ac:picMkLst>
            <pc:docMk/>
            <pc:sldMk cId="0" sldId="296"/>
            <ac:picMk id="99333" creationId="{BC7D8E36-54D3-4CF2-826A-E275C014D000}"/>
          </ac:picMkLst>
        </pc:picChg>
      </pc:sldChg>
      <pc:sldChg chg="modSp">
        <pc:chgData name="John Cartwright" userId="aab42552-d48d-4c7e-81cd-76fbfe8dfb3c" providerId="ADAL" clId="{0C13258F-8A66-7E47-A7DE-8546008D2511}" dt="2020-06-07T19:26:51.048" v="312" actId="1076"/>
        <pc:sldMkLst>
          <pc:docMk/>
          <pc:sldMk cId="0" sldId="297"/>
        </pc:sldMkLst>
        <pc:spChg chg="mod">
          <ac:chgData name="John Cartwright" userId="aab42552-d48d-4c7e-81cd-76fbfe8dfb3c" providerId="ADAL" clId="{0C13258F-8A66-7E47-A7DE-8546008D2511}" dt="2020-06-07T19:26:48.077" v="311" actId="1076"/>
          <ac:spMkLst>
            <pc:docMk/>
            <pc:sldMk cId="0" sldId="297"/>
            <ac:spMk id="101379" creationId="{BECA9133-D2AC-47C7-AFBF-D2B62D1D4C97}"/>
          </ac:spMkLst>
        </pc:spChg>
        <pc:picChg chg="mod">
          <ac:chgData name="John Cartwright" userId="aab42552-d48d-4c7e-81cd-76fbfe8dfb3c" providerId="ADAL" clId="{0C13258F-8A66-7E47-A7DE-8546008D2511}" dt="2020-06-07T19:26:51.048" v="312" actId="1076"/>
          <ac:picMkLst>
            <pc:docMk/>
            <pc:sldMk cId="0" sldId="297"/>
            <ac:picMk id="101381" creationId="{C9CBE6B7-E172-4425-B387-DA9CC689772C}"/>
          </ac:picMkLst>
        </pc:picChg>
      </pc:sldChg>
      <pc:sldChg chg="modSp">
        <pc:chgData name="John Cartwright" userId="aab42552-d48d-4c7e-81cd-76fbfe8dfb3c" providerId="ADAL" clId="{0C13258F-8A66-7E47-A7DE-8546008D2511}" dt="2020-06-07T19:27:40" v="333" actId="1076"/>
        <pc:sldMkLst>
          <pc:docMk/>
          <pc:sldMk cId="0" sldId="299"/>
        </pc:sldMkLst>
        <pc:spChg chg="mod">
          <ac:chgData name="John Cartwright" userId="aab42552-d48d-4c7e-81cd-76fbfe8dfb3c" providerId="ADAL" clId="{0C13258F-8A66-7E47-A7DE-8546008D2511}" dt="2020-06-07T19:27:36.838" v="332" actId="20577"/>
          <ac:spMkLst>
            <pc:docMk/>
            <pc:sldMk cId="0" sldId="299"/>
            <ac:spMk id="105475" creationId="{0F09F9A0-221F-4B78-AC7F-FC9D9C1CF874}"/>
          </ac:spMkLst>
        </pc:spChg>
        <pc:picChg chg="mod">
          <ac:chgData name="John Cartwright" userId="aab42552-d48d-4c7e-81cd-76fbfe8dfb3c" providerId="ADAL" clId="{0C13258F-8A66-7E47-A7DE-8546008D2511}" dt="2020-06-07T19:27:40" v="333" actId="1076"/>
          <ac:picMkLst>
            <pc:docMk/>
            <pc:sldMk cId="0" sldId="299"/>
            <ac:picMk id="105477" creationId="{EF9A6A00-4C57-4BE0-9DA7-ABB765B4DDB6}"/>
          </ac:picMkLst>
        </pc:picChg>
      </pc:sldChg>
      <pc:sldChg chg="modSp">
        <pc:chgData name="John Cartwright" userId="aab42552-d48d-4c7e-81cd-76fbfe8dfb3c" providerId="ADAL" clId="{0C13258F-8A66-7E47-A7DE-8546008D2511}" dt="2020-06-07T19:27:58.695" v="335" actId="1076"/>
        <pc:sldMkLst>
          <pc:docMk/>
          <pc:sldMk cId="0" sldId="301"/>
        </pc:sldMkLst>
        <pc:picChg chg="mod">
          <ac:chgData name="John Cartwright" userId="aab42552-d48d-4c7e-81cd-76fbfe8dfb3c" providerId="ADAL" clId="{0C13258F-8A66-7E47-A7DE-8546008D2511}" dt="2020-06-07T19:27:58.695" v="335" actId="1076"/>
          <ac:picMkLst>
            <pc:docMk/>
            <pc:sldMk cId="0" sldId="301"/>
            <ac:picMk id="109573" creationId="{682056AD-D434-4D2B-87EA-ADE175B0ADFF}"/>
          </ac:picMkLst>
        </pc:picChg>
      </pc:sldChg>
      <pc:sldChg chg="modSp">
        <pc:chgData name="John Cartwright" userId="aab42552-d48d-4c7e-81cd-76fbfe8dfb3c" providerId="ADAL" clId="{0C13258F-8A66-7E47-A7DE-8546008D2511}" dt="2020-06-07T19:28:32.366" v="349" actId="1076"/>
        <pc:sldMkLst>
          <pc:docMk/>
          <pc:sldMk cId="0" sldId="302"/>
        </pc:sldMkLst>
        <pc:spChg chg="mod">
          <ac:chgData name="John Cartwright" userId="aab42552-d48d-4c7e-81cd-76fbfe8dfb3c" providerId="ADAL" clId="{0C13258F-8A66-7E47-A7DE-8546008D2511}" dt="2020-06-07T19:28:32.366" v="349" actId="1076"/>
          <ac:spMkLst>
            <pc:docMk/>
            <pc:sldMk cId="0" sldId="302"/>
            <ac:spMk id="111619" creationId="{9382CAE8-10E4-4E42-A2D8-64AEE7A55BB7}"/>
          </ac:spMkLst>
        </pc:spChg>
      </pc:sldChg>
      <pc:sldChg chg="modSp">
        <pc:chgData name="John Cartwright" userId="aab42552-d48d-4c7e-81cd-76fbfe8dfb3c" providerId="ADAL" clId="{0C13258F-8A66-7E47-A7DE-8546008D2511}" dt="2020-06-07T19:29:29.043" v="369" actId="20577"/>
        <pc:sldMkLst>
          <pc:docMk/>
          <pc:sldMk cId="0" sldId="307"/>
        </pc:sldMkLst>
        <pc:spChg chg="mod">
          <ac:chgData name="John Cartwright" userId="aab42552-d48d-4c7e-81cd-76fbfe8dfb3c" providerId="ADAL" clId="{0C13258F-8A66-7E47-A7DE-8546008D2511}" dt="2020-06-07T19:29:29.043" v="369" actId="20577"/>
          <ac:spMkLst>
            <pc:docMk/>
            <pc:sldMk cId="0" sldId="307"/>
            <ac:spMk id="122883" creationId="{DD11C22C-D04B-4885-81E3-CBD897F90268}"/>
          </ac:spMkLst>
        </pc:spChg>
        <pc:picChg chg="mod">
          <ac:chgData name="John Cartwright" userId="aab42552-d48d-4c7e-81cd-76fbfe8dfb3c" providerId="ADAL" clId="{0C13258F-8A66-7E47-A7DE-8546008D2511}" dt="2020-06-07T19:29:15.491" v="355" actId="1076"/>
          <ac:picMkLst>
            <pc:docMk/>
            <pc:sldMk cId="0" sldId="307"/>
            <ac:picMk id="122885" creationId="{FD39EC47-C507-40CF-8FAA-B422E81A6DEB}"/>
          </ac:picMkLst>
        </pc:picChg>
      </pc:sldChg>
      <pc:sldChg chg="modSp">
        <pc:chgData name="John Cartwright" userId="aab42552-d48d-4c7e-81cd-76fbfe8dfb3c" providerId="ADAL" clId="{0C13258F-8A66-7E47-A7DE-8546008D2511}" dt="2020-06-07T19:30:25.903" v="385" actId="1076"/>
        <pc:sldMkLst>
          <pc:docMk/>
          <pc:sldMk cId="0" sldId="311"/>
        </pc:sldMkLst>
        <pc:spChg chg="mod">
          <ac:chgData name="John Cartwright" userId="aab42552-d48d-4c7e-81cd-76fbfe8dfb3c" providerId="ADAL" clId="{0C13258F-8A66-7E47-A7DE-8546008D2511}" dt="2020-06-07T19:30:22.731" v="384" actId="20577"/>
          <ac:spMkLst>
            <pc:docMk/>
            <pc:sldMk cId="0" sldId="311"/>
            <ac:spMk id="131075" creationId="{E56A0446-3D43-49D6-9E52-28F88A67BF45}"/>
          </ac:spMkLst>
        </pc:spChg>
        <pc:picChg chg="mod">
          <ac:chgData name="John Cartwright" userId="aab42552-d48d-4c7e-81cd-76fbfe8dfb3c" providerId="ADAL" clId="{0C13258F-8A66-7E47-A7DE-8546008D2511}" dt="2020-06-07T19:30:25.903" v="385" actId="1076"/>
          <ac:picMkLst>
            <pc:docMk/>
            <pc:sldMk cId="0" sldId="311"/>
            <ac:picMk id="131077" creationId="{C43B6E52-24C1-48F3-9CD1-669031B42422}"/>
          </ac:picMkLst>
        </pc:picChg>
      </pc:sldChg>
      <pc:sldChg chg="modSp">
        <pc:chgData name="John Cartwright" userId="aab42552-d48d-4c7e-81cd-76fbfe8dfb3c" providerId="ADAL" clId="{0C13258F-8A66-7E47-A7DE-8546008D2511}" dt="2020-06-07T19:26:24.694" v="307" actId="1076"/>
        <pc:sldMkLst>
          <pc:docMk/>
          <pc:sldMk cId="0" sldId="315"/>
        </pc:sldMkLst>
        <pc:spChg chg="mod">
          <ac:chgData name="John Cartwright" userId="aab42552-d48d-4c7e-81cd-76fbfe8dfb3c" providerId="ADAL" clId="{0C13258F-8A66-7E47-A7DE-8546008D2511}" dt="2020-06-07T19:25:52.912" v="300" actId="20577"/>
          <ac:spMkLst>
            <pc:docMk/>
            <pc:sldMk cId="0" sldId="315"/>
            <ac:spMk id="139267" creationId="{3A44E845-E8B7-402B-9721-58ECDCE0CD4D}"/>
          </ac:spMkLst>
        </pc:spChg>
        <pc:picChg chg="mod">
          <ac:chgData name="John Cartwright" userId="aab42552-d48d-4c7e-81cd-76fbfe8dfb3c" providerId="ADAL" clId="{0C13258F-8A66-7E47-A7DE-8546008D2511}" dt="2020-06-07T19:26:24.694" v="307" actId="1076"/>
          <ac:picMkLst>
            <pc:docMk/>
            <pc:sldMk cId="0" sldId="315"/>
            <ac:picMk id="139269" creationId="{6A38E796-5FD5-4A20-A95E-B2DAE88543A9}"/>
          </ac:picMkLst>
        </pc:picChg>
      </pc:sldChg>
      <pc:sldChg chg="modSp">
        <pc:chgData name="John Cartwright" userId="aab42552-d48d-4c7e-81cd-76fbfe8dfb3c" providerId="ADAL" clId="{0C13258F-8A66-7E47-A7DE-8546008D2511}" dt="2020-06-07T19:26:35.181" v="309" actId="1076"/>
        <pc:sldMkLst>
          <pc:docMk/>
          <pc:sldMk cId="0" sldId="316"/>
        </pc:sldMkLst>
        <pc:spChg chg="mod">
          <ac:chgData name="John Cartwright" userId="aab42552-d48d-4c7e-81cd-76fbfe8dfb3c" providerId="ADAL" clId="{0C13258F-8A66-7E47-A7DE-8546008D2511}" dt="2020-06-07T19:26:31.522" v="308" actId="1076"/>
          <ac:spMkLst>
            <pc:docMk/>
            <pc:sldMk cId="0" sldId="316"/>
            <ac:spMk id="140291" creationId="{A9BAA912-7661-449E-B902-812DE4FD897F}"/>
          </ac:spMkLst>
        </pc:spChg>
        <pc:picChg chg="mod">
          <ac:chgData name="John Cartwright" userId="aab42552-d48d-4c7e-81cd-76fbfe8dfb3c" providerId="ADAL" clId="{0C13258F-8A66-7E47-A7DE-8546008D2511}" dt="2020-06-07T19:26:35.181" v="309" actId="1076"/>
          <ac:picMkLst>
            <pc:docMk/>
            <pc:sldMk cId="0" sldId="316"/>
            <ac:picMk id="140293" creationId="{9EE48A59-8E78-4819-8EC1-CB0B033D442C}"/>
          </ac:picMkLst>
        </pc:picChg>
      </pc:sldChg>
      <pc:sldChg chg="modSp">
        <pc:chgData name="John Cartwright" userId="aab42552-d48d-4c7e-81cd-76fbfe8dfb3c" providerId="ADAL" clId="{0C13258F-8A66-7E47-A7DE-8546008D2511}" dt="2020-06-07T19:26:40.250" v="310" actId="1076"/>
        <pc:sldMkLst>
          <pc:docMk/>
          <pc:sldMk cId="0" sldId="317"/>
        </pc:sldMkLst>
        <pc:picChg chg="mod">
          <ac:chgData name="John Cartwright" userId="aab42552-d48d-4c7e-81cd-76fbfe8dfb3c" providerId="ADAL" clId="{0C13258F-8A66-7E47-A7DE-8546008D2511}" dt="2020-06-07T19:26:40.250" v="310" actId="1076"/>
          <ac:picMkLst>
            <pc:docMk/>
            <pc:sldMk cId="0" sldId="317"/>
            <ac:picMk id="141317" creationId="{6C7795E5-79C0-4137-9259-C80030D0CBE8}"/>
          </ac:picMkLst>
        </pc:picChg>
      </pc:sldChg>
      <pc:sldChg chg="modSp">
        <pc:chgData name="John Cartwright" userId="aab42552-d48d-4c7e-81cd-76fbfe8dfb3c" providerId="ADAL" clId="{0C13258F-8A66-7E47-A7DE-8546008D2511}" dt="2020-06-07T19:27:09.961" v="325" actId="1076"/>
        <pc:sldMkLst>
          <pc:docMk/>
          <pc:sldMk cId="0" sldId="318"/>
        </pc:sldMkLst>
        <pc:spChg chg="mod">
          <ac:chgData name="John Cartwright" userId="aab42552-d48d-4c7e-81cd-76fbfe8dfb3c" providerId="ADAL" clId="{0C13258F-8A66-7E47-A7DE-8546008D2511}" dt="2020-06-07T19:27:04.926" v="324" actId="20577"/>
          <ac:spMkLst>
            <pc:docMk/>
            <pc:sldMk cId="0" sldId="318"/>
            <ac:spMk id="142339" creationId="{C08B8788-7BED-4A4F-B155-42293B94D4AC}"/>
          </ac:spMkLst>
        </pc:spChg>
        <pc:picChg chg="mod">
          <ac:chgData name="John Cartwright" userId="aab42552-d48d-4c7e-81cd-76fbfe8dfb3c" providerId="ADAL" clId="{0C13258F-8A66-7E47-A7DE-8546008D2511}" dt="2020-06-07T19:27:09.961" v="325" actId="1076"/>
          <ac:picMkLst>
            <pc:docMk/>
            <pc:sldMk cId="0" sldId="318"/>
            <ac:picMk id="142341" creationId="{A31A2BA3-8AD6-436E-A925-DDBB526680BA}"/>
          </ac:picMkLst>
        </pc:picChg>
      </pc:sldChg>
      <pc:sldChg chg="modSp">
        <pc:chgData name="John Cartwright" userId="aab42552-d48d-4c7e-81cd-76fbfe8dfb3c" providerId="ADAL" clId="{0C13258F-8A66-7E47-A7DE-8546008D2511}" dt="2020-06-07T19:28:24.619" v="348" actId="1076"/>
        <pc:sldMkLst>
          <pc:docMk/>
          <pc:sldMk cId="0" sldId="325"/>
        </pc:sldMkLst>
        <pc:spChg chg="mod">
          <ac:chgData name="John Cartwright" userId="aab42552-d48d-4c7e-81cd-76fbfe8dfb3c" providerId="ADAL" clId="{0C13258F-8A66-7E47-A7DE-8546008D2511}" dt="2020-06-07T19:28:22.141" v="347" actId="20577"/>
          <ac:spMkLst>
            <pc:docMk/>
            <pc:sldMk cId="0" sldId="325"/>
            <ac:spMk id="149507" creationId="{9F27872F-6EDC-499B-AEA0-5D4555B934A2}"/>
          </ac:spMkLst>
        </pc:spChg>
        <pc:picChg chg="mod">
          <ac:chgData name="John Cartwright" userId="aab42552-d48d-4c7e-81cd-76fbfe8dfb3c" providerId="ADAL" clId="{0C13258F-8A66-7E47-A7DE-8546008D2511}" dt="2020-06-07T19:28:24.619" v="348" actId="1076"/>
          <ac:picMkLst>
            <pc:docMk/>
            <pc:sldMk cId="0" sldId="325"/>
            <ac:picMk id="149509" creationId="{ECA39DFE-69F1-482E-8C97-336E1D346EC9}"/>
          </ac:picMkLst>
        </pc:picChg>
      </pc:sldChg>
      <pc:sldChg chg="modSp">
        <pc:chgData name="John Cartwright" userId="aab42552-d48d-4c7e-81cd-76fbfe8dfb3c" providerId="ADAL" clId="{0C13258F-8A66-7E47-A7DE-8546008D2511}" dt="2020-06-07T19:28:40.618" v="350" actId="1076"/>
        <pc:sldMkLst>
          <pc:docMk/>
          <pc:sldMk cId="0" sldId="326"/>
        </pc:sldMkLst>
        <pc:spChg chg="mod">
          <ac:chgData name="John Cartwright" userId="aab42552-d48d-4c7e-81cd-76fbfe8dfb3c" providerId="ADAL" clId="{0C13258F-8A66-7E47-A7DE-8546008D2511}" dt="2020-06-07T19:28:40.618" v="350" actId="1076"/>
          <ac:spMkLst>
            <pc:docMk/>
            <pc:sldMk cId="0" sldId="326"/>
            <ac:spMk id="150531" creationId="{70FAF362-AB30-4A28-B2EA-BE0A335BCC38}"/>
          </ac:spMkLst>
        </pc:spChg>
      </pc:sldChg>
      <pc:sldChg chg="modSp">
        <pc:chgData name="John Cartwright" userId="aab42552-d48d-4c7e-81cd-76fbfe8dfb3c" providerId="ADAL" clId="{0C13258F-8A66-7E47-A7DE-8546008D2511}" dt="2020-06-07T19:28:46.608" v="351" actId="1076"/>
        <pc:sldMkLst>
          <pc:docMk/>
          <pc:sldMk cId="0" sldId="327"/>
        </pc:sldMkLst>
        <pc:spChg chg="mod">
          <ac:chgData name="John Cartwright" userId="aab42552-d48d-4c7e-81cd-76fbfe8dfb3c" providerId="ADAL" clId="{0C13258F-8A66-7E47-A7DE-8546008D2511}" dt="2020-06-07T19:28:46.608" v="351" actId="1076"/>
          <ac:spMkLst>
            <pc:docMk/>
            <pc:sldMk cId="0" sldId="327"/>
            <ac:spMk id="152579" creationId="{39CE3144-03FC-4087-AE03-7D60B5B22710}"/>
          </ac:spMkLst>
        </pc:spChg>
      </pc:sldChg>
      <pc:sldChg chg="del">
        <pc:chgData name="John Cartwright" userId="aab42552-d48d-4c7e-81cd-76fbfe8dfb3c" providerId="ADAL" clId="{0C13258F-8A66-7E47-A7DE-8546008D2511}" dt="2020-06-07T19:40:12.633" v="588" actId="2696"/>
        <pc:sldMkLst>
          <pc:docMk/>
          <pc:sldMk cId="0" sldId="329"/>
        </pc:sldMkLst>
      </pc:sldChg>
      <pc:sldChg chg="modSp">
        <pc:chgData name="John Cartwright" userId="aab42552-d48d-4c7e-81cd-76fbfe8dfb3c" providerId="ADAL" clId="{0C13258F-8A66-7E47-A7DE-8546008D2511}" dt="2020-06-07T19:30:12.541" v="381" actId="6549"/>
        <pc:sldMkLst>
          <pc:docMk/>
          <pc:sldMk cId="0" sldId="339"/>
        </pc:sldMkLst>
        <pc:spChg chg="mod">
          <ac:chgData name="John Cartwright" userId="aab42552-d48d-4c7e-81cd-76fbfe8dfb3c" providerId="ADAL" clId="{0C13258F-8A66-7E47-A7DE-8546008D2511}" dt="2020-06-07T19:30:12.541" v="381" actId="6549"/>
          <ac:spMkLst>
            <pc:docMk/>
            <pc:sldMk cId="0" sldId="339"/>
            <ac:spMk id="164867" creationId="{5C3D5A50-6124-46E1-BAAE-03A3ACB5F046}"/>
          </ac:spMkLst>
        </pc:spChg>
        <pc:picChg chg="mod">
          <ac:chgData name="John Cartwright" userId="aab42552-d48d-4c7e-81cd-76fbfe8dfb3c" providerId="ADAL" clId="{0C13258F-8A66-7E47-A7DE-8546008D2511}" dt="2020-06-07T19:29:38.406" v="371" actId="1076"/>
          <ac:picMkLst>
            <pc:docMk/>
            <pc:sldMk cId="0" sldId="339"/>
            <ac:picMk id="164869" creationId="{49355B7B-8B79-447E-98D6-696D02C66154}"/>
          </ac:picMkLst>
        </pc:picChg>
      </pc:sldChg>
      <pc:sldChg chg="modSp">
        <pc:chgData name="John Cartwright" userId="aab42552-d48d-4c7e-81cd-76fbfe8dfb3c" providerId="ADAL" clId="{0C13258F-8A66-7E47-A7DE-8546008D2511}" dt="2020-06-07T19:41:05.733" v="631" actId="20577"/>
        <pc:sldMkLst>
          <pc:docMk/>
          <pc:sldMk cId="0" sldId="340"/>
        </pc:sldMkLst>
        <pc:spChg chg="mod">
          <ac:chgData name="John Cartwright" userId="aab42552-d48d-4c7e-81cd-76fbfe8dfb3c" providerId="ADAL" clId="{0C13258F-8A66-7E47-A7DE-8546008D2511}" dt="2020-06-07T19:41:05.733" v="631" actId="20577"/>
          <ac:spMkLst>
            <pc:docMk/>
            <pc:sldMk cId="0" sldId="340"/>
            <ac:spMk id="3" creationId="{00000000-0000-0000-0000-000000000000}"/>
          </ac:spMkLst>
        </pc:spChg>
      </pc:sldChg>
      <pc:sldChg chg="modSp">
        <pc:chgData name="John Cartwright" userId="aab42552-d48d-4c7e-81cd-76fbfe8dfb3c" providerId="ADAL" clId="{0C13258F-8A66-7E47-A7DE-8546008D2511}" dt="2020-06-07T19:15:23.360" v="1" actId="20577"/>
        <pc:sldMkLst>
          <pc:docMk/>
          <pc:sldMk cId="691398026" sldId="342"/>
        </pc:sldMkLst>
        <pc:spChg chg="mod">
          <ac:chgData name="John Cartwright" userId="aab42552-d48d-4c7e-81cd-76fbfe8dfb3c" providerId="ADAL" clId="{0C13258F-8A66-7E47-A7DE-8546008D2511}" dt="2020-06-07T19:15:23.360" v="1" actId="20577"/>
          <ac:spMkLst>
            <pc:docMk/>
            <pc:sldMk cId="691398026" sldId="342"/>
            <ac:spMk id="3" creationId="{395CC378-96DC-479D-9A6C-585955C29A85}"/>
          </ac:spMkLst>
        </pc:spChg>
      </pc:sldChg>
      <pc:sldChg chg="addSp delSp modSp del">
        <pc:chgData name="John Cartwright" userId="aab42552-d48d-4c7e-81cd-76fbfe8dfb3c" providerId="ADAL" clId="{0C13258F-8A66-7E47-A7DE-8546008D2511}" dt="2020-06-07T19:30:42.134" v="389" actId="2696"/>
        <pc:sldMkLst>
          <pc:docMk/>
          <pc:sldMk cId="0" sldId="343"/>
        </pc:sldMkLst>
        <pc:spChg chg="add mod">
          <ac:chgData name="John Cartwright" userId="aab42552-d48d-4c7e-81cd-76fbfe8dfb3c" providerId="ADAL" clId="{0C13258F-8A66-7E47-A7DE-8546008D2511}" dt="2020-06-07T19:30:41.856" v="388" actId="478"/>
          <ac:spMkLst>
            <pc:docMk/>
            <pc:sldMk cId="0" sldId="343"/>
            <ac:spMk id="3" creationId="{2130229D-DF93-F24A-9EC3-3FBFAFF91EB1}"/>
          </ac:spMkLst>
        </pc:spChg>
        <pc:spChg chg="del mod">
          <ac:chgData name="John Cartwright" userId="aab42552-d48d-4c7e-81cd-76fbfe8dfb3c" providerId="ADAL" clId="{0C13258F-8A66-7E47-A7DE-8546008D2511}" dt="2020-06-07T19:30:41.856" v="388" actId="478"/>
          <ac:spMkLst>
            <pc:docMk/>
            <pc:sldMk cId="0" sldId="343"/>
            <ac:spMk id="168963" creationId="{F793344F-1746-42CD-9B91-7C2CDF6597A6}"/>
          </ac:spMkLst>
        </pc:spChg>
        <pc:picChg chg="mod">
          <ac:chgData name="John Cartwright" userId="aab42552-d48d-4c7e-81cd-76fbfe8dfb3c" providerId="ADAL" clId="{0C13258F-8A66-7E47-A7DE-8546008D2511}" dt="2020-06-07T19:30:30.121" v="386" actId="1076"/>
          <ac:picMkLst>
            <pc:docMk/>
            <pc:sldMk cId="0" sldId="343"/>
            <ac:picMk id="168965" creationId="{A1662413-4AC9-41C2-8B10-591500456DA3}"/>
          </ac:picMkLst>
        </pc:picChg>
      </pc:sldChg>
      <pc:sldChg chg="modSp">
        <pc:chgData name="John Cartwright" userId="aab42552-d48d-4c7e-81cd-76fbfe8dfb3c" providerId="ADAL" clId="{0C13258F-8A66-7E47-A7DE-8546008D2511}" dt="2020-06-07T19:36:49.215" v="402" actId="20577"/>
        <pc:sldMkLst>
          <pc:docMk/>
          <pc:sldMk cId="3587744392" sldId="344"/>
        </pc:sldMkLst>
        <pc:spChg chg="mod">
          <ac:chgData name="John Cartwright" userId="aab42552-d48d-4c7e-81cd-76fbfe8dfb3c" providerId="ADAL" clId="{0C13258F-8A66-7E47-A7DE-8546008D2511}" dt="2020-06-07T19:36:49.215" v="402" actId="20577"/>
          <ac:spMkLst>
            <pc:docMk/>
            <pc:sldMk cId="3587744392" sldId="344"/>
            <ac:spMk id="3" creationId="{3F610AD9-D074-43CF-8195-CD5CCB8BDECC}"/>
          </ac:spMkLst>
        </pc:spChg>
      </pc:sldChg>
      <pc:sldChg chg="modSp modAnim">
        <pc:chgData name="John Cartwright" userId="aab42552-d48d-4c7e-81cd-76fbfe8dfb3c" providerId="ADAL" clId="{0C13258F-8A66-7E47-A7DE-8546008D2511}" dt="2020-06-07T19:24:30.831" v="282" actId="20577"/>
        <pc:sldMkLst>
          <pc:docMk/>
          <pc:sldMk cId="0" sldId="348"/>
        </pc:sldMkLst>
        <pc:spChg chg="mod">
          <ac:chgData name="John Cartwright" userId="aab42552-d48d-4c7e-81cd-76fbfe8dfb3c" providerId="ADAL" clId="{0C13258F-8A66-7E47-A7DE-8546008D2511}" dt="2020-06-07T19:24:01.412" v="270" actId="20577"/>
          <ac:spMkLst>
            <pc:docMk/>
            <pc:sldMk cId="0" sldId="348"/>
            <ac:spMk id="16386" creationId="{8CE39670-DD63-4305-9BE3-E441176AFD6F}"/>
          </ac:spMkLst>
        </pc:spChg>
        <pc:spChg chg="mod">
          <ac:chgData name="John Cartwright" userId="aab42552-d48d-4c7e-81cd-76fbfe8dfb3c" providerId="ADAL" clId="{0C13258F-8A66-7E47-A7DE-8546008D2511}" dt="2020-06-07T19:24:30.831" v="282" actId="20577"/>
          <ac:spMkLst>
            <pc:docMk/>
            <pc:sldMk cId="0" sldId="348"/>
            <ac:spMk id="16387" creationId="{D54C2B88-54E4-4F08-BE6A-F58A9379A0B4}"/>
          </ac:spMkLst>
        </pc:spChg>
      </pc:sldChg>
      <pc:sldChg chg="modSp">
        <pc:chgData name="John Cartwright" userId="aab42552-d48d-4c7e-81cd-76fbfe8dfb3c" providerId="ADAL" clId="{0C13258F-8A66-7E47-A7DE-8546008D2511}" dt="2020-06-07T19:17:51.322" v="110" actId="20577"/>
        <pc:sldMkLst>
          <pc:docMk/>
          <pc:sldMk cId="3936777743" sldId="349"/>
        </pc:sldMkLst>
        <pc:spChg chg="mod">
          <ac:chgData name="John Cartwright" userId="aab42552-d48d-4c7e-81cd-76fbfe8dfb3c" providerId="ADAL" clId="{0C13258F-8A66-7E47-A7DE-8546008D2511}" dt="2020-06-07T19:17:51.322" v="110" actId="20577"/>
          <ac:spMkLst>
            <pc:docMk/>
            <pc:sldMk cId="3936777743" sldId="349"/>
            <ac:spMk id="3" creationId="{16D43CFE-127C-4429-A6F3-A44CC264F76B}"/>
          </ac:spMkLst>
        </pc:spChg>
      </pc:sldChg>
      <pc:sldChg chg="modSp">
        <pc:chgData name="John Cartwright" userId="aab42552-d48d-4c7e-81cd-76fbfe8dfb3c" providerId="ADAL" clId="{0C13258F-8A66-7E47-A7DE-8546008D2511}" dt="2020-06-07T19:27:24.432" v="329" actId="1076"/>
        <pc:sldMkLst>
          <pc:docMk/>
          <pc:sldMk cId="0" sldId="351"/>
        </pc:sldMkLst>
        <pc:spChg chg="mod">
          <ac:chgData name="John Cartwright" userId="aab42552-d48d-4c7e-81cd-76fbfe8dfb3c" providerId="ADAL" clId="{0C13258F-8A66-7E47-A7DE-8546008D2511}" dt="2020-06-07T19:27:19.928" v="328" actId="20577"/>
          <ac:spMkLst>
            <pc:docMk/>
            <pc:sldMk cId="0" sldId="351"/>
            <ac:spMk id="174083" creationId="{0CEC9B08-F2BA-42E0-8478-CF5DDFE504D8}"/>
          </ac:spMkLst>
        </pc:spChg>
        <pc:picChg chg="mod">
          <ac:chgData name="John Cartwright" userId="aab42552-d48d-4c7e-81cd-76fbfe8dfb3c" providerId="ADAL" clId="{0C13258F-8A66-7E47-A7DE-8546008D2511}" dt="2020-06-07T19:27:24.432" v="329" actId="1076"/>
          <ac:picMkLst>
            <pc:docMk/>
            <pc:sldMk cId="0" sldId="351"/>
            <ac:picMk id="174085" creationId="{95EE8D16-C6CF-4E65-90B1-6FDB0D441EBE}"/>
          </ac:picMkLst>
        </pc:picChg>
      </pc:sldChg>
      <pc:sldChg chg="modSp">
        <pc:chgData name="John Cartwright" userId="aab42552-d48d-4c7e-81cd-76fbfe8dfb3c" providerId="ADAL" clId="{0C13258F-8A66-7E47-A7DE-8546008D2511}" dt="2020-06-07T19:27:49.796" v="334" actId="1076"/>
        <pc:sldMkLst>
          <pc:docMk/>
          <pc:sldMk cId="0" sldId="352"/>
        </pc:sldMkLst>
        <pc:spChg chg="mod">
          <ac:chgData name="John Cartwright" userId="aab42552-d48d-4c7e-81cd-76fbfe8dfb3c" providerId="ADAL" clId="{0C13258F-8A66-7E47-A7DE-8546008D2511}" dt="2020-06-07T19:27:49.796" v="334" actId="1076"/>
          <ac:spMkLst>
            <pc:docMk/>
            <pc:sldMk cId="0" sldId="352"/>
            <ac:spMk id="175107" creationId="{33D4A7A8-067B-40BC-9E21-B5ABA1944CB4}"/>
          </ac:spMkLst>
        </pc:spChg>
      </pc:sldChg>
      <pc:sldChg chg="modSp add del">
        <pc:chgData name="John Cartwright" userId="aab42552-d48d-4c7e-81cd-76fbfe8dfb3c" providerId="ADAL" clId="{0C13258F-8A66-7E47-A7DE-8546008D2511}" dt="2020-06-07T19:40:10.251" v="587" actId="2696"/>
        <pc:sldMkLst>
          <pc:docMk/>
          <pc:sldMk cId="0" sldId="353"/>
        </pc:sldMkLst>
        <pc:spChg chg="mod">
          <ac:chgData name="John Cartwright" userId="aab42552-d48d-4c7e-81cd-76fbfe8dfb3c" providerId="ADAL" clId="{0C13258F-8A66-7E47-A7DE-8546008D2511}" dt="2020-06-07T19:29:05.826" v="354" actId="20577"/>
          <ac:spMkLst>
            <pc:docMk/>
            <pc:sldMk cId="0" sldId="353"/>
            <ac:spMk id="153603" creationId="{1FEA604F-8467-48AD-84E3-F37CC70359B0}"/>
          </ac:spMkLst>
        </pc:spChg>
      </pc:sldChg>
      <pc:sldChg chg="modSp">
        <pc:chgData name="John Cartwright" userId="aab42552-d48d-4c7e-81cd-76fbfe8dfb3c" providerId="ADAL" clId="{0C13258F-8A66-7E47-A7DE-8546008D2511}" dt="2020-06-07T19:37:36.396" v="480" actId="20577"/>
        <pc:sldMkLst>
          <pc:docMk/>
          <pc:sldMk cId="1907154041" sldId="354"/>
        </pc:sldMkLst>
        <pc:spChg chg="mod">
          <ac:chgData name="John Cartwright" userId="aab42552-d48d-4c7e-81cd-76fbfe8dfb3c" providerId="ADAL" clId="{0C13258F-8A66-7E47-A7DE-8546008D2511}" dt="2020-06-07T19:37:36.396" v="480" actId="20577"/>
          <ac:spMkLst>
            <pc:docMk/>
            <pc:sldMk cId="1907154041" sldId="354"/>
            <ac:spMk id="3" creationId="{744DC5CD-CBAA-4993-A8C1-53B9830033B6}"/>
          </ac:spMkLst>
        </pc:spChg>
      </pc:sldChg>
      <pc:sldChg chg="modSp">
        <pc:chgData name="John Cartwright" userId="aab42552-d48d-4c7e-81cd-76fbfe8dfb3c" providerId="ADAL" clId="{0C13258F-8A66-7E47-A7DE-8546008D2511}" dt="2020-06-07T19:38:01.259" v="491" actId="12"/>
        <pc:sldMkLst>
          <pc:docMk/>
          <pc:sldMk cId="1347891060" sldId="355"/>
        </pc:sldMkLst>
        <pc:spChg chg="mod">
          <ac:chgData name="John Cartwright" userId="aab42552-d48d-4c7e-81cd-76fbfe8dfb3c" providerId="ADAL" clId="{0C13258F-8A66-7E47-A7DE-8546008D2511}" dt="2020-06-07T19:37:14.326" v="408" actId="20578"/>
          <ac:spMkLst>
            <pc:docMk/>
            <pc:sldMk cId="1347891060" sldId="355"/>
            <ac:spMk id="2" creationId="{E2390FCD-93DA-4687-9BB1-952995483DFC}"/>
          </ac:spMkLst>
        </pc:spChg>
        <pc:spChg chg="mod">
          <ac:chgData name="John Cartwright" userId="aab42552-d48d-4c7e-81cd-76fbfe8dfb3c" providerId="ADAL" clId="{0C13258F-8A66-7E47-A7DE-8546008D2511}" dt="2020-06-07T19:38:01.259" v="491" actId="12"/>
          <ac:spMkLst>
            <pc:docMk/>
            <pc:sldMk cId="1347891060" sldId="355"/>
            <ac:spMk id="3" creationId="{5F741374-B49B-468B-9630-F0913FF00032}"/>
          </ac:spMkLst>
        </pc:spChg>
      </pc:sldChg>
      <pc:sldChg chg="modSp">
        <pc:chgData name="John Cartwright" userId="aab42552-d48d-4c7e-81cd-76fbfe8dfb3c" providerId="ADAL" clId="{0C13258F-8A66-7E47-A7DE-8546008D2511}" dt="2020-06-07T19:39:05.940" v="508" actId="14100"/>
        <pc:sldMkLst>
          <pc:docMk/>
          <pc:sldMk cId="1039933989" sldId="356"/>
        </pc:sldMkLst>
        <pc:spChg chg="mod">
          <ac:chgData name="John Cartwright" userId="aab42552-d48d-4c7e-81cd-76fbfe8dfb3c" providerId="ADAL" clId="{0C13258F-8A66-7E47-A7DE-8546008D2511}" dt="2020-06-07T19:38:19.690" v="495" actId="20577"/>
          <ac:spMkLst>
            <pc:docMk/>
            <pc:sldMk cId="1039933989" sldId="356"/>
            <ac:spMk id="2" creationId="{A6BA1B6A-39B4-49F8-98C3-7CD21F614E48}"/>
          </ac:spMkLst>
        </pc:spChg>
        <pc:spChg chg="mod">
          <ac:chgData name="John Cartwright" userId="aab42552-d48d-4c7e-81cd-76fbfe8dfb3c" providerId="ADAL" clId="{0C13258F-8A66-7E47-A7DE-8546008D2511}" dt="2020-06-07T19:39:05.940" v="508" actId="14100"/>
          <ac:spMkLst>
            <pc:docMk/>
            <pc:sldMk cId="1039933989" sldId="356"/>
            <ac:spMk id="3" creationId="{DF6C824E-AEAE-45B3-A19C-36CBCEAEACD6}"/>
          </ac:spMkLst>
        </pc:spChg>
      </pc:sldChg>
      <pc:sldChg chg="modSp">
        <pc:chgData name="John Cartwright" userId="aab42552-d48d-4c7e-81cd-76fbfe8dfb3c" providerId="ADAL" clId="{0C13258F-8A66-7E47-A7DE-8546008D2511}" dt="2020-06-07T19:17:37.043" v="106" actId="20577"/>
        <pc:sldMkLst>
          <pc:docMk/>
          <pc:sldMk cId="2216083291" sldId="357"/>
        </pc:sldMkLst>
        <pc:spChg chg="mod">
          <ac:chgData name="John Cartwright" userId="aab42552-d48d-4c7e-81cd-76fbfe8dfb3c" providerId="ADAL" clId="{0C13258F-8A66-7E47-A7DE-8546008D2511}" dt="2020-06-07T19:17:37.043" v="106" actId="20577"/>
          <ac:spMkLst>
            <pc:docMk/>
            <pc:sldMk cId="2216083291" sldId="357"/>
            <ac:spMk id="3" creationId="{09ED84AB-1AEA-4A4C-894E-ACAC03E537C5}"/>
          </ac:spMkLst>
        </pc:spChg>
      </pc:sldChg>
      <pc:sldChg chg="modSp">
        <pc:chgData name="John Cartwright" userId="aab42552-d48d-4c7e-81cd-76fbfe8dfb3c" providerId="ADAL" clId="{0C13258F-8A66-7E47-A7DE-8546008D2511}" dt="2020-06-07T19:41:28.932" v="635" actId="313"/>
        <pc:sldMkLst>
          <pc:docMk/>
          <pc:sldMk cId="4257153527" sldId="358"/>
        </pc:sldMkLst>
        <pc:spChg chg="mod">
          <ac:chgData name="John Cartwright" userId="aab42552-d48d-4c7e-81cd-76fbfe8dfb3c" providerId="ADAL" clId="{0C13258F-8A66-7E47-A7DE-8546008D2511}" dt="2020-06-07T19:41:28.932" v="635" actId="313"/>
          <ac:spMkLst>
            <pc:docMk/>
            <pc:sldMk cId="4257153527" sldId="358"/>
            <ac:spMk id="3" creationId="{B01EC40B-5BF9-4C57-8AF8-EBB587678A86}"/>
          </ac:spMkLst>
        </pc:spChg>
      </pc:sldChg>
      <pc:sldMasterChg chg="modSp">
        <pc:chgData name="John Cartwright" userId="aab42552-d48d-4c7e-81cd-76fbfe8dfb3c" providerId="ADAL" clId="{0C13258F-8A66-7E47-A7DE-8546008D2511}" dt="2020-06-07T19:41:19.465" v="632" actId="2"/>
        <pc:sldMasterMkLst>
          <pc:docMk/>
          <pc:sldMasterMk cId="0" sldId="2147483651"/>
        </pc:sldMasterMkLst>
        <pc:spChg chg="mod">
          <ac:chgData name="John Cartwright" userId="aab42552-d48d-4c7e-81cd-76fbfe8dfb3c" providerId="ADAL" clId="{0C13258F-8A66-7E47-A7DE-8546008D2511}" dt="2020-06-07T19:41:19.465" v="632" actId="2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  <pc:docChgLst>
    <pc:chgData name="John Cartwright" userId="S::john.cartwright@hartlepoolfe.ac.uk::aab42552-d48d-4c7e-81cd-76fbfe8dfb3c" providerId="AD" clId="Web-{D9BF257A-4829-8798-7DA8-E0F19FA62F06}"/>
    <pc:docChg chg="addSld delSld modSld">
      <pc:chgData name="John Cartwright" userId="S::john.cartwright@hartlepoolfe.ac.uk::aab42552-d48d-4c7e-81cd-76fbfe8dfb3c" providerId="AD" clId="Web-{D9BF257A-4829-8798-7DA8-E0F19FA62F06}" dt="2020-06-15T19:49:59.882" v="39" actId="14100"/>
      <pc:docMkLst>
        <pc:docMk/>
      </pc:docMkLst>
      <pc:sldChg chg="addSp modSp">
        <pc:chgData name="John Cartwright" userId="S::john.cartwright@hartlepoolfe.ac.uk::aab42552-d48d-4c7e-81cd-76fbfe8dfb3c" providerId="AD" clId="Web-{D9BF257A-4829-8798-7DA8-E0F19FA62F06}" dt="2020-06-15T19:44:45.129" v="13" actId="14100"/>
        <pc:sldMkLst>
          <pc:docMk/>
          <pc:sldMk cId="0" sldId="263"/>
        </pc:sldMkLst>
        <pc:picChg chg="add mod">
          <ac:chgData name="John Cartwright" userId="S::john.cartwright@hartlepoolfe.ac.uk::aab42552-d48d-4c7e-81cd-76fbfe8dfb3c" providerId="AD" clId="Web-{D9BF257A-4829-8798-7DA8-E0F19FA62F06}" dt="2020-06-15T19:44:45.129" v="13" actId="14100"/>
          <ac:picMkLst>
            <pc:docMk/>
            <pc:sldMk cId="0" sldId="263"/>
            <ac:picMk id="2" creationId="{3CE7A0D6-8770-4F01-A753-DB51EC05CDF3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5:22.864" v="16" actId="14100"/>
        <pc:sldMkLst>
          <pc:docMk/>
          <pc:sldMk cId="0" sldId="264"/>
        </pc:sldMkLst>
        <pc:picChg chg="add mod">
          <ac:chgData name="John Cartwright" userId="S::john.cartwright@hartlepoolfe.ac.uk::aab42552-d48d-4c7e-81cd-76fbfe8dfb3c" providerId="AD" clId="Web-{D9BF257A-4829-8798-7DA8-E0F19FA62F06}" dt="2020-06-15T19:45:22.864" v="16" actId="14100"/>
          <ac:picMkLst>
            <pc:docMk/>
            <pc:sldMk cId="0" sldId="264"/>
            <ac:picMk id="2" creationId="{9F4A7DE2-7A27-4803-983E-4FCAC2EF1393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5:39.864" v="19" actId="14100"/>
        <pc:sldMkLst>
          <pc:docMk/>
          <pc:sldMk cId="0" sldId="266"/>
        </pc:sldMkLst>
        <pc:picChg chg="add mod">
          <ac:chgData name="John Cartwright" userId="S::john.cartwright@hartlepoolfe.ac.uk::aab42552-d48d-4c7e-81cd-76fbfe8dfb3c" providerId="AD" clId="Web-{D9BF257A-4829-8798-7DA8-E0F19FA62F06}" dt="2020-06-15T19:45:39.864" v="19" actId="14100"/>
          <ac:picMkLst>
            <pc:docMk/>
            <pc:sldMk cId="0" sldId="266"/>
            <ac:picMk id="2" creationId="{10FFA5A9-C297-4CEF-8388-6294DCC8E13D}"/>
          </ac:picMkLst>
        </pc:picChg>
      </pc:sldChg>
      <pc:sldChg chg="addSp delSp modSp del">
        <pc:chgData name="John Cartwright" userId="S::john.cartwright@hartlepoolfe.ac.uk::aab42552-d48d-4c7e-81cd-76fbfe8dfb3c" providerId="AD" clId="Web-{D9BF257A-4829-8798-7DA8-E0F19FA62F06}" dt="2020-06-15T19:49:28.928" v="35"/>
        <pc:sldMkLst>
          <pc:docMk/>
          <pc:sldMk cId="0" sldId="273"/>
        </pc:sldMkLst>
        <pc:picChg chg="add del mod">
          <ac:chgData name="John Cartwright" userId="S::john.cartwright@hartlepoolfe.ac.uk::aab42552-d48d-4c7e-81cd-76fbfe8dfb3c" providerId="AD" clId="Web-{D9BF257A-4829-8798-7DA8-E0F19FA62F06}" dt="2020-06-15T19:47:16.458" v="24"/>
          <ac:picMkLst>
            <pc:docMk/>
            <pc:sldMk cId="0" sldId="273"/>
            <ac:picMk id="2" creationId="{F5CB76D8-3B71-481D-BE02-02DFBBF63B6A}"/>
          </ac:picMkLst>
        </pc:picChg>
        <pc:picChg chg="add del mod">
          <ac:chgData name="John Cartwright" userId="S::john.cartwright@hartlepoolfe.ac.uk::aab42552-d48d-4c7e-81cd-76fbfe8dfb3c" providerId="AD" clId="Web-{D9BF257A-4829-8798-7DA8-E0F19FA62F06}" dt="2020-06-15T19:47:45.740" v="26"/>
          <ac:picMkLst>
            <pc:docMk/>
            <pc:sldMk cId="0" sldId="273"/>
            <ac:picMk id="3" creationId="{ED10A3E0-4DF4-4F38-A914-87CB85725315}"/>
          </ac:picMkLst>
        </pc:picChg>
      </pc:sldChg>
      <pc:sldChg chg="del">
        <pc:chgData name="John Cartwright" userId="S::john.cartwright@hartlepoolfe.ac.uk::aab42552-d48d-4c7e-81cd-76fbfe8dfb3c" providerId="AD" clId="Web-{D9BF257A-4829-8798-7DA8-E0F19FA62F06}" dt="2020-06-15T19:49:15.381" v="34"/>
        <pc:sldMkLst>
          <pc:docMk/>
          <pc:sldMk cId="0" sldId="295"/>
        </pc:sldMkLst>
      </pc:sldChg>
      <pc:sldChg chg="addSp modSp">
        <pc:chgData name="John Cartwright" userId="S::john.cartwright@hartlepoolfe.ac.uk::aab42552-d48d-4c7e-81cd-76fbfe8dfb3c" providerId="AD" clId="Web-{D9BF257A-4829-8798-7DA8-E0F19FA62F06}" dt="2020-06-15T19:42:38.659" v="4" actId="14100"/>
        <pc:sldMkLst>
          <pc:docMk/>
          <pc:sldMk cId="691398026" sldId="342"/>
        </pc:sldMkLst>
        <pc:spChg chg="mod">
          <ac:chgData name="John Cartwright" userId="S::john.cartwright@hartlepoolfe.ac.uk::aab42552-d48d-4c7e-81cd-76fbfe8dfb3c" providerId="AD" clId="Web-{D9BF257A-4829-8798-7DA8-E0F19FA62F06}" dt="2020-06-15T19:42:28.471" v="1"/>
          <ac:spMkLst>
            <pc:docMk/>
            <pc:sldMk cId="691398026" sldId="342"/>
            <ac:spMk id="3" creationId="{395CC378-96DC-479D-9A6C-585955C29A85}"/>
          </ac:spMkLst>
        </pc:spChg>
        <pc:picChg chg="add mod">
          <ac:chgData name="John Cartwright" userId="S::john.cartwright@hartlepoolfe.ac.uk::aab42552-d48d-4c7e-81cd-76fbfe8dfb3c" providerId="AD" clId="Web-{D9BF257A-4829-8798-7DA8-E0F19FA62F06}" dt="2020-06-15T19:42:38.659" v="4" actId="14100"/>
          <ac:picMkLst>
            <pc:docMk/>
            <pc:sldMk cId="691398026" sldId="342"/>
            <ac:picMk id="4" creationId="{BE8A63EE-97A0-4FFB-A77E-37EBF386658C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6:19.739" v="22" actId="14100"/>
        <pc:sldMkLst>
          <pc:docMk/>
          <pc:sldMk cId="0" sldId="348"/>
        </pc:sldMkLst>
        <pc:picChg chg="add mod">
          <ac:chgData name="John Cartwright" userId="S::john.cartwright@hartlepoolfe.ac.uk::aab42552-d48d-4c7e-81cd-76fbfe8dfb3c" providerId="AD" clId="Web-{D9BF257A-4829-8798-7DA8-E0F19FA62F06}" dt="2020-06-15T19:46:19.739" v="22" actId="14100"/>
          <ac:picMkLst>
            <pc:docMk/>
            <pc:sldMk cId="0" sldId="348"/>
            <ac:picMk id="2" creationId="{000D6B00-9A1B-43EB-8DE4-70D98DEA5816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3:54.003" v="10" actId="14100"/>
        <pc:sldMkLst>
          <pc:docMk/>
          <pc:sldMk cId="3936777743" sldId="349"/>
        </pc:sldMkLst>
        <pc:picChg chg="add mod">
          <ac:chgData name="John Cartwright" userId="S::john.cartwright@hartlepoolfe.ac.uk::aab42552-d48d-4c7e-81cd-76fbfe8dfb3c" providerId="AD" clId="Web-{D9BF257A-4829-8798-7DA8-E0F19FA62F06}" dt="2020-06-15T19:43:54.003" v="10" actId="14100"/>
          <ac:picMkLst>
            <pc:docMk/>
            <pc:sldMk cId="3936777743" sldId="349"/>
            <ac:picMk id="5" creationId="{572A9D0D-7261-48C5-B3F3-77180CD83F5F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3:28.206" v="7" actId="14100"/>
        <pc:sldMkLst>
          <pc:docMk/>
          <pc:sldMk cId="2216083291" sldId="357"/>
        </pc:sldMkLst>
        <pc:picChg chg="add mod">
          <ac:chgData name="John Cartwright" userId="S::john.cartwright@hartlepoolfe.ac.uk::aab42552-d48d-4c7e-81cd-76fbfe8dfb3c" providerId="AD" clId="Web-{D9BF257A-4829-8798-7DA8-E0F19FA62F06}" dt="2020-06-15T19:43:28.206" v="7" actId="14100"/>
          <ac:picMkLst>
            <pc:docMk/>
            <pc:sldMk cId="2216083291" sldId="357"/>
            <ac:picMk id="5" creationId="{67DEBB0D-DF67-4C14-922E-C704F8142AF3}"/>
          </ac:picMkLst>
        </pc:picChg>
      </pc:sldChg>
      <pc:sldChg chg="addSp modSp add del replId">
        <pc:chgData name="John Cartwright" userId="S::john.cartwright@hartlepoolfe.ac.uk::aab42552-d48d-4c7e-81cd-76fbfe8dfb3c" providerId="AD" clId="Web-{D9BF257A-4829-8798-7DA8-E0F19FA62F06}" dt="2020-06-15T19:49:59.882" v="39" actId="14100"/>
        <pc:sldMkLst>
          <pc:docMk/>
          <pc:sldMk cId="891193259" sldId="359"/>
        </pc:sldMkLst>
        <pc:picChg chg="add mod">
          <ac:chgData name="John Cartwright" userId="S::john.cartwright@hartlepoolfe.ac.uk::aab42552-d48d-4c7e-81cd-76fbfe8dfb3c" providerId="AD" clId="Web-{D9BF257A-4829-8798-7DA8-E0F19FA62F06}" dt="2020-06-15T19:49:59.882" v="39" actId="14100"/>
          <ac:picMkLst>
            <pc:docMk/>
            <pc:sldMk cId="891193259" sldId="359"/>
            <ac:picMk id="2" creationId="{E2FF5E45-7C1C-4202-AFC0-3F8C2E99B40B}"/>
          </ac:picMkLst>
        </pc:picChg>
      </pc:sldChg>
      <pc:sldChg chg="add del replId">
        <pc:chgData name="John Cartwright" userId="S::john.cartwright@hartlepoolfe.ac.uk::aab42552-d48d-4c7e-81cd-76fbfe8dfb3c" providerId="AD" clId="Web-{D9BF257A-4829-8798-7DA8-E0F19FA62F06}" dt="2020-06-15T19:48:05.631" v="31"/>
        <pc:sldMkLst>
          <pc:docMk/>
          <pc:sldMk cId="17677899" sldId="360"/>
        </pc:sldMkLst>
      </pc:sldChg>
      <pc:sldChg chg="add del replId">
        <pc:chgData name="John Cartwright" userId="S::john.cartwright@hartlepoolfe.ac.uk::aab42552-d48d-4c7e-81cd-76fbfe8dfb3c" providerId="AD" clId="Web-{D9BF257A-4829-8798-7DA8-E0F19FA62F06}" dt="2020-06-15T19:48:02.724" v="30"/>
        <pc:sldMkLst>
          <pc:docMk/>
          <pc:sldMk cId="3479658404" sldId="36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712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682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554B6-C132-4A27-AB31-583ABDAF3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FF308-9F10-4234-91DF-1EC7EC9D7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87517-9186-4207-9B9E-B100EE7A3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978A7-5A7D-47B9-9E48-24B18EE4B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93FCC-F696-4C17-811E-3E7216EEE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54D2B-17E5-4641-862C-BDBB1C34D4A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581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Amddiffyn iechyd, diogelwch a’r amgylchedd wrth weithio yn y sector adeiladu a’r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455335"/>
            <a:ext cx="8153400" cy="1814376"/>
          </a:xfrm>
        </p:spPr>
        <p:txBody>
          <a:bodyPr anchor="t"/>
          <a:lstStyle/>
          <a:p>
            <a:br>
              <a:rPr lang="cy-GB"/>
            </a:br>
            <a:r>
              <a:rPr lang="cy-GB"/>
              <a:t>PowerPoint 14: Meysydd risg penodol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38BD99-E68B-4950-B439-C7239D0C09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Peryglon sy’n bresennol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F534D132-F311-4CFE-9D45-ADB174BE3A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Atmosfferig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Ffynonellau ynni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Trapio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Cwympiadau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Tân/ffrwydrad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Deunyddiau peryglus</a:t>
            </a:r>
          </a:p>
        </p:txBody>
      </p:sp>
      <p:pic>
        <p:nvPicPr>
          <p:cNvPr id="4" name="Picture 3" descr="A picture containing drum, container  Description automatically generated">
            <a:extLst>
              <a:ext uri="{FF2B5EF4-FFF2-40B4-BE49-F238E27FC236}">
                <a16:creationId xmlns:a16="http://schemas.microsoft.com/office/drawing/2014/main" id="{CD607108-6427-4505-82F2-6B2CE24944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636912"/>
            <a:ext cx="5004048" cy="250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9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9633E3BE-1A3F-4C6D-8C8E-E2052F13AF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Diwydiannau sy’n gwneud gwaith cloddio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3A44E845-E8B7-402B-9721-58ECDCE0CD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735200"/>
            <a:ext cx="7772400" cy="411480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Contractwyr dŵr, carthffosiaeth, </a:t>
            </a:r>
            <a:r>
              <a:rPr lang="cy-GB" dirty="0" err="1"/>
              <a:t>piblinellau</a:t>
            </a:r>
            <a:endParaRPr lang="cy-GB" dirty="0"/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Contractwyr cyfathrebu a llinellau pŵer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Gweithwyr concrid a chontractwyr drilio</a:t>
            </a:r>
            <a:br>
              <a:rPr lang="cy-GB" dirty="0"/>
            </a:br>
            <a:endParaRPr lang="cy-GB" dirty="0"/>
          </a:p>
        </p:txBody>
      </p:sp>
      <p:pic>
        <p:nvPicPr>
          <p:cNvPr id="3" name="Picture 2" descr="A picture containing sky, outdoor, mountain  Description automatically generated">
            <a:extLst>
              <a:ext uri="{FF2B5EF4-FFF2-40B4-BE49-F238E27FC236}">
                <a16:creationId xmlns:a16="http://schemas.microsoft.com/office/drawing/2014/main" id="{9C1B5AFD-A9AC-443D-AFF9-316B99FE50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3834" y="3212976"/>
            <a:ext cx="4248394" cy="28360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>
            <a:extLst>
              <a:ext uri="{FF2B5EF4-FFF2-40B4-BE49-F238E27FC236}">
                <a16:creationId xmlns:a16="http://schemas.microsoft.com/office/drawing/2014/main" id="{B0D8A3F5-4F5B-4786-8F4A-52796D3194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Peryglon gwaith cloddio</a:t>
            </a:r>
          </a:p>
        </p:txBody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A8A126D1-F399-4511-AAD1-7E482DA84A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4096" y="1828800"/>
            <a:ext cx="4107904" cy="46482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Waliau’n syrthio i mewn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Cyfleustodau o dan y ddaear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Deunyddiau/cyfarpar yn syrthio i mewn i safleoedd cloddio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Damweiniau lle mae gwrthrych wedi taro rhywun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Mygu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A61600-9AC8-4086-8543-4602F33A4BFE}"/>
              </a:ext>
            </a:extLst>
          </p:cNvPr>
          <p:cNvSpPr txBox="1"/>
          <p:nvPr/>
        </p:nvSpPr>
        <p:spPr>
          <a:xfrm>
            <a:off x="4716016" y="1828800"/>
            <a:ext cx="395967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Ffrwydradau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Cwympiadau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eu trydanu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Boddi</a:t>
            </a:r>
          </a:p>
        </p:txBody>
      </p:sp>
    </p:spTree>
  </p:cSld>
  <p:clrMapOvr>
    <a:masterClrMapping/>
  </p:clrMapOvr>
  <p:transition>
    <p:strip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>
            <a:extLst>
              <a:ext uri="{FF2B5EF4-FFF2-40B4-BE49-F238E27FC236}">
                <a16:creationId xmlns:a16="http://schemas.microsoft.com/office/drawing/2014/main" id="{D00B5E3B-5416-4F4E-AC0B-0BF33636FB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Ystyriaethau o ran diogelwch</a:t>
            </a:r>
          </a:p>
        </p:txBody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id="{BECA9133-D2AC-47C7-AFBF-D2B62D1D4C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7690" y="1892300"/>
            <a:ext cx="7772400" cy="45847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Cloddio yw un o’r mathau mwyaf peryglus o waith yn y diwydiant adeiladu.</a:t>
            </a:r>
          </a:p>
          <a:p>
            <a:pPr lvl="3"/>
            <a:endParaRPr lang="en-US" altLang="en-US" sz="9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damweiniau’n digwydd oherwydd cynllunio annigonol.</a:t>
            </a:r>
          </a:p>
          <a:p>
            <a:pPr lvl="3"/>
            <a:endParaRPr lang="en-US" altLang="en-US" sz="9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cynnwys diogelwch mewn cynlluniau cyn gwneud cais.</a:t>
            </a:r>
          </a:p>
        </p:txBody>
      </p:sp>
    </p:spTree>
  </p:cSld>
  <p:clrMapOvr>
    <a:masterClrMapping/>
  </p:clrMapOvr>
  <p:transition>
    <p:strip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>
            <a:extLst>
              <a:ext uri="{FF2B5EF4-FFF2-40B4-BE49-F238E27FC236}">
                <a16:creationId xmlns:a16="http://schemas.microsoft.com/office/drawing/2014/main" id="{D71D0081-5553-4FDF-998D-8455F7739C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Ystyriaethau o ran diogelwch</a:t>
            </a:r>
          </a:p>
        </p:txBody>
      </p:sp>
      <p:pic>
        <p:nvPicPr>
          <p:cNvPr id="3" name="Picture 2" descr="A picture containing person, outdoor  Description automatically generated">
            <a:extLst>
              <a:ext uri="{FF2B5EF4-FFF2-40B4-BE49-F238E27FC236}">
                <a16:creationId xmlns:a16="http://schemas.microsoft.com/office/drawing/2014/main" id="{C0EB51F1-3A02-4AE8-9031-E44E393C81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429000"/>
            <a:ext cx="3924283" cy="2619032"/>
          </a:xfrm>
          <a:prstGeom prst="rect">
            <a:avLst/>
          </a:prstGeom>
        </p:spPr>
      </p:pic>
      <p:sp>
        <p:nvSpPr>
          <p:cNvPr id="142339" name="Rectangle 3">
            <a:extLst>
              <a:ext uri="{FF2B5EF4-FFF2-40B4-BE49-F238E27FC236}">
                <a16:creationId xmlns:a16="http://schemas.microsoft.com/office/drawing/2014/main" id="{C08B8788-7BED-4A4F-B155-42293B94D4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Cynlluniwch diogelwch yn rhan o’r gwaith. Dylid ystyried y canlynol:</a:t>
            </a:r>
          </a:p>
          <a:p>
            <a:pPr lvl="1"/>
            <a:r>
              <a:rPr lang="cy-GB" dirty="0"/>
              <a:t>traffig</a:t>
            </a:r>
          </a:p>
          <a:p>
            <a:pPr lvl="1"/>
            <a:r>
              <a:rPr lang="cy-GB" dirty="0"/>
              <a:t>pa mor agos yw’r strwythurau a beth yw eu cyflwr</a:t>
            </a:r>
          </a:p>
          <a:p>
            <a:pPr lvl="1"/>
            <a:r>
              <a:rPr lang="cy-GB" dirty="0"/>
              <a:t>pridd</a:t>
            </a:r>
          </a:p>
          <a:p>
            <a:pPr lvl="1"/>
            <a:r>
              <a:rPr lang="cy-GB" dirty="0"/>
              <a:t>dŵr wyneb a dŵr daear</a:t>
            </a:r>
          </a:p>
          <a:p>
            <a:pPr lvl="1"/>
            <a:r>
              <a:rPr lang="cy-GB" dirty="0"/>
              <a:t>lefel trwythiad</a:t>
            </a:r>
          </a:p>
          <a:p>
            <a:pPr lvl="1"/>
            <a:r>
              <a:rPr lang="cy-GB" dirty="0"/>
              <a:t>cyfleustodau o dan y ddaear/uwchben</a:t>
            </a:r>
          </a:p>
          <a:p>
            <a:pPr lvl="1"/>
            <a:r>
              <a:rPr lang="cy-GB" dirty="0"/>
              <a:t>tywydd.</a:t>
            </a:r>
          </a:p>
          <a:p>
            <a:pPr lvl="1"/>
            <a:endParaRPr lang="en-US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>
            <a:extLst>
              <a:ext uri="{FF2B5EF4-FFF2-40B4-BE49-F238E27FC236}">
                <a16:creationId xmlns:a16="http://schemas.microsoft.com/office/drawing/2014/main" id="{B353DC79-8AA5-45AB-9A13-BA2E9B3B44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Lleoli cyfleustodau</a:t>
            </a:r>
          </a:p>
        </p:txBody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0F09F9A0-221F-4B78-AC7F-FC9D9C1CF8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86762" y="1740104"/>
            <a:ext cx="8218488" cy="427990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 gyflogwyr weld lle’n fras mae cyfleustodau wedi’u gosod.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Cysylltwch â chwmnïau cyfleustodau cyn dechrau cloddio.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 berchnogion cyfleustodau geisio canfod union leoliad y cyfleustodau.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Ewch yn eich blaen yn ofalus os nad oes modd dod o hyd i union leoliad y cyfleustodau.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Defnyddiwch ddulliau diogel a derbyniol i ganfod union leoliad y cyfleustodau.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  <p:transition>
    <p:strip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FEAA785C-97EA-4E31-AEBC-3B49673968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Mae diogelwch yn dechrau ar yr wyneb</a:t>
            </a:r>
          </a:p>
        </p:txBody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33D4A7A8-067B-40BC-9E21-B5ABA1944C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06964"/>
            <a:ext cx="7772400" cy="41148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Rhybuddiwch y gweithwyr cyfarpar symudol am ymyl y safle cloddio.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Gwnewch yn siŵr bod digon o le i fynd i mewn ac allan.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Byddwch yn ofalus wrth gerdded ger safleoedd cloddio.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Rhowch rwystrau neu orchudd dros ffynhonnau, tyllau a siafftiau.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Defnyddiwch y cyfarpar diogelu personol priodol.</a:t>
            </a:r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>
            <a:extLst>
              <a:ext uri="{FF2B5EF4-FFF2-40B4-BE49-F238E27FC236}">
                <a16:creationId xmlns:a16="http://schemas.microsoft.com/office/drawing/2014/main" id="{85415BA7-9014-4FDE-ADFA-C1984B5A3F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Diogelu cyfleustodau</a:t>
            </a:r>
          </a:p>
        </p:txBody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7A110186-0133-4670-AAC3-91DB3ECF08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dod o hyd i union leoliad y cyfleustodau.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dangos yn glir lle mae'r cyfleustodau cyn cloddio.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diogelu a chynnal safleoedd cloddio er mwyn diogelu gweithwyr.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Byddwch yn ofalus gyda llinellau cyfleustodau.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  <p:transition>
    <p:strip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>
            <a:extLst>
              <a:ext uri="{FF2B5EF4-FFF2-40B4-BE49-F238E27FC236}">
                <a16:creationId xmlns:a16="http://schemas.microsoft.com/office/drawing/2014/main" id="{913253AA-D855-4C75-A67F-042B3067C2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Mynedfeydd/allanfeydd i weithwyr o’r gwaith cloddio</a:t>
            </a:r>
          </a:p>
        </p:txBody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9382CAE8-10E4-4E42-A2D8-64AEE7A55B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88840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 unigolyn cymwys ddylunio rampiau.</a:t>
            </a:r>
          </a:p>
          <a:p>
            <a:pPr lvl="3"/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i’r rampiau fod yn strwythurol gadarn a pheidio â chreu perygl baglu.</a:t>
            </a:r>
          </a:p>
          <a:p>
            <a:pPr lvl="3"/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Defnyddiwch driniaeth arwyneb ar rampiau i atal pobl rhag llithro.</a:t>
            </a:r>
          </a:p>
        </p:txBody>
      </p:sp>
    </p:spTree>
  </p:cSld>
  <p:clrMapOvr>
    <a:masterClrMapping/>
  </p:clrMapOvr>
  <p:transition>
    <p:strip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>
            <a:extLst>
              <a:ext uri="{FF2B5EF4-FFF2-40B4-BE49-F238E27FC236}">
                <a16:creationId xmlns:a16="http://schemas.microsoft.com/office/drawing/2014/main" id="{40C70200-E05C-4D25-B914-BC058ACBB3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08000"/>
            <a:ext cx="8435280" cy="764816"/>
          </a:xfrm>
        </p:spPr>
        <p:txBody>
          <a:bodyPr/>
          <a:lstStyle/>
          <a:p>
            <a:r>
              <a:rPr lang="cy-GB"/>
              <a:t>Mynedfeydd/allanfeydd i weithwyr o’r gwaith cloddio</a:t>
            </a:r>
          </a:p>
        </p:txBody>
      </p:sp>
      <p:sp>
        <p:nvSpPr>
          <p:cNvPr id="150531" name="Rectangle 3">
            <a:extLst>
              <a:ext uri="{FF2B5EF4-FFF2-40B4-BE49-F238E27FC236}">
                <a16:creationId xmlns:a16="http://schemas.microsoft.com/office/drawing/2014/main" id="{70FAF362-AB30-4A28-B2EA-BE0A335BCC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7571184" cy="4536032"/>
          </a:xfrm>
        </p:spPr>
        <p:txBody>
          <a:bodyPr/>
          <a:lstStyle/>
          <a:p>
            <a:r>
              <a:rPr lang="cy-GB"/>
              <a:t>Mae angen dull diogel o fynd allan o ffosydd sy’n fwy nag 1.2m neu 4 troedfedd o ddyfnder:</a:t>
            </a:r>
          </a:p>
          <a:p>
            <a:pPr lvl="1"/>
            <a:r>
              <a:rPr lang="cy-GB"/>
              <a:t>grisiau</a:t>
            </a:r>
          </a:p>
          <a:p>
            <a:pPr lvl="1"/>
            <a:r>
              <a:rPr lang="cy-GB"/>
              <a:t>ysgol</a:t>
            </a:r>
          </a:p>
          <a:p>
            <a:pPr lvl="1"/>
            <a:r>
              <a:rPr lang="cy-GB"/>
              <a:t>rampiau.</a:t>
            </a:r>
          </a:p>
          <a:p>
            <a:pPr lvl="3"/>
            <a:endParaRPr lang="en-US" altLang="en-US" dirty="0"/>
          </a:p>
          <a:p>
            <a:r>
              <a:rPr lang="cy-GB"/>
              <a:t>Rhaid i allanfeydd fod yn sefydlog ac yn gadarn.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57767-AB9E-4BAD-8604-5A123881A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Trosolwg o’r sesiwn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EC40B-5BF9-4C57-8AF8-EBB587678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Yn y sesiwn hon, byddwn yn dysgu am y peryglon sy’n gysylltiedig â'r diwydiant adeiladu.</a:t>
            </a:r>
          </a:p>
          <a:p>
            <a:r>
              <a:rPr lang="cy-GB"/>
              <a:t>Byddwch yn dysgu am y dulliau diogel o adnabod, diogelu, comisiynu a datgomisiynu gwasanaethau.</a:t>
            </a:r>
          </a:p>
          <a:p>
            <a:r>
              <a:rPr lang="cy-GB"/>
              <a:t>Mae methu â dilyn canllawiau wrth weithio ar y safle yn gallu arwain at ddamweiniau a marwolaethau, hyd yn oed. </a:t>
            </a:r>
          </a:p>
        </p:txBody>
      </p:sp>
    </p:spTree>
    <p:extLst>
      <p:ext uri="{BB962C8B-B14F-4D97-AF65-F5344CB8AC3E}">
        <p14:creationId xmlns:p14="http://schemas.microsoft.com/office/powerpoint/2010/main" val="4257153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1026">
            <a:extLst>
              <a:ext uri="{FF2B5EF4-FFF2-40B4-BE49-F238E27FC236}">
                <a16:creationId xmlns:a16="http://schemas.microsoft.com/office/drawing/2014/main" id="{979F1974-4C20-469C-B080-7580AA1CC7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Mynedfeydd/allanfeydd i weithwyr o’r gwaith cloddio</a:t>
            </a:r>
          </a:p>
        </p:txBody>
      </p:sp>
      <p:sp>
        <p:nvSpPr>
          <p:cNvPr id="152579" name="Rectangle 1027">
            <a:extLst>
              <a:ext uri="{FF2B5EF4-FFF2-40B4-BE49-F238E27FC236}">
                <a16:creationId xmlns:a16="http://schemas.microsoft.com/office/drawing/2014/main" id="{39CE3144-03FC-4087-AE03-7D60B5B227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4458" y="2132856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i’r allanfeydd fod o fewn 7m i’r gweithwyr.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 ysgolion ymestyn o leiaf 90cm uwch ben yr ardal lanio.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Byddwch yn ofalus wrth ddefnyddio ysgolion metel wrth ymyl cyfleustodau.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>
            <a:extLst>
              <a:ext uri="{FF2B5EF4-FFF2-40B4-BE49-F238E27FC236}">
                <a16:creationId xmlns:a16="http://schemas.microsoft.com/office/drawing/2014/main" id="{F632690D-E5DB-4B20-AC3D-2DCC2CA211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Amgylchedd peryglus</a:t>
            </a:r>
          </a:p>
        </p:txBody>
      </p:sp>
      <p:sp>
        <p:nvSpPr>
          <p:cNvPr id="113667" name="Rectangle 3">
            <a:extLst>
              <a:ext uri="{FF2B5EF4-FFF2-40B4-BE49-F238E27FC236}">
                <a16:creationId xmlns:a16="http://schemas.microsoft.com/office/drawing/2014/main" id="{FA49B83F-D757-4F3A-8613-8E46F46B2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3119" y="1715111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Ffrwydrol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Fflamadwy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Gwenwynig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Cyrydol</a:t>
            </a:r>
          </a:p>
        </p:txBody>
      </p:sp>
      <p:pic>
        <p:nvPicPr>
          <p:cNvPr id="3" name="Picture 2" descr="A picture containing text, sign, painted, several  Description automatically generated">
            <a:extLst>
              <a:ext uri="{FF2B5EF4-FFF2-40B4-BE49-F238E27FC236}">
                <a16:creationId xmlns:a16="http://schemas.microsoft.com/office/drawing/2014/main" id="{80B63801-A5A6-405D-89D9-E4907C17BD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8311" y="1715111"/>
            <a:ext cx="5378489" cy="3841778"/>
          </a:xfrm>
          <a:prstGeom prst="rect">
            <a:avLst/>
          </a:prstGeom>
        </p:spPr>
      </p:pic>
    </p:spTree>
  </p:cSld>
  <p:clrMapOvr>
    <a:masterClrMapping/>
  </p:clrMapOvr>
  <p:transition>
    <p:strip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>
            <a:extLst>
              <a:ext uri="{FF2B5EF4-FFF2-40B4-BE49-F238E27FC236}">
                <a16:creationId xmlns:a16="http://schemas.microsoft.com/office/drawing/2014/main" id="{6078BB87-FEBA-433A-88BB-42A6CCFD49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Cerrig a phridd rhydd yn beryglon</a:t>
            </a:r>
          </a:p>
        </p:txBody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DD11C22C-D04B-4885-81E3-CBD897F902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Ceisiwch atal pridd/creigiau rhydd rhag disgyn ar weithwyr mewn safleoedd cloddio.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Defnyddiwch rwystrau i ddal y deunydd.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Cadwch ddeunyddiau arwyneb o leiaf 1m o ymyl safleoedd cloddio.</a:t>
            </a:r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Cadwch y gweithwyr oddi ar arwynebau ar oleddf os ydynt ar lefel uwch na gweithwyr eraill.</a:t>
            </a:r>
          </a:p>
          <a:p>
            <a:endParaRPr lang="en-US" altLang="en-US" dirty="0"/>
          </a:p>
        </p:txBody>
      </p:sp>
    </p:spTree>
  </p:cSld>
  <p:clrMapOvr>
    <a:masterClrMapping/>
  </p:clrMapOvr>
  <p:transition>
    <p:strip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FFA207D2-6EFD-49EB-9ED2-7E688A18A2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cynnal, gwarchod, ac amddiffyn</a:t>
            </a:r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E56A0446-3D43-49D6-9E52-28F88A67BF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2000"/>
            <a:ext cx="7499176" cy="4248000"/>
          </a:xfrm>
        </p:spPr>
        <p:txBody>
          <a:bodyPr/>
          <a:lstStyle/>
          <a:p>
            <a:r>
              <a:rPr lang="cy-GB"/>
              <a:t>Mae systemau cynnal yn cynnal ochrau’r gwaith cloddio gyda:</a:t>
            </a:r>
          </a:p>
          <a:p>
            <a:pPr lvl="1"/>
            <a:r>
              <a:rPr lang="cy-GB"/>
              <a:t>phren</a:t>
            </a:r>
          </a:p>
          <a:p>
            <a:pPr lvl="1"/>
            <a:r>
              <a:rPr lang="cy-GB"/>
              <a:t>alwminiwm</a:t>
            </a:r>
          </a:p>
          <a:p>
            <a:pPr lvl="1"/>
            <a:r>
              <a:rPr lang="cy-GB"/>
              <a:t>systemau hydrolig, niwmatig neu fecanyddol.</a:t>
            </a:r>
          </a:p>
        </p:txBody>
      </p:sp>
    </p:spTree>
  </p:cSld>
  <p:clrMapOvr>
    <a:masterClrMapping/>
  </p:clrMapOvr>
  <p:transition>
    <p:strip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>
            <a:extLst>
              <a:ext uri="{FF2B5EF4-FFF2-40B4-BE49-F238E27FC236}">
                <a16:creationId xmlns:a16="http://schemas.microsoft.com/office/drawing/2014/main" id="{C054C745-668D-4E7D-946C-F1C8FCE0A2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Archwiliadau dyddiol</a:t>
            </a:r>
          </a:p>
        </p:txBody>
      </p:sp>
      <p:sp>
        <p:nvSpPr>
          <p:cNvPr id="135171" name="Rectangle 3">
            <a:extLst>
              <a:ext uri="{FF2B5EF4-FFF2-40B4-BE49-F238E27FC236}">
                <a16:creationId xmlns:a16="http://schemas.microsoft.com/office/drawing/2014/main" id="{2165CE34-C1B0-4B0F-8B3A-3946439BCE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Archwiliwch y gwaith cloddio am unrhyw bosibilrwydd o:</a:t>
            </a:r>
          </a:p>
          <a:p>
            <a:pPr lvl="1"/>
            <a:r>
              <a:rPr lang="cy-GB"/>
              <a:t>waliau’n syrthio i mewn</a:t>
            </a:r>
          </a:p>
          <a:p>
            <a:pPr lvl="1"/>
            <a:r>
              <a:rPr lang="cy-GB"/>
              <a:t>systemau diogelu diffygiol</a:t>
            </a:r>
          </a:p>
          <a:p>
            <a:pPr lvl="1"/>
            <a:r>
              <a:rPr lang="cy-GB"/>
              <a:t>amgylchedd peryglus</a:t>
            </a:r>
          </a:p>
          <a:p>
            <a:pPr lvl="1"/>
            <a:r>
              <a:rPr lang="cy-GB"/>
              <a:t>amodau peryglus eraill.</a:t>
            </a:r>
          </a:p>
        </p:txBody>
      </p:sp>
    </p:spTree>
  </p:cSld>
  <p:clrMapOvr>
    <a:masterClrMapping/>
  </p:clrMapOvr>
  <p:transition>
    <p:strip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BE8B-6406-450A-AB91-4F1DA4A4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Peryglon wrth weithio o gwmpas trydan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10AD9-D074-43CF-8195-CD5CCB8BDEC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cy-GB"/>
              <a:t>Mae anafiadau trydan yn cael eu hachosi fel arfer gan effeithiau ffrwydrol cerrynt sy’n gwreichioni, a chan unrhyw dân neu fflamau cysylltiedig a all ddigwydd, pan fydd gwrthrych miniog fel blaen offer, yn torri drwy gebl byw.</a:t>
            </a:r>
          </a:p>
          <a:p>
            <a:r>
              <a:rPr lang="cy-GB"/>
              <a:t>Gall effeithiau o’r fath ddigwydd hefyd pan fydd cebl yn cael ei wasgu ddigon i achosi cyswllt mewnol rhwng y dargludyddion neu rhwng gwain fetel ac un neu ragor o’r dargludyddion. </a:t>
            </a:r>
          </a:p>
          <a:p>
            <a:r>
              <a:rPr lang="cy-GB"/>
              <a:t>Fel arfer, bydd yr anafiadau yn ddifrifol, o bosib yn angheuol, llosgiadau i’r dwylo, i’r wyneb ac i’r corff, ac mae sioc drydanol yn llai tebygol.</a:t>
            </a:r>
          </a:p>
        </p:txBody>
      </p:sp>
    </p:spTree>
    <p:extLst>
      <p:ext uri="{BB962C8B-B14F-4D97-AF65-F5344CB8AC3E}">
        <p14:creationId xmlns:p14="http://schemas.microsoft.com/office/powerpoint/2010/main" val="3587744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12D77-88BA-4FB8-BE84-06EF33184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Peryglon wrth weithio o gwmpas trydan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DC5CD-CBAA-4993-A8C1-53B983003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Gall digwyddiadau ddigwydd hefyd gyda cheblau sydd wedi cael eu difrodi, ond bod neb wedi rhoi gwybod amdanynt nac wedi’u trwsio. </a:t>
            </a:r>
          </a:p>
          <a:p>
            <a:r>
              <a:rPr lang="cy-GB"/>
              <a:t>Gallai gwasanaethau eraill cyfagos, fel pibellau nwy plastig, fod mewn perygl o gael eu difrodi gan geblau trydan byw hefyd.</a:t>
            </a:r>
          </a:p>
          <a:p>
            <a:r>
              <a:rPr lang="cy-GB"/>
              <a:t>Gallai hyn achosi ffrwydradau a mwy o risg o dân. </a:t>
            </a:r>
          </a:p>
          <a:p>
            <a:r>
              <a:rPr lang="cy-GB"/>
              <a:t>Mae angen gofal mawr wrth weithio gyda thrydan ac o’i gwmpas</a:t>
            </a:r>
          </a:p>
        </p:txBody>
      </p:sp>
    </p:spTree>
    <p:extLst>
      <p:ext uri="{BB962C8B-B14F-4D97-AF65-F5344CB8AC3E}">
        <p14:creationId xmlns:p14="http://schemas.microsoft.com/office/powerpoint/2010/main" val="19071540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90FCD-93DA-4687-9BB1-952995483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Pibellau nwy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41374-B49B-468B-9630-F0913FF00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Gall difrod i bibellau nwy achosi nwy i ollwng a allai arwain at dân neu ffrwydrad </a:t>
            </a:r>
          </a:p>
          <a:p>
            <a:r>
              <a:rPr lang="cy-GB"/>
              <a:t>Mae dau fath o ddifrod: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un sy’n achosi i nwy ollwng ar unwaith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un sy’n achosi i nwy ollwng rywdro wedyn. </a:t>
            </a:r>
          </a:p>
          <a:p>
            <a:r>
              <a:rPr lang="cy-GB"/>
              <a:t>Gall y difrod ddigwydd pan fydd y gwaith yn cael ei wneud neu wedyn: er enghraifft, os na fydd gwaith ailosod yn cael ei wneud yn dda, efallai na fydd digon yn cynnal pibellau, neu efallai y bydd grymoedd anghytbwys yn effeithio arnynt.</a:t>
            </a:r>
          </a:p>
        </p:txBody>
      </p:sp>
    </p:spTree>
    <p:extLst>
      <p:ext uri="{BB962C8B-B14F-4D97-AF65-F5344CB8AC3E}">
        <p14:creationId xmlns:p14="http://schemas.microsoft.com/office/powerpoint/2010/main" val="13478910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1B6A-39B4-49F8-98C3-7CD21F614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Pibellau dŵr a charthffosydd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C824E-AEAE-45B3-A19C-36CBCEAEA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07" y="1628800"/>
            <a:ext cx="8218488" cy="400517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y-GB" sz="1800" dirty="0"/>
              <a:t>Er bod difrod i bibellau dŵr yn llai tebygol o arwain at anaf, gall y canlynol ddigwydd: 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Gall chwistrell dŵr o brif bibell anafu person. Efallai hefyd y bydd yn cynnwys cerrig neu wrthrychau caled eraill sy’n cael eu gwthio o’r ddaear o amgylch y bibell. 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Gall dŵr sy’n gollwng o bibellau tanddaearol effeithio ar wasanaethau cyfagos a lleihau’r gynhaliaeth i strwythurau eraill, er enghraifft: gall difrod i brif bibellau arwain at lifogydd, gan arwain at risg wedyn o foddi neu gwymp sydyn yn y gynhaliaeth i ochrau gwaith cloddio; gall dŵr fynd i mewn i bibellau nwy os ydynt yn cael eu difrodi hefyd.  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Er bod rhywfaint o </a:t>
            </a:r>
            <a:r>
              <a:rPr lang="cy-GB" sz="1800" dirty="0" err="1"/>
              <a:t>garthion</a:t>
            </a:r>
            <a:r>
              <a:rPr lang="cy-GB" sz="1800" dirty="0"/>
              <a:t> yn cael eu pwmpio dan bwysedd, mae carthffosydd fel arfer yn gweithio mewn ffordd sy’n defnyddio disgyrchiant, ac os bydd ddifrod i garthffos, y prif berygl yw’r posibilrwydd o halogi. </a:t>
            </a:r>
          </a:p>
        </p:txBody>
      </p:sp>
    </p:spTree>
    <p:extLst>
      <p:ext uri="{BB962C8B-B14F-4D97-AF65-F5344CB8AC3E}">
        <p14:creationId xmlns:p14="http://schemas.microsoft.com/office/powerpoint/2010/main" val="10399339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Lleoedd cyfyng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3898776" cy="4248000"/>
          </a:xfrm>
        </p:spPr>
        <p:txBody>
          <a:bodyPr/>
          <a:lstStyle/>
          <a:p>
            <a:r>
              <a:rPr lang="cy-GB" dirty="0"/>
              <a:t>Lle cyfyng: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mae’n ddigon mawr i weithiwr allu fynd i mewn iddo’n gorfforol a chyflawni tasg.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ffyrdd cyfyngedig o fynd i mewn neu allan.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heb ei gynllunio i rywun fod yno drwy'r amser.</a:t>
            </a:r>
          </a:p>
          <a:p>
            <a:r>
              <a:rPr lang="cy-GB" dirty="0"/>
              <a:t>Gallai hyn fod yn danc, cwch neu long, siambr, twll, seilo, daeargell neu hopran.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AFA6BE-08A4-427C-AA58-FE2FE03A5D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679" y="2636912"/>
            <a:ext cx="4123801" cy="291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98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764F4-209D-440C-897B-718A407AA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Lleoedd cyfyng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D84AB-1AEA-4A4C-894E-ACAC03E53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angen system waith ddiogel ar gyfer gweithio mewn lle cyfyng, a bydd angen: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cynllunio’r gwaith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mynediad diogel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dyfeisiau lleoli ceblau a phibellau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arferion cloddio diogel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allanfa ddiogel.</a:t>
            </a:r>
          </a:p>
          <a:p>
            <a:endParaRPr lang="en-GB" dirty="0"/>
          </a:p>
        </p:txBody>
      </p:sp>
      <p:pic>
        <p:nvPicPr>
          <p:cNvPr id="7" name="Picture 6" descr="A picture containing dark, light  Description automatically generated">
            <a:extLst>
              <a:ext uri="{FF2B5EF4-FFF2-40B4-BE49-F238E27FC236}">
                <a16:creationId xmlns:a16="http://schemas.microsoft.com/office/drawing/2014/main" id="{E8348A36-77AA-46D5-8565-D8BCCD6F35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861048"/>
            <a:ext cx="3433662" cy="228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83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9AC4B-92E1-46E7-8637-796449CB6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Lleoedd cyfyng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43CFE-127C-4429-A6F3-A44CC264F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angen trwydded mewn rhai lleoedd cyfyng i wneud unrhyw waith ynddynt.  Os oes angen trwydded, bydd rhywbeth ynddynt fel arfer sy’n gallu achosi niwed fel: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cemegion peryglus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trawsnewidyddion trydanol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ystafell peiriannau.</a:t>
            </a:r>
          </a:p>
          <a:p>
            <a:endParaRPr lang="en-GB" dirty="0"/>
          </a:p>
        </p:txBody>
      </p:sp>
      <p:pic>
        <p:nvPicPr>
          <p:cNvPr id="7" name="Picture 6" descr="A firefighter in a tunnel  Description automatically generated with low confidence">
            <a:extLst>
              <a:ext uri="{FF2B5EF4-FFF2-40B4-BE49-F238E27FC236}">
                <a16:creationId xmlns:a16="http://schemas.microsoft.com/office/drawing/2014/main" id="{EC2E567F-DAF1-498C-A4D3-864D6CC00A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856410"/>
            <a:ext cx="4355947" cy="290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777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068466FA-0A72-49AA-BC44-BA255315F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Pennu pwy sy’n rheoli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ACC1387-0C5A-49E1-9E19-7D9D799979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Gall unrhyw aelod o’r tîm reoli:</a:t>
            </a:r>
          </a:p>
          <a:p>
            <a:pPr lvl="1"/>
            <a:r>
              <a:rPr lang="cy-GB" dirty="0"/>
              <a:t>fel arfer, bydd wedi cael ei hyfforddi i’r lefel uchaf</a:t>
            </a:r>
          </a:p>
          <a:p>
            <a:pPr lvl="1"/>
            <a:r>
              <a:rPr lang="cy-GB" dirty="0"/>
              <a:t>modd pasio hyn i rywun arall wrth i fwy o bobl gyrraedd</a:t>
            </a:r>
          </a:p>
          <a:p>
            <a:pPr lvl="1"/>
            <a:r>
              <a:rPr lang="cy-GB" dirty="0"/>
              <a:t>angen gwybod am yr </a:t>
            </a:r>
            <a:r>
              <a:rPr lang="cy-GB" dirty="0" err="1"/>
              <a:t>ICS</a:t>
            </a:r>
            <a:endParaRPr lang="cy-GB" dirty="0"/>
          </a:p>
          <a:p>
            <a:pPr lvl="1"/>
            <a:r>
              <a:rPr lang="cy-GB" dirty="0"/>
              <a:t>wedi cael hyfforddiant mewn </a:t>
            </a:r>
            <a:r>
              <a:rPr lang="cy-GB" dirty="0" err="1"/>
              <a:t>CSR</a:t>
            </a:r>
            <a:r>
              <a:rPr lang="cy-GB" dirty="0"/>
              <a:t>. </a:t>
            </a:r>
          </a:p>
        </p:txBody>
      </p:sp>
      <p:pic>
        <p:nvPicPr>
          <p:cNvPr id="4" name="Picture 3" descr="A picture containing outdoor, snow, person, rock  Description automatically generated">
            <a:extLst>
              <a:ext uri="{FF2B5EF4-FFF2-40B4-BE49-F238E27FC236}">
                <a16:creationId xmlns:a16="http://schemas.microsoft.com/office/drawing/2014/main" id="{5A97B422-E354-4029-99EB-206A7F14B4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009556"/>
            <a:ext cx="3898776" cy="2903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D6F630D5-2A6D-44E7-92DA-A1437B5252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Cyfrifoldebau wrth weithio mewn man peryglus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31609B4-4E79-494E-9829-452A0C5DE5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Gwneud asesiad cychwynnol a gwerthusiad.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Pennu nodau ac amcanion.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Pennu adnoddau ychwanegol.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Pennu pwy sy’n rheoli.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2BDE3F2-866C-4953-A5F8-6F31BD0BA1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archwiliadau cyn mynd i mewn i le cyfyng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82FCDE0-14EB-4D5C-998F-8011A78C76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Ar ôl i’r wybodaeth ddangos bod y cyfarpar diogelu personol sydd ar gael yn ddigonol:</a:t>
            </a:r>
          </a:p>
          <a:p>
            <a:pPr lvl="1"/>
            <a:r>
              <a:rPr lang="cy-GB"/>
              <a:t>cael samplau monitro’r aer</a:t>
            </a:r>
          </a:p>
          <a:p>
            <a:pPr lvl="1"/>
            <a:r>
              <a:rPr lang="cy-GB"/>
              <a:t>asesu peryglon</a:t>
            </a:r>
          </a:p>
          <a:p>
            <a:pPr lvl="1"/>
            <a:r>
              <a:rPr lang="cy-GB"/>
              <a:t>nodweddion y lle.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5826AA93-B100-4EF4-895D-D73823F94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2581216"/>
            <a:ext cx="2763417" cy="2762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8CE39670-DD63-4305-9BE3-E441176AFD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Rhagofalon diogelwch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54C2B88-54E4-4F08-BE6A-F58A9379A0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Rheoli perimedr:</a:t>
            </a:r>
          </a:p>
          <a:p>
            <a:pPr lvl="1"/>
            <a:r>
              <a:rPr lang="cy-GB"/>
              <a:t>efallai y bydd angen yr heddlu</a:t>
            </a:r>
          </a:p>
          <a:p>
            <a:pPr lvl="1"/>
            <a:r>
              <a:rPr lang="cy-GB"/>
              <a:t>tâp rhwystro, rhaffau, rhwystrau.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4D7572-EFB7-4FA7-8F04-E1A34DD50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2362998"/>
            <a:ext cx="3408040" cy="3408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1c5831b9-66da-4f16-a409-834213ecdb8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7d91badd-8922-4db1-9652-4fbca8a6b7df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3036</TotalTime>
  <Words>1324</Words>
  <Application>Microsoft Office PowerPoint</Application>
  <PresentationFormat>On-screen Show (4:3)</PresentationFormat>
  <Paragraphs>168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Lucida Grande</vt:lpstr>
      <vt:lpstr>Times New Roman</vt:lpstr>
      <vt:lpstr>Default Design</vt:lpstr>
      <vt:lpstr> PowerPoint 14: Meysydd risg penodol</vt:lpstr>
      <vt:lpstr>Trosolwg o’r sesiwn </vt:lpstr>
      <vt:lpstr>Lleoedd cyfyng</vt:lpstr>
      <vt:lpstr>Lleoedd cyfyng</vt:lpstr>
      <vt:lpstr>Lleoedd cyfyng</vt:lpstr>
      <vt:lpstr>Pennu pwy sy’n rheoli</vt:lpstr>
      <vt:lpstr>Cyfrifoldebau wrth weithio mewn man peryglus</vt:lpstr>
      <vt:lpstr>Prif archwiliadau cyn mynd i mewn i le cyfyng</vt:lpstr>
      <vt:lpstr>Rhagofalon diogelwch</vt:lpstr>
      <vt:lpstr>Peryglon sy’n bresennol</vt:lpstr>
      <vt:lpstr>Diwydiannau sy’n gwneud gwaith cloddio</vt:lpstr>
      <vt:lpstr>Peryglon gwaith cloddio</vt:lpstr>
      <vt:lpstr>Ystyriaethau o ran diogelwch</vt:lpstr>
      <vt:lpstr>Ystyriaethau o ran diogelwch</vt:lpstr>
      <vt:lpstr>Lleoli cyfleustodau</vt:lpstr>
      <vt:lpstr>Mae diogelwch yn dechrau ar yr wyneb</vt:lpstr>
      <vt:lpstr>Diogelu cyfleustodau</vt:lpstr>
      <vt:lpstr>Mynedfeydd/allanfeydd i weithwyr o’r gwaith cloddio</vt:lpstr>
      <vt:lpstr>Mynedfeydd/allanfeydd i weithwyr o’r gwaith cloddio</vt:lpstr>
      <vt:lpstr>Mynedfeydd/allanfeydd i weithwyr o’r gwaith cloddio</vt:lpstr>
      <vt:lpstr>Amgylchedd peryglus</vt:lpstr>
      <vt:lpstr>Cerrig a phridd rhydd yn beryglon</vt:lpstr>
      <vt:lpstr>Systemau cynnal, gwarchod, ac amddiffyn</vt:lpstr>
      <vt:lpstr>Archwiliadau dyddiol</vt:lpstr>
      <vt:lpstr>Peryglon wrth weithio o gwmpas trydan</vt:lpstr>
      <vt:lpstr>Peryglon wrth weithio o gwmpas trydan</vt:lpstr>
      <vt:lpstr>Pibellau nwy </vt:lpstr>
      <vt:lpstr>Pibellau dŵr a charthffosydd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234</cp:revision>
  <dcterms:created xsi:type="dcterms:W3CDTF">2013-05-28T00:38:54Z</dcterms:created>
  <dcterms:modified xsi:type="dcterms:W3CDTF">2021-05-04T08:51:47Z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