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7"/>
  </p:notesMasterIdLst>
  <p:handoutMasterIdLst>
    <p:handoutMasterId r:id="rId28"/>
  </p:handoutMasterIdLst>
  <p:sldIdLst>
    <p:sldId id="256" r:id="rId5"/>
    <p:sldId id="362" r:id="rId6"/>
    <p:sldId id="363" r:id="rId7"/>
    <p:sldId id="364" r:id="rId8"/>
    <p:sldId id="365" r:id="rId9"/>
    <p:sldId id="366" r:id="rId10"/>
    <p:sldId id="367" r:id="rId11"/>
    <p:sldId id="343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68" r:id="rId20"/>
    <p:sldId id="356" r:id="rId21"/>
    <p:sldId id="357" r:id="rId22"/>
    <p:sldId id="358" r:id="rId23"/>
    <p:sldId id="360" r:id="rId24"/>
    <p:sldId id="361" r:id="rId25"/>
    <p:sldId id="267" r:id="rId26"/>
  </p:sldIdLst>
  <p:sldSz cx="9144000" cy="6858000" type="screen4x3"/>
  <p:notesSz cx="6858000" cy="9144000"/>
  <p:custDataLst>
    <p:tags r:id="rId2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9ACA36-3121-8342-99D7-D7321BB1DA0A}" v="22" dt="2020-06-07T19:06:45.554"/>
    <p1510:client id="{6807CCAB-6BD5-7ECB-01AB-E7FEBFAF9381}" v="45" dt="2020-06-15T20:01:40.029"/>
    <p1510:client id="{A25AE5F2-950D-F457-0A41-21A0EAAF9D93}" v="3" dt="2020-06-08T14:39:46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65"/>
    <p:restoredTop sz="93172" autoAdjust="0"/>
  </p:normalViewPr>
  <p:slideViewPr>
    <p:cSldViewPr showGuides="1">
      <p:cViewPr varScale="1">
        <p:scale>
          <a:sx n="67" d="100"/>
          <a:sy n="67" d="100"/>
        </p:scale>
        <p:origin x="94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aab42552-d48d-4c7e-81cd-76fbfe8dfb3c" providerId="ADAL" clId="{4C9ACA36-3121-8342-99D7-D7321BB1DA0A}"/>
    <pc:docChg chg="modSld sldOrd">
      <pc:chgData name="John Cartwright" userId="aab42552-d48d-4c7e-81cd-76fbfe8dfb3c" providerId="ADAL" clId="{4C9ACA36-3121-8342-99D7-D7321BB1DA0A}" dt="2020-06-07T19:06:45.554" v="22" actId="20578"/>
      <pc:docMkLst>
        <pc:docMk/>
      </pc:docMkLst>
      <pc:sldChg chg="modSp">
        <pc:chgData name="John Cartwright" userId="aab42552-d48d-4c7e-81cd-76fbfe8dfb3c" providerId="ADAL" clId="{4C9ACA36-3121-8342-99D7-D7321BB1DA0A}" dt="2020-06-07T18:49:35.380" v="8"/>
        <pc:sldMkLst>
          <pc:docMk/>
          <pc:sldMk cId="1238862255" sldId="343"/>
        </pc:sldMkLst>
        <pc:spChg chg="mod">
          <ac:chgData name="John Cartwright" userId="aab42552-d48d-4c7e-81cd-76fbfe8dfb3c" providerId="ADAL" clId="{4C9ACA36-3121-8342-99D7-D7321BB1DA0A}" dt="2020-06-07T18:49:35.380" v="8"/>
          <ac:spMkLst>
            <pc:docMk/>
            <pc:sldMk cId="1238862255" sldId="343"/>
            <ac:spMk id="3" creationId="{9C788E28-1C04-4F1E-BA7A-CB5A1F962E6E}"/>
          </ac:spMkLst>
        </pc:spChg>
      </pc:sldChg>
      <pc:sldChg chg="modSp">
        <pc:chgData name="John Cartwright" userId="aab42552-d48d-4c7e-81cd-76fbfe8dfb3c" providerId="ADAL" clId="{4C9ACA36-3121-8342-99D7-D7321BB1DA0A}" dt="2020-06-07T18:49:29.286" v="7"/>
        <pc:sldMkLst>
          <pc:docMk/>
          <pc:sldMk cId="3587744392" sldId="344"/>
        </pc:sldMkLst>
        <pc:spChg chg="mod">
          <ac:chgData name="John Cartwright" userId="aab42552-d48d-4c7e-81cd-76fbfe8dfb3c" providerId="ADAL" clId="{4C9ACA36-3121-8342-99D7-D7321BB1DA0A}" dt="2020-06-07T18:49:29.286" v="7"/>
          <ac:spMkLst>
            <pc:docMk/>
            <pc:sldMk cId="3587744392" sldId="344"/>
            <ac:spMk id="3" creationId="{3F610AD9-D074-43CF-8195-CD5CCB8BDECC}"/>
          </ac:spMkLst>
        </pc:spChg>
      </pc:sldChg>
      <pc:sldChg chg="addSp modSp">
        <pc:chgData name="John Cartwright" userId="aab42552-d48d-4c7e-81cd-76fbfe8dfb3c" providerId="ADAL" clId="{4C9ACA36-3121-8342-99D7-D7321BB1DA0A}" dt="2020-06-07T18:50:23.522" v="10" actId="20577"/>
        <pc:sldMkLst>
          <pc:docMk/>
          <pc:sldMk cId="2834178" sldId="348"/>
        </pc:sldMkLst>
        <pc:spChg chg="add mod">
          <ac:chgData name="John Cartwright" userId="aab42552-d48d-4c7e-81cd-76fbfe8dfb3c" providerId="ADAL" clId="{4C9ACA36-3121-8342-99D7-D7321BB1DA0A}" dt="2020-06-07T18:50:23.522" v="10" actId="20577"/>
          <ac:spMkLst>
            <pc:docMk/>
            <pc:sldMk cId="2834178" sldId="348"/>
            <ac:spMk id="4" creationId="{1B14E04F-5B52-E142-AE59-C9A75A6E40A4}"/>
          </ac:spMkLst>
        </pc:spChg>
      </pc:sldChg>
      <pc:sldChg chg="modSp">
        <pc:chgData name="John Cartwright" userId="aab42552-d48d-4c7e-81cd-76fbfe8dfb3c" providerId="ADAL" clId="{4C9ACA36-3121-8342-99D7-D7321BB1DA0A}" dt="2020-06-07T18:56:58.891" v="12" actId="20578"/>
        <pc:sldMkLst>
          <pc:docMk/>
          <pc:sldMk cId="4238395278" sldId="349"/>
        </pc:sldMkLst>
        <pc:spChg chg="mod">
          <ac:chgData name="John Cartwright" userId="aab42552-d48d-4c7e-81cd-76fbfe8dfb3c" providerId="ADAL" clId="{4C9ACA36-3121-8342-99D7-D7321BB1DA0A}" dt="2020-06-07T18:56:58.891" v="12" actId="20578"/>
          <ac:spMkLst>
            <pc:docMk/>
            <pc:sldMk cId="4238395278" sldId="349"/>
            <ac:spMk id="3" creationId="{90A9F42A-01C5-4586-8F3E-A0243D3C928C}"/>
          </ac:spMkLst>
        </pc:spChg>
      </pc:sldChg>
      <pc:sldChg chg="modSp">
        <pc:chgData name="John Cartwright" userId="aab42552-d48d-4c7e-81cd-76fbfe8dfb3c" providerId="ADAL" clId="{4C9ACA36-3121-8342-99D7-D7321BB1DA0A}" dt="2020-06-07T18:59:06.944" v="13"/>
        <pc:sldMkLst>
          <pc:docMk/>
          <pc:sldMk cId="257296495" sldId="351"/>
        </pc:sldMkLst>
        <pc:spChg chg="mod">
          <ac:chgData name="John Cartwright" userId="aab42552-d48d-4c7e-81cd-76fbfe8dfb3c" providerId="ADAL" clId="{4C9ACA36-3121-8342-99D7-D7321BB1DA0A}" dt="2020-06-07T18:59:06.944" v="13"/>
          <ac:spMkLst>
            <pc:docMk/>
            <pc:sldMk cId="257296495" sldId="351"/>
            <ac:spMk id="3" creationId="{EB1FF698-BD0F-4B59-930F-5F16E8973B7C}"/>
          </ac:spMkLst>
        </pc:spChg>
      </pc:sldChg>
      <pc:sldChg chg="modSp">
        <pc:chgData name="John Cartwright" userId="aab42552-d48d-4c7e-81cd-76fbfe8dfb3c" providerId="ADAL" clId="{4C9ACA36-3121-8342-99D7-D7321BB1DA0A}" dt="2020-06-07T19:01:56.312" v="15" actId="20578"/>
        <pc:sldMkLst>
          <pc:docMk/>
          <pc:sldMk cId="838779866" sldId="352"/>
        </pc:sldMkLst>
        <pc:spChg chg="mod">
          <ac:chgData name="John Cartwright" userId="aab42552-d48d-4c7e-81cd-76fbfe8dfb3c" providerId="ADAL" clId="{4C9ACA36-3121-8342-99D7-D7321BB1DA0A}" dt="2020-06-07T19:01:56.312" v="15" actId="20578"/>
          <ac:spMkLst>
            <pc:docMk/>
            <pc:sldMk cId="838779866" sldId="352"/>
            <ac:spMk id="2" creationId="{5551F045-0D09-4E57-AABE-72616A12A5BC}"/>
          </ac:spMkLst>
        </pc:spChg>
        <pc:spChg chg="mod">
          <ac:chgData name="John Cartwright" userId="aab42552-d48d-4c7e-81cd-76fbfe8dfb3c" providerId="ADAL" clId="{4C9ACA36-3121-8342-99D7-D7321BB1DA0A}" dt="2020-06-07T19:01:54.324" v="14"/>
          <ac:spMkLst>
            <pc:docMk/>
            <pc:sldMk cId="838779866" sldId="352"/>
            <ac:spMk id="3" creationId="{A08FD0CB-BF96-4DC3-B07F-366179487A0D}"/>
          </ac:spMkLst>
        </pc:spChg>
      </pc:sldChg>
      <pc:sldChg chg="modSp">
        <pc:chgData name="John Cartwright" userId="aab42552-d48d-4c7e-81cd-76fbfe8dfb3c" providerId="ADAL" clId="{4C9ACA36-3121-8342-99D7-D7321BB1DA0A}" dt="2020-06-07T19:02:26.894" v="17" actId="20578"/>
        <pc:sldMkLst>
          <pc:docMk/>
          <pc:sldMk cId="4264834267" sldId="353"/>
        </pc:sldMkLst>
        <pc:spChg chg="mod">
          <ac:chgData name="John Cartwright" userId="aab42552-d48d-4c7e-81cd-76fbfe8dfb3c" providerId="ADAL" clId="{4C9ACA36-3121-8342-99D7-D7321BB1DA0A}" dt="2020-06-07T19:02:26.894" v="17" actId="20578"/>
          <ac:spMkLst>
            <pc:docMk/>
            <pc:sldMk cId="4264834267" sldId="353"/>
            <ac:spMk id="2" creationId="{20F04B1B-C521-482F-B3AC-CE05DD3CBF23}"/>
          </ac:spMkLst>
        </pc:spChg>
        <pc:spChg chg="mod">
          <ac:chgData name="John Cartwright" userId="aab42552-d48d-4c7e-81cd-76fbfe8dfb3c" providerId="ADAL" clId="{4C9ACA36-3121-8342-99D7-D7321BB1DA0A}" dt="2020-06-07T19:02:25.360" v="16"/>
          <ac:spMkLst>
            <pc:docMk/>
            <pc:sldMk cId="4264834267" sldId="353"/>
            <ac:spMk id="3" creationId="{D60BE251-9B8E-43C7-8F97-F839CE302678}"/>
          </ac:spMkLst>
        </pc:spChg>
      </pc:sldChg>
      <pc:sldChg chg="modSp">
        <pc:chgData name="John Cartwright" userId="aab42552-d48d-4c7e-81cd-76fbfe8dfb3c" providerId="ADAL" clId="{4C9ACA36-3121-8342-99D7-D7321BB1DA0A}" dt="2020-06-07T19:03:40.473" v="19"/>
        <pc:sldMkLst>
          <pc:docMk/>
          <pc:sldMk cId="3423148621" sldId="356"/>
        </pc:sldMkLst>
        <pc:spChg chg="mod">
          <ac:chgData name="John Cartwright" userId="aab42552-d48d-4c7e-81cd-76fbfe8dfb3c" providerId="ADAL" clId="{4C9ACA36-3121-8342-99D7-D7321BB1DA0A}" dt="2020-06-07T19:03:40.473" v="19"/>
          <ac:spMkLst>
            <pc:docMk/>
            <pc:sldMk cId="3423148621" sldId="356"/>
            <ac:spMk id="2" creationId="{0E65C4FC-DA43-4A99-8CAB-60075B198260}"/>
          </ac:spMkLst>
        </pc:spChg>
      </pc:sldChg>
      <pc:sldChg chg="ord">
        <pc:chgData name="John Cartwright" userId="aab42552-d48d-4c7e-81cd-76fbfe8dfb3c" providerId="ADAL" clId="{4C9ACA36-3121-8342-99D7-D7321BB1DA0A}" dt="2020-06-07T19:05:57.518" v="20"/>
        <pc:sldMkLst>
          <pc:docMk/>
          <pc:sldMk cId="433513038" sldId="358"/>
        </pc:sldMkLst>
      </pc:sldChg>
      <pc:sldChg chg="modSp">
        <pc:chgData name="John Cartwright" userId="aab42552-d48d-4c7e-81cd-76fbfe8dfb3c" providerId="ADAL" clId="{4C9ACA36-3121-8342-99D7-D7321BB1DA0A}" dt="2020-06-07T19:06:12.377" v="21" actId="20578"/>
        <pc:sldMkLst>
          <pc:docMk/>
          <pc:sldMk cId="1569807808" sldId="360"/>
        </pc:sldMkLst>
        <pc:spChg chg="mod">
          <ac:chgData name="John Cartwright" userId="aab42552-d48d-4c7e-81cd-76fbfe8dfb3c" providerId="ADAL" clId="{4C9ACA36-3121-8342-99D7-D7321BB1DA0A}" dt="2020-06-07T19:06:12.377" v="21" actId="20578"/>
          <ac:spMkLst>
            <pc:docMk/>
            <pc:sldMk cId="1569807808" sldId="360"/>
            <ac:spMk id="2" creationId="{07748FAC-832E-434F-AF44-AC2A72FAD35A}"/>
          </ac:spMkLst>
        </pc:spChg>
      </pc:sldChg>
      <pc:sldChg chg="modSp">
        <pc:chgData name="John Cartwright" userId="aab42552-d48d-4c7e-81cd-76fbfe8dfb3c" providerId="ADAL" clId="{4C9ACA36-3121-8342-99D7-D7321BB1DA0A}" dt="2020-06-07T19:06:45.554" v="22" actId="20578"/>
        <pc:sldMkLst>
          <pc:docMk/>
          <pc:sldMk cId="3290258267" sldId="361"/>
        </pc:sldMkLst>
        <pc:spChg chg="mod">
          <ac:chgData name="John Cartwright" userId="aab42552-d48d-4c7e-81cd-76fbfe8dfb3c" providerId="ADAL" clId="{4C9ACA36-3121-8342-99D7-D7321BB1DA0A}" dt="2020-06-07T19:06:45.554" v="22" actId="20578"/>
          <ac:spMkLst>
            <pc:docMk/>
            <pc:sldMk cId="3290258267" sldId="361"/>
            <ac:spMk id="2" creationId="{E3A5FBED-CAB2-475E-A726-42155B2EFD38}"/>
          </ac:spMkLst>
        </pc:spChg>
      </pc:sldChg>
      <pc:sldChg chg="modSp">
        <pc:chgData name="John Cartwright" userId="aab42552-d48d-4c7e-81cd-76fbfe8dfb3c" providerId="ADAL" clId="{4C9ACA36-3121-8342-99D7-D7321BB1DA0A}" dt="2020-06-07T18:40:42.359" v="0"/>
        <pc:sldMkLst>
          <pc:docMk/>
          <pc:sldMk cId="3012224421" sldId="363"/>
        </pc:sldMkLst>
        <pc:spChg chg="mod">
          <ac:chgData name="John Cartwright" userId="aab42552-d48d-4c7e-81cd-76fbfe8dfb3c" providerId="ADAL" clId="{4C9ACA36-3121-8342-99D7-D7321BB1DA0A}" dt="2020-06-07T18:40:42.359" v="0"/>
          <ac:spMkLst>
            <pc:docMk/>
            <pc:sldMk cId="3012224421" sldId="363"/>
            <ac:spMk id="3" creationId="{F349DF0F-1F52-4952-8A3F-A103DC97D5EE}"/>
          </ac:spMkLst>
        </pc:spChg>
      </pc:sldChg>
      <pc:sldChg chg="modSp ord">
        <pc:chgData name="John Cartwright" userId="aab42552-d48d-4c7e-81cd-76fbfe8dfb3c" providerId="ADAL" clId="{4C9ACA36-3121-8342-99D7-D7321BB1DA0A}" dt="2020-06-07T18:45:33.315" v="2"/>
        <pc:sldMkLst>
          <pc:docMk/>
          <pc:sldMk cId="529403279" sldId="364"/>
        </pc:sldMkLst>
        <pc:spChg chg="mod">
          <ac:chgData name="John Cartwright" userId="aab42552-d48d-4c7e-81cd-76fbfe8dfb3c" providerId="ADAL" clId="{4C9ACA36-3121-8342-99D7-D7321BB1DA0A}" dt="2020-06-07T18:45:33.315" v="2"/>
          <ac:spMkLst>
            <pc:docMk/>
            <pc:sldMk cId="529403279" sldId="364"/>
            <ac:spMk id="2" creationId="{712E4D8A-E3B2-4F9E-B0A6-7F716B0258CA}"/>
          </ac:spMkLst>
        </pc:spChg>
      </pc:sldChg>
      <pc:sldChg chg="modSp">
        <pc:chgData name="John Cartwright" userId="aab42552-d48d-4c7e-81cd-76fbfe8dfb3c" providerId="ADAL" clId="{4C9ACA36-3121-8342-99D7-D7321BB1DA0A}" dt="2020-06-07T18:46:26.369" v="4" actId="20577"/>
        <pc:sldMkLst>
          <pc:docMk/>
          <pc:sldMk cId="3699604606" sldId="365"/>
        </pc:sldMkLst>
        <pc:spChg chg="mod">
          <ac:chgData name="John Cartwright" userId="aab42552-d48d-4c7e-81cd-76fbfe8dfb3c" providerId="ADAL" clId="{4C9ACA36-3121-8342-99D7-D7321BB1DA0A}" dt="2020-06-07T18:46:17.680" v="3" actId="20578"/>
          <ac:spMkLst>
            <pc:docMk/>
            <pc:sldMk cId="3699604606" sldId="365"/>
            <ac:spMk id="2" creationId="{8A07E7E6-A6A4-45FB-BE4E-6F00137DC92B}"/>
          </ac:spMkLst>
        </pc:spChg>
        <pc:spChg chg="mod">
          <ac:chgData name="John Cartwright" userId="aab42552-d48d-4c7e-81cd-76fbfe8dfb3c" providerId="ADAL" clId="{4C9ACA36-3121-8342-99D7-D7321BB1DA0A}" dt="2020-06-07T18:46:26.369" v="4" actId="20577"/>
          <ac:spMkLst>
            <pc:docMk/>
            <pc:sldMk cId="3699604606" sldId="365"/>
            <ac:spMk id="3" creationId="{68866012-7170-455B-8FF8-73AA4C0C8011}"/>
          </ac:spMkLst>
        </pc:spChg>
      </pc:sldChg>
      <pc:sldChg chg="modSp">
        <pc:chgData name="John Cartwright" userId="aab42552-d48d-4c7e-81cd-76fbfe8dfb3c" providerId="ADAL" clId="{4C9ACA36-3121-8342-99D7-D7321BB1DA0A}" dt="2020-06-07T18:48:13.264" v="5"/>
        <pc:sldMkLst>
          <pc:docMk/>
          <pc:sldMk cId="4282811889" sldId="366"/>
        </pc:sldMkLst>
        <pc:spChg chg="mod">
          <ac:chgData name="John Cartwright" userId="aab42552-d48d-4c7e-81cd-76fbfe8dfb3c" providerId="ADAL" clId="{4C9ACA36-3121-8342-99D7-D7321BB1DA0A}" dt="2020-06-07T18:48:13.264" v="5"/>
          <ac:spMkLst>
            <pc:docMk/>
            <pc:sldMk cId="4282811889" sldId="366"/>
            <ac:spMk id="3" creationId="{3D196D8C-2CD9-4252-B83A-FA5DE7A88156}"/>
          </ac:spMkLst>
        </pc:spChg>
      </pc:sldChg>
      <pc:sldChg chg="modSp">
        <pc:chgData name="John Cartwright" userId="aab42552-d48d-4c7e-81cd-76fbfe8dfb3c" providerId="ADAL" clId="{4C9ACA36-3121-8342-99D7-D7321BB1DA0A}" dt="2020-06-07T18:48:18.655" v="6"/>
        <pc:sldMkLst>
          <pc:docMk/>
          <pc:sldMk cId="1341869243" sldId="367"/>
        </pc:sldMkLst>
        <pc:spChg chg="mod">
          <ac:chgData name="John Cartwright" userId="aab42552-d48d-4c7e-81cd-76fbfe8dfb3c" providerId="ADAL" clId="{4C9ACA36-3121-8342-99D7-D7321BB1DA0A}" dt="2020-06-07T18:48:18.655" v="6"/>
          <ac:spMkLst>
            <pc:docMk/>
            <pc:sldMk cId="1341869243" sldId="367"/>
            <ac:spMk id="3" creationId="{2B0765C8-B340-401B-ADC7-F593D697A868}"/>
          </ac:spMkLst>
        </pc:spChg>
      </pc:sldChg>
    </pc:docChg>
  </pc:docChgLst>
  <pc:docChgLst>
    <pc:chgData name="John Cartwright" userId="S::john.cartwright@hartlepoolfe.ac.uk::aab42552-d48d-4c7e-81cd-76fbfe8dfb3c" providerId="AD" clId="Web-{A25AE5F2-950D-F457-0A41-21A0EAAF9D93}"/>
    <pc:docChg chg="modSld">
      <pc:chgData name="John Cartwright" userId="S::john.cartwright@hartlepoolfe.ac.uk::aab42552-d48d-4c7e-81cd-76fbfe8dfb3c" providerId="AD" clId="Web-{A25AE5F2-950D-F457-0A41-21A0EAAF9D93}" dt="2020-06-08T14:39:46.115" v="2" actId="20577"/>
      <pc:docMkLst>
        <pc:docMk/>
      </pc:docMkLst>
      <pc:sldChg chg="modSp">
        <pc:chgData name="John Cartwright" userId="S::john.cartwright@hartlepoolfe.ac.uk::aab42552-d48d-4c7e-81cd-76fbfe8dfb3c" providerId="AD" clId="Web-{A25AE5F2-950D-F457-0A41-21A0EAAF9D93}" dt="2020-06-08T14:39:46.115" v="2" actId="20577"/>
        <pc:sldMkLst>
          <pc:docMk/>
          <pc:sldMk cId="2466741646" sldId="362"/>
        </pc:sldMkLst>
        <pc:spChg chg="mod">
          <ac:chgData name="John Cartwright" userId="S::john.cartwright@hartlepoolfe.ac.uk::aab42552-d48d-4c7e-81cd-76fbfe8dfb3c" providerId="AD" clId="Web-{A25AE5F2-950D-F457-0A41-21A0EAAF9D93}" dt="2020-06-08T14:39:46.115" v="2" actId="20577"/>
          <ac:spMkLst>
            <pc:docMk/>
            <pc:sldMk cId="2466741646" sldId="362"/>
            <ac:spMk id="3" creationId="{9DEF0119-C607-42BC-B218-0666F5DFCDA5}"/>
          </ac:spMkLst>
        </pc:spChg>
      </pc:sldChg>
    </pc:docChg>
  </pc:docChgLst>
  <pc:docChgLst>
    <pc:chgData name="John Cartwright" userId="S::john.cartwright@hartlepoolfe.ac.uk::aab42552-d48d-4c7e-81cd-76fbfe8dfb3c" providerId="AD" clId="Web-{F3A01839-5A08-22FA-8354-CA94719C0B55}"/>
    <pc:docChg chg="addSld delSld modSld">
      <pc:chgData name="John Cartwright" userId="S::john.cartwright@hartlepoolfe.ac.uk::aab42552-d48d-4c7e-81cd-76fbfe8dfb3c" providerId="AD" clId="Web-{F3A01839-5A08-22FA-8354-CA94719C0B55}" dt="2020-06-04T18:48:43.161" v="101" actId="20577"/>
      <pc:docMkLst>
        <pc:docMk/>
      </pc:docMkLst>
      <pc:sldChg chg="modSp">
        <pc:chgData name="John Cartwright" userId="S::john.cartwright@hartlepoolfe.ac.uk::aab42552-d48d-4c7e-81cd-76fbfe8dfb3c" providerId="AD" clId="Web-{F3A01839-5A08-22FA-8354-CA94719C0B55}" dt="2020-06-04T18:29:51.917" v="0" actId="20577"/>
        <pc:sldMkLst>
          <pc:docMk/>
          <pc:sldMk cId="691398026" sldId="342"/>
        </pc:sldMkLst>
        <pc:spChg chg="mod">
          <ac:chgData name="John Cartwright" userId="S::john.cartwright@hartlepoolfe.ac.uk::aab42552-d48d-4c7e-81cd-76fbfe8dfb3c" providerId="AD" clId="Web-{F3A01839-5A08-22FA-8354-CA94719C0B55}" dt="2020-06-04T18:29:51.917" v="0" actId="20577"/>
          <ac:spMkLst>
            <pc:docMk/>
            <pc:sldMk cId="691398026" sldId="342"/>
            <ac:spMk id="3" creationId="{395CC378-96DC-479D-9A6C-585955C29A85}"/>
          </ac:spMkLst>
        </pc:spChg>
      </pc:sldChg>
      <pc:sldChg chg="modSp">
        <pc:chgData name="John Cartwright" userId="S::john.cartwright@hartlepoolfe.ac.uk::aab42552-d48d-4c7e-81cd-76fbfe8dfb3c" providerId="AD" clId="Web-{F3A01839-5A08-22FA-8354-CA94719C0B55}" dt="2020-06-04T18:30:08.058" v="1" actId="20577"/>
        <pc:sldMkLst>
          <pc:docMk/>
          <pc:sldMk cId="1238862255" sldId="343"/>
        </pc:sldMkLst>
        <pc:spChg chg="mod">
          <ac:chgData name="John Cartwright" userId="S::john.cartwright@hartlepoolfe.ac.uk::aab42552-d48d-4c7e-81cd-76fbfe8dfb3c" providerId="AD" clId="Web-{F3A01839-5A08-22FA-8354-CA94719C0B55}" dt="2020-06-04T18:30:08.058" v="1" actId="20577"/>
          <ac:spMkLst>
            <pc:docMk/>
            <pc:sldMk cId="1238862255" sldId="343"/>
            <ac:spMk id="3" creationId="{9C788E28-1C04-4F1E-BA7A-CB5A1F962E6E}"/>
          </ac:spMkLst>
        </pc:spChg>
      </pc:sldChg>
      <pc:sldChg chg="modSp">
        <pc:chgData name="John Cartwright" userId="S::john.cartwright@hartlepoolfe.ac.uk::aab42552-d48d-4c7e-81cd-76fbfe8dfb3c" providerId="AD" clId="Web-{F3A01839-5A08-22FA-8354-CA94719C0B55}" dt="2020-06-04T18:30:31.104" v="2" actId="20577"/>
        <pc:sldMkLst>
          <pc:docMk/>
          <pc:sldMk cId="3587744392" sldId="344"/>
        </pc:sldMkLst>
        <pc:spChg chg="mod">
          <ac:chgData name="John Cartwright" userId="S::john.cartwright@hartlepoolfe.ac.uk::aab42552-d48d-4c7e-81cd-76fbfe8dfb3c" providerId="AD" clId="Web-{F3A01839-5A08-22FA-8354-CA94719C0B55}" dt="2020-06-04T18:30:31.104" v="2" actId="20577"/>
          <ac:spMkLst>
            <pc:docMk/>
            <pc:sldMk cId="3587744392" sldId="344"/>
            <ac:spMk id="3" creationId="{3F610AD9-D074-43CF-8195-CD5CCB8BDECC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2:32.338" v="11" actId="20577"/>
        <pc:sldMkLst>
          <pc:docMk/>
          <pc:sldMk cId="2834178" sldId="348"/>
        </pc:sldMkLst>
        <pc:spChg chg="mod">
          <ac:chgData name="John Cartwright" userId="S::john.cartwright@hartlepoolfe.ac.uk::aab42552-d48d-4c7e-81cd-76fbfe8dfb3c" providerId="AD" clId="Web-{F3A01839-5A08-22FA-8354-CA94719C0B55}" dt="2020-06-04T18:32:32.338" v="11" actId="20577"/>
          <ac:spMkLst>
            <pc:docMk/>
            <pc:sldMk cId="2834178" sldId="348"/>
            <ac:spMk id="3" creationId="{CEEFCC45-88C6-4AEB-BC00-9DCABB69B7C1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2:50.463" v="12" actId="20577"/>
        <pc:sldMkLst>
          <pc:docMk/>
          <pc:sldMk cId="4238395278" sldId="349"/>
        </pc:sldMkLst>
        <pc:spChg chg="mod">
          <ac:chgData name="John Cartwright" userId="S::john.cartwright@hartlepoolfe.ac.uk::aab42552-d48d-4c7e-81cd-76fbfe8dfb3c" providerId="AD" clId="Web-{F3A01839-5A08-22FA-8354-CA94719C0B55}" dt="2020-06-04T18:32:50.463" v="12" actId="20577"/>
          <ac:spMkLst>
            <pc:docMk/>
            <pc:sldMk cId="4238395278" sldId="349"/>
            <ac:spMk id="3" creationId="{90A9F42A-01C5-4586-8F3E-A0243D3C928C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3:55.916" v="13" actId="20577"/>
        <pc:sldMkLst>
          <pc:docMk/>
          <pc:sldMk cId="3258360937" sldId="350"/>
        </pc:sldMkLst>
        <pc:spChg chg="mod">
          <ac:chgData name="John Cartwright" userId="S::john.cartwright@hartlepoolfe.ac.uk::aab42552-d48d-4c7e-81cd-76fbfe8dfb3c" providerId="AD" clId="Web-{F3A01839-5A08-22FA-8354-CA94719C0B55}" dt="2020-06-04T18:33:55.916" v="13" actId="20577"/>
          <ac:spMkLst>
            <pc:docMk/>
            <pc:sldMk cId="3258360937" sldId="350"/>
            <ac:spMk id="3" creationId="{40429A54-8804-468A-BC94-4163098B44C9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4:13.134" v="14" actId="20577"/>
        <pc:sldMkLst>
          <pc:docMk/>
          <pc:sldMk cId="257296495" sldId="351"/>
        </pc:sldMkLst>
        <pc:spChg chg="mod">
          <ac:chgData name="John Cartwright" userId="S::john.cartwright@hartlepoolfe.ac.uk::aab42552-d48d-4c7e-81cd-76fbfe8dfb3c" providerId="AD" clId="Web-{F3A01839-5A08-22FA-8354-CA94719C0B55}" dt="2020-06-04T18:34:13.134" v="14" actId="20577"/>
          <ac:spMkLst>
            <pc:docMk/>
            <pc:sldMk cId="257296495" sldId="351"/>
            <ac:spMk id="3" creationId="{EB1FF698-BD0F-4B59-930F-5F16E8973B7C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4:29.150" v="15" actId="20577"/>
        <pc:sldMkLst>
          <pc:docMk/>
          <pc:sldMk cId="838779866" sldId="352"/>
        </pc:sldMkLst>
        <pc:spChg chg="mod">
          <ac:chgData name="John Cartwright" userId="S::john.cartwright@hartlepoolfe.ac.uk::aab42552-d48d-4c7e-81cd-76fbfe8dfb3c" providerId="AD" clId="Web-{F3A01839-5A08-22FA-8354-CA94719C0B55}" dt="2020-06-04T18:34:29.150" v="15" actId="20577"/>
          <ac:spMkLst>
            <pc:docMk/>
            <pc:sldMk cId="838779866" sldId="352"/>
            <ac:spMk id="3" creationId="{A08FD0CB-BF96-4DC3-B07F-366179487A0D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4:42.025" v="16" actId="20577"/>
        <pc:sldMkLst>
          <pc:docMk/>
          <pc:sldMk cId="4264834267" sldId="353"/>
        </pc:sldMkLst>
        <pc:spChg chg="mod">
          <ac:chgData name="John Cartwright" userId="S::john.cartwright@hartlepoolfe.ac.uk::aab42552-d48d-4c7e-81cd-76fbfe8dfb3c" providerId="AD" clId="Web-{F3A01839-5A08-22FA-8354-CA94719C0B55}" dt="2020-06-04T18:34:42.025" v="16" actId="20577"/>
          <ac:spMkLst>
            <pc:docMk/>
            <pc:sldMk cId="4264834267" sldId="353"/>
            <ac:spMk id="3" creationId="{D60BE251-9B8E-43C7-8F97-F839CE302678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4:58.118" v="17" actId="20577"/>
        <pc:sldMkLst>
          <pc:docMk/>
          <pc:sldMk cId="2136528470" sldId="354"/>
        </pc:sldMkLst>
        <pc:spChg chg="mod">
          <ac:chgData name="John Cartwright" userId="S::john.cartwright@hartlepoolfe.ac.uk::aab42552-d48d-4c7e-81cd-76fbfe8dfb3c" providerId="AD" clId="Web-{F3A01839-5A08-22FA-8354-CA94719C0B55}" dt="2020-06-04T18:34:58.118" v="17" actId="20577"/>
          <ac:spMkLst>
            <pc:docMk/>
            <pc:sldMk cId="2136528470" sldId="354"/>
            <ac:spMk id="3" creationId="{BDE24AA4-5D90-4DBC-BDEF-0985A8895FB4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6:04.509" v="23" actId="20577"/>
        <pc:sldMkLst>
          <pc:docMk/>
          <pc:sldMk cId="2474243596" sldId="355"/>
        </pc:sldMkLst>
        <pc:spChg chg="mod">
          <ac:chgData name="John Cartwright" userId="S::john.cartwright@hartlepoolfe.ac.uk::aab42552-d48d-4c7e-81cd-76fbfe8dfb3c" providerId="AD" clId="Web-{F3A01839-5A08-22FA-8354-CA94719C0B55}" dt="2020-06-04T18:36:04.509" v="23" actId="20577"/>
          <ac:spMkLst>
            <pc:docMk/>
            <pc:sldMk cId="2474243596" sldId="355"/>
            <ac:spMk id="3" creationId="{16C80848-11BE-4E8B-A180-A7DCD10FBC2C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6:22.384" v="27" actId="20577"/>
        <pc:sldMkLst>
          <pc:docMk/>
          <pc:sldMk cId="3423148621" sldId="356"/>
        </pc:sldMkLst>
        <pc:spChg chg="mod">
          <ac:chgData name="John Cartwright" userId="S::john.cartwright@hartlepoolfe.ac.uk::aab42552-d48d-4c7e-81cd-76fbfe8dfb3c" providerId="AD" clId="Web-{F3A01839-5A08-22FA-8354-CA94719C0B55}" dt="2020-06-04T18:36:22.384" v="27" actId="20577"/>
          <ac:spMkLst>
            <pc:docMk/>
            <pc:sldMk cId="3423148621" sldId="356"/>
            <ac:spMk id="3" creationId="{C814E615-4800-4812-ADBF-27D5AA07F69D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6:32.790" v="28" actId="20577"/>
        <pc:sldMkLst>
          <pc:docMk/>
          <pc:sldMk cId="3305620358" sldId="357"/>
        </pc:sldMkLst>
        <pc:spChg chg="mod">
          <ac:chgData name="John Cartwright" userId="S::john.cartwright@hartlepoolfe.ac.uk::aab42552-d48d-4c7e-81cd-76fbfe8dfb3c" providerId="AD" clId="Web-{F3A01839-5A08-22FA-8354-CA94719C0B55}" dt="2020-06-04T18:36:32.790" v="28" actId="20577"/>
          <ac:spMkLst>
            <pc:docMk/>
            <pc:sldMk cId="3305620358" sldId="357"/>
            <ac:spMk id="3" creationId="{4B148943-C357-4CD4-8C4B-8F2C82C1F51B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8:15.695" v="40" actId="20577"/>
        <pc:sldMkLst>
          <pc:docMk/>
          <pc:sldMk cId="433513038" sldId="358"/>
        </pc:sldMkLst>
        <pc:spChg chg="mod">
          <ac:chgData name="John Cartwright" userId="S::john.cartwright@hartlepoolfe.ac.uk::aab42552-d48d-4c7e-81cd-76fbfe8dfb3c" providerId="AD" clId="Web-{F3A01839-5A08-22FA-8354-CA94719C0B55}" dt="2020-06-04T18:37:48.477" v="39" actId="20577"/>
          <ac:spMkLst>
            <pc:docMk/>
            <pc:sldMk cId="433513038" sldId="358"/>
            <ac:spMk id="2" creationId="{4D0FACC8-8597-4516-BE30-C2F58BEE2423}"/>
          </ac:spMkLst>
        </pc:spChg>
        <pc:spChg chg="mod">
          <ac:chgData name="John Cartwright" userId="S::john.cartwright@hartlepoolfe.ac.uk::aab42552-d48d-4c7e-81cd-76fbfe8dfb3c" providerId="AD" clId="Web-{F3A01839-5A08-22FA-8354-CA94719C0B55}" dt="2020-06-04T18:38:15.695" v="40" actId="20577"/>
          <ac:spMkLst>
            <pc:docMk/>
            <pc:sldMk cId="433513038" sldId="358"/>
            <ac:spMk id="3" creationId="{5F940DFC-A637-4D1B-B059-8F468945CDCB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8:41.789" v="44" actId="20577"/>
        <pc:sldMkLst>
          <pc:docMk/>
          <pc:sldMk cId="2170186796" sldId="359"/>
        </pc:sldMkLst>
        <pc:spChg chg="mod">
          <ac:chgData name="John Cartwright" userId="S::john.cartwright@hartlepoolfe.ac.uk::aab42552-d48d-4c7e-81cd-76fbfe8dfb3c" providerId="AD" clId="Web-{F3A01839-5A08-22FA-8354-CA94719C0B55}" dt="2020-06-04T18:38:41.789" v="44" actId="20577"/>
          <ac:spMkLst>
            <pc:docMk/>
            <pc:sldMk cId="2170186796" sldId="359"/>
            <ac:spMk id="3" creationId="{6AB73E40-BC1D-466D-91E4-032A35295ACF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9:12.180" v="47" actId="20577"/>
        <pc:sldMkLst>
          <pc:docMk/>
          <pc:sldMk cId="1569807808" sldId="360"/>
        </pc:sldMkLst>
        <pc:spChg chg="mod">
          <ac:chgData name="John Cartwright" userId="S::john.cartwright@hartlepoolfe.ac.uk::aab42552-d48d-4c7e-81cd-76fbfe8dfb3c" providerId="AD" clId="Web-{F3A01839-5A08-22FA-8354-CA94719C0B55}" dt="2020-06-04T18:39:12.180" v="47" actId="20577"/>
          <ac:spMkLst>
            <pc:docMk/>
            <pc:sldMk cId="1569807808" sldId="360"/>
            <ac:spMk id="3" creationId="{C73A5D4B-651D-4F0A-B67A-188A67F63983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39:32.711" v="48" actId="20577"/>
        <pc:sldMkLst>
          <pc:docMk/>
          <pc:sldMk cId="3290258267" sldId="361"/>
        </pc:sldMkLst>
        <pc:spChg chg="mod">
          <ac:chgData name="John Cartwright" userId="S::john.cartwright@hartlepoolfe.ac.uk::aab42552-d48d-4c7e-81cd-76fbfe8dfb3c" providerId="AD" clId="Web-{F3A01839-5A08-22FA-8354-CA94719C0B55}" dt="2020-06-04T18:39:32.711" v="48" actId="20577"/>
          <ac:spMkLst>
            <pc:docMk/>
            <pc:sldMk cId="3290258267" sldId="361"/>
            <ac:spMk id="3" creationId="{7DAE482E-51D7-438E-8124-71BA953E8FB8}"/>
          </ac:spMkLst>
        </pc:spChg>
      </pc:sldChg>
      <pc:sldChg chg="new del">
        <pc:chgData name="John Cartwright" userId="S::john.cartwright@hartlepoolfe.ac.uk::aab42552-d48d-4c7e-81cd-76fbfe8dfb3c" providerId="AD" clId="Web-{F3A01839-5A08-22FA-8354-CA94719C0B55}" dt="2020-06-04T18:41:32.694" v="51"/>
        <pc:sldMkLst>
          <pc:docMk/>
          <pc:sldMk cId="785077930" sldId="362"/>
        </pc:sldMkLst>
      </pc:sldChg>
      <pc:sldChg chg="modSp new">
        <pc:chgData name="John Cartwright" userId="S::john.cartwright@hartlepoolfe.ac.uk::aab42552-d48d-4c7e-81cd-76fbfe8dfb3c" providerId="AD" clId="Web-{F3A01839-5A08-22FA-8354-CA94719C0B55}" dt="2020-06-04T18:48:43.161" v="101" actId="20577"/>
        <pc:sldMkLst>
          <pc:docMk/>
          <pc:sldMk cId="2466741646" sldId="362"/>
        </pc:sldMkLst>
        <pc:spChg chg="mod">
          <ac:chgData name="John Cartwright" userId="S::john.cartwright@hartlepoolfe.ac.uk::aab42552-d48d-4c7e-81cd-76fbfe8dfb3c" providerId="AD" clId="Web-{F3A01839-5A08-22FA-8354-CA94719C0B55}" dt="2020-06-04T18:48:43.161" v="101" actId="20577"/>
          <ac:spMkLst>
            <pc:docMk/>
            <pc:sldMk cId="2466741646" sldId="362"/>
            <ac:spMk id="3" creationId="{9DEF0119-C607-42BC-B218-0666F5DFCDA5}"/>
          </ac:spMkLst>
        </pc:spChg>
      </pc:sldChg>
      <pc:sldChg chg="new del">
        <pc:chgData name="John Cartwright" userId="S::john.cartwright@hartlepoolfe.ac.uk::aab42552-d48d-4c7e-81cd-76fbfe8dfb3c" providerId="AD" clId="Web-{F3A01839-5A08-22FA-8354-CA94719C0B55}" dt="2020-06-04T18:41:33.288" v="52"/>
        <pc:sldMkLst>
          <pc:docMk/>
          <pc:sldMk cId="368805440" sldId="363"/>
        </pc:sldMkLst>
      </pc:sldChg>
      <pc:sldChg chg="modSp new">
        <pc:chgData name="John Cartwright" userId="S::john.cartwright@hartlepoolfe.ac.uk::aab42552-d48d-4c7e-81cd-76fbfe8dfb3c" providerId="AD" clId="Web-{F3A01839-5A08-22FA-8354-CA94719C0B55}" dt="2020-06-04T18:44:12.943" v="60" actId="20577"/>
        <pc:sldMkLst>
          <pc:docMk/>
          <pc:sldMk cId="3012224421" sldId="363"/>
        </pc:sldMkLst>
        <pc:spChg chg="mod">
          <ac:chgData name="John Cartwright" userId="S::john.cartwright@hartlepoolfe.ac.uk::aab42552-d48d-4c7e-81cd-76fbfe8dfb3c" providerId="AD" clId="Web-{F3A01839-5A08-22FA-8354-CA94719C0B55}" dt="2020-06-04T18:44:12.943" v="60" actId="20577"/>
          <ac:spMkLst>
            <pc:docMk/>
            <pc:sldMk cId="3012224421" sldId="363"/>
            <ac:spMk id="3" creationId="{F349DF0F-1F52-4952-8A3F-A103DC97D5EE}"/>
          </ac:spMkLst>
        </pc:spChg>
      </pc:sldChg>
      <pc:sldChg chg="addSp delSp modSp new">
        <pc:chgData name="John Cartwright" userId="S::john.cartwright@hartlepoolfe.ac.uk::aab42552-d48d-4c7e-81cd-76fbfe8dfb3c" providerId="AD" clId="Web-{F3A01839-5A08-22FA-8354-CA94719C0B55}" dt="2020-06-04T18:44:54.349" v="66" actId="20577"/>
        <pc:sldMkLst>
          <pc:docMk/>
          <pc:sldMk cId="529403279" sldId="364"/>
        </pc:sldMkLst>
        <pc:spChg chg="mod">
          <ac:chgData name="John Cartwright" userId="S::john.cartwright@hartlepoolfe.ac.uk::aab42552-d48d-4c7e-81cd-76fbfe8dfb3c" providerId="AD" clId="Web-{F3A01839-5A08-22FA-8354-CA94719C0B55}" dt="2020-06-04T18:44:54.349" v="66" actId="20577"/>
          <ac:spMkLst>
            <pc:docMk/>
            <pc:sldMk cId="529403279" sldId="364"/>
            <ac:spMk id="3" creationId="{121F88AD-5523-4A21-924F-8374067C9347}"/>
          </ac:spMkLst>
        </pc:spChg>
        <pc:spChg chg="add del mod">
          <ac:chgData name="John Cartwright" userId="S::john.cartwright@hartlepoolfe.ac.uk::aab42552-d48d-4c7e-81cd-76fbfe8dfb3c" providerId="AD" clId="Web-{F3A01839-5A08-22FA-8354-CA94719C0B55}" dt="2020-06-04T18:44:51.178" v="65"/>
          <ac:spMkLst>
            <pc:docMk/>
            <pc:sldMk cId="529403279" sldId="364"/>
            <ac:spMk id="4" creationId="{075104D6-3020-4F51-8F7E-2A23D24E4399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47:00.708" v="69" actId="20577"/>
        <pc:sldMkLst>
          <pc:docMk/>
          <pc:sldMk cId="3699604606" sldId="365"/>
        </pc:sldMkLst>
        <pc:spChg chg="mod">
          <ac:chgData name="John Cartwright" userId="S::john.cartwright@hartlepoolfe.ac.uk::aab42552-d48d-4c7e-81cd-76fbfe8dfb3c" providerId="AD" clId="Web-{F3A01839-5A08-22FA-8354-CA94719C0B55}" dt="2020-06-04T18:47:00.708" v="69" actId="20577"/>
          <ac:spMkLst>
            <pc:docMk/>
            <pc:sldMk cId="3699604606" sldId="365"/>
            <ac:spMk id="3" creationId="{68866012-7170-455B-8FF8-73AA4C0C8011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47:45.864" v="74" actId="20577"/>
        <pc:sldMkLst>
          <pc:docMk/>
          <pc:sldMk cId="4282811889" sldId="366"/>
        </pc:sldMkLst>
        <pc:spChg chg="mod">
          <ac:chgData name="John Cartwright" userId="S::john.cartwright@hartlepoolfe.ac.uk::aab42552-d48d-4c7e-81cd-76fbfe8dfb3c" providerId="AD" clId="Web-{F3A01839-5A08-22FA-8354-CA94719C0B55}" dt="2020-06-04T18:47:45.864" v="74" actId="20577"/>
          <ac:spMkLst>
            <pc:docMk/>
            <pc:sldMk cId="4282811889" sldId="366"/>
            <ac:spMk id="3" creationId="{3D196D8C-2CD9-4252-B83A-FA5DE7A88156}"/>
          </ac:spMkLst>
        </pc:spChg>
      </pc:sldChg>
      <pc:sldChg chg="modSp new">
        <pc:chgData name="John Cartwright" userId="S::john.cartwright@hartlepoolfe.ac.uk::aab42552-d48d-4c7e-81cd-76fbfe8dfb3c" providerId="AD" clId="Web-{F3A01839-5A08-22FA-8354-CA94719C0B55}" dt="2020-06-04T18:48:01.317" v="75" actId="20577"/>
        <pc:sldMkLst>
          <pc:docMk/>
          <pc:sldMk cId="1341869243" sldId="367"/>
        </pc:sldMkLst>
        <pc:spChg chg="mod">
          <ac:chgData name="John Cartwright" userId="S::john.cartwright@hartlepoolfe.ac.uk::aab42552-d48d-4c7e-81cd-76fbfe8dfb3c" providerId="AD" clId="Web-{F3A01839-5A08-22FA-8354-CA94719C0B55}" dt="2020-06-04T18:48:01.317" v="75" actId="20577"/>
          <ac:spMkLst>
            <pc:docMk/>
            <pc:sldMk cId="1341869243" sldId="367"/>
            <ac:spMk id="3" creationId="{2B0765C8-B340-401B-ADC7-F593D697A868}"/>
          </ac:spMkLst>
        </pc:spChg>
      </pc:sldChg>
    </pc:docChg>
  </pc:docChgLst>
  <pc:docChgLst>
    <pc:chgData name="John Cartwright" userId="S::john.cartwright@hartlepoolfe.ac.uk::aab42552-d48d-4c7e-81cd-76fbfe8dfb3c" providerId="AD" clId="Web-{6807CCAB-6BD5-7ECB-01AB-E7FEBFAF9381}"/>
    <pc:docChg chg="modSld">
      <pc:chgData name="John Cartwright" userId="S::john.cartwright@hartlepoolfe.ac.uk::aab42552-d48d-4c7e-81cd-76fbfe8dfb3c" providerId="AD" clId="Web-{6807CCAB-6BD5-7ECB-01AB-E7FEBFAF9381}" dt="2020-06-15T20:01:40.029" v="32" actId="1076"/>
      <pc:docMkLst>
        <pc:docMk/>
      </pc:docMkLst>
      <pc:sldChg chg="addSp modSp">
        <pc:chgData name="John Cartwright" userId="S::john.cartwright@hartlepoolfe.ac.uk::aab42552-d48d-4c7e-81cd-76fbfe8dfb3c" providerId="AD" clId="Web-{6807CCAB-6BD5-7ECB-01AB-E7FEBFAF9381}" dt="2020-06-15T19:55:55.495" v="16" actId="14100"/>
        <pc:sldMkLst>
          <pc:docMk/>
          <pc:sldMk cId="1238862255" sldId="343"/>
        </pc:sldMkLst>
        <pc:picChg chg="add mod">
          <ac:chgData name="John Cartwright" userId="S::john.cartwright@hartlepoolfe.ac.uk::aab42552-d48d-4c7e-81cd-76fbfe8dfb3c" providerId="AD" clId="Web-{6807CCAB-6BD5-7ECB-01AB-E7FEBFAF9381}" dt="2020-06-15T19:55:55.495" v="16" actId="14100"/>
          <ac:picMkLst>
            <pc:docMk/>
            <pc:sldMk cId="1238862255" sldId="343"/>
            <ac:picMk id="4" creationId="{6A180AF9-7971-4052-BEA4-6459300E7D02}"/>
          </ac:picMkLst>
        </pc:picChg>
      </pc:sldChg>
      <pc:sldChg chg="addSp modSp">
        <pc:chgData name="John Cartwright" userId="S::john.cartwright@hartlepoolfe.ac.uk::aab42552-d48d-4c7e-81cd-76fbfe8dfb3c" providerId="AD" clId="Web-{6807CCAB-6BD5-7ECB-01AB-E7FEBFAF9381}" dt="2020-06-15T19:56:23.355" v="21" actId="14100"/>
        <pc:sldMkLst>
          <pc:docMk/>
          <pc:sldMk cId="2834178" sldId="348"/>
        </pc:sldMkLst>
        <pc:picChg chg="add mod">
          <ac:chgData name="John Cartwright" userId="S::john.cartwright@hartlepoolfe.ac.uk::aab42552-d48d-4c7e-81cd-76fbfe8dfb3c" providerId="AD" clId="Web-{6807CCAB-6BD5-7ECB-01AB-E7FEBFAF9381}" dt="2020-06-15T19:56:23.355" v="21" actId="14100"/>
          <ac:picMkLst>
            <pc:docMk/>
            <pc:sldMk cId="2834178" sldId="348"/>
            <ac:picMk id="5" creationId="{9802084F-0975-4830-9C2D-663E9389A61F}"/>
          </ac:picMkLst>
        </pc:picChg>
      </pc:sldChg>
      <pc:sldChg chg="addSp modSp">
        <pc:chgData name="John Cartwright" userId="S::john.cartwright@hartlepoolfe.ac.uk::aab42552-d48d-4c7e-81cd-76fbfe8dfb3c" providerId="AD" clId="Web-{6807CCAB-6BD5-7ECB-01AB-E7FEBFAF9381}" dt="2020-06-15T19:56:49.605" v="24" actId="14100"/>
        <pc:sldMkLst>
          <pc:docMk/>
          <pc:sldMk cId="4238395278" sldId="349"/>
        </pc:sldMkLst>
        <pc:picChg chg="add mod">
          <ac:chgData name="John Cartwright" userId="S::john.cartwright@hartlepoolfe.ac.uk::aab42552-d48d-4c7e-81cd-76fbfe8dfb3c" providerId="AD" clId="Web-{6807CCAB-6BD5-7ECB-01AB-E7FEBFAF9381}" dt="2020-06-15T19:56:49.605" v="24" actId="14100"/>
          <ac:picMkLst>
            <pc:docMk/>
            <pc:sldMk cId="4238395278" sldId="349"/>
            <ac:picMk id="4" creationId="{05ED1EEC-6607-42CE-9480-D435F8B8E21E}"/>
          </ac:picMkLst>
        </pc:picChg>
      </pc:sldChg>
      <pc:sldChg chg="addSp modSp">
        <pc:chgData name="John Cartwright" userId="S::john.cartwright@hartlepoolfe.ac.uk::aab42552-d48d-4c7e-81cd-76fbfe8dfb3c" providerId="AD" clId="Web-{6807CCAB-6BD5-7ECB-01AB-E7FEBFAF9381}" dt="2020-06-15T19:58:14.606" v="27" actId="14100"/>
        <pc:sldMkLst>
          <pc:docMk/>
          <pc:sldMk cId="257296495" sldId="351"/>
        </pc:sldMkLst>
        <pc:picChg chg="add mod">
          <ac:chgData name="John Cartwright" userId="S::john.cartwright@hartlepoolfe.ac.uk::aab42552-d48d-4c7e-81cd-76fbfe8dfb3c" providerId="AD" clId="Web-{6807CCAB-6BD5-7ECB-01AB-E7FEBFAF9381}" dt="2020-06-15T19:58:14.606" v="27" actId="14100"/>
          <ac:picMkLst>
            <pc:docMk/>
            <pc:sldMk cId="257296495" sldId="351"/>
            <ac:picMk id="4" creationId="{077BA50E-43BA-4E40-B8D0-E5471C077955}"/>
          </ac:picMkLst>
        </pc:picChg>
      </pc:sldChg>
      <pc:sldChg chg="addSp modSp">
        <pc:chgData name="John Cartwright" userId="S::john.cartwright@hartlepoolfe.ac.uk::aab42552-d48d-4c7e-81cd-76fbfe8dfb3c" providerId="AD" clId="Web-{6807CCAB-6BD5-7ECB-01AB-E7FEBFAF9381}" dt="2020-06-15T20:01:06.498" v="30" actId="14100"/>
        <pc:sldMkLst>
          <pc:docMk/>
          <pc:sldMk cId="2136528470" sldId="354"/>
        </pc:sldMkLst>
        <pc:picChg chg="add mod">
          <ac:chgData name="John Cartwright" userId="S::john.cartwright@hartlepoolfe.ac.uk::aab42552-d48d-4c7e-81cd-76fbfe8dfb3c" providerId="AD" clId="Web-{6807CCAB-6BD5-7ECB-01AB-E7FEBFAF9381}" dt="2020-06-15T20:01:06.498" v="30" actId="14100"/>
          <ac:picMkLst>
            <pc:docMk/>
            <pc:sldMk cId="2136528470" sldId="354"/>
            <ac:picMk id="4" creationId="{8717D17A-92C8-4B40-BA32-A118E08F4690}"/>
          </ac:picMkLst>
        </pc:picChg>
      </pc:sldChg>
      <pc:sldChg chg="addSp modSp">
        <pc:chgData name="John Cartwright" userId="S::john.cartwright@hartlepoolfe.ac.uk::aab42552-d48d-4c7e-81cd-76fbfe8dfb3c" providerId="AD" clId="Web-{6807CCAB-6BD5-7ECB-01AB-E7FEBFAF9381}" dt="2020-06-15T20:01:40.029" v="32" actId="1076"/>
        <pc:sldMkLst>
          <pc:docMk/>
          <pc:sldMk cId="3423148621" sldId="356"/>
        </pc:sldMkLst>
        <pc:picChg chg="add mod">
          <ac:chgData name="John Cartwright" userId="S::john.cartwright@hartlepoolfe.ac.uk::aab42552-d48d-4c7e-81cd-76fbfe8dfb3c" providerId="AD" clId="Web-{6807CCAB-6BD5-7ECB-01AB-E7FEBFAF9381}" dt="2020-06-15T20:01:40.029" v="32" actId="1076"/>
          <ac:picMkLst>
            <pc:docMk/>
            <pc:sldMk cId="3423148621" sldId="356"/>
            <ac:picMk id="4" creationId="{BADA3D38-DF94-4B02-92A6-E14BA3D893E8}"/>
          </ac:picMkLst>
        </pc:picChg>
      </pc:sldChg>
      <pc:sldChg chg="addSp delSp modSp">
        <pc:chgData name="John Cartwright" userId="S::john.cartwright@hartlepoolfe.ac.uk::aab42552-d48d-4c7e-81cd-76fbfe8dfb3c" providerId="AD" clId="Web-{6807CCAB-6BD5-7ECB-01AB-E7FEBFAF9381}" dt="2020-06-15T19:54:09.729" v="10" actId="14100"/>
        <pc:sldMkLst>
          <pc:docMk/>
          <pc:sldMk cId="2466741646" sldId="362"/>
        </pc:sldMkLst>
        <pc:picChg chg="add del mod">
          <ac:chgData name="John Cartwright" userId="S::john.cartwright@hartlepoolfe.ac.uk::aab42552-d48d-4c7e-81cd-76fbfe8dfb3c" providerId="AD" clId="Web-{6807CCAB-6BD5-7ECB-01AB-E7FEBFAF9381}" dt="2020-06-15T19:51:40.275" v="1"/>
          <ac:picMkLst>
            <pc:docMk/>
            <pc:sldMk cId="2466741646" sldId="362"/>
            <ac:picMk id="4" creationId="{B334D65B-16C0-4488-8C1C-B258AC0096BF}"/>
          </ac:picMkLst>
        </pc:picChg>
        <pc:picChg chg="add del mod">
          <ac:chgData name="John Cartwright" userId="S::john.cartwright@hartlepoolfe.ac.uk::aab42552-d48d-4c7e-81cd-76fbfe8dfb3c" providerId="AD" clId="Web-{6807CCAB-6BD5-7ECB-01AB-E7FEBFAF9381}" dt="2020-06-15T19:51:59.369" v="3"/>
          <ac:picMkLst>
            <pc:docMk/>
            <pc:sldMk cId="2466741646" sldId="362"/>
            <ac:picMk id="5" creationId="{51F5BF48-2CDD-4404-8D8C-4EA993E74AB4}"/>
          </ac:picMkLst>
        </pc:picChg>
        <pc:picChg chg="add del mod">
          <ac:chgData name="John Cartwright" userId="S::john.cartwright@hartlepoolfe.ac.uk::aab42552-d48d-4c7e-81cd-76fbfe8dfb3c" providerId="AD" clId="Web-{6807CCAB-6BD5-7ECB-01AB-E7FEBFAF9381}" dt="2020-06-15T19:52:33.760" v="5"/>
          <ac:picMkLst>
            <pc:docMk/>
            <pc:sldMk cId="2466741646" sldId="362"/>
            <ac:picMk id="6" creationId="{4AF61F41-626E-41ED-ABBA-68DDE7807710}"/>
          </ac:picMkLst>
        </pc:picChg>
        <pc:picChg chg="add del mod">
          <ac:chgData name="John Cartwright" userId="S::john.cartwright@hartlepoolfe.ac.uk::aab42552-d48d-4c7e-81cd-76fbfe8dfb3c" providerId="AD" clId="Web-{6807CCAB-6BD5-7ECB-01AB-E7FEBFAF9381}" dt="2020-06-15T19:53:33.432" v="7"/>
          <ac:picMkLst>
            <pc:docMk/>
            <pc:sldMk cId="2466741646" sldId="362"/>
            <ac:picMk id="7" creationId="{F7AA3743-5F75-4749-A30E-B12CA1A53922}"/>
          </ac:picMkLst>
        </pc:picChg>
        <pc:picChg chg="add mod">
          <ac:chgData name="John Cartwright" userId="S::john.cartwright@hartlepoolfe.ac.uk::aab42552-d48d-4c7e-81cd-76fbfe8dfb3c" providerId="AD" clId="Web-{6807CCAB-6BD5-7ECB-01AB-E7FEBFAF9381}" dt="2020-06-15T19:54:09.729" v="10" actId="14100"/>
          <ac:picMkLst>
            <pc:docMk/>
            <pc:sldMk cId="2466741646" sldId="362"/>
            <ac:picMk id="8" creationId="{052CD275-89D8-44EC-B9CD-375880660B69}"/>
          </ac:picMkLst>
        </pc:picChg>
      </pc:sldChg>
      <pc:sldChg chg="addSp modSp">
        <pc:chgData name="John Cartwright" userId="S::john.cartwright@hartlepoolfe.ac.uk::aab42552-d48d-4c7e-81cd-76fbfe8dfb3c" providerId="AD" clId="Web-{6807CCAB-6BD5-7ECB-01AB-E7FEBFAF9381}" dt="2020-06-15T19:54:51.604" v="13" actId="14100"/>
        <pc:sldMkLst>
          <pc:docMk/>
          <pc:sldMk cId="3012224421" sldId="363"/>
        </pc:sldMkLst>
        <pc:picChg chg="add mod">
          <ac:chgData name="John Cartwright" userId="S::john.cartwright@hartlepoolfe.ac.uk::aab42552-d48d-4c7e-81cd-76fbfe8dfb3c" providerId="AD" clId="Web-{6807CCAB-6BD5-7ECB-01AB-E7FEBFAF9381}" dt="2020-06-15T19:54:51.604" v="13" actId="14100"/>
          <ac:picMkLst>
            <pc:docMk/>
            <pc:sldMk cId="3012224421" sldId="363"/>
            <ac:picMk id="4" creationId="{5B914319-5981-439F-93EE-C32A0F06E51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81014" y="276277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Amddiffyn iechyd, diogelwch a’r amgylchedd wrth weithio yn y sector adeiladu a’r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6384" y="3356992"/>
            <a:ext cx="8153400" cy="1886384"/>
          </a:xfrm>
        </p:spPr>
        <p:txBody>
          <a:bodyPr anchor="t"/>
          <a:lstStyle/>
          <a:p>
            <a:br>
              <a:rPr lang="cy-GB"/>
            </a:br>
            <a:r>
              <a:rPr lang="cy-GB"/>
              <a:t>PowerPoint 15: Gwastraff a llygredd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D62CF-316F-43B0-BDD5-137B9C120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Cynlluniau rheoli gwastraff safleoedd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9F42A-01C5-4586-8F3E-A0243D3C92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042792" cy="4248000"/>
          </a:xfrm>
        </p:spPr>
        <p:txBody>
          <a:bodyPr/>
          <a:lstStyle/>
          <a:p>
            <a:r>
              <a:rPr lang="cy-GB"/>
              <a:t>Un o ofynion allweddol cynllun rheoli gwastraff yw pennu math, maint a safon y gwastraff y mae angen ei symud oddi ar y safle.</a:t>
            </a:r>
          </a:p>
          <a:p>
            <a:r>
              <a:rPr lang="cy-GB"/>
              <a:t>Byddai angen gosod mannau didoli gwastraff ar y safle, fel sgipiau dynodedig ar gyfer plastrfwrdd neu leoliad ar gyfer ceblau, pibellau neu bibellau wedi’u datgomisiynu hyd nes y gellir eu gwaredu.</a:t>
            </a:r>
          </a:p>
        </p:txBody>
      </p:sp>
      <p:pic>
        <p:nvPicPr>
          <p:cNvPr id="6" name="Picture 5" descr="A picture containing outdoor  Description automatically generated">
            <a:extLst>
              <a:ext uri="{FF2B5EF4-FFF2-40B4-BE49-F238E27FC236}">
                <a16:creationId xmlns:a16="http://schemas.microsoft.com/office/drawing/2014/main" id="{FAB46621-2761-4ECC-8FA8-B5F2115A3E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492896"/>
            <a:ext cx="4031871" cy="268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95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61B2E-55B5-4278-B9DA-800AD3FA5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Canlyniadau cynllun rheoli gwastraff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29A54-8804-468A-BC94-4163098B44C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Defnyddio llai o adnoddau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Llai o allyriadau a sgil-gynhyrchion eraill y broses yn yr aer, dŵr a thir.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Llai o gynhyrchu (gwastraff) a mwy o ailgylchu gwastraff.</a:t>
            </a:r>
          </a:p>
        </p:txBody>
      </p:sp>
    </p:spTree>
    <p:extLst>
      <p:ext uri="{BB962C8B-B14F-4D97-AF65-F5344CB8AC3E}">
        <p14:creationId xmlns:p14="http://schemas.microsoft.com/office/powerpoint/2010/main" val="3258360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0EBF0-0867-4A77-8E93-A3A6F7204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Gadael y safle mewn cyflwr 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FF698-BD0F-4B59-930F-5F16E8973B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258816" cy="4248000"/>
          </a:xfrm>
        </p:spPr>
        <p:txBody>
          <a:bodyPr/>
          <a:lstStyle/>
          <a:p>
            <a:r>
              <a:rPr lang="cy-GB"/>
              <a:t>Cyn codi’r safle, dylid cynnal ymchwiliad safle i benderfynu a yw’r tir wedi’i halogi yn y gorffennol. Os yw, dylid gweld pa mor ddrwg yw hyn drwy gynnal ymchwiliad pridd. </a:t>
            </a:r>
          </a:p>
          <a:p>
            <a:r>
              <a:rPr lang="cy-GB"/>
              <a:t>Os yw’r tir wedi'i halogi, dylid cymryd camau angenrheidiol i adfer safle llygredig i gyflwr sy’n addas ar gyfer gwaith adeiladu diogel.</a:t>
            </a:r>
          </a:p>
        </p:txBody>
      </p:sp>
      <p:pic>
        <p:nvPicPr>
          <p:cNvPr id="6" name="Picture 5" descr="A picture containing outdoor, several  Description automatically generated">
            <a:extLst>
              <a:ext uri="{FF2B5EF4-FFF2-40B4-BE49-F238E27FC236}">
                <a16:creationId xmlns:a16="http://schemas.microsoft.com/office/drawing/2014/main" id="{89E2D1E5-41B3-4EA5-A6CB-1DFE7C5B86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301306"/>
            <a:ext cx="4283829" cy="285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96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1F045-0D09-4E57-AABE-72616A12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gwastraff a llygredd</a:t>
            </a:r>
            <a:br>
              <a:rPr lang="cy-GB"/>
            </a:b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FD0CB-BF96-4DC3-B07F-366179487A0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931224" cy="4248000"/>
          </a:xfrm>
        </p:spPr>
        <p:txBody>
          <a:bodyPr/>
          <a:lstStyle/>
          <a:p>
            <a:r>
              <a:rPr lang="cy-GB"/>
              <a:t>Dylid atal neu leihau gwastraff gyda’r ffynhonnell drwy gynllunio a dylunio priodol pryd bynnag y bo hynny’n ymarferol. </a:t>
            </a:r>
          </a:p>
          <a:p>
            <a:r>
              <a:rPr lang="cy-GB"/>
              <a:t>Dylid ailddefnyddio gwastraff nad oes modd ei atal na’i leihau pryd bynnag y bo hynny’n ymarferol. </a:t>
            </a:r>
          </a:p>
          <a:p>
            <a:r>
              <a:rPr lang="cy-GB"/>
              <a:t>Dylai gwastraff na ellir ei atal, ei leihau na’i ailddefnyddio gael ei ailgylchu mewn ffordd ddiogel sy’n addas i’r amgylchedd. (Ystyr ailgylchu yw trin y deunydd i greu cynnyrch defnyddiol.) </a:t>
            </a:r>
          </a:p>
          <a:p>
            <a:r>
              <a:rPr lang="cy-GB"/>
              <a:t>Dylai gwastraff na ellir ei atal, ei leihau, ei ailddefnyddio na’i ailgylchu gael ei drin mewn modd ecogyfeillgar, a dylid cael ynni ohono, os oes modd.</a:t>
            </a:r>
          </a:p>
        </p:txBody>
      </p:sp>
    </p:spTree>
    <p:extLst>
      <p:ext uri="{BB962C8B-B14F-4D97-AF65-F5344CB8AC3E}">
        <p14:creationId xmlns:p14="http://schemas.microsoft.com/office/powerpoint/2010/main" val="838779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04B1B-C521-482F-B3AC-CE05DD3C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llygredd aer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BE251-9B8E-43C7-8F97-F839CE30267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 numCol="1"/>
          <a:lstStyle/>
          <a:p>
            <a:r>
              <a:rPr lang="cy-GB" dirty="0"/>
              <a:t>Mae rheoli llygredd aer yn golygu cyfyngu ar </a:t>
            </a:r>
            <a:r>
              <a:rPr lang="cy-GB" dirty="0" err="1"/>
              <a:t>lygryddion</a:t>
            </a:r>
            <a:r>
              <a:rPr lang="cy-GB" dirty="0"/>
              <a:t> aer sy’n cael eu hallyrru i’r atmosffer. Dyma’r chwe phrif lygrydd aer: </a:t>
            </a:r>
          </a:p>
          <a:p>
            <a:r>
              <a:rPr lang="cy-GB" dirty="0"/>
              <a:t>Carbon monocsid		Osôn </a:t>
            </a:r>
          </a:p>
          <a:p>
            <a:r>
              <a:rPr lang="cy-GB" dirty="0"/>
              <a:t>Sylffwr deuocsid		Nitrogen deuocsid </a:t>
            </a:r>
          </a:p>
          <a:p>
            <a:r>
              <a:rPr lang="cy-GB" dirty="0"/>
              <a:t>Deunydd gronynnol 	a 	Phlwm (allyriadau o gerbydau)</a:t>
            </a:r>
          </a:p>
          <a:p>
            <a:r>
              <a:rPr lang="cy-GB" dirty="0"/>
              <a:t>Hefyd, mae safonau allyriadau aer ar gyfer asbestos brau yn ystod gwaith fel gwaredu asbestos neu ddeunyddiau sy’n gysylltiedig â hynny.</a:t>
            </a:r>
          </a:p>
        </p:txBody>
      </p:sp>
    </p:spTree>
    <p:extLst>
      <p:ext uri="{BB962C8B-B14F-4D97-AF65-F5344CB8AC3E}">
        <p14:creationId xmlns:p14="http://schemas.microsoft.com/office/powerpoint/2010/main" val="4264834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26577-0299-4214-95CE-E2C9996B7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Llygredd aer –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24AA4-5D90-4DBC-BDEF-0985A8895FB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669767" cy="4248000"/>
          </a:xfrm>
        </p:spPr>
        <p:txBody>
          <a:bodyPr/>
          <a:lstStyle/>
          <a:p>
            <a:r>
              <a:rPr lang="cy-GB"/>
              <a:t>Rhaid rheoli llygredd a ddaw o ddefnyddio a chynnal a chadw cerbydau modur a chyfarpar adeiladu. Rhaid rheoli’r mygdarth o gerbydau’r safle lle bo hynny’n bosib.</a:t>
            </a:r>
          </a:p>
          <a:p>
            <a:r>
              <a:rPr lang="cy-GB"/>
              <a:t>Dylid rheoli gollyngiadau o ffynonellau llonydd megis boeleri, ffwrneisi a gwastraff sy’n cael ei losgi.</a:t>
            </a:r>
          </a:p>
          <a:p>
            <a:r>
              <a:rPr lang="cy-GB"/>
              <a:t>Mae mwg a mygdarth yn cael effaith ddifrifol ar iechyd pobl ac effaith niweidiol gyffredinol ar yr amgylchedd.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BAAB24-BC13-4656-9047-BD059F97AF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852936"/>
            <a:ext cx="3927473" cy="263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28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26577-0299-4214-95CE-E2C9996B7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Llwch adeiladu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24AA4-5D90-4DBC-BDEF-0985A8895FB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144933" cy="4248000"/>
          </a:xfrm>
        </p:spPr>
        <p:txBody>
          <a:bodyPr/>
          <a:lstStyle/>
          <a:p>
            <a:r>
              <a:rPr lang="cy-GB"/>
              <a:t>Mae llwch adeiladu yn achosi risg iechyd difrifol, a gall achosi clefyd yr ysgyfaint os na chaiff ei reoli'n gywir, fel y nodir yn Rheoliadau Rheoli Sylweddau Peryglus i Iechyd 2002 (COSHH). Os nad oes modd lleihau’r llwch, rhaid ei reoli fel a ganlyn: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rhoi dŵr dros y llwch;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dyfais echdynnu llwch ar offer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gwisgo Cyfarpar Diogelu wrth Anadlu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cyfyngu ar bobl yn agos at yr ardal a chylchdroi’r rota o weithwyr sy’n gwneud y gwaith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gorchuddio’r gwaith gyda sgriniau neu orchuddion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awyru mecanyddol cyffredinol.</a:t>
            </a:r>
          </a:p>
        </p:txBody>
      </p:sp>
    </p:spTree>
    <p:extLst>
      <p:ext uri="{BB962C8B-B14F-4D97-AF65-F5344CB8AC3E}">
        <p14:creationId xmlns:p14="http://schemas.microsoft.com/office/powerpoint/2010/main" val="2819769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5C4FC-DA43-4A99-8CAB-60075B198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sŵn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4E615-4800-4812-ADBF-27D5AA07F69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5842992" cy="4248000"/>
          </a:xfrm>
        </p:spPr>
        <p:txBody>
          <a:bodyPr/>
          <a:lstStyle/>
          <a:p>
            <a:r>
              <a:rPr lang="cy-GB"/>
              <a:t>Gellir diffinio sŵn fel sain ddiangen. </a:t>
            </a:r>
          </a:p>
          <a:p>
            <a:r>
              <a:rPr lang="cy-GB"/>
              <a:t>Mae problem sŵn yn cynnwys tair problem gydgysylltiedig:</a:t>
            </a:r>
          </a:p>
          <a:p>
            <a:pPr marL="457200" indent="-457200">
              <a:buAutoNum type="arabicPeriod"/>
            </a:pPr>
            <a:r>
              <a:rPr lang="cy-GB"/>
              <a:t>Ffynhonnell </a:t>
            </a:r>
          </a:p>
          <a:p>
            <a:pPr marL="457200" indent="-457200">
              <a:buAutoNum type="arabicPeriod"/>
            </a:pPr>
            <a:r>
              <a:rPr lang="cy-GB"/>
              <a:t>Derbynnydd </a:t>
            </a:r>
          </a:p>
          <a:p>
            <a:pPr marL="457200" indent="-457200">
              <a:buAutoNum type="arabicPeriod"/>
            </a:pPr>
            <a:r>
              <a:rPr lang="cy-GB"/>
              <a:t>Llwybr trosglwyddo rhwng y ffynhonnell a'r derbynnydd.</a:t>
            </a:r>
          </a:p>
          <a:p>
            <a:r>
              <a:rPr lang="cy-GB"/>
              <a:t>Yr atmosffer yw’r llwybr trosglwyddo fel arfer.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F27977-21AC-41AD-A694-72EB6B5C22BE}"/>
              </a:ext>
            </a:extLst>
          </p:cNvPr>
          <p:cNvSpPr txBox="1"/>
          <p:nvPr/>
        </p:nvSpPr>
        <p:spPr>
          <a:xfrm>
            <a:off x="7020272" y="2996952"/>
            <a:ext cx="1800200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255B2FC8-79FA-4C37-9E79-C81DC54304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36" t="53073"/>
          <a:stretch/>
        </p:blipFill>
        <p:spPr>
          <a:xfrm>
            <a:off x="6156176" y="3140968"/>
            <a:ext cx="2736304" cy="209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48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6EBA1-F883-4827-AB4A-F0E171443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 gyda sŵn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48943-C357-4CD4-8C4B-8F2C82C1F51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Dyma'r canllawiau diogelwch ar gyfer llygredd sŵn: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cyfarpar sy'n cynnwys systemau rheoli sŵn mewnol: </a:t>
            </a:r>
            <a:r>
              <a:rPr lang="cy-GB" b="1">
                <a:ea typeface="+mn-lt"/>
                <a:cs typeface="+mn-lt"/>
              </a:rPr>
              <a:t>D</a:t>
            </a:r>
            <a:r>
              <a:rPr lang="cy-GB"/>
              <a:t>ileu.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Symud ffynhonnell y sŵn o’r ardal waith: </a:t>
            </a:r>
            <a:r>
              <a:rPr lang="cy-GB" b="1">
                <a:ea typeface="+mn-lt"/>
                <a:cs typeface="+mn-lt"/>
              </a:rPr>
              <a:t>Ll</a:t>
            </a:r>
            <a:r>
              <a:rPr lang="cy-GB"/>
              <a:t>eihau.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Creu gorchudd llwyr sy’n amsugno sŵn o amgylch y ffynhonnell sŵn: </a:t>
            </a:r>
            <a:r>
              <a:rPr lang="cy-GB" b="1"/>
              <a:t>Y</a:t>
            </a:r>
            <a:r>
              <a:rPr lang="cy-GB"/>
              <a:t>nysu.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tawelyddion lle bynnag y bo’n bosib: </a:t>
            </a:r>
            <a:r>
              <a:rPr lang="cy-GB" b="1">
                <a:ea typeface="+mn-lt"/>
                <a:cs typeface="+mn-lt"/>
              </a:rPr>
              <a:t>Rh</a:t>
            </a:r>
            <a:r>
              <a:rPr lang="cy-GB"/>
              <a:t>eoli.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cyfarpar diogelwch personol. </a:t>
            </a:r>
            <a:r>
              <a:rPr lang="cy-GB" b="1"/>
              <a:t>C</a:t>
            </a:r>
            <a:r>
              <a:rPr lang="cy-GB"/>
              <a:t>yfarpar Diogelu Personol.</a:t>
            </a:r>
          </a:p>
          <a:p>
            <a:r>
              <a:rPr lang="cy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05620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FACC8-8597-4516-BE30-C2F58BEE2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Tir wedi’i halogi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40DFC-A637-4D1B-B059-8F468945CD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cy-GB"/>
              <a:t>Ychydig iawn o wahaniaeth sydd rhwng llygredd a halogiad, yn enwedig o ran yr amgylchedd. </a:t>
            </a:r>
          </a:p>
          <a:p>
            <a:r>
              <a:rPr lang="cy-GB"/>
              <a:t>Mae </a:t>
            </a:r>
            <a:r>
              <a:rPr lang="cy-GB" b="1"/>
              <a:t>llygredd</a:t>
            </a:r>
            <a:r>
              <a:rPr lang="cy-GB"/>
              <a:t> yn rhywbeth nad oes croeso iddo yn yr amgylchedd. </a:t>
            </a:r>
          </a:p>
          <a:p>
            <a:r>
              <a:rPr lang="cy-GB"/>
              <a:t>Mae </a:t>
            </a:r>
            <a:r>
              <a:rPr lang="cy-GB" b="1"/>
              <a:t>halogiad</a:t>
            </a:r>
            <a:r>
              <a:rPr lang="cy-GB"/>
              <a:t> yn cyfeirio at sylwedd sydd wedi’i gyflwyno i sylwedd arall, ac sy’n cael effaith andwyol yn gyffredinol.</a:t>
            </a:r>
          </a:p>
          <a:p>
            <a:r>
              <a:rPr lang="cy-GB"/>
              <a:t>Mae glanhau llygredd/adfer priddoedd neu ddŵr yn golygu union yr un camau â glanhau halogiad.</a:t>
            </a:r>
          </a:p>
        </p:txBody>
      </p:sp>
    </p:spTree>
    <p:extLst>
      <p:ext uri="{BB962C8B-B14F-4D97-AF65-F5344CB8AC3E}">
        <p14:creationId xmlns:p14="http://schemas.microsoft.com/office/powerpoint/2010/main" val="433513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59606-CB40-4083-A294-8D17393B3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Problemau sy’n cael eu hachosi gan bobl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F0119-C607-42BC-B218-0666F5DFCD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3898777" cy="4248000"/>
          </a:xfrm>
        </p:spPr>
        <p:txBody>
          <a:bodyPr/>
          <a:lstStyle/>
          <a:p>
            <a:endParaRPr lang="en-US" dirty="0">
              <a:ea typeface="+mn-lt"/>
              <a:cs typeface="+mn-lt"/>
            </a:endParaRPr>
          </a:p>
          <a:p>
            <a:r>
              <a:rPr lang="cy-GB" dirty="0"/>
              <a:t>Yn y diwydiant adeiladu, yn ogystal ag yn yr amgylchedd gwaith ehangach, mae’r rhan fwyaf o broblemau gwastraff yn deillio o bobl yn peidio â gwahanu eu sbwriel. </a:t>
            </a:r>
          </a:p>
          <a:p>
            <a:r>
              <a:rPr lang="cy-GB" dirty="0"/>
              <a:t>Mae hyn yn digwydd er gwaethaf nifer o ymgyrchoedd ymwybyddiaeth amgylcheddol. </a:t>
            </a:r>
          </a:p>
          <a:p>
            <a:endParaRPr lang="cy-GB" dirty="0"/>
          </a:p>
        </p:txBody>
      </p:sp>
      <p:pic>
        <p:nvPicPr>
          <p:cNvPr id="5" name="Picture 4" descr="A picture containing building, outdoor, house, old  Description automatically generated">
            <a:extLst>
              <a:ext uri="{FF2B5EF4-FFF2-40B4-BE49-F238E27FC236}">
                <a16:creationId xmlns:a16="http://schemas.microsoft.com/office/drawing/2014/main" id="{24982A0D-D102-475D-B173-73D3A483FB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931" y="2184008"/>
            <a:ext cx="4355976" cy="29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741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48FAC-832E-434F-AF44-AC2A72FAD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Effeithiau iechyd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A5D4B-651D-4F0A-B67A-188A67F6398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Gall dod i gysylltiad parhaus â chromiwm, plwm a metelau eraill, petroliwm, toddyddion, a llawer o blaladdwyr a chwynladdwyr achosi canser.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Rydym yn gwybod bod dod i gysylltiad parhaus â bensen mewn crynodiadau digonol yn gysylltiedig â nifer fwy o achosion o lewcemia.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organoffosffadau a carbamadau yn gallu achosi cadwyn o ymatebion sy’n arwain at rwystr niwrogyhyrol.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mercwri yn cael ei gysylltu â nifer fwy o achosion o niwed i’r arennau.</a:t>
            </a:r>
          </a:p>
        </p:txBody>
      </p:sp>
    </p:spTree>
    <p:extLst>
      <p:ext uri="{BB962C8B-B14F-4D97-AF65-F5344CB8AC3E}">
        <p14:creationId xmlns:p14="http://schemas.microsoft.com/office/powerpoint/2010/main" val="1569807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5FBED-CAB2-475E-A726-42155B2EF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Asesiad risg ar dir neu safle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E482E-51D7-438E-8124-71BA953E8FB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Pwrpas yr asesiad risg rhagarweiniol yw datblygu model cysyniadol cychwynnol o’r safle a gweld a oes risgiau a allai fod yn annerbyniol. </a:t>
            </a:r>
          </a:p>
          <a:p>
            <a:r>
              <a:rPr lang="cy-GB"/>
              <a:t>Gall y wybodaeth a gesglir gynnwys: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astudiaeth ddesg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arolwg ar droed o’r safle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astudiaeth ddesg ychwanegol ac ymchwiliad safle i archwilio.</a:t>
            </a:r>
          </a:p>
        </p:txBody>
      </p:sp>
    </p:spTree>
    <p:extLst>
      <p:ext uri="{BB962C8B-B14F-4D97-AF65-F5344CB8AC3E}">
        <p14:creationId xmlns:p14="http://schemas.microsoft.com/office/powerpoint/2010/main" val="3290258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E9731-2C24-45D9-B0A0-A4A702806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Arferion ar y safle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9DF0F-1F52-4952-8A3F-A103DC97D5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114800" cy="4248000"/>
          </a:xfrm>
        </p:spPr>
        <p:txBody>
          <a:bodyPr/>
          <a:lstStyle/>
          <a:p>
            <a:r>
              <a:rPr lang="cy-GB"/>
              <a:t>Ar y safle, mae’n arfer da monitro’r broses o wahanu gwastraff fel y gellir ei ailgylchu lle bo hynny’n bosib. </a:t>
            </a:r>
          </a:p>
          <a:p>
            <a:r>
              <a:rPr lang="cy-GB"/>
              <a:t>Mae pren, brics, concrid, gwydr, plastig, rwber a metelau yn rhai o’r deunyddiau y gellir eu hailgylchu o safle adeiladu sy’n cael ei ddymchwel.</a:t>
            </a:r>
          </a:p>
          <a:p>
            <a:r>
              <a:rPr lang="cy-GB"/>
              <a:t>Mewn adeiladau newydd, mae mwy fyth o ffocws ar yr angen i ailgylchu wrth i’r gwaith fynd rhagddo.</a:t>
            </a:r>
          </a:p>
        </p:txBody>
      </p:sp>
      <p:pic>
        <p:nvPicPr>
          <p:cNvPr id="6" name="Picture 5" descr="A bulldozer clearing a pile of rocks  Description automatically generated with low confidence">
            <a:extLst>
              <a:ext uri="{FF2B5EF4-FFF2-40B4-BE49-F238E27FC236}">
                <a16:creationId xmlns:a16="http://schemas.microsoft.com/office/drawing/2014/main" id="{DBCBB5BF-DC74-4E01-8E77-5A5638007E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506383"/>
            <a:ext cx="4355583" cy="289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24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E4D8A-E3B2-4F9E-B0A6-7F716B025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ailgylchu: </a:t>
            </a:r>
            <a:br>
              <a:rPr lang="cy-GB"/>
            </a:b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88AD-5523-4A21-924F-8374067C934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Manteision ailgylchu: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Gwarchod adnoddau ar gyfer cenedlaethau’r dyfodol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Atal allyriadau llawer o nwyon tŷ gwydr.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Atal llygryddion dŵr.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Arbed ynni.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Cyflenwi deunyddiau crai gwerthfawr i ddiwydiant.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Creu swyddi.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Ysgogi datblygu technolegau mwy gwyrdd.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Lleihau’r angen am safleoedd tirlenwi a llosgyddion newydd.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403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7E7E6-A6A4-45FB-BE4E-6F00137DC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Dosbarthu gwastraff adeiladu</a:t>
            </a:r>
            <a:br>
              <a:rPr lang="cy-GB"/>
            </a:b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66012-7170-455B-8FF8-73AA4C0C801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Deunyddiau nad ydynt yn cael eu defnyddio:</a:t>
            </a:r>
            <a:r>
              <a:rPr lang="cy-GB"/>
              <a:t> wedi’u cynhyrchu yn ystod prosesau adeiladu. Er enghraifft: darnau o goncrid wedi’i ddymchwel, darnau o frics, pren, gwastraff plastig ac ati.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Ailddefnyddio:</a:t>
            </a:r>
            <a:r>
              <a:rPr lang="cy-GB"/>
              <a:t> y broses o ddefnyddio deunydd eto ar gyfer yr un swyddogaeth neu swyddogaeth wahanol. Er enghraifft: defnyddio cerrig mân bras, a geir o wastraff concrid, i baratoi concrid ffres.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Ailgylchu:</a:t>
            </a:r>
            <a:r>
              <a:rPr lang="cy-GB"/>
              <a:t> y broses o droi deunyddiau gwastraff yn rhai newydd er mwyn lleihau gwastraff deunyddiau a allai fod yn ddefnyddiol.</a:t>
            </a:r>
          </a:p>
        </p:txBody>
      </p:sp>
    </p:spTree>
    <p:extLst>
      <p:ext uri="{BB962C8B-B14F-4D97-AF65-F5344CB8AC3E}">
        <p14:creationId xmlns:p14="http://schemas.microsoft.com/office/powerpoint/2010/main" val="3699604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A856D-D326-4A5A-9160-A63359B9B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Gwastraff concrid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96D8C-2CD9-4252-B83A-FA5DE7A8815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Pan fydd strwythurau wedi’u gwneud o goncrid yn cael eu dymchwel neu eu hadnewyddu, mae ailgylchu concrid yn ddull mwy a mwy cyffredin o ddefnyddio’r rwbel. </a:t>
            </a:r>
          </a:p>
          <a:p>
            <a:r>
              <a:rPr lang="cy-GB"/>
              <a:t>Roedd concrid yn arfer cael ei ddanfon i safleoedd tirlenwi i’w waredu. Ond mae gan ailgylchu nifer o fanteision sydd wedi ei wneud yn opsiwn mwy deniadol, gan fod mwy o ymwybyddiaeth amgylcheddol erbyn hyn, mwy o gyfreithiau amgylcheddol a’r cymhelliant i leihau costau adeiladu.</a:t>
            </a:r>
          </a:p>
          <a:p>
            <a:r>
              <a:rPr lang="cy-GB"/>
              <a:t>Mae cerrig concrid sy’n cael eu casglu o safleoedd dymchwel yn cael eu rhoi drwy beiriant malu. Dim ond concrid heb ei halogi sy’n cael ei dderbyn gan gyfleusterau gwasgu, a rhaid iddo fod yn gwbl bur. </a:t>
            </a:r>
          </a:p>
        </p:txBody>
      </p:sp>
    </p:spTree>
    <p:extLst>
      <p:ext uri="{BB962C8B-B14F-4D97-AF65-F5344CB8AC3E}">
        <p14:creationId xmlns:p14="http://schemas.microsoft.com/office/powerpoint/2010/main" val="4282811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E78D3-F45E-485F-9F06-04460ED3E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Gwastraff concrid –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765C8-B340-401B-ADC7-F593D697A86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Derbynnir metelau, er enghraifft bariau atgyfnerthu, oherwydd bod modd eu tynnu â magnedau a dyfeisiau didoli eraill a’u toddi i’w hailgylchu mewn mannau eraill.</a:t>
            </a:r>
          </a:p>
          <a:p>
            <a:r>
              <a:rPr lang="cy-GB"/>
              <a:t>Mae’r talpiau sy’n weddill yn cael eu trefnu yn ôl maint. Efallai y bydd y darnau mwy yn mynd drwy’r peiriant malu eto. Ar ôl malu, mae gronynnau eraill yn cael eu hidlo drwy amrywiaeth o ddulliau, gan gynnwys pigo â llaw a phrosesau arnofio mewn dŵr.</a:t>
            </a:r>
          </a:p>
          <a:p>
            <a:r>
              <a:rPr lang="cy-GB"/>
              <a:t>Defnyddir darnau llai o goncrid fel graean ar gyfer prosiectau adeiladu newydd.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69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B0CA2-D45D-4CD3-A2EB-B8DAEC30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Gwastraff concrid –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88E28-1C04-4F1E-BA7A-CB5A1F962E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330824" cy="4248000"/>
          </a:xfrm>
        </p:spPr>
        <p:txBody>
          <a:bodyPr/>
          <a:lstStyle/>
          <a:p>
            <a:r>
              <a:rPr lang="cy-GB"/>
              <a:t>Mae gwastraff adeiladu a dymchwel yn cynnwys concrid, brics, pren, deunyddiau glanweithiol, gwydr, dur a phlastig.</a:t>
            </a:r>
          </a:p>
          <a:p>
            <a:r>
              <a:rPr lang="cy-GB"/>
              <a:t>Un rheswm dros y cynnydd mewn gwastraff adeiladu a dymchwel yw bod llawer o hen adeiladau, palmentydd concrid, pontydd a strwythurau eraill wedi dyddio. Does dim modd eu defnyddio mwyach, oherwydd dirywiad yn y strwythur na ellir ei drwsio, ac mae angen eu dymchwel.</a:t>
            </a:r>
          </a:p>
        </p:txBody>
      </p:sp>
      <p:pic>
        <p:nvPicPr>
          <p:cNvPr id="6" name="Picture 5" descr="A person wearing a hardhat working on a construction site  Description automatically generated with low confidence">
            <a:extLst>
              <a:ext uri="{FF2B5EF4-FFF2-40B4-BE49-F238E27FC236}">
                <a16:creationId xmlns:a16="http://schemas.microsoft.com/office/drawing/2014/main" id="{D7B48557-101D-47F1-A5A5-82EE5F481C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276872"/>
            <a:ext cx="4067944" cy="271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62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DC726-FB5A-44DE-AFCD-C107AA89C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Problemau ailgylchu yn y diwydiant adeiladu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FCC45-88C6-4AEB-BC00-9DCABB69B7C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331776" cy="4248000"/>
          </a:xfrm>
        </p:spPr>
        <p:txBody>
          <a:bodyPr/>
          <a:lstStyle/>
          <a:p>
            <a:r>
              <a:rPr lang="cy-GB"/>
              <a:t>Un o’r prif broblemau ar gyfer rheoli gwastraff adeiladu a dymchwel yw diffyg cyfleusterau ailgylchu priodol yn lleol.</a:t>
            </a:r>
          </a:p>
          <a:p>
            <a:r>
              <a:rPr lang="cy-GB"/>
              <a:t>Os nad oes cyfleuster ailgylchu ar y safle, gallai hyn arwain at arferion anghyfreithlon gan gontractwyr i arbed arian ar sgipiau. ‘Tipio anghyfreithlo’ yw’r enw ar sbwriel sy’n cael ei daflu fel hyn.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14E04F-5B52-E142-AE59-C9A75A6E40A4}"/>
              </a:ext>
            </a:extLst>
          </p:cNvPr>
          <p:cNvSpPr txBox="1"/>
          <p:nvPr/>
        </p:nvSpPr>
        <p:spPr>
          <a:xfrm>
            <a:off x="4788976" y="2805193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Diagram  Description automatically generated">
            <a:extLst>
              <a:ext uri="{FF2B5EF4-FFF2-40B4-BE49-F238E27FC236}">
                <a16:creationId xmlns:a16="http://schemas.microsoft.com/office/drawing/2014/main" id="{DDC851FB-F4A6-4760-8CAD-77D118DE3B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649" y="2285539"/>
            <a:ext cx="4222297" cy="270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1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dcmitype/"/>
    <ds:schemaRef ds:uri="http://schemas.microsoft.com/office/2006/documentManagement/types"/>
    <ds:schemaRef ds:uri="7d91badd-8922-4db1-9652-4fbca8a6b7df"/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1c5831b9-66da-4f16-a409-834213ecdb8e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2578</TotalTime>
  <Words>1473</Words>
  <Application>Microsoft Office PowerPoint</Application>
  <PresentationFormat>On-screen Show (4:3)</PresentationFormat>
  <Paragraphs>107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Lucida Grande</vt:lpstr>
      <vt:lpstr>Times New Roman</vt:lpstr>
      <vt:lpstr>Default Design</vt:lpstr>
      <vt:lpstr> PowerPoint 15: Gwastraff a llygredd</vt:lpstr>
      <vt:lpstr>Problemau sy’n cael eu hachosi gan bobl</vt:lpstr>
      <vt:lpstr>Arferion ar y safle</vt:lpstr>
      <vt:lpstr>Manteision ailgylchu:  </vt:lpstr>
      <vt:lpstr>Dosbarthu gwastraff adeiladu </vt:lpstr>
      <vt:lpstr>Gwastraff concrid</vt:lpstr>
      <vt:lpstr>Gwastraff concrid – parhad</vt:lpstr>
      <vt:lpstr>Gwastraff concrid – parhad</vt:lpstr>
      <vt:lpstr>Problemau ailgylchu yn y diwydiant adeiladu</vt:lpstr>
      <vt:lpstr>Cynlluniau rheoli gwastraff safleoedd</vt:lpstr>
      <vt:lpstr>Canlyniadau cynllun rheoli gwastraff</vt:lpstr>
      <vt:lpstr>Gadael y safle mewn cyflwr da</vt:lpstr>
      <vt:lpstr>Rheoli gwastraff a llygredd </vt:lpstr>
      <vt:lpstr>Rheoli llygredd aer </vt:lpstr>
      <vt:lpstr>Llygredd aer – parhad</vt:lpstr>
      <vt:lpstr>Llwch adeiladu</vt:lpstr>
      <vt:lpstr>Rheoli sŵn </vt:lpstr>
      <vt:lpstr>Diogelwch gyda sŵn</vt:lpstr>
      <vt:lpstr>Tir wedi’i halogi</vt:lpstr>
      <vt:lpstr>Effeithiau iechyd </vt:lpstr>
      <vt:lpstr>Asesiad risg ar dir neu safle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305</cp:revision>
  <dcterms:created xsi:type="dcterms:W3CDTF">2013-05-28T00:38:54Z</dcterms:created>
  <dcterms:modified xsi:type="dcterms:W3CDTF">2021-05-04T09:03:31Z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