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3"/>
  </p:notesMasterIdLst>
  <p:handoutMasterIdLst>
    <p:handoutMasterId r:id="rId24"/>
  </p:handoutMasterIdLst>
  <p:sldIdLst>
    <p:sldId id="256" r:id="rId5"/>
    <p:sldId id="446" r:id="rId6"/>
    <p:sldId id="449" r:id="rId7"/>
    <p:sldId id="450" r:id="rId8"/>
    <p:sldId id="465" r:id="rId9"/>
    <p:sldId id="451" r:id="rId10"/>
    <p:sldId id="452" r:id="rId11"/>
    <p:sldId id="453" r:id="rId12"/>
    <p:sldId id="455" r:id="rId13"/>
    <p:sldId id="457" r:id="rId14"/>
    <p:sldId id="458" r:id="rId15"/>
    <p:sldId id="459" r:id="rId16"/>
    <p:sldId id="460" r:id="rId17"/>
    <p:sldId id="461" r:id="rId18"/>
    <p:sldId id="462" r:id="rId19"/>
    <p:sldId id="463" r:id="rId20"/>
    <p:sldId id="464" r:id="rId21"/>
    <p:sldId id="267" r:id="rId22"/>
  </p:sldIdLst>
  <p:sldSz cx="9144000" cy="6858000" type="screen4x3"/>
  <p:notesSz cx="6858000" cy="9144000"/>
  <p:custDataLst>
    <p:tags r:id="rId2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B41FE1-BFD2-1CF2-3002-43DF0559050F}" v="83" dt="2020-06-15T19:24:59.1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32" autoAdjust="0"/>
    <p:restoredTop sz="93172" autoAdjust="0"/>
  </p:normalViewPr>
  <p:slideViewPr>
    <p:cSldViewPr showGuides="1">
      <p:cViewPr varScale="1">
        <p:scale>
          <a:sx n="67" d="100"/>
          <a:sy n="67" d="100"/>
        </p:scale>
        <p:origin x="1184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A0B41FE1-BFD2-1CF2-3002-43DF0559050F}"/>
    <pc:docChg chg="delSld">
      <pc:chgData name="" userId="" providerId="" clId="Web-{A0B41FE1-BFD2-1CF2-3002-43DF0559050F}" dt="2020-06-15T19:18:48.302" v="0"/>
      <pc:docMkLst>
        <pc:docMk/>
      </pc:docMkLst>
      <pc:sldChg chg="del">
        <pc:chgData name="" userId="" providerId="" clId="Web-{A0B41FE1-BFD2-1CF2-3002-43DF0559050F}" dt="2020-06-15T19:18:48.302" v="0"/>
        <pc:sldMkLst>
          <pc:docMk/>
          <pc:sldMk cId="3780600849" sldId="364"/>
        </pc:sldMkLst>
      </pc:sldChg>
    </pc:docChg>
  </pc:docChgLst>
  <pc:docChgLst>
    <pc:chgData name="John Cartwright" userId="S::john.cartwright@hartlepoolfe.ac.uk::aab42552-d48d-4c7e-81cd-76fbfe8dfb3c" providerId="AD" clId="Web-{A0B41FE1-BFD2-1CF2-3002-43DF0559050F}"/>
    <pc:docChg chg="delSld modSld">
      <pc:chgData name="John Cartwright" userId="S::john.cartwright@hartlepoolfe.ac.uk::aab42552-d48d-4c7e-81cd-76fbfe8dfb3c" providerId="AD" clId="Web-{A0B41FE1-BFD2-1CF2-3002-43DF0559050F}" dt="2020-06-15T19:24:59.196" v="73" actId="20577"/>
      <pc:docMkLst>
        <pc:docMk/>
      </pc:docMkLst>
      <pc:sldChg chg="modSp">
        <pc:chgData name="John Cartwright" userId="S::john.cartwright@hartlepoolfe.ac.uk::aab42552-d48d-4c7e-81cd-76fbfe8dfb3c" providerId="AD" clId="Web-{A0B41FE1-BFD2-1CF2-3002-43DF0559050F}" dt="2020-06-15T19:24:59.196" v="73" actId="20577"/>
        <pc:sldMkLst>
          <pc:docMk/>
          <pc:sldMk cId="0" sldId="340"/>
        </pc:sldMkLst>
        <pc:spChg chg="mod">
          <ac:chgData name="John Cartwright" userId="S::john.cartwright@hartlepoolfe.ac.uk::aab42552-d48d-4c7e-81cd-76fbfe8dfb3c" providerId="AD" clId="Web-{A0B41FE1-BFD2-1CF2-3002-43DF0559050F}" dt="2020-06-15T19:24:59.196" v="73" actId="20577"/>
          <ac:spMkLst>
            <pc:docMk/>
            <pc:sldMk cId="0" sldId="340"/>
            <ac:spMk id="3" creationId="{00000000-0000-0000-0000-000000000000}"/>
          </ac:spMkLst>
        </pc:spChg>
      </pc:sldChg>
      <pc:sldChg chg="del">
        <pc:chgData name="John Cartwright" userId="S::john.cartwright@hartlepoolfe.ac.uk::aab42552-d48d-4c7e-81cd-76fbfe8dfb3c" providerId="AD" clId="Web-{A0B41FE1-BFD2-1CF2-3002-43DF0559050F}" dt="2020-06-15T19:23:07.351" v="16"/>
        <pc:sldMkLst>
          <pc:docMk/>
          <pc:sldMk cId="691398026" sldId="342"/>
        </pc:sldMkLst>
      </pc:sldChg>
      <pc:sldChg chg="del">
        <pc:chgData name="John Cartwright" userId="S::john.cartwright@hartlepoolfe.ac.uk::aab42552-d48d-4c7e-81cd-76fbfe8dfb3c" providerId="AD" clId="Web-{A0B41FE1-BFD2-1CF2-3002-43DF0559050F}" dt="2020-06-15T19:23:04.945" v="15"/>
        <pc:sldMkLst>
          <pc:docMk/>
          <pc:sldMk cId="1238862255" sldId="343"/>
        </pc:sldMkLst>
      </pc:sldChg>
      <pc:sldChg chg="del">
        <pc:chgData name="John Cartwright" userId="S::john.cartwright@hartlepoolfe.ac.uk::aab42552-d48d-4c7e-81cd-76fbfe8dfb3c" providerId="AD" clId="Web-{A0B41FE1-BFD2-1CF2-3002-43DF0559050F}" dt="2020-06-15T19:22:59.195" v="14"/>
        <pc:sldMkLst>
          <pc:docMk/>
          <pc:sldMk cId="3587744392" sldId="344"/>
        </pc:sldMkLst>
      </pc:sldChg>
      <pc:sldChg chg="modSp">
        <pc:chgData name="John Cartwright" userId="S::john.cartwright@hartlepoolfe.ac.uk::aab42552-d48d-4c7e-81cd-76fbfe8dfb3c" providerId="AD" clId="Web-{A0B41FE1-BFD2-1CF2-3002-43DF0559050F}" dt="2020-06-15T19:19:06.115" v="1" actId="20577"/>
        <pc:sldMkLst>
          <pc:docMk/>
          <pc:sldMk cId="1066055468" sldId="446"/>
        </pc:sldMkLst>
        <pc:spChg chg="mod">
          <ac:chgData name="John Cartwright" userId="S::john.cartwright@hartlepoolfe.ac.uk::aab42552-d48d-4c7e-81cd-76fbfe8dfb3c" providerId="AD" clId="Web-{A0B41FE1-BFD2-1CF2-3002-43DF0559050F}" dt="2020-06-15T19:19:06.115" v="1" actId="20577"/>
          <ac:spMkLst>
            <pc:docMk/>
            <pc:sldMk cId="1066055468" sldId="446"/>
            <ac:spMk id="364553" creationId="{C8DD91B8-E1BE-BA4C-993E-2383E16E66CE}"/>
          </ac:spMkLst>
        </pc:spChg>
      </pc:sldChg>
      <pc:sldChg chg="addSp modSp">
        <pc:chgData name="John Cartwright" userId="S::john.cartwright@hartlepoolfe.ac.uk::aab42552-d48d-4c7e-81cd-76fbfe8dfb3c" providerId="AD" clId="Web-{A0B41FE1-BFD2-1CF2-3002-43DF0559050F}" dt="2020-06-15T19:20:33.428" v="4" actId="14100"/>
        <pc:sldMkLst>
          <pc:docMk/>
          <pc:sldMk cId="624319335" sldId="449"/>
        </pc:sldMkLst>
        <pc:picChg chg="add mod">
          <ac:chgData name="John Cartwright" userId="S::john.cartwright@hartlepoolfe.ac.uk::aab42552-d48d-4c7e-81cd-76fbfe8dfb3c" providerId="AD" clId="Web-{A0B41FE1-BFD2-1CF2-3002-43DF0559050F}" dt="2020-06-15T19:20:33.428" v="4" actId="14100"/>
          <ac:picMkLst>
            <pc:docMk/>
            <pc:sldMk cId="624319335" sldId="449"/>
            <ac:picMk id="2" creationId="{B43C89F9-69FB-4AE3-9600-9E11CC19B6DA}"/>
          </ac:picMkLst>
        </pc:picChg>
      </pc:sldChg>
      <pc:sldChg chg="addSp modSp">
        <pc:chgData name="John Cartwright" userId="S::john.cartwright@hartlepoolfe.ac.uk::aab42552-d48d-4c7e-81cd-76fbfe8dfb3c" providerId="AD" clId="Web-{A0B41FE1-BFD2-1CF2-3002-43DF0559050F}" dt="2020-06-15T19:21:12.803" v="6" actId="1076"/>
        <pc:sldMkLst>
          <pc:docMk/>
          <pc:sldMk cId="3483468826" sldId="450"/>
        </pc:sldMkLst>
        <pc:picChg chg="add mod">
          <ac:chgData name="John Cartwright" userId="S::john.cartwright@hartlepoolfe.ac.uk::aab42552-d48d-4c7e-81cd-76fbfe8dfb3c" providerId="AD" clId="Web-{A0B41FE1-BFD2-1CF2-3002-43DF0559050F}" dt="2020-06-15T19:21:12.803" v="6" actId="1076"/>
          <ac:picMkLst>
            <pc:docMk/>
            <pc:sldMk cId="3483468826" sldId="450"/>
            <ac:picMk id="2" creationId="{BB152F52-855C-4655-933D-63B185E42666}"/>
          </ac:picMkLst>
        </pc:picChg>
      </pc:sldChg>
      <pc:sldChg chg="modSp">
        <pc:chgData name="John Cartwright" userId="S::john.cartwright@hartlepoolfe.ac.uk::aab42552-d48d-4c7e-81cd-76fbfe8dfb3c" providerId="AD" clId="Web-{A0B41FE1-BFD2-1CF2-3002-43DF0559050F}" dt="2020-06-15T19:21:27.866" v="7" actId="1076"/>
        <pc:sldMkLst>
          <pc:docMk/>
          <pc:sldMk cId="3147344159" sldId="457"/>
        </pc:sldMkLst>
        <pc:spChg chg="mod">
          <ac:chgData name="John Cartwright" userId="S::john.cartwright@hartlepoolfe.ac.uk::aab42552-d48d-4c7e-81cd-76fbfe8dfb3c" providerId="AD" clId="Web-{A0B41FE1-BFD2-1CF2-3002-43DF0559050F}" dt="2020-06-15T19:21:27.866" v="7" actId="1076"/>
          <ac:spMkLst>
            <pc:docMk/>
            <pc:sldMk cId="3147344159" sldId="457"/>
            <ac:spMk id="422916" creationId="{699C6C11-A946-F240-B9D1-BF52623CD160}"/>
          </ac:spMkLst>
        </pc:spChg>
      </pc:sldChg>
      <pc:sldChg chg="modSp">
        <pc:chgData name="John Cartwright" userId="S::john.cartwright@hartlepoolfe.ac.uk::aab42552-d48d-4c7e-81cd-76fbfe8dfb3c" providerId="AD" clId="Web-{A0B41FE1-BFD2-1CF2-3002-43DF0559050F}" dt="2020-06-15T19:21:49.804" v="8" actId="1076"/>
        <pc:sldMkLst>
          <pc:docMk/>
          <pc:sldMk cId="1604455879" sldId="458"/>
        </pc:sldMkLst>
        <pc:spChg chg="mod">
          <ac:chgData name="John Cartwright" userId="S::john.cartwright@hartlepoolfe.ac.uk::aab42552-d48d-4c7e-81cd-76fbfe8dfb3c" providerId="AD" clId="Web-{A0B41FE1-BFD2-1CF2-3002-43DF0559050F}" dt="2020-06-15T19:21:49.804" v="8" actId="1076"/>
          <ac:spMkLst>
            <pc:docMk/>
            <pc:sldMk cId="1604455879" sldId="458"/>
            <ac:spMk id="423942" creationId="{C009C828-796A-D04A-92DD-CA10699DE1CE}"/>
          </ac:spMkLst>
        </pc:spChg>
      </pc:sldChg>
      <pc:sldChg chg="modSp">
        <pc:chgData name="John Cartwright" userId="S::john.cartwright@hartlepoolfe.ac.uk::aab42552-d48d-4c7e-81cd-76fbfe8dfb3c" providerId="AD" clId="Web-{A0B41FE1-BFD2-1CF2-3002-43DF0559050F}" dt="2020-06-15T19:22:06.460" v="9" actId="1076"/>
        <pc:sldMkLst>
          <pc:docMk/>
          <pc:sldMk cId="2475379600" sldId="459"/>
        </pc:sldMkLst>
        <pc:spChg chg="mod">
          <ac:chgData name="John Cartwright" userId="S::john.cartwright@hartlepoolfe.ac.uk::aab42552-d48d-4c7e-81cd-76fbfe8dfb3c" providerId="AD" clId="Web-{A0B41FE1-BFD2-1CF2-3002-43DF0559050F}" dt="2020-06-15T19:22:06.460" v="9" actId="1076"/>
          <ac:spMkLst>
            <pc:docMk/>
            <pc:sldMk cId="2475379600" sldId="459"/>
            <ac:spMk id="425990" creationId="{F37E7B32-1C6C-F24A-AA93-3391EC433F6D}"/>
          </ac:spMkLst>
        </pc:spChg>
      </pc:sldChg>
      <pc:sldChg chg="modSp">
        <pc:chgData name="John Cartwright" userId="S::john.cartwright@hartlepoolfe.ac.uk::aab42552-d48d-4c7e-81cd-76fbfe8dfb3c" providerId="AD" clId="Web-{A0B41FE1-BFD2-1CF2-3002-43DF0559050F}" dt="2020-06-15T19:22:15.569" v="10" actId="1076"/>
        <pc:sldMkLst>
          <pc:docMk/>
          <pc:sldMk cId="3775128209" sldId="460"/>
        </pc:sldMkLst>
        <pc:spChg chg="mod">
          <ac:chgData name="John Cartwright" userId="S::john.cartwright@hartlepoolfe.ac.uk::aab42552-d48d-4c7e-81cd-76fbfe8dfb3c" providerId="AD" clId="Web-{A0B41FE1-BFD2-1CF2-3002-43DF0559050F}" dt="2020-06-15T19:22:15.569" v="10" actId="1076"/>
          <ac:spMkLst>
            <pc:docMk/>
            <pc:sldMk cId="3775128209" sldId="460"/>
            <ac:spMk id="427014" creationId="{EF15A556-1556-3044-AB6F-D0AED4E9BD20}"/>
          </ac:spMkLst>
        </pc:spChg>
      </pc:sldChg>
      <pc:sldChg chg="modSp">
        <pc:chgData name="John Cartwright" userId="S::john.cartwright@hartlepoolfe.ac.uk::aab42552-d48d-4c7e-81cd-76fbfe8dfb3c" providerId="AD" clId="Web-{A0B41FE1-BFD2-1CF2-3002-43DF0559050F}" dt="2020-06-15T19:22:25.304" v="11" actId="1076"/>
        <pc:sldMkLst>
          <pc:docMk/>
          <pc:sldMk cId="881331182" sldId="461"/>
        </pc:sldMkLst>
        <pc:spChg chg="mod">
          <ac:chgData name="John Cartwright" userId="S::john.cartwright@hartlepoolfe.ac.uk::aab42552-d48d-4c7e-81cd-76fbfe8dfb3c" providerId="AD" clId="Web-{A0B41FE1-BFD2-1CF2-3002-43DF0559050F}" dt="2020-06-15T19:22:25.304" v="11" actId="1076"/>
          <ac:spMkLst>
            <pc:docMk/>
            <pc:sldMk cId="881331182" sldId="461"/>
            <ac:spMk id="428038" creationId="{BDB627B0-2F2A-E341-BF1B-F6B000CF2852}"/>
          </ac:spMkLst>
        </pc:spChg>
      </pc:sldChg>
      <pc:sldChg chg="modSp">
        <pc:chgData name="John Cartwright" userId="S::john.cartwright@hartlepoolfe.ac.uk::aab42552-d48d-4c7e-81cd-76fbfe8dfb3c" providerId="AD" clId="Web-{A0B41FE1-BFD2-1CF2-3002-43DF0559050F}" dt="2020-06-15T19:23:28.825" v="17" actId="14100"/>
        <pc:sldMkLst>
          <pc:docMk/>
          <pc:sldMk cId="2424533464" sldId="462"/>
        </pc:sldMkLst>
        <pc:spChg chg="mod">
          <ac:chgData name="John Cartwright" userId="S::john.cartwright@hartlepoolfe.ac.uk::aab42552-d48d-4c7e-81cd-76fbfe8dfb3c" providerId="AD" clId="Web-{A0B41FE1-BFD2-1CF2-3002-43DF0559050F}" dt="2020-06-15T19:22:42.792" v="12" actId="1076"/>
          <ac:spMkLst>
            <pc:docMk/>
            <pc:sldMk cId="2424533464" sldId="462"/>
            <ac:spMk id="429065" creationId="{84886413-688C-744C-B8AC-A8890D67A006}"/>
          </ac:spMkLst>
        </pc:spChg>
        <pc:spChg chg="mod">
          <ac:chgData name="John Cartwright" userId="S::john.cartwright@hartlepoolfe.ac.uk::aab42552-d48d-4c7e-81cd-76fbfe8dfb3c" providerId="AD" clId="Web-{A0B41FE1-BFD2-1CF2-3002-43DF0559050F}" dt="2020-06-15T19:23:28.825" v="17" actId="14100"/>
          <ac:spMkLst>
            <pc:docMk/>
            <pc:sldMk cId="2424533464" sldId="462"/>
            <ac:spMk id="429066" creationId="{2867D26C-BDB4-B44A-8FE6-4E54BE3D7C10}"/>
          </ac:spMkLst>
        </pc:spChg>
      </pc:sldChg>
      <pc:sldChg chg="modSp">
        <pc:chgData name="John Cartwright" userId="S::john.cartwright@hartlepoolfe.ac.uk::aab42552-d48d-4c7e-81cd-76fbfe8dfb3c" providerId="AD" clId="Web-{A0B41FE1-BFD2-1CF2-3002-43DF0559050F}" dt="2020-06-15T19:24:11.399" v="39" actId="14100"/>
        <pc:sldMkLst>
          <pc:docMk/>
          <pc:sldMk cId="1664969628" sldId="463"/>
        </pc:sldMkLst>
        <pc:spChg chg="mod">
          <ac:chgData name="John Cartwright" userId="S::john.cartwright@hartlepoolfe.ac.uk::aab42552-d48d-4c7e-81cd-76fbfe8dfb3c" providerId="AD" clId="Web-{A0B41FE1-BFD2-1CF2-3002-43DF0559050F}" dt="2020-06-15T19:22:48.976" v="13" actId="1076"/>
          <ac:spMkLst>
            <pc:docMk/>
            <pc:sldMk cId="1664969628" sldId="463"/>
            <ac:spMk id="430089" creationId="{9AE1CCDD-A5AD-0844-8275-18D3C406C670}"/>
          </ac:spMkLst>
        </pc:spChg>
        <pc:spChg chg="mod">
          <ac:chgData name="John Cartwright" userId="S::john.cartwright@hartlepoolfe.ac.uk::aab42552-d48d-4c7e-81cd-76fbfe8dfb3c" providerId="AD" clId="Web-{A0B41FE1-BFD2-1CF2-3002-43DF0559050F}" dt="2020-06-15T19:24:11.399" v="39" actId="14100"/>
          <ac:spMkLst>
            <pc:docMk/>
            <pc:sldMk cId="1664969628" sldId="463"/>
            <ac:spMk id="430090" creationId="{4CC13D7C-272C-4F41-8C5D-036700F50FD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5256E7B-7EAB-164D-92F8-16C5D797CE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9618E3-001F-8545-8B34-213B9789D19E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410626" name="Rectangle 2">
            <a:extLst>
              <a:ext uri="{FF2B5EF4-FFF2-40B4-BE49-F238E27FC236}">
                <a16:creationId xmlns:a16="http://schemas.microsoft.com/office/drawing/2014/main" id="{B71362A6-0BC9-964C-9BAE-C1D000DBED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627" name="Rectangle 3">
            <a:extLst>
              <a:ext uri="{FF2B5EF4-FFF2-40B4-BE49-F238E27FC236}">
                <a16:creationId xmlns:a16="http://schemas.microsoft.com/office/drawing/2014/main" id="{4268DCF3-BEED-6849-9580-2ECDE1A863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6645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4D693DF-2DFF-144F-9924-5EE37F70D0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9366FC-B6EE-1C4A-A341-A1AD878D94C7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441346" name="Rectangle 2">
            <a:extLst>
              <a:ext uri="{FF2B5EF4-FFF2-40B4-BE49-F238E27FC236}">
                <a16:creationId xmlns:a16="http://schemas.microsoft.com/office/drawing/2014/main" id="{4CE3562F-D8BC-BC48-AD36-5ACAA6EADDC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1347" name="Rectangle 3">
            <a:extLst>
              <a:ext uri="{FF2B5EF4-FFF2-40B4-BE49-F238E27FC236}">
                <a16:creationId xmlns:a16="http://schemas.microsoft.com/office/drawing/2014/main" id="{E56A8DDD-B8EE-FE40-949E-E0174CED5A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43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23F1ED0-4890-D24C-A6B1-81865C03A63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B21F-FB1E-3A4E-8235-F4EBF6AC54FE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442370" name="Rectangle 2">
            <a:extLst>
              <a:ext uri="{FF2B5EF4-FFF2-40B4-BE49-F238E27FC236}">
                <a16:creationId xmlns:a16="http://schemas.microsoft.com/office/drawing/2014/main" id="{5D43CF26-5283-264F-9DBC-5AE472AC2B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2371" name="Rectangle 3">
            <a:extLst>
              <a:ext uri="{FF2B5EF4-FFF2-40B4-BE49-F238E27FC236}">
                <a16:creationId xmlns:a16="http://schemas.microsoft.com/office/drawing/2014/main" id="{094C7504-DA8A-E247-96A1-A43248B305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32251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96A9F45-CE7F-3742-AC24-4890633FF6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4079EA-6C46-EF46-9F37-AE6E1F5F0CF2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443394" name="Rectangle 2">
            <a:extLst>
              <a:ext uri="{FF2B5EF4-FFF2-40B4-BE49-F238E27FC236}">
                <a16:creationId xmlns:a16="http://schemas.microsoft.com/office/drawing/2014/main" id="{4B587FAA-4B5D-BE43-82F3-EA8B554790B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3395" name="Rectangle 3">
            <a:extLst>
              <a:ext uri="{FF2B5EF4-FFF2-40B4-BE49-F238E27FC236}">
                <a16:creationId xmlns:a16="http://schemas.microsoft.com/office/drawing/2014/main" id="{D90390D2-F501-2B43-B66A-B4FACE1D1A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43897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AB3B2423-6BC9-B743-A5E3-1F39CC6D998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A5E83F-C3FD-314D-BFAF-2AD912B07B18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444418" name="Rectangle 2">
            <a:extLst>
              <a:ext uri="{FF2B5EF4-FFF2-40B4-BE49-F238E27FC236}">
                <a16:creationId xmlns:a16="http://schemas.microsoft.com/office/drawing/2014/main" id="{CB9D0778-7D27-3A4B-B8E3-932388A6B2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4419" name="Rectangle 3">
            <a:extLst>
              <a:ext uri="{FF2B5EF4-FFF2-40B4-BE49-F238E27FC236}">
                <a16:creationId xmlns:a16="http://schemas.microsoft.com/office/drawing/2014/main" id="{7B08BCBF-DF76-D64E-9A6F-812901B208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0438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4B3C7D5-3F94-0F44-94BF-3CAF6ABCFD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5EC467-AC20-CA4E-B1F4-7ADBE6F44735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445442" name="Rectangle 2">
            <a:extLst>
              <a:ext uri="{FF2B5EF4-FFF2-40B4-BE49-F238E27FC236}">
                <a16:creationId xmlns:a16="http://schemas.microsoft.com/office/drawing/2014/main" id="{5E27E2F1-AC44-5642-9745-7CE36D0C22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5443" name="Rectangle 3">
            <a:extLst>
              <a:ext uri="{FF2B5EF4-FFF2-40B4-BE49-F238E27FC236}">
                <a16:creationId xmlns:a16="http://schemas.microsoft.com/office/drawing/2014/main" id="{5E858D37-E0EA-C042-89CC-B3E1273F62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63833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41D3242-3FD5-9742-8D6C-3A93275EE8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1F035C-27C9-F44A-9FB0-90A0885D297B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446466" name="Rectangle 2">
            <a:extLst>
              <a:ext uri="{FF2B5EF4-FFF2-40B4-BE49-F238E27FC236}">
                <a16:creationId xmlns:a16="http://schemas.microsoft.com/office/drawing/2014/main" id="{4EED1915-9C82-2A4D-A960-5D4CBA35EB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6467" name="Rectangle 3">
            <a:extLst>
              <a:ext uri="{FF2B5EF4-FFF2-40B4-BE49-F238E27FC236}">
                <a16:creationId xmlns:a16="http://schemas.microsoft.com/office/drawing/2014/main" id="{FFCFEDAA-5182-FD42-9751-5032542F1A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27115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DAA7CD0-5305-334E-A074-D9AD21FA29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32E527-8409-214D-B476-D796FF7949A1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447490" name="Rectangle 2">
            <a:extLst>
              <a:ext uri="{FF2B5EF4-FFF2-40B4-BE49-F238E27FC236}">
                <a16:creationId xmlns:a16="http://schemas.microsoft.com/office/drawing/2014/main" id="{0446EBAC-78D1-164B-A05C-FFF359FA149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7491" name="Rectangle 3">
            <a:extLst>
              <a:ext uri="{FF2B5EF4-FFF2-40B4-BE49-F238E27FC236}">
                <a16:creationId xmlns:a16="http://schemas.microsoft.com/office/drawing/2014/main" id="{C2AA263C-D767-0644-BFAC-285761EBE5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259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1978035-FE85-0144-9F0B-1F311AE82D0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AA7676-40E5-7448-8A09-02AB2436A86D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432130" name="Rectangle 2">
            <a:extLst>
              <a:ext uri="{FF2B5EF4-FFF2-40B4-BE49-F238E27FC236}">
                <a16:creationId xmlns:a16="http://schemas.microsoft.com/office/drawing/2014/main" id="{F55D1075-66FC-A147-9E02-745603946A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2131" name="Rectangle 3">
            <a:extLst>
              <a:ext uri="{FF2B5EF4-FFF2-40B4-BE49-F238E27FC236}">
                <a16:creationId xmlns:a16="http://schemas.microsoft.com/office/drawing/2014/main" id="{136A0F3E-A7E9-0041-985A-AC1472BA74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330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0C53856-3177-7749-B22F-AED92DE9AB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4572B8-9E1D-A647-9C2A-6CF96E00D4DA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433154" name="Rectangle 2">
            <a:extLst>
              <a:ext uri="{FF2B5EF4-FFF2-40B4-BE49-F238E27FC236}">
                <a16:creationId xmlns:a16="http://schemas.microsoft.com/office/drawing/2014/main" id="{9AA3C6BD-CD00-8845-86FB-37D77F49D82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>
            <a:extLst>
              <a:ext uri="{FF2B5EF4-FFF2-40B4-BE49-F238E27FC236}">
                <a16:creationId xmlns:a16="http://schemas.microsoft.com/office/drawing/2014/main" id="{211D6E10-8F54-4146-ACB6-DA789C5E31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8807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0C53856-3177-7749-B22F-AED92DE9AB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4572B8-9E1D-A647-9C2A-6CF96E00D4DA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433154" name="Rectangle 2">
            <a:extLst>
              <a:ext uri="{FF2B5EF4-FFF2-40B4-BE49-F238E27FC236}">
                <a16:creationId xmlns:a16="http://schemas.microsoft.com/office/drawing/2014/main" id="{9AA3C6BD-CD00-8845-86FB-37D77F49D82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>
            <a:extLst>
              <a:ext uri="{FF2B5EF4-FFF2-40B4-BE49-F238E27FC236}">
                <a16:creationId xmlns:a16="http://schemas.microsoft.com/office/drawing/2014/main" id="{211D6E10-8F54-4146-ACB6-DA789C5E31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0919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20E168F-2076-4C44-BAA5-041C9C43DB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D10DB3-03BB-7A47-B103-D6A2EE8CCC8F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434178" name="Rectangle 2">
            <a:extLst>
              <a:ext uri="{FF2B5EF4-FFF2-40B4-BE49-F238E27FC236}">
                <a16:creationId xmlns:a16="http://schemas.microsoft.com/office/drawing/2014/main" id="{B5455792-3FF6-DF4C-A5E1-74C7502DA0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4179" name="Rectangle 3">
            <a:extLst>
              <a:ext uri="{FF2B5EF4-FFF2-40B4-BE49-F238E27FC236}">
                <a16:creationId xmlns:a16="http://schemas.microsoft.com/office/drawing/2014/main" id="{03D6B9A6-0E1F-0842-BA03-AFB9F57679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074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8E798B3-BFB4-074F-8258-DE3AB041B1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FE5636-5693-C345-9494-C6832380AAF6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435202" name="Rectangle 2">
            <a:extLst>
              <a:ext uri="{FF2B5EF4-FFF2-40B4-BE49-F238E27FC236}">
                <a16:creationId xmlns:a16="http://schemas.microsoft.com/office/drawing/2014/main" id="{1FCF723A-AFF4-2140-9BCC-0B95C08BD62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5203" name="Rectangle 3">
            <a:extLst>
              <a:ext uri="{FF2B5EF4-FFF2-40B4-BE49-F238E27FC236}">
                <a16:creationId xmlns:a16="http://schemas.microsoft.com/office/drawing/2014/main" id="{8311DFD6-AFF8-AD48-8395-A0FCEDE250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36414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8F7EEAD-A550-8C4C-8A8D-27D1309888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C35384-7B27-DC4F-8151-25433CC12340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436226" name="Rectangle 2">
            <a:extLst>
              <a:ext uri="{FF2B5EF4-FFF2-40B4-BE49-F238E27FC236}">
                <a16:creationId xmlns:a16="http://schemas.microsoft.com/office/drawing/2014/main" id="{A508E861-4622-1E4E-BA52-E9C558E70CD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6227" name="Rectangle 3">
            <a:extLst>
              <a:ext uri="{FF2B5EF4-FFF2-40B4-BE49-F238E27FC236}">
                <a16:creationId xmlns:a16="http://schemas.microsoft.com/office/drawing/2014/main" id="{D2B4D380-4581-5F49-B214-4E2B2A4C4B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7256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E0FA12E-D012-4142-A183-C564F5310E8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8C1F54-C517-3C45-A965-2FA183C56F12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438274" name="Rectangle 2">
            <a:extLst>
              <a:ext uri="{FF2B5EF4-FFF2-40B4-BE49-F238E27FC236}">
                <a16:creationId xmlns:a16="http://schemas.microsoft.com/office/drawing/2014/main" id="{E2BEF3FD-92A6-9B4F-946C-5508D11D29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8275" name="Rectangle 3">
            <a:extLst>
              <a:ext uri="{FF2B5EF4-FFF2-40B4-BE49-F238E27FC236}">
                <a16:creationId xmlns:a16="http://schemas.microsoft.com/office/drawing/2014/main" id="{461B231E-7219-CA4C-890C-9D0E518D4C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8477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0F5A603-CD73-CA47-9BA6-6016EE286E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A01393-0C93-2145-A0C4-1B7B6154D753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440322" name="Rectangle 2">
            <a:extLst>
              <a:ext uri="{FF2B5EF4-FFF2-40B4-BE49-F238E27FC236}">
                <a16:creationId xmlns:a16="http://schemas.microsoft.com/office/drawing/2014/main" id="{1C090F49-92A6-DF4B-A26B-501733988D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23" name="Rectangle 3">
            <a:extLst>
              <a:ext uri="{FF2B5EF4-FFF2-40B4-BE49-F238E27FC236}">
                <a16:creationId xmlns:a16="http://schemas.microsoft.com/office/drawing/2014/main" id="{0785C63E-44FD-FE48-9647-FBF7CC5003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391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6997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89F85-F7EB-7942-91D9-1293C6498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FA371-552A-AF4A-816F-635C373A7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18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9118C-8781-3048-A8E3-4293B1F76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8636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1BFC1-8431-4747-911D-D3C576B91FE6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403350" y="1557338"/>
            <a:ext cx="3632200" cy="48244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Online Image Placeholder 3">
            <a:extLst>
              <a:ext uri="{FF2B5EF4-FFF2-40B4-BE49-F238E27FC236}">
                <a16:creationId xmlns:a16="http://schemas.microsoft.com/office/drawing/2014/main" id="{FA65E7F4-82CF-0146-B529-A33841F5937B}"/>
              </a:ext>
            </a:extLst>
          </p:cNvPr>
          <p:cNvSpPr>
            <a:spLocks noGrp="1"/>
          </p:cNvSpPr>
          <p:nvPr>
            <p:ph type="clipArt" sz="half" idx="2"/>
          </p:nvPr>
        </p:nvSpPr>
        <p:spPr>
          <a:xfrm>
            <a:off x="5187950" y="1557338"/>
            <a:ext cx="3632200" cy="482441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79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Hawlfraint © 2021 Sefydliad City and Guilds Llundain. Cedwir pob hawl.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Cymhwyster Sylfaen mewn</a:t>
            </a:r>
            <a:b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Adeiladu a Pheirianneg Gwasanaethau Adeiladu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105: Amddiffyn iechyd, diogelwch a’r amgylchedd wrth weithio yn y sector adeiladu a’r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429000"/>
            <a:ext cx="8153400" cy="1886384"/>
          </a:xfrm>
        </p:spPr>
        <p:txBody>
          <a:bodyPr anchor="t"/>
          <a:lstStyle/>
          <a:p>
            <a:br>
              <a:rPr lang="cy-GB"/>
            </a:br>
            <a:r>
              <a:rPr lang="cy-GB"/>
              <a:t>PowerPoint 11: Cyfarpar mynediad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6" name="Rectangle 4">
            <a:extLst>
              <a:ext uri="{FF2B5EF4-FFF2-40B4-BE49-F238E27FC236}">
                <a16:creationId xmlns:a16="http://schemas.microsoft.com/office/drawing/2014/main" id="{699C6C11-A946-F240-B9D1-BF52623CD1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965979"/>
            <a:ext cx="8229600" cy="863600"/>
          </a:xfrm>
        </p:spPr>
        <p:txBody>
          <a:bodyPr/>
          <a:lstStyle/>
          <a:p>
            <a:r>
              <a:rPr lang="cy-GB"/>
              <a:t>Sgaffald pen metel wedi’i hollti</a:t>
            </a:r>
          </a:p>
        </p:txBody>
      </p:sp>
      <p:sp>
        <p:nvSpPr>
          <p:cNvPr id="422917" name="Rectangle 5">
            <a:extLst>
              <a:ext uri="{FF2B5EF4-FFF2-40B4-BE49-F238E27FC236}">
                <a16:creationId xmlns:a16="http://schemas.microsoft.com/office/drawing/2014/main" id="{D821D122-07BA-9B4F-816D-A7030F60ADF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74894" y="1829579"/>
            <a:ext cx="4097105" cy="4824412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cy-GB" sz="2000" dirty="0"/>
              <a:t>Mae’n cael ei ddefnyddio i gefnogi platfformau gwaith ac mae’n cynnig man gweithio parhaus, delfrydol ar gyfer nenfydau.</a:t>
            </a:r>
          </a:p>
          <a:p>
            <a:pPr lvl="1">
              <a:lnSpc>
                <a:spcPct val="90000"/>
              </a:lnSpc>
            </a:pPr>
            <a:r>
              <a:rPr lang="cy-GB" sz="2000" dirty="0"/>
              <a:t>Wedi’u gwneud o fetelau fferrus ac fel arfer maent wedi’u galfaneiddio.</a:t>
            </a:r>
          </a:p>
          <a:p>
            <a:pPr lvl="1">
              <a:lnSpc>
                <a:spcPct val="90000"/>
              </a:lnSpc>
            </a:pPr>
            <a:r>
              <a:rPr lang="cy-GB" sz="2000" dirty="0"/>
              <a:t>Bydd angen eu hiro a rhoi olew arnynt yn rheolaidd er mwyn gallu eu haddasu.</a:t>
            </a:r>
          </a:p>
          <a:p>
            <a:pPr lvl="1">
              <a:lnSpc>
                <a:spcPct val="90000"/>
              </a:lnSpc>
            </a:pPr>
            <a:r>
              <a:rPr lang="cy-GB" sz="2000" dirty="0"/>
              <a:t>Mae angen o leiaf bedwar pen hollt ar gyfer platfform gweithio.</a:t>
            </a:r>
          </a:p>
          <a:p>
            <a:pPr>
              <a:lnSpc>
                <a:spcPct val="90000"/>
              </a:lnSpc>
            </a:pPr>
            <a:endParaRPr lang="en-GB" altLang="en-US" sz="2000" dirty="0"/>
          </a:p>
        </p:txBody>
      </p:sp>
      <p:graphicFrame>
        <p:nvGraphicFramePr>
          <p:cNvPr id="422920" name="Object 8">
            <a:extLst>
              <a:ext uri="{FF2B5EF4-FFF2-40B4-BE49-F238E27FC236}">
                <a16:creationId xmlns:a16="http://schemas.microsoft.com/office/drawing/2014/main" id="{2D878551-D38A-6249-AE4E-44E52B348CC8}"/>
              </a:ext>
            </a:extLst>
          </p:cNvPr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5029200" y="2209800"/>
          <a:ext cx="3937000" cy="349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3500100" imgH="12979400" progId="PictureIt!.Picture">
                  <p:embed/>
                </p:oleObj>
              </mc:Choice>
              <mc:Fallback>
                <p:oleObj r:id="rId3" imgW="13500100" imgH="12979400" progId="PictureIt!.Picture">
                  <p:embed/>
                  <p:pic>
                    <p:nvPicPr>
                      <p:cNvPr id="422920" name="Object 8">
                        <a:extLst>
                          <a:ext uri="{FF2B5EF4-FFF2-40B4-BE49-F238E27FC236}">
                            <a16:creationId xmlns:a16="http://schemas.microsoft.com/office/drawing/2014/main" id="{2D878551-D38A-6249-AE4E-44E52B348CC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23215" b="21428"/>
                      <a:stretch>
                        <a:fillRect/>
                      </a:stretch>
                    </p:blipFill>
                    <p:spPr bwMode="auto">
                      <a:xfrm>
                        <a:off x="5029200" y="2209800"/>
                        <a:ext cx="3937000" cy="3492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7344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42" name="Rectangle 6">
            <a:extLst>
              <a:ext uri="{FF2B5EF4-FFF2-40B4-BE49-F238E27FC236}">
                <a16:creationId xmlns:a16="http://schemas.microsoft.com/office/drawing/2014/main" id="{C009C828-796A-D04A-92DD-CA10699DE1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980356"/>
            <a:ext cx="8229600" cy="863600"/>
          </a:xfrm>
        </p:spPr>
        <p:txBody>
          <a:bodyPr/>
          <a:lstStyle/>
          <a:p>
            <a:r>
              <a:rPr lang="cy-GB"/>
              <a:t>Sgaffald tŵr symudol</a:t>
            </a:r>
          </a:p>
        </p:txBody>
      </p:sp>
      <p:sp>
        <p:nvSpPr>
          <p:cNvPr id="423943" name="Rectangle 7">
            <a:extLst>
              <a:ext uri="{FF2B5EF4-FFF2-40B4-BE49-F238E27FC236}">
                <a16:creationId xmlns:a16="http://schemas.microsoft.com/office/drawing/2014/main" id="{3D54B829-E88B-5247-9794-3339270994B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00647"/>
            <a:ext cx="3632200" cy="4824412"/>
          </a:xfrm>
        </p:spPr>
        <p:txBody>
          <a:bodyPr/>
          <a:lstStyle/>
          <a:p>
            <a:pPr lvl="1"/>
            <a:r>
              <a:rPr lang="cy-GB" sz="2000"/>
              <a:t>Mae’n cael ei ddefnyddio ar gyfer mân waith i’w wneud ar lefelau is tu mewn neu’r tu allan i adeilad. </a:t>
            </a:r>
          </a:p>
          <a:p>
            <a:pPr lvl="1"/>
            <a:r>
              <a:rPr lang="cy-GB" sz="2000"/>
              <a:t>Mae’n cynnwys cyfres o fframiau sydd wedi eu cysylltu i ffurfio tŵr. </a:t>
            </a:r>
          </a:p>
          <a:p>
            <a:pPr lvl="1"/>
            <a:r>
              <a:rPr lang="cy-GB" sz="2000"/>
              <a:t>Mae olwynion yn cael eu gosod ar y tyrrau fel arfer fel bod modd eu symud heb eu datgymalu.</a:t>
            </a:r>
          </a:p>
        </p:txBody>
      </p:sp>
      <p:pic>
        <p:nvPicPr>
          <p:cNvPr id="423944" name="Picture 8">
            <a:extLst>
              <a:ext uri="{FF2B5EF4-FFF2-40B4-BE49-F238E27FC236}">
                <a16:creationId xmlns:a16="http://schemas.microsoft.com/office/drawing/2014/main" id="{36BED1F6-56F1-2444-8FEB-18308F2AE0A7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29589" y="1196752"/>
            <a:ext cx="2939196" cy="4104878"/>
          </a:xfrm>
        </p:spPr>
      </p:pic>
    </p:spTree>
    <p:extLst>
      <p:ext uri="{BB962C8B-B14F-4D97-AF65-F5344CB8AC3E}">
        <p14:creationId xmlns:p14="http://schemas.microsoft.com/office/powerpoint/2010/main" val="1604455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90" name="Rectangle 6">
            <a:extLst>
              <a:ext uri="{FF2B5EF4-FFF2-40B4-BE49-F238E27FC236}">
                <a16:creationId xmlns:a16="http://schemas.microsoft.com/office/drawing/2014/main" id="{F37E7B32-1C6C-F24A-AA93-3391EC433F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7544" y="980728"/>
            <a:ext cx="8229600" cy="863600"/>
          </a:xfrm>
        </p:spPr>
        <p:txBody>
          <a:bodyPr/>
          <a:lstStyle/>
          <a:p>
            <a:r>
              <a:rPr lang="cy-GB"/>
              <a:t>Sgaffald trestl</a:t>
            </a:r>
          </a:p>
        </p:txBody>
      </p:sp>
      <p:sp>
        <p:nvSpPr>
          <p:cNvPr id="425991" name="Rectangle 7">
            <a:extLst>
              <a:ext uri="{FF2B5EF4-FFF2-40B4-BE49-F238E27FC236}">
                <a16:creationId xmlns:a16="http://schemas.microsoft.com/office/drawing/2014/main" id="{A78DDD74-BF66-B74B-B497-DC8595EBEF0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700833"/>
            <a:ext cx="3632200" cy="4824412"/>
          </a:xfrm>
        </p:spPr>
        <p:txBody>
          <a:bodyPr/>
          <a:lstStyle/>
          <a:p>
            <a:pPr lvl="1"/>
            <a:r>
              <a:rPr lang="cy-GB" sz="2000"/>
              <a:t>Platfformau sy’n cael eu cynnal gan fframiau ‘A’ neu fath tebyg o gynhaliaeth plygu.</a:t>
            </a:r>
          </a:p>
          <a:p>
            <a:pPr lvl="1"/>
            <a:r>
              <a:rPr lang="cy-GB" sz="2000"/>
              <a:t>Ar gyfer gwaith ysgafn am gyfnodau byr.</a:t>
            </a:r>
          </a:p>
          <a:p>
            <a:pPr lvl="1"/>
            <a:r>
              <a:rPr lang="cy-GB" sz="2000"/>
              <a:t>Byrddau sgaffald neu blatfform ysgafn sy’n creu’r platfform gweithio.</a:t>
            </a:r>
          </a:p>
          <a:p>
            <a:endParaRPr lang="en-GB" altLang="en-US" sz="2000" dirty="0"/>
          </a:p>
        </p:txBody>
      </p:sp>
      <p:pic>
        <p:nvPicPr>
          <p:cNvPr id="425992" name="Picture 8">
            <a:extLst>
              <a:ext uri="{FF2B5EF4-FFF2-40B4-BE49-F238E27FC236}">
                <a16:creationId xmlns:a16="http://schemas.microsoft.com/office/drawing/2014/main" id="{D3DC3D52-EDDA-BB4C-BF9C-82DB4AB39FD9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61632" y="1410537"/>
            <a:ext cx="2873624" cy="3816846"/>
          </a:xfrm>
        </p:spPr>
      </p:pic>
    </p:spTree>
    <p:extLst>
      <p:ext uri="{BB962C8B-B14F-4D97-AF65-F5344CB8AC3E}">
        <p14:creationId xmlns:p14="http://schemas.microsoft.com/office/powerpoint/2010/main" val="2475379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4" name="Rectangle 6">
            <a:extLst>
              <a:ext uri="{FF2B5EF4-FFF2-40B4-BE49-F238E27FC236}">
                <a16:creationId xmlns:a16="http://schemas.microsoft.com/office/drawing/2014/main" id="{EF15A556-1556-3044-AB6F-D0AED4E9BD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64730" y="1125538"/>
            <a:ext cx="8229600" cy="863600"/>
          </a:xfrm>
        </p:spPr>
        <p:txBody>
          <a:bodyPr/>
          <a:lstStyle/>
          <a:p>
            <a:r>
              <a:rPr lang="cy-GB"/>
              <a:t>Platfform ysgafn</a:t>
            </a:r>
          </a:p>
        </p:txBody>
      </p:sp>
      <p:sp>
        <p:nvSpPr>
          <p:cNvPr id="427015" name="Rectangle 7">
            <a:extLst>
              <a:ext uri="{FF2B5EF4-FFF2-40B4-BE49-F238E27FC236}">
                <a16:creationId xmlns:a16="http://schemas.microsoft.com/office/drawing/2014/main" id="{D40C4FEF-071F-7C4B-9D5B-8AF876C01C2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564730" y="2033588"/>
            <a:ext cx="3632200" cy="4824412"/>
          </a:xfrm>
        </p:spPr>
        <p:txBody>
          <a:bodyPr/>
          <a:lstStyle/>
          <a:p>
            <a:pPr lvl="1"/>
            <a:r>
              <a:rPr lang="cy-GB" sz="2000"/>
              <a:t>Platfform pren/alwminiwm wedi’i adeiladu’n arbennig.</a:t>
            </a:r>
          </a:p>
          <a:p>
            <a:pPr lvl="1"/>
            <a:r>
              <a:rPr lang="cy-GB" sz="2000"/>
              <a:t>Mae’n cael ei ddefnyddio ar gyfer rhychwant lletach na byrddau sgaffald.</a:t>
            </a:r>
          </a:p>
          <a:p>
            <a:pPr lvl="1"/>
            <a:r>
              <a:rPr lang="cy-GB" sz="2000"/>
              <a:t>Gellir ei ddefnyddio heb gynhaliaeth hanner ffordd wrth ei ddefnyddio ar drestlau neu drawstiau to.</a:t>
            </a:r>
          </a:p>
        </p:txBody>
      </p:sp>
      <p:pic>
        <p:nvPicPr>
          <p:cNvPr id="427016" name="Picture 8">
            <a:extLst>
              <a:ext uri="{FF2B5EF4-FFF2-40B4-BE49-F238E27FC236}">
                <a16:creationId xmlns:a16="http://schemas.microsoft.com/office/drawing/2014/main" id="{AA343D8D-23E5-F447-BAD9-7EA80FEC5F4E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8064" y="1340768"/>
            <a:ext cx="3307107" cy="4392612"/>
          </a:xfrm>
        </p:spPr>
      </p:pic>
    </p:spTree>
    <p:extLst>
      <p:ext uri="{BB962C8B-B14F-4D97-AF65-F5344CB8AC3E}">
        <p14:creationId xmlns:p14="http://schemas.microsoft.com/office/powerpoint/2010/main" val="3775128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8" name="Rectangle 6">
            <a:extLst>
              <a:ext uri="{FF2B5EF4-FFF2-40B4-BE49-F238E27FC236}">
                <a16:creationId xmlns:a16="http://schemas.microsoft.com/office/drawing/2014/main" id="{BDB627B0-2F2A-E341-BF1B-F6B000CF28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7544" y="1125538"/>
            <a:ext cx="8229600" cy="863600"/>
          </a:xfrm>
        </p:spPr>
        <p:txBody>
          <a:bodyPr/>
          <a:lstStyle/>
          <a:p>
            <a:r>
              <a:rPr lang="cy-GB"/>
              <a:t>Bloc grisiau bach</a:t>
            </a:r>
          </a:p>
        </p:txBody>
      </p:sp>
      <p:sp>
        <p:nvSpPr>
          <p:cNvPr id="428039" name="Rectangle 7">
            <a:extLst>
              <a:ext uri="{FF2B5EF4-FFF2-40B4-BE49-F238E27FC236}">
                <a16:creationId xmlns:a16="http://schemas.microsoft.com/office/drawing/2014/main" id="{879FC5C9-AD00-D543-AD3B-372E5E9277B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817660"/>
            <a:ext cx="3632200" cy="4824412"/>
          </a:xfrm>
        </p:spPr>
        <p:txBody>
          <a:bodyPr/>
          <a:lstStyle/>
          <a:p>
            <a:pPr lvl="1"/>
            <a:r>
              <a:rPr lang="cy-GB" sz="2000"/>
              <a:t>Fe’i defnyddir i gyrraedd gwaith lefel isel.</a:t>
            </a:r>
          </a:p>
          <a:p>
            <a:pPr lvl="1"/>
            <a:r>
              <a:rPr lang="cy-GB" sz="2000"/>
              <a:t>Fe’i defnyddir yn bennaf gan beintwyr ac addurnwyr neu blastrwyr.</a:t>
            </a:r>
          </a:p>
          <a:p>
            <a:pPr lvl="1"/>
            <a:r>
              <a:rPr lang="cy-GB" sz="2000"/>
              <a:t>Wedi’i gynllunio gyda gris i alluogi gweithwyr i gyrraedd yn rhwydd.</a:t>
            </a:r>
          </a:p>
        </p:txBody>
      </p:sp>
      <p:pic>
        <p:nvPicPr>
          <p:cNvPr id="428040" name="Picture 8">
            <a:extLst>
              <a:ext uri="{FF2B5EF4-FFF2-40B4-BE49-F238E27FC236}">
                <a16:creationId xmlns:a16="http://schemas.microsoft.com/office/drawing/2014/main" id="{17CCDA97-F7C9-C344-8013-42C000E85ECA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0073" y="1557338"/>
            <a:ext cx="3168352" cy="4392612"/>
          </a:xfrm>
        </p:spPr>
      </p:pic>
    </p:spTree>
    <p:extLst>
      <p:ext uri="{BB962C8B-B14F-4D97-AF65-F5344CB8AC3E}">
        <p14:creationId xmlns:p14="http://schemas.microsoft.com/office/powerpoint/2010/main" val="881331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65" name="Rectangle 9">
            <a:extLst>
              <a:ext uri="{FF2B5EF4-FFF2-40B4-BE49-F238E27FC236}">
                <a16:creationId xmlns:a16="http://schemas.microsoft.com/office/drawing/2014/main" id="{84886413-688C-744C-B8AC-A8890D67A0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290" y="1096112"/>
            <a:ext cx="8229600" cy="863600"/>
          </a:xfrm>
        </p:spPr>
        <p:txBody>
          <a:bodyPr/>
          <a:lstStyle/>
          <a:p>
            <a:r>
              <a:rPr lang="cy-GB"/>
              <a:t>Ysgolion</a:t>
            </a:r>
          </a:p>
        </p:txBody>
      </p:sp>
      <p:sp>
        <p:nvSpPr>
          <p:cNvPr id="429066" name="Rectangle 10">
            <a:extLst>
              <a:ext uri="{FF2B5EF4-FFF2-40B4-BE49-F238E27FC236}">
                <a16:creationId xmlns:a16="http://schemas.microsoft.com/office/drawing/2014/main" id="{2867D26C-BDB4-B44A-8FE6-4E54BE3D7C1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74290" y="1983620"/>
            <a:ext cx="4494841" cy="4824412"/>
          </a:xfrm>
        </p:spPr>
        <p:txBody>
          <a:bodyPr/>
          <a:lstStyle/>
          <a:p>
            <a:r>
              <a:rPr lang="cy-GB" sz="2000"/>
              <a:t>Mae dau brif fath o ysgol:</a:t>
            </a:r>
          </a:p>
          <a:p>
            <a:pPr lvl="1"/>
            <a:r>
              <a:rPr lang="cy-GB" sz="2000"/>
              <a:t>ysgol bolyn </a:t>
            </a:r>
          </a:p>
          <a:p>
            <a:pPr lvl="1"/>
            <a:r>
              <a:rPr lang="cy-GB" sz="2000"/>
              <a:t>ysgol estyn</a:t>
            </a:r>
          </a:p>
          <a:p>
            <a:r>
              <a:rPr lang="cy-GB" sz="2000"/>
              <a:t>Mae ysgol bolyn wedi'i gwneud o un boncyff coeden syth, wedi’i thorri i lawr y canol; mae hyn er mwyn sicrhau cryfder a hyblygrwydd.</a:t>
            </a:r>
          </a:p>
          <a:p>
            <a:r>
              <a:rPr lang="cy-GB" sz="2000"/>
              <a:t>Mae ysgolion estyn wedi’u gwneud o bren neu fetel ac mae mwy nag un rhan yn llithro heibio i’r llall.</a:t>
            </a:r>
          </a:p>
          <a:p>
            <a:endParaRPr lang="en-GB" altLang="en-US" sz="2000" dirty="0"/>
          </a:p>
        </p:txBody>
      </p:sp>
      <p:pic>
        <p:nvPicPr>
          <p:cNvPr id="429067" name="Picture 11">
            <a:extLst>
              <a:ext uri="{FF2B5EF4-FFF2-40B4-BE49-F238E27FC236}">
                <a16:creationId xmlns:a16="http://schemas.microsoft.com/office/drawing/2014/main" id="{70C95BC1-50F9-0140-9D90-C02612C89D56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25019" y="1959712"/>
            <a:ext cx="3144691" cy="4176886"/>
          </a:xfrm>
        </p:spPr>
      </p:pic>
    </p:spTree>
    <p:extLst>
      <p:ext uri="{BB962C8B-B14F-4D97-AF65-F5344CB8AC3E}">
        <p14:creationId xmlns:p14="http://schemas.microsoft.com/office/powerpoint/2010/main" val="2424533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9" name="Rectangle 9">
            <a:extLst>
              <a:ext uri="{FF2B5EF4-FFF2-40B4-BE49-F238E27FC236}">
                <a16:creationId xmlns:a16="http://schemas.microsoft.com/office/drawing/2014/main" id="{9AE1CCDD-A5AD-0844-8275-18D3C406C6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935" y="1125538"/>
            <a:ext cx="8229600" cy="863600"/>
          </a:xfrm>
        </p:spPr>
        <p:txBody>
          <a:bodyPr/>
          <a:lstStyle/>
          <a:p>
            <a:r>
              <a:rPr lang="cy-GB"/>
              <a:t>Ysgol fach</a:t>
            </a:r>
          </a:p>
        </p:txBody>
      </p:sp>
      <p:sp>
        <p:nvSpPr>
          <p:cNvPr id="430090" name="Rectangle 10">
            <a:extLst>
              <a:ext uri="{FF2B5EF4-FFF2-40B4-BE49-F238E27FC236}">
                <a16:creationId xmlns:a16="http://schemas.microsoft.com/office/drawing/2014/main" id="{4CC13D7C-272C-4F41-8C5D-036700F50FD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96935" y="1557338"/>
            <a:ext cx="4823137" cy="4824412"/>
          </a:xfrm>
        </p:spPr>
        <p:txBody>
          <a:bodyPr/>
          <a:lstStyle/>
          <a:p>
            <a:r>
              <a:rPr lang="cy-GB" sz="1800"/>
              <a:t>Defnyddir y rhain tu mewn yn bennaf, a dylid eu hagor yn llawn wrth eu defnyddio. Mae ysgolion bach yn darparu platfform gweithio lle mae’r ardal waith y tu hwnt i gyrraedd.</a:t>
            </a:r>
          </a:p>
          <a:p>
            <a:r>
              <a:rPr lang="cy-GB" sz="1800"/>
              <a:t>Fel ysgolion, gallant fod yn bren neu’n alwminiwm, gyda chamfeydd sy’n cynnal gwadnau gwastad.</a:t>
            </a:r>
          </a:p>
          <a:p>
            <a:r>
              <a:rPr lang="cy-GB" sz="1800"/>
              <a:t>Mae ffrâm gefn yn colfachu ar y top ac yn cael ei diogelu ar y gwaelod gan gordyn neu far cloi.</a:t>
            </a:r>
          </a:p>
          <a:p>
            <a:r>
              <a:rPr lang="cy-GB" sz="1800"/>
              <a:t>Peidiwch â phaentio ysgolion bach pren – bydd hyn yn cuddio unrhyw ddiffygion</a:t>
            </a:r>
          </a:p>
          <a:p>
            <a:endParaRPr lang="en-GB" altLang="en-US" sz="1800" dirty="0"/>
          </a:p>
        </p:txBody>
      </p:sp>
      <p:pic>
        <p:nvPicPr>
          <p:cNvPr id="430091" name="Picture 11">
            <a:extLst>
              <a:ext uri="{FF2B5EF4-FFF2-40B4-BE49-F238E27FC236}">
                <a16:creationId xmlns:a16="http://schemas.microsoft.com/office/drawing/2014/main" id="{AE6D6AA1-2D0A-F747-AB88-41E3002D94C1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46591" y="1382254"/>
            <a:ext cx="3200474" cy="4346622"/>
          </a:xfrm>
        </p:spPr>
      </p:pic>
    </p:spTree>
    <p:extLst>
      <p:ext uri="{BB962C8B-B14F-4D97-AF65-F5344CB8AC3E}">
        <p14:creationId xmlns:p14="http://schemas.microsoft.com/office/powerpoint/2010/main" val="16649696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8" name="Rectangle 4">
            <a:extLst>
              <a:ext uri="{FF2B5EF4-FFF2-40B4-BE49-F238E27FC236}">
                <a16:creationId xmlns:a16="http://schemas.microsoft.com/office/drawing/2014/main" id="{7F2DA22C-F0F1-2F4F-A4B6-CE94C94A24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gyfarpar mynediad a defnydd – crynodeb</a:t>
            </a:r>
          </a:p>
        </p:txBody>
      </p:sp>
      <p:sp>
        <p:nvSpPr>
          <p:cNvPr id="431109" name="Rectangle 5">
            <a:extLst>
              <a:ext uri="{FF2B5EF4-FFF2-40B4-BE49-F238E27FC236}">
                <a16:creationId xmlns:a16="http://schemas.microsoft.com/office/drawing/2014/main" id="{61CAE31E-0B18-EB43-8630-A482C4478D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7787208" cy="4248000"/>
          </a:xfrm>
        </p:spPr>
        <p:txBody>
          <a:bodyPr/>
          <a:lstStyle/>
          <a:p>
            <a:pPr lvl="1"/>
            <a:r>
              <a:rPr lang="cy-GB"/>
              <a:t>Mae digon o fathau o gyfarpar mynediad ar gyfer gwneud unrhyw waith mewn mannau uchel yn ddiogel.</a:t>
            </a:r>
          </a:p>
          <a:p>
            <a:pPr lvl="1"/>
            <a:r>
              <a:rPr lang="cy-GB"/>
              <a:t>Mae’r rhan fwyaf o gyfarpar mynediad naill ai’n fetel neu’n bren, yn dibynnu ar ei ddefnydd.</a:t>
            </a:r>
          </a:p>
          <a:p>
            <a:pPr lvl="1"/>
            <a:r>
              <a:rPr lang="cy-GB"/>
              <a:t>Os byddwch chi’n dod o hyd i unrhyw ddiffygion ar sgaffald neu blatfform gweithio, rhowch wybod i’ch goruchwyliwr ar unwaith.																	</a:t>
            </a:r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14341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52" name="Rectangle 8">
            <a:extLst>
              <a:ext uri="{FF2B5EF4-FFF2-40B4-BE49-F238E27FC236}">
                <a16:creationId xmlns:a16="http://schemas.microsoft.com/office/drawing/2014/main" id="{06B3E08E-F731-7340-B08B-9B2C558049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Gweithio mewn mannau uchel – ystadegau</a:t>
            </a:r>
          </a:p>
        </p:txBody>
      </p:sp>
      <p:sp>
        <p:nvSpPr>
          <p:cNvPr id="364553" name="Rectangle 9">
            <a:extLst>
              <a:ext uri="{FF2B5EF4-FFF2-40B4-BE49-F238E27FC236}">
                <a16:creationId xmlns:a16="http://schemas.microsoft.com/office/drawing/2014/main" id="{C8DD91B8-E1BE-BA4C-993E-2383E16E66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cy-GB" dirty="0"/>
              <a:t>Mae bron i hanner yr holl anafiadau angheuol yn y diwydiant adeiladu yn cael eu hachosi wrth i bobl gwympo o fannau uchel, a dyma'r rheswm mwyaf cyffredin dros anafiadau angheuol mewn gwaith adeiladu. Mae dau brif gategori o gwympiadau:</a:t>
            </a:r>
          </a:p>
          <a:p>
            <a:pPr lvl="1">
              <a:lnSpc>
                <a:spcPct val="100000"/>
              </a:lnSpc>
            </a:pPr>
            <a:r>
              <a:rPr lang="cy-GB" dirty="0"/>
              <a:t>cwympiadau uchel (dros 2m)</a:t>
            </a:r>
          </a:p>
          <a:p>
            <a:pPr lvl="1">
              <a:lnSpc>
                <a:spcPct val="100000"/>
              </a:lnSpc>
            </a:pPr>
            <a:r>
              <a:rPr lang="cy-GB" dirty="0"/>
              <a:t>cwympiadau isel (llai na 2m).</a:t>
            </a:r>
          </a:p>
          <a:p>
            <a:pPr marL="0" lvl="1" indent="0">
              <a:lnSpc>
                <a:spcPct val="100000"/>
              </a:lnSpc>
              <a:buNone/>
            </a:pPr>
            <a:r>
              <a:rPr lang="cy-GB" dirty="0"/>
              <a:t>Cwympiadau uchel yw’r achos mwyaf o anafiadau angheuol. Mae’r rhan fwyaf o gwympiadau o ysgolion (tua 24%). </a:t>
            </a:r>
          </a:p>
          <a:p>
            <a:pPr marL="216000" indent="-2160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Cwympiadau o ysgolion (cyfartaledd o 515 o anafiadau’r flwyddyn).</a:t>
            </a:r>
          </a:p>
          <a:p>
            <a:pPr marL="216000" indent="-2160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Sgaffaldiau (cyfartaledd o 150 o anafiadau’r flwyddyn).</a:t>
            </a:r>
          </a:p>
          <a:p>
            <a:pPr marL="216000" indent="-2160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Ardal waith/platfformau (cyfartaledd o 128 o anafiadau’r flwyddyn).</a:t>
            </a:r>
          </a:p>
        </p:txBody>
      </p:sp>
    </p:spTree>
    <p:extLst>
      <p:ext uri="{BB962C8B-B14F-4D97-AF65-F5344CB8AC3E}">
        <p14:creationId xmlns:p14="http://schemas.microsoft.com/office/powerpoint/2010/main" val="1066055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7" name="Rectangle 7">
            <a:extLst>
              <a:ext uri="{FF2B5EF4-FFF2-40B4-BE49-F238E27FC236}">
                <a16:creationId xmlns:a16="http://schemas.microsoft.com/office/drawing/2014/main" id="{20EC83B6-0F0B-A542-914C-88BBD66AB5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Gweithio mewn mannau uchel – problemau</a:t>
            </a:r>
          </a:p>
        </p:txBody>
      </p:sp>
      <p:sp>
        <p:nvSpPr>
          <p:cNvPr id="414728" name="Rectangle 8">
            <a:extLst>
              <a:ext uri="{FF2B5EF4-FFF2-40B4-BE49-F238E27FC236}">
                <a16:creationId xmlns:a16="http://schemas.microsoft.com/office/drawing/2014/main" id="{DAC1E205-E1EA-4C4A-9E18-4D5018945A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4258816" cy="4248000"/>
          </a:xfrm>
        </p:spPr>
        <p:txBody>
          <a:bodyPr/>
          <a:lstStyle/>
          <a:p>
            <a:r>
              <a:rPr lang="cy-GB"/>
              <a:t>Dyma’r digwyddiadau mwyaf cyffredin:</a:t>
            </a:r>
          </a:p>
          <a:p>
            <a:pPr lvl="1"/>
            <a:r>
              <a:rPr lang="cy-GB"/>
              <a:t>ymestyn gormod </a:t>
            </a:r>
          </a:p>
          <a:p>
            <a:pPr lvl="1"/>
            <a:r>
              <a:rPr lang="cy-GB"/>
              <a:t>balansio</a:t>
            </a:r>
          </a:p>
          <a:p>
            <a:pPr lvl="1"/>
            <a:r>
              <a:rPr lang="cy-GB"/>
              <a:t>cyfarpar diffygiol</a:t>
            </a:r>
          </a:p>
          <a:p>
            <a:pPr lvl="1"/>
            <a:r>
              <a:rPr lang="cy-GB"/>
              <a:t>camddefnyddio cyfarpar </a:t>
            </a:r>
          </a:p>
          <a:p>
            <a:pPr lvl="1"/>
            <a:r>
              <a:rPr lang="cy-GB"/>
              <a:t>symudiad annisgwyl (yn enwedig gydag ysgolion)  </a:t>
            </a:r>
          </a:p>
          <a:p>
            <a:pPr lvl="1"/>
            <a:r>
              <a:rPr lang="cy-GB"/>
              <a:t>arwyneb bregus yn rhoi o dan rywun.</a:t>
            </a:r>
          </a:p>
          <a:p>
            <a:endParaRPr lang="en-GB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8375D4-282E-4092-9E71-9FD5E698D9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420888"/>
            <a:ext cx="4137344" cy="274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319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8" name="Rectangle 4">
            <a:extLst>
              <a:ext uri="{FF2B5EF4-FFF2-40B4-BE49-F238E27FC236}">
                <a16:creationId xmlns:a16="http://schemas.microsoft.com/office/drawing/2014/main" id="{C4C7D440-9A8C-8B40-9738-12D3381B5F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Gweithio mewn mannau uchel – rhesymau dros ddigwyddiadau</a:t>
            </a:r>
          </a:p>
        </p:txBody>
      </p:sp>
      <p:sp>
        <p:nvSpPr>
          <p:cNvPr id="415749" name="Rectangle 5">
            <a:extLst>
              <a:ext uri="{FF2B5EF4-FFF2-40B4-BE49-F238E27FC236}">
                <a16:creationId xmlns:a16="http://schemas.microsoft.com/office/drawing/2014/main" id="{B23A4F5A-C931-3340-8A15-29798789D3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536" y="2132856"/>
            <a:ext cx="8229600" cy="4248000"/>
          </a:xfrm>
        </p:spPr>
        <p:txBody>
          <a:bodyPr/>
          <a:lstStyle/>
          <a:p>
            <a:r>
              <a:rPr lang="cy-GB" dirty="0"/>
              <a:t>Mae’r digwyddiadau hyn yn codi fel arfer o ganlyniad i reolaeth wael gan reolwyr yn hytrach nag offer diffygiol. </a:t>
            </a:r>
          </a:p>
          <a:p>
            <a:pPr lvl="1"/>
            <a:r>
              <a:rPr lang="cy-GB" dirty="0"/>
              <a:t>Methu â gweld bod problem</a:t>
            </a:r>
          </a:p>
          <a:p>
            <a:pPr lvl="1"/>
            <a:r>
              <a:rPr lang="cy-GB" dirty="0"/>
              <a:t>Methu sicrhau bod pawb yn dilyn systemau gwaith diogel </a:t>
            </a:r>
          </a:p>
          <a:p>
            <a:pPr lvl="1"/>
            <a:r>
              <a:rPr lang="cy-GB" dirty="0"/>
              <a:t>Methu â darparu system waith ddiogel</a:t>
            </a:r>
          </a:p>
          <a:p>
            <a:pPr lvl="1"/>
            <a:r>
              <a:rPr lang="cy-GB" dirty="0"/>
              <a:t>Gwybodaeth, cyfarwyddyd, hyfforddiant neu oruchwyliaeth annigonol</a:t>
            </a:r>
          </a:p>
          <a:p>
            <a:pPr lvl="1"/>
            <a:r>
              <a:rPr lang="cy-GB" dirty="0"/>
              <a:t>Methu â defnyddio cyfarpar priodol</a:t>
            </a:r>
          </a:p>
          <a:p>
            <a:pPr lvl="1"/>
            <a:r>
              <a:rPr lang="cy-GB" dirty="0"/>
              <a:t>Methu â darparu cyfarpar/offer diogel</a:t>
            </a:r>
          </a:p>
        </p:txBody>
      </p:sp>
    </p:spTree>
    <p:extLst>
      <p:ext uri="{BB962C8B-B14F-4D97-AF65-F5344CB8AC3E}">
        <p14:creationId xmlns:p14="http://schemas.microsoft.com/office/powerpoint/2010/main" val="3483468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8" name="Rectangle 4">
            <a:extLst>
              <a:ext uri="{FF2B5EF4-FFF2-40B4-BE49-F238E27FC236}">
                <a16:creationId xmlns:a16="http://schemas.microsoft.com/office/drawing/2014/main" id="{C4C7D440-9A8C-8B40-9738-12D3381B5F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Defnyddio sgaffaldiau</a:t>
            </a:r>
            <a:br>
              <a:rPr lang="cy-GB"/>
            </a:br>
            <a:r>
              <a:rPr lang="cy-GB"/>
              <a:t>yn ddiogel</a:t>
            </a:r>
          </a:p>
        </p:txBody>
      </p:sp>
      <p:pic>
        <p:nvPicPr>
          <p:cNvPr id="6" name="Content Placeholder 5" descr="Diagram  Description automatically generated">
            <a:extLst>
              <a:ext uri="{FF2B5EF4-FFF2-40B4-BE49-F238E27FC236}">
                <a16:creationId xmlns:a16="http://schemas.microsoft.com/office/drawing/2014/main" id="{DAB74A4D-02F2-45D5-B33B-EDE439A4EF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800" y="1390588"/>
            <a:ext cx="6192688" cy="4630700"/>
          </a:xfrm>
        </p:spPr>
      </p:pic>
    </p:spTree>
    <p:extLst>
      <p:ext uri="{BB962C8B-B14F-4D97-AF65-F5344CB8AC3E}">
        <p14:creationId xmlns:p14="http://schemas.microsoft.com/office/powerpoint/2010/main" val="3649198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2" name="Rectangle 4">
            <a:extLst>
              <a:ext uri="{FF2B5EF4-FFF2-40B4-BE49-F238E27FC236}">
                <a16:creationId xmlns:a16="http://schemas.microsoft.com/office/drawing/2014/main" id="{29DB4C88-A0F4-7F47-AADC-6064BE9642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Gweithio mewn mannau uchel</a:t>
            </a:r>
          </a:p>
        </p:txBody>
      </p:sp>
      <p:sp>
        <p:nvSpPr>
          <p:cNvPr id="416773" name="Rectangle 5">
            <a:extLst>
              <a:ext uri="{FF2B5EF4-FFF2-40B4-BE49-F238E27FC236}">
                <a16:creationId xmlns:a16="http://schemas.microsoft.com/office/drawing/2014/main" id="{B44B1376-FB2E-8846-8BAE-4F431BFB4C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7211144" cy="4248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y-GB" sz="1900" dirty="0"/>
              <a:t>Gwnewch yn siŵr bob tro eich bod yn gwneud y canlynol.</a:t>
            </a:r>
          </a:p>
          <a:p>
            <a:pPr lvl="1">
              <a:lnSpc>
                <a:spcPct val="100000"/>
              </a:lnSpc>
            </a:pPr>
            <a:r>
              <a:rPr lang="cy-GB" sz="1900" dirty="0"/>
              <a:t>Cynlluniwch a threfnu’r hyn rydych chi’n ei wneud. Gweithiwch o le neu blatfform saff a diogel gan ddiogelu’r ymylon yn briodol. </a:t>
            </a:r>
          </a:p>
          <a:p>
            <a:pPr lvl="1">
              <a:lnSpc>
                <a:spcPct val="100000"/>
              </a:lnSpc>
            </a:pPr>
            <a:r>
              <a:rPr lang="cy-GB" sz="1900" dirty="0"/>
              <a:t>Defnyddiwch sgaffaldiau a thyrau sgaffald sy'n cael eu gosod yn llawn ac yn gywir.</a:t>
            </a:r>
          </a:p>
          <a:p>
            <a:pPr lvl="1">
              <a:lnSpc>
                <a:spcPct val="100000"/>
              </a:lnSpc>
            </a:pPr>
            <a:r>
              <a:rPr lang="cy-GB" sz="1900" dirty="0"/>
              <a:t>Defnyddiwch gyfarpar mynediad sydd wedi’u bweru mewn modd diogel.</a:t>
            </a:r>
          </a:p>
          <a:p>
            <a:pPr lvl="1">
              <a:lnSpc>
                <a:spcPct val="100000"/>
              </a:lnSpc>
            </a:pPr>
            <a:r>
              <a:rPr lang="cy-GB" sz="1900" dirty="0"/>
              <a:t>Ewch ati i ddiogelu’r prif ymylon a thyllau, ee, gyda rheiliau gwarchod a byrddau troedio</a:t>
            </a:r>
          </a:p>
          <a:p>
            <a:pPr lvl="1">
              <a:lnSpc>
                <a:spcPct val="100000"/>
              </a:lnSpc>
            </a:pPr>
            <a:r>
              <a:rPr lang="cy-GB" sz="1900" dirty="0"/>
              <a:t>Gwnewch yn siŵr eich bod yn gymwys ac wedi’ch hyfforddi i wneud y dasg.</a:t>
            </a:r>
          </a:p>
          <a:p>
            <a:pPr lvl="1">
              <a:lnSpc>
                <a:spcPct val="100000"/>
              </a:lnSpc>
            </a:pPr>
            <a:r>
              <a:rPr lang="cy-GB" sz="1900" dirty="0"/>
              <a:t>Rhowch wybod i’ch goruchwyliwr am unrhyw broblemau.</a:t>
            </a:r>
          </a:p>
        </p:txBody>
      </p:sp>
    </p:spTree>
    <p:extLst>
      <p:ext uri="{BB962C8B-B14F-4D97-AF65-F5344CB8AC3E}">
        <p14:creationId xmlns:p14="http://schemas.microsoft.com/office/powerpoint/2010/main" val="1130242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6" name="Rectangle 4">
            <a:extLst>
              <a:ext uri="{FF2B5EF4-FFF2-40B4-BE49-F238E27FC236}">
                <a16:creationId xmlns:a16="http://schemas.microsoft.com/office/drawing/2014/main" id="{BA0D8A9D-BBC4-9B46-B2F2-74A04994BF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Gweithio mewn mannau uchel – beth i'w wneud a beth i beidio â’i wneud</a:t>
            </a:r>
          </a:p>
        </p:txBody>
      </p:sp>
      <p:sp>
        <p:nvSpPr>
          <p:cNvPr id="417797" name="Rectangle 5">
            <a:extLst>
              <a:ext uri="{FF2B5EF4-FFF2-40B4-BE49-F238E27FC236}">
                <a16:creationId xmlns:a16="http://schemas.microsoft.com/office/drawing/2014/main" id="{C52D86D0-D2A4-E145-887C-B20378A2D5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6088" y="2060848"/>
            <a:ext cx="8229600" cy="4248000"/>
          </a:xfrm>
        </p:spPr>
        <p:txBody>
          <a:bodyPr/>
          <a:lstStyle/>
          <a:p>
            <a:r>
              <a:rPr lang="cy-GB" dirty="0"/>
              <a:t>Wrth wneud gwaith ar do, dylech chi:</a:t>
            </a:r>
          </a:p>
          <a:p>
            <a:pPr lvl="1"/>
            <a:r>
              <a:rPr lang="cy-GB" dirty="0"/>
              <a:t>osgoi gweithio mewn tywydd gwael</a:t>
            </a:r>
          </a:p>
          <a:p>
            <a:pPr lvl="1"/>
            <a:r>
              <a:rPr lang="cy-GB" dirty="0"/>
              <a:t>osgoi gweithio ar doeau ar oleddf heb ddiogelwch priodol ar yr ymylon</a:t>
            </a:r>
          </a:p>
          <a:p>
            <a:pPr lvl="1"/>
            <a:r>
              <a:rPr lang="cy-GB" dirty="0"/>
              <a:t>osgoi taflu gwastraff neu gyfarpar i lawr.</a:t>
            </a:r>
          </a:p>
          <a:p>
            <a:r>
              <a:rPr lang="cy-GB" dirty="0"/>
              <a:t>Byddwch yn ofalus wrth weithio ar ddeunydd bregus neu wrth ei ymyl – gallwch ddisgyn drwyddo yn ogystal ag oddi arno.</a:t>
            </a:r>
          </a:p>
        </p:txBody>
      </p:sp>
    </p:spTree>
    <p:extLst>
      <p:ext uri="{BB962C8B-B14F-4D97-AF65-F5344CB8AC3E}">
        <p14:creationId xmlns:p14="http://schemas.microsoft.com/office/powerpoint/2010/main" val="3771353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20" name="Rectangle 4">
            <a:extLst>
              <a:ext uri="{FF2B5EF4-FFF2-40B4-BE49-F238E27FC236}">
                <a16:creationId xmlns:a16="http://schemas.microsoft.com/office/drawing/2014/main" id="{600E6CC5-2297-F24C-A740-420F9ADB57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Gweithio mewn mannau uchel – beth i'w wneud a beth i beidio â’i wneud</a:t>
            </a:r>
          </a:p>
        </p:txBody>
      </p:sp>
      <p:sp>
        <p:nvSpPr>
          <p:cNvPr id="418821" name="Rectangle 5">
            <a:extLst>
              <a:ext uri="{FF2B5EF4-FFF2-40B4-BE49-F238E27FC236}">
                <a16:creationId xmlns:a16="http://schemas.microsoft.com/office/drawing/2014/main" id="{3E921D2A-27A3-D74A-9EB2-46FD21E7CA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6088" y="1844824"/>
            <a:ext cx="8229600" cy="4248000"/>
          </a:xfrm>
        </p:spPr>
        <p:txBody>
          <a:bodyPr/>
          <a:lstStyle/>
          <a:p>
            <a:r>
              <a:rPr lang="cy-GB" sz="1800" dirty="0"/>
              <a:t>Defnyddiwch ysgolion ar gyfer gwaith ysgafn am gyfnod byr yn unig.</a:t>
            </a:r>
          </a:p>
          <a:p>
            <a:r>
              <a:rPr lang="cy-GB" sz="1800" dirty="0"/>
              <a:t>Hefyd:</a:t>
            </a:r>
          </a:p>
          <a:p>
            <a:pPr lvl="1"/>
            <a:r>
              <a:rPr lang="cy-GB" sz="1800" dirty="0"/>
              <a:t>Cywirwch yr ongl a gwneud yn siŵr bod y top a’r gwaelod yn ddiogel i atal llithro</a:t>
            </a:r>
            <a:br>
              <a:rPr lang="cy-GB" sz="1800" dirty="0"/>
            </a:br>
            <a:r>
              <a:rPr lang="cy-GB" sz="1800" dirty="0"/>
              <a:t>(1 allan am 4 i fyny).</a:t>
            </a:r>
          </a:p>
          <a:p>
            <a:pPr lvl="1"/>
            <a:r>
              <a:rPr lang="cy-GB" sz="1800" dirty="0"/>
              <a:t>Gwnewch yn siŵr bod ysgolion yn cael eu cynnal a’u cadw’n iawn bob amser.</a:t>
            </a:r>
          </a:p>
          <a:p>
            <a:pPr lvl="1"/>
            <a:r>
              <a:rPr lang="cy-GB" sz="1800" dirty="0"/>
              <a:t>Peidiwch byth â phaentio unrhyw ysgol – mae hyn yn gallu cuddio diffygion.</a:t>
            </a:r>
          </a:p>
          <a:p>
            <a:pPr lvl="1"/>
            <a:r>
              <a:rPr lang="cy-GB" sz="1800" dirty="0"/>
              <a:t>Peidiwch byth â defnyddio ysgol sydd â rhannau coll neu rannau wedi’u difrodi.</a:t>
            </a:r>
          </a:p>
          <a:p>
            <a:pPr lvl="1"/>
            <a:r>
              <a:rPr lang="cy-GB" sz="1800" dirty="0"/>
              <a:t>Peidiwch byth ag ymestyn gormod.</a:t>
            </a:r>
          </a:p>
          <a:p>
            <a:pPr lvl="1"/>
            <a:endParaRPr lang="en-GB" altLang="en-US" sz="1800" dirty="0">
              <a:sym typeface="Web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62363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9" name="Rectangle 5">
            <a:extLst>
              <a:ext uri="{FF2B5EF4-FFF2-40B4-BE49-F238E27FC236}">
                <a16:creationId xmlns:a16="http://schemas.microsoft.com/office/drawing/2014/main" id="{E23983E0-CC1B-2A4C-81F1-570F7D9AEA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gyfarpar mynediad a defnydd</a:t>
            </a:r>
          </a:p>
        </p:txBody>
      </p:sp>
      <p:sp>
        <p:nvSpPr>
          <p:cNvPr id="420870" name="Rectangle 6">
            <a:extLst>
              <a:ext uri="{FF2B5EF4-FFF2-40B4-BE49-F238E27FC236}">
                <a16:creationId xmlns:a16="http://schemas.microsoft.com/office/drawing/2014/main" id="{F4EBD493-2900-9F4C-8F5D-34DE815AFA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Bydd angen platfform gweithio ar gyfer gwaith nad oes modd ei wneud o lefel y ddaear. Mae hyn yn cynnwys:</a:t>
            </a:r>
          </a:p>
          <a:p>
            <a:pPr lvl="1"/>
            <a:r>
              <a:rPr lang="cy-GB"/>
              <a:t>sgaffaldiau</a:t>
            </a:r>
          </a:p>
          <a:p>
            <a:pPr lvl="1"/>
            <a:r>
              <a:rPr lang="cy-GB"/>
              <a:t>tyrau symudol/sefydlog</a:t>
            </a:r>
          </a:p>
          <a:p>
            <a:pPr lvl="1"/>
            <a:r>
              <a:rPr lang="cy-GB"/>
              <a:t>sgaffaldiau pen metel wedi’i hollti</a:t>
            </a:r>
          </a:p>
          <a:p>
            <a:pPr lvl="1"/>
            <a:r>
              <a:rPr lang="cy-GB"/>
              <a:t>trestlau</a:t>
            </a:r>
          </a:p>
          <a:p>
            <a:pPr lvl="1"/>
            <a:r>
              <a:rPr lang="cy-GB"/>
              <a:t>platfform ysgafn </a:t>
            </a:r>
          </a:p>
          <a:p>
            <a:pPr lvl="1"/>
            <a:r>
              <a:rPr lang="cy-GB"/>
              <a:t>bloc grisiau bach</a:t>
            </a:r>
          </a:p>
          <a:p>
            <a:pPr lvl="1"/>
            <a:r>
              <a:rPr lang="cy-GB"/>
              <a:t>ysgolion.</a:t>
            </a:r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592034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7d91badd-8922-4db1-9652-4fbca8a6b7df"/>
    <ds:schemaRef ds:uri="http://schemas.microsoft.com/office/infopath/2007/PartnerControls"/>
    <ds:schemaRef ds:uri="1c5831b9-66da-4f16-a409-834213ecdb8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1423</TotalTime>
  <Words>1052</Words>
  <Application>Microsoft Office PowerPoint</Application>
  <PresentationFormat>On-screen Show (4:3)</PresentationFormat>
  <Paragraphs>115</Paragraphs>
  <Slides>18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Lucida Grande</vt:lpstr>
      <vt:lpstr>Times New Roman</vt:lpstr>
      <vt:lpstr>Default Design</vt:lpstr>
      <vt:lpstr>PictureIt!.Picture</vt:lpstr>
      <vt:lpstr> PowerPoint 11: Cyfarpar mynediad </vt:lpstr>
      <vt:lpstr>Gweithio mewn mannau uchel – ystadegau</vt:lpstr>
      <vt:lpstr>Gweithio mewn mannau uchel – problemau</vt:lpstr>
      <vt:lpstr>Gweithio mewn mannau uchel – rhesymau dros ddigwyddiadau</vt:lpstr>
      <vt:lpstr>Defnyddio sgaffaldiau yn ddiogel</vt:lpstr>
      <vt:lpstr>Gweithio mewn mannau uchel</vt:lpstr>
      <vt:lpstr>Gweithio mewn mannau uchel – beth i'w wneud a beth i beidio â’i wneud</vt:lpstr>
      <vt:lpstr>Gweithio mewn mannau uchel – beth i'w wneud a beth i beidio â’i wneud</vt:lpstr>
      <vt:lpstr>Mathau o gyfarpar mynediad a defnydd</vt:lpstr>
      <vt:lpstr>Sgaffald pen metel wedi’i hollti</vt:lpstr>
      <vt:lpstr>Sgaffald tŵr symudol</vt:lpstr>
      <vt:lpstr>Sgaffald trestl</vt:lpstr>
      <vt:lpstr>Platfform ysgafn</vt:lpstr>
      <vt:lpstr>Bloc grisiau bach</vt:lpstr>
      <vt:lpstr>Ysgolion</vt:lpstr>
      <vt:lpstr>Ysgol fach</vt:lpstr>
      <vt:lpstr>Mathau o gyfarpar mynediad a defnydd – crynodeb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208</cp:revision>
  <dcterms:created xsi:type="dcterms:W3CDTF">2013-05-28T00:38:54Z</dcterms:created>
  <dcterms:modified xsi:type="dcterms:W3CDTF">2021-05-04T08:22:11Z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