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42" r:id="rId6"/>
    <p:sldId id="343" r:id="rId7"/>
    <p:sldId id="344" r:id="rId8"/>
    <p:sldId id="348" r:id="rId9"/>
    <p:sldId id="349" r:id="rId10"/>
    <p:sldId id="350" r:id="rId11"/>
    <p:sldId id="352" r:id="rId12"/>
    <p:sldId id="353" r:id="rId13"/>
    <p:sldId id="354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2298D7-A78E-444C-8170-E286EE2902DD}" v="5" dt="2020-06-07T19:58:38.953"/>
    <p1510:client id="{DDBC137A-ABFA-9EBC-402D-8F2D5A5E4903}" v="28" dt="2020-06-15T20:50:58.8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039"/>
    <p:restoredTop sz="93172" autoAdjust="0"/>
  </p:normalViewPr>
  <p:slideViewPr>
    <p:cSldViewPr showGuides="1">
      <p:cViewPr varScale="1">
        <p:scale>
          <a:sx n="67" d="100"/>
          <a:sy n="67" d="100"/>
        </p:scale>
        <p:origin x="70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Cartwright" userId="S::john.cartwright@hartlepoolfe.ac.uk::aab42552-d48d-4c7e-81cd-76fbfe8dfb3c" providerId="AD" clId="Web-{D30DA682-4A6E-9786-DC0A-55B6023A743D}"/>
    <pc:docChg chg="addSld modSld">
      <pc:chgData name="John Cartwright" userId="S::john.cartwright@hartlepoolfe.ac.uk::aab42552-d48d-4c7e-81cd-76fbfe8dfb3c" providerId="AD" clId="Web-{D30DA682-4A6E-9786-DC0A-55B6023A743D}" dt="2020-06-04T18:58:17.437" v="33" actId="20577"/>
      <pc:docMkLst>
        <pc:docMk/>
      </pc:docMkLst>
      <pc:sldChg chg="modSp">
        <pc:chgData name="John Cartwright" userId="S::john.cartwright@hartlepoolfe.ac.uk::aab42552-d48d-4c7e-81cd-76fbfe8dfb3c" providerId="AD" clId="Web-{D30DA682-4A6E-9786-DC0A-55B6023A743D}" dt="2020-06-04T18:51:23.390" v="0"/>
        <pc:sldMkLst>
          <pc:docMk/>
          <pc:sldMk cId="691398026" sldId="342"/>
        </pc:sldMkLst>
        <pc:spChg chg="mod">
          <ac:chgData name="John Cartwright" userId="S::john.cartwright@hartlepoolfe.ac.uk::aab42552-d48d-4c7e-81cd-76fbfe8dfb3c" providerId="AD" clId="Web-{D30DA682-4A6E-9786-DC0A-55B6023A743D}" dt="2020-06-04T18:51:23.390" v="0"/>
          <ac:spMkLst>
            <pc:docMk/>
            <pc:sldMk cId="691398026" sldId="342"/>
            <ac:spMk id="3" creationId="{395CC378-96DC-479D-9A6C-585955C29A85}"/>
          </ac:spMkLst>
        </pc:spChg>
      </pc:sldChg>
      <pc:sldChg chg="modSp">
        <pc:chgData name="John Cartwright" userId="S::john.cartwright@hartlepoolfe.ac.uk::aab42552-d48d-4c7e-81cd-76fbfe8dfb3c" providerId="AD" clId="Web-{D30DA682-4A6E-9786-DC0A-55B6023A743D}" dt="2020-06-04T18:52:41.218" v="6" actId="20577"/>
        <pc:sldMkLst>
          <pc:docMk/>
          <pc:sldMk cId="1238862255" sldId="343"/>
        </pc:sldMkLst>
        <pc:spChg chg="mod">
          <ac:chgData name="John Cartwright" userId="S::john.cartwright@hartlepoolfe.ac.uk::aab42552-d48d-4c7e-81cd-76fbfe8dfb3c" providerId="AD" clId="Web-{D30DA682-4A6E-9786-DC0A-55B6023A743D}" dt="2020-06-04T18:52:41.218" v="6" actId="20577"/>
          <ac:spMkLst>
            <pc:docMk/>
            <pc:sldMk cId="1238862255" sldId="343"/>
            <ac:spMk id="3" creationId="{9C788E28-1C04-4F1E-BA7A-CB5A1F962E6E}"/>
          </ac:spMkLst>
        </pc:spChg>
      </pc:sldChg>
      <pc:sldChg chg="modSp">
        <pc:chgData name="John Cartwright" userId="S::john.cartwright@hartlepoolfe.ac.uk::aab42552-d48d-4c7e-81cd-76fbfe8dfb3c" providerId="AD" clId="Web-{D30DA682-4A6E-9786-DC0A-55B6023A743D}" dt="2020-06-04T18:53:09.109" v="13" actId="20577"/>
        <pc:sldMkLst>
          <pc:docMk/>
          <pc:sldMk cId="3587744392" sldId="344"/>
        </pc:sldMkLst>
        <pc:spChg chg="mod">
          <ac:chgData name="John Cartwright" userId="S::john.cartwright@hartlepoolfe.ac.uk::aab42552-d48d-4c7e-81cd-76fbfe8dfb3c" providerId="AD" clId="Web-{D30DA682-4A6E-9786-DC0A-55B6023A743D}" dt="2020-06-04T18:53:09.109" v="13" actId="20577"/>
          <ac:spMkLst>
            <pc:docMk/>
            <pc:sldMk cId="3587744392" sldId="344"/>
            <ac:spMk id="3" creationId="{3F610AD9-D074-43CF-8195-CD5CCB8BDECC}"/>
          </ac:spMkLst>
        </pc:spChg>
      </pc:sldChg>
      <pc:sldChg chg="modSp new">
        <pc:chgData name="John Cartwright" userId="S::john.cartwright@hartlepoolfe.ac.uk::aab42552-d48d-4c7e-81cd-76fbfe8dfb3c" providerId="AD" clId="Web-{D30DA682-4A6E-9786-DC0A-55B6023A743D}" dt="2020-06-04T18:53:27.249" v="14" actId="20577"/>
        <pc:sldMkLst>
          <pc:docMk/>
          <pc:sldMk cId="3459670121" sldId="348"/>
        </pc:sldMkLst>
        <pc:spChg chg="mod">
          <ac:chgData name="John Cartwright" userId="S::john.cartwright@hartlepoolfe.ac.uk::aab42552-d48d-4c7e-81cd-76fbfe8dfb3c" providerId="AD" clId="Web-{D30DA682-4A6E-9786-DC0A-55B6023A743D}" dt="2020-06-04T18:53:27.249" v="14" actId="20577"/>
          <ac:spMkLst>
            <pc:docMk/>
            <pc:sldMk cId="3459670121" sldId="348"/>
            <ac:spMk id="3" creationId="{4127DEF9-6367-40A0-8D11-66694A621D5E}"/>
          </ac:spMkLst>
        </pc:spChg>
      </pc:sldChg>
      <pc:sldChg chg="modSp new">
        <pc:chgData name="John Cartwright" userId="S::john.cartwright@hartlepoolfe.ac.uk::aab42552-d48d-4c7e-81cd-76fbfe8dfb3c" providerId="AD" clId="Web-{D30DA682-4A6E-9786-DC0A-55B6023A743D}" dt="2020-06-04T18:53:40.437" v="15" actId="20577"/>
        <pc:sldMkLst>
          <pc:docMk/>
          <pc:sldMk cId="4175663383" sldId="349"/>
        </pc:sldMkLst>
        <pc:spChg chg="mod">
          <ac:chgData name="John Cartwright" userId="S::john.cartwright@hartlepoolfe.ac.uk::aab42552-d48d-4c7e-81cd-76fbfe8dfb3c" providerId="AD" clId="Web-{D30DA682-4A6E-9786-DC0A-55B6023A743D}" dt="2020-06-04T18:53:40.437" v="15" actId="20577"/>
          <ac:spMkLst>
            <pc:docMk/>
            <pc:sldMk cId="4175663383" sldId="349"/>
            <ac:spMk id="3" creationId="{82AB245D-1896-48E5-AF8A-CB7575D5F69B}"/>
          </ac:spMkLst>
        </pc:spChg>
      </pc:sldChg>
      <pc:sldChg chg="modSp new">
        <pc:chgData name="John Cartwright" userId="S::john.cartwright@hartlepoolfe.ac.uk::aab42552-d48d-4c7e-81cd-76fbfe8dfb3c" providerId="AD" clId="Web-{D30DA682-4A6E-9786-DC0A-55B6023A743D}" dt="2020-06-04T18:53:58.281" v="16" actId="20577"/>
        <pc:sldMkLst>
          <pc:docMk/>
          <pc:sldMk cId="524624041" sldId="350"/>
        </pc:sldMkLst>
        <pc:spChg chg="mod">
          <ac:chgData name="John Cartwright" userId="S::john.cartwright@hartlepoolfe.ac.uk::aab42552-d48d-4c7e-81cd-76fbfe8dfb3c" providerId="AD" clId="Web-{D30DA682-4A6E-9786-DC0A-55B6023A743D}" dt="2020-06-04T18:53:58.281" v="16" actId="20577"/>
          <ac:spMkLst>
            <pc:docMk/>
            <pc:sldMk cId="524624041" sldId="350"/>
            <ac:spMk id="3" creationId="{577D9416-CA9B-42A4-BC4C-2C0C5A2E0390}"/>
          </ac:spMkLst>
        </pc:spChg>
      </pc:sldChg>
      <pc:sldChg chg="modSp new">
        <pc:chgData name="John Cartwright" userId="S::john.cartwright@hartlepoolfe.ac.uk::aab42552-d48d-4c7e-81cd-76fbfe8dfb3c" providerId="AD" clId="Web-{D30DA682-4A6E-9786-DC0A-55B6023A743D}" dt="2020-06-04T18:54:40.281" v="19" actId="20577"/>
        <pc:sldMkLst>
          <pc:docMk/>
          <pc:sldMk cId="3750986166" sldId="351"/>
        </pc:sldMkLst>
        <pc:spChg chg="mod">
          <ac:chgData name="John Cartwright" userId="S::john.cartwright@hartlepoolfe.ac.uk::aab42552-d48d-4c7e-81cd-76fbfe8dfb3c" providerId="AD" clId="Web-{D30DA682-4A6E-9786-DC0A-55B6023A743D}" dt="2020-06-04T18:54:40.281" v="19" actId="20577"/>
          <ac:spMkLst>
            <pc:docMk/>
            <pc:sldMk cId="3750986166" sldId="351"/>
            <ac:spMk id="3" creationId="{FA2B5702-A19C-472B-8B22-104582DB6BC2}"/>
          </ac:spMkLst>
        </pc:spChg>
      </pc:sldChg>
      <pc:sldChg chg="modSp new">
        <pc:chgData name="John Cartwright" userId="S::john.cartwright@hartlepoolfe.ac.uk::aab42552-d48d-4c7e-81cd-76fbfe8dfb3c" providerId="AD" clId="Web-{D30DA682-4A6E-9786-DC0A-55B6023A743D}" dt="2020-06-04T18:55:42.890" v="31" actId="20577"/>
        <pc:sldMkLst>
          <pc:docMk/>
          <pc:sldMk cId="2018931690" sldId="352"/>
        </pc:sldMkLst>
        <pc:spChg chg="mod">
          <ac:chgData name="John Cartwright" userId="S::john.cartwright@hartlepoolfe.ac.uk::aab42552-d48d-4c7e-81cd-76fbfe8dfb3c" providerId="AD" clId="Web-{D30DA682-4A6E-9786-DC0A-55B6023A743D}" dt="2020-06-04T18:55:42.890" v="31" actId="20577"/>
          <ac:spMkLst>
            <pc:docMk/>
            <pc:sldMk cId="2018931690" sldId="352"/>
            <ac:spMk id="3" creationId="{09769A17-C04F-49BB-AC14-2BCBE2270CD2}"/>
          </ac:spMkLst>
        </pc:spChg>
      </pc:sldChg>
      <pc:sldChg chg="modSp new">
        <pc:chgData name="John Cartwright" userId="S::john.cartwright@hartlepoolfe.ac.uk::aab42552-d48d-4c7e-81cd-76fbfe8dfb3c" providerId="AD" clId="Web-{D30DA682-4A6E-9786-DC0A-55B6023A743D}" dt="2020-06-04T18:56:02.249" v="32" actId="20577"/>
        <pc:sldMkLst>
          <pc:docMk/>
          <pc:sldMk cId="1230865376" sldId="353"/>
        </pc:sldMkLst>
        <pc:spChg chg="mod">
          <ac:chgData name="John Cartwright" userId="S::john.cartwright@hartlepoolfe.ac.uk::aab42552-d48d-4c7e-81cd-76fbfe8dfb3c" providerId="AD" clId="Web-{D30DA682-4A6E-9786-DC0A-55B6023A743D}" dt="2020-06-04T18:56:02.249" v="32" actId="20577"/>
          <ac:spMkLst>
            <pc:docMk/>
            <pc:sldMk cId="1230865376" sldId="353"/>
            <ac:spMk id="3" creationId="{D8D34163-6480-4DE4-B87D-ED054E2637B4}"/>
          </ac:spMkLst>
        </pc:spChg>
      </pc:sldChg>
      <pc:sldChg chg="modSp new">
        <pc:chgData name="John Cartwright" userId="S::john.cartwright@hartlepoolfe.ac.uk::aab42552-d48d-4c7e-81cd-76fbfe8dfb3c" providerId="AD" clId="Web-{D30DA682-4A6E-9786-DC0A-55B6023A743D}" dt="2020-06-04T18:58:17.437" v="33" actId="20577"/>
        <pc:sldMkLst>
          <pc:docMk/>
          <pc:sldMk cId="1483123609" sldId="354"/>
        </pc:sldMkLst>
        <pc:spChg chg="mod">
          <ac:chgData name="John Cartwright" userId="S::john.cartwright@hartlepoolfe.ac.uk::aab42552-d48d-4c7e-81cd-76fbfe8dfb3c" providerId="AD" clId="Web-{D30DA682-4A6E-9786-DC0A-55B6023A743D}" dt="2020-06-04T18:58:17.437" v="33" actId="20577"/>
          <ac:spMkLst>
            <pc:docMk/>
            <pc:sldMk cId="1483123609" sldId="354"/>
            <ac:spMk id="3" creationId="{75F72E91-BC16-4FB5-9563-645CB80BE2FC}"/>
          </ac:spMkLst>
        </pc:spChg>
      </pc:sldChg>
      <pc:sldChg chg="new">
        <pc:chgData name="John Cartwright" userId="S::john.cartwright@hartlepoolfe.ac.uk::aab42552-d48d-4c7e-81cd-76fbfe8dfb3c" providerId="AD" clId="Web-{D30DA682-4A6E-9786-DC0A-55B6023A743D}" dt="2020-06-04T18:54:48.328" v="23"/>
        <pc:sldMkLst>
          <pc:docMk/>
          <pc:sldMk cId="3120530699" sldId="355"/>
        </pc:sldMkLst>
      </pc:sldChg>
    </pc:docChg>
  </pc:docChgLst>
  <pc:docChgLst>
    <pc:chgData name="John Cartwright" userId="S::john.cartwright@hartlepoolfe.ac.uk::aab42552-d48d-4c7e-81cd-76fbfe8dfb3c" providerId="AD" clId="Web-{DDBC137A-ABFA-9EBC-402D-8F2D5A5E4903}"/>
    <pc:docChg chg="modSld">
      <pc:chgData name="John Cartwright" userId="S::john.cartwright@hartlepoolfe.ac.uk::aab42552-d48d-4c7e-81cd-76fbfe8dfb3c" providerId="AD" clId="Web-{DDBC137A-ABFA-9EBC-402D-8F2D5A5E4903}" dt="2020-06-15T20:50:58.847" v="20" actId="14100"/>
      <pc:docMkLst>
        <pc:docMk/>
      </pc:docMkLst>
      <pc:sldChg chg="addSp modSp">
        <pc:chgData name="John Cartwright" userId="S::john.cartwright@hartlepoolfe.ac.uk::aab42552-d48d-4c7e-81cd-76fbfe8dfb3c" providerId="AD" clId="Web-{DDBC137A-ABFA-9EBC-402D-8F2D5A5E4903}" dt="2020-06-15T20:45:55.064" v="4" actId="1076"/>
        <pc:sldMkLst>
          <pc:docMk/>
          <pc:sldMk cId="691398026" sldId="342"/>
        </pc:sldMkLst>
        <pc:picChg chg="add mod">
          <ac:chgData name="John Cartwright" userId="S::john.cartwright@hartlepoolfe.ac.uk::aab42552-d48d-4c7e-81cd-76fbfe8dfb3c" providerId="AD" clId="Web-{DDBC137A-ABFA-9EBC-402D-8F2D5A5E4903}" dt="2020-06-15T20:45:55.064" v="4" actId="1076"/>
          <ac:picMkLst>
            <pc:docMk/>
            <pc:sldMk cId="691398026" sldId="342"/>
            <ac:picMk id="4" creationId="{08185E9C-20EE-4998-B2F1-78CCB1D0AAB1}"/>
          </ac:picMkLst>
        </pc:picChg>
      </pc:sldChg>
      <pc:sldChg chg="addSp modSp">
        <pc:chgData name="John Cartwright" userId="S::john.cartwright@hartlepoolfe.ac.uk::aab42552-d48d-4c7e-81cd-76fbfe8dfb3c" providerId="AD" clId="Web-{DDBC137A-ABFA-9EBC-402D-8F2D5A5E4903}" dt="2020-06-15T20:44:54.330" v="2" actId="14100"/>
        <pc:sldMkLst>
          <pc:docMk/>
          <pc:sldMk cId="1238862255" sldId="343"/>
        </pc:sldMkLst>
        <pc:picChg chg="add mod">
          <ac:chgData name="John Cartwright" userId="S::john.cartwright@hartlepoolfe.ac.uk::aab42552-d48d-4c7e-81cd-76fbfe8dfb3c" providerId="AD" clId="Web-{DDBC137A-ABFA-9EBC-402D-8F2D5A5E4903}" dt="2020-06-15T20:44:54.330" v="2" actId="14100"/>
          <ac:picMkLst>
            <pc:docMk/>
            <pc:sldMk cId="1238862255" sldId="343"/>
            <ac:picMk id="4" creationId="{15E03B2E-5E4B-4AAA-84DD-5D53CF65C9DF}"/>
          </ac:picMkLst>
        </pc:picChg>
      </pc:sldChg>
      <pc:sldChg chg="addSp modSp">
        <pc:chgData name="John Cartwright" userId="S::john.cartwright@hartlepoolfe.ac.uk::aab42552-d48d-4c7e-81cd-76fbfe8dfb3c" providerId="AD" clId="Web-{DDBC137A-ABFA-9EBC-402D-8F2D5A5E4903}" dt="2020-06-15T20:46:39.189" v="7" actId="14100"/>
        <pc:sldMkLst>
          <pc:docMk/>
          <pc:sldMk cId="3587744392" sldId="344"/>
        </pc:sldMkLst>
        <pc:picChg chg="add mod">
          <ac:chgData name="John Cartwright" userId="S::john.cartwright@hartlepoolfe.ac.uk::aab42552-d48d-4c7e-81cd-76fbfe8dfb3c" providerId="AD" clId="Web-{DDBC137A-ABFA-9EBC-402D-8F2D5A5E4903}" dt="2020-06-15T20:46:39.189" v="7" actId="14100"/>
          <ac:picMkLst>
            <pc:docMk/>
            <pc:sldMk cId="3587744392" sldId="344"/>
            <ac:picMk id="4" creationId="{CEDB01FE-87B0-4DB0-B1A2-1CE167ACF126}"/>
          </ac:picMkLst>
        </pc:picChg>
      </pc:sldChg>
      <pc:sldChg chg="addSp modSp">
        <pc:chgData name="John Cartwright" userId="S::john.cartwright@hartlepoolfe.ac.uk::aab42552-d48d-4c7e-81cd-76fbfe8dfb3c" providerId="AD" clId="Web-{DDBC137A-ABFA-9EBC-402D-8F2D5A5E4903}" dt="2020-06-15T20:48:05.112" v="10" actId="14100"/>
        <pc:sldMkLst>
          <pc:docMk/>
          <pc:sldMk cId="3459670121" sldId="348"/>
        </pc:sldMkLst>
        <pc:picChg chg="add mod">
          <ac:chgData name="John Cartwright" userId="S::john.cartwright@hartlepoolfe.ac.uk::aab42552-d48d-4c7e-81cd-76fbfe8dfb3c" providerId="AD" clId="Web-{DDBC137A-ABFA-9EBC-402D-8F2D5A5E4903}" dt="2020-06-15T20:48:05.112" v="10" actId="14100"/>
          <ac:picMkLst>
            <pc:docMk/>
            <pc:sldMk cId="3459670121" sldId="348"/>
            <ac:picMk id="4" creationId="{203C4D26-FA58-42AA-9B33-704822474B1C}"/>
          </ac:picMkLst>
        </pc:picChg>
      </pc:sldChg>
      <pc:sldChg chg="addSp modSp">
        <pc:chgData name="John Cartwright" userId="S::john.cartwright@hartlepoolfe.ac.uk::aab42552-d48d-4c7e-81cd-76fbfe8dfb3c" providerId="AD" clId="Web-{DDBC137A-ABFA-9EBC-402D-8F2D5A5E4903}" dt="2020-06-15T20:49:18.753" v="14" actId="1076"/>
        <pc:sldMkLst>
          <pc:docMk/>
          <pc:sldMk cId="4175663383" sldId="349"/>
        </pc:sldMkLst>
        <pc:picChg chg="add mod">
          <ac:chgData name="John Cartwright" userId="S::john.cartwright@hartlepoolfe.ac.uk::aab42552-d48d-4c7e-81cd-76fbfe8dfb3c" providerId="AD" clId="Web-{DDBC137A-ABFA-9EBC-402D-8F2D5A5E4903}" dt="2020-06-15T20:49:18.753" v="14" actId="1076"/>
          <ac:picMkLst>
            <pc:docMk/>
            <pc:sldMk cId="4175663383" sldId="349"/>
            <ac:picMk id="4" creationId="{ADA41285-2000-4A90-87CB-A5084D1005AC}"/>
          </ac:picMkLst>
        </pc:picChg>
      </pc:sldChg>
      <pc:sldChg chg="addSp modSp">
        <pc:chgData name="John Cartwright" userId="S::john.cartwright@hartlepoolfe.ac.uk::aab42552-d48d-4c7e-81cd-76fbfe8dfb3c" providerId="AD" clId="Web-{DDBC137A-ABFA-9EBC-402D-8F2D5A5E4903}" dt="2020-06-15T20:50:17.456" v="17" actId="14100"/>
        <pc:sldMkLst>
          <pc:docMk/>
          <pc:sldMk cId="524624041" sldId="350"/>
        </pc:sldMkLst>
        <pc:picChg chg="add mod">
          <ac:chgData name="John Cartwright" userId="S::john.cartwright@hartlepoolfe.ac.uk::aab42552-d48d-4c7e-81cd-76fbfe8dfb3c" providerId="AD" clId="Web-{DDBC137A-ABFA-9EBC-402D-8F2D5A5E4903}" dt="2020-06-15T20:50:17.456" v="17" actId="14100"/>
          <ac:picMkLst>
            <pc:docMk/>
            <pc:sldMk cId="524624041" sldId="350"/>
            <ac:picMk id="4" creationId="{3B504CCF-252F-41FE-8618-D71013F2319B}"/>
          </ac:picMkLst>
        </pc:picChg>
      </pc:sldChg>
      <pc:sldChg chg="addSp modSp">
        <pc:chgData name="John Cartwright" userId="S::john.cartwright@hartlepoolfe.ac.uk::aab42552-d48d-4c7e-81cd-76fbfe8dfb3c" providerId="AD" clId="Web-{DDBC137A-ABFA-9EBC-402D-8F2D5A5E4903}" dt="2020-06-15T20:50:58.847" v="20" actId="14100"/>
        <pc:sldMkLst>
          <pc:docMk/>
          <pc:sldMk cId="2018931690" sldId="352"/>
        </pc:sldMkLst>
        <pc:picChg chg="add mod">
          <ac:chgData name="John Cartwright" userId="S::john.cartwright@hartlepoolfe.ac.uk::aab42552-d48d-4c7e-81cd-76fbfe8dfb3c" providerId="AD" clId="Web-{DDBC137A-ABFA-9EBC-402D-8F2D5A5E4903}" dt="2020-06-15T20:50:58.847" v="20" actId="14100"/>
          <ac:picMkLst>
            <pc:docMk/>
            <pc:sldMk cId="2018931690" sldId="352"/>
            <ac:picMk id="4" creationId="{EB9F820B-A02A-4AAB-9790-279D31F96342}"/>
          </ac:picMkLst>
        </pc:picChg>
      </pc:sldChg>
    </pc:docChg>
  </pc:docChgLst>
  <pc:docChgLst>
    <pc:chgData name="John Cartwright" userId="aab42552-d48d-4c7e-81cd-76fbfe8dfb3c" providerId="ADAL" clId="{222298D7-A78E-444C-8170-E286EE2902DD}"/>
    <pc:docChg chg="undo custSel delSld modSld modMainMaster">
      <pc:chgData name="John Cartwright" userId="aab42552-d48d-4c7e-81cd-76fbfe8dfb3c" providerId="ADAL" clId="{222298D7-A78E-444C-8170-E286EE2902DD}" dt="2020-06-07T20:07:10.199" v="371" actId="20577"/>
      <pc:docMkLst>
        <pc:docMk/>
      </pc:docMkLst>
      <pc:sldChg chg="modSp">
        <pc:chgData name="John Cartwright" userId="aab42552-d48d-4c7e-81cd-76fbfe8dfb3c" providerId="ADAL" clId="{222298D7-A78E-444C-8170-E286EE2902DD}" dt="2020-06-07T20:05:18.505" v="324" actId="20577"/>
        <pc:sldMkLst>
          <pc:docMk/>
          <pc:sldMk cId="0" sldId="340"/>
        </pc:sldMkLst>
        <pc:spChg chg="mod">
          <ac:chgData name="John Cartwright" userId="aab42552-d48d-4c7e-81cd-76fbfe8dfb3c" providerId="ADAL" clId="{222298D7-A78E-444C-8170-E286EE2902DD}" dt="2020-06-07T20:05:18.505" v="324" actId="20577"/>
          <ac:spMkLst>
            <pc:docMk/>
            <pc:sldMk cId="0" sldId="340"/>
            <ac:spMk id="3" creationId="{00000000-0000-0000-0000-000000000000}"/>
          </ac:spMkLst>
        </pc:spChg>
      </pc:sldChg>
      <pc:sldChg chg="modSp">
        <pc:chgData name="John Cartwright" userId="aab42552-d48d-4c7e-81cd-76fbfe8dfb3c" providerId="ADAL" clId="{222298D7-A78E-444C-8170-E286EE2902DD}" dt="2020-06-07T19:59:24.629" v="99" actId="6549"/>
        <pc:sldMkLst>
          <pc:docMk/>
          <pc:sldMk cId="691398026" sldId="342"/>
        </pc:sldMkLst>
        <pc:spChg chg="mod">
          <ac:chgData name="John Cartwright" userId="aab42552-d48d-4c7e-81cd-76fbfe8dfb3c" providerId="ADAL" clId="{222298D7-A78E-444C-8170-E286EE2902DD}" dt="2020-06-07T19:58:38.953" v="3" actId="207"/>
          <ac:spMkLst>
            <pc:docMk/>
            <pc:sldMk cId="691398026" sldId="342"/>
            <ac:spMk id="2" creationId="{F50750FD-B241-40D6-8482-B44D4A0053F1}"/>
          </ac:spMkLst>
        </pc:spChg>
        <pc:spChg chg="mod">
          <ac:chgData name="John Cartwright" userId="aab42552-d48d-4c7e-81cd-76fbfe8dfb3c" providerId="ADAL" clId="{222298D7-A78E-444C-8170-E286EE2902DD}" dt="2020-06-07T19:59:24.629" v="99" actId="6549"/>
          <ac:spMkLst>
            <pc:docMk/>
            <pc:sldMk cId="691398026" sldId="342"/>
            <ac:spMk id="3" creationId="{395CC378-96DC-479D-9A6C-585955C29A85}"/>
          </ac:spMkLst>
        </pc:spChg>
      </pc:sldChg>
      <pc:sldChg chg="modSp">
        <pc:chgData name="John Cartwright" userId="aab42552-d48d-4c7e-81cd-76fbfe8dfb3c" providerId="ADAL" clId="{222298D7-A78E-444C-8170-E286EE2902DD}" dt="2020-06-07T19:59:53.017" v="126" actId="20577"/>
        <pc:sldMkLst>
          <pc:docMk/>
          <pc:sldMk cId="1238862255" sldId="343"/>
        </pc:sldMkLst>
        <pc:spChg chg="mod">
          <ac:chgData name="John Cartwright" userId="aab42552-d48d-4c7e-81cd-76fbfe8dfb3c" providerId="ADAL" clId="{222298D7-A78E-444C-8170-E286EE2902DD}" dt="2020-06-07T19:58:23.345" v="1" actId="20578"/>
          <ac:spMkLst>
            <pc:docMk/>
            <pc:sldMk cId="1238862255" sldId="343"/>
            <ac:spMk id="2" creationId="{9F0B0CA2-D45D-4CD3-A2EB-B8DAEC3087E8}"/>
          </ac:spMkLst>
        </pc:spChg>
        <pc:spChg chg="mod">
          <ac:chgData name="John Cartwright" userId="aab42552-d48d-4c7e-81cd-76fbfe8dfb3c" providerId="ADAL" clId="{222298D7-A78E-444C-8170-E286EE2902DD}" dt="2020-06-07T19:59:53.017" v="126" actId="20577"/>
          <ac:spMkLst>
            <pc:docMk/>
            <pc:sldMk cId="1238862255" sldId="343"/>
            <ac:spMk id="3" creationId="{9C788E28-1C04-4F1E-BA7A-CB5A1F962E6E}"/>
          </ac:spMkLst>
        </pc:spChg>
      </pc:sldChg>
      <pc:sldChg chg="modSp">
        <pc:chgData name="John Cartwright" userId="aab42552-d48d-4c7e-81cd-76fbfe8dfb3c" providerId="ADAL" clId="{222298D7-A78E-444C-8170-E286EE2902DD}" dt="2020-06-07T20:00:21.135" v="138" actId="20577"/>
        <pc:sldMkLst>
          <pc:docMk/>
          <pc:sldMk cId="3587744392" sldId="344"/>
        </pc:sldMkLst>
        <pc:spChg chg="mod">
          <ac:chgData name="John Cartwright" userId="aab42552-d48d-4c7e-81cd-76fbfe8dfb3c" providerId="ADAL" clId="{222298D7-A78E-444C-8170-E286EE2902DD}" dt="2020-06-07T20:00:21.135" v="138" actId="20577"/>
          <ac:spMkLst>
            <pc:docMk/>
            <pc:sldMk cId="3587744392" sldId="344"/>
            <ac:spMk id="3" creationId="{3F610AD9-D074-43CF-8195-CD5CCB8BDECC}"/>
          </ac:spMkLst>
        </pc:spChg>
      </pc:sldChg>
      <pc:sldChg chg="modSp">
        <pc:chgData name="John Cartwright" userId="aab42552-d48d-4c7e-81cd-76fbfe8dfb3c" providerId="ADAL" clId="{222298D7-A78E-444C-8170-E286EE2902DD}" dt="2020-06-07T20:00:40.366" v="144" actId="20577"/>
        <pc:sldMkLst>
          <pc:docMk/>
          <pc:sldMk cId="3459670121" sldId="348"/>
        </pc:sldMkLst>
        <pc:spChg chg="mod">
          <ac:chgData name="John Cartwright" userId="aab42552-d48d-4c7e-81cd-76fbfe8dfb3c" providerId="ADAL" clId="{222298D7-A78E-444C-8170-E286EE2902DD}" dt="2020-06-07T20:00:40.366" v="144" actId="20577"/>
          <ac:spMkLst>
            <pc:docMk/>
            <pc:sldMk cId="3459670121" sldId="348"/>
            <ac:spMk id="3" creationId="{4127DEF9-6367-40A0-8D11-66694A621D5E}"/>
          </ac:spMkLst>
        </pc:spChg>
      </pc:sldChg>
      <pc:sldChg chg="modSp">
        <pc:chgData name="John Cartwright" userId="aab42552-d48d-4c7e-81cd-76fbfe8dfb3c" providerId="ADAL" clId="{222298D7-A78E-444C-8170-E286EE2902DD}" dt="2020-06-07T20:01:26.502" v="149" actId="20577"/>
        <pc:sldMkLst>
          <pc:docMk/>
          <pc:sldMk cId="4175663383" sldId="349"/>
        </pc:sldMkLst>
        <pc:spChg chg="mod">
          <ac:chgData name="John Cartwright" userId="aab42552-d48d-4c7e-81cd-76fbfe8dfb3c" providerId="ADAL" clId="{222298D7-A78E-444C-8170-E286EE2902DD}" dt="2020-06-07T20:01:26.502" v="149" actId="20577"/>
          <ac:spMkLst>
            <pc:docMk/>
            <pc:sldMk cId="4175663383" sldId="349"/>
            <ac:spMk id="3" creationId="{82AB245D-1896-48E5-AF8A-CB7575D5F69B}"/>
          </ac:spMkLst>
        </pc:spChg>
      </pc:sldChg>
      <pc:sldChg chg="modSp">
        <pc:chgData name="John Cartwright" userId="aab42552-d48d-4c7e-81cd-76fbfe8dfb3c" providerId="ADAL" clId="{222298D7-A78E-444C-8170-E286EE2902DD}" dt="2020-06-07T20:02:30.153" v="177" actId="20577"/>
        <pc:sldMkLst>
          <pc:docMk/>
          <pc:sldMk cId="524624041" sldId="350"/>
        </pc:sldMkLst>
        <pc:spChg chg="mod">
          <ac:chgData name="John Cartwright" userId="aab42552-d48d-4c7e-81cd-76fbfe8dfb3c" providerId="ADAL" clId="{222298D7-A78E-444C-8170-E286EE2902DD}" dt="2020-06-07T20:02:30.153" v="177" actId="20577"/>
          <ac:spMkLst>
            <pc:docMk/>
            <pc:sldMk cId="524624041" sldId="350"/>
            <ac:spMk id="3" creationId="{577D9416-CA9B-42A4-BC4C-2C0C5A2E0390}"/>
          </ac:spMkLst>
        </pc:spChg>
      </pc:sldChg>
      <pc:sldChg chg="modSp">
        <pc:chgData name="John Cartwright" userId="aab42552-d48d-4c7e-81cd-76fbfe8dfb3c" providerId="ADAL" clId="{222298D7-A78E-444C-8170-E286EE2902DD}" dt="2020-06-07T20:02:53.457" v="191" actId="20577"/>
        <pc:sldMkLst>
          <pc:docMk/>
          <pc:sldMk cId="3750986166" sldId="351"/>
        </pc:sldMkLst>
        <pc:spChg chg="mod">
          <ac:chgData name="John Cartwright" userId="aab42552-d48d-4c7e-81cd-76fbfe8dfb3c" providerId="ADAL" clId="{222298D7-A78E-444C-8170-E286EE2902DD}" dt="2020-06-07T20:02:53.457" v="191" actId="20577"/>
          <ac:spMkLst>
            <pc:docMk/>
            <pc:sldMk cId="3750986166" sldId="351"/>
            <ac:spMk id="2" creationId="{28368055-C22F-4AF8-AB93-7300F0A29F3A}"/>
          </ac:spMkLst>
        </pc:spChg>
        <pc:spChg chg="mod">
          <ac:chgData name="John Cartwright" userId="aab42552-d48d-4c7e-81cd-76fbfe8dfb3c" providerId="ADAL" clId="{222298D7-A78E-444C-8170-E286EE2902DD}" dt="2020-06-07T20:02:23.356" v="176" actId="20577"/>
          <ac:spMkLst>
            <pc:docMk/>
            <pc:sldMk cId="3750986166" sldId="351"/>
            <ac:spMk id="3" creationId="{FA2B5702-A19C-472B-8B22-104582DB6BC2}"/>
          </ac:spMkLst>
        </pc:spChg>
      </pc:sldChg>
      <pc:sldChg chg="modSp">
        <pc:chgData name="John Cartwright" userId="aab42552-d48d-4c7e-81cd-76fbfe8dfb3c" providerId="ADAL" clId="{222298D7-A78E-444C-8170-E286EE2902DD}" dt="2020-06-07T20:04:07.240" v="234" actId="20577"/>
        <pc:sldMkLst>
          <pc:docMk/>
          <pc:sldMk cId="2018931690" sldId="352"/>
        </pc:sldMkLst>
        <pc:spChg chg="mod">
          <ac:chgData name="John Cartwright" userId="aab42552-d48d-4c7e-81cd-76fbfe8dfb3c" providerId="ADAL" clId="{222298D7-A78E-444C-8170-E286EE2902DD}" dt="2020-06-07T20:04:07.240" v="234" actId="20577"/>
          <ac:spMkLst>
            <pc:docMk/>
            <pc:sldMk cId="2018931690" sldId="352"/>
            <ac:spMk id="3" creationId="{09769A17-C04F-49BB-AC14-2BCBE2270CD2}"/>
          </ac:spMkLst>
        </pc:spChg>
      </pc:sldChg>
      <pc:sldChg chg="modSp">
        <pc:chgData name="John Cartwright" userId="aab42552-d48d-4c7e-81cd-76fbfe8dfb3c" providerId="ADAL" clId="{222298D7-A78E-444C-8170-E286EE2902DD}" dt="2020-06-07T20:07:10.199" v="371" actId="20577"/>
        <pc:sldMkLst>
          <pc:docMk/>
          <pc:sldMk cId="1230865376" sldId="353"/>
        </pc:sldMkLst>
        <pc:spChg chg="mod">
          <ac:chgData name="John Cartwright" userId="aab42552-d48d-4c7e-81cd-76fbfe8dfb3c" providerId="ADAL" clId="{222298D7-A78E-444C-8170-E286EE2902DD}" dt="2020-06-07T20:07:10.199" v="371" actId="20577"/>
          <ac:spMkLst>
            <pc:docMk/>
            <pc:sldMk cId="1230865376" sldId="353"/>
            <ac:spMk id="3" creationId="{D8D34163-6480-4DE4-B87D-ED054E2637B4}"/>
          </ac:spMkLst>
        </pc:spChg>
      </pc:sldChg>
      <pc:sldChg chg="modSp">
        <pc:chgData name="John Cartwright" userId="aab42552-d48d-4c7e-81cd-76fbfe8dfb3c" providerId="ADAL" clId="{222298D7-A78E-444C-8170-E286EE2902DD}" dt="2020-06-07T20:05:38.564" v="340" actId="20577"/>
        <pc:sldMkLst>
          <pc:docMk/>
          <pc:sldMk cId="1483123609" sldId="354"/>
        </pc:sldMkLst>
        <pc:spChg chg="mod">
          <ac:chgData name="John Cartwright" userId="aab42552-d48d-4c7e-81cd-76fbfe8dfb3c" providerId="ADAL" clId="{222298D7-A78E-444C-8170-E286EE2902DD}" dt="2020-06-07T20:05:28.912" v="337" actId="20577"/>
          <ac:spMkLst>
            <pc:docMk/>
            <pc:sldMk cId="1483123609" sldId="354"/>
            <ac:spMk id="2" creationId="{9D30670E-F892-4B78-AB25-873B4A3D4717}"/>
          </ac:spMkLst>
        </pc:spChg>
        <pc:spChg chg="mod">
          <ac:chgData name="John Cartwright" userId="aab42552-d48d-4c7e-81cd-76fbfe8dfb3c" providerId="ADAL" clId="{222298D7-A78E-444C-8170-E286EE2902DD}" dt="2020-06-07T20:05:38.564" v="340" actId="20577"/>
          <ac:spMkLst>
            <pc:docMk/>
            <pc:sldMk cId="1483123609" sldId="354"/>
            <ac:spMk id="3" creationId="{75F72E91-BC16-4FB5-9563-645CB80BE2FC}"/>
          </ac:spMkLst>
        </pc:spChg>
      </pc:sldChg>
      <pc:sldChg chg="del">
        <pc:chgData name="John Cartwright" userId="aab42552-d48d-4c7e-81cd-76fbfe8dfb3c" providerId="ADAL" clId="{222298D7-A78E-444C-8170-E286EE2902DD}" dt="2020-06-07T20:04:54.324" v="250" actId="2696"/>
        <pc:sldMkLst>
          <pc:docMk/>
          <pc:sldMk cId="3120530699" sldId="355"/>
        </pc:sldMkLst>
      </pc:sldChg>
      <pc:sldMasterChg chg="modSp">
        <pc:chgData name="John Cartwright" userId="aab42552-d48d-4c7e-81cd-76fbfe8dfb3c" providerId="ADAL" clId="{222298D7-A78E-444C-8170-E286EE2902DD}" dt="2020-06-07T20:07:09.012" v="370" actId="2"/>
        <pc:sldMasterMkLst>
          <pc:docMk/>
          <pc:sldMasterMk cId="0" sldId="2147483651"/>
        </pc:sldMasterMkLst>
        <pc:spChg chg="mod">
          <ac:chgData name="John Cartwright" userId="aab42552-d48d-4c7e-81cd-76fbfe8dfb3c" providerId="ADAL" clId="{222298D7-A78E-444C-8170-E286EE2902DD}" dt="2020-06-07T20:07:09.012" v="370" actId="2"/>
          <ac:spMkLst>
            <pc:docMk/>
            <pc:sldMasterMk cId="0" sldId="2147483651"/>
            <ac:spMk id="53259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79396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Hawlfraint © 2021 Sefydliad City and Guilds Llundain. Cedwir pob hawl.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Cymhwyster Sylfaen mewn</a:t>
            </a:r>
            <a:b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Adeiladu a Pheirianneg Gwasanaethau Adeiladu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105: </a:t>
            </a:r>
            <a:r>
              <a:rPr lang="cy-GB" sz="2400" b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Amddiffyn iechyd, diogelwch a’r amgylchedd wrth weithio yn y sector adeiladu a’r amgylchedd adeiledig</a:t>
            </a:r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br>
              <a:rPr lang="cy-GB"/>
            </a:br>
            <a:br>
              <a:rPr lang="cy-GB"/>
            </a:br>
            <a:r>
              <a:rPr lang="cy-GB"/>
              <a:t>PowerPoint 7: Datganiadau dull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0670E-F892-4B78-AB25-873B4A3D4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Rhwymedigaethau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F72E91-BC16-4FB5-9563-645CB80BE2F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Un o’r rhwymedigaethau i bob cyflogwr (contractwyr) yw paratoi dogfen o’r hyn y byddent yn ei wneud ar y safle adeiladu: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methodoleg a thechnoleg y gwaith (Methodoleg Cyflawni’r Gwaith). </a:t>
            </a:r>
          </a:p>
          <a:p>
            <a:r>
              <a:rPr lang="cy-GB"/>
              <a:t>Wedyn, bydd y cyflogwr (yr arbenigwr Iechyd a Diogelwch) yn nodi peryglon posib ac yn paratoi Asesiad Risg a Datganiad Dull fel canlyniad rhesymegol y broses asesu risg.</a:t>
            </a:r>
          </a:p>
        </p:txBody>
      </p:sp>
    </p:spTree>
    <p:extLst>
      <p:ext uri="{BB962C8B-B14F-4D97-AF65-F5344CB8AC3E}">
        <p14:creationId xmlns:p14="http://schemas.microsoft.com/office/powerpoint/2010/main" val="1483123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750FD-B241-40D6-8482-B44D4A005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>
                <a:latin typeface="Helvetica Neue"/>
                <a:ea typeface="Helvetica Neue"/>
                <a:cs typeface="Helvetica Neue"/>
              </a:rPr>
              <a:t>Datganiadau dull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CC378-96DC-479D-9A6C-585955C29A8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199" y="1512000"/>
            <a:ext cx="7355161" cy="4248000"/>
          </a:xfrm>
        </p:spPr>
        <p:txBody>
          <a:bodyPr/>
          <a:lstStyle/>
          <a:p>
            <a:r>
              <a:rPr lang="cy-GB">
                <a:solidFill>
                  <a:srgbClr val="3B3835"/>
                </a:solidFill>
                <a:latin typeface="Helvetica Neue"/>
                <a:ea typeface="Helvetica Neue"/>
                <a:cs typeface="Helvetica Neue"/>
              </a:rPr>
              <a:t>Yn aml, bydd cleientiaid yn gofyn i gontractwyr gynhyrchu datganiad dull, naill ai fel rhan o’u dogfennau Iechyd a Diogelwch neu, ar gyfer prosiectau mwy, dan Reoliadau Dylunio a Rheoli Adeiladu. </a:t>
            </a:r>
          </a:p>
          <a:p>
            <a:r>
              <a:rPr lang="cy-GB">
                <a:solidFill>
                  <a:srgbClr val="3B3835"/>
                </a:solidFill>
                <a:latin typeface="Helvetica Neue"/>
                <a:ea typeface="Helvetica Neue"/>
                <a:cs typeface="Helvetica Neue"/>
              </a:rPr>
              <a:t>Mae datganiad dull yn ddogfen sy’n dangos sut mae tasg neu waith penodol yn cael ei gyflawni. Mae’n broses gam wrth gam o sut bydd tasg yn cael ei chyflawni.</a:t>
            </a:r>
          </a:p>
          <a:p>
            <a:r>
              <a:rPr lang="cy-GB"/>
              <a:t>Dull rheoli sy’n cael ei ddefnyddio ar ôl i asesiad risg o waith gael ei wneud yw datganiad dull.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1398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B0CA2-D45D-4CD3-A2EB-B8DAEC308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Datganiadau dull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788E28-1C04-4F1E-BA7A-CB5A1F962E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1" y="1512000"/>
            <a:ext cx="4114800" cy="4248000"/>
          </a:xfrm>
        </p:spPr>
        <p:txBody>
          <a:bodyPr/>
          <a:lstStyle/>
          <a:p>
            <a:r>
              <a:rPr lang="cy-GB"/>
              <a:t>Dylai datganiad dull gynnwys manylion ynghylch: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 peryglon/risgiau posib sy’n gysylltiedig â’ch rhan benodol chi o’r prosiect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 dulliau rheoli i’w sefydlu.</a:t>
            </a:r>
          </a:p>
          <a:p>
            <a:pPr>
              <a:buClr>
                <a:srgbClr val="0077E3"/>
              </a:buClr>
            </a:pPr>
            <a:r>
              <a:rPr lang="cy-GB"/>
              <a:t>Dylai ddangos sut bydd y gwaith yn cael ei reoli’n ddiogel.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F5269EF-30E4-4B72-882D-24113A53F6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801" t="12201" r="19551" b="14698"/>
          <a:stretch/>
        </p:blipFill>
        <p:spPr>
          <a:xfrm>
            <a:off x="5508104" y="1628800"/>
            <a:ext cx="2665268" cy="3501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862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0BE8B-6406-450A-AB91-4F1DA4A44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Datganiadau dull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10AD9-D074-43CF-8195-CD5CCB8BDEC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003232" cy="4248000"/>
          </a:xfrm>
        </p:spPr>
        <p:txBody>
          <a:bodyPr/>
          <a:lstStyle/>
          <a:p>
            <a:r>
              <a:rPr lang="cy-GB"/>
              <a:t>Mae datganiad dull yn: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system waith ddiogel ysgrifenedig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neu’n gyfres o systemau gwaith diogel. </a:t>
            </a:r>
          </a:p>
          <a:p>
            <a:r>
              <a:rPr lang="cy-GB"/>
              <a:t>Cytunir ar y datganiadau dull rhwng: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cleient a phrif gontractwr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prif gontractwr a chontractwr. </a:t>
            </a:r>
          </a:p>
          <a:p>
            <a:r>
              <a:rPr lang="cy-GB"/>
              <a:t>Maent yn cael eu llunio cyn gwneud gwaith lle mae perygl mawr yn cael ei ragweld.</a:t>
            </a:r>
          </a:p>
        </p:txBody>
      </p:sp>
    </p:spTree>
    <p:extLst>
      <p:ext uri="{BB962C8B-B14F-4D97-AF65-F5344CB8AC3E}">
        <p14:creationId xmlns:p14="http://schemas.microsoft.com/office/powerpoint/2010/main" val="3587744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D77EE-AE69-416F-ACA2-493229561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Datganiadau dull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27DEF9-6367-40A0-8D11-66694A621D5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4042792" cy="4248000"/>
          </a:xfrm>
        </p:spPr>
        <p:txBody>
          <a:bodyPr/>
          <a:lstStyle/>
          <a:p>
            <a:r>
              <a:rPr lang="cy-GB"/>
              <a:t>Dylai datganiad dull nodi: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tasgau i’w gwneud fesul cam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yr holl ragofalon angenrheidiol i amddiffyn gweithwyr y safle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gweithwyr y cleient ac aelodau’r cyhoedd y gallai’r gwaith ar y safle effeithio arnynt.</a:t>
            </a:r>
          </a:p>
        </p:txBody>
      </p:sp>
      <p:pic>
        <p:nvPicPr>
          <p:cNvPr id="6" name="Picture 5" descr="Close - up of a person's legs  Description automatically generated with low confidence">
            <a:extLst>
              <a:ext uri="{FF2B5EF4-FFF2-40B4-BE49-F238E27FC236}">
                <a16:creationId xmlns:a16="http://schemas.microsoft.com/office/drawing/2014/main" id="{08F2CD58-3EA2-447C-9763-CE642F8200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492896"/>
            <a:ext cx="4572000" cy="304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670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1EEF0-A404-4805-BE01-EBDF329C6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Datganiadau dull </a:t>
            </a:r>
          </a:p>
        </p:txBody>
      </p:sp>
      <p:pic>
        <p:nvPicPr>
          <p:cNvPr id="5" name="Picture 4" descr="A person writing on a book&#10;&#10;Description automatically generated with low confidence">
            <a:extLst>
              <a:ext uri="{FF2B5EF4-FFF2-40B4-BE49-F238E27FC236}">
                <a16:creationId xmlns:a16="http://schemas.microsoft.com/office/drawing/2014/main" id="{6DBDF704-171A-45C3-93F6-78F14BD03E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3368" y="2111448"/>
            <a:ext cx="5652120" cy="376996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AB245D-1896-48E5-AF8A-CB7575D5F69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4618856" cy="4248000"/>
          </a:xfrm>
        </p:spPr>
        <p:txBody>
          <a:bodyPr/>
          <a:lstStyle/>
          <a:p>
            <a:r>
              <a:rPr lang="cy-GB"/>
              <a:t>Caiff datganiadau dull eu llunio a chytuno arnynt rhwng: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cleient a phrif gontractwr ar gyfer amrywiaeth o dasgau risg uchel cyn dechrau gweithio.</a:t>
            </a:r>
          </a:p>
        </p:txBody>
      </p:sp>
    </p:spTree>
    <p:extLst>
      <p:ext uri="{BB962C8B-B14F-4D97-AF65-F5344CB8AC3E}">
        <p14:creationId xmlns:p14="http://schemas.microsoft.com/office/powerpoint/2010/main" val="4175663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70E3E-E8B7-473C-A2B8-B6DB37EE7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Beth sydd mewn datganiad dull?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D9416-CA9B-42A4-BC4C-2C0C5A2E039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363272" cy="4248000"/>
          </a:xfrm>
        </p:spPr>
        <p:txBody>
          <a:bodyPr/>
          <a:lstStyle/>
          <a:p>
            <a:r>
              <a:rPr lang="cy-GB" sz="1800" dirty="0">
                <a:ea typeface="+mn-lt"/>
                <a:cs typeface="+mn-lt"/>
              </a:rPr>
              <a:t>Does dim fformat safonol ar gyfer datganiad dull. Dylech ystyried yr elfennau canlynol: </a:t>
            </a:r>
          </a:p>
          <a:p>
            <a:pPr marL="285750" indent="-28575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+mn-lt"/>
                <a:cs typeface="+mn-lt"/>
              </a:rPr>
              <a:t>systemau gwaith i’w defnyddio</a:t>
            </a:r>
          </a:p>
          <a:p>
            <a:pPr marL="285750" indent="-28575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+mn-lt"/>
                <a:cs typeface="+mn-lt"/>
              </a:rPr>
              <a:t>trefniadau ar gyfer mynediad, ee, i ben to.</a:t>
            </a:r>
          </a:p>
          <a:p>
            <a:pPr marL="285750" indent="-28575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+mn-lt"/>
                <a:cs typeface="+mn-lt"/>
              </a:rPr>
              <a:t>dulliau ar gyfer diogelu strwythurau presennol </a:t>
            </a:r>
          </a:p>
          <a:p>
            <a:pPr marL="285750" indent="-28575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+mn-lt"/>
                <a:cs typeface="+mn-lt"/>
              </a:rPr>
              <a:t>rhagofalon ynghylch sefydlogrwydd strwythurau, ee, trefniadau cynnal dros dro</a:t>
            </a:r>
          </a:p>
          <a:p>
            <a:pPr marL="285750" indent="-28575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+mn-lt"/>
                <a:cs typeface="+mn-lt"/>
              </a:rPr>
              <a:t>trefniadau ar gyfer diogelu aelodau'r cyhoedd </a:t>
            </a:r>
          </a:p>
          <a:p>
            <a:pPr marL="285750" indent="-28575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+mn-lt"/>
                <a:cs typeface="+mn-lt"/>
              </a:rPr>
              <a:t>peiriannau ac offer i’w defnyddio </a:t>
            </a:r>
          </a:p>
          <a:p>
            <a:pPr marL="285750" indent="-28575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+mn-lt"/>
                <a:cs typeface="+mn-lt"/>
              </a:rPr>
              <a:t>trefniadau diogelu iechyd, fel defnyddio dulliau awyru lleol drwy bibell wacáu ac offer diogelu wrth anadlu, lle mae llwch a mygdarth peryglus yn debygol o gael eu creu.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624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F2E90-C5FA-4496-9EF3-23D3F7A95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Datganiadau dull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769A17-C04F-49BB-AC14-2BCBE2270CD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4258816" cy="4248000"/>
          </a:xfrm>
        </p:spPr>
        <p:txBody>
          <a:bodyPr/>
          <a:lstStyle/>
          <a:p>
            <a:r>
              <a:rPr lang="cy-GB"/>
              <a:t>Mewn rhai achosion, gall datganiadau dull: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nodi anghenion hyfforddiant i’r rheini sy’n gwneud y gwaith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nodi defnyddio unigolion cymwys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crybwyll gweithwyr sydd wedi’u hyfforddi’n arbennig ar gyfer tasgau penodol.</a:t>
            </a:r>
          </a:p>
        </p:txBody>
      </p:sp>
      <p:pic>
        <p:nvPicPr>
          <p:cNvPr id="6" name="Picture 5" descr="A group of people looking at a map&#10;&#10;Description automatically generated with low confidence">
            <a:extLst>
              <a:ext uri="{FF2B5EF4-FFF2-40B4-BE49-F238E27FC236}">
                <a16:creationId xmlns:a16="http://schemas.microsoft.com/office/drawing/2014/main" id="{511616C7-B00E-461E-8D98-0BD90D5973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2244641"/>
            <a:ext cx="4067944" cy="2713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931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5D372-AE12-4792-B324-6ADCA930A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Datganiadau dull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D34163-6480-4DE4-B87D-ED054E2637B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Mae’r datganiad dull bob amser yn ‘Benodol i’r Safle’. Mae’n cael ei ddefnyddio i reoli’r gwaith ac i sicrhau bod pawb sydd ynghlwm yn ymwybodol o’r peryglon sy’n gysylltiedig â'r gwaith. </a:t>
            </a:r>
          </a:p>
          <a:p>
            <a:r>
              <a:rPr lang="cy-GB"/>
              <a:t>Mae’n nodi’r rhagofalon diogelwch y dylid eu cymryd.</a:t>
            </a:r>
          </a:p>
          <a:p>
            <a:r>
              <a:rPr lang="cy-GB"/>
              <a:t>Mae datganiadau dull ar gyfer adeiladu yn cael eu defnyddio ar y safle. </a:t>
            </a:r>
          </a:p>
          <a:p>
            <a:r>
              <a:rPr lang="cy-GB"/>
              <a:t>Rhaid i ddatganiadau dull gael eu hysgrifennu gan berson cymwys sy’n gyfarwydd â’r prosesau gweithio. Dylai datganiadau dull hefyd gynnwys gwybodaeth am drefn a dull adeiladu gan gyfeirio at weithdrefnau gwaith.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86537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1c5831b9-66da-4f16-a409-834213ecdb8e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7d91badd-8922-4db1-9652-4fbca8a6b7df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1256</TotalTime>
  <Words>562</Words>
  <Application>Microsoft Office PowerPoint</Application>
  <PresentationFormat>On-screen Show (4:3)</PresentationFormat>
  <Paragraphs>55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Helvetica Neue</vt:lpstr>
      <vt:lpstr>Lucida Grande</vt:lpstr>
      <vt:lpstr>Times New Roman</vt:lpstr>
      <vt:lpstr>Default Design</vt:lpstr>
      <vt:lpstr>  PowerPoint 7: Datganiadau dull</vt:lpstr>
      <vt:lpstr>Datganiadau dull </vt:lpstr>
      <vt:lpstr>Datganiadau dull </vt:lpstr>
      <vt:lpstr>Datganiadau dull </vt:lpstr>
      <vt:lpstr>Datganiadau dull </vt:lpstr>
      <vt:lpstr>Datganiadau dull </vt:lpstr>
      <vt:lpstr>Beth sydd mewn datganiad dull?</vt:lpstr>
      <vt:lpstr>Datganiadau dull </vt:lpstr>
      <vt:lpstr>Datganiadau dull </vt:lpstr>
      <vt:lpstr>Rhwymedigaethau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212</cp:revision>
  <dcterms:created xsi:type="dcterms:W3CDTF">2013-05-28T00:38:54Z</dcterms:created>
  <dcterms:modified xsi:type="dcterms:W3CDTF">2021-05-03T14:56:53Z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