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47" r:id="rId6"/>
    <p:sldId id="348" r:id="rId7"/>
    <p:sldId id="349" r:id="rId8"/>
    <p:sldId id="350" r:id="rId9"/>
    <p:sldId id="328" r:id="rId10"/>
    <p:sldId id="351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6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15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B9D286-50CE-4A3C-A6BC-099BCB728832}" v="2" dt="2020-10-01T09:26:14.796"/>
    <p1510:client id="{A54A1E61-2CB3-4521-AEE5-7062675D66B7}" v="22" dt="2020-10-01T09:15:23.262"/>
    <p1510:client id="{EA27B84B-9B10-AF4B-9CDD-2506BD24CAC7}" v="671" dt="2020-09-28T21:52:46.1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0724" autoAdjust="0"/>
  </p:normalViewPr>
  <p:slideViewPr>
    <p:cSldViewPr showGuides="1">
      <p:cViewPr varScale="1">
        <p:scale>
          <a:sx n="60" d="100"/>
          <a:sy n="60" d="100"/>
        </p:scale>
        <p:origin x="1468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1664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ila Holmes" userId="S::sheila.holmes@uwtsd.ac.uk::6e7462e7-2d5c-446e-98fb-109e4125352a" providerId="AD" clId="Web-{DB21A073-8734-4048-9E39-F86216CB904F}"/>
    <pc:docChg chg="delSld sldOrd">
      <pc:chgData name="Sheila Holmes" userId="S::sheila.holmes@uwtsd.ac.uk::6e7462e7-2d5c-446e-98fb-109e4125352a" providerId="AD" clId="Web-{DB21A073-8734-4048-9E39-F86216CB904F}" dt="2020-09-28T15:51:45.285" v="2"/>
      <pc:docMkLst>
        <pc:docMk/>
      </pc:docMkLst>
      <pc:sldChg chg="del">
        <pc:chgData name="Sheila Holmes" userId="S::sheila.holmes@uwtsd.ac.uk::6e7462e7-2d5c-446e-98fb-109e4125352a" providerId="AD" clId="Web-{DB21A073-8734-4048-9E39-F86216CB904F}" dt="2020-09-28T15:50:56.313" v="1"/>
        <pc:sldMkLst>
          <pc:docMk/>
          <pc:sldMk cId="0" sldId="332"/>
        </pc:sldMkLst>
      </pc:sldChg>
      <pc:sldChg chg="del">
        <pc:chgData name="Sheila Holmes" userId="S::sheila.holmes@uwtsd.ac.uk::6e7462e7-2d5c-446e-98fb-109e4125352a" providerId="AD" clId="Web-{DB21A073-8734-4048-9E39-F86216CB904F}" dt="2020-09-28T15:51:45.285" v="2"/>
        <pc:sldMkLst>
          <pc:docMk/>
          <pc:sldMk cId="2197054914" sldId="341"/>
        </pc:sldMkLst>
      </pc:sldChg>
      <pc:sldChg chg="ord">
        <pc:chgData name="Sheila Holmes" userId="S::sheila.holmes@uwtsd.ac.uk::6e7462e7-2d5c-446e-98fb-109e4125352a" providerId="AD" clId="Web-{DB21A073-8734-4048-9E39-F86216CB904F}" dt="2020-09-28T15:50:38.109" v="0"/>
        <pc:sldMkLst>
          <pc:docMk/>
          <pc:sldMk cId="2861652007" sldId="347"/>
        </pc:sldMkLst>
      </pc:sldChg>
    </pc:docChg>
  </pc:docChgLst>
  <pc:docChgLst>
    <pc:chgData name="Julie Evans" userId="S::julie.evans@uwtsd.ac.uk::d47432b1-b0c6-4038-b9ba-057154c6d67f" providerId="AD" clId="Web-{A54A1E61-2CB3-4521-AEE5-7062675D66B7}"/>
    <pc:docChg chg="modSld">
      <pc:chgData name="Julie Evans" userId="S::julie.evans@uwtsd.ac.uk::d47432b1-b0c6-4038-b9ba-057154c6d67f" providerId="AD" clId="Web-{A54A1E61-2CB3-4521-AEE5-7062675D66B7}" dt="2020-10-01T09:15:23.262" v="21"/>
      <pc:docMkLst>
        <pc:docMk/>
      </pc:docMkLst>
      <pc:sldChg chg="modSp addCm">
        <pc:chgData name="Julie Evans" userId="S::julie.evans@uwtsd.ac.uk::d47432b1-b0c6-4038-b9ba-057154c6d67f" providerId="AD" clId="Web-{A54A1E61-2CB3-4521-AEE5-7062675D66B7}" dt="2020-10-01T09:12:44.483" v="18"/>
        <pc:sldMkLst>
          <pc:docMk/>
          <pc:sldMk cId="2861652007" sldId="347"/>
        </pc:sldMkLst>
        <pc:spChg chg="mod">
          <ac:chgData name="Julie Evans" userId="S::julie.evans@uwtsd.ac.uk::d47432b1-b0c6-4038-b9ba-057154c6d67f" providerId="AD" clId="Web-{A54A1E61-2CB3-4521-AEE5-7062675D66B7}" dt="2020-10-01T08:57:52.319" v="3" actId="20577"/>
          <ac:spMkLst>
            <pc:docMk/>
            <pc:sldMk cId="2861652007" sldId="347"/>
            <ac:spMk id="6" creationId="{EA42A7DA-2880-3D43-A7F1-5FAB47CD5097}"/>
          </ac:spMkLst>
        </pc:spChg>
        <pc:spChg chg="mod">
          <ac:chgData name="Julie Evans" userId="S::julie.evans@uwtsd.ac.uk::d47432b1-b0c6-4038-b9ba-057154c6d67f" providerId="AD" clId="Web-{A54A1E61-2CB3-4521-AEE5-7062675D66B7}" dt="2020-10-01T09:05:28.799" v="11" actId="20577"/>
          <ac:spMkLst>
            <pc:docMk/>
            <pc:sldMk cId="2861652007" sldId="347"/>
            <ac:spMk id="5123" creationId="{00000000-0000-0000-0000-000000000000}"/>
          </ac:spMkLst>
        </pc:spChg>
        <pc:picChg chg="mod">
          <ac:chgData name="Julie Evans" userId="S::julie.evans@uwtsd.ac.uk::d47432b1-b0c6-4038-b9ba-057154c6d67f" providerId="AD" clId="Web-{A54A1E61-2CB3-4521-AEE5-7062675D66B7}" dt="2020-10-01T08:59:46.350" v="4" actId="1076"/>
          <ac:picMkLst>
            <pc:docMk/>
            <pc:sldMk cId="2861652007" sldId="347"/>
            <ac:picMk id="3" creationId="{CDBA9312-E401-AA43-98FA-7F929B148180}"/>
          </ac:picMkLst>
        </pc:picChg>
      </pc:sldChg>
      <pc:sldChg chg="addCm">
        <pc:chgData name="Julie Evans" userId="S::julie.evans@uwtsd.ac.uk::d47432b1-b0c6-4038-b9ba-057154c6d67f" providerId="AD" clId="Web-{A54A1E61-2CB3-4521-AEE5-7062675D66B7}" dt="2020-10-01T09:13:21.529" v="19"/>
        <pc:sldMkLst>
          <pc:docMk/>
          <pc:sldMk cId="2236705205" sldId="348"/>
        </pc:sldMkLst>
      </pc:sldChg>
      <pc:sldChg chg="modSp addCm">
        <pc:chgData name="Julie Evans" userId="S::julie.evans@uwtsd.ac.uk::d47432b1-b0c6-4038-b9ba-057154c6d67f" providerId="AD" clId="Web-{A54A1E61-2CB3-4521-AEE5-7062675D66B7}" dt="2020-10-01T09:14:16.310" v="20"/>
        <pc:sldMkLst>
          <pc:docMk/>
          <pc:sldMk cId="1628027471" sldId="349"/>
        </pc:sldMkLst>
        <pc:spChg chg="mod">
          <ac:chgData name="Julie Evans" userId="S::julie.evans@uwtsd.ac.uk::d47432b1-b0c6-4038-b9ba-057154c6d67f" providerId="AD" clId="Web-{A54A1E61-2CB3-4521-AEE5-7062675D66B7}" dt="2020-10-01T09:09:36.156" v="17" actId="20577"/>
          <ac:spMkLst>
            <pc:docMk/>
            <pc:sldMk cId="1628027471" sldId="349"/>
            <ac:spMk id="3075" creationId="{00000000-0000-0000-0000-000000000000}"/>
          </ac:spMkLst>
        </pc:spChg>
      </pc:sldChg>
      <pc:sldChg chg="addCm">
        <pc:chgData name="Julie Evans" userId="S::julie.evans@uwtsd.ac.uk::d47432b1-b0c6-4038-b9ba-057154c6d67f" providerId="AD" clId="Web-{A54A1E61-2CB3-4521-AEE5-7062675D66B7}" dt="2020-10-01T09:15:23.262" v="21"/>
        <pc:sldMkLst>
          <pc:docMk/>
          <pc:sldMk cId="611235292" sldId="350"/>
        </pc:sldMkLst>
      </pc:sldChg>
    </pc:docChg>
  </pc:docChgLst>
  <pc:docChgLst>
    <pc:chgData name="Sheila Holmes" userId="6e7462e7-2d5c-446e-98fb-109e4125352a" providerId="ADAL" clId="{EA27B84B-9B10-AF4B-9CDD-2506BD24CAC7}"/>
    <pc:docChg chg="undo custSel addSld delSld modSld sldOrd">
      <pc:chgData name="Sheila Holmes" userId="6e7462e7-2d5c-446e-98fb-109e4125352a" providerId="ADAL" clId="{EA27B84B-9B10-AF4B-9CDD-2506BD24CAC7}" dt="2020-10-02T08:14:02.066" v="2529" actId="20577"/>
      <pc:docMkLst>
        <pc:docMk/>
      </pc:docMkLst>
      <pc:sldChg chg="addSp delSp modSp mod ord modNotesTx">
        <pc:chgData name="Sheila Holmes" userId="6e7462e7-2d5c-446e-98fb-109e4125352a" providerId="ADAL" clId="{EA27B84B-9B10-AF4B-9CDD-2506BD24CAC7}" dt="2020-09-28T21:35:26.655" v="1960" actId="20577"/>
        <pc:sldMkLst>
          <pc:docMk/>
          <pc:sldMk cId="0" sldId="328"/>
        </pc:sldMkLst>
        <pc:spChg chg="add del mod">
          <ac:chgData name="Sheila Holmes" userId="6e7462e7-2d5c-446e-98fb-109e4125352a" providerId="ADAL" clId="{EA27B84B-9B10-AF4B-9CDD-2506BD24CAC7}" dt="2020-09-28T18:31:17.764" v="1168"/>
          <ac:spMkLst>
            <pc:docMk/>
            <pc:sldMk cId="0" sldId="328"/>
            <ac:spMk id="2" creationId="{04880553-51EA-5F42-AA65-79754DECC66A}"/>
          </ac:spMkLst>
        </pc:spChg>
        <pc:spChg chg="mod">
          <ac:chgData name="Sheila Holmes" userId="6e7462e7-2d5c-446e-98fb-109e4125352a" providerId="ADAL" clId="{EA27B84B-9B10-AF4B-9CDD-2506BD24CAC7}" dt="2020-09-28T21:35:26.655" v="1960" actId="20577"/>
          <ac:spMkLst>
            <pc:docMk/>
            <pc:sldMk cId="0" sldId="328"/>
            <ac:spMk id="3075" creationId="{00000000-0000-0000-0000-000000000000}"/>
          </ac:spMkLst>
        </pc:spChg>
        <pc:picChg chg="add mod">
          <ac:chgData name="Sheila Holmes" userId="6e7462e7-2d5c-446e-98fb-109e4125352a" providerId="ADAL" clId="{EA27B84B-9B10-AF4B-9CDD-2506BD24CAC7}" dt="2020-09-28T18:42:29.660" v="1357" actId="1076"/>
          <ac:picMkLst>
            <pc:docMk/>
            <pc:sldMk cId="0" sldId="328"/>
            <ac:picMk id="5" creationId="{DC4BC51B-4C21-DA4C-98A0-A10A915E25D8}"/>
          </ac:picMkLst>
        </pc:picChg>
      </pc:sldChg>
      <pc:sldChg chg="del">
        <pc:chgData name="Sheila Holmes" userId="6e7462e7-2d5c-446e-98fb-109e4125352a" providerId="ADAL" clId="{EA27B84B-9B10-AF4B-9CDD-2506BD24CAC7}" dt="2020-09-28T18:18:23.705" v="1145" actId="2696"/>
        <pc:sldMkLst>
          <pc:docMk/>
          <pc:sldMk cId="0" sldId="330"/>
        </pc:sldMkLst>
      </pc:sldChg>
      <pc:sldChg chg="delSp modSp del mod modNotesTx">
        <pc:chgData name="Sheila Holmes" userId="6e7462e7-2d5c-446e-98fb-109e4125352a" providerId="ADAL" clId="{EA27B84B-9B10-AF4B-9CDD-2506BD24CAC7}" dt="2020-09-28T20:11:52.366" v="1934" actId="2696"/>
        <pc:sldMkLst>
          <pc:docMk/>
          <pc:sldMk cId="0" sldId="331"/>
        </pc:sldMkLst>
        <pc:picChg chg="del mod">
          <ac:chgData name="Sheila Holmes" userId="6e7462e7-2d5c-446e-98fb-109e4125352a" providerId="ADAL" clId="{EA27B84B-9B10-AF4B-9CDD-2506BD24CAC7}" dt="2020-09-28T18:35:16.136" v="1171" actId="21"/>
          <ac:picMkLst>
            <pc:docMk/>
            <pc:sldMk cId="0" sldId="331"/>
            <ac:picMk id="9" creationId="{7E571FB0-26B7-1241-A1FF-DC87AB7372FA}"/>
          </ac:picMkLst>
        </pc:picChg>
      </pc:sldChg>
      <pc:sldChg chg="del">
        <pc:chgData name="Sheila Holmes" userId="6e7462e7-2d5c-446e-98fb-109e4125352a" providerId="ADAL" clId="{EA27B84B-9B10-AF4B-9CDD-2506BD24CAC7}" dt="2020-09-28T18:18:16.554" v="1144" actId="2696"/>
        <pc:sldMkLst>
          <pc:docMk/>
          <pc:sldMk cId="2234880810" sldId="343"/>
        </pc:sldMkLst>
      </pc:sldChg>
      <pc:sldChg chg="del">
        <pc:chgData name="Sheila Holmes" userId="6e7462e7-2d5c-446e-98fb-109e4125352a" providerId="ADAL" clId="{EA27B84B-9B10-AF4B-9CDD-2506BD24CAC7}" dt="2020-09-28T20:11:39.701" v="1932" actId="2696"/>
        <pc:sldMkLst>
          <pc:docMk/>
          <pc:sldMk cId="3287544913" sldId="345"/>
        </pc:sldMkLst>
      </pc:sldChg>
      <pc:sldChg chg="del">
        <pc:chgData name="Sheila Holmes" userId="6e7462e7-2d5c-446e-98fb-109e4125352a" providerId="ADAL" clId="{EA27B84B-9B10-AF4B-9CDD-2506BD24CAC7}" dt="2020-09-28T20:11:43.713" v="1933" actId="2696"/>
        <pc:sldMkLst>
          <pc:docMk/>
          <pc:sldMk cId="4012091196" sldId="346"/>
        </pc:sldMkLst>
      </pc:sldChg>
      <pc:sldChg chg="addSp modSp mod modNotesTx">
        <pc:chgData name="Sheila Holmes" userId="6e7462e7-2d5c-446e-98fb-109e4125352a" providerId="ADAL" clId="{EA27B84B-9B10-AF4B-9CDD-2506BD24CAC7}" dt="2020-09-28T21:33:48.906" v="1935" actId="20577"/>
        <pc:sldMkLst>
          <pc:docMk/>
          <pc:sldMk cId="2861652007" sldId="347"/>
        </pc:sldMkLst>
        <pc:spChg chg="add mod">
          <ac:chgData name="Sheila Holmes" userId="6e7462e7-2d5c-446e-98fb-109e4125352a" providerId="ADAL" clId="{EA27B84B-9B10-AF4B-9CDD-2506BD24CAC7}" dt="2020-09-28T16:53:02.049" v="1039" actId="20577"/>
          <ac:spMkLst>
            <pc:docMk/>
            <pc:sldMk cId="2861652007" sldId="347"/>
            <ac:spMk id="6" creationId="{EA42A7DA-2880-3D43-A7F1-5FAB47CD5097}"/>
          </ac:spMkLst>
        </pc:spChg>
        <pc:spChg chg="mod">
          <ac:chgData name="Sheila Holmes" userId="6e7462e7-2d5c-446e-98fb-109e4125352a" providerId="ADAL" clId="{EA27B84B-9B10-AF4B-9CDD-2506BD24CAC7}" dt="2020-09-28T21:33:48.906" v="1935" actId="20577"/>
          <ac:spMkLst>
            <pc:docMk/>
            <pc:sldMk cId="2861652007" sldId="347"/>
            <ac:spMk id="5122" creationId="{00000000-0000-0000-0000-000000000000}"/>
          </ac:spMkLst>
        </pc:spChg>
        <pc:spChg chg="mod">
          <ac:chgData name="Sheila Holmes" userId="6e7462e7-2d5c-446e-98fb-109e4125352a" providerId="ADAL" clId="{EA27B84B-9B10-AF4B-9CDD-2506BD24CAC7}" dt="2020-09-28T16:49:22.867" v="1029" actId="20577"/>
          <ac:spMkLst>
            <pc:docMk/>
            <pc:sldMk cId="2861652007" sldId="347"/>
            <ac:spMk id="5123" creationId="{00000000-0000-0000-0000-000000000000}"/>
          </ac:spMkLst>
        </pc:spChg>
        <pc:picChg chg="add mod">
          <ac:chgData name="Sheila Holmes" userId="6e7462e7-2d5c-446e-98fb-109e4125352a" providerId="ADAL" clId="{EA27B84B-9B10-AF4B-9CDD-2506BD24CAC7}" dt="2020-09-28T16:47:39.136" v="1011" actId="1076"/>
          <ac:picMkLst>
            <pc:docMk/>
            <pc:sldMk cId="2861652007" sldId="347"/>
            <ac:picMk id="3" creationId="{CDBA9312-E401-AA43-98FA-7F929B148180}"/>
          </ac:picMkLst>
        </pc:picChg>
      </pc:sldChg>
      <pc:sldChg chg="addSp delSp modSp add mod modNotesTx">
        <pc:chgData name="Sheila Holmes" userId="6e7462e7-2d5c-446e-98fb-109e4125352a" providerId="ADAL" clId="{EA27B84B-9B10-AF4B-9CDD-2506BD24CAC7}" dt="2020-09-28T20:07:54.246" v="1890" actId="255"/>
        <pc:sldMkLst>
          <pc:docMk/>
          <pc:sldMk cId="2236705205" sldId="348"/>
        </pc:sldMkLst>
        <pc:spChg chg="add mod">
          <ac:chgData name="Sheila Holmes" userId="6e7462e7-2d5c-446e-98fb-109e4125352a" providerId="ADAL" clId="{EA27B84B-9B10-AF4B-9CDD-2506BD24CAC7}" dt="2020-09-28T20:06:57.045" v="1882" actId="255"/>
          <ac:spMkLst>
            <pc:docMk/>
            <pc:sldMk cId="2236705205" sldId="348"/>
            <ac:spMk id="4" creationId="{AB017639-3876-8F4F-99B8-130B5073B41C}"/>
          </ac:spMkLst>
        </pc:spChg>
        <pc:spChg chg="mod">
          <ac:chgData name="Sheila Holmes" userId="6e7462e7-2d5c-446e-98fb-109e4125352a" providerId="ADAL" clId="{EA27B84B-9B10-AF4B-9CDD-2506BD24CAC7}" dt="2020-09-28T20:07:54.246" v="1890" actId="255"/>
          <ac:spMkLst>
            <pc:docMk/>
            <pc:sldMk cId="2236705205" sldId="348"/>
            <ac:spMk id="5123" creationId="{00000000-0000-0000-0000-000000000000}"/>
          </ac:spMkLst>
        </pc:spChg>
        <pc:picChg chg="add del mod modCrop">
          <ac:chgData name="Sheila Holmes" userId="6e7462e7-2d5c-446e-98fb-109e4125352a" providerId="ADAL" clId="{EA27B84B-9B10-AF4B-9CDD-2506BD24CAC7}" dt="2020-09-28T17:31:38.232" v="1129" actId="478"/>
          <ac:picMkLst>
            <pc:docMk/>
            <pc:sldMk cId="2236705205" sldId="348"/>
            <ac:picMk id="3" creationId="{F50C93B4-2E39-5E4E-9B65-530C890B9307}"/>
          </ac:picMkLst>
        </pc:picChg>
        <pc:picChg chg="add del mod modCrop">
          <ac:chgData name="Sheila Holmes" userId="6e7462e7-2d5c-446e-98fb-109e4125352a" providerId="ADAL" clId="{EA27B84B-9B10-AF4B-9CDD-2506BD24CAC7}" dt="2020-09-28T20:05:43.772" v="1873" actId="478"/>
          <ac:picMkLst>
            <pc:docMk/>
            <pc:sldMk cId="2236705205" sldId="348"/>
            <ac:picMk id="6" creationId="{56E2B438-1D49-F74E-8F1A-092C809531D2}"/>
          </ac:picMkLst>
        </pc:picChg>
        <pc:picChg chg="add mod modCrop">
          <ac:chgData name="Sheila Holmes" userId="6e7462e7-2d5c-446e-98fb-109e4125352a" providerId="ADAL" clId="{EA27B84B-9B10-AF4B-9CDD-2506BD24CAC7}" dt="2020-09-28T20:06:19.270" v="1879" actId="171"/>
          <ac:picMkLst>
            <pc:docMk/>
            <pc:sldMk cId="2236705205" sldId="348"/>
            <ac:picMk id="8" creationId="{BC4A46A6-8C5D-8C48-8469-B5DD8D0FAD8A}"/>
          </ac:picMkLst>
        </pc:picChg>
      </pc:sldChg>
      <pc:sldChg chg="modSp add mod ord modNotesTx">
        <pc:chgData name="Sheila Holmes" userId="6e7462e7-2d5c-446e-98fb-109e4125352a" providerId="ADAL" clId="{EA27B84B-9B10-AF4B-9CDD-2506BD24CAC7}" dt="2020-09-28T21:54:03.913" v="2527" actId="20577"/>
        <pc:sldMkLst>
          <pc:docMk/>
          <pc:sldMk cId="1628027471" sldId="349"/>
        </pc:sldMkLst>
        <pc:spChg chg="mod">
          <ac:chgData name="Sheila Holmes" userId="6e7462e7-2d5c-446e-98fb-109e4125352a" providerId="ADAL" clId="{EA27B84B-9B10-AF4B-9CDD-2506BD24CAC7}" dt="2020-09-28T21:54:03.913" v="2527" actId="20577"/>
          <ac:spMkLst>
            <pc:docMk/>
            <pc:sldMk cId="1628027471" sldId="349"/>
            <ac:spMk id="3075" creationId="{00000000-0000-0000-0000-000000000000}"/>
          </ac:spMkLst>
        </pc:spChg>
      </pc:sldChg>
      <pc:sldChg chg="add del">
        <pc:chgData name="Sheila Holmes" userId="6e7462e7-2d5c-446e-98fb-109e4125352a" providerId="ADAL" clId="{EA27B84B-9B10-AF4B-9CDD-2506BD24CAC7}" dt="2020-09-28T18:22:56.292" v="1148" actId="2696"/>
        <pc:sldMkLst>
          <pc:docMk/>
          <pc:sldMk cId="3079335350" sldId="349"/>
        </pc:sldMkLst>
      </pc:sldChg>
      <pc:sldChg chg="addSp delSp modSp add mod ord modNotesTx">
        <pc:chgData name="Sheila Holmes" userId="6e7462e7-2d5c-446e-98fb-109e4125352a" providerId="ADAL" clId="{EA27B84B-9B10-AF4B-9CDD-2506BD24CAC7}" dt="2020-09-28T21:35:09.471" v="1956" actId="14100"/>
        <pc:sldMkLst>
          <pc:docMk/>
          <pc:sldMk cId="611235292" sldId="350"/>
        </pc:sldMkLst>
        <pc:spChg chg="mod">
          <ac:chgData name="Sheila Holmes" userId="6e7462e7-2d5c-446e-98fb-109e4125352a" providerId="ADAL" clId="{EA27B84B-9B10-AF4B-9CDD-2506BD24CAC7}" dt="2020-09-28T21:34:52.426" v="1955" actId="20577"/>
          <ac:spMkLst>
            <pc:docMk/>
            <pc:sldMk cId="611235292" sldId="350"/>
            <ac:spMk id="3075" creationId="{00000000-0000-0000-0000-000000000000}"/>
          </ac:spMkLst>
        </pc:spChg>
        <pc:picChg chg="add del mod">
          <ac:chgData name="Sheila Holmes" userId="6e7462e7-2d5c-446e-98fb-109e4125352a" providerId="ADAL" clId="{EA27B84B-9B10-AF4B-9CDD-2506BD24CAC7}" dt="2020-09-28T19:27:57.085" v="1683" actId="478"/>
          <ac:picMkLst>
            <pc:docMk/>
            <pc:sldMk cId="611235292" sldId="350"/>
            <ac:picMk id="3" creationId="{3249F77D-A4FC-394C-8657-63CDDA15FA5A}"/>
          </ac:picMkLst>
        </pc:picChg>
        <pc:picChg chg="add mod">
          <ac:chgData name="Sheila Holmes" userId="6e7462e7-2d5c-446e-98fb-109e4125352a" providerId="ADAL" clId="{EA27B84B-9B10-AF4B-9CDD-2506BD24CAC7}" dt="2020-09-28T21:35:09.471" v="1956" actId="14100"/>
          <ac:picMkLst>
            <pc:docMk/>
            <pc:sldMk cId="611235292" sldId="350"/>
            <ac:picMk id="5" creationId="{9A2F8D7D-166B-0A42-8275-7C92AF05EF9C}"/>
          </ac:picMkLst>
        </pc:picChg>
      </pc:sldChg>
      <pc:sldChg chg="modSp add mod modNotesTx">
        <pc:chgData name="Sheila Holmes" userId="6e7462e7-2d5c-446e-98fb-109e4125352a" providerId="ADAL" clId="{EA27B84B-9B10-AF4B-9CDD-2506BD24CAC7}" dt="2020-10-02T08:14:02.066" v="2529" actId="20577"/>
        <pc:sldMkLst>
          <pc:docMk/>
          <pc:sldMk cId="1804320194" sldId="351"/>
        </pc:sldMkLst>
        <pc:spChg chg="mod">
          <ac:chgData name="Sheila Holmes" userId="6e7462e7-2d5c-446e-98fb-109e4125352a" providerId="ADAL" clId="{EA27B84B-9B10-AF4B-9CDD-2506BD24CAC7}" dt="2020-10-02T08:14:02.066" v="2529" actId="20577"/>
          <ac:spMkLst>
            <pc:docMk/>
            <pc:sldMk cId="1804320194" sldId="351"/>
            <ac:spMk id="3075" creationId="{00000000-0000-0000-0000-000000000000}"/>
          </ac:spMkLst>
        </pc:spChg>
      </pc:sldChg>
    </pc:docChg>
  </pc:docChgLst>
  <pc:docChgLst>
    <pc:chgData name="Julie Evans" userId="S::julie.evans@uwtsd.ac.uk::d47432b1-b0c6-4038-b9ba-057154c6d67f" providerId="AD" clId="Web-{00B9D286-50CE-4A3C-A6BC-099BCB728832}"/>
    <pc:docChg chg="">
      <pc:chgData name="Julie Evans" userId="S::julie.evans@uwtsd.ac.uk::d47432b1-b0c6-4038-b9ba-057154c6d67f" providerId="AD" clId="Web-{00B9D286-50CE-4A3C-A6BC-099BCB728832}" dt="2020-10-01T09:26:14.796" v="1"/>
      <pc:docMkLst>
        <pc:docMk/>
      </pc:docMkLst>
      <pc:sldChg chg="addCm">
        <pc:chgData name="Julie Evans" userId="S::julie.evans@uwtsd.ac.uk::d47432b1-b0c6-4038-b9ba-057154c6d67f" providerId="AD" clId="Web-{00B9D286-50CE-4A3C-A6BC-099BCB728832}" dt="2020-10-01T09:25:25.858" v="0"/>
        <pc:sldMkLst>
          <pc:docMk/>
          <pc:sldMk cId="0" sldId="328"/>
        </pc:sldMkLst>
      </pc:sldChg>
      <pc:sldChg chg="addCm">
        <pc:chgData name="Julie Evans" userId="S::julie.evans@uwtsd.ac.uk::d47432b1-b0c6-4038-b9ba-057154c6d67f" providerId="AD" clId="Web-{00B9D286-50CE-4A3C-A6BC-099BCB728832}" dt="2020-10-01T09:26:14.796" v="1"/>
        <pc:sldMkLst>
          <pc:docMk/>
          <pc:sldMk cId="1804320194" sldId="35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signingbuildings.co.uk/wiki/Project_team" TargetMode="External"/><Relationship Id="rId3" Type="http://schemas.openxmlformats.org/officeDocument/2006/relationships/hyperlink" Target="https://www.designingbuildings.co.uk/wiki/Common_data_environment" TargetMode="External"/><Relationship Id="rId7" Type="http://schemas.openxmlformats.org/officeDocument/2006/relationships/hyperlink" Target="https://www.designingbuildings.co.uk/wiki/Datum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designingbuildings.co.uk/wiki/Model" TargetMode="External"/><Relationship Id="rId11" Type="http://schemas.openxmlformats.org/officeDocument/2006/relationships/hyperlink" Target="https://www.designingbuildings.co.uk/wiki/Environment" TargetMode="External"/><Relationship Id="rId5" Type="http://schemas.openxmlformats.org/officeDocument/2006/relationships/hyperlink" Target="https://www.designingbuildings.co.uk/wiki/Information" TargetMode="External"/><Relationship Id="rId10" Type="http://schemas.openxmlformats.org/officeDocument/2006/relationships/hyperlink" Target="https://www.designingbuildings.co.uk/wiki/Bim" TargetMode="External"/><Relationship Id="rId4" Type="http://schemas.openxmlformats.org/officeDocument/2006/relationships/hyperlink" Target="https://www.designingbuildings.co.uk/wiki/Single_source" TargetMode="External"/><Relationship Id="rId9" Type="http://schemas.openxmlformats.org/officeDocument/2006/relationships/hyperlink" Target="https://www.designingbuildings.co.uk/wiki/Project_information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897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6466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Yr </a:t>
            </a:r>
            <a:r>
              <a:rPr lang="cy-GB" sz="1200" b="0" i="0" u="none" strike="noStrike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3" tooltip="Amgylchedd Data Cyffredin (CDE)."/>
              </a:rPr>
              <a:t>amgylchedd data cyffredin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 (CDE), yw'r </a:t>
            </a:r>
            <a:r>
              <a:rPr lang="cy-GB" sz="1200" b="0" i="0" u="none" strike="noStrike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4" tooltip="Un ffynhonnell"/>
              </a:rPr>
              <a:t>un ffynhonnell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 </a:t>
            </a:r>
            <a:r>
              <a:rPr lang="cy-GB" sz="1200" b="0" i="0" u="none" strike="noStrike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5" tooltip="Gwybodaeth"/>
              </a:rPr>
              <a:t>wybodaeth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 a ddefnyddir i gasglu, rheoli a lledaenu dogfennau, y  </a:t>
            </a:r>
            <a:r>
              <a:rPr lang="cy-GB" sz="1200" b="0" i="0" u="none" strike="noStrike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6" tooltip="Model"/>
              </a:rPr>
              <a:t>model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 graffigol a  </a:t>
            </a:r>
            <a:r>
              <a:rPr lang="cy-GB" sz="1200" b="0" i="0" u="none" strike="noStrike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7" tooltip="Datwm"/>
              </a:rPr>
              <a:t>data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 nad yw’n graffigol ar gyfer y </a:t>
            </a:r>
            <a:r>
              <a:rPr lang="cy-GB" sz="1200" b="0" i="0" u="none" strike="noStrike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8" tooltip="Tîm y Prosiect"/>
              </a:rPr>
              <a:t>tîm prosiect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 cyfan (h.y. holl </a:t>
            </a:r>
            <a:r>
              <a:rPr lang="cy-GB" sz="1200" b="0" i="0" u="none" strike="noStrike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9" tooltip="Gwybodaeth am y prosiect"/>
              </a:rPr>
              <a:t>wybodaeth y prosiect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 boed wedi’i chreu mewn </a:t>
            </a:r>
            <a:r>
              <a:rPr lang="cy-GB" sz="1200" b="0" i="0" u="none" strike="noStrike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10" tooltip="BIM"/>
              </a:rPr>
              <a:t>amgylchedd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 </a:t>
            </a:r>
            <a:r>
              <a:rPr lang="cy-GB" sz="1200" b="0" i="0" u="none" strike="noStrike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11" tooltip="Yr Amgylchedd"/>
              </a:rPr>
              <a:t>BIM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 neu mewn fformat </a:t>
            </a:r>
            <a:r>
              <a:rPr lang="cy-GB" sz="1200" b="0" i="0" u="none" strike="noStrike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7" tooltip="Datwm"/>
              </a:rPr>
              <a:t>data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 confensiynol</a:t>
            </a:r>
          </a:p>
          <a:p>
            <a:r>
              <a:rPr lang="cy-GB"/>
              <a:t>https://www.designingbuildings.co.uk/wiki/Common_data_environment_CDE</a:t>
            </a:r>
          </a:p>
          <a:p>
            <a:endParaRPr lang="en-US" dirty="0"/>
          </a:p>
          <a:p>
            <a:r>
              <a:rPr lang="cy-GB"/>
              <a:t>https://www.planbim.io/blog/2020/04/07/the-top-5-common-data-environments-cde-for-bim/</a:t>
            </a:r>
          </a:p>
          <a:p>
            <a:r>
              <a:rPr lang="cy-GB"/>
              <a:t>Enghreifftiau o feddalwedd ar gwmwl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479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767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860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531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-5556" y="47058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EJbn16ww8Yw" TargetMode="External"/><Relationship Id="rId3" Type="http://schemas.openxmlformats.org/officeDocument/2006/relationships/hyperlink" Target="https://www.autodesk.com/bim-360/" TargetMode="External"/><Relationship Id="rId7" Type="http://schemas.openxmlformats.org/officeDocument/2006/relationships/hyperlink" Target="https://www.bimplus.net/en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rocore.com/" TargetMode="External"/><Relationship Id="rId5" Type="http://schemas.openxmlformats.org/officeDocument/2006/relationships/hyperlink" Target="https://www.bentley.com/en/products/brands/projectwise" TargetMode="External"/><Relationship Id="rId4" Type="http://schemas.openxmlformats.org/officeDocument/2006/relationships/hyperlink" Target="https://connect.trimble.co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106: Cyflwyniad i dechnolegau newydd yn y sector adeiladu ac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3: Modelu Gwybodaeth Adeiladu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19256" cy="382588"/>
          </a:xfrm>
        </p:spPr>
        <p:txBody>
          <a:bodyPr/>
          <a:lstStyle/>
          <a:p>
            <a:r>
              <a:rPr lang="cy-GB" sz="2300">
                <a:ea typeface="ＭＳ Ｐゴシック" pitchFamily="-105" charset="-128"/>
                <a:cs typeface="ＭＳ Ｐゴシック" pitchFamily="-105" charset="-128"/>
              </a:rPr>
              <a:t>Dimensiynau BIM – cael dealltwriaeth lawnach o brosiect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68164" y="1512000"/>
            <a:ext cx="7848252" cy="4509288"/>
          </a:xfrm>
        </p:spPr>
        <p:txBody>
          <a:bodyPr/>
          <a:lstStyle/>
          <a:p>
            <a:pPr>
              <a:defRPr/>
            </a:pPr>
            <a:r>
              <a:rPr lang="cy-GB"/>
              <a:t>Mae dimensiynau BIM 4D, 5D a 6D i gyd yn gallu digwydd o fewn llif gwaith BIM lefel 2.</a:t>
            </a:r>
          </a:p>
          <a:p>
            <a:pPr marL="323850" lvl="0" indent="-32385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+mj-lt"/>
              <a:buAutoNum type="arabicPeriod"/>
            </a:pPr>
            <a:r>
              <a:rPr lang="cy-GB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4D (dilyniant y gwaith adeiladu)</a:t>
            </a:r>
          </a:p>
          <a:p>
            <a:pPr marL="0" indent="0" algn="r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r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r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algn="r"/>
            <a:endParaRPr lang="en-US" dirty="0">
              <a:ea typeface="ＭＳ Ｐゴシック"/>
              <a:cs typeface="ＭＳ Ｐゴシック" pitchFamily="-105" charset="-128"/>
              <a:hlinkClick r:id="rId3" invalidUrl="http://"/>
            </a:endParaRPr>
          </a:p>
          <a:p>
            <a:pPr algn="r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42A7DA-2880-3D43-A7F1-5FAB47CD5097}"/>
              </a:ext>
            </a:extLst>
          </p:cNvPr>
          <p:cNvSpPr txBox="1">
            <a:spLocks/>
          </p:cNvSpPr>
          <p:nvPr/>
        </p:nvSpPr>
        <p:spPr bwMode="auto">
          <a:xfrm>
            <a:off x="498064" y="2852936"/>
            <a:ext cx="7242288" cy="433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3">
              <a:defRPr/>
            </a:pPr>
            <a:r>
              <a:rPr lang="cy-GB" sz="2000" dirty="0">
                <a:ea typeface="ＭＳ Ｐゴシック"/>
              </a:rPr>
              <a:t>Trefnu gwybodaeth seiliedig ar amser-data sy'n gysylltiedig â'r model gweledol.</a:t>
            </a:r>
          </a:p>
          <a:p>
            <a:pPr lvl="3">
              <a:defRPr/>
            </a:pPr>
            <a:r>
              <a:rPr lang="cy-GB" sz="2000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Mae hyn yn helpu i gynllunio, dylunio ac adeiladu, gan sicrhau prosiect sydd wedi’i drefnu’n ddiogel, yn rhesymegol ac yn effeithlon.</a:t>
            </a:r>
          </a:p>
          <a:p>
            <a:pPr lvl="3">
              <a:defRPr/>
            </a:pPr>
            <a:r>
              <a:rPr lang="cy-GB" sz="2000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Mae creu brasfodel o’r asedau mewn model ar gyfer adborth gan y tîm dylunio a’r cleient yn osgoi camgymeriadau costus a wneir yn nes ymlaen, ar y safle.</a:t>
            </a:r>
          </a:p>
          <a:p>
            <a:pPr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</a:pPr>
            <a:endParaRPr lang="en-US" kern="0" dirty="0"/>
          </a:p>
          <a:p>
            <a:pPr lvl="3">
              <a:defRPr/>
            </a:pPr>
            <a:endParaRPr lang="en-US" kern="0" dirty="0"/>
          </a:p>
          <a:p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1652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19256" cy="382588"/>
          </a:xfrm>
        </p:spPr>
        <p:txBody>
          <a:bodyPr/>
          <a:lstStyle/>
          <a:p>
            <a:r>
              <a:rPr lang="cy-GB" sz="2300">
                <a:ea typeface="ＭＳ Ｐゴシック" pitchFamily="-105" charset="-128"/>
                <a:cs typeface="ＭＳ Ｐゴシック" pitchFamily="-105" charset="-128"/>
              </a:rPr>
              <a:t>Dimensiynau BIM – cael dealltwriaeth lawnach o brosiect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363272" cy="4581296"/>
          </a:xfrm>
        </p:spPr>
        <p:txBody>
          <a:bodyPr/>
          <a:lstStyle/>
          <a:p>
            <a:pPr>
              <a:defRPr/>
            </a:pPr>
            <a:r>
              <a:rPr lang="cy-GB"/>
              <a:t>Mae dimensiynau BIM 4D, 5D a 6D i gyd yn gallu digwydd o fewn llif gwaith BIM lefel 2.</a:t>
            </a:r>
          </a:p>
          <a:p>
            <a:pPr marL="317500" lvl="0" indent="-31750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</a:pPr>
            <a:r>
              <a:rPr lang="cy-GB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2.  5D (cost)</a:t>
            </a:r>
          </a:p>
          <a:p>
            <a:pPr lvl="3">
              <a:defRPr/>
            </a:pPr>
            <a:r>
              <a:rPr lang="cy-GB" sz="2000"/>
              <a:t>Mae’r costau’n cael eu cysylltu â’r model graffig. Mae hyn yn caniatáu olrhain y gwariant disgwyliedig yn hawdd.</a:t>
            </a:r>
          </a:p>
          <a:p>
            <a:pPr lvl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</a:pPr>
            <a:r>
              <a:rPr lang="cy-GB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3.   BIM 6D (gwybodaeth cylch oes prosiect)</a:t>
            </a:r>
          </a:p>
          <a:p>
            <a:pPr lvl="3">
              <a:defRPr/>
            </a:pPr>
            <a:r>
              <a:rPr lang="cy-GB" sz="2000"/>
              <a:t>Gwybodaeth i gefnogi’r gwaith o reoli a gweithredu cyfleusterau.</a:t>
            </a:r>
          </a:p>
          <a:p>
            <a:pPr lvl="3">
              <a:defRPr/>
            </a:pPr>
            <a:endParaRPr lang="en-US" sz="1600" dirty="0">
              <a:solidFill>
                <a:srgbClr val="000000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lvl="3">
              <a:defRPr/>
            </a:pPr>
            <a:endParaRPr lang="en-US" dirty="0">
              <a:solidFill>
                <a:srgbClr val="000000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lvl="3">
              <a:defRPr/>
            </a:pPr>
            <a:endParaRPr lang="en-US" sz="1600" dirty="0">
              <a:solidFill>
                <a:srgbClr val="000000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lvl="3">
              <a:defRPr/>
            </a:pPr>
            <a:endParaRPr lang="en-US" sz="1600" dirty="0">
              <a:solidFill>
                <a:srgbClr val="000000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lvl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</a:pPr>
            <a:endParaRPr lang="en-US" dirty="0"/>
          </a:p>
          <a:p>
            <a:pPr lvl="3" algn="r">
              <a:defRPr/>
            </a:pPr>
            <a:endParaRPr lang="en-US" sz="1200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017639-3876-8F4F-99B8-130B5073B41C}"/>
              </a:ext>
            </a:extLst>
          </p:cNvPr>
          <p:cNvSpPr txBox="1"/>
          <p:nvPr/>
        </p:nvSpPr>
        <p:spPr>
          <a:xfrm>
            <a:off x="457200" y="4245680"/>
            <a:ext cx="8003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6000">
                <a:solidFill>
                  <a:schemeClr val="bg1"/>
                </a:solidFill>
                <a:latin typeface="Avenir Light" panose="020B0402020203020204" pitchFamily="34" charset="77"/>
              </a:rPr>
              <a:t>DIMENSIYNAU BIM</a:t>
            </a:r>
          </a:p>
        </p:txBody>
      </p:sp>
    </p:spTree>
    <p:extLst>
      <p:ext uri="{BB962C8B-B14F-4D97-AF65-F5344CB8AC3E}">
        <p14:creationId xmlns:p14="http://schemas.microsoft.com/office/powerpoint/2010/main" val="2236705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Termau allweddol: Amgylchedd Data Cyffredin (CDE)</a:t>
            </a:r>
            <a:br>
              <a:rPr lang="cy-GB" dirty="0"/>
            </a:br>
            <a:endParaRPr lang="cy-GB" dirty="0"/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338000"/>
          </a:xfrm>
        </p:spPr>
        <p:txBody>
          <a:bodyPr/>
          <a:lstStyle/>
          <a:p>
            <a:pPr lvl="1"/>
            <a:r>
              <a:rPr lang="cy-GB" dirty="0"/>
              <a:t>Dyma’r un ffynhonnell a ddefnyddir i gasglu a rheoli gwybodaeth, dogfennau: y model graffigol a data nad yw’n graffigol a gesglir gan dîm cyfan y prosiect. Mae CDE yn amgylchedd cydweithredol lle gall holl aelodau tîm y prosiect gyfathrebu. Mae hyn yn helpu i osgoi camgymeriadau a dyblygu.</a:t>
            </a:r>
          </a:p>
          <a:p>
            <a:pPr lvl="1"/>
            <a:r>
              <a:rPr lang="cy-GB" dirty="0"/>
              <a:t>Dyma’r pum arweinydd presennol mewn meddalwedd CDE ffynhonnell agored:</a:t>
            </a:r>
          </a:p>
          <a:p>
            <a:pPr lvl="4"/>
            <a:r>
              <a:rPr lang="cy-GB" sz="2000" dirty="0">
                <a:hlinkClick r:id="rId3"/>
              </a:rPr>
              <a:t>https://www.autodesk.com/bim-360/</a:t>
            </a:r>
          </a:p>
          <a:p>
            <a:pPr lvl="4"/>
            <a:r>
              <a:rPr lang="cy-GB" sz="2000" dirty="0">
                <a:hlinkClick r:id="rId4"/>
              </a:rPr>
              <a:t>https://connect.trimble.com/</a:t>
            </a:r>
          </a:p>
          <a:p>
            <a:pPr lvl="4"/>
            <a:r>
              <a:rPr lang="cy-GB" sz="2000" dirty="0">
                <a:hlinkClick r:id="rId5"/>
              </a:rPr>
              <a:t>https://www.bentley.com/en/products/brands/projectwise</a:t>
            </a:r>
          </a:p>
          <a:p>
            <a:pPr lvl="4"/>
            <a:r>
              <a:rPr lang="cy-GB" sz="2000" dirty="0">
                <a:hlinkClick r:id="rId6"/>
              </a:rPr>
              <a:t>http://www.procore.com/</a:t>
            </a:r>
          </a:p>
          <a:p>
            <a:pPr lvl="4"/>
            <a:r>
              <a:rPr lang="cy-GB" sz="2000" dirty="0">
                <a:hlinkClick r:id="rId7"/>
              </a:rPr>
              <a:t>https://www.bimplus.net/en/</a:t>
            </a:r>
          </a:p>
          <a:p>
            <a:pPr marL="173038" lvl="4" indent="-173038">
              <a:buFont typeface="Arial" panose="020B0604020202020204" pitchFamily="34" charset="0"/>
              <a:buChar char="•"/>
            </a:pPr>
            <a:endParaRPr lang="en-US" sz="2000" dirty="0">
              <a:ea typeface="ＭＳ Ｐゴシック"/>
              <a:cs typeface="+mn-cs"/>
            </a:endParaRPr>
          </a:p>
          <a:p>
            <a:pPr marL="173038" lvl="4" indent="-173038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ea typeface="ＭＳ Ｐゴシック"/>
                <a:cs typeface="+mn-cs"/>
              </a:rPr>
              <a:t>I gael rhagor o wybodaeth am CDE, edrychwch ar y </a:t>
            </a:r>
            <a:r>
              <a:rPr lang="cy-GB" sz="2000" dirty="0">
                <a:ea typeface="ＭＳ Ｐゴシック"/>
                <a:cs typeface="+mn-cs"/>
                <a:hlinkClick r:id="rId8"/>
              </a:rPr>
              <a:t>fideo</a:t>
            </a:r>
            <a:r>
              <a:rPr lang="cy-GB" sz="2000" dirty="0">
                <a:ea typeface="ＭＳ Ｐゴシック"/>
                <a:cs typeface="+mn-cs"/>
              </a:rPr>
              <a:t> hwn.</a:t>
            </a:r>
          </a:p>
          <a:p>
            <a:pPr marL="215900" lvl="4" indent="0">
              <a:buNone/>
            </a:pPr>
            <a:endParaRPr lang="en-US" sz="24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8027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Termau allweddol: glaniadau meddal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589434" y="1628800"/>
            <a:ext cx="7965132" cy="2758492"/>
          </a:xfrm>
        </p:spPr>
        <p:txBody>
          <a:bodyPr/>
          <a:lstStyle/>
          <a:p>
            <a:pPr marL="295275" indent="-2952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latin typeface="+mj-lt"/>
              </a:rPr>
              <a:t>Mae glaniadau meddal yn dod ag arferion gorau ynghyd ar bob cam o’r prosiect.</a:t>
            </a:r>
          </a:p>
          <a:p>
            <a:pPr marL="295275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rgbClr val="231F20"/>
              </a:solidFill>
              <a:latin typeface="+mj-lt"/>
            </a:endParaRPr>
          </a:p>
          <a:p>
            <a:pPr marL="295275" indent="-2952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231F20"/>
                </a:solidFill>
                <a:latin typeface="+mj-lt"/>
              </a:rPr>
              <a:t>Proses yw glanio meddal i drosglwyddo adeilad newydd yn raddol, lle mae cyfnod o ôl-ofal proffesiynol gan dîm y prosiect yn un o ofynion cytundebol y cleient.</a:t>
            </a:r>
          </a:p>
          <a:p>
            <a:pPr marL="295275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rgbClr val="231F20"/>
              </a:solidFill>
              <a:latin typeface="+mj-lt"/>
            </a:endParaRPr>
          </a:p>
          <a:p>
            <a:pPr marL="295275" indent="-2952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231F20"/>
                </a:solidFill>
                <a:latin typeface="+mj-lt"/>
              </a:rPr>
              <a:t>Cynllunnir ar gyfer hyn a’i weithredu ar bob cam o ddechrau’r prosiect, drwy ddatblygu ac adolygu’r dyluniad, cyn trosglwyddo, ôl-ofal cychwynnol ac am hyd at dair blynedd ar ôl cwblhau.</a:t>
            </a:r>
          </a:p>
        </p:txBody>
      </p:sp>
    </p:spTree>
    <p:extLst>
      <p:ext uri="{BB962C8B-B14F-4D97-AF65-F5344CB8AC3E}">
        <p14:creationId xmlns:p14="http://schemas.microsoft.com/office/powerpoint/2010/main" val="611235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Termau allweddol: cynllun gwaith digidol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7560840" cy="4968552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212725" algn="l"/>
              </a:tabLst>
            </a:pPr>
            <a:r>
              <a:rPr lang="cy-GB">
                <a:latin typeface="Arial" charset="0"/>
              </a:rPr>
              <a:t>Cyflogwyr sy’n gyfrifol am ddiffinio’r hyn sy’n ofynnol ar bob cam o brosiect adeiladu ar ffurf cynllun gwaith digidol (DPoW). 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212725" algn="l"/>
              </a:tabLst>
            </a:pPr>
            <a:endParaRPr lang="en-GB" kern="1200" dirty="0">
              <a:latin typeface="Arial" charset="0"/>
            </a:endParaRP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212725" algn="l"/>
              </a:tabLst>
            </a:pPr>
            <a:r>
              <a:rPr lang="cy-GB">
                <a:latin typeface="Arial" charset="0"/>
              </a:rPr>
              <a:t>Mae’r cynllun hwn yn cwmpasu holl amserlen y prosiect, o ddatblygu strategaeth i reoli’r ased adeiledig. 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212725" algn="l"/>
              </a:tabLst>
            </a:pPr>
            <a:endParaRPr lang="en-GB" kern="1200" dirty="0">
              <a:latin typeface="Arial" charset="0"/>
            </a:endParaRPr>
          </a:p>
          <a:p>
            <a:pPr marL="180975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cyflawni tasgau’n ddilyniannol i sicrhau cydweithio effeithiol, gan ddefnyddio prosesau safonol a safonau a dulliau y cytunwyd arnynt fel Cynllun Gwaith RIBA (Sefydliad Brenhinol Penseiri Prydain) neu ddefnyddio’r pecyn cymorth BIM a ddatblygwyd gan NBS (Manyleb Adeiladu Cenedlaethol) i helpu i ddatblygu cynllun gwaith digidol.</a:t>
            </a:r>
          </a:p>
          <a:p>
            <a:pPr marL="180975" indent="-171450">
              <a:buFontTx/>
              <a:buChar char="-"/>
            </a:pPr>
            <a:endParaRPr lang="en-GB" sz="1200" kern="1200" dirty="0">
              <a:latin typeface="Arial" charset="0"/>
            </a:endParaRPr>
          </a:p>
          <a:p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r>
              <a:rPr lang="cy-GB" sz="1000">
                <a:ea typeface="ＭＳ Ｐゴシック" pitchFamily="-105" charset="-128"/>
                <a:cs typeface="ＭＳ Ｐゴシック" pitchFamily="-105" charset="-128"/>
              </a:rPr>
              <a:t>style for sources.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Termau allweddol: Modelu Gwybodaeth Prosiect (PIM)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2853104"/>
          </a:xfrm>
        </p:spPr>
        <p:txBody>
          <a:bodyPr/>
          <a:lstStyle/>
          <a:p>
            <a:pPr lvl="1"/>
            <a:r>
              <a:rPr lang="cy-GB" dirty="0"/>
              <a:t>Is-fath o </a:t>
            </a:r>
            <a:r>
              <a:rPr lang="cy-GB" b="1" dirty="0"/>
              <a:t>Fodel Gwybodaeth</a:t>
            </a:r>
            <a:r>
              <a:rPr lang="cy-GB" dirty="0"/>
              <a:t> yw PIM a ddatblygir yn ystod camau dylunio, cynhyrchu ac adeiladu (neu adnewyddu) prosiect. </a:t>
            </a:r>
          </a:p>
          <a:p>
            <a:pPr marL="0" lvl="1" indent="0">
              <a:buNone/>
            </a:pPr>
            <a:endParaRPr lang="en-GB" dirty="0"/>
          </a:p>
          <a:p>
            <a:pPr lvl="1"/>
            <a:r>
              <a:rPr lang="cy-GB" dirty="0"/>
              <a:t>Wrth drosglwyddo i’r cleient, y Model Gwybodaeth Prosiect (PIM) yw sail y </a:t>
            </a:r>
            <a:r>
              <a:rPr lang="cy-GB" b="1" dirty="0"/>
              <a:t>Model Gwybodaeth Asedau</a:t>
            </a:r>
            <a:r>
              <a:rPr lang="cy-GB" dirty="0"/>
              <a:t> (AIM) ac felly mae’n rhaid iddo fod yn adlewyrchiad cywir o’r hyn sydd wedi cael ei adeiladu a’i osod, ac nid dim ond yr hyn roedd y dylunwyr gwreiddiol yn ei fwriadu.</a:t>
            </a: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4320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7d2f7706-b7a4-469b-9553-f9b3a96bd917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79B43E4-A8F7-4237-A0E1-6674F6325B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2179</TotalTime>
  <Words>713</Words>
  <Application>Microsoft Office PowerPoint</Application>
  <PresentationFormat>On-screen Show (4:3)</PresentationFormat>
  <Paragraphs>86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Avenir Light</vt:lpstr>
      <vt:lpstr>Lucida Grande</vt:lpstr>
      <vt:lpstr>Times New Roman</vt:lpstr>
      <vt:lpstr>Default Design</vt:lpstr>
      <vt:lpstr> PowerPoint 3: Modelu Gwybodaeth Adeiladu 2</vt:lpstr>
      <vt:lpstr>Dimensiynau BIM – cael dealltwriaeth lawnach o brosiect</vt:lpstr>
      <vt:lpstr>Dimensiynau BIM – cael dealltwriaeth lawnach o brosiect</vt:lpstr>
      <vt:lpstr>Termau allweddol: Amgylchedd Data Cyffredin (CDE) </vt:lpstr>
      <vt:lpstr>Termau allweddol: glaniadau meddal</vt:lpstr>
      <vt:lpstr>Termau allweddol: cynllun gwaith digidol</vt:lpstr>
      <vt:lpstr>Termau allweddol: Modelu Gwybodaeth Prosiect (PIM)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177</cp:revision>
  <dcterms:created xsi:type="dcterms:W3CDTF">2013-05-28T00:38:54Z</dcterms:created>
  <dcterms:modified xsi:type="dcterms:W3CDTF">2021-05-19T12:20:25Z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