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4"/>
  </p:notesMasterIdLst>
  <p:handoutMasterIdLst>
    <p:handoutMasterId r:id="rId15"/>
  </p:handoutMasterIdLst>
  <p:sldIdLst>
    <p:sldId id="256" r:id="rId5"/>
    <p:sldId id="332" r:id="rId6"/>
    <p:sldId id="348" r:id="rId7"/>
    <p:sldId id="345" r:id="rId8"/>
    <p:sldId id="331" r:id="rId9"/>
    <p:sldId id="330" r:id="rId10"/>
    <p:sldId id="346" r:id="rId11"/>
    <p:sldId id="347" r:id="rId12"/>
    <p:sldId id="267" r:id="rId13"/>
  </p:sldIdLst>
  <p:sldSz cx="9144000" cy="6858000" type="screen4x3"/>
  <p:notesSz cx="6858000" cy="9144000"/>
  <p:custDataLst>
    <p:tags r:id="rId1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reth W Evans" initials="GE" lastIdx="4" clrIdx="0">
    <p:extLst>
      <p:ext uri="{19B8F6BF-5375-455C-9EA6-DF929625EA0E}">
        <p15:presenceInfo xmlns:p15="http://schemas.microsoft.com/office/powerpoint/2012/main" userId="S::gareth.w.evans@uwtsd.ac.uk::96028f8e-6444-4ba4-ae49-63360c631b48" providerId="AD"/>
      </p:ext>
    </p:extLst>
  </p:cmAuthor>
  <p:cmAuthor id="2" name="Sheila Holmes" initials="SH" lastIdx="3" clrIdx="1">
    <p:extLst>
      <p:ext uri="{19B8F6BF-5375-455C-9EA6-DF929625EA0E}">
        <p15:presenceInfo xmlns:p15="http://schemas.microsoft.com/office/powerpoint/2012/main" userId="S::sheila.holmes@uwtsd.ac.uk::6e7462e7-2d5c-446e-98fb-109e4125352a" providerId="AD"/>
      </p:ext>
    </p:extLst>
  </p:cmAuthor>
  <p:cmAuthor id="3" name="Julie Evans" initials="JE" lastIdx="5" clrIdx="2">
    <p:extLst>
      <p:ext uri="{19B8F6BF-5375-455C-9EA6-DF929625EA0E}">
        <p15:presenceInfo xmlns:p15="http://schemas.microsoft.com/office/powerpoint/2012/main" userId="S::julie.evans@uwtsd.ac.uk::d47432b1-b0c6-4038-b9ba-057154c6d67f" providerId="AD"/>
      </p:ext>
    </p:extLst>
  </p:cmAuthor>
  <p:cmAuthor id="4" name="Paul Martin" initials="PM" lastIdx="9" clrIdx="3">
    <p:extLst>
      <p:ext uri="{19B8F6BF-5375-455C-9EA6-DF929625EA0E}">
        <p15:presenceInfo xmlns:p15="http://schemas.microsoft.com/office/powerpoint/2012/main" userId="1b56c76bd86290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8CCAD2-FB5E-475A-807B-C444B95AE38B}" v="5" dt="2020-10-01T09:21:59.429"/>
    <p1510:client id="{63C7D14B-75F2-4535-9307-59EEA3922228}" v="33" dt="2020-10-01T17:25:09.874"/>
    <p1510:client id="{7D47406A-D158-4DBF-8A30-1140FD7A915E}" v="4" dt="2020-10-01T08:54:39.426"/>
    <p1510:client id="{E26EE01E-49F5-C849-8A7B-6F3229EE5178}" v="35" dt="2020-09-27T19:30:02.8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43"/>
    <p:restoredTop sz="94249" autoAdjust="0"/>
  </p:normalViewPr>
  <p:slideViewPr>
    <p:cSldViewPr snapToGrid="0">
      <p:cViewPr varScale="1">
        <p:scale>
          <a:sx n="67" d="100"/>
          <a:sy n="67" d="100"/>
        </p:scale>
        <p:origin x="1152" y="44"/>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reth W Evans" userId="S::gareth.w.evans@uwtsd.ac.uk::96028f8e-6444-4ba4-ae49-63360c631b48" providerId="AD" clId="Web-{8A152A67-3318-49F8-8239-77C5B1A3D5FC}"/>
    <pc:docChg chg="modSld">
      <pc:chgData name="Gareth W Evans" userId="S::gareth.w.evans@uwtsd.ac.uk::96028f8e-6444-4ba4-ae49-63360c631b48" providerId="AD" clId="Web-{8A152A67-3318-49F8-8239-77C5B1A3D5FC}" dt="2020-09-28T09:45:35.878" v="248" actId="20577"/>
      <pc:docMkLst>
        <pc:docMk/>
      </pc:docMkLst>
      <pc:sldChg chg="modSp">
        <pc:chgData name="Gareth W Evans" userId="S::gareth.w.evans@uwtsd.ac.uk::96028f8e-6444-4ba4-ae49-63360c631b48" providerId="AD" clId="Web-{8A152A67-3318-49F8-8239-77C5B1A3D5FC}" dt="2020-09-28T09:45:35.878" v="248" actId="20577"/>
        <pc:sldMkLst>
          <pc:docMk/>
          <pc:sldMk cId="0" sldId="330"/>
        </pc:sldMkLst>
        <pc:spChg chg="mod">
          <ac:chgData name="Gareth W Evans" userId="S::gareth.w.evans@uwtsd.ac.uk::96028f8e-6444-4ba4-ae49-63360c631b48" providerId="AD" clId="Web-{8A152A67-3318-49F8-8239-77C5B1A3D5FC}" dt="2020-09-28T09:45:35.878" v="248" actId="20577"/>
          <ac:spMkLst>
            <pc:docMk/>
            <pc:sldMk cId="0" sldId="330"/>
            <ac:spMk id="5123" creationId="{00000000-0000-0000-0000-000000000000}"/>
          </ac:spMkLst>
        </pc:spChg>
      </pc:sldChg>
      <pc:sldChg chg="modSp addCm">
        <pc:chgData name="Gareth W Evans" userId="S::gareth.w.evans@uwtsd.ac.uk::96028f8e-6444-4ba4-ae49-63360c631b48" providerId="AD" clId="Web-{8A152A67-3318-49F8-8239-77C5B1A3D5FC}" dt="2020-09-28T09:36:14.072" v="15"/>
        <pc:sldMkLst>
          <pc:docMk/>
          <pc:sldMk cId="0" sldId="332"/>
        </pc:sldMkLst>
        <pc:spChg chg="mod">
          <ac:chgData name="Gareth W Evans" userId="S::gareth.w.evans@uwtsd.ac.uk::96028f8e-6444-4ba4-ae49-63360c631b48" providerId="AD" clId="Web-{8A152A67-3318-49F8-8239-77C5B1A3D5FC}" dt="2020-09-28T09:33:37.608" v="3" actId="20577"/>
          <ac:spMkLst>
            <pc:docMk/>
            <pc:sldMk cId="0" sldId="332"/>
            <ac:spMk id="3" creationId="{00000000-0000-0000-0000-000000000000}"/>
          </ac:spMkLst>
        </pc:spChg>
        <pc:spChg chg="mod">
          <ac:chgData name="Gareth W Evans" userId="S::gareth.w.evans@uwtsd.ac.uk::96028f8e-6444-4ba4-ae49-63360c631b48" providerId="AD" clId="Web-{8A152A67-3318-49F8-8239-77C5B1A3D5FC}" dt="2020-09-28T09:35:59.212" v="14" actId="1076"/>
          <ac:spMkLst>
            <pc:docMk/>
            <pc:sldMk cId="0" sldId="332"/>
            <ac:spMk id="4" creationId="{00000000-0000-0000-0000-000000000000}"/>
          </ac:spMkLst>
        </pc:spChg>
      </pc:sldChg>
      <pc:sldChg chg="modSp addCm">
        <pc:chgData name="Gareth W Evans" userId="S::gareth.w.evans@uwtsd.ac.uk::96028f8e-6444-4ba4-ae49-63360c631b48" providerId="AD" clId="Web-{8A152A67-3318-49F8-8239-77C5B1A3D5FC}" dt="2020-09-28T09:39:00.865" v="75" actId="20577"/>
        <pc:sldMkLst>
          <pc:docMk/>
          <pc:sldMk cId="2234880810" sldId="343"/>
        </pc:sldMkLst>
        <pc:spChg chg="mod">
          <ac:chgData name="Gareth W Evans" userId="S::gareth.w.evans@uwtsd.ac.uk::96028f8e-6444-4ba4-ae49-63360c631b48" providerId="AD" clId="Web-{8A152A67-3318-49F8-8239-77C5B1A3D5FC}" dt="2020-09-28T09:39:00.865" v="75" actId="20577"/>
          <ac:spMkLst>
            <pc:docMk/>
            <pc:sldMk cId="2234880810" sldId="343"/>
            <ac:spMk id="8" creationId="{90ECD21F-1B36-E443-A733-0735282230C7}"/>
          </ac:spMkLst>
        </pc:spChg>
      </pc:sldChg>
      <pc:sldChg chg="modSp">
        <pc:chgData name="Gareth W Evans" userId="S::gareth.w.evans@uwtsd.ac.uk::96028f8e-6444-4ba4-ae49-63360c631b48" providerId="AD" clId="Web-{8A152A67-3318-49F8-8239-77C5B1A3D5FC}" dt="2020-09-28T09:39:43.993" v="91" actId="20577"/>
        <pc:sldMkLst>
          <pc:docMk/>
          <pc:sldMk cId="3287544913" sldId="345"/>
        </pc:sldMkLst>
        <pc:spChg chg="mod">
          <ac:chgData name="Gareth W Evans" userId="S::gareth.w.evans@uwtsd.ac.uk::96028f8e-6444-4ba4-ae49-63360c631b48" providerId="AD" clId="Web-{8A152A67-3318-49F8-8239-77C5B1A3D5FC}" dt="2020-09-28T09:39:43.993" v="91" actId="20577"/>
          <ac:spMkLst>
            <pc:docMk/>
            <pc:sldMk cId="3287544913" sldId="345"/>
            <ac:spMk id="4" creationId="{A9644DAF-2C27-0D47-A52F-26CF71D18D4E}"/>
          </ac:spMkLst>
        </pc:spChg>
      </pc:sldChg>
    </pc:docChg>
  </pc:docChgLst>
  <pc:docChgLst>
    <pc:chgData name="Sheila Holmes" userId="6e7462e7-2d5c-446e-98fb-109e4125352a" providerId="ADAL" clId="{E26EE01E-49F5-C849-8A7B-6F3229EE5178}"/>
    <pc:docChg chg="modSld">
      <pc:chgData name="Sheila Holmes" userId="6e7462e7-2d5c-446e-98fb-109e4125352a" providerId="ADAL" clId="{E26EE01E-49F5-C849-8A7B-6F3229EE5178}" dt="2020-10-02T07:46:23.906" v="9" actId="5793"/>
      <pc:docMkLst>
        <pc:docMk/>
      </pc:docMkLst>
      <pc:sldChg chg="modSp mod">
        <pc:chgData name="Sheila Holmes" userId="6e7462e7-2d5c-446e-98fb-109e4125352a" providerId="ADAL" clId="{E26EE01E-49F5-C849-8A7B-6F3229EE5178}" dt="2020-10-02T07:46:23.906" v="9" actId="5793"/>
        <pc:sldMkLst>
          <pc:docMk/>
          <pc:sldMk cId="2861652007" sldId="347"/>
        </pc:sldMkLst>
        <pc:spChg chg="mod">
          <ac:chgData name="Sheila Holmes" userId="6e7462e7-2d5c-446e-98fb-109e4125352a" providerId="ADAL" clId="{E26EE01E-49F5-C849-8A7B-6F3229EE5178}" dt="2020-10-02T07:46:23.906" v="9" actId="5793"/>
          <ac:spMkLst>
            <pc:docMk/>
            <pc:sldMk cId="2861652007" sldId="347"/>
            <ac:spMk id="5123" creationId="{00000000-0000-0000-0000-000000000000}"/>
          </ac:spMkLst>
        </pc:spChg>
      </pc:sldChg>
    </pc:docChg>
  </pc:docChgLst>
  <pc:docChgLst>
    <pc:chgData name="Sheila Holmes" userId="S::sheila.holmes@uwtsd.ac.uk::6e7462e7-2d5c-446e-98fb-109e4125352a" providerId="AD" clId="Web-{A67C752B-CA30-4975-81E3-06EE3B509F2A}"/>
    <pc:docChg chg="delSld modSld">
      <pc:chgData name="Sheila Holmes" userId="S::sheila.holmes@uwtsd.ac.uk::6e7462e7-2d5c-446e-98fb-109e4125352a" providerId="AD" clId="Web-{A67C752B-CA30-4975-81E3-06EE3B509F2A}" dt="2020-09-28T09:20:08.197" v="271" actId="20577"/>
      <pc:docMkLst>
        <pc:docMk/>
      </pc:docMkLst>
      <pc:sldChg chg="del">
        <pc:chgData name="Sheila Holmes" userId="S::sheila.holmes@uwtsd.ac.uk::6e7462e7-2d5c-446e-98fb-109e4125352a" providerId="AD" clId="Web-{A67C752B-CA30-4975-81E3-06EE3B509F2A}" dt="2020-09-28T09:10:54.355" v="42"/>
        <pc:sldMkLst>
          <pc:docMk/>
          <pc:sldMk cId="0" sldId="328"/>
        </pc:sldMkLst>
      </pc:sldChg>
      <pc:sldChg chg="modSp">
        <pc:chgData name="Sheila Holmes" userId="S::sheila.holmes@uwtsd.ac.uk::6e7462e7-2d5c-446e-98fb-109e4125352a" providerId="AD" clId="Web-{A67C752B-CA30-4975-81E3-06EE3B509F2A}" dt="2020-09-28T09:10:03.885" v="41" actId="20577"/>
        <pc:sldMkLst>
          <pc:docMk/>
          <pc:sldMk cId="0" sldId="330"/>
        </pc:sldMkLst>
        <pc:spChg chg="mod">
          <ac:chgData name="Sheila Holmes" userId="S::sheila.holmes@uwtsd.ac.uk::6e7462e7-2d5c-446e-98fb-109e4125352a" providerId="AD" clId="Web-{A67C752B-CA30-4975-81E3-06EE3B509F2A}" dt="2020-09-28T09:10:03.885" v="41" actId="20577"/>
          <ac:spMkLst>
            <pc:docMk/>
            <pc:sldMk cId="0" sldId="330"/>
            <ac:spMk id="5123" creationId="{00000000-0000-0000-0000-000000000000}"/>
          </ac:spMkLst>
        </pc:spChg>
      </pc:sldChg>
      <pc:sldChg chg="modSp modNotes">
        <pc:chgData name="Sheila Holmes" userId="S::sheila.holmes@uwtsd.ac.uk::6e7462e7-2d5c-446e-98fb-109e4125352a" providerId="AD" clId="Web-{A67C752B-CA30-4975-81E3-06EE3B509F2A}" dt="2020-09-28T09:08:12.366" v="22" actId="20577"/>
        <pc:sldMkLst>
          <pc:docMk/>
          <pc:sldMk cId="0" sldId="332"/>
        </pc:sldMkLst>
        <pc:spChg chg="mod">
          <ac:chgData name="Sheila Holmes" userId="S::sheila.holmes@uwtsd.ac.uk::6e7462e7-2d5c-446e-98fb-109e4125352a" providerId="AD" clId="Web-{A67C752B-CA30-4975-81E3-06EE3B509F2A}" dt="2020-09-28T09:08:12.366" v="22" actId="20577"/>
          <ac:spMkLst>
            <pc:docMk/>
            <pc:sldMk cId="0" sldId="332"/>
            <ac:spMk id="3" creationId="{00000000-0000-0000-0000-000000000000}"/>
          </ac:spMkLst>
        </pc:spChg>
      </pc:sldChg>
      <pc:sldChg chg="del">
        <pc:chgData name="Sheila Holmes" userId="S::sheila.holmes@uwtsd.ac.uk::6e7462e7-2d5c-446e-98fb-109e4125352a" providerId="AD" clId="Web-{A67C752B-CA30-4975-81E3-06EE3B509F2A}" dt="2020-09-28T09:11:00.230" v="43"/>
        <pc:sldMkLst>
          <pc:docMk/>
          <pc:sldMk cId="2197054914" sldId="341"/>
        </pc:sldMkLst>
      </pc:sldChg>
      <pc:sldChg chg="modSp">
        <pc:chgData name="Sheila Holmes" userId="S::sheila.holmes@uwtsd.ac.uk::6e7462e7-2d5c-446e-98fb-109e4125352a" providerId="AD" clId="Web-{A67C752B-CA30-4975-81E3-06EE3B509F2A}" dt="2020-09-28T09:19:34.368" v="265" actId="20577"/>
        <pc:sldMkLst>
          <pc:docMk/>
          <pc:sldMk cId="4012091196" sldId="346"/>
        </pc:sldMkLst>
        <pc:spChg chg="mod">
          <ac:chgData name="Sheila Holmes" userId="S::sheila.holmes@uwtsd.ac.uk::6e7462e7-2d5c-446e-98fb-109e4125352a" providerId="AD" clId="Web-{A67C752B-CA30-4975-81E3-06EE3B509F2A}" dt="2020-09-28T09:19:34.368" v="265" actId="20577"/>
          <ac:spMkLst>
            <pc:docMk/>
            <pc:sldMk cId="4012091196" sldId="346"/>
            <ac:spMk id="8" creationId="{90ECD21F-1B36-E443-A733-0735282230C7}"/>
          </ac:spMkLst>
        </pc:spChg>
        <pc:picChg chg="mod">
          <ac:chgData name="Sheila Holmes" userId="S::sheila.holmes@uwtsd.ac.uk::6e7462e7-2d5c-446e-98fb-109e4125352a" providerId="AD" clId="Web-{A67C752B-CA30-4975-81E3-06EE3B509F2A}" dt="2020-09-28T09:13:18.577" v="89" actId="1076"/>
          <ac:picMkLst>
            <pc:docMk/>
            <pc:sldMk cId="4012091196" sldId="346"/>
            <ac:picMk id="4" creationId="{B85FD8B2-E1A1-F641-9EEB-E70A65141D63}"/>
          </ac:picMkLst>
        </pc:picChg>
      </pc:sldChg>
      <pc:sldChg chg="modSp">
        <pc:chgData name="Sheila Holmes" userId="S::sheila.holmes@uwtsd.ac.uk::6e7462e7-2d5c-446e-98fb-109e4125352a" providerId="AD" clId="Web-{A67C752B-CA30-4975-81E3-06EE3B509F2A}" dt="2020-09-28T09:20:08.197" v="271" actId="20577"/>
        <pc:sldMkLst>
          <pc:docMk/>
          <pc:sldMk cId="2861652007" sldId="347"/>
        </pc:sldMkLst>
        <pc:spChg chg="mod">
          <ac:chgData name="Sheila Holmes" userId="S::sheila.holmes@uwtsd.ac.uk::6e7462e7-2d5c-446e-98fb-109e4125352a" providerId="AD" clId="Web-{A67C752B-CA30-4975-81E3-06EE3B509F2A}" dt="2020-09-28T09:20:08.197" v="271" actId="20577"/>
          <ac:spMkLst>
            <pc:docMk/>
            <pc:sldMk cId="2861652007" sldId="347"/>
            <ac:spMk id="5122" creationId="{00000000-0000-0000-0000-000000000000}"/>
          </ac:spMkLst>
        </pc:spChg>
      </pc:sldChg>
    </pc:docChg>
  </pc:docChgLst>
  <pc:docChgLst>
    <pc:chgData name="Sheila Holmes" userId="S::sheila.holmes@uwtsd.ac.uk::6e7462e7-2d5c-446e-98fb-109e4125352a" providerId="AD" clId="Web-{63C7D14B-75F2-4535-9307-59EEA3922228}"/>
    <pc:docChg chg="modSld">
      <pc:chgData name="Sheila Holmes" userId="S::sheila.holmes@uwtsd.ac.uk::6e7462e7-2d5c-446e-98fb-109e4125352a" providerId="AD" clId="Web-{63C7D14B-75F2-4535-9307-59EEA3922228}" dt="2020-10-01T17:25:09.874" v="31" actId="20577"/>
      <pc:docMkLst>
        <pc:docMk/>
      </pc:docMkLst>
      <pc:sldChg chg="addSp delSp modSp">
        <pc:chgData name="Sheila Holmes" userId="S::sheila.holmes@uwtsd.ac.uk::6e7462e7-2d5c-446e-98fb-109e4125352a" providerId="AD" clId="Web-{63C7D14B-75F2-4535-9307-59EEA3922228}" dt="2020-10-01T17:24:16.045" v="27" actId="1076"/>
        <pc:sldMkLst>
          <pc:docMk/>
          <pc:sldMk cId="0" sldId="332"/>
        </pc:sldMkLst>
        <pc:spChg chg="del mod">
          <ac:chgData name="Sheila Holmes" userId="S::sheila.holmes@uwtsd.ac.uk::6e7462e7-2d5c-446e-98fb-109e4125352a" providerId="AD" clId="Web-{63C7D14B-75F2-4535-9307-59EEA3922228}" dt="2020-10-01T17:19:43.389" v="3"/>
          <ac:spMkLst>
            <pc:docMk/>
            <pc:sldMk cId="0" sldId="332"/>
            <ac:spMk id="4" creationId="{00000000-0000-0000-0000-000000000000}"/>
          </ac:spMkLst>
        </pc:spChg>
        <pc:spChg chg="add mod">
          <ac:chgData name="Sheila Holmes" userId="S::sheila.holmes@uwtsd.ac.uk::6e7462e7-2d5c-446e-98fb-109e4125352a" providerId="AD" clId="Web-{63C7D14B-75F2-4535-9307-59EEA3922228}" dt="2020-10-01T17:24:16.045" v="27" actId="1076"/>
          <ac:spMkLst>
            <pc:docMk/>
            <pc:sldMk cId="0" sldId="332"/>
            <ac:spMk id="7" creationId="{0113530A-B863-4BF5-82C3-E77FB5355B2F}"/>
          </ac:spMkLst>
        </pc:spChg>
        <pc:picChg chg="add mod">
          <ac:chgData name="Sheila Holmes" userId="S::sheila.holmes@uwtsd.ac.uk::6e7462e7-2d5c-446e-98fb-109e4125352a" providerId="AD" clId="Web-{63C7D14B-75F2-4535-9307-59EEA3922228}" dt="2020-10-01T17:19:46.858" v="7" actId="14100"/>
          <ac:picMkLst>
            <pc:docMk/>
            <pc:sldMk cId="0" sldId="332"/>
            <ac:picMk id="5" creationId="{D122B60C-A612-42C7-94AD-1BAFFE31CE08}"/>
          </ac:picMkLst>
        </pc:picChg>
      </pc:sldChg>
      <pc:sldChg chg="modSp">
        <pc:chgData name="Sheila Holmes" userId="S::sheila.holmes@uwtsd.ac.uk::6e7462e7-2d5c-446e-98fb-109e4125352a" providerId="AD" clId="Web-{63C7D14B-75F2-4535-9307-59EEA3922228}" dt="2020-10-01T17:25:09.874" v="31" actId="20577"/>
        <pc:sldMkLst>
          <pc:docMk/>
          <pc:sldMk cId="2234880810" sldId="343"/>
        </pc:sldMkLst>
        <pc:spChg chg="mod">
          <ac:chgData name="Sheila Holmes" userId="S::sheila.holmes@uwtsd.ac.uk::6e7462e7-2d5c-446e-98fb-109e4125352a" providerId="AD" clId="Web-{63C7D14B-75F2-4535-9307-59EEA3922228}" dt="2020-10-01T17:25:09.874" v="31" actId="20577"/>
          <ac:spMkLst>
            <pc:docMk/>
            <pc:sldMk cId="2234880810" sldId="343"/>
            <ac:spMk id="8" creationId="{90ECD21F-1B36-E443-A733-0735282230C7}"/>
          </ac:spMkLst>
        </pc:spChg>
      </pc:sldChg>
    </pc:docChg>
  </pc:docChgLst>
  <pc:docChgLst>
    <pc:chgData name="Julie Evans" userId="S::julie.evans@uwtsd.ac.uk::d47432b1-b0c6-4038-b9ba-057154c6d67f" providerId="AD" clId="Web-{7D47406A-D158-4DBF-8A30-1140FD7A915E}"/>
    <pc:docChg chg="modSld">
      <pc:chgData name="Julie Evans" userId="S::julie.evans@uwtsd.ac.uk::d47432b1-b0c6-4038-b9ba-057154c6d67f" providerId="AD" clId="Web-{7D47406A-D158-4DBF-8A30-1140FD7A915E}" dt="2020-10-01T08:54:39.426" v="3"/>
      <pc:docMkLst>
        <pc:docMk/>
      </pc:docMkLst>
      <pc:sldChg chg="addSp delSp">
        <pc:chgData name="Julie Evans" userId="S::julie.evans@uwtsd.ac.uk::d47432b1-b0c6-4038-b9ba-057154c6d67f" providerId="AD" clId="Web-{7D47406A-D158-4DBF-8A30-1140FD7A915E}" dt="2020-10-01T08:54:39.426" v="3"/>
        <pc:sldMkLst>
          <pc:docMk/>
          <pc:sldMk cId="0" sldId="330"/>
        </pc:sldMkLst>
        <pc:spChg chg="add del">
          <ac:chgData name="Julie Evans" userId="S::julie.evans@uwtsd.ac.uk::d47432b1-b0c6-4038-b9ba-057154c6d67f" providerId="AD" clId="Web-{7D47406A-D158-4DBF-8A30-1140FD7A915E}" dt="2020-10-01T08:54:39.426" v="3"/>
          <ac:spMkLst>
            <pc:docMk/>
            <pc:sldMk cId="0" sldId="330"/>
            <ac:spMk id="2" creationId="{18673BFE-EBC5-4BF1-8AFA-629122E8CC9B}"/>
          </ac:spMkLst>
        </pc:spChg>
        <pc:spChg chg="add del">
          <ac:chgData name="Julie Evans" userId="S::julie.evans@uwtsd.ac.uk::d47432b1-b0c6-4038-b9ba-057154c6d67f" providerId="AD" clId="Web-{7D47406A-D158-4DBF-8A30-1140FD7A915E}" dt="2020-10-01T08:54:36.567" v="2"/>
          <ac:spMkLst>
            <pc:docMk/>
            <pc:sldMk cId="0" sldId="330"/>
            <ac:spMk id="3" creationId="{45378BF5-D51B-4B96-8378-E883A66BCA2F}"/>
          </ac:spMkLst>
        </pc:spChg>
      </pc:sldChg>
    </pc:docChg>
  </pc:docChgLst>
  <pc:docChgLst>
    <pc:chgData name="Sheila Holmes" userId="S::sheila.holmes@uwtsd.ac.uk::6e7462e7-2d5c-446e-98fb-109e4125352a" providerId="AD" clId="Web-{F4D420CB-9704-40E1-B7FF-E459FBF6341C}"/>
    <pc:docChg chg="modSld">
      <pc:chgData name="Sheila Holmes" userId="S::sheila.holmes@uwtsd.ac.uk::6e7462e7-2d5c-446e-98fb-109e4125352a" providerId="AD" clId="Web-{F4D420CB-9704-40E1-B7FF-E459FBF6341C}" dt="2020-09-28T15:49:03.851" v="1" actId="20577"/>
      <pc:docMkLst>
        <pc:docMk/>
      </pc:docMkLst>
      <pc:sldChg chg="modSp">
        <pc:chgData name="Sheila Holmes" userId="S::sheila.holmes@uwtsd.ac.uk::6e7462e7-2d5c-446e-98fb-109e4125352a" providerId="AD" clId="Web-{F4D420CB-9704-40E1-B7FF-E459FBF6341C}" dt="2020-09-28T15:49:03.851" v="1" actId="20577"/>
        <pc:sldMkLst>
          <pc:docMk/>
          <pc:sldMk cId="2861652007" sldId="347"/>
        </pc:sldMkLst>
        <pc:spChg chg="mod">
          <ac:chgData name="Sheila Holmes" userId="S::sheila.holmes@uwtsd.ac.uk::6e7462e7-2d5c-446e-98fb-109e4125352a" providerId="AD" clId="Web-{F4D420CB-9704-40E1-B7FF-E459FBF6341C}" dt="2020-09-28T15:49:03.851" v="1" actId="20577"/>
          <ac:spMkLst>
            <pc:docMk/>
            <pc:sldMk cId="2861652007" sldId="347"/>
            <ac:spMk id="5123" creationId="{00000000-0000-0000-0000-000000000000}"/>
          </ac:spMkLst>
        </pc:spChg>
      </pc:sldChg>
    </pc:docChg>
  </pc:docChgLst>
  <pc:docChgLst>
    <pc:chgData name="Sheila Holmes" userId="6e7462e7-2d5c-446e-98fb-109e4125352a" providerId="ADAL" clId="{98EFD87B-F60A-DC49-8216-312B5147004D}"/>
    <pc:docChg chg="custSel modSld">
      <pc:chgData name="Sheila Holmes" userId="6e7462e7-2d5c-446e-98fb-109e4125352a" providerId="ADAL" clId="{98EFD87B-F60A-DC49-8216-312B5147004D}" dt="2020-09-28T15:39:19.114" v="10" actId="20577"/>
      <pc:docMkLst>
        <pc:docMk/>
      </pc:docMkLst>
      <pc:sldChg chg="modSp addCm">
        <pc:chgData name="Sheila Holmes" userId="6e7462e7-2d5c-446e-98fb-109e4125352a" providerId="ADAL" clId="{98EFD87B-F60A-DC49-8216-312B5147004D}" dt="2020-09-28T15:36:37.019" v="3" actId="1589"/>
        <pc:sldMkLst>
          <pc:docMk/>
          <pc:sldMk cId="0" sldId="332"/>
        </pc:sldMkLst>
        <pc:spChg chg="mod">
          <ac:chgData name="Sheila Holmes" userId="6e7462e7-2d5c-446e-98fb-109e4125352a" providerId="ADAL" clId="{98EFD87B-F60A-DC49-8216-312B5147004D}" dt="2020-09-28T15:34:45.026" v="1" actId="14100"/>
          <ac:spMkLst>
            <pc:docMk/>
            <pc:sldMk cId="0" sldId="332"/>
            <ac:spMk id="3" creationId="{00000000-0000-0000-0000-000000000000}"/>
          </ac:spMkLst>
        </pc:spChg>
      </pc:sldChg>
      <pc:sldChg chg="addCm">
        <pc:chgData name="Sheila Holmes" userId="6e7462e7-2d5c-446e-98fb-109e4125352a" providerId="ADAL" clId="{98EFD87B-F60A-DC49-8216-312B5147004D}" dt="2020-09-28T15:37:21.953" v="4" actId="1589"/>
        <pc:sldMkLst>
          <pc:docMk/>
          <pc:sldMk cId="2234880810" sldId="343"/>
        </pc:sldMkLst>
      </pc:sldChg>
      <pc:sldChg chg="modSp">
        <pc:chgData name="Sheila Holmes" userId="6e7462e7-2d5c-446e-98fb-109e4125352a" providerId="ADAL" clId="{98EFD87B-F60A-DC49-8216-312B5147004D}" dt="2020-09-28T15:38:23.137" v="9" actId="20577"/>
        <pc:sldMkLst>
          <pc:docMk/>
          <pc:sldMk cId="4012091196" sldId="346"/>
        </pc:sldMkLst>
        <pc:spChg chg="mod">
          <ac:chgData name="Sheila Holmes" userId="6e7462e7-2d5c-446e-98fb-109e4125352a" providerId="ADAL" clId="{98EFD87B-F60A-DC49-8216-312B5147004D}" dt="2020-09-28T15:38:23.137" v="9" actId="20577"/>
          <ac:spMkLst>
            <pc:docMk/>
            <pc:sldMk cId="4012091196" sldId="346"/>
            <ac:spMk id="8" creationId="{90ECD21F-1B36-E443-A733-0735282230C7}"/>
          </ac:spMkLst>
        </pc:spChg>
      </pc:sldChg>
      <pc:sldChg chg="modSp">
        <pc:chgData name="Sheila Holmes" userId="6e7462e7-2d5c-446e-98fb-109e4125352a" providerId="ADAL" clId="{98EFD87B-F60A-DC49-8216-312B5147004D}" dt="2020-09-28T15:39:19.114" v="10" actId="20577"/>
        <pc:sldMkLst>
          <pc:docMk/>
          <pc:sldMk cId="2861652007" sldId="347"/>
        </pc:sldMkLst>
        <pc:spChg chg="mod">
          <ac:chgData name="Sheila Holmes" userId="6e7462e7-2d5c-446e-98fb-109e4125352a" providerId="ADAL" clId="{98EFD87B-F60A-DC49-8216-312B5147004D}" dt="2020-09-28T15:39:19.114" v="10" actId="20577"/>
          <ac:spMkLst>
            <pc:docMk/>
            <pc:sldMk cId="2861652007" sldId="347"/>
            <ac:spMk id="5123" creationId="{00000000-0000-0000-0000-000000000000}"/>
          </ac:spMkLst>
        </pc:spChg>
      </pc:sldChg>
    </pc:docChg>
  </pc:docChgLst>
  <pc:docChgLst>
    <pc:chgData name="Julie Evans" userId="S::julie.evans@uwtsd.ac.uk::d47432b1-b0c6-4038-b9ba-057154c6d67f" providerId="AD" clId="Web-{438CCAD2-FB5E-475A-807B-C444B95AE38B}"/>
    <pc:docChg chg="">
      <pc:chgData name="Julie Evans" userId="S::julie.evans@uwtsd.ac.uk::d47432b1-b0c6-4038-b9ba-057154c6d67f" providerId="AD" clId="Web-{438CCAD2-FB5E-475A-807B-C444B95AE38B}" dt="2020-10-01T09:21:59.429" v="4"/>
      <pc:docMkLst>
        <pc:docMk/>
      </pc:docMkLst>
      <pc:sldChg chg="addCm">
        <pc:chgData name="Julie Evans" userId="S::julie.evans@uwtsd.ac.uk::d47432b1-b0c6-4038-b9ba-057154c6d67f" providerId="AD" clId="Web-{438CCAD2-FB5E-475A-807B-C444B95AE38B}" dt="2020-10-01T09:21:59.429" v="4"/>
        <pc:sldMkLst>
          <pc:docMk/>
          <pc:sldMk cId="0" sldId="330"/>
        </pc:sldMkLst>
      </pc:sldChg>
      <pc:sldChg chg="addCm">
        <pc:chgData name="Julie Evans" userId="S::julie.evans@uwtsd.ac.uk::d47432b1-b0c6-4038-b9ba-057154c6d67f" providerId="AD" clId="Web-{438CCAD2-FB5E-475A-807B-C444B95AE38B}" dt="2020-10-01T09:21:14.489" v="3"/>
        <pc:sldMkLst>
          <pc:docMk/>
          <pc:sldMk cId="0" sldId="331"/>
        </pc:sldMkLst>
      </pc:sldChg>
      <pc:sldChg chg="addCm">
        <pc:chgData name="Julie Evans" userId="S::julie.evans@uwtsd.ac.uk::d47432b1-b0c6-4038-b9ba-057154c6d67f" providerId="AD" clId="Web-{438CCAD2-FB5E-475A-807B-C444B95AE38B}" dt="2020-10-01T09:16:59.098" v="0"/>
        <pc:sldMkLst>
          <pc:docMk/>
          <pc:sldMk cId="0" sldId="332"/>
        </pc:sldMkLst>
      </pc:sldChg>
      <pc:sldChg chg="addCm">
        <pc:chgData name="Julie Evans" userId="S::julie.evans@uwtsd.ac.uk::d47432b1-b0c6-4038-b9ba-057154c6d67f" providerId="AD" clId="Web-{438CCAD2-FB5E-475A-807B-C444B95AE38B}" dt="2020-10-01T09:19:03.153" v="1"/>
        <pc:sldMkLst>
          <pc:docMk/>
          <pc:sldMk cId="2234880810" sldId="343"/>
        </pc:sldMkLst>
      </pc:sldChg>
      <pc:sldChg chg="addCm">
        <pc:chgData name="Julie Evans" userId="S::julie.evans@uwtsd.ac.uk::d47432b1-b0c6-4038-b9ba-057154c6d67f" providerId="AD" clId="Web-{438CCAD2-FB5E-475A-807B-C444B95AE38B}" dt="2020-10-01T09:19:52.406" v="2"/>
        <pc:sldMkLst>
          <pc:docMk/>
          <pc:sldMk cId="3287544913" sldId="345"/>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D17D92-22DD-45A9-9F1F-EC4FD19D0648}" type="doc">
      <dgm:prSet loTypeId="urn:microsoft.com/office/officeart/2005/8/layout/pyramid1" loCatId="pyramid" qsTypeId="urn:microsoft.com/office/officeart/2005/8/quickstyle/simple1" qsCatId="simple" csTypeId="urn:microsoft.com/office/officeart/2005/8/colors/accent1_2" csCatId="accent1" phldr="1"/>
      <dgm:spPr/>
    </dgm:pt>
    <dgm:pt modelId="{05DBCE53-E757-487E-801C-F503857FBD27}">
      <dgm:prSet phldrT="[Text]" custT="1"/>
      <dgm:spPr/>
      <dgm:t>
        <a:bodyPr/>
        <a:lstStyle/>
        <a:p>
          <a:pPr algn="ctr"/>
          <a:r>
            <a:rPr lang="cy-GB" sz="2000"/>
            <a:t>2</a:t>
          </a:r>
        </a:p>
      </dgm:t>
    </dgm:pt>
    <dgm:pt modelId="{4E0EC7A1-FBA9-47D3-953C-D16FC83D5D3D}" type="parTrans" cxnId="{E411E1D8-3594-4171-8CD9-FD6124B0A412}">
      <dgm:prSet/>
      <dgm:spPr/>
      <dgm:t>
        <a:bodyPr/>
        <a:lstStyle/>
        <a:p>
          <a:endParaRPr lang="en-GB"/>
        </a:p>
      </dgm:t>
    </dgm:pt>
    <dgm:pt modelId="{8E63ECE8-876E-41F9-B160-6DC07D5DF0D3}" type="sibTrans" cxnId="{E411E1D8-3594-4171-8CD9-FD6124B0A412}">
      <dgm:prSet/>
      <dgm:spPr/>
      <dgm:t>
        <a:bodyPr/>
        <a:lstStyle/>
        <a:p>
          <a:endParaRPr lang="en-GB"/>
        </a:p>
      </dgm:t>
    </dgm:pt>
    <dgm:pt modelId="{E11918A0-7C9B-4E65-81DB-6DE070658737}">
      <dgm:prSet phldrT="[Text]" custT="1"/>
      <dgm:spPr/>
      <dgm:t>
        <a:bodyPr/>
        <a:lstStyle/>
        <a:p>
          <a:pPr algn="ctr"/>
          <a:r>
            <a:rPr lang="cy-GB" sz="2000"/>
            <a:t>1</a:t>
          </a:r>
        </a:p>
      </dgm:t>
    </dgm:pt>
    <dgm:pt modelId="{611B1BDC-DC59-42E3-8FD4-D1B4A6A7A6D4}" type="parTrans" cxnId="{9A3AD156-F5E7-4BBC-A02F-EE12A445932F}">
      <dgm:prSet/>
      <dgm:spPr/>
      <dgm:t>
        <a:bodyPr/>
        <a:lstStyle/>
        <a:p>
          <a:endParaRPr lang="en-GB"/>
        </a:p>
      </dgm:t>
    </dgm:pt>
    <dgm:pt modelId="{7DDC6C54-95DE-4BD9-80C5-C75B52910053}" type="sibTrans" cxnId="{9A3AD156-F5E7-4BBC-A02F-EE12A445932F}">
      <dgm:prSet/>
      <dgm:spPr/>
      <dgm:t>
        <a:bodyPr/>
        <a:lstStyle/>
        <a:p>
          <a:endParaRPr lang="en-GB"/>
        </a:p>
      </dgm:t>
    </dgm:pt>
    <dgm:pt modelId="{8B27079C-D7F5-430B-BAF8-0124C627418E}">
      <dgm:prSet phldrT="[Text]" custT="1"/>
      <dgm:spPr/>
      <dgm:t>
        <a:bodyPr/>
        <a:lstStyle/>
        <a:p>
          <a:pPr algn="ctr"/>
          <a:r>
            <a:rPr lang="cy-GB" sz="2000"/>
            <a:t>0</a:t>
          </a:r>
        </a:p>
      </dgm:t>
    </dgm:pt>
    <dgm:pt modelId="{8BC858E5-BC05-4646-B564-AD88BE1391A3}" type="parTrans" cxnId="{1EFBB66C-1D13-4CCF-A35B-09B1EE2A9C4E}">
      <dgm:prSet/>
      <dgm:spPr/>
      <dgm:t>
        <a:bodyPr/>
        <a:lstStyle/>
        <a:p>
          <a:endParaRPr lang="en-GB"/>
        </a:p>
      </dgm:t>
    </dgm:pt>
    <dgm:pt modelId="{A5E65B77-1090-44BE-BB31-A91CB457FF45}" type="sibTrans" cxnId="{1EFBB66C-1D13-4CCF-A35B-09B1EE2A9C4E}">
      <dgm:prSet/>
      <dgm:spPr/>
      <dgm:t>
        <a:bodyPr/>
        <a:lstStyle/>
        <a:p>
          <a:endParaRPr lang="en-GB"/>
        </a:p>
      </dgm:t>
    </dgm:pt>
    <dgm:pt modelId="{91ED1150-7AC9-4481-9897-03E689470D5D}">
      <dgm:prSet phldrT="[Text]" custT="1"/>
      <dgm:spPr/>
      <dgm:t>
        <a:bodyPr/>
        <a:lstStyle/>
        <a:p>
          <a:pPr algn="ctr"/>
          <a:r>
            <a:rPr lang="cy-GB" sz="2000"/>
            <a:t>3</a:t>
          </a:r>
        </a:p>
      </dgm:t>
    </dgm:pt>
    <dgm:pt modelId="{DBD140A2-EB92-4B27-BB61-1FE18B171482}" type="sibTrans" cxnId="{349783CF-9CAF-4381-8797-942B90D8A9D3}">
      <dgm:prSet/>
      <dgm:spPr/>
      <dgm:t>
        <a:bodyPr/>
        <a:lstStyle/>
        <a:p>
          <a:endParaRPr lang="en-GB"/>
        </a:p>
      </dgm:t>
    </dgm:pt>
    <dgm:pt modelId="{D1D4EEA7-25AF-4A35-BEB4-1E00D7D44970}" type="parTrans" cxnId="{349783CF-9CAF-4381-8797-942B90D8A9D3}">
      <dgm:prSet/>
      <dgm:spPr/>
      <dgm:t>
        <a:bodyPr/>
        <a:lstStyle/>
        <a:p>
          <a:endParaRPr lang="en-GB"/>
        </a:p>
      </dgm:t>
    </dgm:pt>
    <dgm:pt modelId="{4BFE8CEE-7F2B-454E-9D58-9E1F59E44F21}" type="pres">
      <dgm:prSet presAssocID="{43D17D92-22DD-45A9-9F1F-EC4FD19D0648}" presName="Name0" presStyleCnt="0">
        <dgm:presLayoutVars>
          <dgm:dir/>
          <dgm:animLvl val="lvl"/>
          <dgm:resizeHandles val="exact"/>
        </dgm:presLayoutVars>
      </dgm:prSet>
      <dgm:spPr/>
    </dgm:pt>
    <dgm:pt modelId="{2AB5B16D-BD46-4786-BBAD-785A347577E4}" type="pres">
      <dgm:prSet presAssocID="{91ED1150-7AC9-4481-9897-03E689470D5D}" presName="Name8" presStyleCnt="0"/>
      <dgm:spPr/>
    </dgm:pt>
    <dgm:pt modelId="{E59545A3-AA90-4606-88C5-B75C49F49CFD}" type="pres">
      <dgm:prSet presAssocID="{91ED1150-7AC9-4481-9897-03E689470D5D}" presName="level" presStyleLbl="node1" presStyleIdx="0" presStyleCnt="4">
        <dgm:presLayoutVars>
          <dgm:chMax val="1"/>
          <dgm:bulletEnabled val="1"/>
        </dgm:presLayoutVars>
      </dgm:prSet>
      <dgm:spPr/>
    </dgm:pt>
    <dgm:pt modelId="{A3124438-DB0D-4E88-9C6D-9A2F13894668}" type="pres">
      <dgm:prSet presAssocID="{91ED1150-7AC9-4481-9897-03E689470D5D}" presName="levelTx" presStyleLbl="revTx" presStyleIdx="0" presStyleCnt="0">
        <dgm:presLayoutVars>
          <dgm:chMax val="1"/>
          <dgm:bulletEnabled val="1"/>
        </dgm:presLayoutVars>
      </dgm:prSet>
      <dgm:spPr/>
    </dgm:pt>
    <dgm:pt modelId="{D406237E-FAA1-4A37-9290-0EC2602701F3}" type="pres">
      <dgm:prSet presAssocID="{05DBCE53-E757-487E-801C-F503857FBD27}" presName="Name8" presStyleCnt="0"/>
      <dgm:spPr/>
    </dgm:pt>
    <dgm:pt modelId="{08D72684-B0FA-4848-A74D-3D66D688DCCA}" type="pres">
      <dgm:prSet presAssocID="{05DBCE53-E757-487E-801C-F503857FBD27}" presName="level" presStyleLbl="node1" presStyleIdx="1" presStyleCnt="4">
        <dgm:presLayoutVars>
          <dgm:chMax val="1"/>
          <dgm:bulletEnabled val="1"/>
        </dgm:presLayoutVars>
      </dgm:prSet>
      <dgm:spPr/>
    </dgm:pt>
    <dgm:pt modelId="{1643403E-846A-4150-9F44-58BBAF008B2F}" type="pres">
      <dgm:prSet presAssocID="{05DBCE53-E757-487E-801C-F503857FBD27}" presName="levelTx" presStyleLbl="revTx" presStyleIdx="0" presStyleCnt="0">
        <dgm:presLayoutVars>
          <dgm:chMax val="1"/>
          <dgm:bulletEnabled val="1"/>
        </dgm:presLayoutVars>
      </dgm:prSet>
      <dgm:spPr/>
    </dgm:pt>
    <dgm:pt modelId="{6AD9060A-B545-4076-8613-1CCBB05D960F}" type="pres">
      <dgm:prSet presAssocID="{E11918A0-7C9B-4E65-81DB-6DE070658737}" presName="Name8" presStyleCnt="0"/>
      <dgm:spPr/>
    </dgm:pt>
    <dgm:pt modelId="{C922C301-E4C8-4487-90A0-FEE207F3C913}" type="pres">
      <dgm:prSet presAssocID="{E11918A0-7C9B-4E65-81DB-6DE070658737}" presName="level" presStyleLbl="node1" presStyleIdx="2" presStyleCnt="4">
        <dgm:presLayoutVars>
          <dgm:chMax val="1"/>
          <dgm:bulletEnabled val="1"/>
        </dgm:presLayoutVars>
      </dgm:prSet>
      <dgm:spPr/>
    </dgm:pt>
    <dgm:pt modelId="{B1012E33-615F-40C2-9E3F-E06D0077D565}" type="pres">
      <dgm:prSet presAssocID="{E11918A0-7C9B-4E65-81DB-6DE070658737}" presName="levelTx" presStyleLbl="revTx" presStyleIdx="0" presStyleCnt="0">
        <dgm:presLayoutVars>
          <dgm:chMax val="1"/>
          <dgm:bulletEnabled val="1"/>
        </dgm:presLayoutVars>
      </dgm:prSet>
      <dgm:spPr/>
    </dgm:pt>
    <dgm:pt modelId="{1D7A49A6-5B7E-4E24-A3CE-559612BFAEF5}" type="pres">
      <dgm:prSet presAssocID="{8B27079C-D7F5-430B-BAF8-0124C627418E}" presName="Name8" presStyleCnt="0"/>
      <dgm:spPr/>
    </dgm:pt>
    <dgm:pt modelId="{8AE17BF4-A1C3-4035-B16D-E45B823A1337}" type="pres">
      <dgm:prSet presAssocID="{8B27079C-D7F5-430B-BAF8-0124C627418E}" presName="level" presStyleLbl="node1" presStyleIdx="3" presStyleCnt="4">
        <dgm:presLayoutVars>
          <dgm:chMax val="1"/>
          <dgm:bulletEnabled val="1"/>
        </dgm:presLayoutVars>
      </dgm:prSet>
      <dgm:spPr/>
    </dgm:pt>
    <dgm:pt modelId="{1849C5CC-A8C9-4445-A9DC-B8EB3D7EC1DF}" type="pres">
      <dgm:prSet presAssocID="{8B27079C-D7F5-430B-BAF8-0124C627418E}" presName="levelTx" presStyleLbl="revTx" presStyleIdx="0" presStyleCnt="0">
        <dgm:presLayoutVars>
          <dgm:chMax val="1"/>
          <dgm:bulletEnabled val="1"/>
        </dgm:presLayoutVars>
      </dgm:prSet>
      <dgm:spPr/>
    </dgm:pt>
  </dgm:ptLst>
  <dgm:cxnLst>
    <dgm:cxn modelId="{5A084030-639F-4BD7-AD7B-58C155447D6E}" type="presOf" srcId="{E11918A0-7C9B-4E65-81DB-6DE070658737}" destId="{C922C301-E4C8-4487-90A0-FEE207F3C913}" srcOrd="0" destOrd="0" presId="urn:microsoft.com/office/officeart/2005/8/layout/pyramid1"/>
    <dgm:cxn modelId="{1EFBB66C-1D13-4CCF-A35B-09B1EE2A9C4E}" srcId="{43D17D92-22DD-45A9-9F1F-EC4FD19D0648}" destId="{8B27079C-D7F5-430B-BAF8-0124C627418E}" srcOrd="3" destOrd="0" parTransId="{8BC858E5-BC05-4646-B564-AD88BE1391A3}" sibTransId="{A5E65B77-1090-44BE-BB31-A91CB457FF45}"/>
    <dgm:cxn modelId="{7372A24F-556E-47A6-A712-E14A0F9CC624}" type="presOf" srcId="{05DBCE53-E757-487E-801C-F503857FBD27}" destId="{08D72684-B0FA-4848-A74D-3D66D688DCCA}" srcOrd="0" destOrd="0" presId="urn:microsoft.com/office/officeart/2005/8/layout/pyramid1"/>
    <dgm:cxn modelId="{9A3AD156-F5E7-4BBC-A02F-EE12A445932F}" srcId="{43D17D92-22DD-45A9-9F1F-EC4FD19D0648}" destId="{E11918A0-7C9B-4E65-81DB-6DE070658737}" srcOrd="2" destOrd="0" parTransId="{611B1BDC-DC59-42E3-8FD4-D1B4A6A7A6D4}" sibTransId="{7DDC6C54-95DE-4BD9-80C5-C75B52910053}"/>
    <dgm:cxn modelId="{3813BD57-3D14-4624-ADF5-40E86B9AD622}" type="presOf" srcId="{91ED1150-7AC9-4481-9897-03E689470D5D}" destId="{A3124438-DB0D-4E88-9C6D-9A2F13894668}" srcOrd="1" destOrd="0" presId="urn:microsoft.com/office/officeart/2005/8/layout/pyramid1"/>
    <dgm:cxn modelId="{0C4CAD94-EAE5-4A14-A00D-C6EE81D92D26}" type="presOf" srcId="{91ED1150-7AC9-4481-9897-03E689470D5D}" destId="{E59545A3-AA90-4606-88C5-B75C49F49CFD}" srcOrd="0" destOrd="0" presId="urn:microsoft.com/office/officeart/2005/8/layout/pyramid1"/>
    <dgm:cxn modelId="{97E9F597-0243-4F6F-B686-18DF1C0B84FA}" type="presOf" srcId="{43D17D92-22DD-45A9-9F1F-EC4FD19D0648}" destId="{4BFE8CEE-7F2B-454E-9D58-9E1F59E44F21}" srcOrd="0" destOrd="0" presId="urn:microsoft.com/office/officeart/2005/8/layout/pyramid1"/>
    <dgm:cxn modelId="{14CD2DAA-69C1-46A5-8D5A-46BF6C608B2A}" type="presOf" srcId="{05DBCE53-E757-487E-801C-F503857FBD27}" destId="{1643403E-846A-4150-9F44-58BBAF008B2F}" srcOrd="1" destOrd="0" presId="urn:microsoft.com/office/officeart/2005/8/layout/pyramid1"/>
    <dgm:cxn modelId="{99D817AE-A123-411F-9634-7E807113797A}" type="presOf" srcId="{E11918A0-7C9B-4E65-81DB-6DE070658737}" destId="{B1012E33-615F-40C2-9E3F-E06D0077D565}" srcOrd="1" destOrd="0" presId="urn:microsoft.com/office/officeart/2005/8/layout/pyramid1"/>
    <dgm:cxn modelId="{D1F277BC-ED92-4872-B5FE-4D5FBC9CB5DF}" type="presOf" srcId="{8B27079C-D7F5-430B-BAF8-0124C627418E}" destId="{1849C5CC-A8C9-4445-A9DC-B8EB3D7EC1DF}" srcOrd="1" destOrd="0" presId="urn:microsoft.com/office/officeart/2005/8/layout/pyramid1"/>
    <dgm:cxn modelId="{F1FFABBC-36F3-4904-89C3-FA899259829E}" type="presOf" srcId="{8B27079C-D7F5-430B-BAF8-0124C627418E}" destId="{8AE17BF4-A1C3-4035-B16D-E45B823A1337}" srcOrd="0" destOrd="0" presId="urn:microsoft.com/office/officeart/2005/8/layout/pyramid1"/>
    <dgm:cxn modelId="{349783CF-9CAF-4381-8797-942B90D8A9D3}" srcId="{43D17D92-22DD-45A9-9F1F-EC4FD19D0648}" destId="{91ED1150-7AC9-4481-9897-03E689470D5D}" srcOrd="0" destOrd="0" parTransId="{D1D4EEA7-25AF-4A35-BEB4-1E00D7D44970}" sibTransId="{DBD140A2-EB92-4B27-BB61-1FE18B171482}"/>
    <dgm:cxn modelId="{E411E1D8-3594-4171-8CD9-FD6124B0A412}" srcId="{43D17D92-22DD-45A9-9F1F-EC4FD19D0648}" destId="{05DBCE53-E757-487E-801C-F503857FBD27}" srcOrd="1" destOrd="0" parTransId="{4E0EC7A1-FBA9-47D3-953C-D16FC83D5D3D}" sibTransId="{8E63ECE8-876E-41F9-B160-6DC07D5DF0D3}"/>
    <dgm:cxn modelId="{4BAA0A5D-DD44-4B04-856E-ED3051149E90}" type="presParOf" srcId="{4BFE8CEE-7F2B-454E-9D58-9E1F59E44F21}" destId="{2AB5B16D-BD46-4786-BBAD-785A347577E4}" srcOrd="0" destOrd="0" presId="urn:microsoft.com/office/officeart/2005/8/layout/pyramid1"/>
    <dgm:cxn modelId="{FB0E9C50-3E40-4706-B4E5-2397C2FE8D10}" type="presParOf" srcId="{2AB5B16D-BD46-4786-BBAD-785A347577E4}" destId="{E59545A3-AA90-4606-88C5-B75C49F49CFD}" srcOrd="0" destOrd="0" presId="urn:microsoft.com/office/officeart/2005/8/layout/pyramid1"/>
    <dgm:cxn modelId="{3C7D06D8-4C5E-4144-9FC9-84AC66D80C51}" type="presParOf" srcId="{2AB5B16D-BD46-4786-BBAD-785A347577E4}" destId="{A3124438-DB0D-4E88-9C6D-9A2F13894668}" srcOrd="1" destOrd="0" presId="urn:microsoft.com/office/officeart/2005/8/layout/pyramid1"/>
    <dgm:cxn modelId="{4AD7F158-4436-4500-B381-B3681F9A1107}" type="presParOf" srcId="{4BFE8CEE-7F2B-454E-9D58-9E1F59E44F21}" destId="{D406237E-FAA1-4A37-9290-0EC2602701F3}" srcOrd="1" destOrd="0" presId="urn:microsoft.com/office/officeart/2005/8/layout/pyramid1"/>
    <dgm:cxn modelId="{0AAD2437-44CA-422A-9FAA-789E606CA0CE}" type="presParOf" srcId="{D406237E-FAA1-4A37-9290-0EC2602701F3}" destId="{08D72684-B0FA-4848-A74D-3D66D688DCCA}" srcOrd="0" destOrd="0" presId="urn:microsoft.com/office/officeart/2005/8/layout/pyramid1"/>
    <dgm:cxn modelId="{AD6A2CC1-A2EF-4013-8594-B4E7C238996F}" type="presParOf" srcId="{D406237E-FAA1-4A37-9290-0EC2602701F3}" destId="{1643403E-846A-4150-9F44-58BBAF008B2F}" srcOrd="1" destOrd="0" presId="urn:microsoft.com/office/officeart/2005/8/layout/pyramid1"/>
    <dgm:cxn modelId="{6B99D2C1-70B4-4262-A071-98FBBAA97A98}" type="presParOf" srcId="{4BFE8CEE-7F2B-454E-9D58-9E1F59E44F21}" destId="{6AD9060A-B545-4076-8613-1CCBB05D960F}" srcOrd="2" destOrd="0" presId="urn:microsoft.com/office/officeart/2005/8/layout/pyramid1"/>
    <dgm:cxn modelId="{E898F028-1ADC-4DA1-A564-656CBD392718}" type="presParOf" srcId="{6AD9060A-B545-4076-8613-1CCBB05D960F}" destId="{C922C301-E4C8-4487-90A0-FEE207F3C913}" srcOrd="0" destOrd="0" presId="urn:microsoft.com/office/officeart/2005/8/layout/pyramid1"/>
    <dgm:cxn modelId="{85BD1B97-635F-4D2B-81D7-1A2AFDC2597A}" type="presParOf" srcId="{6AD9060A-B545-4076-8613-1CCBB05D960F}" destId="{B1012E33-615F-40C2-9E3F-E06D0077D565}" srcOrd="1" destOrd="0" presId="urn:microsoft.com/office/officeart/2005/8/layout/pyramid1"/>
    <dgm:cxn modelId="{0682E9F0-784C-4FA9-8504-CB386722A018}" type="presParOf" srcId="{4BFE8CEE-7F2B-454E-9D58-9E1F59E44F21}" destId="{1D7A49A6-5B7E-4E24-A3CE-559612BFAEF5}" srcOrd="3" destOrd="0" presId="urn:microsoft.com/office/officeart/2005/8/layout/pyramid1"/>
    <dgm:cxn modelId="{BDB959E8-40A0-4362-88BF-02953708CC4D}" type="presParOf" srcId="{1D7A49A6-5B7E-4E24-A3CE-559612BFAEF5}" destId="{8AE17BF4-A1C3-4035-B16D-E45B823A1337}" srcOrd="0" destOrd="0" presId="urn:microsoft.com/office/officeart/2005/8/layout/pyramid1"/>
    <dgm:cxn modelId="{D42F8130-90DC-4D6C-84C2-7E21F5B273F2}" type="presParOf" srcId="{1D7A49A6-5B7E-4E24-A3CE-559612BFAEF5}" destId="{1849C5CC-A8C9-4445-A9DC-B8EB3D7EC1DF}"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9545A3-AA90-4606-88C5-B75C49F49CFD}">
      <dsp:nvSpPr>
        <dsp:cNvPr id="0" name=""/>
        <dsp:cNvSpPr/>
      </dsp:nvSpPr>
      <dsp:spPr>
        <a:xfrm>
          <a:off x="1624166" y="0"/>
          <a:ext cx="1082777" cy="827303"/>
        </a:xfrm>
        <a:prstGeom prst="trapezoid">
          <a:avLst>
            <a:gd name="adj" fmla="val 654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cy-GB" sz="2000" kern="1200"/>
            <a:t>3</a:t>
          </a:r>
        </a:p>
      </dsp:txBody>
      <dsp:txXfrm>
        <a:off x="1624166" y="0"/>
        <a:ext cx="1082777" cy="827303"/>
      </dsp:txXfrm>
    </dsp:sp>
    <dsp:sp modelId="{08D72684-B0FA-4848-A74D-3D66D688DCCA}">
      <dsp:nvSpPr>
        <dsp:cNvPr id="0" name=""/>
        <dsp:cNvSpPr/>
      </dsp:nvSpPr>
      <dsp:spPr>
        <a:xfrm>
          <a:off x="1082777" y="827303"/>
          <a:ext cx="2165555" cy="827303"/>
        </a:xfrm>
        <a:prstGeom prst="trapezoid">
          <a:avLst>
            <a:gd name="adj" fmla="val 654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cy-GB" sz="2000" kern="1200"/>
            <a:t>2</a:t>
          </a:r>
        </a:p>
      </dsp:txBody>
      <dsp:txXfrm>
        <a:off x="1461749" y="827303"/>
        <a:ext cx="1407610" cy="827303"/>
      </dsp:txXfrm>
    </dsp:sp>
    <dsp:sp modelId="{C922C301-E4C8-4487-90A0-FEE207F3C913}">
      <dsp:nvSpPr>
        <dsp:cNvPr id="0" name=""/>
        <dsp:cNvSpPr/>
      </dsp:nvSpPr>
      <dsp:spPr>
        <a:xfrm>
          <a:off x="541388" y="1654607"/>
          <a:ext cx="3248332" cy="827303"/>
        </a:xfrm>
        <a:prstGeom prst="trapezoid">
          <a:avLst>
            <a:gd name="adj" fmla="val 654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cy-GB" sz="2000" kern="1200"/>
            <a:t>1</a:t>
          </a:r>
        </a:p>
      </dsp:txBody>
      <dsp:txXfrm>
        <a:off x="1109846" y="1654607"/>
        <a:ext cx="2111416" cy="827303"/>
      </dsp:txXfrm>
    </dsp:sp>
    <dsp:sp modelId="{8AE17BF4-A1C3-4035-B16D-E45B823A1337}">
      <dsp:nvSpPr>
        <dsp:cNvPr id="0" name=""/>
        <dsp:cNvSpPr/>
      </dsp:nvSpPr>
      <dsp:spPr>
        <a:xfrm>
          <a:off x="0" y="2481910"/>
          <a:ext cx="4331110" cy="827303"/>
        </a:xfrm>
        <a:prstGeom prst="trapezoid">
          <a:avLst>
            <a:gd name="adj" fmla="val 654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cy-GB" sz="2000" kern="1200"/>
            <a:t>0</a:t>
          </a:r>
        </a:p>
      </dsp:txBody>
      <dsp:txXfrm>
        <a:off x="757944" y="2481910"/>
        <a:ext cx="2815221" cy="827303"/>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5/19/2021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rmjm.com/building-information-modelling-an-introduction-to-bim"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30337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kern="1200" dirty="0">
              <a:solidFill>
                <a:schemeClr val="tx1"/>
              </a:solidFill>
              <a:effectLst/>
              <a:latin typeface="Arial" charset="0"/>
              <a:ea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125866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charset="0"/>
              <a:ea typeface="ＭＳ Ｐゴシック" charset="-128"/>
              <a:cs typeface="ＭＳ Ｐゴシック" charset="-128"/>
            </a:endParaRPr>
          </a:p>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2676104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364224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a:hlinkClick r:id="rId3"/>
              </a:rPr>
              <a:t>https://www.rmjm.com/building-information-modelling-an-introduction-to-bim</a:t>
            </a:r>
          </a:p>
          <a:p>
            <a:r>
              <a:rPr lang="cy-GB"/>
              <a:t>Dyluniad gwell: gellir dadansoddi cynigion adeiladu’n drylwyr, cynnal efelychiadau’n gyflym a meincnodi perfformiad, gan alluogi atebion gwell ac arloesol. </a:t>
            </a:r>
          </a:p>
          <a:p>
            <a:r>
              <a:rPr lang="cy-GB"/>
              <a:t>Costau oes gyfan a reolir a data amgylcheddol: mae perfformiad amgylcheddol yn fwy rhagweladwy, ac mae gwell dealltwriaeth o gostau cylch oes.</a:t>
            </a:r>
          </a:p>
          <a:p>
            <a:r>
              <a:rPr lang="cy-GB"/>
              <a:t>Ansawdd cynhyrchu gwell: mae’r cynhyrchu dogfennau yn hyblyg ac yn manteisio ar awtomeiddio.</a:t>
            </a:r>
          </a:p>
          <a:p>
            <a:r>
              <a:rPr lang="cy-GB"/>
              <a:t>Cydosod awtomataidd: gellir defnyddio data cynnyrch digidol mewn prosesau diweddarach a’u defnyddio ar gyfer gweithgynhyrchu a chydosod systemau strwythurol.</a:t>
            </a:r>
          </a:p>
          <a:p>
            <a:r>
              <a:rPr lang="cy-GB"/>
              <a:t>Gwell gwasanaeth i gwsmeriaid: gwell dealltwriaeth o’r cynigion drwy eu delweddu’n gywir.</a:t>
            </a:r>
          </a:p>
          <a:p>
            <a:r>
              <a:rPr lang="cy-GB"/>
              <a:t>Data cylch oes: gellir defnyddio gofynion, dylunio, adeiladu a gwybodaeth weithredol wrth reoli cyfleusterau.</a:t>
            </a:r>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18659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cy-GB" sz="1200">
                <a:solidFill>
                  <a:schemeClr val="tx1"/>
                </a:solidFill>
                <a:latin typeface="Arial" charset="0"/>
                <a:ea typeface="ＭＳ Ｐゴシック" charset="-128"/>
                <a:cs typeface="ＭＳ Ｐゴシック" charset="-128"/>
              </a:rPr>
              <a:t>Lefel 0 BIM:</a:t>
            </a:r>
          </a:p>
          <a:p>
            <a:pPr fontAlgn="base"/>
            <a:r>
              <a:rPr lang="cy-GB" sz="1200">
                <a:solidFill>
                  <a:schemeClr val="tx1"/>
                </a:solidFill>
                <a:latin typeface="Arial" charset="0"/>
                <a:ea typeface="ＭＳ Ｐゴシック" charset="-128"/>
                <a:cs typeface="ＭＳ Ｐゴシック" charset="-128"/>
              </a:rPr>
              <a:t>Mae Lefel 0 yn cyfeirio at ddim cydweithio o gwbl. Mae’r lefel hon yn cael ei defnyddio’n gyffredinol wrth ddefnyddio CAD 2D a gweithio gyda lluniadau/printiau digidol.</a:t>
            </a:r>
          </a:p>
          <a:p>
            <a:pPr fontAlgn="base"/>
            <a:r>
              <a:rPr lang="cy-GB" sz="1200">
                <a:solidFill>
                  <a:schemeClr val="tx1"/>
                </a:solidFill>
                <a:latin typeface="Arial" charset="0"/>
                <a:ea typeface="ＭＳ Ｐゴシック" charset="-128"/>
                <a:cs typeface="ＭＳ Ｐゴシック" charset="-128"/>
              </a:rPr>
              <a:t>Lefel 1 BIM:</a:t>
            </a:r>
          </a:p>
          <a:p>
            <a:pPr fontAlgn="base"/>
            <a:r>
              <a:rPr lang="cy-GB" sz="1200">
                <a:solidFill>
                  <a:schemeClr val="tx1"/>
                </a:solidFill>
                <a:latin typeface="Arial" charset="0"/>
                <a:ea typeface="ＭＳ Ｐゴシック" charset="-128"/>
                <a:cs typeface="ＭＳ Ｐゴシック" charset="-128"/>
              </a:rPr>
              <a:t>Mae Lefel 1 fel arfer yn golygu bod CAD 3D yn cael ei ddefnyddio ar gyfer gwaith cysyniad, tra bod CAD 2D yn cael ei ddefnyddio ar gyfer drafftio gwybodaeth gynhyrchu. Mae nifer fawr o gwmnïau ar lefel 1, nad yw’n tueddu i gynnwys llawer o gydweithio, gyda phob rhanddeiliad yn cyhoeddi ac yn rheoli ei ddata ei hun.</a:t>
            </a:r>
          </a:p>
          <a:p>
            <a:pPr fontAlgn="base"/>
            <a:r>
              <a:rPr lang="cy-GB" sz="1200">
                <a:solidFill>
                  <a:schemeClr val="tx1"/>
                </a:solidFill>
                <a:latin typeface="Arial" charset="0"/>
                <a:ea typeface="ＭＳ Ｐゴシック" charset="-128"/>
                <a:cs typeface="ＭＳ Ｐゴシック" charset="-128"/>
              </a:rPr>
              <a:t>Lefel 2 BIM:</a:t>
            </a:r>
          </a:p>
          <a:p>
            <a:pPr fontAlgn="base"/>
            <a:r>
              <a:rPr lang="cy-GB" sz="1200">
                <a:solidFill>
                  <a:schemeClr val="tx1"/>
                </a:solidFill>
                <a:latin typeface="Arial" charset="0"/>
                <a:ea typeface="ＭＳ Ｐゴシック" charset="-128"/>
                <a:cs typeface="ＭＳ Ｐゴシック" charset="-128"/>
              </a:rPr>
              <a:t>Ym mis Ebrill 2016, daeth yn ofyniad gorfodol i bob prosiect sy’n cael ei dendro’n gyhoeddus yn y DU roi BIM lefel 2 ar waith. Ar lefel 2, mae pob parti dan sylw’n defnyddio modelau CAD 3D, ac mae’r ffordd y mae rhanddeiliaid yn cyfnewid eu data yn wahanol i lefelau eraill.</a:t>
            </a:r>
          </a:p>
          <a:p>
            <a:pPr fontAlgn="base"/>
            <a:r>
              <a:rPr lang="cy-GB" sz="1200">
                <a:solidFill>
                  <a:schemeClr val="tx1"/>
                </a:solidFill>
                <a:latin typeface="Arial" charset="0"/>
                <a:ea typeface="ＭＳ Ｐゴシック" charset="-128"/>
                <a:cs typeface="ＭＳ Ｐゴシック" charset="-128"/>
              </a:rPr>
              <a:t>Caiff gwybodaeth ei rhannu drwy fformat ffeil cyffredin, ac mae pob cwmni cysylltiedig yn cyfuno hyn â’i data ei hun. Mae hyn yn arbed amser a chostau, ac yn lleihau’r angen i ailweithio.</a:t>
            </a:r>
          </a:p>
          <a:p>
            <a:pPr fontAlgn="base"/>
            <a:r>
              <a:rPr lang="cy-GB" sz="1200">
                <a:solidFill>
                  <a:schemeClr val="tx1"/>
                </a:solidFill>
                <a:latin typeface="Arial" charset="0"/>
                <a:ea typeface="ＭＳ Ｐゴシック" charset="-128"/>
                <a:cs typeface="ＭＳ Ｐゴシック" charset="-128"/>
              </a:rPr>
              <a:t>Lefel 3 BIM:</a:t>
            </a:r>
          </a:p>
          <a:p>
            <a:pPr fontAlgn="base"/>
            <a:r>
              <a:rPr lang="cy-GB" sz="1200">
                <a:solidFill>
                  <a:schemeClr val="tx1"/>
                </a:solidFill>
                <a:latin typeface="Arial" charset="0"/>
                <a:ea typeface="ＭＳ Ｐゴシック" charset="-128"/>
                <a:cs typeface="ＭＳ Ｐゴシック" charset="-128"/>
              </a:rPr>
              <a:t>Mae Lefel 3 yn golygu bod pawb ar y prosiect yn defnyddio un model prosiect a rennir yn hytrach na gweithio ar eu model 3D eu hunain yn annibynnol. Mae hyn yn golygu mai dyma’r lefel â’r mwyaf o gydweithio ymysg y pedair gyntaf. Mae’r dull ‘BIM agored’ hwn yn bodoli mewn amgylchedd canolog, sy’n ei gwneud yn hawdd i bawb ei ddefnyddio a’i olygu.</a:t>
            </a:r>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4160897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hyperlink" Target="https://www.rmjm.com/building-information-modelling-an-introduction-to-bim/"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rmjm.com/building-information-modelling-an-introduction-to-bim/"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a:ea typeface="ＭＳ Ｐゴシック" pitchFamily="-105" charset="-128"/>
              <a:cs typeface="ＭＳ Ｐゴシック" pitchFamily="-105" charset="-128"/>
            </a:endParaRPr>
          </a:p>
          <a:p>
            <a:pPr marL="0" indent="0" eaLnBrk="1" hangingPunct="1"/>
            <a:endParaRPr b="1">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106: Cyflwyniad i dechnolegau newydd yn y sector adeiladu ac amgylchedd adeiledig</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br>
              <a:rPr lang="cy-GB"/>
            </a:br>
            <a:r>
              <a:rPr lang="cy-GB"/>
              <a:t>PowerPoint 2: Modelu Gwybodaeth Adeiladu 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dirty="0"/>
              <a:t>Modelu Gwybodaeth Adeiladu: beth yw hynny?</a:t>
            </a:r>
            <a:br>
              <a:rPr lang="cy-GB" dirty="0"/>
            </a:br>
            <a:endParaRPr lang="cy-GB" dirty="0"/>
          </a:p>
        </p:txBody>
      </p:sp>
      <p:sp>
        <p:nvSpPr>
          <p:cNvPr id="3" name="Content Placeholder 2"/>
          <p:cNvSpPr>
            <a:spLocks noGrp="1"/>
          </p:cNvSpPr>
          <p:nvPr>
            <p:ph sz="quarter" idx="10"/>
          </p:nvPr>
        </p:nvSpPr>
        <p:spPr>
          <a:xfrm>
            <a:off x="457200" y="2551470"/>
            <a:ext cx="3554361" cy="1760879"/>
          </a:xfrm>
        </p:spPr>
        <p:txBody>
          <a:bodyPr/>
          <a:lstStyle/>
          <a:p>
            <a:pPr marL="0" lvl="3" indent="0">
              <a:buNone/>
              <a:defRPr/>
            </a:pPr>
            <a:r>
              <a:rPr lang="cy-GB"/>
              <a:t>Proses 3D ddeallus seiliedig ar fodel yw </a:t>
            </a:r>
            <a:r>
              <a:rPr lang="cy-GB" b="1"/>
              <a:t>Modelu Gwybodaeth Adeiladu (BIM)</a:t>
            </a:r>
            <a:r>
              <a:rPr lang="cy-GB"/>
              <a:t> sy’n rhoi’r wybodaeth a’r offer i staff adeiladu a phensaernïaeth er mwyn cynllunio, dylunio, adeiladu a rheoli adeiladau a phrosiectau seilwaith yn fwy effeithlon.</a:t>
            </a:r>
          </a:p>
          <a:p>
            <a:pPr lvl="4">
              <a:defRPr/>
            </a:pPr>
            <a:endParaRPr lang="en-US" dirty="0"/>
          </a:p>
          <a:p>
            <a:pPr marL="0" lvl="3" indent="0">
              <a:buNone/>
              <a:defRPr/>
            </a:pPr>
            <a:endParaRPr lang="en-US" dirty="0"/>
          </a:p>
          <a:p>
            <a:pPr marL="0" lvl="8" indent="0" eaLnBrk="0" hangingPunct="0">
              <a:lnSpc>
                <a:spcPts val="1200"/>
              </a:lnSpc>
              <a:spcBef>
                <a:spcPts val="0"/>
              </a:spcBef>
              <a:spcAft>
                <a:spcPts val="0"/>
              </a:spcAft>
              <a:buNone/>
            </a:pPr>
            <a:endParaRPr lang="en-US" dirty="0"/>
          </a:p>
          <a:p>
            <a:pPr marL="0" lvl="8" indent="0" eaLnBrk="0" hangingPunct="0">
              <a:lnSpc>
                <a:spcPts val="1200"/>
              </a:lnSpc>
              <a:spcBef>
                <a:spcPts val="0"/>
              </a:spcBef>
              <a:spcAft>
                <a:spcPts val="0"/>
              </a:spcAft>
              <a:buNone/>
            </a:pPr>
            <a:endParaRPr lang="en-US" dirty="0"/>
          </a:p>
        </p:txBody>
      </p:sp>
      <p:pic>
        <p:nvPicPr>
          <p:cNvPr id="5" name="Picture 5" descr="A picture containing water, night, rain, fountain  Description automatically generated">
            <a:extLst>
              <a:ext uri="{FF2B5EF4-FFF2-40B4-BE49-F238E27FC236}">
                <a16:creationId xmlns:a16="http://schemas.microsoft.com/office/drawing/2014/main" id="{D122B60C-A612-42C7-94AD-1BAFFE31CE0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407109" y="2093638"/>
            <a:ext cx="4279691" cy="2880021"/>
          </a:xfrm>
          <a:prstGeom prst="rect">
            <a:avLst/>
          </a:prstGeom>
        </p:spPr>
      </p:pic>
      <p:sp>
        <p:nvSpPr>
          <p:cNvPr id="7" name="Content Placeholder 2">
            <a:extLst>
              <a:ext uri="{FF2B5EF4-FFF2-40B4-BE49-F238E27FC236}">
                <a16:creationId xmlns:a16="http://schemas.microsoft.com/office/drawing/2014/main" id="{0113530A-B863-4BF5-82C3-E77FB5355B2F}"/>
              </a:ext>
            </a:extLst>
          </p:cNvPr>
          <p:cNvSpPr txBox="1">
            <a:spLocks/>
          </p:cNvSpPr>
          <p:nvPr/>
        </p:nvSpPr>
        <p:spPr bwMode="auto">
          <a:xfrm>
            <a:off x="4860032" y="5012794"/>
            <a:ext cx="4402832" cy="2971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0" lvl="2" indent="0">
              <a:buFont typeface="Lucida Grande" pitchFamily="-105" charset="0"/>
              <a:buNone/>
              <a:defRPr/>
            </a:pPr>
            <a:r>
              <a:rPr lang="cy-GB" sz="1000">
                <a:ea typeface="ＭＳ Ｐゴシック"/>
                <a:cs typeface="Arial"/>
              </a:rPr>
              <a:t>https</a:t>
            </a:r>
            <a:r>
              <a:rPr lang="cy-GB" sz="1000">
                <a:ea typeface="+mn-lt"/>
                <a:cs typeface="+mn-lt"/>
              </a:rPr>
              <a:t>://images.unsplash.com/photo-1568952433726-3896e3881c65?</a:t>
            </a:r>
          </a:p>
          <a:p>
            <a:pPr marL="0" lvl="3" indent="0">
              <a:buNone/>
              <a:defRP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Beth yw'r broses BIM?</a:t>
            </a:r>
            <a:br>
              <a:rPr lang="cy-GB"/>
            </a:br>
            <a:endParaRPr lang="cy-GB"/>
          </a:p>
        </p:txBody>
      </p:sp>
      <p:sp>
        <p:nvSpPr>
          <p:cNvPr id="8" name="Content Placeholder 2">
            <a:extLst>
              <a:ext uri="{FF2B5EF4-FFF2-40B4-BE49-F238E27FC236}">
                <a16:creationId xmlns:a16="http://schemas.microsoft.com/office/drawing/2014/main" id="{90ECD21F-1B36-E443-A733-0735282230C7}"/>
              </a:ext>
            </a:extLst>
          </p:cNvPr>
          <p:cNvSpPr>
            <a:spLocks noGrp="1"/>
          </p:cNvSpPr>
          <p:nvPr>
            <p:ph sz="quarter" idx="10"/>
          </p:nvPr>
        </p:nvSpPr>
        <p:spPr>
          <a:xfrm>
            <a:off x="1573253" y="1544002"/>
            <a:ext cx="6760041" cy="4248000"/>
          </a:xfrm>
        </p:spPr>
        <p:txBody>
          <a:bodyPr/>
          <a:lstStyle/>
          <a:p>
            <a:pPr lvl="3">
              <a:defRPr/>
            </a:pPr>
            <a:r>
              <a:rPr lang="cy-GB" b="1">
                <a:ea typeface="ＭＳ Ｐゴシック"/>
              </a:rPr>
              <a:t>Cynllunio</a:t>
            </a:r>
          </a:p>
          <a:p>
            <a:pPr lvl="4">
              <a:defRPr/>
            </a:pPr>
            <a:r>
              <a:rPr lang="cy-GB"/>
              <a:t>Cipio data amgylcheddau yn y byd go iawn</a:t>
            </a:r>
          </a:p>
          <a:p>
            <a:pPr lvl="4">
              <a:defRPr/>
            </a:pPr>
            <a:endParaRPr lang="en-US" dirty="0">
              <a:ea typeface="ＭＳ Ｐゴシック"/>
            </a:endParaRPr>
          </a:p>
          <a:p>
            <a:pPr lvl="3">
              <a:defRPr/>
            </a:pPr>
            <a:r>
              <a:rPr lang="cy-GB" b="1">
                <a:ea typeface="ＭＳ Ｐゴシック"/>
              </a:rPr>
              <a:t>Dylunio</a:t>
            </a:r>
          </a:p>
          <a:p>
            <a:pPr lvl="4">
              <a:defRPr/>
            </a:pPr>
            <a:r>
              <a:rPr lang="cy-GB"/>
              <a:t>Defnyddio’r data 3D a gasglwyd i lywio’r dyluniad</a:t>
            </a:r>
          </a:p>
          <a:p>
            <a:pPr lvl="4">
              <a:defRPr/>
            </a:pPr>
            <a:endParaRPr lang="en-US" dirty="0">
              <a:ea typeface="ＭＳ Ｐゴシック"/>
            </a:endParaRPr>
          </a:p>
          <a:p>
            <a:pPr lvl="3">
              <a:defRPr/>
            </a:pPr>
            <a:r>
              <a:rPr lang="cy-GB" b="1">
                <a:ea typeface="ＭＳ Ｐゴシック"/>
              </a:rPr>
              <a:t>Adeiladu</a:t>
            </a:r>
          </a:p>
          <a:p>
            <a:pPr lvl="4">
              <a:defRPr/>
            </a:pPr>
            <a:r>
              <a:rPr lang="cy-GB"/>
              <a:t>Rhannu’r fanyleb BIM a data logistaidd gyda chrefftwyr a chontractwyr </a:t>
            </a:r>
          </a:p>
          <a:p>
            <a:pPr lvl="4">
              <a:defRPr/>
            </a:pPr>
            <a:endParaRPr lang="en-US" dirty="0"/>
          </a:p>
          <a:p>
            <a:pPr lvl="3">
              <a:defRPr/>
            </a:pPr>
            <a:r>
              <a:rPr lang="cy-GB" b="1">
                <a:ea typeface="ＭＳ Ｐゴシック"/>
              </a:rPr>
              <a:t>Gweithredu</a:t>
            </a:r>
          </a:p>
          <a:p>
            <a:pPr lvl="4">
              <a:defRPr/>
            </a:pPr>
            <a:r>
              <a:rPr lang="cy-GB"/>
              <a:t>Defnyddir data BIM i weithredu a chynnal a chadw asedau gorffenedig</a:t>
            </a:r>
          </a:p>
          <a:p>
            <a:pPr marL="0" lvl="8" indent="0" eaLnBrk="0" hangingPunct="0">
              <a:lnSpc>
                <a:spcPts val="1200"/>
              </a:lnSpc>
              <a:spcBef>
                <a:spcPts val="0"/>
              </a:spcBef>
              <a:spcAft>
                <a:spcPts val="0"/>
              </a:spcAft>
              <a:buNone/>
            </a:pPr>
            <a:endParaRPr lang="en-US" dirty="0"/>
          </a:p>
        </p:txBody>
      </p:sp>
      <p:pic>
        <p:nvPicPr>
          <p:cNvPr id="9" name="Picture 8" descr="A picture containing text, whiteboard  Description automatically generated">
            <a:extLst>
              <a:ext uri="{FF2B5EF4-FFF2-40B4-BE49-F238E27FC236}">
                <a16:creationId xmlns:a16="http://schemas.microsoft.com/office/drawing/2014/main" id="{B91F9029-F2FF-41BB-8AC4-313DCE5141A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93616" y="4645332"/>
            <a:ext cx="1279637" cy="1216166"/>
          </a:xfrm>
          <a:prstGeom prst="rect">
            <a:avLst/>
          </a:prstGeom>
        </p:spPr>
      </p:pic>
      <p:pic>
        <p:nvPicPr>
          <p:cNvPr id="10" name="Picture 9" descr="A picture containing text, whiteboard  Description automatically generated">
            <a:extLst>
              <a:ext uri="{FF2B5EF4-FFF2-40B4-BE49-F238E27FC236}">
                <a16:creationId xmlns:a16="http://schemas.microsoft.com/office/drawing/2014/main" id="{F1F1E274-E59B-464E-8A82-B8EDFDB25F6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37557" y="1504002"/>
            <a:ext cx="1082040" cy="1003417"/>
          </a:xfrm>
          <a:prstGeom prst="rect">
            <a:avLst/>
          </a:prstGeom>
        </p:spPr>
      </p:pic>
      <p:pic>
        <p:nvPicPr>
          <p:cNvPr id="13" name="Picture 12" descr="A picture containing text, whiteboard  Description automatically generated">
            <a:extLst>
              <a:ext uri="{FF2B5EF4-FFF2-40B4-BE49-F238E27FC236}">
                <a16:creationId xmlns:a16="http://schemas.microsoft.com/office/drawing/2014/main" id="{0C3D0BF3-9D2A-4579-BD12-89422BCF0E6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06854" y="3668003"/>
            <a:ext cx="943447" cy="885832"/>
          </a:xfrm>
          <a:prstGeom prst="rect">
            <a:avLst/>
          </a:prstGeom>
        </p:spPr>
      </p:pic>
      <p:pic>
        <p:nvPicPr>
          <p:cNvPr id="15" name="Picture 14" descr="A picture containing text, whiteboard  Description automatically generated">
            <a:extLst>
              <a:ext uri="{FF2B5EF4-FFF2-40B4-BE49-F238E27FC236}">
                <a16:creationId xmlns:a16="http://schemas.microsoft.com/office/drawing/2014/main" id="{7DF8D723-544E-4443-AF18-8AA5330439D8}"/>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37733" y="2576915"/>
            <a:ext cx="943446" cy="929584"/>
          </a:xfrm>
          <a:prstGeom prst="rect">
            <a:avLst/>
          </a:prstGeom>
        </p:spPr>
      </p:pic>
      <p:sp>
        <p:nvSpPr>
          <p:cNvPr id="17" name="TextBox 16">
            <a:extLst>
              <a:ext uri="{FF2B5EF4-FFF2-40B4-BE49-F238E27FC236}">
                <a16:creationId xmlns:a16="http://schemas.microsoft.com/office/drawing/2014/main" id="{71BACC93-DFBC-4F44-A627-FD15533117F1}"/>
              </a:ext>
            </a:extLst>
          </p:cNvPr>
          <p:cNvSpPr txBox="1"/>
          <p:nvPr/>
        </p:nvSpPr>
        <p:spPr>
          <a:xfrm>
            <a:off x="2204884" y="5726889"/>
            <a:ext cx="6481916" cy="246221"/>
          </a:xfrm>
          <a:prstGeom prst="rect">
            <a:avLst/>
          </a:prstGeom>
          <a:noFill/>
        </p:spPr>
        <p:txBody>
          <a:bodyPr wrap="square">
            <a:spAutoFit/>
          </a:bodyPr>
          <a:lstStyle/>
          <a:p>
            <a:pPr marL="0" lvl="8" indent="0" eaLnBrk="0" hangingPunct="0">
              <a:lnSpc>
                <a:spcPts val="1200"/>
              </a:lnSpc>
              <a:spcBef>
                <a:spcPts val="0"/>
              </a:spcBef>
              <a:spcAft>
                <a:spcPts val="0"/>
              </a:spcAft>
              <a:buNone/>
            </a:pPr>
            <a:r>
              <a:rPr lang="cy-GB" sz="1200">
                <a:ea typeface="ＭＳ Ｐゴシック"/>
              </a:rPr>
              <a:t>Ffynhonnell </a:t>
            </a:r>
            <a:r>
              <a:rPr lang="cy-GB" sz="1200">
                <a:ea typeface="ＭＳ Ｐゴシック"/>
                <a:hlinkClick r:id="rId7"/>
              </a:rPr>
              <a:t>https://www.rmjm.com/building-information-modelling-an-introduction-to-bim</a:t>
            </a:r>
          </a:p>
        </p:txBody>
      </p:sp>
    </p:spTree>
    <p:extLst>
      <p:ext uri="{BB962C8B-B14F-4D97-AF65-F5344CB8AC3E}">
        <p14:creationId xmlns:p14="http://schemas.microsoft.com/office/powerpoint/2010/main" val="1114574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Pryd fyddwn ni’n defnyddio BIM?</a:t>
            </a:r>
          </a:p>
        </p:txBody>
      </p:sp>
      <p:sp>
        <p:nvSpPr>
          <p:cNvPr id="4" name="Content Placeholder 3">
            <a:extLst>
              <a:ext uri="{FF2B5EF4-FFF2-40B4-BE49-F238E27FC236}">
                <a16:creationId xmlns:a16="http://schemas.microsoft.com/office/drawing/2014/main" id="{A9644DAF-2C27-0D47-A52F-26CF71D18D4E}"/>
              </a:ext>
            </a:extLst>
          </p:cNvPr>
          <p:cNvSpPr>
            <a:spLocks noGrp="1"/>
          </p:cNvSpPr>
          <p:nvPr>
            <p:ph sz="quarter" idx="10"/>
          </p:nvPr>
        </p:nvSpPr>
        <p:spPr>
          <a:xfrm>
            <a:off x="457199" y="2612793"/>
            <a:ext cx="3762375" cy="2331000"/>
          </a:xfrm>
        </p:spPr>
        <p:txBody>
          <a:bodyPr/>
          <a:lstStyle/>
          <a:p>
            <a:r>
              <a:rPr lang="cy-GB"/>
              <a:t>O fewn amserlen prosiect, mae’n allweddol bod data’n cael ei gyfnewid yn rheolaidd ar bwyntiau strategol gan ddefnyddio amgylchedd data cyffredin (CDE).  </a:t>
            </a:r>
          </a:p>
          <a:p>
            <a:endParaRPr lang="en-US" dirty="0"/>
          </a:p>
        </p:txBody>
      </p:sp>
      <p:sp>
        <p:nvSpPr>
          <p:cNvPr id="10" name="Content Placeholder 3">
            <a:extLst>
              <a:ext uri="{FF2B5EF4-FFF2-40B4-BE49-F238E27FC236}">
                <a16:creationId xmlns:a16="http://schemas.microsoft.com/office/drawing/2014/main" id="{124BB28B-C58A-B84D-BB02-8F7F2D6CABFB}"/>
              </a:ext>
            </a:extLst>
          </p:cNvPr>
          <p:cNvSpPr txBox="1">
            <a:spLocks/>
          </p:cNvSpPr>
          <p:nvPr/>
        </p:nvSpPr>
        <p:spPr bwMode="auto">
          <a:xfrm>
            <a:off x="457200" y="1674755"/>
            <a:ext cx="8229600" cy="6571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cy-GB">
                <a:latin typeface="Arial" charset="0"/>
              </a:rPr>
              <a:t>Ym mis Ebrill 2016, daeth yn ofyniad gorfodol i bob prosiect sy’n cael ei dendro’n gyhoeddus yn y DU roi BIM lefel 2 ar waith. </a:t>
            </a:r>
          </a:p>
          <a:p>
            <a:endParaRPr lang="en-GB" kern="0" dirty="0"/>
          </a:p>
        </p:txBody>
      </p:sp>
      <p:pic>
        <p:nvPicPr>
          <p:cNvPr id="5" name="Picture 4" descr="Diagram  Description automatically generated">
            <a:extLst>
              <a:ext uri="{FF2B5EF4-FFF2-40B4-BE49-F238E27FC236}">
                <a16:creationId xmlns:a16="http://schemas.microsoft.com/office/drawing/2014/main" id="{98AADC41-E364-49BA-B41F-BF9C323F6E9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468761" y="2337562"/>
            <a:ext cx="4571999" cy="3143534"/>
          </a:xfrm>
          <a:prstGeom prst="rect">
            <a:avLst/>
          </a:prstGeom>
        </p:spPr>
      </p:pic>
    </p:spTree>
    <p:extLst>
      <p:ext uri="{BB962C8B-B14F-4D97-AF65-F5344CB8AC3E}">
        <p14:creationId xmlns:p14="http://schemas.microsoft.com/office/powerpoint/2010/main" val="3287544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229600" cy="692808"/>
          </a:xfrm>
        </p:spPr>
        <p:txBody>
          <a:bodyPr>
            <a:normAutofit/>
          </a:bodyPr>
          <a:lstStyle/>
          <a:p>
            <a:r>
              <a:rPr lang="cy-GB"/>
              <a:t>Pryd fyddwn ni’n defnyddio BIM?</a:t>
            </a:r>
          </a:p>
        </p:txBody>
      </p:sp>
      <p:sp>
        <p:nvSpPr>
          <p:cNvPr id="7" name="Content Placeholder 6">
            <a:extLst>
              <a:ext uri="{FF2B5EF4-FFF2-40B4-BE49-F238E27FC236}">
                <a16:creationId xmlns:a16="http://schemas.microsoft.com/office/drawing/2014/main" id="{3751490B-F0A6-1241-BE9E-3C5E862689F7}"/>
              </a:ext>
            </a:extLst>
          </p:cNvPr>
          <p:cNvSpPr>
            <a:spLocks noGrp="1"/>
          </p:cNvSpPr>
          <p:nvPr>
            <p:ph sz="quarter" idx="10"/>
          </p:nvPr>
        </p:nvSpPr>
        <p:spPr/>
        <p:txBody>
          <a:bodyPr/>
          <a:lstStyle/>
          <a:p>
            <a:pPr marL="0" lvl="3" indent="0">
              <a:buNone/>
              <a:defRPr/>
            </a:pPr>
            <a:r>
              <a:rPr lang="cy-GB" dirty="0"/>
              <a:t>Rydym yn defnyddio BIM drwy gydol cylch oes adeilad:</a:t>
            </a:r>
          </a:p>
          <a:p>
            <a:pPr lvl="4">
              <a:buClr>
                <a:srgbClr val="0077E3"/>
              </a:buClr>
              <a:buFont typeface="Arial" panose="020B0604020202020204" pitchFamily="34" charset="0"/>
              <a:buChar char="•"/>
              <a:defRPr/>
            </a:pPr>
            <a:r>
              <a:rPr lang="cy-GB" dirty="0"/>
              <a:t>rhaglennu/dechreuad</a:t>
            </a:r>
          </a:p>
          <a:p>
            <a:pPr lvl="4">
              <a:buClr>
                <a:srgbClr val="0077E3"/>
              </a:buClr>
              <a:buFont typeface="Arial" panose="020B0604020202020204" pitchFamily="34" charset="0"/>
              <a:buChar char="•"/>
              <a:defRPr/>
            </a:pPr>
            <a:r>
              <a:rPr lang="cy-GB" dirty="0"/>
              <a:t>dylunio cysyniadol</a:t>
            </a:r>
          </a:p>
          <a:p>
            <a:pPr lvl="4">
              <a:buClr>
                <a:srgbClr val="0077E3"/>
              </a:buClr>
              <a:buFont typeface="Arial" panose="020B0604020202020204" pitchFamily="34" charset="0"/>
              <a:buChar char="•"/>
              <a:defRPr/>
            </a:pPr>
            <a:r>
              <a:rPr lang="cy-GB" dirty="0"/>
              <a:t>dylunio manwl</a:t>
            </a:r>
          </a:p>
          <a:p>
            <a:pPr lvl="4">
              <a:buClr>
                <a:srgbClr val="0077E3"/>
              </a:buClr>
              <a:buFont typeface="Arial" panose="020B0604020202020204" pitchFamily="34" charset="0"/>
              <a:buChar char="•"/>
              <a:defRPr/>
            </a:pPr>
            <a:r>
              <a:rPr lang="cy-GB" dirty="0"/>
              <a:t>dadansoddi</a:t>
            </a:r>
          </a:p>
          <a:p>
            <a:pPr lvl="4">
              <a:buClr>
                <a:srgbClr val="0077E3"/>
              </a:buClr>
              <a:buFont typeface="Arial" panose="020B0604020202020204" pitchFamily="34" charset="0"/>
              <a:buChar char="•"/>
              <a:defRPr/>
            </a:pPr>
            <a:r>
              <a:rPr lang="cy-GB" dirty="0"/>
              <a:t>dogfennau</a:t>
            </a:r>
          </a:p>
          <a:p>
            <a:pPr lvl="4">
              <a:buClr>
                <a:srgbClr val="0077E3"/>
              </a:buClr>
              <a:buFont typeface="Arial" panose="020B0604020202020204" pitchFamily="34" charset="0"/>
              <a:buChar char="•"/>
              <a:defRPr/>
            </a:pPr>
            <a:r>
              <a:rPr lang="cy-GB" dirty="0"/>
              <a:t>gwneuthuriad</a:t>
            </a:r>
          </a:p>
          <a:p>
            <a:pPr lvl="4">
              <a:buClr>
                <a:srgbClr val="0077E3"/>
              </a:buClr>
              <a:buFont typeface="Arial" panose="020B0604020202020204" pitchFamily="34" charset="0"/>
              <a:buChar char="•"/>
              <a:defRPr/>
            </a:pPr>
            <a:r>
              <a:rPr lang="cy-GB" dirty="0"/>
              <a:t>adeiladu</a:t>
            </a:r>
          </a:p>
          <a:p>
            <a:pPr lvl="4">
              <a:buClr>
                <a:srgbClr val="0077E3"/>
              </a:buClr>
              <a:buFont typeface="Arial" panose="020B0604020202020204" pitchFamily="34" charset="0"/>
              <a:buChar char="•"/>
              <a:defRPr/>
            </a:pPr>
            <a:r>
              <a:rPr lang="cy-GB" dirty="0"/>
              <a:t>logisteg</a:t>
            </a:r>
          </a:p>
          <a:p>
            <a:pPr lvl="4">
              <a:buClr>
                <a:srgbClr val="0077E3"/>
              </a:buClr>
              <a:buFont typeface="Arial" panose="020B0604020202020204" pitchFamily="34" charset="0"/>
              <a:buChar char="•"/>
              <a:defRPr/>
            </a:pPr>
            <a:r>
              <a:rPr lang="cy-GB" dirty="0"/>
              <a:t>gweithredu a chynnal a chadw</a:t>
            </a:r>
          </a:p>
          <a:p>
            <a:pPr lvl="4">
              <a:buClr>
                <a:srgbClr val="0077E3"/>
              </a:buClr>
              <a:buFont typeface="Arial" panose="020B0604020202020204" pitchFamily="34" charset="0"/>
              <a:buChar char="•"/>
              <a:defRPr/>
            </a:pPr>
            <a:r>
              <a:rPr lang="cy-GB" dirty="0"/>
              <a:t>dymchwel</a:t>
            </a:r>
          </a:p>
          <a:p>
            <a:pPr lvl="4">
              <a:buClr>
                <a:srgbClr val="0077E3"/>
              </a:buClr>
              <a:buFont typeface="Arial" panose="020B0604020202020204" pitchFamily="34" charset="0"/>
              <a:buChar char="•"/>
              <a:defRPr/>
            </a:pPr>
            <a:r>
              <a:rPr lang="cy-GB" dirty="0"/>
              <a:t>adnewyddu.</a:t>
            </a:r>
          </a:p>
          <a:p>
            <a:endParaRPr lang="en-US" dirty="0"/>
          </a:p>
        </p:txBody>
      </p:sp>
      <p:pic>
        <p:nvPicPr>
          <p:cNvPr id="4" name="Picture 3" descr="A picture containing engineering drawing  Description automatically generated">
            <a:extLst>
              <a:ext uri="{FF2B5EF4-FFF2-40B4-BE49-F238E27FC236}">
                <a16:creationId xmlns:a16="http://schemas.microsoft.com/office/drawing/2014/main" id="{775F7951-6BB9-46A0-AEA8-2084F944880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72000" y="2374954"/>
            <a:ext cx="3975652" cy="36576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cy-GB"/>
              <a:t>Sut mae sicrhau bod BIM yn cael ei roi ar waith</a:t>
            </a:r>
          </a:p>
        </p:txBody>
      </p:sp>
      <p:sp>
        <p:nvSpPr>
          <p:cNvPr id="5123" name="Content Placeholder 2"/>
          <p:cNvSpPr>
            <a:spLocks noGrp="1"/>
          </p:cNvSpPr>
          <p:nvPr>
            <p:ph sz="quarter" idx="10"/>
          </p:nvPr>
        </p:nvSpPr>
        <p:spPr>
          <a:xfrm>
            <a:off x="457200" y="1512000"/>
            <a:ext cx="8229600" cy="3213144"/>
          </a:xfrm>
        </p:spPr>
        <p:txBody>
          <a:bodyPr/>
          <a:lstStyle/>
          <a:p>
            <a:pPr>
              <a:defRPr/>
            </a:pPr>
            <a:r>
              <a:rPr lang="cy-GB" dirty="0"/>
              <a:t>Ym mis Ebrill 2016, daeth yn ofyniad gorfodol i bob prosiect sy’n cael ei dendro’n gyhoeddus yn y DU roi BIM lefel 2 ar waith. </a:t>
            </a:r>
          </a:p>
          <a:p>
            <a:pPr>
              <a:defRPr/>
            </a:pPr>
            <a:r>
              <a:rPr lang="cy-GB" dirty="0"/>
              <a:t>Rhaid i bawb sy’n gysylltiedig â’r prosiect ddangos ymrwymiad i’r broses. </a:t>
            </a:r>
          </a:p>
          <a:p>
            <a:pPr>
              <a:defRPr/>
            </a:pPr>
            <a:r>
              <a:rPr lang="cy-GB" dirty="0"/>
              <a:t>Mae’n rhaid i bartneriaid y prosiect ac aelodau eu tîm gael y llwyfannau offer a thechnoleg ddigidol (caledwedd) a seilwaith data (meddalwedd) i ddylunio, dadansoddi, adeiladu a gweithredu’r adeilad. Pan fyddant yn cael eu defnyddio gyda’i gilydd, gelwir y rhain yn llif gwaith BIM.</a:t>
            </a:r>
          </a:p>
          <a:p>
            <a:pPr>
              <a:defRPr/>
            </a:pPr>
            <a:r>
              <a:rPr lang="cy-GB" dirty="0"/>
              <a:t>Mewn llawer o achosion, efallai y bydd angen hyfforddiant ychwanegol ar bob person sy’n defnyddio ac yn addasu’r model.</a:t>
            </a:r>
          </a:p>
          <a:p>
            <a:pPr>
              <a:defRPr/>
            </a:pPr>
            <a:endParaRPr lang="en-US" dirty="0">
              <a:ea typeface="ＭＳ Ｐゴシック" pitchFamily="-105" charset="-128"/>
              <a:cs typeface="ＭＳ Ｐゴシック" pitchFamily="-105"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Manteision proses BIM</a:t>
            </a:r>
          </a:p>
        </p:txBody>
      </p:sp>
      <p:sp>
        <p:nvSpPr>
          <p:cNvPr id="8" name="Content Placeholder 2">
            <a:extLst>
              <a:ext uri="{FF2B5EF4-FFF2-40B4-BE49-F238E27FC236}">
                <a16:creationId xmlns:a16="http://schemas.microsoft.com/office/drawing/2014/main" id="{90ECD21F-1B36-E443-A733-0735282230C7}"/>
              </a:ext>
            </a:extLst>
          </p:cNvPr>
          <p:cNvSpPr>
            <a:spLocks noGrp="1"/>
          </p:cNvSpPr>
          <p:nvPr>
            <p:ph sz="quarter" idx="10"/>
          </p:nvPr>
        </p:nvSpPr>
        <p:spPr>
          <a:xfrm>
            <a:off x="457200" y="1602000"/>
            <a:ext cx="7787148" cy="4248000"/>
          </a:xfrm>
        </p:spPr>
        <p:txBody>
          <a:bodyPr/>
          <a:lstStyle/>
          <a:p>
            <a:pPr lvl="3">
              <a:defRPr/>
            </a:pPr>
            <a:r>
              <a:rPr lang="cy-GB" sz="2000" b="1">
                <a:ea typeface="ＭＳ Ｐゴシック"/>
              </a:rPr>
              <a:t>Cynllunio: </a:t>
            </a:r>
            <a:r>
              <a:rPr lang="cy-GB" sz="2000">
                <a:ea typeface="ＭＳ Ｐゴシック"/>
              </a:rPr>
              <a:t>Mae casglu data amgylcheddau y byd go iawn yn sicrhau cyd-drefnu a chydweithio cywir.</a:t>
            </a:r>
          </a:p>
          <a:p>
            <a:pPr lvl="3">
              <a:defRPr/>
            </a:pPr>
            <a:r>
              <a:rPr lang="cy-GB" sz="2000" b="1"/>
              <a:t>Dylunio: </a:t>
            </a:r>
            <a:r>
              <a:rPr lang="cy-GB" sz="2000">
                <a:ea typeface="ＭＳ Ｐゴシック"/>
              </a:rPr>
              <a:t>Mae defnyddio’r data 3D a gasglwyd fel sail i ddylunio yn rhoi lefelau uwch a chyflymach o addasu a hyblygrwydd, ac yn optimeiddio’r amserlen a’r gost.</a:t>
            </a:r>
          </a:p>
          <a:p>
            <a:pPr lvl="3">
              <a:defRPr/>
            </a:pPr>
            <a:r>
              <a:rPr lang="cy-GB" sz="2000" b="1"/>
              <a:t>Adeiladu: </a:t>
            </a:r>
            <a:r>
              <a:rPr lang="cy-GB" sz="2000">
                <a:ea typeface="ＭＳ Ｐゴシック"/>
              </a:rPr>
              <a:t>Mae’r data logisteg a manyleb BIM yn golygu bod modd canfod gwrthdaro’n gyflym a lliniaru risg.</a:t>
            </a:r>
          </a:p>
          <a:p>
            <a:pPr marL="185738" lvl="4" indent="-185738">
              <a:buFont typeface="Arial" panose="020B0604020202020204" pitchFamily="34" charset="0"/>
              <a:buChar char="•"/>
              <a:defRPr/>
            </a:pPr>
            <a:r>
              <a:rPr lang="cy-GB" sz="2000" b="1"/>
              <a:t>Gweithredu: </a:t>
            </a:r>
            <a:r>
              <a:rPr lang="cy-GB" sz="2000">
                <a:ea typeface="ＭＳ Ｐゴシック"/>
              </a:rPr>
              <a:t>Mae defnyddio data BIM yn gwneud amserlenni ar gyfer cynnal a chadw’r ased gydol ei gylch oes yn haws.</a:t>
            </a:r>
          </a:p>
          <a:p>
            <a:pPr marL="185738" lvl="4" indent="-185738">
              <a:buFont typeface="Arial" panose="020B0604020202020204" pitchFamily="34" charset="0"/>
              <a:buChar char="•"/>
              <a:defRPr/>
            </a:pPr>
            <a:endParaRPr lang="en-US" dirty="0">
              <a:ea typeface="ＭＳ Ｐゴシック"/>
            </a:endParaRPr>
          </a:p>
          <a:p>
            <a:pPr marL="0" lvl="8" indent="0" algn="r" eaLnBrk="0" hangingPunct="0">
              <a:lnSpc>
                <a:spcPts val="1200"/>
              </a:lnSpc>
              <a:spcBef>
                <a:spcPts val="0"/>
              </a:spcBef>
              <a:spcAft>
                <a:spcPts val="0"/>
              </a:spcAft>
              <a:buNone/>
            </a:pPr>
            <a:r>
              <a:rPr lang="cy-GB"/>
              <a:t>Ffynhonnell </a:t>
            </a:r>
            <a:r>
              <a:rPr lang="cy-GB">
                <a:hlinkClick r:id="rId3"/>
              </a:rPr>
              <a:t>https://www.rmjm.com/building-information-modelling-an-introduction-to-bim</a:t>
            </a:r>
          </a:p>
        </p:txBody>
      </p:sp>
    </p:spTree>
    <p:extLst>
      <p:ext uri="{BB962C8B-B14F-4D97-AF65-F5344CB8AC3E}">
        <p14:creationId xmlns:p14="http://schemas.microsoft.com/office/powerpoint/2010/main" val="4012091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cy-GB"/>
              <a:t>Diffinio lefelau BIM</a:t>
            </a:r>
          </a:p>
        </p:txBody>
      </p:sp>
      <p:sp>
        <p:nvSpPr>
          <p:cNvPr id="5123" name="Content Placeholder 2"/>
          <p:cNvSpPr>
            <a:spLocks noGrp="1"/>
          </p:cNvSpPr>
          <p:nvPr>
            <p:ph sz="quarter" idx="10"/>
          </p:nvPr>
        </p:nvSpPr>
        <p:spPr>
          <a:xfrm>
            <a:off x="457200" y="1602000"/>
            <a:ext cx="8229600" cy="4248000"/>
          </a:xfrm>
        </p:spPr>
        <p:txBody>
          <a:bodyPr/>
          <a:lstStyle/>
          <a:p>
            <a:pPr>
              <a:defRPr/>
            </a:pPr>
            <a:r>
              <a:rPr lang="cy-GB" sz="1800">
                <a:ea typeface="ＭＳ Ｐゴシック"/>
              </a:rPr>
              <a:t>Mae gwahanol brosiectau’n defnyddio ‘lefelau aeddfedrwydd’ gwahanol. Mae i bob lefel ei meini prawf ei hun. </a:t>
            </a:r>
          </a:p>
          <a:p>
            <a:pPr lvl="2">
              <a:defRPr/>
            </a:pPr>
            <a:endParaRPr lang="en-US" sz="1800" dirty="0">
              <a:ea typeface="ＭＳ Ｐゴシック"/>
            </a:endParaRPr>
          </a:p>
          <a:p>
            <a:pPr lvl="3">
              <a:defRPr/>
            </a:pPr>
            <a:endParaRPr lang="en-US" sz="1800" dirty="0"/>
          </a:p>
          <a:p>
            <a:pPr marL="0" indent="0"/>
            <a:endParaRPr lang="en-US" dirty="0">
              <a:ea typeface="ＭＳ Ｐゴシック" pitchFamily="-105" charset="-128"/>
              <a:cs typeface="ＭＳ Ｐゴシック" pitchFamily="-105" charset="-128"/>
            </a:endParaRPr>
          </a:p>
        </p:txBody>
      </p:sp>
      <p:graphicFrame>
        <p:nvGraphicFramePr>
          <p:cNvPr id="4" name="Diagram 3">
            <a:extLst>
              <a:ext uri="{FF2B5EF4-FFF2-40B4-BE49-F238E27FC236}">
                <a16:creationId xmlns:a16="http://schemas.microsoft.com/office/drawing/2014/main" id="{CB758AD5-41AB-474F-B1F5-762F9AE71031}"/>
              </a:ext>
            </a:extLst>
          </p:cNvPr>
          <p:cNvGraphicFramePr/>
          <p:nvPr>
            <p:extLst>
              <p:ext uri="{D42A27DB-BD31-4B8C-83A1-F6EECF244321}">
                <p14:modId xmlns:p14="http://schemas.microsoft.com/office/powerpoint/2010/main" val="329126592"/>
              </p:ext>
            </p:extLst>
          </p:nvPr>
        </p:nvGraphicFramePr>
        <p:xfrm>
          <a:off x="457200" y="2448873"/>
          <a:ext cx="4331110" cy="33092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9C2F4408-2145-45DA-824C-7DA0200AAED0}"/>
              </a:ext>
            </a:extLst>
          </p:cNvPr>
          <p:cNvSpPr txBox="1"/>
          <p:nvPr/>
        </p:nvSpPr>
        <p:spPr>
          <a:xfrm>
            <a:off x="4676775" y="2333311"/>
            <a:ext cx="4331110" cy="2785378"/>
          </a:xfrm>
          <a:prstGeom prst="rect">
            <a:avLst/>
          </a:prstGeom>
          <a:noFill/>
        </p:spPr>
        <p:txBody>
          <a:bodyPr wrap="square">
            <a:spAutoFit/>
          </a:bodyPr>
          <a:lstStyle/>
          <a:p>
            <a:pPr>
              <a:lnSpc>
                <a:spcPts val="2000"/>
              </a:lnSpc>
              <a:spcBef>
                <a:spcPts val="500"/>
              </a:spcBef>
              <a:spcAft>
                <a:spcPts val="500"/>
              </a:spcAft>
            </a:pPr>
            <a:r>
              <a:rPr lang="cy-GB" sz="1800" b="1" dirty="0"/>
              <a:t>Lefel 3 BIM: </a:t>
            </a:r>
            <a:r>
              <a:rPr lang="cy-GB" sz="1800" dirty="0">
                <a:ea typeface="ＭＳ Ｐゴシック"/>
              </a:rPr>
              <a:t>Mae pob parti’n defnyddio un model 3D a rennir, sydd ar gael yn rhwydd i bawb.</a:t>
            </a:r>
          </a:p>
          <a:p>
            <a:pPr>
              <a:lnSpc>
                <a:spcPts val="2000"/>
              </a:lnSpc>
              <a:spcBef>
                <a:spcPts val="500"/>
              </a:spcBef>
              <a:spcAft>
                <a:spcPts val="500"/>
              </a:spcAft>
            </a:pPr>
            <a:r>
              <a:rPr lang="cy-GB" sz="1800" b="1" dirty="0"/>
              <a:t>Lefel 2 BIM: </a:t>
            </a:r>
            <a:r>
              <a:rPr lang="cy-GB" sz="1800" dirty="0">
                <a:ea typeface="ＭＳ Ｐゴシック"/>
              </a:rPr>
              <a:t>Mae’r holl bartïon yn defnyddio modelau CAD 3D ac yn rhannu gwybodaeth drwy fformat ffeil cyffredin.</a:t>
            </a:r>
          </a:p>
          <a:p>
            <a:pPr>
              <a:lnSpc>
                <a:spcPts val="2000"/>
              </a:lnSpc>
              <a:spcBef>
                <a:spcPts val="500"/>
              </a:spcBef>
              <a:spcAft>
                <a:spcPts val="500"/>
              </a:spcAft>
            </a:pPr>
            <a:r>
              <a:rPr lang="cy-GB" sz="1800" b="1" dirty="0"/>
              <a:t>Lefel 1 BIM: </a:t>
            </a:r>
            <a:r>
              <a:rPr lang="cy-GB" sz="1800" dirty="0">
                <a:ea typeface="ＭＳ Ｐゴシック"/>
              </a:rPr>
              <a:t>Defnyddio CAD 2D i ddrafftio gwybodaeth gynhyrchu. </a:t>
            </a:r>
          </a:p>
          <a:p>
            <a:pPr>
              <a:lnSpc>
                <a:spcPts val="2000"/>
              </a:lnSpc>
              <a:spcBef>
                <a:spcPts val="500"/>
              </a:spcBef>
              <a:spcAft>
                <a:spcPts val="500"/>
              </a:spcAft>
            </a:pPr>
            <a:r>
              <a:rPr lang="cy-GB" sz="1800" b="1" dirty="0"/>
              <a:t>Lefel 0 BIM: </a:t>
            </a:r>
            <a:r>
              <a:rPr lang="cy-GB" sz="1800" dirty="0">
                <a:ea typeface="ＭＳ Ｐゴシック"/>
              </a:rPr>
              <a:t>Dim cydweithio, defnyddio CAD 2D a gweithio gyda lluniadau.</a:t>
            </a:r>
          </a:p>
        </p:txBody>
      </p:sp>
    </p:spTree>
    <p:extLst>
      <p:ext uri="{BB962C8B-B14F-4D97-AF65-F5344CB8AC3E}">
        <p14:creationId xmlns:p14="http://schemas.microsoft.com/office/powerpoint/2010/main" val="2861652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A5189D4C566B43BC5808443DA13BF6" ma:contentTypeVersion="9" ma:contentTypeDescription="Create a new document." ma:contentTypeScope="" ma:versionID="523c4d9b6d9985c6e120eab93d4ec2a9">
  <xsd:schema xmlns:xsd="http://www.w3.org/2001/XMLSchema" xmlns:xs="http://www.w3.org/2001/XMLSchema" xmlns:p="http://schemas.microsoft.com/office/2006/metadata/properties" xmlns:ns2="7d2f7706-b7a4-469b-9553-f9b3a96bd917" targetNamespace="http://schemas.microsoft.com/office/2006/metadata/properties" ma:root="true" ma:fieldsID="19ac9a2dc3c57eae9cd4696657a01e1a" ns2:_="">
    <xsd:import namespace="7d2f7706-b7a4-469b-9553-f9b3a96bd91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2f7706-b7a4-469b-9553-f9b3a96bd9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purl.org/dc/terms/"/>
    <ds:schemaRef ds:uri="http://schemas.microsoft.com/office/2006/documentManagement/types"/>
    <ds:schemaRef ds:uri="http://purl.org/dc/elements/1.1/"/>
    <ds:schemaRef ds:uri="7d2f7706-b7a4-469b-9553-f9b3a96bd917"/>
    <ds:schemaRef ds:uri="http://purl.org/dc/dcmitype/"/>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A9657109-9CA5-45A1-B4C0-BD61CE5F79C0}">
  <ds:schemaRefs>
    <ds:schemaRef ds:uri="7d2f7706-b7a4-469b-9553-f9b3a96bd91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1643</TotalTime>
  <Words>967</Words>
  <Application>Microsoft Office PowerPoint</Application>
  <PresentationFormat>On-screen Show (4:3)</PresentationFormat>
  <Paragraphs>87</Paragraphs>
  <Slides>9</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Lucida Grande</vt:lpstr>
      <vt:lpstr>Times New Roman</vt:lpstr>
      <vt:lpstr>Default Design</vt:lpstr>
      <vt:lpstr> PowerPoint 2: Modelu Gwybodaeth Adeiladu 1</vt:lpstr>
      <vt:lpstr>Modelu Gwybodaeth Adeiladu: beth yw hynny? </vt:lpstr>
      <vt:lpstr>Beth yw'r broses BIM? </vt:lpstr>
      <vt:lpstr>Pryd fyddwn ni’n defnyddio BIM?</vt:lpstr>
      <vt:lpstr>Pryd fyddwn ni’n defnyddio BIM?</vt:lpstr>
      <vt:lpstr>Sut mae sicrhau bod BIM yn cael ei roi ar waith</vt:lpstr>
      <vt:lpstr>Manteision proses BIM</vt:lpstr>
      <vt:lpstr>Diffinio lefelau BIM</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56</cp:revision>
  <dcterms:created xsi:type="dcterms:W3CDTF">2013-05-28T00:38:54Z</dcterms:created>
  <dcterms:modified xsi:type="dcterms:W3CDTF">2021-05-19T12:14:41Z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0x01010068A5189D4C566B43BC5808443DA13BF6</vt:lpwstr>
  </property>
</Properties>
</file>