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4"/>
  </p:notesMasterIdLst>
  <p:handoutMasterIdLst>
    <p:handoutMasterId r:id="rId15"/>
  </p:handoutMasterIdLst>
  <p:sldIdLst>
    <p:sldId id="256" r:id="rId5"/>
    <p:sldId id="355" r:id="rId6"/>
    <p:sldId id="360" r:id="rId7"/>
    <p:sldId id="357" r:id="rId8"/>
    <p:sldId id="358" r:id="rId9"/>
    <p:sldId id="359" r:id="rId10"/>
    <p:sldId id="361" r:id="rId11"/>
    <p:sldId id="356" r:id="rId12"/>
    <p:sldId id="267" r:id="rId13"/>
  </p:sldIdLst>
  <p:sldSz cx="9144000" cy="6858000" type="screen4x3"/>
  <p:notesSz cx="6858000" cy="9144000"/>
  <p:custDataLst>
    <p:tags r:id="rId1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 Evans" initials="JE" lastIdx="4" clrIdx="0">
    <p:extLst>
      <p:ext uri="{19B8F6BF-5375-455C-9EA6-DF929625EA0E}">
        <p15:presenceInfo xmlns:p15="http://schemas.microsoft.com/office/powerpoint/2012/main" userId="S::julie.evans@uwtsd.ac.uk::d47432b1-b0c6-4038-b9ba-057154c6d67f" providerId="AD"/>
      </p:ext>
    </p:extLst>
  </p:cmAuthor>
  <p:cmAuthor id="2" name="Paul Martin" initials="PM" lastIdx="5" clrIdx="1">
    <p:extLst>
      <p:ext uri="{19B8F6BF-5375-455C-9EA6-DF929625EA0E}">
        <p15:presenceInfo xmlns:p15="http://schemas.microsoft.com/office/powerpoint/2012/main" userId="1b56c76bd86290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7295D2-2143-462B-BA4E-D3898692FCCA}" v="112" dt="2020-10-01T11:37:26.067"/>
    <p1510:client id="{54D44170-466B-45F4-B350-94849973ED0E}" v="4" dt="2020-10-01T11:39:41.696"/>
    <p1510:client id="{6A308EFF-8504-171F-767D-D44A2DF22E5F}" v="7" dt="2020-10-01T11:40:35.387"/>
    <p1510:client id="{ED8026C4-656D-3A4A-9B97-9D978FD12824}" v="2" dt="2020-10-02T11:04:04.8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9568"/>
    <p:restoredTop sz="82647" autoAdjust="0"/>
  </p:normalViewPr>
  <p:slideViewPr>
    <p:cSldViewPr snapToGrid="0">
      <p:cViewPr varScale="1">
        <p:scale>
          <a:sx n="55" d="100"/>
          <a:sy n="55" d="100"/>
        </p:scale>
        <p:origin x="896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 Evans" userId="S::julie.evans@uwtsd.ac.uk::d47432b1-b0c6-4038-b9ba-057154c6d67f" providerId="AD" clId="Web-{6A308EFF-8504-171F-767D-D44A2DF22E5F}"/>
    <pc:docChg chg="modSld">
      <pc:chgData name="Julie Evans" userId="S::julie.evans@uwtsd.ac.uk::d47432b1-b0c6-4038-b9ba-057154c6d67f" providerId="AD" clId="Web-{6A308EFF-8504-171F-767D-D44A2DF22E5F}" dt="2020-10-01T11:40:34.887" v="5" actId="20577"/>
      <pc:docMkLst>
        <pc:docMk/>
      </pc:docMkLst>
      <pc:sldChg chg="modSp">
        <pc:chgData name="Julie Evans" userId="S::julie.evans@uwtsd.ac.uk::d47432b1-b0c6-4038-b9ba-057154c6d67f" providerId="AD" clId="Web-{6A308EFF-8504-171F-767D-D44A2DF22E5F}" dt="2020-10-01T11:40:34.871" v="4" actId="20577"/>
        <pc:sldMkLst>
          <pc:docMk/>
          <pc:sldMk cId="2917338445" sldId="355"/>
        </pc:sldMkLst>
        <pc:spChg chg="mod">
          <ac:chgData name="Julie Evans" userId="S::julie.evans@uwtsd.ac.uk::d47432b1-b0c6-4038-b9ba-057154c6d67f" providerId="AD" clId="Web-{6A308EFF-8504-171F-767D-D44A2DF22E5F}" dt="2020-10-01T11:40:26.934" v="1" actId="20577"/>
          <ac:spMkLst>
            <pc:docMk/>
            <pc:sldMk cId="2917338445" sldId="355"/>
            <ac:spMk id="6" creationId="{94940B5E-A357-D740-B8FE-0415AA85B811}"/>
          </ac:spMkLst>
        </pc:spChg>
        <pc:spChg chg="mod">
          <ac:chgData name="Julie Evans" userId="S::julie.evans@uwtsd.ac.uk::d47432b1-b0c6-4038-b9ba-057154c6d67f" providerId="AD" clId="Web-{6A308EFF-8504-171F-767D-D44A2DF22E5F}" dt="2020-10-01T11:40:34.871" v="4" actId="20577"/>
          <ac:spMkLst>
            <pc:docMk/>
            <pc:sldMk cId="2917338445" sldId="355"/>
            <ac:spMk id="21" creationId="{03991CB2-F875-F048-801D-67597D17B0FD}"/>
          </ac:spMkLst>
        </pc:spChg>
      </pc:sldChg>
    </pc:docChg>
  </pc:docChgLst>
  <pc:docChgLst>
    <pc:chgData name="Julie Evans" userId="S::julie.evans@uwtsd.ac.uk::d47432b1-b0c6-4038-b9ba-057154c6d67f" providerId="AD" clId="Web-{047295D2-2143-462B-BA4E-D3898692FCCA}"/>
    <pc:docChg chg="modSld">
      <pc:chgData name="Julie Evans" userId="S::julie.evans@uwtsd.ac.uk::d47432b1-b0c6-4038-b9ba-057154c6d67f" providerId="AD" clId="Web-{047295D2-2143-462B-BA4E-D3898692FCCA}" dt="2020-10-01T11:37:26.067" v="111" actId="1076"/>
      <pc:docMkLst>
        <pc:docMk/>
      </pc:docMkLst>
      <pc:sldChg chg="modSp">
        <pc:chgData name="Julie Evans" userId="S::julie.evans@uwtsd.ac.uk::d47432b1-b0c6-4038-b9ba-057154c6d67f" providerId="AD" clId="Web-{047295D2-2143-462B-BA4E-D3898692FCCA}" dt="2020-10-01T11:28:07.303" v="9" actId="20577"/>
        <pc:sldMkLst>
          <pc:docMk/>
          <pc:sldMk cId="0" sldId="256"/>
        </pc:sldMkLst>
        <pc:spChg chg="mod">
          <ac:chgData name="Julie Evans" userId="S::julie.evans@uwtsd.ac.uk::d47432b1-b0c6-4038-b9ba-057154c6d67f" providerId="AD" clId="Web-{047295D2-2143-462B-BA4E-D3898692FCCA}" dt="2020-10-01T11:28:07.303" v="9" actId="20577"/>
          <ac:spMkLst>
            <pc:docMk/>
            <pc:sldMk cId="0" sldId="256"/>
            <ac:spMk id="2053" creationId="{00000000-0000-0000-0000-000000000000}"/>
          </ac:spMkLst>
        </pc:spChg>
      </pc:sldChg>
      <pc:sldChg chg="modSp addCm">
        <pc:chgData name="Julie Evans" userId="S::julie.evans@uwtsd.ac.uk::d47432b1-b0c6-4038-b9ba-057154c6d67f" providerId="AD" clId="Web-{047295D2-2143-462B-BA4E-D3898692FCCA}" dt="2020-10-01T11:31:25.449" v="50" actId="1076"/>
        <pc:sldMkLst>
          <pc:docMk/>
          <pc:sldMk cId="2917338445" sldId="355"/>
        </pc:sldMkLst>
        <pc:spChg chg="mod">
          <ac:chgData name="Julie Evans" userId="S::julie.evans@uwtsd.ac.uk::d47432b1-b0c6-4038-b9ba-057154c6d67f" providerId="AD" clId="Web-{047295D2-2143-462B-BA4E-D3898692FCCA}" dt="2020-10-01T11:30:57.948" v="46" actId="20577"/>
          <ac:spMkLst>
            <pc:docMk/>
            <pc:sldMk cId="2917338445" sldId="355"/>
            <ac:spMk id="20" creationId="{02B4439C-71BA-9A40-8238-78CBB8BD1917}"/>
          </ac:spMkLst>
        </pc:spChg>
        <pc:spChg chg="mod">
          <ac:chgData name="Julie Evans" userId="S::julie.evans@uwtsd.ac.uk::d47432b1-b0c6-4038-b9ba-057154c6d67f" providerId="AD" clId="Web-{047295D2-2143-462B-BA4E-D3898692FCCA}" dt="2020-10-01T11:30:29.525" v="42" actId="1076"/>
          <ac:spMkLst>
            <pc:docMk/>
            <pc:sldMk cId="2917338445" sldId="355"/>
            <ac:spMk id="21" creationId="{03991CB2-F875-F048-801D-67597D17B0FD}"/>
          </ac:spMkLst>
        </pc:spChg>
        <pc:picChg chg="mod">
          <ac:chgData name="Julie Evans" userId="S::julie.evans@uwtsd.ac.uk::d47432b1-b0c6-4038-b9ba-057154c6d67f" providerId="AD" clId="Web-{047295D2-2143-462B-BA4E-D3898692FCCA}" dt="2020-10-01T11:31:25.449" v="50" actId="1076"/>
          <ac:picMkLst>
            <pc:docMk/>
            <pc:sldMk cId="2917338445" sldId="355"/>
            <ac:picMk id="17" creationId="{11103A03-75C1-0543-AE70-6A932996484F}"/>
          </ac:picMkLst>
        </pc:picChg>
      </pc:sldChg>
      <pc:sldChg chg="modSp">
        <pc:chgData name="Julie Evans" userId="S::julie.evans@uwtsd.ac.uk::d47432b1-b0c6-4038-b9ba-057154c6d67f" providerId="AD" clId="Web-{047295D2-2143-462B-BA4E-D3898692FCCA}" dt="2020-10-01T11:37:26.067" v="111" actId="1076"/>
        <pc:sldMkLst>
          <pc:docMk/>
          <pc:sldMk cId="3941670078" sldId="356"/>
        </pc:sldMkLst>
        <pc:spChg chg="mod">
          <ac:chgData name="Julie Evans" userId="S::julie.evans@uwtsd.ac.uk::d47432b1-b0c6-4038-b9ba-057154c6d67f" providerId="AD" clId="Web-{047295D2-2143-462B-BA4E-D3898692FCCA}" dt="2020-10-01T11:36:06.753" v="105" actId="20577"/>
          <ac:spMkLst>
            <pc:docMk/>
            <pc:sldMk cId="3941670078" sldId="356"/>
            <ac:spMk id="6" creationId="{94940B5E-A357-D740-B8FE-0415AA85B811}"/>
          </ac:spMkLst>
        </pc:spChg>
        <pc:spChg chg="mod">
          <ac:chgData name="Julie Evans" userId="S::julie.evans@uwtsd.ac.uk::d47432b1-b0c6-4038-b9ba-057154c6d67f" providerId="AD" clId="Web-{047295D2-2143-462B-BA4E-D3898692FCCA}" dt="2020-10-01T11:37:10.004" v="109" actId="20577"/>
          <ac:spMkLst>
            <pc:docMk/>
            <pc:sldMk cId="3941670078" sldId="356"/>
            <ac:spMk id="9" creationId="{2E525A38-C9FD-7948-AD1A-EFE6526F1B6A}"/>
          </ac:spMkLst>
        </pc:spChg>
        <pc:picChg chg="mod">
          <ac:chgData name="Julie Evans" userId="S::julie.evans@uwtsd.ac.uk::d47432b1-b0c6-4038-b9ba-057154c6d67f" providerId="AD" clId="Web-{047295D2-2143-462B-BA4E-D3898692FCCA}" dt="2020-10-01T11:37:26.067" v="111" actId="1076"/>
          <ac:picMkLst>
            <pc:docMk/>
            <pc:sldMk cId="3941670078" sldId="356"/>
            <ac:picMk id="10" creationId="{8714BCBB-3AFB-4F4C-9F66-82E20CB5C246}"/>
          </ac:picMkLst>
        </pc:picChg>
      </pc:sldChg>
      <pc:sldChg chg="addSp delSp modSp addCm">
        <pc:chgData name="Julie Evans" userId="S::julie.evans@uwtsd.ac.uk::d47432b1-b0c6-4038-b9ba-057154c6d67f" providerId="AD" clId="Web-{047295D2-2143-462B-BA4E-D3898692FCCA}" dt="2020-10-01T11:33:30.030" v="85"/>
        <pc:sldMkLst>
          <pc:docMk/>
          <pc:sldMk cId="3308871143" sldId="357"/>
        </pc:sldMkLst>
        <pc:spChg chg="del mod">
          <ac:chgData name="Julie Evans" userId="S::julie.evans@uwtsd.ac.uk::d47432b1-b0c6-4038-b9ba-057154c6d67f" providerId="AD" clId="Web-{047295D2-2143-462B-BA4E-D3898692FCCA}" dt="2020-10-01T11:33:30.030" v="85"/>
          <ac:spMkLst>
            <pc:docMk/>
            <pc:sldMk cId="3308871143" sldId="357"/>
            <ac:spMk id="3" creationId="{00000000-0000-0000-0000-000000000000}"/>
          </ac:spMkLst>
        </pc:spChg>
        <pc:spChg chg="add mod">
          <ac:chgData name="Julie Evans" userId="S::julie.evans@uwtsd.ac.uk::d47432b1-b0c6-4038-b9ba-057154c6d67f" providerId="AD" clId="Web-{047295D2-2143-462B-BA4E-D3898692FCCA}" dt="2020-10-01T11:33:30.030" v="85"/>
          <ac:spMkLst>
            <pc:docMk/>
            <pc:sldMk cId="3308871143" sldId="357"/>
            <ac:spMk id="4" creationId="{CEAA98D1-3D0E-46EA-8B80-0EAC3A6904C6}"/>
          </ac:spMkLst>
        </pc:spChg>
        <pc:spChg chg="mod">
          <ac:chgData name="Julie Evans" userId="S::julie.evans@uwtsd.ac.uk::d47432b1-b0c6-4038-b9ba-057154c6d67f" providerId="AD" clId="Web-{047295D2-2143-462B-BA4E-D3898692FCCA}" dt="2020-10-01T11:33:11.670" v="83" actId="1076"/>
          <ac:spMkLst>
            <pc:docMk/>
            <pc:sldMk cId="3308871143" sldId="357"/>
            <ac:spMk id="12" creationId="{44AB362C-1F57-844E-90FD-D7A42D90F4C0}"/>
          </ac:spMkLst>
        </pc:spChg>
        <pc:spChg chg="mod">
          <ac:chgData name="Julie Evans" userId="S::julie.evans@uwtsd.ac.uk::d47432b1-b0c6-4038-b9ba-057154c6d67f" providerId="AD" clId="Web-{047295D2-2143-462B-BA4E-D3898692FCCA}" dt="2020-10-01T11:32:37.185" v="74" actId="20577"/>
          <ac:spMkLst>
            <pc:docMk/>
            <pc:sldMk cId="3308871143" sldId="357"/>
            <ac:spMk id="18" creationId="{4FB739C7-F6CF-3943-A062-0BCB62770EC4}"/>
          </ac:spMkLst>
        </pc:spChg>
        <pc:spChg chg="mod">
          <ac:chgData name="Julie Evans" userId="S::julie.evans@uwtsd.ac.uk::d47432b1-b0c6-4038-b9ba-057154c6d67f" providerId="AD" clId="Web-{047295D2-2143-462B-BA4E-D3898692FCCA}" dt="2020-10-01T11:32:51.920" v="81" actId="20577"/>
          <ac:spMkLst>
            <pc:docMk/>
            <pc:sldMk cId="3308871143" sldId="357"/>
            <ac:spMk id="19" creationId="{09A0CDE1-3D0F-FF4A-A515-DCFE9572FCDD}"/>
          </ac:spMkLst>
        </pc:spChg>
        <pc:spChg chg="mod">
          <ac:chgData name="Julie Evans" userId="S::julie.evans@uwtsd.ac.uk::d47432b1-b0c6-4038-b9ba-057154c6d67f" providerId="AD" clId="Web-{047295D2-2143-462B-BA4E-D3898692FCCA}" dt="2020-10-01T11:32:23.700" v="70" actId="20577"/>
          <ac:spMkLst>
            <pc:docMk/>
            <pc:sldMk cId="3308871143" sldId="357"/>
            <ac:spMk id="20" creationId="{475FA5CE-FD28-4346-9856-D14A4B004F12}"/>
          </ac:spMkLst>
        </pc:spChg>
      </pc:sldChg>
      <pc:sldChg chg="modSp addCm">
        <pc:chgData name="Julie Evans" userId="S::julie.evans@uwtsd.ac.uk::d47432b1-b0c6-4038-b9ba-057154c6d67f" providerId="AD" clId="Web-{047295D2-2143-462B-BA4E-D3898692FCCA}" dt="2020-10-01T11:35:20.611" v="100" actId="1076"/>
        <pc:sldMkLst>
          <pc:docMk/>
          <pc:sldMk cId="1957747614" sldId="358"/>
        </pc:sldMkLst>
        <pc:spChg chg="mod">
          <ac:chgData name="Julie Evans" userId="S::julie.evans@uwtsd.ac.uk::d47432b1-b0c6-4038-b9ba-057154c6d67f" providerId="AD" clId="Web-{047295D2-2143-462B-BA4E-D3898692FCCA}" dt="2020-10-01T11:35:11.720" v="99" actId="20577"/>
          <ac:spMkLst>
            <pc:docMk/>
            <pc:sldMk cId="1957747614" sldId="358"/>
            <ac:spMk id="6" creationId="{94940B5E-A357-D740-B8FE-0415AA85B811}"/>
          </ac:spMkLst>
        </pc:spChg>
        <pc:spChg chg="mod">
          <ac:chgData name="Julie Evans" userId="S::julie.evans@uwtsd.ac.uk::d47432b1-b0c6-4038-b9ba-057154c6d67f" providerId="AD" clId="Web-{047295D2-2143-462B-BA4E-D3898692FCCA}" dt="2020-10-01T11:35:20.611" v="100" actId="1076"/>
          <ac:spMkLst>
            <pc:docMk/>
            <pc:sldMk cId="1957747614" sldId="358"/>
            <ac:spMk id="14" creationId="{030A8DA3-CD6D-2D4B-8716-F0B2C0CD2534}"/>
          </ac:spMkLst>
        </pc:spChg>
        <pc:picChg chg="mod modCrop">
          <ac:chgData name="Julie Evans" userId="S::julie.evans@uwtsd.ac.uk::d47432b1-b0c6-4038-b9ba-057154c6d67f" providerId="AD" clId="Web-{047295D2-2143-462B-BA4E-D3898692FCCA}" dt="2020-10-01T11:35:03.970" v="98" actId="14100"/>
          <ac:picMkLst>
            <pc:docMk/>
            <pc:sldMk cId="1957747614" sldId="358"/>
            <ac:picMk id="19" creationId="{ACF3380B-A1D9-5140-BBDF-F461A1CC54CB}"/>
          </ac:picMkLst>
        </pc:picChg>
      </pc:sldChg>
      <pc:sldChg chg="modSp">
        <pc:chgData name="Julie Evans" userId="S::julie.evans@uwtsd.ac.uk::d47432b1-b0c6-4038-b9ba-057154c6d67f" providerId="AD" clId="Web-{047295D2-2143-462B-BA4E-D3898692FCCA}" dt="2020-10-01T11:35:52.846" v="102" actId="20577"/>
        <pc:sldMkLst>
          <pc:docMk/>
          <pc:sldMk cId="4054268343" sldId="359"/>
        </pc:sldMkLst>
        <pc:spChg chg="mod">
          <ac:chgData name="Julie Evans" userId="S::julie.evans@uwtsd.ac.uk::d47432b1-b0c6-4038-b9ba-057154c6d67f" providerId="AD" clId="Web-{047295D2-2143-462B-BA4E-D3898692FCCA}" dt="2020-10-01T11:35:45.096" v="101" actId="20577"/>
          <ac:spMkLst>
            <pc:docMk/>
            <pc:sldMk cId="4054268343" sldId="359"/>
            <ac:spMk id="6" creationId="{94940B5E-A357-D740-B8FE-0415AA85B811}"/>
          </ac:spMkLst>
        </pc:spChg>
        <pc:spChg chg="mod">
          <ac:chgData name="Julie Evans" userId="S::julie.evans@uwtsd.ac.uk::d47432b1-b0c6-4038-b9ba-057154c6d67f" providerId="AD" clId="Web-{047295D2-2143-462B-BA4E-D3898692FCCA}" dt="2020-10-01T11:35:52.846" v="102" actId="20577"/>
          <ac:spMkLst>
            <pc:docMk/>
            <pc:sldMk cId="4054268343" sldId="359"/>
            <ac:spMk id="14" creationId="{030A8DA3-CD6D-2D4B-8716-F0B2C0CD2534}"/>
          </ac:spMkLst>
        </pc:spChg>
      </pc:sldChg>
    </pc:docChg>
  </pc:docChgLst>
  <pc:docChgLst>
    <pc:chgData name="Julie Evans" userId="S::julie.evans@uwtsd.ac.uk::d47432b1-b0c6-4038-b9ba-057154c6d67f" providerId="AD" clId="Web-{54D44170-466B-45F4-B350-94849973ED0E}"/>
    <pc:docChg chg="modSld">
      <pc:chgData name="Julie Evans" userId="S::julie.evans@uwtsd.ac.uk::d47432b1-b0c6-4038-b9ba-057154c6d67f" providerId="AD" clId="Web-{54D44170-466B-45F4-B350-94849973ED0E}" dt="2020-10-01T11:39:41.696" v="2"/>
      <pc:docMkLst>
        <pc:docMk/>
      </pc:docMkLst>
      <pc:sldChg chg="delSp modSp">
        <pc:chgData name="Julie Evans" userId="S::julie.evans@uwtsd.ac.uk::d47432b1-b0c6-4038-b9ba-057154c6d67f" providerId="AD" clId="Web-{54D44170-466B-45F4-B350-94849973ED0E}" dt="2020-10-01T11:39:41.696" v="2"/>
        <pc:sldMkLst>
          <pc:docMk/>
          <pc:sldMk cId="3308871143" sldId="357"/>
        </pc:sldMkLst>
        <pc:spChg chg="del mod">
          <ac:chgData name="Julie Evans" userId="S::julie.evans@uwtsd.ac.uk::d47432b1-b0c6-4038-b9ba-057154c6d67f" providerId="AD" clId="Web-{54D44170-466B-45F4-B350-94849973ED0E}" dt="2020-10-01T11:39:41.696" v="2"/>
          <ac:spMkLst>
            <pc:docMk/>
            <pc:sldMk cId="3308871143" sldId="357"/>
            <ac:spMk id="4" creationId="{CEAA98D1-3D0E-46EA-8B80-0EAC3A6904C6}"/>
          </ac:spMkLst>
        </pc:spChg>
        <pc:spChg chg="mod">
          <ac:chgData name="Julie Evans" userId="S::julie.evans@uwtsd.ac.uk::d47432b1-b0c6-4038-b9ba-057154c6d67f" providerId="AD" clId="Web-{54D44170-466B-45F4-B350-94849973ED0E}" dt="2020-10-01T11:38:36.163" v="0" actId="20577"/>
          <ac:spMkLst>
            <pc:docMk/>
            <pc:sldMk cId="3308871143" sldId="357"/>
            <ac:spMk id="6" creationId="{94940B5E-A357-D740-B8FE-0415AA85B811}"/>
          </ac:spMkLst>
        </pc:spChg>
      </pc:sldChg>
    </pc:docChg>
  </pc:docChgLst>
  <pc:docChgLst>
    <pc:chgData name="Sheila Holmes" userId="6e7462e7-2d5c-446e-98fb-109e4125352a" providerId="ADAL" clId="{ED8026C4-656D-3A4A-9B97-9D978FD12824}"/>
    <pc:docChg chg="delSld modSld">
      <pc:chgData name="Sheila Holmes" userId="6e7462e7-2d5c-446e-98fb-109e4125352a" providerId="ADAL" clId="{ED8026C4-656D-3A4A-9B97-9D978FD12824}" dt="2020-10-02T11:05:26.635" v="16" actId="20577"/>
      <pc:docMkLst>
        <pc:docMk/>
      </pc:docMkLst>
      <pc:sldChg chg="del">
        <pc:chgData name="Sheila Holmes" userId="6e7462e7-2d5c-446e-98fb-109e4125352a" providerId="ADAL" clId="{ED8026C4-656D-3A4A-9B97-9D978FD12824}" dt="2020-09-30T09:24:32.710" v="7" actId="2696"/>
        <pc:sldMkLst>
          <pc:docMk/>
          <pc:sldMk cId="489405597" sldId="342"/>
        </pc:sldMkLst>
      </pc:sldChg>
      <pc:sldChg chg="modSp mod">
        <pc:chgData name="Sheila Holmes" userId="6e7462e7-2d5c-446e-98fb-109e4125352a" providerId="ADAL" clId="{ED8026C4-656D-3A4A-9B97-9D978FD12824}" dt="2020-10-02T11:05:26.635" v="16" actId="20577"/>
        <pc:sldMkLst>
          <pc:docMk/>
          <pc:sldMk cId="2917338445" sldId="355"/>
        </pc:sldMkLst>
        <pc:spChg chg="mod">
          <ac:chgData name="Sheila Holmes" userId="6e7462e7-2d5c-446e-98fb-109e4125352a" providerId="ADAL" clId="{ED8026C4-656D-3A4A-9B97-9D978FD12824}" dt="2020-10-02T11:04:04.811" v="10"/>
          <ac:spMkLst>
            <pc:docMk/>
            <pc:sldMk cId="2917338445" sldId="355"/>
            <ac:spMk id="20" creationId="{02B4439C-71BA-9A40-8238-78CBB8BD1917}"/>
          </ac:spMkLst>
        </pc:spChg>
        <pc:spChg chg="mod">
          <ac:chgData name="Sheila Holmes" userId="6e7462e7-2d5c-446e-98fb-109e4125352a" providerId="ADAL" clId="{ED8026C4-656D-3A4A-9B97-9D978FD12824}" dt="2020-10-02T11:05:26.635" v="16" actId="20577"/>
          <ac:spMkLst>
            <pc:docMk/>
            <pc:sldMk cId="2917338445" sldId="355"/>
            <ac:spMk id="21" creationId="{03991CB2-F875-F048-801D-67597D17B0FD}"/>
          </ac:spMkLst>
        </pc:spChg>
      </pc:sldChg>
      <pc:sldChg chg="modSp mod modNotesTx">
        <pc:chgData name="Sheila Holmes" userId="6e7462e7-2d5c-446e-98fb-109e4125352a" providerId="ADAL" clId="{ED8026C4-656D-3A4A-9B97-9D978FD12824}" dt="2020-09-30T09:24:23.399" v="6" actId="20577"/>
        <pc:sldMkLst>
          <pc:docMk/>
          <pc:sldMk cId="3941670078" sldId="356"/>
        </pc:sldMkLst>
        <pc:spChg chg="mod">
          <ac:chgData name="Sheila Holmes" userId="6e7462e7-2d5c-446e-98fb-109e4125352a" providerId="ADAL" clId="{ED8026C4-656D-3A4A-9B97-9D978FD12824}" dt="2020-09-30T09:23:37.696" v="5" actId="20577"/>
          <ac:spMkLst>
            <pc:docMk/>
            <pc:sldMk cId="3941670078" sldId="356"/>
            <ac:spMk id="9" creationId="{2E525A38-C9FD-7948-AD1A-EFE6526F1B6A}"/>
          </ac:spMkLst>
        </pc:spChg>
      </pc:sldChg>
      <pc:sldChg chg="modSp mod">
        <pc:chgData name="Sheila Holmes" userId="6e7462e7-2d5c-446e-98fb-109e4125352a" providerId="ADAL" clId="{ED8026C4-656D-3A4A-9B97-9D978FD12824}" dt="2020-10-02T10:55:22.353" v="8" actId="255"/>
        <pc:sldMkLst>
          <pc:docMk/>
          <pc:sldMk cId="3308871143" sldId="357"/>
        </pc:sldMkLst>
        <pc:spChg chg="mod">
          <ac:chgData name="Sheila Holmes" userId="6e7462e7-2d5c-446e-98fb-109e4125352a" providerId="ADAL" clId="{ED8026C4-656D-3A4A-9B97-9D978FD12824}" dt="2020-10-02T10:55:22.353" v="8" actId="255"/>
          <ac:spMkLst>
            <pc:docMk/>
            <pc:sldMk cId="3308871143" sldId="357"/>
            <ac:spMk id="20" creationId="{475FA5CE-FD28-4346-9856-D14A4B004F1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258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4699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811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392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887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828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786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9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106: Cyflwyniad i dechnolegau newydd yn y sector adeiladu ac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cy-GB"/>
            </a:br>
            <a:r>
              <a:rPr lang="cy-GB"/>
              <a:t>PowerPoint 9: Adeiladu oddi ar y safle 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4940B5E-A357-D740-B8FE-0415AA85B811}"/>
              </a:ext>
            </a:extLst>
          </p:cNvPr>
          <p:cNvSpPr txBox="1">
            <a:spLocks/>
          </p:cNvSpPr>
          <p:nvPr/>
        </p:nvSpPr>
        <p:spPr bwMode="auto">
          <a:xfrm>
            <a:off x="416366" y="997958"/>
            <a:ext cx="7474953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Mathau o adeiladu oddi ar y safle: is-osodiadau </a:t>
            </a:r>
            <a:br>
              <a:rPr lang="cy-GB" b="0"/>
            </a:br>
            <a:endParaRPr lang="cy-GB" b="0"/>
          </a:p>
        </p:txBody>
      </p:sp>
      <p:pic>
        <p:nvPicPr>
          <p:cNvPr id="17" name="Google Shape;213;p39">
            <a:extLst>
              <a:ext uri="{FF2B5EF4-FFF2-40B4-BE49-F238E27FC236}">
                <a16:creationId xmlns:a16="http://schemas.microsoft.com/office/drawing/2014/main" id="{11103A03-75C1-0543-AE70-6A932996484F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4366" y="3251067"/>
            <a:ext cx="2061751" cy="268289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2B4439C-71BA-9A40-8238-78CBB8BD1917}"/>
              </a:ext>
            </a:extLst>
          </p:cNvPr>
          <p:cNvSpPr/>
          <p:nvPr/>
        </p:nvSpPr>
        <p:spPr>
          <a:xfrm>
            <a:off x="282720" y="1445780"/>
            <a:ext cx="8323397" cy="388824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>
                <a:latin typeface="Arial"/>
                <a:ea typeface="ＭＳ Ｐゴシック"/>
                <a:cs typeface="ＭＳ Ｐゴシック" charset="-128"/>
              </a:rPr>
              <a:t>Mae is-osodiadau yn gyfuniad o gydrannau sy’n cael eu cynhyrchu oddi ar y safle. Gallant ffurfio systemau panel neu systemau cyfeintiol a bydd angen eu danfon, eu storio a’u cydosod yn fedrus fel rhan o’r rhaglen adeiladu. 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lang="en-US" dirty="0"/>
          </a:p>
          <a:p>
            <a:pPr marL="342900" lvl="0" indent="-342900" algn="just">
              <a:spcBef>
                <a:spcPts val="36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/>
              <a:buChar char="•"/>
            </a:pPr>
            <a:r>
              <a:rPr lang="cy-GB">
                <a:latin typeface="Arial"/>
                <a:ea typeface="ＭＳ Ｐゴシック"/>
              </a:rPr>
              <a:t>Distiau-I</a:t>
            </a:r>
          </a:p>
          <a:p>
            <a:pPr marL="342900" indent="-342900" algn="just">
              <a:spcBef>
                <a:spcPts val="36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/>
              <a:buChar char="•"/>
            </a:pPr>
            <a:r>
              <a:rPr lang="cy-GB">
                <a:latin typeface="Arial"/>
                <a:ea typeface="ＭＳ Ｐゴシック"/>
              </a:rPr>
              <a:t>Elfennau dur</a:t>
            </a:r>
          </a:p>
          <a:p>
            <a:pPr marL="342900" indent="-342900" algn="just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Arial"/>
                <a:ea typeface="ＭＳ Ｐゴシック"/>
                <a:cs typeface="ＭＳ Ｐゴシック" charset="-128"/>
              </a:rPr>
              <a:t>Systemau to</a:t>
            </a:r>
          </a:p>
          <a:p>
            <a:pPr marL="342900" indent="-342900" algn="just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Arial"/>
                <a:ea typeface="ＭＳ Ｐゴシック"/>
                <a:cs typeface="ＭＳ Ｐゴシック" charset="-128"/>
              </a:rPr>
              <a:t>Systemau llawr</a:t>
            </a:r>
          </a:p>
          <a:p>
            <a:pPr marL="342900" indent="-342900" algn="just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Arial"/>
                <a:ea typeface="ＭＳ Ｐゴシック"/>
                <a:cs typeface="ＭＳ Ｐゴシック" charset="-128"/>
              </a:rPr>
              <a:t>Grisiau</a:t>
            </a:r>
          </a:p>
          <a:p>
            <a:pPr marL="342900" indent="-342900" algn="just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Arial"/>
                <a:ea typeface="ＭＳ Ｐゴシック"/>
                <a:cs typeface="ＭＳ Ｐゴシック" charset="-128"/>
              </a:rPr>
              <a:t>Drysau</a:t>
            </a:r>
          </a:p>
          <a:p>
            <a:pPr marL="342900" indent="-342900" algn="just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Arial"/>
                <a:ea typeface="ＭＳ Ｐゴシック"/>
                <a:cs typeface="ＭＳ Ｐゴシック" charset="-128"/>
              </a:rPr>
              <a:t>Ffenestri</a:t>
            </a:r>
          </a:p>
        </p:txBody>
      </p:sp>
    </p:spTree>
    <p:extLst>
      <p:ext uri="{BB962C8B-B14F-4D97-AF65-F5344CB8AC3E}">
        <p14:creationId xmlns:p14="http://schemas.microsoft.com/office/powerpoint/2010/main" val="2917338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4940B5E-A357-D740-B8FE-0415AA85B811}"/>
              </a:ext>
            </a:extLst>
          </p:cNvPr>
          <p:cNvSpPr txBox="1">
            <a:spLocks/>
          </p:cNvSpPr>
          <p:nvPr/>
        </p:nvSpPr>
        <p:spPr bwMode="auto">
          <a:xfrm>
            <a:off x="416366" y="997958"/>
            <a:ext cx="7474953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Mathau o adeiladu oddi ar y safle: cydrannau </a:t>
            </a:r>
            <a:br>
              <a:rPr lang="cy-GB" b="0"/>
            </a:br>
            <a:endParaRPr lang="cy-GB" b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3991CB2-F875-F048-801D-67597D17B0FD}"/>
              </a:ext>
            </a:extLst>
          </p:cNvPr>
          <p:cNvSpPr/>
          <p:nvPr/>
        </p:nvSpPr>
        <p:spPr>
          <a:xfrm>
            <a:off x="414371" y="1459230"/>
            <a:ext cx="8315258" cy="393954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/>
              <a:t>Cydrannau yw rhannau cyfansoddol adeilad sydd wedi’u gwneud fel unedau annibynnol.</a:t>
            </a:r>
            <a:r>
              <a:rPr lang="cy-GB">
                <a:latin typeface="Arial"/>
                <a:ea typeface="ＭＳ Ｐゴシック"/>
              </a:rPr>
              <a:t> Maent fel arfer yn hunangynhwysol ac yn dod gan un cyflenwr.</a:t>
            </a:r>
          </a:p>
          <a:p>
            <a:pPr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lang="en-US" dirty="0">
              <a:latin typeface="Arial"/>
              <a:ea typeface="ＭＳ Ｐゴシック"/>
            </a:endParaRPr>
          </a:p>
          <a:p>
            <a:pPr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>
                <a:latin typeface="Arial"/>
                <a:ea typeface="ＭＳ Ｐゴシック"/>
              </a:rPr>
              <a:t>Defnyddir y term ar gyfer:</a:t>
            </a:r>
          </a:p>
          <a:p>
            <a:pPr marL="285750" lvl="0" indent="-285750">
              <a:spcBef>
                <a:spcPts val="36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>
                <a:latin typeface="Arial"/>
                <a:ea typeface="ＭＳ Ｐゴシック"/>
              </a:rPr>
              <a:t>caewyr a gosodiadau</a:t>
            </a:r>
          </a:p>
          <a:p>
            <a:pPr marL="285750" indent="-285750">
              <a:spcBef>
                <a:spcPts val="36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>
                <a:latin typeface="Arial"/>
                <a:ea typeface="ＭＳ Ｐゴシック"/>
              </a:rPr>
              <a:t>metel, gwaith rhwyllog a seliau</a:t>
            </a:r>
          </a:p>
          <a:p>
            <a:pPr marL="285750" indent="-285750">
              <a:spcBef>
                <a:spcPts val="36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>
                <a:latin typeface="Arial"/>
                <a:ea typeface="ＭＳ Ｐゴシック"/>
              </a:rPr>
              <a:t>gludiau </a:t>
            </a:r>
          </a:p>
          <a:p>
            <a:pPr marL="285750" lvl="0" indent="-285750">
              <a:spcBef>
                <a:spcPts val="36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>
                <a:latin typeface="Arial"/>
                <a:ea typeface="ＭＳ Ｐゴシック"/>
              </a:rPr>
              <a:t>rhwystrau anwedd </a:t>
            </a:r>
          </a:p>
          <a:p>
            <a:pPr marL="285750" lvl="0" indent="-285750">
              <a:spcBef>
                <a:spcPts val="36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>
                <a:latin typeface="Arial"/>
                <a:ea typeface="ＭＳ Ｐゴシック"/>
              </a:rPr>
              <a:t>pilenni anadlu</a:t>
            </a:r>
          </a:p>
          <a:p>
            <a:pPr marL="285750" indent="-285750">
              <a:spcBef>
                <a:spcPts val="36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>
                <a:latin typeface="Arial"/>
                <a:ea typeface="ＭＳ Ｐゴシック"/>
              </a:rPr>
              <a:t>cladin </a:t>
            </a:r>
          </a:p>
          <a:p>
            <a:pPr marL="285750" lvl="0" indent="-285750">
              <a:spcBef>
                <a:spcPts val="36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>
                <a:latin typeface="Arial"/>
                <a:ea typeface="ＭＳ Ｐゴシック"/>
              </a:rPr>
              <a:t>paneli llenfuriau.</a:t>
            </a:r>
          </a:p>
        </p:txBody>
      </p:sp>
      <p:pic>
        <p:nvPicPr>
          <p:cNvPr id="3" name="Picture 2" descr="A picture containing text, transport, outdoor  Description automatically generated">
            <a:extLst>
              <a:ext uri="{FF2B5EF4-FFF2-40B4-BE49-F238E27FC236}">
                <a16:creationId xmlns:a16="http://schemas.microsoft.com/office/drawing/2014/main" id="{99F7EAE0-B428-4434-A81E-8A4BD27AB0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218" y="2525582"/>
            <a:ext cx="4309782" cy="287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173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4940B5E-A357-D740-B8FE-0415AA85B811}"/>
              </a:ext>
            </a:extLst>
          </p:cNvPr>
          <p:cNvSpPr txBox="1">
            <a:spLocks/>
          </p:cNvSpPr>
          <p:nvPr/>
        </p:nvSpPr>
        <p:spPr bwMode="auto">
          <a:xfrm>
            <a:off x="452224" y="944171"/>
            <a:ext cx="7474953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Mathau o adeiladu oddi ar y safle: system banel</a:t>
            </a:r>
            <a:br>
              <a:rPr lang="cy-GB" b="0"/>
            </a:br>
            <a:endParaRPr lang="cy-GB" b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4AB362C-1F57-844E-90FD-D7A42D90F4C0}"/>
              </a:ext>
            </a:extLst>
          </p:cNvPr>
          <p:cNvSpPr/>
          <p:nvPr/>
        </p:nvSpPr>
        <p:spPr>
          <a:xfrm>
            <a:off x="452224" y="1674816"/>
            <a:ext cx="4962458" cy="458587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17145" lvl="3" algn="just">
              <a:defRPr/>
            </a:pPr>
            <a:r>
              <a:rPr lang="cy-GB" b="1" dirty="0">
                <a:latin typeface="Arial"/>
                <a:ea typeface="ＭＳ Ｐゴシック"/>
              </a:rPr>
              <a:t>System agored</a:t>
            </a:r>
          </a:p>
          <a:p>
            <a:pPr marL="17145" lvl="3">
              <a:defRPr/>
            </a:pPr>
            <a:r>
              <a:rPr lang="cy-GB" dirty="0">
                <a:latin typeface="Arial"/>
                <a:ea typeface="ＭＳ Ｐゴシック"/>
              </a:rPr>
              <a:t>Wedi’i gwneud ag elfennau strwythurol yn unig, heb ei hinswleiddio, weithiau mae dalennau ar un ochr.</a:t>
            </a:r>
          </a:p>
          <a:p>
            <a:pPr marL="17145" lvl="3">
              <a:defRPr/>
            </a:pPr>
            <a:endParaRPr lang="en-US" sz="1600" dirty="0">
              <a:latin typeface="Arial"/>
              <a:ea typeface="ＭＳ Ｐゴシック"/>
            </a:endParaRPr>
          </a:p>
          <a:p>
            <a:pPr marL="17145" lvl="3">
              <a:defRPr/>
            </a:pPr>
            <a:r>
              <a:rPr lang="cy-GB" b="1" dirty="0">
                <a:latin typeface="Arial"/>
                <a:ea typeface="ＭＳ Ｐゴシック"/>
              </a:rPr>
              <a:t>System gaeedig</a:t>
            </a:r>
          </a:p>
          <a:p>
            <a:pPr marL="17145" lvl="3">
              <a:defRPr/>
            </a:pPr>
            <a:r>
              <a:rPr lang="cy-GB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Wedi’i hinswleiddio, dalenau ar y ddwy ochr a pharth gwasanaeth.</a:t>
            </a:r>
          </a:p>
          <a:p>
            <a:pPr marL="17145" lvl="3">
              <a:defRPr/>
            </a:pPr>
            <a:endParaRPr lang="en-US" sz="1600" dirty="0">
              <a:latin typeface="Arial"/>
              <a:ea typeface="ＭＳ Ｐゴシック"/>
            </a:endParaRPr>
          </a:p>
          <a:p>
            <a:pPr marL="17145" lvl="3">
              <a:defRPr/>
            </a:pPr>
            <a:r>
              <a:rPr lang="cy-GB" b="1" dirty="0"/>
              <a:t>SIPs (Paneli Strwythurol wedi’u Hinsiwleiddio)</a:t>
            </a:r>
          </a:p>
          <a:p>
            <a:pPr marL="17145" lvl="3">
              <a:defRPr/>
            </a:pPr>
            <a:r>
              <a:rPr lang="cy-GB" dirty="0"/>
              <a:t>Amrywiad ar baneli caeedig; inswleiddio solid wedi’i ‘frechdanu’ rhwng dwy haen o fwrdd llinynnau (OSB).</a:t>
            </a:r>
          </a:p>
          <a:p>
            <a:pPr marL="17145" lvl="3">
              <a:defRPr/>
            </a:pPr>
            <a:endParaRPr lang="en-US" sz="1600" dirty="0"/>
          </a:p>
        </p:txBody>
      </p:sp>
      <p:pic>
        <p:nvPicPr>
          <p:cNvPr id="9" name="Picture 8" descr="A picture containing text, sky, outdoor, sign  Description automatically generated">
            <a:extLst>
              <a:ext uri="{FF2B5EF4-FFF2-40B4-BE49-F238E27FC236}">
                <a16:creationId xmlns:a16="http://schemas.microsoft.com/office/drawing/2014/main" id="{CEB41701-7B23-4E14-9FCB-CF3C1DA934D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7934" y="2718728"/>
            <a:ext cx="3066066" cy="285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871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4940B5E-A357-D740-B8FE-0415AA85B811}"/>
              </a:ext>
            </a:extLst>
          </p:cNvPr>
          <p:cNvSpPr txBox="1">
            <a:spLocks/>
          </p:cNvSpPr>
          <p:nvPr/>
        </p:nvSpPr>
        <p:spPr bwMode="auto">
          <a:xfrm>
            <a:off x="452224" y="980029"/>
            <a:ext cx="7616602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 dirty="0"/>
              <a:t>Mathau o adeiladu oddi ar y safle: unedau cyfeintiol</a:t>
            </a:r>
            <a:br>
              <a:rPr lang="cy-GB" b="0" dirty="0"/>
            </a:br>
            <a:endParaRPr lang="cy-GB" b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30A8DA3-CD6D-2D4B-8716-F0B2C0CD2534}"/>
              </a:ext>
            </a:extLst>
          </p:cNvPr>
          <p:cNvSpPr/>
          <p:nvPr/>
        </p:nvSpPr>
        <p:spPr>
          <a:xfrm>
            <a:off x="400002" y="1419837"/>
            <a:ext cx="4171998" cy="480131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br>
              <a:rPr lang="cy-GB" b="1" dirty="0">
                <a:latin typeface="Arial"/>
                <a:ea typeface="ＭＳ Ｐゴシック"/>
              </a:rPr>
            </a:br>
            <a:r>
              <a:rPr lang="cy-GB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Unedau tri dimensiwn yw’r rhain sy’n cynnwys gofod y gellir ei ddefnyddio.</a:t>
            </a:r>
          </a:p>
          <a:p>
            <a:pPr lv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lang="en-US"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>
              <a:spcBef>
                <a:spcPts val="36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/>
              <a:buChar char="•"/>
            </a:pPr>
            <a:r>
              <a:rPr lang="cy-GB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Fel arfer, maent wedi’u cwblhau’n llwyr yn fewnol a gellir eu gorffen yn allanol hefyd. </a:t>
            </a:r>
          </a:p>
          <a:p>
            <a:pPr marL="342900" lvl="0" indent="-342900">
              <a:spcBef>
                <a:spcPts val="36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/>
              <a:buChar char="•"/>
            </a:pPr>
            <a:r>
              <a:rPr lang="cy-GB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Gallant</a:t>
            </a:r>
            <a:r>
              <a:rPr lang="cy-GB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hefyd fod yn </a:t>
            </a:r>
            <a:r>
              <a:rPr lang="cy-GB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anstrwythurol</a:t>
            </a:r>
            <a:r>
              <a:rPr lang="cy-GB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cy-GB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podiau</a:t>
            </a:r>
            <a:r>
              <a:rPr lang="cy-GB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a ddefnyddir ar gyfer ystafelloedd ymolchi, ystafelloedd planhigion a gwasanaethau ar ben y to</a:t>
            </a:r>
          </a:p>
          <a:p>
            <a:endParaRPr lang="en-GB" sz="1600" dirty="0"/>
          </a:p>
        </p:txBody>
      </p:sp>
      <p:pic>
        <p:nvPicPr>
          <p:cNvPr id="7" name="Picture 6" descr="A picture containing building, window, painted  Description automatically generated">
            <a:extLst>
              <a:ext uri="{FF2B5EF4-FFF2-40B4-BE49-F238E27FC236}">
                <a16:creationId xmlns:a16="http://schemas.microsoft.com/office/drawing/2014/main" id="{242F8262-AAFF-4F0A-B7C7-F5B726EAB3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400626"/>
            <a:ext cx="4572000" cy="3204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747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4940B5E-A357-D740-B8FE-0415AA85B811}"/>
              </a:ext>
            </a:extLst>
          </p:cNvPr>
          <p:cNvSpPr txBox="1">
            <a:spLocks/>
          </p:cNvSpPr>
          <p:nvPr/>
        </p:nvSpPr>
        <p:spPr bwMode="auto">
          <a:xfrm>
            <a:off x="452224" y="926242"/>
            <a:ext cx="7737183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 dirty="0"/>
              <a:t>Mathau o adeiladu oddi ar y safle: unedau cyfeintiol</a:t>
            </a:r>
            <a:br>
              <a:rPr lang="cy-GB" b="0" dirty="0"/>
            </a:br>
            <a:endParaRPr lang="cy-GB" b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30A8DA3-CD6D-2D4B-8716-F0B2C0CD2534}"/>
              </a:ext>
            </a:extLst>
          </p:cNvPr>
          <p:cNvSpPr/>
          <p:nvPr/>
        </p:nvSpPr>
        <p:spPr>
          <a:xfrm>
            <a:off x="452223" y="1720840"/>
            <a:ext cx="8120758" cy="433965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Creu paneli. </a:t>
            </a:r>
            <a:r>
              <a:rPr lang="cy-GB" dirty="0"/>
              <a:t>Cyn i’r uned gyfeintiol gael ei chydosod, mae’r paneli’n cael eu cynhyrchu mewn ffordd debyg i ffatri paneli caeedig.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>
                <a:latin typeface="Helvetica"/>
                <a:ea typeface="ＭＳ Ｐゴシック"/>
              </a:rPr>
              <a:t>Cydosod yr uned. </a:t>
            </a:r>
            <a:r>
              <a:rPr lang="cy-GB" dirty="0">
                <a:latin typeface="Helvetica"/>
                <a:ea typeface="ＭＳ Ｐゴシック"/>
              </a:rPr>
              <a:t>Gosodir y paneli i ffurfio llawr, waliau a tho’r uned gyfeintiol. Ar y cam hwn, caiff rhai camau ychwanegol eu cwblhau, megis gosod deunydd inswleiddio.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>
              <a:latin typeface="Helvetica"/>
              <a:ea typeface="ＭＳ Ｐゴシック"/>
            </a:endParaRP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>
                <a:latin typeface="Helvetica" pitchFamily="2" charset="0"/>
              </a:rPr>
              <a:t>Ffenestri a drysau. </a:t>
            </a:r>
            <a:r>
              <a:rPr lang="cy-GB" dirty="0">
                <a:latin typeface="Helvetica" pitchFamily="2" charset="0"/>
              </a:rPr>
              <a:t>Cwblheir amlen yr adeilad drwy osod ffenestri a drysau.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>
              <a:latin typeface="Helvetica" pitchFamily="2" charset="0"/>
            </a:endParaRP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Gosod systemau MEP. </a:t>
            </a:r>
            <a:r>
              <a:rPr lang="cy-GB" dirty="0"/>
              <a:t>Mae MEP yn sefyll am mecanyddol, trydanol a phlymio. Caiff y systemau hyn eu gosod gan weithiwr medrus.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Helvetica" pitchFamily="2" charset="0"/>
            </a:endParaRP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54268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4940B5E-A357-D740-B8FE-0415AA85B811}"/>
              </a:ext>
            </a:extLst>
          </p:cNvPr>
          <p:cNvSpPr txBox="1">
            <a:spLocks/>
          </p:cNvSpPr>
          <p:nvPr/>
        </p:nvSpPr>
        <p:spPr bwMode="auto">
          <a:xfrm>
            <a:off x="452224" y="926242"/>
            <a:ext cx="7626651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 dirty="0"/>
              <a:t>Mathau o adeiladu oddi ar y safle: unedau cyfeintiol</a:t>
            </a:r>
            <a:br>
              <a:rPr lang="cy-GB" b="0" dirty="0"/>
            </a:br>
            <a:endParaRPr lang="cy-GB" b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30A8DA3-CD6D-2D4B-8716-F0B2C0CD2534}"/>
              </a:ext>
            </a:extLst>
          </p:cNvPr>
          <p:cNvSpPr/>
          <p:nvPr/>
        </p:nvSpPr>
        <p:spPr>
          <a:xfrm>
            <a:off x="321610" y="1511085"/>
            <a:ext cx="4299070" cy="446276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endParaRPr lang="en-GB" sz="800" dirty="0"/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Gorffeniad mewnol. </a:t>
            </a:r>
            <a:r>
              <a:rPr lang="cy-GB" dirty="0"/>
              <a:t>Mae’r unedau cyfeintiol yn cael eu cwblhau’n fewnol gyda leinin waliau, fel plastrfwrdd a theils, a chyda systemau llawr, fel </a:t>
            </a:r>
            <a:r>
              <a:rPr lang="cy-GB" i="1" dirty="0"/>
              <a:t>parquet</a:t>
            </a:r>
            <a:r>
              <a:rPr lang="cy-GB" dirty="0"/>
              <a:t>. Mewn rhai achosion, mae dodrefn ac offer trydanol yn cael eu gosod hefyd. 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>
                <a:latin typeface="Helvetica" pitchFamily="2" charset="0"/>
              </a:rPr>
              <a:t>Gorffeniad allanol. </a:t>
            </a:r>
            <a:r>
              <a:rPr lang="cy-GB" dirty="0">
                <a:latin typeface="Helvetica" pitchFamily="2" charset="0"/>
              </a:rPr>
              <a:t>Efallai y bydd angen cwblhau’r elfennau cyfeintiol gyda philen sy’n anadlu ac yna cladin.</a:t>
            </a:r>
          </a:p>
          <a:p>
            <a:endParaRPr lang="en-GB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536F83-C53F-40C0-B16E-5970AED3D6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20235" y="2943854"/>
            <a:ext cx="4123765" cy="264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052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532454" y="2019481"/>
            <a:ext cx="2228676" cy="1006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/>
              <a:t>Cyfuniadau o fwy nag un system yw’r rhain, yn defnyddio cymysgedd o is-osodiadau, systemau panel a/neu systemau cyfeintiol.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4940B5E-A357-D740-B8FE-0415AA85B811}"/>
              </a:ext>
            </a:extLst>
          </p:cNvPr>
          <p:cNvSpPr txBox="1">
            <a:spLocks/>
          </p:cNvSpPr>
          <p:nvPr/>
        </p:nvSpPr>
        <p:spPr bwMode="auto">
          <a:xfrm>
            <a:off x="389018" y="1000228"/>
            <a:ext cx="7474953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Mathau o adeiladu oddi ar y safle: systemau hybrid </a:t>
            </a:r>
            <a:br>
              <a:rPr lang="cy-GB" b="0"/>
            </a:br>
            <a:endParaRPr lang="cy-GB" b="0"/>
          </a:p>
        </p:txBody>
      </p:sp>
      <p:pic>
        <p:nvPicPr>
          <p:cNvPr id="5" name="Picture 4" descr="A picture containing building, outdoor, deck, roof  Description automatically generated">
            <a:extLst>
              <a:ext uri="{FF2B5EF4-FFF2-40B4-BE49-F238E27FC236}">
                <a16:creationId xmlns:a16="http://schemas.microsoft.com/office/drawing/2014/main" id="{EC8DC99C-DABA-4A5A-8F31-5B3BAC7229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9994" y="1758656"/>
            <a:ext cx="5844988" cy="3897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670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5189D4C566B43BC5808443DA13BF6" ma:contentTypeVersion="9" ma:contentTypeDescription="Create a new document." ma:contentTypeScope="" ma:versionID="523c4d9b6d9985c6e120eab93d4ec2a9">
  <xsd:schema xmlns:xsd="http://www.w3.org/2001/XMLSchema" xmlns:xs="http://www.w3.org/2001/XMLSchema" xmlns:p="http://schemas.microsoft.com/office/2006/metadata/properties" xmlns:ns2="7d2f7706-b7a4-469b-9553-f9b3a96bd917" targetNamespace="http://schemas.microsoft.com/office/2006/metadata/properties" ma:root="true" ma:fieldsID="19ac9a2dc3c57eae9cd4696657a01e1a" ns2:_="">
    <xsd:import namespace="7d2f7706-b7a4-469b-9553-f9b3a96bd9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2f7706-b7a4-469b-9553-f9b3a96bd9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purl.org/dc/dcmitype/"/>
    <ds:schemaRef ds:uri="http://purl.org/dc/elements/1.1/"/>
    <ds:schemaRef ds:uri="http://purl.org/dc/terms/"/>
    <ds:schemaRef ds:uri="http://www.w3.org/XML/1998/namespace"/>
    <ds:schemaRef ds:uri="7d2f7706-b7a4-469b-9553-f9b3a96bd9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7138667-EDCE-4C22-AD2C-CCFB9132A1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2f7706-b7a4-469b-9553-f9b3a96bd9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1048</TotalTime>
  <Words>506</Words>
  <Application>Microsoft Office PowerPoint</Application>
  <PresentationFormat>On-screen Show (4:3)</PresentationFormat>
  <Paragraphs>64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Helvetica</vt:lpstr>
      <vt:lpstr>Lucida Grande</vt:lpstr>
      <vt:lpstr>Times New Roman</vt:lpstr>
      <vt:lpstr>Default Design</vt:lpstr>
      <vt:lpstr> PowerPoint 9: Adeiladu oddi ar y safle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127</cp:revision>
  <dcterms:created xsi:type="dcterms:W3CDTF">2013-05-28T00:38:54Z</dcterms:created>
  <dcterms:modified xsi:type="dcterms:W3CDTF">2021-05-19T13:01:20Z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0x01010068A5189D4C566B43BC5808443DA13BF6</vt:lpwstr>
  </property>
</Properties>
</file>