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46" r:id="rId6"/>
    <p:sldId id="351" r:id="rId7"/>
    <p:sldId id="358" r:id="rId8"/>
    <p:sldId id="359" r:id="rId9"/>
    <p:sldId id="360" r:id="rId10"/>
    <p:sldId id="356" r:id="rId11"/>
    <p:sldId id="352" r:id="rId12"/>
    <p:sldId id="357" r:id="rId13"/>
    <p:sldId id="361" r:id="rId14"/>
    <p:sldId id="353" r:id="rId15"/>
    <p:sldId id="354" r:id="rId16"/>
    <p:sldId id="355" r:id="rId17"/>
    <p:sldId id="350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6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Sheila Holmes" initials="SH" lastIdx="2" clrIdx="1">
    <p:extLst>
      <p:ext uri="{19B8F6BF-5375-455C-9EA6-DF929625EA0E}">
        <p15:presenceInfo xmlns:p15="http://schemas.microsoft.com/office/powerpoint/2012/main" userId="S::sheila.holmes@uwtsd.ac.uk::6e7462e7-2d5c-446e-98fb-109e4125352a" providerId="AD"/>
      </p:ext>
    </p:extLst>
  </p:cmAuthor>
  <p:cmAuthor id="3" name="Paul Martin" initials="PM" lastIdx="21" clrIdx="2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C44340-E39F-4946-BABF-F268C51B364C}" v="23" dt="2020-10-01T10:54:04.462"/>
    <p1510:client id="{969FE36E-F572-0145-8C1B-C1A81916A0B0}" v="101" dt="2020-10-02T09:36:39.177"/>
    <p1510:client id="{E52E928C-FEA4-462E-B87D-13E4435DF0A9}" v="179" dt="2020-10-01T13:31:09.500"/>
    <p1510:client id="{EC127B22-69C6-4F00-90D0-10A2759599BF}" v="5" dt="2020-10-01T17:17:09.0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87" autoAdjust="0"/>
    <p:restoredTop sz="91095" autoAdjust="0"/>
  </p:normalViewPr>
  <p:slideViewPr>
    <p:cSldViewPr snapToGrid="0">
      <p:cViewPr varScale="1">
        <p:scale>
          <a:sx n="61" d="100"/>
          <a:sy n="61" d="100"/>
        </p:scale>
        <p:origin x="73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ila Holmes" userId="S::sheila.holmes@uwtsd.ac.uk::6e7462e7-2d5c-446e-98fb-109e4125352a" providerId="AD" clId="Web-{EC127B22-69C6-4F00-90D0-10A2759599BF}"/>
    <pc:docChg chg="modSld">
      <pc:chgData name="Sheila Holmes" userId="S::sheila.holmes@uwtsd.ac.uk::6e7462e7-2d5c-446e-98fb-109e4125352a" providerId="AD" clId="Web-{EC127B22-69C6-4F00-90D0-10A2759599BF}" dt="2020-10-01T17:17:09.032" v="4"/>
      <pc:docMkLst>
        <pc:docMk/>
      </pc:docMkLst>
      <pc:sldChg chg="addCm">
        <pc:chgData name="Sheila Holmes" userId="S::sheila.holmes@uwtsd.ac.uk::6e7462e7-2d5c-446e-98fb-109e4125352a" providerId="AD" clId="Web-{EC127B22-69C6-4F00-90D0-10A2759599BF}" dt="2020-10-01T17:16:25.279" v="3"/>
        <pc:sldMkLst>
          <pc:docMk/>
          <pc:sldMk cId="1332217395" sldId="355"/>
        </pc:sldMkLst>
      </pc:sldChg>
      <pc:sldChg chg="addCm">
        <pc:chgData name="Sheila Holmes" userId="S::sheila.holmes@uwtsd.ac.uk::6e7462e7-2d5c-446e-98fb-109e4125352a" providerId="AD" clId="Web-{EC127B22-69C6-4F00-90D0-10A2759599BF}" dt="2020-10-01T17:17:09.032" v="4"/>
        <pc:sldMkLst>
          <pc:docMk/>
          <pc:sldMk cId="2598739469" sldId="357"/>
        </pc:sldMkLst>
      </pc:sldChg>
      <pc:sldChg chg="modSp">
        <pc:chgData name="Sheila Holmes" userId="S::sheila.holmes@uwtsd.ac.uk::6e7462e7-2d5c-446e-98fb-109e4125352a" providerId="AD" clId="Web-{EC127B22-69C6-4F00-90D0-10A2759599BF}" dt="2020-10-01T17:14:03.176" v="2" actId="20577"/>
        <pc:sldMkLst>
          <pc:docMk/>
          <pc:sldMk cId="176738825" sldId="359"/>
        </pc:sldMkLst>
        <pc:spChg chg="mod">
          <ac:chgData name="Sheila Holmes" userId="S::sheila.holmes@uwtsd.ac.uk::6e7462e7-2d5c-446e-98fb-109e4125352a" providerId="AD" clId="Web-{EC127B22-69C6-4F00-90D0-10A2759599BF}" dt="2020-10-01T17:14:03.176" v="2" actId="20577"/>
          <ac:spMkLst>
            <pc:docMk/>
            <pc:sldMk cId="176738825" sldId="359"/>
            <ac:spMk id="5" creationId="{CD5F808E-C5B4-6D46-A9F2-C2F9D6DA5BD3}"/>
          </ac:spMkLst>
        </pc:spChg>
      </pc:sldChg>
    </pc:docChg>
  </pc:docChgLst>
  <pc:docChgLst>
    <pc:chgData name="Sheila Holmes" userId="6e7462e7-2d5c-446e-98fb-109e4125352a" providerId="ADAL" clId="{969FE36E-F572-0145-8C1B-C1A81916A0B0}"/>
    <pc:docChg chg="undo custSel addSld delSld modSld sldOrd">
      <pc:chgData name="Sheila Holmes" userId="6e7462e7-2d5c-446e-98fb-109e4125352a" providerId="ADAL" clId="{969FE36E-F572-0145-8C1B-C1A81916A0B0}" dt="2020-10-02T09:36:39.177" v="5591"/>
      <pc:docMkLst>
        <pc:docMk/>
      </pc:docMkLst>
      <pc:sldChg chg="modSp mod">
        <pc:chgData name="Sheila Holmes" userId="6e7462e7-2d5c-446e-98fb-109e4125352a" providerId="ADAL" clId="{969FE36E-F572-0145-8C1B-C1A81916A0B0}" dt="2020-09-30T12:48:15.471" v="2874" actId="20577"/>
        <pc:sldMkLst>
          <pc:docMk/>
          <pc:sldMk cId="0" sldId="256"/>
        </pc:sldMkLst>
        <pc:spChg chg="mod">
          <ac:chgData name="Sheila Holmes" userId="6e7462e7-2d5c-446e-98fb-109e4125352a" providerId="ADAL" clId="{969FE36E-F572-0145-8C1B-C1A81916A0B0}" dt="2020-09-30T12:48:15.471" v="2874" actId="20577"/>
          <ac:spMkLst>
            <pc:docMk/>
            <pc:sldMk cId="0" sldId="256"/>
            <ac:spMk id="2053" creationId="{00000000-0000-0000-0000-000000000000}"/>
          </ac:spMkLst>
        </pc:spChg>
      </pc:sldChg>
      <pc:sldChg chg="del">
        <pc:chgData name="Sheila Holmes" userId="6e7462e7-2d5c-446e-98fb-109e4125352a" providerId="ADAL" clId="{969FE36E-F572-0145-8C1B-C1A81916A0B0}" dt="2020-09-30T09:49:12.376" v="6" actId="2696"/>
        <pc:sldMkLst>
          <pc:docMk/>
          <pc:sldMk cId="0" sldId="267"/>
        </pc:sldMkLst>
      </pc:sldChg>
      <pc:sldChg chg="del">
        <pc:chgData name="Sheila Holmes" userId="6e7462e7-2d5c-446e-98fb-109e4125352a" providerId="ADAL" clId="{969FE36E-F572-0145-8C1B-C1A81916A0B0}" dt="2020-09-30T09:49:03.285" v="5" actId="2696"/>
        <pc:sldMkLst>
          <pc:docMk/>
          <pc:sldMk cId="0" sldId="328"/>
        </pc:sldMkLst>
      </pc:sldChg>
      <pc:sldChg chg="del">
        <pc:chgData name="Sheila Holmes" userId="6e7462e7-2d5c-446e-98fb-109e4125352a" providerId="ADAL" clId="{969FE36E-F572-0145-8C1B-C1A81916A0B0}" dt="2020-09-30T09:49:00.786" v="4" actId="2696"/>
        <pc:sldMkLst>
          <pc:docMk/>
          <pc:sldMk cId="0" sldId="330"/>
        </pc:sldMkLst>
      </pc:sldChg>
      <pc:sldChg chg="del">
        <pc:chgData name="Sheila Holmes" userId="6e7462e7-2d5c-446e-98fb-109e4125352a" providerId="ADAL" clId="{969FE36E-F572-0145-8C1B-C1A81916A0B0}" dt="2020-09-30T09:48:47.457" v="0" actId="2696"/>
        <pc:sldMkLst>
          <pc:docMk/>
          <pc:sldMk cId="0" sldId="331"/>
        </pc:sldMkLst>
      </pc:sldChg>
      <pc:sldChg chg="del">
        <pc:chgData name="Sheila Holmes" userId="6e7462e7-2d5c-446e-98fb-109e4125352a" providerId="ADAL" clId="{969FE36E-F572-0145-8C1B-C1A81916A0B0}" dt="2020-09-30T09:48:55.221" v="2" actId="2696"/>
        <pc:sldMkLst>
          <pc:docMk/>
          <pc:sldMk cId="0" sldId="332"/>
        </pc:sldMkLst>
      </pc:sldChg>
      <pc:sldChg chg="del">
        <pc:chgData name="Sheila Holmes" userId="6e7462e7-2d5c-446e-98fb-109e4125352a" providerId="ADAL" clId="{969FE36E-F572-0145-8C1B-C1A81916A0B0}" dt="2020-09-30T09:54:41.431" v="10" actId="2696"/>
        <pc:sldMkLst>
          <pc:docMk/>
          <pc:sldMk cId="2197054914" sldId="341"/>
        </pc:sldMkLst>
      </pc:sldChg>
      <pc:sldChg chg="del">
        <pc:chgData name="Sheila Holmes" userId="6e7462e7-2d5c-446e-98fb-109e4125352a" providerId="ADAL" clId="{969FE36E-F572-0145-8C1B-C1A81916A0B0}" dt="2020-09-30T09:49:21.786" v="9" actId="2696"/>
        <pc:sldMkLst>
          <pc:docMk/>
          <pc:sldMk cId="489405597" sldId="342"/>
        </pc:sldMkLst>
      </pc:sldChg>
      <pc:sldChg chg="del">
        <pc:chgData name="Sheila Holmes" userId="6e7462e7-2d5c-446e-98fb-109e4125352a" providerId="ADAL" clId="{969FE36E-F572-0145-8C1B-C1A81916A0B0}" dt="2020-09-30T09:48:58.173" v="3" actId="2696"/>
        <pc:sldMkLst>
          <pc:docMk/>
          <pc:sldMk cId="2234880810" sldId="343"/>
        </pc:sldMkLst>
      </pc:sldChg>
      <pc:sldChg chg="del">
        <pc:chgData name="Sheila Holmes" userId="6e7462e7-2d5c-446e-98fb-109e4125352a" providerId="ADAL" clId="{969FE36E-F572-0145-8C1B-C1A81916A0B0}" dt="2020-09-30T09:48:52.595" v="1" actId="2696"/>
        <pc:sldMkLst>
          <pc:docMk/>
          <pc:sldMk cId="3287544913" sldId="345"/>
        </pc:sldMkLst>
      </pc:sldChg>
      <pc:sldChg chg="addSp delSp modSp mod modNotesTx">
        <pc:chgData name="Sheila Holmes" userId="6e7462e7-2d5c-446e-98fb-109e4125352a" providerId="ADAL" clId="{969FE36E-F572-0145-8C1B-C1A81916A0B0}" dt="2020-09-30T20:55:00.877" v="5576" actId="20577"/>
        <pc:sldMkLst>
          <pc:docMk/>
          <pc:sldMk cId="1807097917" sldId="346"/>
        </pc:sldMkLst>
        <pc:spChg chg="mod">
          <ac:chgData name="Sheila Holmes" userId="6e7462e7-2d5c-446e-98fb-109e4125352a" providerId="ADAL" clId="{969FE36E-F572-0145-8C1B-C1A81916A0B0}" dt="2020-09-30T11:43:12.652" v="1308" actId="20577"/>
          <ac:spMkLst>
            <pc:docMk/>
            <pc:sldMk cId="1807097917" sldId="346"/>
            <ac:spMk id="3" creationId="{00000000-0000-0000-0000-000000000000}"/>
          </ac:spMkLst>
        </pc:spChg>
        <pc:spChg chg="add mod">
          <ac:chgData name="Sheila Holmes" userId="6e7462e7-2d5c-446e-98fb-109e4125352a" providerId="ADAL" clId="{969FE36E-F572-0145-8C1B-C1A81916A0B0}" dt="2020-09-30T20:54:04.825" v="5556" actId="20577"/>
          <ac:spMkLst>
            <pc:docMk/>
            <pc:sldMk cId="1807097917" sldId="346"/>
            <ac:spMk id="7" creationId="{78FDE01E-CE6D-D34D-9188-45969251AF3D}"/>
          </ac:spMkLst>
        </pc:spChg>
        <pc:picChg chg="del">
          <ac:chgData name="Sheila Holmes" userId="6e7462e7-2d5c-446e-98fb-109e4125352a" providerId="ADAL" clId="{969FE36E-F572-0145-8C1B-C1A81916A0B0}" dt="2020-09-30T10:01:01.735" v="14" actId="21"/>
          <ac:picMkLst>
            <pc:docMk/>
            <pc:sldMk cId="1807097917" sldId="346"/>
            <ac:picMk id="6" creationId="{551858AA-36FD-45EC-8B7E-E8D09BFC4A69}"/>
          </ac:picMkLst>
        </pc:picChg>
        <pc:picChg chg="del">
          <ac:chgData name="Sheila Holmes" userId="6e7462e7-2d5c-446e-98fb-109e4125352a" providerId="ADAL" clId="{969FE36E-F572-0145-8C1B-C1A81916A0B0}" dt="2020-09-30T10:00:55.864" v="13" actId="478"/>
          <ac:picMkLst>
            <pc:docMk/>
            <pc:sldMk cId="1807097917" sldId="346"/>
            <ac:picMk id="10" creationId="{9F0314C0-60F3-42BD-B5CA-B5E33A3A107A}"/>
          </ac:picMkLst>
        </pc:picChg>
      </pc:sldChg>
      <pc:sldChg chg="del">
        <pc:chgData name="Sheila Holmes" userId="6e7462e7-2d5c-446e-98fb-109e4125352a" providerId="ADAL" clId="{969FE36E-F572-0145-8C1B-C1A81916A0B0}" dt="2020-09-30T09:54:47.466" v="11" actId="2696"/>
        <pc:sldMkLst>
          <pc:docMk/>
          <pc:sldMk cId="1869112564" sldId="347"/>
        </pc:sldMkLst>
      </pc:sldChg>
      <pc:sldChg chg="del">
        <pc:chgData name="Sheila Holmes" userId="6e7462e7-2d5c-446e-98fb-109e4125352a" providerId="ADAL" clId="{969FE36E-F572-0145-8C1B-C1A81916A0B0}" dt="2020-09-30T09:49:19.526" v="8" actId="2696"/>
        <pc:sldMkLst>
          <pc:docMk/>
          <pc:sldMk cId="3869098759" sldId="348"/>
        </pc:sldMkLst>
      </pc:sldChg>
      <pc:sldChg chg="del">
        <pc:chgData name="Sheila Holmes" userId="6e7462e7-2d5c-446e-98fb-109e4125352a" providerId="ADAL" clId="{969FE36E-F572-0145-8C1B-C1A81916A0B0}" dt="2020-09-30T09:49:14.864" v="7" actId="2696"/>
        <pc:sldMkLst>
          <pc:docMk/>
          <pc:sldMk cId="1908771238" sldId="349"/>
        </pc:sldMkLst>
      </pc:sldChg>
      <pc:sldChg chg="addSp delSp modSp add mod modNotesTx">
        <pc:chgData name="Sheila Holmes" userId="6e7462e7-2d5c-446e-98fb-109e4125352a" providerId="ADAL" clId="{969FE36E-F572-0145-8C1B-C1A81916A0B0}" dt="2020-09-30T19:49:57.612" v="4887" actId="20577"/>
        <pc:sldMkLst>
          <pc:docMk/>
          <pc:sldMk cId="1851543683" sldId="351"/>
        </pc:sldMkLst>
        <pc:spChg chg="mod">
          <ac:chgData name="Sheila Holmes" userId="6e7462e7-2d5c-446e-98fb-109e4125352a" providerId="ADAL" clId="{969FE36E-F572-0145-8C1B-C1A81916A0B0}" dt="2020-09-30T19:23:23.878" v="4856" actId="21"/>
          <ac:spMkLst>
            <pc:docMk/>
            <pc:sldMk cId="1851543683" sldId="351"/>
            <ac:spMk id="3" creationId="{00000000-0000-0000-0000-000000000000}"/>
          </ac:spMkLst>
        </pc:spChg>
        <pc:spChg chg="add mod">
          <ac:chgData name="Sheila Holmes" userId="6e7462e7-2d5c-446e-98fb-109e4125352a" providerId="ADAL" clId="{969FE36E-F572-0145-8C1B-C1A81916A0B0}" dt="2020-09-30T19:23:12.779" v="4855" actId="14100"/>
          <ac:spMkLst>
            <pc:docMk/>
            <pc:sldMk cId="1851543683" sldId="351"/>
            <ac:spMk id="6" creationId="{3CBBECDA-4F6F-0E49-B484-79D0B962B652}"/>
          </ac:spMkLst>
        </pc:spChg>
        <pc:spChg chg="add del mod">
          <ac:chgData name="Sheila Holmes" userId="6e7462e7-2d5c-446e-98fb-109e4125352a" providerId="ADAL" clId="{969FE36E-F572-0145-8C1B-C1A81916A0B0}" dt="2020-09-30T18:29:09.654" v="4159"/>
          <ac:spMkLst>
            <pc:docMk/>
            <pc:sldMk cId="1851543683" sldId="351"/>
            <ac:spMk id="7" creationId="{3A0F2368-3E81-9148-BBDF-2EB456D3FC44}"/>
          </ac:spMkLst>
        </pc:spChg>
        <pc:spChg chg="add del mod">
          <ac:chgData name="Sheila Holmes" userId="6e7462e7-2d5c-446e-98fb-109e4125352a" providerId="ADAL" clId="{969FE36E-F572-0145-8C1B-C1A81916A0B0}" dt="2020-09-30T19:38:50.726" v="4878" actId="478"/>
          <ac:spMkLst>
            <pc:docMk/>
            <pc:sldMk cId="1851543683" sldId="351"/>
            <ac:spMk id="10" creationId="{E735D936-F4A8-D042-ACED-3A3773949E9D}"/>
          </ac:spMkLst>
        </pc:spChg>
        <pc:spChg chg="add mod">
          <ac:chgData name="Sheila Holmes" userId="6e7462e7-2d5c-446e-98fb-109e4125352a" providerId="ADAL" clId="{969FE36E-F572-0145-8C1B-C1A81916A0B0}" dt="2020-09-30T19:49:57.612" v="4887" actId="20577"/>
          <ac:spMkLst>
            <pc:docMk/>
            <pc:sldMk cId="1851543683" sldId="351"/>
            <ac:spMk id="11" creationId="{8B0FBA02-ECF0-4B4C-9BB5-4AC0F25EB575}"/>
          </ac:spMkLst>
        </pc:spChg>
        <pc:spChg chg="add mod">
          <ac:chgData name="Sheila Holmes" userId="6e7462e7-2d5c-446e-98fb-109e4125352a" providerId="ADAL" clId="{969FE36E-F572-0145-8C1B-C1A81916A0B0}" dt="2020-09-30T19:39:07.532" v="4881" actId="1076"/>
          <ac:spMkLst>
            <pc:docMk/>
            <pc:sldMk cId="1851543683" sldId="351"/>
            <ac:spMk id="12" creationId="{CB583E96-32BB-C042-BD13-2EDF40562932}"/>
          </ac:spMkLst>
        </pc:spChg>
        <pc:picChg chg="add mod">
          <ac:chgData name="Sheila Holmes" userId="6e7462e7-2d5c-446e-98fb-109e4125352a" providerId="ADAL" clId="{969FE36E-F572-0145-8C1B-C1A81916A0B0}" dt="2020-09-30T19:20:59.756" v="4841" actId="1036"/>
          <ac:picMkLst>
            <pc:docMk/>
            <pc:sldMk cId="1851543683" sldId="351"/>
            <ac:picMk id="5" creationId="{588B2AC1-A1C8-8E46-9179-A63AB1E89B51}"/>
          </ac:picMkLst>
        </pc:picChg>
        <pc:picChg chg="add del">
          <ac:chgData name="Sheila Holmes" userId="6e7462e7-2d5c-446e-98fb-109e4125352a" providerId="ADAL" clId="{969FE36E-F572-0145-8C1B-C1A81916A0B0}" dt="2020-09-30T10:13:59.878" v="314" actId="478"/>
          <ac:picMkLst>
            <pc:docMk/>
            <pc:sldMk cId="1851543683" sldId="351"/>
            <ac:picMk id="6" creationId="{551858AA-36FD-45EC-8B7E-E8D09BFC4A69}"/>
          </ac:picMkLst>
        </pc:picChg>
        <pc:picChg chg="add mod">
          <ac:chgData name="Sheila Holmes" userId="6e7462e7-2d5c-446e-98fb-109e4125352a" providerId="ADAL" clId="{969FE36E-F572-0145-8C1B-C1A81916A0B0}" dt="2020-09-30T19:39:17.367" v="4883" actId="1076"/>
          <ac:picMkLst>
            <pc:docMk/>
            <pc:sldMk cId="1851543683" sldId="351"/>
            <ac:picMk id="9" creationId="{34C44C84-01B5-DD4C-AAF3-C33749EF44C4}"/>
          </ac:picMkLst>
        </pc:picChg>
        <pc:picChg chg="del">
          <ac:chgData name="Sheila Holmes" userId="6e7462e7-2d5c-446e-98fb-109e4125352a" providerId="ADAL" clId="{969FE36E-F572-0145-8C1B-C1A81916A0B0}" dt="2020-09-30T10:20:37.171" v="498" actId="478"/>
          <ac:picMkLst>
            <pc:docMk/>
            <pc:sldMk cId="1851543683" sldId="351"/>
            <ac:picMk id="10" creationId="{9F0314C0-60F3-42BD-B5CA-B5E33A3A107A}"/>
          </ac:picMkLst>
        </pc:picChg>
      </pc:sldChg>
      <pc:sldChg chg="delSp modSp add mod ord modNotesTx">
        <pc:chgData name="Sheila Holmes" userId="6e7462e7-2d5c-446e-98fb-109e4125352a" providerId="ADAL" clId="{969FE36E-F572-0145-8C1B-C1A81916A0B0}" dt="2020-09-30T16:36:05.092" v="3890" actId="20578"/>
        <pc:sldMkLst>
          <pc:docMk/>
          <pc:sldMk cId="736106322" sldId="352"/>
        </pc:sldMkLst>
        <pc:spChg chg="mod">
          <ac:chgData name="Sheila Holmes" userId="6e7462e7-2d5c-446e-98fb-109e4125352a" providerId="ADAL" clId="{969FE36E-F572-0145-8C1B-C1A81916A0B0}" dt="2020-09-30T13:43:26.292" v="3765" actId="20577"/>
          <ac:spMkLst>
            <pc:docMk/>
            <pc:sldMk cId="736106322" sldId="352"/>
            <ac:spMk id="3" creationId="{00000000-0000-0000-0000-000000000000}"/>
          </ac:spMkLst>
        </pc:spChg>
        <pc:picChg chg="del">
          <ac:chgData name="Sheila Holmes" userId="6e7462e7-2d5c-446e-98fb-109e4125352a" providerId="ADAL" clId="{969FE36E-F572-0145-8C1B-C1A81916A0B0}" dt="2020-09-30T11:44:58.946" v="1317" actId="478"/>
          <ac:picMkLst>
            <pc:docMk/>
            <pc:sldMk cId="736106322" sldId="352"/>
            <ac:picMk id="6" creationId="{551858AA-36FD-45EC-8B7E-E8D09BFC4A69}"/>
          </ac:picMkLst>
        </pc:picChg>
        <pc:picChg chg="del">
          <ac:chgData name="Sheila Holmes" userId="6e7462e7-2d5c-446e-98fb-109e4125352a" providerId="ADAL" clId="{969FE36E-F572-0145-8C1B-C1A81916A0B0}" dt="2020-09-30T11:45:00.299" v="1318" actId="478"/>
          <ac:picMkLst>
            <pc:docMk/>
            <pc:sldMk cId="736106322" sldId="352"/>
            <ac:picMk id="10" creationId="{9F0314C0-60F3-42BD-B5CA-B5E33A3A107A}"/>
          </ac:picMkLst>
        </pc:picChg>
      </pc:sldChg>
      <pc:sldChg chg="addSp delSp modSp add mod modNotesTx">
        <pc:chgData name="Sheila Holmes" userId="6e7462e7-2d5c-446e-98fb-109e4125352a" providerId="ADAL" clId="{969FE36E-F572-0145-8C1B-C1A81916A0B0}" dt="2020-09-30T11:01:36.549" v="987" actId="20577"/>
        <pc:sldMkLst>
          <pc:docMk/>
          <pc:sldMk cId="2301397540" sldId="353"/>
        </pc:sldMkLst>
        <pc:spChg chg="mod">
          <ac:chgData name="Sheila Holmes" userId="6e7462e7-2d5c-446e-98fb-109e4125352a" providerId="ADAL" clId="{969FE36E-F572-0145-8C1B-C1A81916A0B0}" dt="2020-09-30T11:01:36.549" v="987" actId="20577"/>
          <ac:spMkLst>
            <pc:docMk/>
            <pc:sldMk cId="2301397540" sldId="353"/>
            <ac:spMk id="3" creationId="{00000000-0000-0000-0000-000000000000}"/>
          </ac:spMkLst>
        </pc:spChg>
        <pc:spChg chg="add del">
          <ac:chgData name="Sheila Holmes" userId="6e7462e7-2d5c-446e-98fb-109e4125352a" providerId="ADAL" clId="{969FE36E-F572-0145-8C1B-C1A81916A0B0}" dt="2020-09-30T10:46:24.927" v="845"/>
          <ac:spMkLst>
            <pc:docMk/>
            <pc:sldMk cId="2301397540" sldId="353"/>
            <ac:spMk id="4" creationId="{FC7C655F-2F5F-CF49-9CB7-552D84B2311E}"/>
          </ac:spMkLst>
        </pc:spChg>
        <pc:picChg chg="add mod">
          <ac:chgData name="Sheila Holmes" userId="6e7462e7-2d5c-446e-98fb-109e4125352a" providerId="ADAL" clId="{969FE36E-F572-0145-8C1B-C1A81916A0B0}" dt="2020-09-30T10:54:46.490" v="968" actId="14100"/>
          <ac:picMkLst>
            <pc:docMk/>
            <pc:sldMk cId="2301397540" sldId="353"/>
            <ac:picMk id="6" creationId="{D0BC6661-8A86-1C45-8ABD-F4B5E60BDE7F}"/>
          </ac:picMkLst>
        </pc:picChg>
        <pc:picChg chg="add mod">
          <ac:chgData name="Sheila Holmes" userId="6e7462e7-2d5c-446e-98fb-109e4125352a" providerId="ADAL" clId="{969FE36E-F572-0145-8C1B-C1A81916A0B0}" dt="2020-09-30T10:52:28.538" v="921" actId="14100"/>
          <ac:picMkLst>
            <pc:docMk/>
            <pc:sldMk cId="2301397540" sldId="353"/>
            <ac:picMk id="8" creationId="{EEC59F0F-5DA7-4A4C-B32E-C9A9BF8CACD9}"/>
          </ac:picMkLst>
        </pc:picChg>
        <pc:picChg chg="add del">
          <ac:chgData name="Sheila Holmes" userId="6e7462e7-2d5c-446e-98fb-109e4125352a" providerId="ADAL" clId="{969FE36E-F572-0145-8C1B-C1A81916A0B0}" dt="2020-09-30T10:46:24.927" v="845"/>
          <ac:picMkLst>
            <pc:docMk/>
            <pc:sldMk cId="2301397540" sldId="353"/>
            <ac:picMk id="1025" creationId="{8DEFB1BD-24A4-DD4B-9B6B-C994DB4F09A6}"/>
          </ac:picMkLst>
        </pc:picChg>
      </pc:sldChg>
      <pc:sldChg chg="addSp delSp modSp add mod modNotesTx">
        <pc:chgData name="Sheila Holmes" userId="6e7462e7-2d5c-446e-98fb-109e4125352a" providerId="ADAL" clId="{969FE36E-F572-0145-8C1B-C1A81916A0B0}" dt="2020-10-02T09:36:39.177" v="5591"/>
        <pc:sldMkLst>
          <pc:docMk/>
          <pc:sldMk cId="2640882552" sldId="354"/>
        </pc:sldMkLst>
        <pc:spChg chg="mod">
          <ac:chgData name="Sheila Holmes" userId="6e7462e7-2d5c-446e-98fb-109e4125352a" providerId="ADAL" clId="{969FE36E-F572-0145-8C1B-C1A81916A0B0}" dt="2020-10-02T09:36:39.177" v="5591"/>
          <ac:spMkLst>
            <pc:docMk/>
            <pc:sldMk cId="2640882552" sldId="354"/>
            <ac:spMk id="3" creationId="{00000000-0000-0000-0000-000000000000}"/>
          </ac:spMkLst>
        </pc:spChg>
        <pc:spChg chg="add del mod">
          <ac:chgData name="Sheila Holmes" userId="6e7462e7-2d5c-446e-98fb-109e4125352a" providerId="ADAL" clId="{969FE36E-F572-0145-8C1B-C1A81916A0B0}" dt="2020-09-30T11:28:44.901" v="1084"/>
          <ac:spMkLst>
            <pc:docMk/>
            <pc:sldMk cId="2640882552" sldId="354"/>
            <ac:spMk id="9" creationId="{940FF7E9-1103-F440-8DB7-F6237D46D982}"/>
          </ac:spMkLst>
        </pc:spChg>
        <pc:picChg chg="add mod">
          <ac:chgData name="Sheila Holmes" userId="6e7462e7-2d5c-446e-98fb-109e4125352a" providerId="ADAL" clId="{969FE36E-F572-0145-8C1B-C1A81916A0B0}" dt="2020-09-30T11:25:30.275" v="1057" actId="14100"/>
          <ac:picMkLst>
            <pc:docMk/>
            <pc:sldMk cId="2640882552" sldId="354"/>
            <ac:picMk id="6" creationId="{804DDE0D-3F7F-774E-8582-C4A17DA413CC}"/>
          </ac:picMkLst>
        </pc:picChg>
        <pc:picChg chg="add mod">
          <ac:chgData name="Sheila Holmes" userId="6e7462e7-2d5c-446e-98fb-109e4125352a" providerId="ADAL" clId="{969FE36E-F572-0145-8C1B-C1A81916A0B0}" dt="2020-09-30T11:25:37.390" v="1080" actId="1035"/>
          <ac:picMkLst>
            <pc:docMk/>
            <pc:sldMk cId="2640882552" sldId="354"/>
            <ac:picMk id="8" creationId="{0D57DF52-A263-1C4F-86A3-59AECD4F5DFD}"/>
          </ac:picMkLst>
        </pc:picChg>
      </pc:sldChg>
      <pc:sldChg chg="addSp delSp modSp add mod modNotesTx">
        <pc:chgData name="Sheila Holmes" userId="6e7462e7-2d5c-446e-98fb-109e4125352a" providerId="ADAL" clId="{969FE36E-F572-0145-8C1B-C1A81916A0B0}" dt="2020-09-30T11:42:27.317" v="1275" actId="20577"/>
        <pc:sldMkLst>
          <pc:docMk/>
          <pc:sldMk cId="1332217395" sldId="355"/>
        </pc:sldMkLst>
        <pc:spChg chg="mod">
          <ac:chgData name="Sheila Holmes" userId="6e7462e7-2d5c-446e-98fb-109e4125352a" providerId="ADAL" clId="{969FE36E-F572-0145-8C1B-C1A81916A0B0}" dt="2020-09-30T11:41:21.447" v="1243" actId="20577"/>
          <ac:spMkLst>
            <pc:docMk/>
            <pc:sldMk cId="1332217395" sldId="355"/>
            <ac:spMk id="3" creationId="{00000000-0000-0000-0000-000000000000}"/>
          </ac:spMkLst>
        </pc:spChg>
        <pc:picChg chg="add mod">
          <ac:chgData name="Sheila Holmes" userId="6e7462e7-2d5c-446e-98fb-109e4125352a" providerId="ADAL" clId="{969FE36E-F572-0145-8C1B-C1A81916A0B0}" dt="2020-09-30T11:39:36.923" v="1217" actId="14100"/>
          <ac:picMkLst>
            <pc:docMk/>
            <pc:sldMk cId="1332217395" sldId="355"/>
            <ac:picMk id="5" creationId="{73A95A7B-FE4D-0F4B-9715-025E9D383CF7}"/>
          </ac:picMkLst>
        </pc:picChg>
        <pc:picChg chg="del">
          <ac:chgData name="Sheila Holmes" userId="6e7462e7-2d5c-446e-98fb-109e4125352a" providerId="ADAL" clId="{969FE36E-F572-0145-8C1B-C1A81916A0B0}" dt="2020-09-30T11:37:54.573" v="1198" actId="478"/>
          <ac:picMkLst>
            <pc:docMk/>
            <pc:sldMk cId="1332217395" sldId="355"/>
            <ac:picMk id="6" creationId="{804DDE0D-3F7F-774E-8582-C4A17DA413CC}"/>
          </ac:picMkLst>
        </pc:picChg>
        <pc:picChg chg="del">
          <ac:chgData name="Sheila Holmes" userId="6e7462e7-2d5c-446e-98fb-109e4125352a" providerId="ADAL" clId="{969FE36E-F572-0145-8C1B-C1A81916A0B0}" dt="2020-09-30T11:37:55.331" v="1199" actId="478"/>
          <ac:picMkLst>
            <pc:docMk/>
            <pc:sldMk cId="1332217395" sldId="355"/>
            <ac:picMk id="8" creationId="{0D57DF52-A263-1C4F-86A3-59AECD4F5DFD}"/>
          </ac:picMkLst>
        </pc:picChg>
        <pc:picChg chg="add mod">
          <ac:chgData name="Sheila Holmes" userId="6e7462e7-2d5c-446e-98fb-109e4125352a" providerId="ADAL" clId="{969FE36E-F572-0145-8C1B-C1A81916A0B0}" dt="2020-09-30T11:39:25.549" v="1213" actId="1076"/>
          <ac:picMkLst>
            <pc:docMk/>
            <pc:sldMk cId="1332217395" sldId="355"/>
            <ac:picMk id="9" creationId="{3AB55AAD-5651-B24D-83D1-DE7E8DF7D75D}"/>
          </ac:picMkLst>
        </pc:picChg>
      </pc:sldChg>
      <pc:sldChg chg="modSp add mod ord">
        <pc:chgData name="Sheila Holmes" userId="6e7462e7-2d5c-446e-98fb-109e4125352a" providerId="ADAL" clId="{969FE36E-F572-0145-8C1B-C1A81916A0B0}" dt="2020-09-30T16:35:46.808" v="3888" actId="20578"/>
        <pc:sldMkLst>
          <pc:docMk/>
          <pc:sldMk cId="877415865" sldId="356"/>
        </pc:sldMkLst>
        <pc:spChg chg="mod">
          <ac:chgData name="Sheila Holmes" userId="6e7462e7-2d5c-446e-98fb-109e4125352a" providerId="ADAL" clId="{969FE36E-F572-0145-8C1B-C1A81916A0B0}" dt="2020-09-30T13:14:06.282" v="3554" actId="20577"/>
          <ac:spMkLst>
            <pc:docMk/>
            <pc:sldMk cId="877415865" sldId="356"/>
            <ac:spMk id="3" creationId="{00000000-0000-0000-0000-000000000000}"/>
          </ac:spMkLst>
        </pc:spChg>
      </pc:sldChg>
      <pc:sldChg chg="addSp delSp modSp add mod ord modNotesTx">
        <pc:chgData name="Sheila Holmes" userId="6e7462e7-2d5c-446e-98fb-109e4125352a" providerId="ADAL" clId="{969FE36E-F572-0145-8C1B-C1A81916A0B0}" dt="2020-09-30T16:35:35.729" v="3887" actId="20578"/>
        <pc:sldMkLst>
          <pc:docMk/>
          <pc:sldMk cId="2598739469" sldId="357"/>
        </pc:sldMkLst>
        <pc:spChg chg="mod">
          <ac:chgData name="Sheila Holmes" userId="6e7462e7-2d5c-446e-98fb-109e4125352a" providerId="ADAL" clId="{969FE36E-F572-0145-8C1B-C1A81916A0B0}" dt="2020-09-30T12:45:57.667" v="2860" actId="20577"/>
          <ac:spMkLst>
            <pc:docMk/>
            <pc:sldMk cId="2598739469" sldId="357"/>
            <ac:spMk id="3" creationId="{00000000-0000-0000-0000-000000000000}"/>
          </ac:spMkLst>
        </pc:spChg>
        <pc:spChg chg="add mod">
          <ac:chgData name="Sheila Holmes" userId="6e7462e7-2d5c-446e-98fb-109e4125352a" providerId="ADAL" clId="{969FE36E-F572-0145-8C1B-C1A81916A0B0}" dt="2020-09-30T12:21:47.737" v="2391" actId="121"/>
          <ac:spMkLst>
            <pc:docMk/>
            <pc:sldMk cId="2598739469" sldId="357"/>
            <ac:spMk id="8" creationId="{DEC1BA6D-8E1D-374A-8678-ACFFB50FC3ED}"/>
          </ac:spMkLst>
        </pc:spChg>
        <pc:picChg chg="del">
          <ac:chgData name="Sheila Holmes" userId="6e7462e7-2d5c-446e-98fb-109e4125352a" providerId="ADAL" clId="{969FE36E-F572-0145-8C1B-C1A81916A0B0}" dt="2020-09-30T12:04:12.433" v="2252" actId="478"/>
          <ac:picMkLst>
            <pc:docMk/>
            <pc:sldMk cId="2598739469" sldId="357"/>
            <ac:picMk id="5" creationId="{73A95A7B-FE4D-0F4B-9715-025E9D383CF7}"/>
          </ac:picMkLst>
        </pc:picChg>
        <pc:picChg chg="add mod">
          <ac:chgData name="Sheila Holmes" userId="6e7462e7-2d5c-446e-98fb-109e4125352a" providerId="ADAL" clId="{969FE36E-F572-0145-8C1B-C1A81916A0B0}" dt="2020-09-30T12:20:09.619" v="2375" actId="14100"/>
          <ac:picMkLst>
            <pc:docMk/>
            <pc:sldMk cId="2598739469" sldId="357"/>
            <ac:picMk id="6" creationId="{859B0DDD-6A58-1F40-B483-A41160751012}"/>
          </ac:picMkLst>
        </pc:picChg>
        <pc:picChg chg="del">
          <ac:chgData name="Sheila Holmes" userId="6e7462e7-2d5c-446e-98fb-109e4125352a" providerId="ADAL" clId="{969FE36E-F572-0145-8C1B-C1A81916A0B0}" dt="2020-09-30T12:04:13.064" v="2253" actId="478"/>
          <ac:picMkLst>
            <pc:docMk/>
            <pc:sldMk cId="2598739469" sldId="357"/>
            <ac:picMk id="9" creationId="{3AB55AAD-5651-B24D-83D1-DE7E8DF7D75D}"/>
          </ac:picMkLst>
        </pc:picChg>
      </pc:sldChg>
      <pc:sldChg chg="addSp delSp modSp add mod modNotesTx">
        <pc:chgData name="Sheila Holmes" userId="6e7462e7-2d5c-446e-98fb-109e4125352a" providerId="ADAL" clId="{969FE36E-F572-0145-8C1B-C1A81916A0B0}" dt="2020-09-30T20:32:10.957" v="5482" actId="20577"/>
        <pc:sldMkLst>
          <pc:docMk/>
          <pc:sldMk cId="492395648" sldId="358"/>
        </pc:sldMkLst>
        <pc:spChg chg="mod">
          <ac:chgData name="Sheila Holmes" userId="6e7462e7-2d5c-446e-98fb-109e4125352a" providerId="ADAL" clId="{969FE36E-F572-0145-8C1B-C1A81916A0B0}" dt="2020-09-30T20:32:10.957" v="5482" actId="20577"/>
          <ac:spMkLst>
            <pc:docMk/>
            <pc:sldMk cId="492395648" sldId="358"/>
            <ac:spMk id="3" creationId="{00000000-0000-0000-0000-000000000000}"/>
          </ac:spMkLst>
        </pc:spChg>
        <pc:spChg chg="add del mod">
          <ac:chgData name="Sheila Holmes" userId="6e7462e7-2d5c-446e-98fb-109e4125352a" providerId="ADAL" clId="{969FE36E-F572-0145-8C1B-C1A81916A0B0}" dt="2020-09-30T20:00:14.064" v="4912" actId="478"/>
          <ac:spMkLst>
            <pc:docMk/>
            <pc:sldMk cId="492395648" sldId="358"/>
            <ac:spMk id="4" creationId="{3B70117B-F587-A046-88FB-89F6915B828A}"/>
          </ac:spMkLst>
        </pc:spChg>
        <pc:spChg chg="add mod">
          <ac:chgData name="Sheila Holmes" userId="6e7462e7-2d5c-446e-98fb-109e4125352a" providerId="ADAL" clId="{969FE36E-F572-0145-8C1B-C1A81916A0B0}" dt="2020-09-30T20:31:54.763" v="5463" actId="14100"/>
          <ac:spMkLst>
            <pc:docMk/>
            <pc:sldMk cId="492395648" sldId="358"/>
            <ac:spMk id="7" creationId="{D0360ADC-3E87-7F40-A3CF-0499A8F68928}"/>
          </ac:spMkLst>
        </pc:spChg>
        <pc:picChg chg="add mod">
          <ac:chgData name="Sheila Holmes" userId="6e7462e7-2d5c-446e-98fb-109e4125352a" providerId="ADAL" clId="{969FE36E-F572-0145-8C1B-C1A81916A0B0}" dt="2020-09-30T20:02:16.717" v="4959" actId="14100"/>
          <ac:picMkLst>
            <pc:docMk/>
            <pc:sldMk cId="492395648" sldId="358"/>
            <ac:picMk id="6" creationId="{0B494BA4-DE17-8548-8210-2C95D88A3BDA}"/>
          </ac:picMkLst>
        </pc:picChg>
      </pc:sldChg>
      <pc:sldChg chg="modSp add del mod">
        <pc:chgData name="Sheila Holmes" userId="6e7462e7-2d5c-446e-98fb-109e4125352a" providerId="ADAL" clId="{969FE36E-F572-0145-8C1B-C1A81916A0B0}" dt="2020-09-30T13:16:24.015" v="3586" actId="2696"/>
        <pc:sldMkLst>
          <pc:docMk/>
          <pc:sldMk cId="2782882859" sldId="358"/>
        </pc:sldMkLst>
        <pc:spChg chg="mod">
          <ac:chgData name="Sheila Holmes" userId="6e7462e7-2d5c-446e-98fb-109e4125352a" providerId="ADAL" clId="{969FE36E-F572-0145-8C1B-C1A81916A0B0}" dt="2020-09-30T13:10:45.192" v="3355" actId="20577"/>
          <ac:spMkLst>
            <pc:docMk/>
            <pc:sldMk cId="2782882859" sldId="358"/>
            <ac:spMk id="3" creationId="{00000000-0000-0000-0000-000000000000}"/>
          </ac:spMkLst>
        </pc:spChg>
      </pc:sldChg>
      <pc:sldChg chg="addSp delSp modSp add mod">
        <pc:chgData name="Sheila Holmes" userId="6e7462e7-2d5c-446e-98fb-109e4125352a" providerId="ADAL" clId="{969FE36E-F572-0145-8C1B-C1A81916A0B0}" dt="2020-09-30T20:31:25.542" v="5462" actId="20577"/>
        <pc:sldMkLst>
          <pc:docMk/>
          <pc:sldMk cId="176738825" sldId="359"/>
        </pc:sldMkLst>
        <pc:spChg chg="mod">
          <ac:chgData name="Sheila Holmes" userId="6e7462e7-2d5c-446e-98fb-109e4125352a" providerId="ADAL" clId="{969FE36E-F572-0145-8C1B-C1A81916A0B0}" dt="2020-09-30T20:29:12.307" v="5442" actId="20577"/>
          <ac:spMkLst>
            <pc:docMk/>
            <pc:sldMk cId="176738825" sldId="359"/>
            <ac:spMk id="3" creationId="{00000000-0000-0000-0000-000000000000}"/>
          </ac:spMkLst>
        </pc:spChg>
        <pc:spChg chg="del mod">
          <ac:chgData name="Sheila Holmes" userId="6e7462e7-2d5c-446e-98fb-109e4125352a" providerId="ADAL" clId="{969FE36E-F572-0145-8C1B-C1A81916A0B0}" dt="2020-09-30T20:21:53.658" v="5270" actId="478"/>
          <ac:spMkLst>
            <pc:docMk/>
            <pc:sldMk cId="176738825" sldId="359"/>
            <ac:spMk id="4" creationId="{3B70117B-F587-A046-88FB-89F6915B828A}"/>
          </ac:spMkLst>
        </pc:spChg>
        <pc:spChg chg="add mod">
          <ac:chgData name="Sheila Holmes" userId="6e7462e7-2d5c-446e-98fb-109e4125352a" providerId="ADAL" clId="{969FE36E-F572-0145-8C1B-C1A81916A0B0}" dt="2020-09-30T20:31:25.542" v="5462" actId="20577"/>
          <ac:spMkLst>
            <pc:docMk/>
            <pc:sldMk cId="176738825" sldId="359"/>
            <ac:spMk id="5" creationId="{CD5F808E-C5B4-6D46-A9F2-C2F9D6DA5BD3}"/>
          </ac:spMkLst>
        </pc:spChg>
        <pc:spChg chg="add mod">
          <ac:chgData name="Sheila Holmes" userId="6e7462e7-2d5c-446e-98fb-109e4125352a" providerId="ADAL" clId="{969FE36E-F572-0145-8C1B-C1A81916A0B0}" dt="2020-09-30T20:31:13.816" v="5459" actId="20577"/>
          <ac:spMkLst>
            <pc:docMk/>
            <pc:sldMk cId="176738825" sldId="359"/>
            <ac:spMk id="6" creationId="{BB4FC216-0FEB-A14C-9ACB-7F7D275C45FD}"/>
          </ac:spMkLst>
        </pc:spChg>
      </pc:sldChg>
    </pc:docChg>
  </pc:docChgLst>
  <pc:docChgLst>
    <pc:chgData name="Julie Evans" userId="S::julie.evans@uwtsd.ac.uk::d47432b1-b0c6-4038-b9ba-057154c6d67f" providerId="AD" clId="Web-{55C44340-E39F-4946-BABF-F268C51B364C}"/>
    <pc:docChg chg="modSld">
      <pc:chgData name="Julie Evans" userId="S::julie.evans@uwtsd.ac.uk::d47432b1-b0c6-4038-b9ba-057154c6d67f" providerId="AD" clId="Web-{55C44340-E39F-4946-BABF-F268C51B364C}" dt="2020-10-01T10:54:04.462" v="22" actId="20577"/>
      <pc:docMkLst>
        <pc:docMk/>
      </pc:docMkLst>
      <pc:sldChg chg="modSp addCm">
        <pc:chgData name="Julie Evans" userId="S::julie.evans@uwtsd.ac.uk::d47432b1-b0c6-4038-b9ba-057154c6d67f" providerId="AD" clId="Web-{55C44340-E39F-4946-BABF-F268C51B364C}" dt="2020-10-01T10:36:55.438" v="3"/>
        <pc:sldMkLst>
          <pc:docMk/>
          <pc:sldMk cId="1851543683" sldId="351"/>
        </pc:sldMkLst>
        <pc:spChg chg="mod">
          <ac:chgData name="Julie Evans" userId="S::julie.evans@uwtsd.ac.uk::d47432b1-b0c6-4038-b9ba-057154c6d67f" providerId="AD" clId="Web-{55C44340-E39F-4946-BABF-F268C51B364C}" dt="2020-10-01T10:35:44.374" v="2" actId="20577"/>
          <ac:spMkLst>
            <pc:docMk/>
            <pc:sldMk cId="1851543683" sldId="351"/>
            <ac:spMk id="11" creationId="{8B0FBA02-ECF0-4B4C-9BB5-4AC0F25EB575}"/>
          </ac:spMkLst>
        </pc:spChg>
      </pc:sldChg>
      <pc:sldChg chg="modSp">
        <pc:chgData name="Julie Evans" userId="S::julie.evans@uwtsd.ac.uk::d47432b1-b0c6-4038-b9ba-057154c6d67f" providerId="AD" clId="Web-{55C44340-E39F-4946-BABF-F268C51B364C}" dt="2020-10-01T10:48:59.892" v="13" actId="20577"/>
        <pc:sldMkLst>
          <pc:docMk/>
          <pc:sldMk cId="736106322" sldId="352"/>
        </pc:sldMkLst>
        <pc:spChg chg="mod">
          <ac:chgData name="Julie Evans" userId="S::julie.evans@uwtsd.ac.uk::d47432b1-b0c6-4038-b9ba-057154c6d67f" providerId="AD" clId="Web-{55C44340-E39F-4946-BABF-F268C51B364C}" dt="2020-10-01T10:48:59.892" v="13" actId="20577"/>
          <ac:spMkLst>
            <pc:docMk/>
            <pc:sldMk cId="736106322" sldId="352"/>
            <ac:spMk id="3" creationId="{00000000-0000-0000-0000-000000000000}"/>
          </ac:spMkLst>
        </pc:spChg>
      </pc:sldChg>
      <pc:sldChg chg="addCm">
        <pc:chgData name="Julie Evans" userId="S::julie.evans@uwtsd.ac.uk::d47432b1-b0c6-4038-b9ba-057154c6d67f" providerId="AD" clId="Web-{55C44340-E39F-4946-BABF-F268C51B364C}" dt="2020-10-01T10:52:06.834" v="15"/>
        <pc:sldMkLst>
          <pc:docMk/>
          <pc:sldMk cId="2301397540" sldId="353"/>
        </pc:sldMkLst>
      </pc:sldChg>
      <pc:sldChg chg="addCm">
        <pc:chgData name="Julie Evans" userId="S::julie.evans@uwtsd.ac.uk::d47432b1-b0c6-4038-b9ba-057154c6d67f" providerId="AD" clId="Web-{55C44340-E39F-4946-BABF-F268C51B364C}" dt="2020-10-01T10:52:46.882" v="16"/>
        <pc:sldMkLst>
          <pc:docMk/>
          <pc:sldMk cId="2640882552" sldId="354"/>
        </pc:sldMkLst>
      </pc:sldChg>
      <pc:sldChg chg="modSp addCm">
        <pc:chgData name="Julie Evans" userId="S::julie.evans@uwtsd.ac.uk::d47432b1-b0c6-4038-b9ba-057154c6d67f" providerId="AD" clId="Web-{55C44340-E39F-4946-BABF-F268C51B364C}" dt="2020-10-01T10:54:04.462" v="22" actId="20577"/>
        <pc:sldMkLst>
          <pc:docMk/>
          <pc:sldMk cId="1332217395" sldId="355"/>
        </pc:sldMkLst>
        <pc:spChg chg="mod">
          <ac:chgData name="Julie Evans" userId="S::julie.evans@uwtsd.ac.uk::d47432b1-b0c6-4038-b9ba-057154c6d67f" providerId="AD" clId="Web-{55C44340-E39F-4946-BABF-F268C51B364C}" dt="2020-10-01T10:54:04.462" v="22" actId="20577"/>
          <ac:spMkLst>
            <pc:docMk/>
            <pc:sldMk cId="1332217395" sldId="355"/>
            <ac:spMk id="3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55C44340-E39F-4946-BABF-F268C51B364C}" dt="2020-10-01T10:42:37.414" v="10" actId="20577"/>
        <pc:sldMkLst>
          <pc:docMk/>
          <pc:sldMk cId="877415865" sldId="356"/>
        </pc:sldMkLst>
        <pc:spChg chg="mod">
          <ac:chgData name="Julie Evans" userId="S::julie.evans@uwtsd.ac.uk::d47432b1-b0c6-4038-b9ba-057154c6d67f" providerId="AD" clId="Web-{55C44340-E39F-4946-BABF-F268C51B364C}" dt="2020-10-01T10:42:37.414" v="10" actId="20577"/>
          <ac:spMkLst>
            <pc:docMk/>
            <pc:sldMk cId="877415865" sldId="356"/>
            <ac:spMk id="3" creationId="{00000000-0000-0000-0000-000000000000}"/>
          </ac:spMkLst>
        </pc:spChg>
      </pc:sldChg>
      <pc:sldChg chg="addCm">
        <pc:chgData name="Julie Evans" userId="S::julie.evans@uwtsd.ac.uk::d47432b1-b0c6-4038-b9ba-057154c6d67f" providerId="AD" clId="Web-{55C44340-E39F-4946-BABF-F268C51B364C}" dt="2020-10-01T10:50:22.128" v="14"/>
        <pc:sldMkLst>
          <pc:docMk/>
          <pc:sldMk cId="2598739469" sldId="357"/>
        </pc:sldMkLst>
      </pc:sldChg>
      <pc:sldChg chg="modSp">
        <pc:chgData name="Julie Evans" userId="S::julie.evans@uwtsd.ac.uk::d47432b1-b0c6-4038-b9ba-057154c6d67f" providerId="AD" clId="Web-{55C44340-E39F-4946-BABF-F268C51B364C}" dt="2020-10-01T10:38:39.565" v="6" actId="20577"/>
        <pc:sldMkLst>
          <pc:docMk/>
          <pc:sldMk cId="492395648" sldId="358"/>
        </pc:sldMkLst>
        <pc:spChg chg="mod">
          <ac:chgData name="Julie Evans" userId="S::julie.evans@uwtsd.ac.uk::d47432b1-b0c6-4038-b9ba-057154c6d67f" providerId="AD" clId="Web-{55C44340-E39F-4946-BABF-F268C51B364C}" dt="2020-10-01T10:38:39.565" v="6" actId="20577"/>
          <ac:spMkLst>
            <pc:docMk/>
            <pc:sldMk cId="492395648" sldId="358"/>
            <ac:spMk id="7" creationId="{D0360ADC-3E87-7F40-A3CF-0499A8F68928}"/>
          </ac:spMkLst>
        </pc:spChg>
      </pc:sldChg>
      <pc:sldChg chg="addCm">
        <pc:chgData name="Julie Evans" userId="S::julie.evans@uwtsd.ac.uk::d47432b1-b0c6-4038-b9ba-057154c6d67f" providerId="AD" clId="Web-{55C44340-E39F-4946-BABF-F268C51B364C}" dt="2020-10-01T10:40:14.786" v="7"/>
        <pc:sldMkLst>
          <pc:docMk/>
          <pc:sldMk cId="176738825" sldId="359"/>
        </pc:sldMkLst>
      </pc:sldChg>
    </pc:docChg>
  </pc:docChgLst>
  <pc:docChgLst>
    <pc:chgData name="Julie Evans" userId="S::julie.evans@uwtsd.ac.uk::d47432b1-b0c6-4038-b9ba-057154c6d67f" providerId="AD" clId="Web-{E52E928C-FEA4-462E-B87D-13E4435DF0A9}"/>
    <pc:docChg chg="modSld">
      <pc:chgData name="Julie Evans" userId="S::julie.evans@uwtsd.ac.uk::d47432b1-b0c6-4038-b9ba-057154c6d67f" providerId="AD" clId="Web-{E52E928C-FEA4-462E-B87D-13E4435DF0A9}" dt="2020-10-01T13:31:09.500" v="173" actId="20577"/>
      <pc:docMkLst>
        <pc:docMk/>
      </pc:docMkLst>
      <pc:sldChg chg="modSp">
        <pc:chgData name="Julie Evans" userId="S::julie.evans@uwtsd.ac.uk::d47432b1-b0c6-4038-b9ba-057154c6d67f" providerId="AD" clId="Web-{E52E928C-FEA4-462E-B87D-13E4435DF0A9}" dt="2020-10-01T13:18:53.718" v="21" actId="14100"/>
        <pc:sldMkLst>
          <pc:docMk/>
          <pc:sldMk cId="1807097917" sldId="346"/>
        </pc:sldMkLst>
        <pc:spChg chg="mod">
          <ac:chgData name="Julie Evans" userId="S::julie.evans@uwtsd.ac.uk::d47432b1-b0c6-4038-b9ba-057154c6d67f" providerId="AD" clId="Web-{E52E928C-FEA4-462E-B87D-13E4435DF0A9}" dt="2020-10-01T13:18:53.718" v="21" actId="14100"/>
          <ac:spMkLst>
            <pc:docMk/>
            <pc:sldMk cId="1807097917" sldId="346"/>
            <ac:spMk id="7" creationId="{78FDE01E-CE6D-D34D-9188-45969251AF3D}"/>
          </ac:spMkLst>
        </pc:spChg>
      </pc:sldChg>
      <pc:sldChg chg="modSp">
        <pc:chgData name="Julie Evans" userId="S::julie.evans@uwtsd.ac.uk::d47432b1-b0c6-4038-b9ba-057154c6d67f" providerId="AD" clId="Web-{E52E928C-FEA4-462E-B87D-13E4435DF0A9}" dt="2020-10-01T13:20:03.954" v="27" actId="20577"/>
        <pc:sldMkLst>
          <pc:docMk/>
          <pc:sldMk cId="1851543683" sldId="351"/>
        </pc:sldMkLst>
        <pc:spChg chg="mod">
          <ac:chgData name="Julie Evans" userId="S::julie.evans@uwtsd.ac.uk::d47432b1-b0c6-4038-b9ba-057154c6d67f" providerId="AD" clId="Web-{E52E928C-FEA4-462E-B87D-13E4435DF0A9}" dt="2020-10-01T13:20:03.954" v="27" actId="20577"/>
          <ac:spMkLst>
            <pc:docMk/>
            <pc:sldMk cId="1851543683" sldId="351"/>
            <ac:spMk id="11" creationId="{8B0FBA02-ECF0-4B4C-9BB5-4AC0F25EB575}"/>
          </ac:spMkLst>
        </pc:spChg>
      </pc:sldChg>
      <pc:sldChg chg="addSp delSp modSp">
        <pc:chgData name="Julie Evans" userId="S::julie.evans@uwtsd.ac.uk::d47432b1-b0c6-4038-b9ba-057154c6d67f" providerId="AD" clId="Web-{E52E928C-FEA4-462E-B87D-13E4435DF0A9}" dt="2020-10-01T13:31:09.500" v="173" actId="20577"/>
        <pc:sldMkLst>
          <pc:docMk/>
          <pc:sldMk cId="2598739469" sldId="357"/>
        </pc:sldMkLst>
        <pc:spChg chg="mod">
          <ac:chgData name="Julie Evans" userId="S::julie.evans@uwtsd.ac.uk::d47432b1-b0c6-4038-b9ba-057154c6d67f" providerId="AD" clId="Web-{E52E928C-FEA4-462E-B87D-13E4435DF0A9}" dt="2020-10-01T13:30:31.796" v="119" actId="14100"/>
          <ac:spMkLst>
            <pc:docMk/>
            <pc:sldMk cId="2598739469" sldId="357"/>
            <ac:spMk id="3" creationId="{00000000-0000-0000-0000-000000000000}"/>
          </ac:spMkLst>
        </pc:spChg>
        <pc:spChg chg="add del mod">
          <ac:chgData name="Julie Evans" userId="S::julie.evans@uwtsd.ac.uk::d47432b1-b0c6-4038-b9ba-057154c6d67f" providerId="AD" clId="Web-{E52E928C-FEA4-462E-B87D-13E4435DF0A9}" dt="2020-10-01T13:31:09.500" v="173" actId="20577"/>
          <ac:spMkLst>
            <pc:docMk/>
            <pc:sldMk cId="2598739469" sldId="357"/>
            <ac:spMk id="8" creationId="{DEC1BA6D-8E1D-374A-8678-ACFFB50FC3ED}"/>
          </ac:spMkLst>
        </pc:spChg>
        <pc:picChg chg="mod">
          <ac:chgData name="Julie Evans" userId="S::julie.evans@uwtsd.ac.uk::d47432b1-b0c6-4038-b9ba-057154c6d67f" providerId="AD" clId="Web-{E52E928C-FEA4-462E-B87D-13E4435DF0A9}" dt="2020-10-01T13:30:18.093" v="117" actId="14100"/>
          <ac:picMkLst>
            <pc:docMk/>
            <pc:sldMk cId="2598739469" sldId="357"/>
            <ac:picMk id="6" creationId="{859B0DDD-6A58-1F40-B483-A41160751012}"/>
          </ac:picMkLst>
        </pc:picChg>
      </pc:sldChg>
      <pc:sldChg chg="modSp">
        <pc:chgData name="Julie Evans" userId="S::julie.evans@uwtsd.ac.uk::d47432b1-b0c6-4038-b9ba-057154c6d67f" providerId="AD" clId="Web-{E52E928C-FEA4-462E-B87D-13E4435DF0A9}" dt="2020-10-01T13:21:04.299" v="31" actId="14100"/>
        <pc:sldMkLst>
          <pc:docMk/>
          <pc:sldMk cId="492395648" sldId="358"/>
        </pc:sldMkLst>
        <pc:spChg chg="mod">
          <ac:chgData name="Julie Evans" userId="S::julie.evans@uwtsd.ac.uk::d47432b1-b0c6-4038-b9ba-057154c6d67f" providerId="AD" clId="Web-{E52E928C-FEA4-462E-B87D-13E4435DF0A9}" dt="2020-10-01T13:20:21.830" v="29" actId="20577"/>
          <ac:spMkLst>
            <pc:docMk/>
            <pc:sldMk cId="492395648" sldId="358"/>
            <ac:spMk id="3" creationId="{00000000-0000-0000-0000-000000000000}"/>
          </ac:spMkLst>
        </pc:spChg>
        <pc:spChg chg="mod">
          <ac:chgData name="Julie Evans" userId="S::julie.evans@uwtsd.ac.uk::d47432b1-b0c6-4038-b9ba-057154c6d67f" providerId="AD" clId="Web-{E52E928C-FEA4-462E-B87D-13E4435DF0A9}" dt="2020-10-01T13:20:43.221" v="30" actId="1076"/>
          <ac:spMkLst>
            <pc:docMk/>
            <pc:sldMk cId="492395648" sldId="358"/>
            <ac:spMk id="7" creationId="{D0360ADC-3E87-7F40-A3CF-0499A8F68928}"/>
          </ac:spMkLst>
        </pc:spChg>
        <pc:picChg chg="mod">
          <ac:chgData name="Julie Evans" userId="S::julie.evans@uwtsd.ac.uk::d47432b1-b0c6-4038-b9ba-057154c6d67f" providerId="AD" clId="Web-{E52E928C-FEA4-462E-B87D-13E4435DF0A9}" dt="2020-10-01T13:21:04.299" v="31" actId="14100"/>
          <ac:picMkLst>
            <pc:docMk/>
            <pc:sldMk cId="492395648" sldId="358"/>
            <ac:picMk id="6" creationId="{0B494BA4-DE17-8548-8210-2C95D88A3BDA}"/>
          </ac:picMkLst>
        </pc:picChg>
      </pc:sldChg>
      <pc:sldChg chg="modSp">
        <pc:chgData name="Julie Evans" userId="S::julie.evans@uwtsd.ac.uk::d47432b1-b0c6-4038-b9ba-057154c6d67f" providerId="AD" clId="Web-{E52E928C-FEA4-462E-B87D-13E4435DF0A9}" dt="2020-10-01T13:23:16.615" v="43" actId="20577"/>
        <pc:sldMkLst>
          <pc:docMk/>
          <pc:sldMk cId="176738825" sldId="359"/>
        </pc:sldMkLst>
        <pc:spChg chg="mod">
          <ac:chgData name="Julie Evans" userId="S::julie.evans@uwtsd.ac.uk::d47432b1-b0c6-4038-b9ba-057154c6d67f" providerId="AD" clId="Web-{E52E928C-FEA4-462E-B87D-13E4435DF0A9}" dt="2020-10-01T13:22:02.785" v="32" actId="1076"/>
          <ac:spMkLst>
            <pc:docMk/>
            <pc:sldMk cId="176738825" sldId="359"/>
            <ac:spMk id="3" creationId="{00000000-0000-0000-0000-000000000000}"/>
          </ac:spMkLst>
        </pc:spChg>
        <pc:spChg chg="mod">
          <ac:chgData name="Julie Evans" userId="S::julie.evans@uwtsd.ac.uk::d47432b1-b0c6-4038-b9ba-057154c6d67f" providerId="AD" clId="Web-{E52E928C-FEA4-462E-B87D-13E4435DF0A9}" dt="2020-10-01T13:23:16.615" v="43" actId="20577"/>
          <ac:spMkLst>
            <pc:docMk/>
            <pc:sldMk cId="176738825" sldId="359"/>
            <ac:spMk id="5" creationId="{CD5F808E-C5B4-6D46-A9F2-C2F9D6DA5BD3}"/>
          </ac:spMkLst>
        </pc:spChg>
        <pc:spChg chg="mod">
          <ac:chgData name="Julie Evans" userId="S::julie.evans@uwtsd.ac.uk::d47432b1-b0c6-4038-b9ba-057154c6d67f" providerId="AD" clId="Web-{E52E928C-FEA4-462E-B87D-13E4435DF0A9}" dt="2020-10-01T13:22:54.427" v="38" actId="20577"/>
          <ac:spMkLst>
            <pc:docMk/>
            <pc:sldMk cId="176738825" sldId="359"/>
            <ac:spMk id="6" creationId="{BB4FC216-0FEB-A14C-9ACB-7F7D275C45F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954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745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20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380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790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042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289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205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679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380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279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0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is-cor.com/dubai-projec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s://unsplash.com/@zmorph3d?utm_source=unsplash&amp;utm_medium=referral&amp;utm_content=creditCopyTex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s://unsplash.com/s/photos/3d-printing?utm_source=unsplash&amp;utm_medium=referral&amp;utm_content=creditCopyText" TargetMode="External"/><Relationship Id="rId4" Type="http://schemas.openxmlformats.org/officeDocument/2006/relationships/hyperlink" Target="https://unsplash.com/@tomspentys?utm_source=unsplash&amp;utm_medium=referral&amp;utm_content=creditCopyTex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x3d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youtu.be/1r_Azsa4nqU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69HrqNnrfh4" TargetMode="External"/><Relationship Id="rId3" Type="http://schemas.openxmlformats.org/officeDocument/2006/relationships/hyperlink" Target="https://www.youtube.com/redirect?v=MK5vvZfbWNo&amp;event=video_description&amp;redir_token=QUFFLUhqblVsdkM5bUNHWVY3aHNsZGZTMERPYTdVSnBlUXxBQ3Jtc0ttT2stdlNiRHF1ZTBYNlBQQllRY3gtckJ6eTFFeW93VjZvRHFLVG02QnhPeURHQkxlYVlOTUczRENhaEhMcXRGSnJBdXNXV251ZmRiUk92TkRSZ0x4V3dNOXZwakpHLWxxb0E0RTZ6bEVEb0hBYnlXdw%3D%3D&amp;q=https://www.3dwasp.com/en/3d-printing" TargetMode="External"/><Relationship Id="rId7" Type="http://schemas.openxmlformats.org/officeDocument/2006/relationships/hyperlink" Target="https://www.youtube.com/redirect?v=MK5vvZfbWNo&amp;event=video_description&amp;redir_token=QUFFLUhqbkhuR3ZFNkpQUVQ1NWJkbWVUQVAtalBPRVgtd3xBQ3Jtc0ttWEdvVjZwTzlHX2hiUkM1Nm0xa2NaVlVsMzdPZHZLemNUeF9Ydm5vSHFKcnphS29mWWRYeGlZVmFLV3JFV3NpMzRZemdFS3FSUWEySXlNdE11V3VEVElHZE9aVm1UYWFaR21CX2xvZW5rTkFvVHctNA%3D%3D&amp;q=https://www.iconbuild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redirect?v=MK5vvZfbWNo&amp;event=video_description&amp;redir_token=QUFFLUhqbDBKd0s1aEVJX0RwZUdXNnlUQ0V3UGcyUFZZZ3xBQ3Jtc0tuMTdaeVk5Q1BCajBIa3JPb0UwTWpUU0xoaWNPbzNfUVV4QWlpbHdxb1g0VHR1MktVYTN2UVlYX01uV1hVOWprZXZBNUltbjVlemt4dnZaeGpnRTVEZDhmdk9Qa2s1eEdVZGJUdlkyNUdSZHBNX1dPVQ%3D%3D&amp;q=https://www.fbr.com.au/" TargetMode="External"/><Relationship Id="rId5" Type="http://schemas.openxmlformats.org/officeDocument/2006/relationships/hyperlink" Target="https://www.youtube.com/redirect?v=MK5vvZfbWNo&amp;event=video_description&amp;redir_token=QUFFLUhqbXRLeHVhUVZ5Tk4tQWFCM1pTcTZ1anlzWjBuUXxBQ3Jtc0tsMVM1U0JvdWxfVTRPSlA1cUlrZ2NvUXNwV2s5akxtZkRpeDN1b0ExQ1Rib0pPUUVQRktLVm9aS3B5MWhDNDZJUVEyOXVnZHo1X0gwTXA5eldFRGNCNFFhR3JTdXRSaUJid0tHRDQ2NVVBcjFpanBSYw%3D%3D&amp;q=https://cobod.com/" TargetMode="External"/><Relationship Id="rId4" Type="http://schemas.openxmlformats.org/officeDocument/2006/relationships/hyperlink" Target="https://www.youtube.com/redirect?v=MK5vvZfbWNo&amp;event=video_description&amp;redir_token=QUFFLUhqbkd4LUtlVlM5bzJtN2xsY0lXSnljRGxjVmRnQXxBQ3Jtc0ttT0pTVHRZb3BDR21IUTJXaXowSFUxbnNLWUFwSldPUDkxMXE4Qmc4YnBEZWR1M0E0MmZLQXhmeDBwOXpqUzZHLVlxNkl1WnZUMDZoblRlY1NvbzVURS1ISWJteTVNZHFXUVRCaEtGaDF4TW5LemVjMA%3D%3D&amp;q=https://www.apis-cor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architect.co.uk/china/arachne-3d-printed-building-facade-building-facad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esigningbuildings.co.uk/wiki/File:3dprinting.jpg#filelink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br.com.au/view/hadrian-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5: Technolegau a deunyddiau newydd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Astudiaethau achos argraffu 3D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EC1BA6D-8E1D-374A-8678-ACFFB50FC3ED}"/>
              </a:ext>
            </a:extLst>
          </p:cNvPr>
          <p:cNvSpPr txBox="1">
            <a:spLocks/>
          </p:cNvSpPr>
          <p:nvPr/>
        </p:nvSpPr>
        <p:spPr bwMode="auto">
          <a:xfrm>
            <a:off x="457200" y="1563702"/>
            <a:ext cx="8403020" cy="385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system reoli unigryw yn defnyddio CAD i greu model 3D o ddyluniad yr adeilad, a ddefnyddir wedyn i gyfrifo’r rhestr deunyddiau a dweud wrth Hadrian X beth i’w adeiladu.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System Wal Fastbrick yn defnyddio blociau a glud sydd wedi’u dylunio’n arbennig ar gyfer adeiladu parhaus. Mae’r blociau 12 gwaith yn fwy na brics tŷ safonol ac yn ysgafnach, yn gryfach ac wedi’u dylunio i leihau gwastraff.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glud arbennig yn bondio mewn dim ond 45 munud, yn dal yn gryfach ac yn arwain at fwy o briodweddau thermol ac acwstig na morter traddodiadol.  Dim mwy o golli diwrnodau yn disgwyl i’r morter sychu.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marL="0" lvl="8" indent="0" algn="r" eaLnBrk="0" hangingPunc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y-GB"/>
              <a:t>Ffynhonnell:https://cobod.com/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22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Astudiaethau achos argraffu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04470" y="1330761"/>
            <a:ext cx="6169190" cy="4746447"/>
          </a:xfrm>
        </p:spPr>
        <p:txBody>
          <a:bodyPr/>
          <a:lstStyle/>
          <a:p>
            <a:pPr lvl="3">
              <a:lnSpc>
                <a:spcPct val="100000"/>
              </a:lnSpc>
              <a:defRPr/>
            </a:pPr>
            <a:endParaRPr lang="en-US" dirty="0"/>
          </a:p>
          <a:p>
            <a:pPr marL="215900" lvl="4" indent="0">
              <a:lnSpc>
                <a:spcPct val="100000"/>
              </a:lnSpc>
              <a:buNone/>
              <a:defRPr/>
            </a:pPr>
            <a:r>
              <a:rPr lang="cy-GB" sz="2000" b="1" dirty="0" err="1"/>
              <a:t>Earth</a:t>
            </a:r>
            <a:r>
              <a:rPr lang="cy-GB" sz="2000" b="1" dirty="0"/>
              <a:t> </a:t>
            </a:r>
            <a:r>
              <a:rPr lang="cy-GB" sz="2000" b="1" dirty="0" err="1"/>
              <a:t>House</a:t>
            </a:r>
            <a:r>
              <a:rPr lang="cy-GB" sz="2000" b="1" dirty="0"/>
              <a:t> GAIA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Prosiect</a:t>
            </a:r>
            <a:r>
              <a:rPr lang="cy-GB" sz="2000" dirty="0"/>
              <a:t>: </a:t>
            </a:r>
            <a:r>
              <a:rPr lang="cy-GB" sz="2000" dirty="0" err="1"/>
              <a:t>Gaia</a:t>
            </a:r>
            <a:r>
              <a:rPr lang="cy-GB" sz="2000" dirty="0"/>
              <a:t>, 6-7 Hydref 2018 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Peiriant argraffu 3D</a:t>
            </a:r>
            <a:r>
              <a:rPr lang="cy-GB" sz="2000" dirty="0"/>
              <a:t>: Craen WASP 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Deunyddiau</a:t>
            </a:r>
            <a:r>
              <a:rPr lang="cy-GB" sz="2000" dirty="0"/>
              <a:t>: Pridd amrwd, gwellt, plisg             reis a chalch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Amser adeiladu</a:t>
            </a:r>
            <a:r>
              <a:rPr lang="cy-GB" sz="2000" dirty="0"/>
              <a:t>: 100 awr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Lleoliad</a:t>
            </a:r>
            <a:r>
              <a:rPr lang="cy-GB" sz="2000" dirty="0"/>
              <a:t>: </a:t>
            </a:r>
            <a:r>
              <a:rPr lang="cy-GB" sz="2000" dirty="0" err="1"/>
              <a:t>Via</a:t>
            </a:r>
            <a:r>
              <a:rPr lang="cy-GB" sz="2000" dirty="0"/>
              <a:t> </a:t>
            </a:r>
            <a:r>
              <a:rPr lang="cy-GB" sz="2000" dirty="0" err="1"/>
              <a:t>Castelletto</a:t>
            </a:r>
            <a:r>
              <a:rPr lang="cy-GB" sz="2000" dirty="0"/>
              <a:t> 104, </a:t>
            </a:r>
            <a:r>
              <a:rPr lang="cy-GB" sz="2000" dirty="0" err="1"/>
              <a:t>Massa</a:t>
            </a:r>
            <a:r>
              <a:rPr lang="cy-GB" sz="2000" dirty="0"/>
              <a:t> </a:t>
            </a:r>
            <a:r>
              <a:rPr lang="cy-GB" sz="2000" dirty="0" err="1"/>
              <a:t>Lombarda</a:t>
            </a:r>
            <a:r>
              <a:rPr lang="cy-GB" sz="2000" dirty="0"/>
              <a:t> (RA) 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Dylunio</a:t>
            </a:r>
            <a:r>
              <a:rPr lang="cy-GB" sz="2000" dirty="0"/>
              <a:t>: WASP mewn cydweithrediad â </a:t>
            </a:r>
            <a:r>
              <a:rPr lang="cy-GB" sz="2000" dirty="0" err="1"/>
              <a:t>RiceHouse</a:t>
            </a:r>
            <a:r>
              <a:rPr lang="cy-GB" sz="2000" dirty="0"/>
              <a:t> 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Arwynebedd llawr</a:t>
            </a:r>
            <a:r>
              <a:rPr lang="cy-GB" sz="2000" dirty="0"/>
              <a:t>: 20m</a:t>
            </a:r>
            <a:r>
              <a:rPr lang="cy-GB" sz="1800" baseline="30000" dirty="0">
                <a:latin typeface="Arial" panose="020B0604020202020204" pitchFamily="34" charset="0"/>
                <a:ea typeface="Cambria" panose="02040503050406030204" pitchFamily="18" charset="0"/>
              </a:rPr>
              <a:t>2</a:t>
            </a:r>
            <a:r>
              <a:rPr lang="cy-GB" sz="2000" b="1" dirty="0"/>
              <a:t> </a:t>
            </a:r>
          </a:p>
          <a:p>
            <a:pPr lvl="4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b="1" dirty="0"/>
              <a:t>Amlen yr adeilad wedi’i hargraffu</a:t>
            </a:r>
            <a:r>
              <a:rPr lang="cy-GB" sz="2000" dirty="0"/>
              <a:t>: 30</a:t>
            </a:r>
            <a:r>
              <a:rPr lang="cy-GB" sz="2400" dirty="0"/>
              <a:t>m</a:t>
            </a:r>
            <a:r>
              <a:rPr lang="cy-GB" sz="2000" baseline="30000" dirty="0">
                <a:latin typeface="Arial" panose="020B0604020202020204" pitchFamily="34" charset="0"/>
                <a:ea typeface="Cambria" panose="02040503050406030204" pitchFamily="18" charset="0"/>
              </a:rPr>
              <a:t>2</a:t>
            </a:r>
            <a:r>
              <a:rPr lang="cy-GB" sz="2000" dirty="0"/>
              <a:t> </a:t>
            </a:r>
          </a:p>
        </p:txBody>
      </p:sp>
      <p:pic>
        <p:nvPicPr>
          <p:cNvPr id="6" name="Picture 5" descr="A picture containing outdoor, grass, person, sitting  Description automatically generated">
            <a:extLst>
              <a:ext uri="{FF2B5EF4-FFF2-40B4-BE49-F238E27FC236}">
                <a16:creationId xmlns:a16="http://schemas.microsoft.com/office/drawing/2014/main" id="{D0BC6661-8A86-1C45-8ABD-F4B5E60BDE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5750" y="1174305"/>
            <a:ext cx="3754119" cy="1979711"/>
          </a:xfrm>
          <a:prstGeom prst="rect">
            <a:avLst/>
          </a:prstGeom>
        </p:spPr>
      </p:pic>
      <p:pic>
        <p:nvPicPr>
          <p:cNvPr id="8" name="Picture 7" descr="A picture containing grass, building, sitting, table  Description automatically generated">
            <a:extLst>
              <a:ext uri="{FF2B5EF4-FFF2-40B4-BE49-F238E27FC236}">
                <a16:creationId xmlns:a16="http://schemas.microsoft.com/office/drawing/2014/main" id="{EEC59F0F-5DA7-4A4C-B32E-C9A9BF8CAC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660" y="3416706"/>
            <a:ext cx="2746209" cy="20596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9E90C0-56A1-4FB7-B87D-AA77748A205B}"/>
              </a:ext>
            </a:extLst>
          </p:cNvPr>
          <p:cNvSpPr txBox="1"/>
          <p:nvPr/>
        </p:nvSpPr>
        <p:spPr>
          <a:xfrm>
            <a:off x="6238289" y="4753088"/>
            <a:ext cx="258388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</a:t>
            </a:r>
            <a:r>
              <a:rPr lang="cy-GB" sz="1200" dirty="0"/>
              <a:t>		</a:t>
            </a:r>
          </a:p>
          <a:p>
            <a:r>
              <a:rPr lang="cy-GB" sz="1200" dirty="0"/>
              <a:t>Ffynhonnell:https://www.3dwasp.com/en/3d-printed-house-gaia/. Astudiaeth achos ar wefan Wasp</a:t>
            </a:r>
          </a:p>
        </p:txBody>
      </p:sp>
    </p:spTree>
    <p:extLst>
      <p:ext uri="{BB962C8B-B14F-4D97-AF65-F5344CB8AC3E}">
        <p14:creationId xmlns:p14="http://schemas.microsoft.com/office/powerpoint/2010/main" val="2301397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Astudiaethau achos argraffu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97624" y="1390588"/>
            <a:ext cx="5209082" cy="4694902"/>
          </a:xfrm>
        </p:spPr>
        <p:txBody>
          <a:bodyPr/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 b="1" dirty="0"/>
              <a:t>Yr adeilad argraffedig mwyaf gan </a:t>
            </a:r>
            <a:r>
              <a:rPr lang="cy-GB" sz="2000" b="1" dirty="0" err="1"/>
              <a:t>Apis</a:t>
            </a:r>
            <a:r>
              <a:rPr lang="cy-GB" sz="2000" b="1" dirty="0"/>
              <a:t> </a:t>
            </a:r>
            <a:r>
              <a:rPr lang="cy-GB" sz="2000" b="1" dirty="0" err="1"/>
              <a:t>Cor</a:t>
            </a:r>
            <a:endParaRPr lang="cy-GB" sz="2000" b="1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Sylfaen: </a:t>
            </a:r>
            <a:r>
              <a:rPr lang="cy-GB" dirty="0"/>
              <a:t>Adeiladu confensiynol gan gontractwr cyffredinol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Waliau: </a:t>
            </a:r>
            <a:r>
              <a:rPr lang="cy-GB" dirty="0"/>
              <a:t>Argraffu 3D gan </a:t>
            </a:r>
            <a:r>
              <a:rPr lang="cy-GB" dirty="0" err="1"/>
              <a:t>Apis</a:t>
            </a:r>
            <a:r>
              <a:rPr lang="cy-GB" dirty="0"/>
              <a:t> </a:t>
            </a:r>
            <a:r>
              <a:rPr lang="cy-GB" dirty="0" err="1"/>
              <a:t>Cor</a:t>
            </a:r>
            <a:r>
              <a:rPr lang="cy-GB" dirty="0"/>
              <a:t>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Deunydd argraffu 3D: </a:t>
            </a:r>
            <a:r>
              <a:rPr lang="cy-GB" dirty="0"/>
              <a:t>Cymysgedd wedi’i seilio ar gypswm a ddatblygwyd gan </a:t>
            </a:r>
            <a:r>
              <a:rPr lang="cy-GB" dirty="0" err="1"/>
              <a:t>Apis</a:t>
            </a:r>
            <a:r>
              <a:rPr lang="cy-GB" dirty="0"/>
              <a:t> </a:t>
            </a:r>
            <a:r>
              <a:rPr lang="cy-GB" dirty="0" err="1"/>
              <a:t>Cor</a:t>
            </a:r>
            <a:r>
              <a:rPr lang="cy-GB" dirty="0"/>
              <a:t>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Atgyfnerthu: </a:t>
            </a:r>
            <a:r>
              <a:rPr lang="cy-GB" dirty="0"/>
              <a:t>Colofnau ffurfwaith printiedig 3D, wedi’u llenwi â llaw â </a:t>
            </a:r>
            <a:r>
              <a:rPr lang="cy-GB" dirty="0" err="1"/>
              <a:t>rebar</a:t>
            </a:r>
            <a:r>
              <a:rPr lang="cy-GB" dirty="0"/>
              <a:t> a choncrid trwm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Slabiau:</a:t>
            </a:r>
            <a:r>
              <a:rPr lang="cy-GB" dirty="0"/>
              <a:t> wedi'u rhag-gastio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To, ffenestri, inswleiddio: </a:t>
            </a:r>
            <a:r>
              <a:rPr lang="cy-GB" dirty="0"/>
              <a:t>Adeiladu confensiynol gan gontractwr cyffredinol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y-GB" sz="1400" dirty="0"/>
              <a:t>Ffynhonnell: </a:t>
            </a:r>
            <a:r>
              <a:rPr lang="cy-GB" sz="1400" dirty="0">
                <a:hlinkClick r:id="rId3"/>
              </a:rPr>
              <a:t>https://www.apis-cor.com/dubai-project</a:t>
            </a:r>
            <a:r>
              <a:rPr lang="cy-GB" sz="1400" dirty="0"/>
              <a:t> </a:t>
            </a:r>
          </a:p>
          <a:p>
            <a:pPr marL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 descr="A picture containing indoor, table, sitting, counter  Description automatically generated">
            <a:extLst>
              <a:ext uri="{FF2B5EF4-FFF2-40B4-BE49-F238E27FC236}">
                <a16:creationId xmlns:a16="http://schemas.microsoft.com/office/drawing/2014/main" id="{804DDE0D-3F7F-774E-8582-C4A17DA413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064" y="1512000"/>
            <a:ext cx="3222661" cy="2140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57DF52-A263-1C4F-86A3-59AECD4F5D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302" y="3793453"/>
            <a:ext cx="3210074" cy="21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82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Astudiaethau achos argraffu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220" y="1512000"/>
            <a:ext cx="4504544" cy="4248000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2000" b="1">
                <a:ea typeface="ＭＳ Ｐゴシック"/>
              </a:rPr>
              <a:t>COBOD (Adeiladu Adeiladau ar Orchymyn), datblygiadau Ewropeaidd</a:t>
            </a:r>
          </a:p>
          <a:p>
            <a:pPr marL="0" lvl="3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/>
          </a:p>
          <a:p>
            <a:r>
              <a:rPr lang="cy-GB"/>
              <a:t>Yn 2017, argraffwyd yr adeilad cyntaf yn Ewrop gan COBOD 3D. Cymerodd ddau fis o’r dechrau i’r diwedd. </a:t>
            </a:r>
          </a:p>
          <a:p>
            <a:r>
              <a:rPr lang="cy-GB"/>
              <a:t>Esboniad a dealltwriaeth – Yn 2019, cymerodd 3 diwrnod i argraffu adeilad 3D BOD yr ail dro. </a:t>
            </a:r>
          </a:p>
          <a:p>
            <a:pPr marL="0" lvl="3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>
                <a:ea typeface="ＭＳ Ｐゴシック"/>
              </a:rPr>
              <a:t>Ffynhonnell:https://cobod.com/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4" descr="A large building  Description automatically generated">
            <a:extLst>
              <a:ext uri="{FF2B5EF4-FFF2-40B4-BE49-F238E27FC236}">
                <a16:creationId xmlns:a16="http://schemas.microsoft.com/office/drawing/2014/main" id="{73A95A7B-FE4D-0F4B-9715-025E9D383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680" y="1199294"/>
            <a:ext cx="3467100" cy="2349500"/>
          </a:xfrm>
          <a:prstGeom prst="rect">
            <a:avLst/>
          </a:prstGeom>
        </p:spPr>
      </p:pic>
      <p:pic>
        <p:nvPicPr>
          <p:cNvPr id="9" name="Picture 8" descr="A picture containing table, wooden, building, sitting  Description automatically generated">
            <a:extLst>
              <a:ext uri="{FF2B5EF4-FFF2-40B4-BE49-F238E27FC236}">
                <a16:creationId xmlns:a16="http://schemas.microsoft.com/office/drawing/2014/main" id="{3AB55AAD-5651-B24D-83D1-DE7E8DF7D7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700" y="3740088"/>
            <a:ext cx="34671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17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315944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 deunyddiau newydd ym maes adeiladu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09795" y="1524994"/>
            <a:ext cx="8229600" cy="723200"/>
          </a:xfrm>
        </p:spPr>
        <p:txBody>
          <a:bodyPr numCol="1"/>
          <a:lstStyle/>
          <a:p>
            <a:pPr marL="0" lvl="3" indent="0">
              <a:buNone/>
              <a:defRPr/>
            </a:pPr>
            <a:r>
              <a:rPr lang="cy-GB" sz="2000"/>
              <a:t>Faint o’r technolegau newydd hyn ym maes adeiladu ydych chi eisoes wedi clywed amdanynt?</a:t>
            </a:r>
            <a:br>
              <a:rPr lang="cy-GB"/>
            </a:br>
            <a:endParaRPr lang="cy-GB"/>
          </a:p>
          <a:p>
            <a:br>
              <a:rPr lang="cy-GB"/>
            </a:br>
            <a:endParaRPr lang="cy-GB"/>
          </a:p>
          <a:p>
            <a:pPr marL="215900" lvl="4" indent="0">
              <a:buNone/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FDE01E-CE6D-D34D-9188-45969251AF3D}"/>
              </a:ext>
            </a:extLst>
          </p:cNvPr>
          <p:cNvSpPr txBox="1">
            <a:spLocks/>
          </p:cNvSpPr>
          <p:nvPr/>
        </p:nvSpPr>
        <p:spPr bwMode="auto">
          <a:xfrm>
            <a:off x="409795" y="2101631"/>
            <a:ext cx="7889052" cy="374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2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 err="1">
                <a:ea typeface="ＭＳ Ｐゴシック"/>
              </a:rPr>
              <a:t>LEDs</a:t>
            </a:r>
            <a:r>
              <a:rPr lang="cy-GB" sz="1600" dirty="0">
                <a:ea typeface="ＭＳ Ｐゴシック"/>
              </a:rPr>
              <a:t> hirhoedlog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Paent anhydraidd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Dur gwrth-gyrydu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Paneli rhyngweithiol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Paneli solar i’w chwistrellu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Concrit hunan-drwsio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Adeiladu </a:t>
            </a:r>
            <a:r>
              <a:rPr lang="cy-GB" sz="1600" dirty="0" err="1">
                <a:ea typeface="ＭＳ Ｐゴシック"/>
              </a:rPr>
              <a:t>robotig</a:t>
            </a:r>
            <a:endParaRPr lang="cy-GB" sz="1600" dirty="0">
              <a:ea typeface="ＭＳ Ｐゴシック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Pren ansawdd uwch, pren tryleu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Polymer chwysu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Deunyddiau gwrthyrru germau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Argraffu adeiladau mewn 3D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Adeiladau reis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Concrit cynhyrchu golau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>
                <a:ea typeface="ＭＳ Ｐゴシック"/>
              </a:rPr>
              <a:t>Brics sy’n amsugno llygredd</a:t>
            </a:r>
            <a:br>
              <a:rPr lang="cy-GB" sz="1600" dirty="0"/>
            </a:br>
            <a:endParaRPr lang="cy-GB" sz="1600" dirty="0"/>
          </a:p>
          <a:p>
            <a:br>
              <a:rPr lang="cy-GB" dirty="0"/>
            </a:br>
            <a:endParaRPr lang="cy-GB" dirty="0"/>
          </a:p>
          <a:p>
            <a:pPr marL="215900" lvl="4" indent="0">
              <a:buFont typeface="Arial" pitchFamily="-105" charset="0"/>
              <a:buNone/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07097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Argraffu 3D</a:t>
            </a:r>
          </a:p>
        </p:txBody>
      </p:sp>
      <p:pic>
        <p:nvPicPr>
          <p:cNvPr id="5" name="Picture 4" descr="A picture containing indoor, building, sitting, small  Description automatically generated">
            <a:extLst>
              <a:ext uri="{FF2B5EF4-FFF2-40B4-BE49-F238E27FC236}">
                <a16:creationId xmlns:a16="http://schemas.microsoft.com/office/drawing/2014/main" id="{588B2AC1-A1C8-8E46-9179-A63AB1E89B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39393"/>
            <a:ext cx="2503564" cy="375534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BBECDA-4F6F-0E49-B484-79D0B962B652}"/>
              </a:ext>
            </a:extLst>
          </p:cNvPr>
          <p:cNvSpPr txBox="1">
            <a:spLocks/>
          </p:cNvSpPr>
          <p:nvPr/>
        </p:nvSpPr>
        <p:spPr bwMode="auto">
          <a:xfrm>
            <a:off x="457200" y="5542382"/>
            <a:ext cx="1920018" cy="30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Llun gan </a:t>
            </a:r>
            <a:r>
              <a:rPr lang="cy-GB" sz="1000">
                <a:hlinkClick r:id="rId4"/>
              </a:rPr>
              <a:t>Tom Claes</a:t>
            </a:r>
            <a:r>
              <a:rPr lang="cy-GB" sz="1000"/>
              <a:t> ar </a:t>
            </a:r>
            <a:r>
              <a:rPr lang="cy-GB" sz="1000">
                <a:hlinkClick r:id="rId5"/>
              </a:rPr>
              <a:t>Unsplash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pic>
        <p:nvPicPr>
          <p:cNvPr id="9" name="Picture 8" descr="A picture containing indoor, table, desk, computer  Description automatically generated">
            <a:extLst>
              <a:ext uri="{FF2B5EF4-FFF2-40B4-BE49-F238E27FC236}">
                <a16:creationId xmlns:a16="http://schemas.microsoft.com/office/drawing/2014/main" id="{34C44C84-01B5-DD4C-AAF3-C33749EF44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322" y="4139491"/>
            <a:ext cx="2594040" cy="172935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0FBA02-ECF0-4B4C-9BB5-4AC0F25EB575}"/>
              </a:ext>
            </a:extLst>
          </p:cNvPr>
          <p:cNvSpPr txBox="1">
            <a:spLocks/>
          </p:cNvSpPr>
          <p:nvPr/>
        </p:nvSpPr>
        <p:spPr bwMode="auto">
          <a:xfrm>
            <a:off x="3092446" y="1439393"/>
            <a:ext cx="5724634" cy="17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1800" dirty="0"/>
              <a:t>Argraffu 3D yw gosod haen ar ôl haen o ddeunyddiau, dan reolaeth cyfrifiadur, i greu siapiau 3D. </a:t>
            </a:r>
            <a:br>
              <a:rPr lang="cy-GB" sz="1800" dirty="0"/>
            </a:br>
            <a:r>
              <a:rPr lang="cy-GB" sz="1800" dirty="0"/>
              <a:t>Weithiau gelwir y broses yn Weithgynhyrchu Ychwanegol (AM) neu’n System Adeiladu </a:t>
            </a:r>
            <a:r>
              <a:rPr lang="cy-GB" sz="1800" dirty="0" err="1"/>
              <a:t>Robotig</a:t>
            </a:r>
            <a:r>
              <a:rPr lang="cy-GB" sz="1800" dirty="0"/>
              <a:t> Awtonomaidd (ARCS).</a:t>
            </a:r>
            <a:r>
              <a:rPr lang="cy-GB" sz="1800" dirty="0">
                <a:ea typeface="ＭＳ Ｐゴシック"/>
              </a:rPr>
              <a:t> </a:t>
            </a:r>
          </a:p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1800" dirty="0">
                <a:ea typeface="ＭＳ Ｐゴシック"/>
              </a:rPr>
              <a:t>Gall peiriannau argraffu 3D ddefnyddio amrywiaeth enfawr o ddeunyddiau, fel plastigau, ffilamentau polywrethan thermoplastig, neilon, ffilamentau pren gyda llwch corc ac asid </a:t>
            </a:r>
            <a:r>
              <a:rPr lang="cy-GB" sz="1800" dirty="0" err="1">
                <a:ea typeface="ＭＳ Ｐゴシック"/>
              </a:rPr>
              <a:t>polylactig</a:t>
            </a:r>
            <a:r>
              <a:rPr lang="cy-GB" sz="1800" dirty="0">
                <a:ea typeface="ＭＳ Ｐゴシック"/>
              </a:rPr>
              <a:t>, a phowdr metel. </a:t>
            </a:r>
          </a:p>
          <a:p>
            <a:pPr lvl="3">
              <a:defRPr/>
            </a:pPr>
            <a:endParaRPr lang="en-US" kern="1200" dirty="0"/>
          </a:p>
          <a:p>
            <a:pPr lvl="3">
              <a:defRPr/>
            </a:pPr>
            <a:endParaRPr lang="en-US" sz="1000" kern="12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B583E96-32BB-C042-BD13-2EDF40562932}"/>
              </a:ext>
            </a:extLst>
          </p:cNvPr>
          <p:cNvSpPr txBox="1">
            <a:spLocks/>
          </p:cNvSpPr>
          <p:nvPr/>
        </p:nvSpPr>
        <p:spPr bwMode="auto">
          <a:xfrm>
            <a:off x="5823782" y="5786124"/>
            <a:ext cx="2993298" cy="4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sz="1000" dirty="0"/>
          </a:p>
          <a:p>
            <a: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y-GB" sz="1000" dirty="0"/>
              <a:t>Llun gan </a:t>
            </a:r>
            <a:r>
              <a:rPr lang="cy-GB" sz="1000" dirty="0">
                <a:hlinkClick r:id="rId7"/>
              </a:rPr>
              <a:t>ZMorph Multitool 3D Printer</a:t>
            </a:r>
            <a:r>
              <a:rPr lang="cy-GB" sz="1000" dirty="0"/>
              <a:t> ar </a:t>
            </a:r>
            <a:r>
              <a:rPr lang="cy-GB" sz="1000" dirty="0">
                <a:hlinkClick r:id="rId7"/>
              </a:rPr>
              <a:t>Unsplash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9D7A9DC-F7E6-423E-BD7F-02299F2F6348}"/>
              </a:ext>
            </a:extLst>
          </p:cNvPr>
          <p:cNvSpPr txBox="1">
            <a:spLocks/>
          </p:cNvSpPr>
          <p:nvPr/>
        </p:nvSpPr>
        <p:spPr bwMode="auto">
          <a:xfrm>
            <a:off x="3092446" y="4312152"/>
            <a:ext cx="2993298" cy="138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1800">
                <a:ea typeface="ＭＳ Ｐゴシック"/>
              </a:rPr>
              <a:t>Gellir defnyddio argraffu mewn metel ar gyfer atgyweirio cydrannau hanesyddol neu replicas.</a:t>
            </a:r>
          </a:p>
          <a:p>
            <a:pPr lvl="3">
              <a:defRPr/>
            </a:pPr>
            <a:endParaRPr lang="en-US" kern="1200" dirty="0"/>
          </a:p>
          <a:p>
            <a:pPr lvl="3">
              <a:defRPr/>
            </a:pPr>
            <a:endParaRPr lang="en-US" sz="1000" kern="1200" dirty="0"/>
          </a:p>
        </p:txBody>
      </p:sp>
    </p:spTree>
    <p:extLst>
      <p:ext uri="{BB962C8B-B14F-4D97-AF65-F5344CB8AC3E}">
        <p14:creationId xmlns:p14="http://schemas.microsoft.com/office/powerpoint/2010/main" val="1851543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Argraffu 3D ym maes adeiladu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843220" cy="4338000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2000" dirty="0"/>
              <a:t>Enghreifftiau o gydrannau sydd wedi cael eu hargraffu ar gyfer adeiladu:</a:t>
            </a:r>
          </a:p>
          <a:p>
            <a:pPr lvl="3">
              <a:defRPr/>
            </a:pPr>
            <a:r>
              <a:rPr lang="cy-GB" sz="2000" dirty="0"/>
              <a:t>cafnau (metel)</a:t>
            </a:r>
          </a:p>
          <a:p>
            <a:pPr lvl="3">
              <a:defRPr/>
            </a:pPr>
            <a:r>
              <a:rPr lang="cy-GB" sz="2000" dirty="0" err="1"/>
              <a:t>replicas</a:t>
            </a:r>
            <a:r>
              <a:rPr lang="cy-GB" sz="2000" dirty="0"/>
              <a:t> hanesyddol (metel)</a:t>
            </a:r>
          </a:p>
          <a:p>
            <a:pPr lvl="3">
              <a:defRPr/>
            </a:pPr>
            <a:r>
              <a:rPr lang="cy-GB" sz="2000" dirty="0"/>
              <a:t>colofnau newydd (concrit).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 marL="0" lvl="3" indent="0" algn="r">
              <a:buNone/>
              <a:defRPr/>
            </a:pPr>
            <a:endParaRPr lang="en-US" sz="1000" dirty="0"/>
          </a:p>
          <a:p>
            <a:pPr marL="0" lvl="3" indent="0" algn="r">
              <a:buNone/>
              <a:defRPr/>
            </a:pPr>
            <a:endParaRPr lang="en-US" sz="1000" dirty="0"/>
          </a:p>
          <a:p>
            <a:pPr marL="0" lvl="3" indent="0" algn="r">
              <a:buNone/>
              <a:defRPr/>
            </a:pPr>
            <a:endParaRPr lang="en-US" sz="1000" dirty="0"/>
          </a:p>
          <a:p>
            <a:pPr marL="0" lvl="3" indent="0" algn="r">
              <a:buNone/>
              <a:defRPr/>
            </a:pPr>
            <a:r>
              <a:rPr lang="cy-GB" sz="1000" dirty="0">
                <a:ea typeface="ＭＳ Ｐゴシック"/>
              </a:rPr>
              <a:t>Ffynhonnell: </a:t>
            </a:r>
            <a:r>
              <a:rPr lang="cy-GB" sz="1050" dirty="0">
                <a:hlinkClick r:id="rId3"/>
              </a:rPr>
              <a:t>MX3D</a:t>
            </a:r>
            <a:r>
              <a:rPr lang="cy-GB" sz="1000" dirty="0">
                <a:ea typeface="ＭＳ Ｐゴシック"/>
              </a:rPr>
              <a:t>        </a:t>
            </a:r>
          </a:p>
          <a:p>
            <a:pPr marL="0" lvl="3" indent="0">
              <a:buNone/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 descr="The inside of a building  Description automatically generated">
            <a:extLst>
              <a:ext uri="{FF2B5EF4-FFF2-40B4-BE49-F238E27FC236}">
                <a16:creationId xmlns:a16="http://schemas.microsoft.com/office/drawing/2014/main" id="{0B494BA4-DE17-8548-8210-2C95D88A3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429000"/>
            <a:ext cx="4494103" cy="234503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0360ADC-3E87-7F40-A3CF-0499A8F68928}"/>
              </a:ext>
            </a:extLst>
          </p:cNvPr>
          <p:cNvSpPr txBox="1">
            <a:spLocks/>
          </p:cNvSpPr>
          <p:nvPr/>
        </p:nvSpPr>
        <p:spPr bwMode="auto">
          <a:xfrm>
            <a:off x="5184648" y="1199295"/>
            <a:ext cx="3565359" cy="486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>
                <a:hlinkClick r:id="rId5"/>
              </a:rPr>
              <a:t>https://youtu.be/1r_Azsa4nqU</a:t>
            </a:r>
          </a:p>
          <a:p>
            <a:r>
              <a:rPr lang="cy-GB" sz="1600" dirty="0">
                <a:latin typeface="Arial"/>
                <a:ea typeface="ＭＳ Ｐゴシック"/>
              </a:rPr>
              <a:t>Dyluniwyd pont dur gwrthstaen 3D uchelgeisiol a chwbl weithredol MX3D gan labordy </a:t>
            </a:r>
            <a:r>
              <a:rPr lang="cy-GB" sz="1600" dirty="0" err="1">
                <a:latin typeface="Arial"/>
                <a:ea typeface="ＭＳ Ｐゴシック"/>
              </a:rPr>
              <a:t>Joris</a:t>
            </a:r>
            <a:r>
              <a:rPr lang="cy-GB" sz="1600" dirty="0">
                <a:latin typeface="Arial"/>
                <a:ea typeface="ＭＳ Ｐゴシック"/>
              </a:rPr>
              <a:t> </a:t>
            </a:r>
            <a:r>
              <a:rPr lang="cy-GB" sz="1600" dirty="0" err="1">
                <a:latin typeface="Arial"/>
                <a:ea typeface="ＭＳ Ｐゴシック"/>
              </a:rPr>
              <a:t>Larmaan</a:t>
            </a:r>
            <a:r>
              <a:rPr lang="cy-GB" sz="1600" dirty="0">
                <a:latin typeface="Arial"/>
                <a:ea typeface="ＭＳ Ｐゴシック"/>
              </a:rPr>
              <a:t>. Gan ddefnyddio meddalwedd MX3D sydd wedi’i ddylunio’n arbennig a robotiaid diwydiannol sawl echelin, cymerodd chwe mis o argraffu i’r pedwar peiriant gwblhau rhychwant llawn y bont fetel. Mae’r dyluniad yn 12.5m o ran hyd a 6.3m o led, ac ar hyn o bryd mae’n pwyso 4,500kg ac yn defnyddio dros 1,100km o wifren. Y cam datblygu nesaf yw profi, lle bydd ei </a:t>
            </a:r>
            <a:r>
              <a:rPr lang="cy-GB" sz="1600" dirty="0" err="1">
                <a:latin typeface="Arial"/>
                <a:ea typeface="ＭＳ Ｐゴシック"/>
              </a:rPr>
              <a:t>integriti</a:t>
            </a:r>
            <a:r>
              <a:rPr lang="cy-GB" sz="1600" dirty="0">
                <a:latin typeface="Arial"/>
                <a:ea typeface="ＭＳ Ｐゴシック"/>
              </a:rPr>
              <a:t> strwythurol yn cael ei gadarnhau.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kern="0" dirty="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kern="0" dirty="0"/>
          </a:p>
          <a:p>
            <a:pPr marL="0" lvl="3" indent="0" algn="r">
              <a:buFont typeface="Arial" pitchFamily="-105" charset="0"/>
              <a:buNone/>
              <a:defRPr/>
            </a:pPr>
            <a:endParaRPr lang="en-US" sz="1000" kern="0" dirty="0"/>
          </a:p>
          <a:p>
            <a:pPr marL="0" lvl="3" indent="0" algn="r">
              <a:buFont typeface="Arial" pitchFamily="-105" charset="0"/>
              <a:buNone/>
              <a:defRPr/>
            </a:pPr>
            <a:endParaRPr lang="en-US" sz="1000" kern="0" dirty="0"/>
          </a:p>
          <a:p>
            <a:pPr marL="0" lvl="3" indent="0" algn="r">
              <a:buFont typeface="Arial" pitchFamily="-105" charset="0"/>
              <a:buNone/>
              <a:defRPr/>
            </a:pPr>
            <a:endParaRPr lang="en-US" sz="1000" kern="0" dirty="0"/>
          </a:p>
          <a:p>
            <a:pPr marL="0" lvl="3" indent="0" algn="r">
              <a:buFont typeface="Arial" pitchFamily="-105" charset="0"/>
              <a:buNone/>
              <a:defRPr/>
            </a:pPr>
            <a:r>
              <a:rPr lang="cy-GB" sz="1000" dirty="0"/>
              <a:t>Ffynhonnell:         </a:t>
            </a:r>
          </a:p>
          <a:p>
            <a:pPr marL="0" lvl="3" indent="0">
              <a:buFont typeface="Arial" pitchFamily="-105" charset="0"/>
              <a:buNone/>
              <a:defRPr/>
            </a:pPr>
            <a:endParaRPr lang="en-US" kern="0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95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Argraffu 3D ym maes adeiladu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0396"/>
            <a:ext cx="8544560" cy="4248000"/>
          </a:xfrm>
        </p:spPr>
        <p:txBody>
          <a:bodyPr/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/>
              <a:t>Dyma’r prif ddulliau argraffu 3D a ddefnyddir ar raddfa adeiladu:</a:t>
            </a:r>
          </a:p>
          <a:p>
            <a:pPr marL="358775" lvl="3" indent="-358775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cy-GB" sz="2000"/>
              <a:t>allwthiad (concrit/sment, cwyr, ewyn, polymerau)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bondio powdr (bond polymer, bond ymatebol, sintro).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kern="1200" dirty="0"/>
          </a:p>
          <a:p>
            <a:pPr marL="0" lvl="3" indent="0">
              <a:lnSpc>
                <a:spcPct val="100000"/>
              </a:lnSpc>
              <a:buFont typeface="Arial" pitchFamily="-105" charset="0"/>
              <a:buNone/>
              <a:defRPr/>
            </a:pPr>
            <a:r>
              <a:rPr lang="cy-GB" sz="2000">
                <a:ea typeface="ＭＳ Ｐゴシック"/>
              </a:rPr>
              <a:t>Y tri cham i argraffu concrid 3D yw:</a:t>
            </a:r>
          </a:p>
          <a:p>
            <a:pPr marL="457200" lvl="3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cy-GB" sz="2000">
                <a:ea typeface="ＭＳ Ｐゴシック"/>
              </a:rPr>
              <a:t>paratoi data: defnyddio technoleg sganio 3D (e.e. Pulse Trimble, Matterport a meddalwedd CAD neu CAM)</a:t>
            </a:r>
          </a:p>
          <a:p>
            <a:pPr marL="457200" lvl="3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cy-GB" sz="2000">
                <a:ea typeface="ＭＳ Ｐゴシック"/>
              </a:rPr>
              <a:t>paratoi concrit: cymysgu a rhoi’r concrit yn y cynhwysydd, sydd wedyn yn cael ei bwmpio drwy chwistrell, haen fesul haen</a:t>
            </a:r>
          </a:p>
          <a:p>
            <a:pPr marL="457200" lvl="3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cy-GB" sz="2000">
                <a:ea typeface="ＭＳ Ｐゴシック"/>
              </a:rPr>
              <a:t>argraffu cydrannau: defnyddio meddalwedd dylunio arbenigol a thechnoleg argraffu 3D caledwedd adeiladu (craen nenbont neu fraich robotig).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GB" sz="1600" kern="1200" dirty="0"/>
          </a:p>
          <a:p>
            <a:pPr marL="0" lvl="3" indent="0">
              <a:buNone/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38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Argraffu 3D ym maes adeiladu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D5F808E-C5B4-6D46-A9F2-C2F9D6DA5BD3}"/>
              </a:ext>
            </a:extLst>
          </p:cNvPr>
          <p:cNvSpPr txBox="1">
            <a:spLocks/>
          </p:cNvSpPr>
          <p:nvPr/>
        </p:nvSpPr>
        <p:spPr bwMode="auto">
          <a:xfrm>
            <a:off x="457200" y="1830929"/>
            <a:ext cx="8524240" cy="319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3" indent="0">
              <a:buNone/>
              <a:defRPr/>
            </a:pPr>
            <a:r>
              <a:rPr lang="cy-GB" sz="2000">
                <a:ea typeface="ＭＳ Ｐゴシック"/>
              </a:rPr>
              <a:t>  Dyma'r argraffwyr 3D a ddaeth i’r brig yn 2020:</a:t>
            </a:r>
          </a:p>
          <a:p>
            <a:pPr marL="215900" lvl="4" indent="0">
              <a:buNone/>
              <a:defRPr/>
            </a:pPr>
            <a:r>
              <a:rPr lang="cy-GB" sz="2000"/>
              <a:t>5. Crane WASP </a:t>
            </a:r>
            <a:r>
              <a:rPr lang="cy-GB" sz="2000">
                <a:hlinkClick r:id="rId3"/>
              </a:rPr>
              <a:t>https://www.3dwasp.com/en/3d-printing</a:t>
            </a:r>
            <a:r>
              <a:rPr lang="cy-GB" sz="2000"/>
              <a:t>... </a:t>
            </a:r>
          </a:p>
          <a:p>
            <a:pPr marL="215900" lvl="4" indent="0">
              <a:buNone/>
              <a:defRPr/>
            </a:pPr>
            <a:r>
              <a:rPr lang="cy-GB" sz="2000">
                <a:ea typeface="ＭＳ Ｐゴシック"/>
              </a:rPr>
              <a:t>4. Apis Cor </a:t>
            </a:r>
            <a:r>
              <a:rPr lang="cy-GB" sz="2000">
                <a:ea typeface="ＭＳ Ｐゴシック"/>
                <a:hlinkClick r:id="rId4"/>
              </a:rPr>
              <a:t>https://www.apis-cor.com/</a:t>
            </a:r>
            <a:r>
              <a:rPr lang="cy-GB" sz="2000">
                <a:ea typeface="ＭＳ Ｐゴシック"/>
              </a:rPr>
              <a:t> </a:t>
            </a:r>
          </a:p>
          <a:p>
            <a:pPr marL="215900" lvl="4" indent="0">
              <a:buNone/>
              <a:defRPr/>
            </a:pPr>
            <a:r>
              <a:rPr lang="cy-GB" sz="2000"/>
              <a:t>3. COBOD </a:t>
            </a:r>
            <a:r>
              <a:rPr lang="cy-GB" sz="2000">
                <a:hlinkClick r:id="rId5"/>
              </a:rPr>
              <a:t>https://cobod.com/</a:t>
            </a:r>
            <a:r>
              <a:rPr lang="cy-GB" sz="2000"/>
              <a:t> </a:t>
            </a:r>
          </a:p>
          <a:p>
            <a:pPr marL="215900" lvl="4" indent="0">
              <a:buNone/>
              <a:defRPr/>
            </a:pPr>
            <a:r>
              <a:rPr lang="cy-GB" sz="2000"/>
              <a:t>2. Hadrian X </a:t>
            </a:r>
            <a:r>
              <a:rPr lang="cy-GB" sz="2000">
                <a:hlinkClick r:id="rId6"/>
              </a:rPr>
              <a:t>https://www.fbr.com.au/</a:t>
            </a:r>
            <a:r>
              <a:rPr lang="cy-GB" sz="2000"/>
              <a:t> </a:t>
            </a:r>
          </a:p>
          <a:p>
            <a:pPr marL="215900" lvl="4" indent="0">
              <a:buNone/>
              <a:defRPr/>
            </a:pPr>
            <a:r>
              <a:rPr lang="cy-GB" sz="2000"/>
              <a:t>1. Icon Vulcan II </a:t>
            </a:r>
            <a:r>
              <a:rPr lang="cy-GB" sz="2000">
                <a:hlinkClick r:id="rId7"/>
              </a:rPr>
              <a:t>https://www.iconbuild.com/</a:t>
            </a:r>
            <a:r>
              <a:rPr lang="cy-GB" sz="2000"/>
              <a:t> </a:t>
            </a:r>
          </a:p>
          <a:p>
            <a:pPr marL="215900" lvl="4" indent="0">
              <a:buNone/>
              <a:defRPr/>
            </a:pPr>
            <a:endParaRPr lang="en-US" sz="2000" kern="0" dirty="0">
              <a:ea typeface="ＭＳ Ｐゴシック"/>
            </a:endParaRPr>
          </a:p>
          <a:p>
            <a:pPr marL="215900" lvl="4" indent="0">
              <a:buNone/>
              <a:defRPr/>
            </a:pPr>
            <a:r>
              <a:rPr lang="cy-GB" sz="2000">
                <a:ea typeface="ＭＳ Ｐゴシック"/>
              </a:rPr>
              <a:t>Ffynhonnell: Sianel Tech Machine ar YouTube:</a:t>
            </a:r>
            <a:br>
              <a:rPr lang="cy-GB" sz="2000">
                <a:ea typeface="ＭＳ Ｐゴシック"/>
              </a:rPr>
            </a:br>
            <a:r>
              <a:rPr lang="cy-GB" sz="2000">
                <a:ea typeface="ＭＳ Ｐゴシック"/>
                <a:hlinkClick r:id="rId8"/>
              </a:rPr>
              <a:t>https://youtu.be/69HrqNnrfh4</a:t>
            </a:r>
          </a:p>
          <a:p>
            <a:pPr marL="0" lvl="3" indent="0">
              <a:buFont typeface="Arial" pitchFamily="-105" charset="0"/>
              <a:buNone/>
              <a:defRPr/>
            </a:pPr>
            <a:endParaRPr lang="en-US" kern="0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3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Cyfyngiadau argraffu adeiladau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20040" y="1602000"/>
            <a:ext cx="8503920" cy="4248000"/>
          </a:xfrm>
        </p:spPr>
        <p:txBody>
          <a:bodyPr/>
          <a:lstStyle/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Ar hyn o bryd, dim ond waliau (elfennau fertigol) y mae printio 3D yn eu hargraffu. </a:t>
            </a:r>
            <a:r>
              <a:rPr lang="cy-GB" sz="1800" dirty="0">
                <a:ea typeface="ＭＳ Ｐゴシック"/>
              </a:rPr>
              <a:t>Mae arwynebau llorweddol, gwastad fel to a llawr yn cael eu cydosod ar y safle.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Mae caledwedd a meddalwedd arbenigol, ar gyfer gweithrediadau, yn cyfyngu ar hygyrchedd i’r brif ffrwd.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ea typeface="ＭＳ Ｐゴシック"/>
              </a:rPr>
              <a:t>Mae angen datblygu technoleg i gyd-fynd â meddalwedd y pensaer a’r dylunydd.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ea typeface="ＭＳ Ｐゴシック"/>
              </a:rPr>
              <a:t>Mae angen datblygu ymhellach y caledwedd i gynhyrchu adeiladau uchel iawn.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Ansicrwydd ynghylch sut y bydd elfennau argraffedig 3D yn integreiddio gyda chydrannau adeiladu eraill neu sut y byddant yn ymgorffori gwasanaethau i safon.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I ysgogi mabwysiadu yn y brif ffrwd, yn enwedig yn y DU, mae angen datblygu ateb ar gyfer safleoedd cyfyngedig yng nghanol dinasoedd.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Byddai’r buddsoddiad sy’n ofynnol i ddod ag argraffu 3D i’r brif ffrwd yn aruthrol.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Bydd angen llai o weithwyr llaw, sy’n golygu llai o swyddi.</a:t>
            </a:r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         </a:t>
            </a:r>
            <a:r>
              <a:rPr lang="cy-GB" sz="1000" dirty="0" err="1"/>
              <a:t>Arachne</a:t>
            </a:r>
            <a:r>
              <a:rPr lang="cy-GB" sz="1000" dirty="0"/>
              <a:t> 3D </a:t>
            </a:r>
            <a:r>
              <a:rPr lang="cy-GB" sz="1000" dirty="0" err="1"/>
              <a:t>Printed</a:t>
            </a:r>
            <a:r>
              <a:rPr lang="cy-GB" sz="1000" dirty="0"/>
              <a:t> Building </a:t>
            </a:r>
            <a:r>
              <a:rPr lang="cy-GB" sz="1000" dirty="0" err="1"/>
              <a:t>Façade</a:t>
            </a:r>
            <a:r>
              <a:rPr lang="cy-GB" sz="1000" dirty="0"/>
              <a:t>,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dyluniwyd gan Lei </a:t>
            </a:r>
            <a:r>
              <a:rPr lang="cy-GB" sz="1000" dirty="0" err="1"/>
              <a:t>Yu</a:t>
            </a:r>
            <a:r>
              <a:rPr lang="cy-GB" sz="1000" dirty="0"/>
              <a:t> / </a:t>
            </a:r>
            <a:r>
              <a:rPr lang="cy-GB" sz="1000" dirty="0" err="1"/>
              <a:t>Yuexiu</a:t>
            </a:r>
            <a:r>
              <a:rPr lang="cy-GB" sz="1000" dirty="0"/>
              <a:t> Group27 Hydref 2018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000" dirty="0"/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 err="1"/>
              <a:t>Ffynhonnell:</a:t>
            </a:r>
            <a:r>
              <a:rPr lang="cy-GB" u="sng" dirty="0" err="1">
                <a:hlinkClick r:id="rId3"/>
              </a:rPr>
              <a:t>https</a:t>
            </a:r>
            <a:r>
              <a:rPr lang="cy-GB" u="sng" dirty="0">
                <a:hlinkClick r:id="rId3"/>
              </a:rPr>
              <a:t>://www.e-architect.co.uk/</a:t>
            </a:r>
            <a:r>
              <a:rPr lang="cy-GB" u="sng" dirty="0" err="1">
                <a:hlinkClick r:id="rId3"/>
              </a:rPr>
              <a:t>china</a:t>
            </a:r>
            <a:r>
              <a:rPr lang="cy-GB" u="sng" dirty="0">
                <a:hlinkClick r:id="rId3"/>
              </a:rPr>
              <a:t>/arachne-3d-printed-building-facade-building-façade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>
                <a:hlinkClick r:id="rId4"/>
              </a:rPr>
              <a:t>https://www.designingbuildings.co.uk/wiki/File:3dprinting.jpg#filelinks</a:t>
            </a:r>
          </a:p>
          <a:p>
            <a:pPr marL="0" lvl="8" indent="0" eaLnBrk="0" hangingPunct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41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argraffu adeiladau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92608" y="1390588"/>
            <a:ext cx="8394192" cy="4916232"/>
          </a:xfrm>
        </p:spPr>
        <p:txBody>
          <a:bodyPr/>
          <a:lstStyle/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ea typeface="ＭＳ Ｐゴシック"/>
              </a:rPr>
              <a:t>Mae’n bosibl argraffu cydrannau adeiladu (cladin a phaneli a cholofnau strwythurol) ar y safle ac oddi ar y safle.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Mae’r broses yn golygu bod modd gwneud hynny mewn amgylcheddau caled neu beryglus nad ydynt yn addas ar gyfer gweithlu dynol, er enghraifft yn y gofod.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Mae’r galluoedd newydd hyn yn fwy effeithlon ac yn cymryd llai o amser. 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Galluoedd cynaliadwy (defnyddio deunyddiau lleol).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Mae’r broses yn cynhyrchu llai o wastraff, neu ddim gwastraff weithiau.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ea typeface="ＭＳ Ｐゴシック"/>
              </a:rPr>
              <a:t>Lleihau faint o lafur llaw sy’n cael ei ddefnyddio ar y safle, gan arwain at arbedion o ran costau.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Llai o gostau logisteg/trafnidiaeth.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ea typeface="ＭＳ Ｐゴシック"/>
              </a:rPr>
              <a:t>Angen llai o le storio.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Dim trin deunyddiau ddwywaith ar y safle.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Gall peiriant argraffu 3D weithio 24 awr y dydd, 7 diwrnod yr wythnos.</a:t>
            </a:r>
          </a:p>
          <a:p>
            <a:pPr lvl="4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/>
              <a:t>Mae’r posibiliadau dylunio yn ddiddiwedd.</a:t>
            </a:r>
          </a:p>
          <a:p>
            <a:pPr lvl="4">
              <a:defRPr/>
            </a:pPr>
            <a:endParaRPr lang="en-US" dirty="0"/>
          </a:p>
          <a:p>
            <a:pPr marL="215900" lvl="4" indent="0">
              <a:buNone/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106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Astudiaethau achos argraffu 3D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46806"/>
            <a:ext cx="7455202" cy="2540943"/>
          </a:xfrm>
        </p:spPr>
        <p:txBody>
          <a:bodyPr/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 b="1" dirty="0"/>
              <a:t>Hadrian X: adeiladu robotaidd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dirty="0"/>
              <a:t>Arweiniodd datblygiadau technolegol at ddatblygu robot gosod brics chwyldroadol FBR, Hadrian X.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y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dirty="0"/>
              <a:t>Mae’r robot adeiladu hwn yn cael ei osod mewn tryc clasurol caban dros y peiriant neu sail arall i’w gludo’n rhwydd i ac o leoliad ar gyfer adeiladu ar y safle.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y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dirty="0"/>
              <a:t>Mae rhagor o wybodaeth ar gael yn </a:t>
            </a:r>
            <a:r>
              <a:rPr lang="cy-GB" dirty="0">
                <a:hlinkClick r:id="rId3"/>
              </a:rPr>
              <a:t>Hadrian X® | Outdoor Construction &amp; Bricklaying Robot from FBR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5987394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7d2f7706-b7a4-469b-9553-f9b3a96bd917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1D3A655-6FA0-4A47-9035-CEDE8FC710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3159</TotalTime>
  <Words>1437</Words>
  <Application>Microsoft Office PowerPoint</Application>
  <PresentationFormat>On-screen Show (4:3)</PresentationFormat>
  <Paragraphs>220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 PowerPoint 5: Technolegau a deunyddiau newydd 1</vt:lpstr>
      <vt:lpstr>Technolegau a deunyddiau newydd ym maes adeiladu</vt:lpstr>
      <vt:lpstr>Argraffu 3D</vt:lpstr>
      <vt:lpstr>Argraffu 3D ym maes adeiladu </vt:lpstr>
      <vt:lpstr>Argraffu 3D ym maes adeiladu</vt:lpstr>
      <vt:lpstr>Argraffu 3D ym maes adeiladu</vt:lpstr>
      <vt:lpstr>Cyfyngiadau argraffu adeiladau 3D</vt:lpstr>
      <vt:lpstr>Manteision argraffu adeiladau 3D</vt:lpstr>
      <vt:lpstr>Astudiaethau achos argraffu 3D</vt:lpstr>
      <vt:lpstr>Astudiaethau achos argraffu 3D</vt:lpstr>
      <vt:lpstr>Astudiaethau achos argraffu 3D</vt:lpstr>
      <vt:lpstr>Astudiaethau achos argraffu 3D</vt:lpstr>
      <vt:lpstr>Astudiaethau achos argraffu 3D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165</cp:revision>
  <dcterms:created xsi:type="dcterms:W3CDTF">2013-05-28T00:38:54Z</dcterms:created>
  <dcterms:modified xsi:type="dcterms:W3CDTF">2021-05-21T11:06:09Z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