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0"/>
  </p:notesMasterIdLst>
  <p:handoutMasterIdLst>
    <p:handoutMasterId r:id="rId21"/>
  </p:handoutMasterIdLst>
  <p:sldIdLst>
    <p:sldId id="256" r:id="rId5"/>
    <p:sldId id="355" r:id="rId6"/>
    <p:sldId id="351" r:id="rId7"/>
    <p:sldId id="363" r:id="rId8"/>
    <p:sldId id="360" r:id="rId9"/>
    <p:sldId id="365" r:id="rId10"/>
    <p:sldId id="347" r:id="rId11"/>
    <p:sldId id="359" r:id="rId12"/>
    <p:sldId id="353" r:id="rId13"/>
    <p:sldId id="361" r:id="rId14"/>
    <p:sldId id="358" r:id="rId15"/>
    <p:sldId id="356" r:id="rId16"/>
    <p:sldId id="357" r:id="rId17"/>
    <p:sldId id="362" r:id="rId18"/>
    <p:sldId id="350" r:id="rId19"/>
  </p:sldIdLst>
  <p:sldSz cx="9144000" cy="6858000" type="screen4x3"/>
  <p:notesSz cx="6858000" cy="9144000"/>
  <p:custDataLst>
    <p:tags r:id="rId22"/>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artin" initials="PM" lastIdx="23" clrIdx="0">
    <p:extLst>
      <p:ext uri="{19B8F6BF-5375-455C-9EA6-DF929625EA0E}">
        <p15:presenceInfo xmlns:p15="http://schemas.microsoft.com/office/powerpoint/2012/main" userId="1b56c76bd86290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10ABA7-E337-9C46-8620-BE619089E41C}" v="150" dt="2020-10-02T10:25:27.6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8787"/>
    <p:restoredTop sz="85643" autoAdjust="0"/>
  </p:normalViewPr>
  <p:slideViewPr>
    <p:cSldViewPr snapToGrid="0">
      <p:cViewPr varScale="1">
        <p:scale>
          <a:sx n="67" d="100"/>
          <a:sy n="67" d="100"/>
        </p:scale>
        <p:origin x="1136" y="5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ila Holmes" userId="6e7462e7-2d5c-446e-98fb-109e4125352a" providerId="ADAL" clId="{D610ABA7-E337-9C46-8620-BE619089E41C}"/>
    <pc:docChg chg="undo redo custSel addSld delSld modSld sldOrd">
      <pc:chgData name="Sheila Holmes" userId="6e7462e7-2d5c-446e-98fb-109e4125352a" providerId="ADAL" clId="{D610ABA7-E337-9C46-8620-BE619089E41C}" dt="2020-10-02T10:29:44.251" v="4538" actId="20577"/>
      <pc:docMkLst>
        <pc:docMk/>
      </pc:docMkLst>
      <pc:sldChg chg="modSp">
        <pc:chgData name="Sheila Holmes" userId="6e7462e7-2d5c-446e-98fb-109e4125352a" providerId="ADAL" clId="{D610ABA7-E337-9C46-8620-BE619089E41C}" dt="2020-09-30T20:35:42.450" v="6"/>
        <pc:sldMkLst>
          <pc:docMk/>
          <pc:sldMk cId="0" sldId="256"/>
        </pc:sldMkLst>
        <pc:spChg chg="mod">
          <ac:chgData name="Sheila Holmes" userId="6e7462e7-2d5c-446e-98fb-109e4125352a" providerId="ADAL" clId="{D610ABA7-E337-9C46-8620-BE619089E41C}" dt="2020-09-30T20:35:42.450" v="6"/>
          <ac:spMkLst>
            <pc:docMk/>
            <pc:sldMk cId="0" sldId="256"/>
            <ac:spMk id="2053" creationId="{00000000-0000-0000-0000-000000000000}"/>
          </ac:spMkLst>
        </pc:spChg>
      </pc:sldChg>
      <pc:sldChg chg="addSp delSp modSp mod ord modNotesTx">
        <pc:chgData name="Sheila Holmes" userId="6e7462e7-2d5c-446e-98fb-109e4125352a" providerId="ADAL" clId="{D610ABA7-E337-9C46-8620-BE619089E41C}" dt="2020-10-01T13:28:24.763" v="3878" actId="14100"/>
        <pc:sldMkLst>
          <pc:docMk/>
          <pc:sldMk cId="1869112564" sldId="347"/>
        </pc:sldMkLst>
        <pc:spChg chg="mod">
          <ac:chgData name="Sheila Holmes" userId="6e7462e7-2d5c-446e-98fb-109e4125352a" providerId="ADAL" clId="{D610ABA7-E337-9C46-8620-BE619089E41C}" dt="2020-09-30T20:35:30.542" v="5" actId="1076"/>
          <ac:spMkLst>
            <pc:docMk/>
            <pc:sldMk cId="1869112564" sldId="347"/>
            <ac:spMk id="2" creationId="{00000000-0000-0000-0000-000000000000}"/>
          </ac:spMkLst>
        </pc:spChg>
        <pc:spChg chg="mod">
          <ac:chgData name="Sheila Holmes" userId="6e7462e7-2d5c-446e-98fb-109e4125352a" providerId="ADAL" clId="{D610ABA7-E337-9C46-8620-BE619089E41C}" dt="2020-10-01T13:27:45.620" v="3872" actId="113"/>
          <ac:spMkLst>
            <pc:docMk/>
            <pc:sldMk cId="1869112564" sldId="347"/>
            <ac:spMk id="3" creationId="{00000000-0000-0000-0000-000000000000}"/>
          </ac:spMkLst>
        </pc:spChg>
        <pc:spChg chg="add mod">
          <ac:chgData name="Sheila Holmes" userId="6e7462e7-2d5c-446e-98fb-109e4125352a" providerId="ADAL" clId="{D610ABA7-E337-9C46-8620-BE619089E41C}" dt="2020-10-01T13:28:11.460" v="3876" actId="20577"/>
          <ac:spMkLst>
            <pc:docMk/>
            <pc:sldMk cId="1869112564" sldId="347"/>
            <ac:spMk id="17" creationId="{21DBC025-202C-6040-BF64-2CAB50CCBF99}"/>
          </ac:spMkLst>
        </pc:spChg>
        <pc:spChg chg="add mod">
          <ac:chgData name="Sheila Holmes" userId="6e7462e7-2d5c-446e-98fb-109e4125352a" providerId="ADAL" clId="{D610ABA7-E337-9C46-8620-BE619089E41C}" dt="2020-10-01T13:28:21.294" v="3877" actId="1076"/>
          <ac:spMkLst>
            <pc:docMk/>
            <pc:sldMk cId="1869112564" sldId="347"/>
            <ac:spMk id="19" creationId="{FB8523C7-625A-0C4B-A78E-BB7DD52C2BFE}"/>
          </ac:spMkLst>
        </pc:spChg>
        <pc:picChg chg="add del mod">
          <ac:chgData name="Sheila Holmes" userId="6e7462e7-2d5c-446e-98fb-109e4125352a" providerId="ADAL" clId="{D610ABA7-E337-9C46-8620-BE619089E41C}" dt="2020-10-01T13:00:10.035" v="3630" actId="478"/>
          <ac:picMkLst>
            <pc:docMk/>
            <pc:sldMk cId="1869112564" sldId="347"/>
            <ac:picMk id="5" creationId="{BB51836E-9F2E-C946-9E8B-43E8B96713F4}"/>
          </ac:picMkLst>
        </pc:picChg>
        <pc:picChg chg="del">
          <ac:chgData name="Sheila Holmes" userId="6e7462e7-2d5c-446e-98fb-109e4125352a" providerId="ADAL" clId="{D610ABA7-E337-9C46-8620-BE619089E41C}" dt="2020-10-01T10:02:19.409" v="2530" actId="478"/>
          <ac:picMkLst>
            <pc:docMk/>
            <pc:sldMk cId="1869112564" sldId="347"/>
            <ac:picMk id="6" creationId="{12054125-A574-42F6-8834-8A3EF9737361}"/>
          </ac:picMkLst>
        </pc:picChg>
        <pc:picChg chg="del">
          <ac:chgData name="Sheila Holmes" userId="6e7462e7-2d5c-446e-98fb-109e4125352a" providerId="ADAL" clId="{D610ABA7-E337-9C46-8620-BE619089E41C}" dt="2020-10-01T10:02:16.970" v="2528" actId="478"/>
          <ac:picMkLst>
            <pc:docMk/>
            <pc:sldMk cId="1869112564" sldId="347"/>
            <ac:picMk id="8" creationId="{6CAEEFC4-039C-41F5-BAC7-E79753867834}"/>
          </ac:picMkLst>
        </pc:picChg>
        <pc:picChg chg="add del mod">
          <ac:chgData name="Sheila Holmes" userId="6e7462e7-2d5c-446e-98fb-109e4125352a" providerId="ADAL" clId="{D610ABA7-E337-9C46-8620-BE619089E41C}" dt="2020-10-01T13:00:09.179" v="3629" actId="478"/>
          <ac:picMkLst>
            <pc:docMk/>
            <pc:sldMk cId="1869112564" sldId="347"/>
            <ac:picMk id="9" creationId="{4A4191BF-B008-6E4B-8BD3-7091523423CD}"/>
          </ac:picMkLst>
        </pc:picChg>
        <pc:picChg chg="del">
          <ac:chgData name="Sheila Holmes" userId="6e7462e7-2d5c-446e-98fb-109e4125352a" providerId="ADAL" clId="{D610ABA7-E337-9C46-8620-BE619089E41C}" dt="2020-10-01T10:02:16.290" v="2527" actId="478"/>
          <ac:picMkLst>
            <pc:docMk/>
            <pc:sldMk cId="1869112564" sldId="347"/>
            <ac:picMk id="10" creationId="{0C103727-EF63-4ECE-9495-5E224CD08CE9}"/>
          </ac:picMkLst>
        </pc:picChg>
        <pc:picChg chg="add mod modCrop">
          <ac:chgData name="Sheila Holmes" userId="6e7462e7-2d5c-446e-98fb-109e4125352a" providerId="ADAL" clId="{D610ABA7-E337-9C46-8620-BE619089E41C}" dt="2020-10-01T13:28:24.763" v="3878" actId="14100"/>
          <ac:picMkLst>
            <pc:docMk/>
            <pc:sldMk cId="1869112564" sldId="347"/>
            <ac:picMk id="12" creationId="{B4D16416-D697-EA4E-8055-31B60155551D}"/>
          </ac:picMkLst>
        </pc:picChg>
        <pc:picChg chg="del">
          <ac:chgData name="Sheila Holmes" userId="6e7462e7-2d5c-446e-98fb-109e4125352a" providerId="ADAL" clId="{D610ABA7-E337-9C46-8620-BE619089E41C}" dt="2020-10-01T10:02:14.032" v="2525" actId="478"/>
          <ac:picMkLst>
            <pc:docMk/>
            <pc:sldMk cId="1869112564" sldId="347"/>
            <ac:picMk id="14" creationId="{226FB111-9402-4DC5-9921-EB7F73ACA08B}"/>
          </ac:picMkLst>
        </pc:picChg>
        <pc:picChg chg="del">
          <ac:chgData name="Sheila Holmes" userId="6e7462e7-2d5c-446e-98fb-109e4125352a" providerId="ADAL" clId="{D610ABA7-E337-9C46-8620-BE619089E41C}" dt="2020-10-01T10:02:14.738" v="2526" actId="478"/>
          <ac:picMkLst>
            <pc:docMk/>
            <pc:sldMk cId="1869112564" sldId="347"/>
            <ac:picMk id="16" creationId="{37D7EB47-A4CE-4DDF-8A38-3C9B4508C839}"/>
          </ac:picMkLst>
        </pc:picChg>
        <pc:picChg chg="del">
          <ac:chgData name="Sheila Holmes" userId="6e7462e7-2d5c-446e-98fb-109e4125352a" providerId="ADAL" clId="{D610ABA7-E337-9C46-8620-BE619089E41C}" dt="2020-10-01T10:02:17.624" v="2529" actId="478"/>
          <ac:picMkLst>
            <pc:docMk/>
            <pc:sldMk cId="1869112564" sldId="347"/>
            <ac:picMk id="18" creationId="{58D1E4E3-71F0-4284-90E0-2C9CC58C7DC2}"/>
          </ac:picMkLst>
        </pc:picChg>
      </pc:sldChg>
      <pc:sldChg chg="addSp delSp modSp add mod modNotesTx">
        <pc:chgData name="Sheila Holmes" userId="6e7462e7-2d5c-446e-98fb-109e4125352a" providerId="ADAL" clId="{D610ABA7-E337-9C46-8620-BE619089E41C}" dt="2020-10-02T10:02:50.887" v="4287" actId="20577"/>
        <pc:sldMkLst>
          <pc:docMk/>
          <pc:sldMk cId="3764955166" sldId="351"/>
        </pc:sldMkLst>
        <pc:spChg chg="mod">
          <ac:chgData name="Sheila Holmes" userId="6e7462e7-2d5c-446e-98fb-109e4125352a" providerId="ADAL" clId="{D610ABA7-E337-9C46-8620-BE619089E41C}" dt="2020-10-01T12:58:44.024" v="3622" actId="255"/>
          <ac:spMkLst>
            <pc:docMk/>
            <pc:sldMk cId="3764955166" sldId="351"/>
            <ac:spMk id="3" creationId="{00000000-0000-0000-0000-000000000000}"/>
          </ac:spMkLst>
        </pc:spChg>
        <pc:spChg chg="add del mod">
          <ac:chgData name="Sheila Holmes" userId="6e7462e7-2d5c-446e-98fb-109e4125352a" providerId="ADAL" clId="{D610ABA7-E337-9C46-8620-BE619089E41C}" dt="2020-09-30T21:27:46.555" v="240" actId="478"/>
          <ac:spMkLst>
            <pc:docMk/>
            <pc:sldMk cId="3764955166" sldId="351"/>
            <ac:spMk id="12" creationId="{94741E10-CE3C-5448-AA18-BD0F158BF57B}"/>
          </ac:spMkLst>
        </pc:spChg>
        <pc:spChg chg="add mod">
          <ac:chgData name="Sheila Holmes" userId="6e7462e7-2d5c-446e-98fb-109e4125352a" providerId="ADAL" clId="{D610ABA7-E337-9C46-8620-BE619089E41C}" dt="2020-10-02T10:02:50.887" v="4287" actId="20577"/>
          <ac:spMkLst>
            <pc:docMk/>
            <pc:sldMk cId="3764955166" sldId="351"/>
            <ac:spMk id="13" creationId="{76D44477-3929-5D4B-B581-344D09293355}"/>
          </ac:spMkLst>
        </pc:spChg>
        <pc:picChg chg="add mod">
          <ac:chgData name="Sheila Holmes" userId="6e7462e7-2d5c-446e-98fb-109e4125352a" providerId="ADAL" clId="{D610ABA7-E337-9C46-8620-BE619089E41C}" dt="2020-09-30T21:36:19.983" v="335" actId="1076"/>
          <ac:picMkLst>
            <pc:docMk/>
            <pc:sldMk cId="3764955166" sldId="351"/>
            <ac:picMk id="5" creationId="{455A62E5-2E7D-4545-9A35-FB8539E4AAC3}"/>
          </ac:picMkLst>
        </pc:picChg>
        <pc:picChg chg="del">
          <ac:chgData name="Sheila Holmes" userId="6e7462e7-2d5c-446e-98fb-109e4125352a" providerId="ADAL" clId="{D610ABA7-E337-9C46-8620-BE619089E41C}" dt="2020-09-30T20:36:39.021" v="12" actId="478"/>
          <ac:picMkLst>
            <pc:docMk/>
            <pc:sldMk cId="3764955166" sldId="351"/>
            <ac:picMk id="8" creationId="{6CAEEFC4-039C-41F5-BAC7-E79753867834}"/>
          </ac:picMkLst>
        </pc:picChg>
        <pc:picChg chg="del">
          <ac:chgData name="Sheila Holmes" userId="6e7462e7-2d5c-446e-98fb-109e4125352a" providerId="ADAL" clId="{D610ABA7-E337-9C46-8620-BE619089E41C}" dt="2020-09-30T20:36:38.117" v="11" actId="478"/>
          <ac:picMkLst>
            <pc:docMk/>
            <pc:sldMk cId="3764955166" sldId="351"/>
            <ac:picMk id="10" creationId="{0C103727-EF63-4ECE-9495-5E224CD08CE9}"/>
          </ac:picMkLst>
        </pc:picChg>
        <pc:picChg chg="del">
          <ac:chgData name="Sheila Holmes" userId="6e7462e7-2d5c-446e-98fb-109e4125352a" providerId="ADAL" clId="{D610ABA7-E337-9C46-8620-BE619089E41C}" dt="2020-09-30T20:36:35.294" v="9" actId="478"/>
          <ac:picMkLst>
            <pc:docMk/>
            <pc:sldMk cId="3764955166" sldId="351"/>
            <ac:picMk id="14" creationId="{226FB111-9402-4DC5-9921-EB7F73ACA08B}"/>
          </ac:picMkLst>
        </pc:picChg>
        <pc:picChg chg="del">
          <ac:chgData name="Sheila Holmes" userId="6e7462e7-2d5c-446e-98fb-109e4125352a" providerId="ADAL" clId="{D610ABA7-E337-9C46-8620-BE619089E41C}" dt="2020-09-30T20:36:37.359" v="10" actId="478"/>
          <ac:picMkLst>
            <pc:docMk/>
            <pc:sldMk cId="3764955166" sldId="351"/>
            <ac:picMk id="16" creationId="{37D7EB47-A4CE-4DDF-8A38-3C9B4508C839}"/>
          </ac:picMkLst>
        </pc:picChg>
        <pc:picChg chg="del">
          <ac:chgData name="Sheila Holmes" userId="6e7462e7-2d5c-446e-98fb-109e4125352a" providerId="ADAL" clId="{D610ABA7-E337-9C46-8620-BE619089E41C}" dt="2020-09-30T20:36:41.181" v="13" actId="478"/>
          <ac:picMkLst>
            <pc:docMk/>
            <pc:sldMk cId="3764955166" sldId="351"/>
            <ac:picMk id="18" creationId="{58D1E4E3-71F0-4284-90E0-2C9CC58C7DC2}"/>
          </ac:picMkLst>
        </pc:picChg>
      </pc:sldChg>
      <pc:sldChg chg="delSp modSp add del mod ord">
        <pc:chgData name="Sheila Holmes" userId="6e7462e7-2d5c-446e-98fb-109e4125352a" providerId="ADAL" clId="{D610ABA7-E337-9C46-8620-BE619089E41C}" dt="2020-10-01T10:04:39.555" v="2541" actId="2696"/>
        <pc:sldMkLst>
          <pc:docMk/>
          <pc:sldMk cId="4240618940" sldId="352"/>
        </pc:sldMkLst>
        <pc:spChg chg="mod">
          <ac:chgData name="Sheila Holmes" userId="6e7462e7-2d5c-446e-98fb-109e4125352a" providerId="ADAL" clId="{D610ABA7-E337-9C46-8620-BE619089E41C}" dt="2020-09-30T21:36:45.768" v="336" actId="20577"/>
          <ac:spMkLst>
            <pc:docMk/>
            <pc:sldMk cId="4240618940" sldId="352"/>
            <ac:spMk id="3" creationId="{00000000-0000-0000-0000-000000000000}"/>
          </ac:spMkLst>
        </pc:spChg>
        <pc:picChg chg="del">
          <ac:chgData name="Sheila Holmes" userId="6e7462e7-2d5c-446e-98fb-109e4125352a" providerId="ADAL" clId="{D610ABA7-E337-9C46-8620-BE619089E41C}" dt="2020-09-30T21:42:07.616" v="338" actId="478"/>
          <ac:picMkLst>
            <pc:docMk/>
            <pc:sldMk cId="4240618940" sldId="352"/>
            <ac:picMk id="6" creationId="{12054125-A574-42F6-8834-8A3EF9737361}"/>
          </ac:picMkLst>
        </pc:picChg>
        <pc:picChg chg="del">
          <ac:chgData name="Sheila Holmes" userId="6e7462e7-2d5c-446e-98fb-109e4125352a" providerId="ADAL" clId="{D610ABA7-E337-9C46-8620-BE619089E41C}" dt="2020-09-30T21:42:10.757" v="339" actId="478"/>
          <ac:picMkLst>
            <pc:docMk/>
            <pc:sldMk cId="4240618940" sldId="352"/>
            <ac:picMk id="10" creationId="{0C103727-EF63-4ECE-9495-5E224CD08CE9}"/>
          </ac:picMkLst>
        </pc:picChg>
        <pc:picChg chg="del">
          <ac:chgData name="Sheila Holmes" userId="6e7462e7-2d5c-446e-98fb-109e4125352a" providerId="ADAL" clId="{D610ABA7-E337-9C46-8620-BE619089E41C}" dt="2020-09-30T21:42:06.784" v="337" actId="478"/>
          <ac:picMkLst>
            <pc:docMk/>
            <pc:sldMk cId="4240618940" sldId="352"/>
            <ac:picMk id="14" creationId="{226FB111-9402-4DC5-9921-EB7F73ACA08B}"/>
          </ac:picMkLst>
        </pc:picChg>
      </pc:sldChg>
      <pc:sldChg chg="addSp delSp modSp add mod ord modNotesTx">
        <pc:chgData name="Sheila Holmes" userId="6e7462e7-2d5c-446e-98fb-109e4125352a" providerId="ADAL" clId="{D610ABA7-E337-9C46-8620-BE619089E41C}" dt="2020-10-02T10:29:44.251" v="4538" actId="20577"/>
        <pc:sldMkLst>
          <pc:docMk/>
          <pc:sldMk cId="3076305113" sldId="353"/>
        </pc:sldMkLst>
        <pc:spChg chg="mod">
          <ac:chgData name="Sheila Holmes" userId="6e7462e7-2d5c-446e-98fb-109e4125352a" providerId="ADAL" clId="{D610ABA7-E337-9C46-8620-BE619089E41C}" dt="2020-09-30T22:10:22.410" v="428" actId="20577"/>
          <ac:spMkLst>
            <pc:docMk/>
            <pc:sldMk cId="3076305113" sldId="353"/>
            <ac:spMk id="2" creationId="{00000000-0000-0000-0000-000000000000}"/>
          </ac:spMkLst>
        </pc:spChg>
        <pc:spChg chg="mod">
          <ac:chgData name="Sheila Holmes" userId="6e7462e7-2d5c-446e-98fb-109e4125352a" providerId="ADAL" clId="{D610ABA7-E337-9C46-8620-BE619089E41C}" dt="2020-10-02T10:28:58.499" v="4534" actId="20577"/>
          <ac:spMkLst>
            <pc:docMk/>
            <pc:sldMk cId="3076305113" sldId="353"/>
            <ac:spMk id="3" creationId="{00000000-0000-0000-0000-000000000000}"/>
          </ac:spMkLst>
        </pc:spChg>
        <pc:picChg chg="del">
          <ac:chgData name="Sheila Holmes" userId="6e7462e7-2d5c-446e-98fb-109e4125352a" providerId="ADAL" clId="{D610ABA7-E337-9C46-8620-BE619089E41C}" dt="2020-09-30T21:53:26.987" v="349" actId="478"/>
          <ac:picMkLst>
            <pc:docMk/>
            <pc:sldMk cId="3076305113" sldId="353"/>
            <ac:picMk id="6" creationId="{12054125-A574-42F6-8834-8A3EF9737361}"/>
          </ac:picMkLst>
        </pc:picChg>
        <pc:picChg chg="del">
          <ac:chgData name="Sheila Holmes" userId="6e7462e7-2d5c-446e-98fb-109e4125352a" providerId="ADAL" clId="{D610ABA7-E337-9C46-8620-BE619089E41C}" dt="2020-09-30T21:53:26.004" v="347" actId="478"/>
          <ac:picMkLst>
            <pc:docMk/>
            <pc:sldMk cId="3076305113" sldId="353"/>
            <ac:picMk id="8" creationId="{6CAEEFC4-039C-41F5-BAC7-E79753867834}"/>
          </ac:picMkLst>
        </pc:picChg>
        <pc:picChg chg="del">
          <ac:chgData name="Sheila Holmes" userId="6e7462e7-2d5c-446e-98fb-109e4125352a" providerId="ADAL" clId="{D610ABA7-E337-9C46-8620-BE619089E41C}" dt="2020-09-30T21:53:25.171" v="346" actId="478"/>
          <ac:picMkLst>
            <pc:docMk/>
            <pc:sldMk cId="3076305113" sldId="353"/>
            <ac:picMk id="10" creationId="{0C103727-EF63-4ECE-9495-5E224CD08CE9}"/>
          </ac:picMkLst>
        </pc:picChg>
        <pc:picChg chg="add del mod">
          <ac:chgData name="Sheila Holmes" userId="6e7462e7-2d5c-446e-98fb-109e4125352a" providerId="ADAL" clId="{D610ABA7-E337-9C46-8620-BE619089E41C}" dt="2020-10-02T10:23:33.869" v="4292" actId="478"/>
          <ac:picMkLst>
            <pc:docMk/>
            <pc:sldMk cId="3076305113" sldId="353"/>
            <ac:picMk id="11" creationId="{A37279F6-004E-B54E-9329-5281E861FDD6}"/>
          </ac:picMkLst>
        </pc:picChg>
        <pc:picChg chg="add del mod">
          <ac:chgData name="Sheila Holmes" userId="6e7462e7-2d5c-446e-98fb-109e4125352a" providerId="ADAL" clId="{D610ABA7-E337-9C46-8620-BE619089E41C}" dt="2020-10-02T10:23:36.164" v="4293" actId="478"/>
          <ac:picMkLst>
            <pc:docMk/>
            <pc:sldMk cId="3076305113" sldId="353"/>
            <ac:picMk id="12" creationId="{C4EDA357-02B8-2B44-B8C2-25396E62FB25}"/>
          </ac:picMkLst>
        </pc:picChg>
        <pc:picChg chg="del">
          <ac:chgData name="Sheila Holmes" userId="6e7462e7-2d5c-446e-98fb-109e4125352a" providerId="ADAL" clId="{D610ABA7-E337-9C46-8620-BE619089E41C}" dt="2020-09-30T21:53:15.363" v="345" actId="478"/>
          <ac:picMkLst>
            <pc:docMk/>
            <pc:sldMk cId="3076305113" sldId="353"/>
            <ac:picMk id="14" creationId="{226FB111-9402-4DC5-9921-EB7F73ACA08B}"/>
          </ac:picMkLst>
        </pc:picChg>
        <pc:picChg chg="mod">
          <ac:chgData name="Sheila Holmes" userId="6e7462e7-2d5c-446e-98fb-109e4125352a" providerId="ADAL" clId="{D610ABA7-E337-9C46-8620-BE619089E41C}" dt="2020-09-30T22:10:15.280" v="427" actId="14100"/>
          <ac:picMkLst>
            <pc:docMk/>
            <pc:sldMk cId="3076305113" sldId="353"/>
            <ac:picMk id="16" creationId="{37D7EB47-A4CE-4DDF-8A38-3C9B4508C839}"/>
          </ac:picMkLst>
        </pc:picChg>
        <pc:picChg chg="del">
          <ac:chgData name="Sheila Holmes" userId="6e7462e7-2d5c-446e-98fb-109e4125352a" providerId="ADAL" clId="{D610ABA7-E337-9C46-8620-BE619089E41C}" dt="2020-09-30T21:53:26.419" v="348" actId="478"/>
          <ac:picMkLst>
            <pc:docMk/>
            <pc:sldMk cId="3076305113" sldId="353"/>
            <ac:picMk id="18" creationId="{58D1E4E3-71F0-4284-90E0-2C9CC58C7DC2}"/>
          </ac:picMkLst>
        </pc:picChg>
      </pc:sldChg>
      <pc:sldChg chg="addSp delSp modSp add del mod ord modNotesTx">
        <pc:chgData name="Sheila Holmes" userId="6e7462e7-2d5c-446e-98fb-109e4125352a" providerId="ADAL" clId="{D610ABA7-E337-9C46-8620-BE619089E41C}" dt="2020-10-01T11:00:36.815" v="3091" actId="2696"/>
        <pc:sldMkLst>
          <pc:docMk/>
          <pc:sldMk cId="2589551643" sldId="354"/>
        </pc:sldMkLst>
        <pc:spChg chg="mod">
          <ac:chgData name="Sheila Holmes" userId="6e7462e7-2d5c-446e-98fb-109e4125352a" providerId="ADAL" clId="{D610ABA7-E337-9C46-8620-BE619089E41C}" dt="2020-10-01T10:26:33.173" v="2675" actId="255"/>
          <ac:spMkLst>
            <pc:docMk/>
            <pc:sldMk cId="2589551643" sldId="354"/>
            <ac:spMk id="3" creationId="{00000000-0000-0000-0000-000000000000}"/>
          </ac:spMkLst>
        </pc:spChg>
        <pc:spChg chg="add del mod">
          <ac:chgData name="Sheila Holmes" userId="6e7462e7-2d5c-446e-98fb-109e4125352a" providerId="ADAL" clId="{D610ABA7-E337-9C46-8620-BE619089E41C}" dt="2020-10-01T09:32:51.377" v="2025" actId="478"/>
          <ac:spMkLst>
            <pc:docMk/>
            <pc:sldMk cId="2589551643" sldId="354"/>
            <ac:spMk id="4" creationId="{382BC665-98B3-0E4E-AD36-A2E0C639B90D}"/>
          </ac:spMkLst>
        </pc:spChg>
        <pc:spChg chg="add mod">
          <ac:chgData name="Sheila Holmes" userId="6e7462e7-2d5c-446e-98fb-109e4125352a" providerId="ADAL" clId="{D610ABA7-E337-9C46-8620-BE619089E41C}" dt="2020-10-01T10:27:03.653" v="2678" actId="20577"/>
          <ac:spMkLst>
            <pc:docMk/>
            <pc:sldMk cId="2589551643" sldId="354"/>
            <ac:spMk id="11" creationId="{773B5622-001C-4642-8E16-8B8C2ECF965E}"/>
          </ac:spMkLst>
        </pc:spChg>
        <pc:picChg chg="del">
          <ac:chgData name="Sheila Holmes" userId="6e7462e7-2d5c-446e-98fb-109e4125352a" providerId="ADAL" clId="{D610ABA7-E337-9C46-8620-BE619089E41C}" dt="2020-10-01T08:10:11.426" v="1154" actId="478"/>
          <ac:picMkLst>
            <pc:docMk/>
            <pc:sldMk cId="2589551643" sldId="354"/>
            <ac:picMk id="6" creationId="{12054125-A574-42F6-8834-8A3EF9737361}"/>
          </ac:picMkLst>
        </pc:picChg>
        <pc:picChg chg="del">
          <ac:chgData name="Sheila Holmes" userId="6e7462e7-2d5c-446e-98fb-109e4125352a" providerId="ADAL" clId="{D610ABA7-E337-9C46-8620-BE619089E41C}" dt="2020-10-01T08:10:11.932" v="1155" actId="478"/>
          <ac:picMkLst>
            <pc:docMk/>
            <pc:sldMk cId="2589551643" sldId="354"/>
            <ac:picMk id="8" creationId="{6CAEEFC4-039C-41F5-BAC7-E79753867834}"/>
          </ac:picMkLst>
        </pc:picChg>
        <pc:picChg chg="del">
          <ac:chgData name="Sheila Holmes" userId="6e7462e7-2d5c-446e-98fb-109e4125352a" providerId="ADAL" clId="{D610ABA7-E337-9C46-8620-BE619089E41C}" dt="2020-10-01T08:10:12.531" v="1156" actId="478"/>
          <ac:picMkLst>
            <pc:docMk/>
            <pc:sldMk cId="2589551643" sldId="354"/>
            <ac:picMk id="10" creationId="{0C103727-EF63-4ECE-9495-5E224CD08CE9}"/>
          </ac:picMkLst>
        </pc:picChg>
        <pc:picChg chg="del">
          <ac:chgData name="Sheila Holmes" userId="6e7462e7-2d5c-446e-98fb-109e4125352a" providerId="ADAL" clId="{D610ABA7-E337-9C46-8620-BE619089E41C}" dt="2020-10-01T08:10:09.740" v="1152" actId="478"/>
          <ac:picMkLst>
            <pc:docMk/>
            <pc:sldMk cId="2589551643" sldId="354"/>
            <ac:picMk id="14" creationId="{226FB111-9402-4DC5-9921-EB7F73ACA08B}"/>
          </ac:picMkLst>
        </pc:picChg>
        <pc:picChg chg="del">
          <ac:chgData name="Sheila Holmes" userId="6e7462e7-2d5c-446e-98fb-109e4125352a" providerId="ADAL" clId="{D610ABA7-E337-9C46-8620-BE619089E41C}" dt="2020-10-01T08:10:10.411" v="1153" actId="478"/>
          <ac:picMkLst>
            <pc:docMk/>
            <pc:sldMk cId="2589551643" sldId="354"/>
            <ac:picMk id="16" creationId="{37D7EB47-A4CE-4DDF-8A38-3C9B4508C839}"/>
          </ac:picMkLst>
        </pc:picChg>
        <pc:picChg chg="mod">
          <ac:chgData name="Sheila Holmes" userId="6e7462e7-2d5c-446e-98fb-109e4125352a" providerId="ADAL" clId="{D610ABA7-E337-9C46-8620-BE619089E41C}" dt="2020-10-01T10:27:10.216" v="2679" actId="1076"/>
          <ac:picMkLst>
            <pc:docMk/>
            <pc:sldMk cId="2589551643" sldId="354"/>
            <ac:picMk id="18" creationId="{58D1E4E3-71F0-4284-90E0-2C9CC58C7DC2}"/>
          </ac:picMkLst>
        </pc:picChg>
      </pc:sldChg>
      <pc:sldChg chg="addSp delSp modSp add mod modNotesTx">
        <pc:chgData name="Sheila Holmes" userId="6e7462e7-2d5c-446e-98fb-109e4125352a" providerId="ADAL" clId="{D610ABA7-E337-9C46-8620-BE619089E41C}" dt="2020-09-30T21:30:55.893" v="286" actId="1036"/>
        <pc:sldMkLst>
          <pc:docMk/>
          <pc:sldMk cId="2838445215" sldId="355"/>
        </pc:sldMkLst>
        <pc:spChg chg="mod">
          <ac:chgData name="Sheila Holmes" userId="6e7462e7-2d5c-446e-98fb-109e4125352a" providerId="ADAL" clId="{D610ABA7-E337-9C46-8620-BE619089E41C}" dt="2020-09-30T21:30:52.008" v="283" actId="1036"/>
          <ac:spMkLst>
            <pc:docMk/>
            <pc:sldMk cId="2838445215" sldId="355"/>
            <ac:spMk id="3" creationId="{00000000-0000-0000-0000-000000000000}"/>
          </ac:spMkLst>
        </pc:spChg>
        <pc:spChg chg="add del mod">
          <ac:chgData name="Sheila Holmes" userId="6e7462e7-2d5c-446e-98fb-109e4125352a" providerId="ADAL" clId="{D610ABA7-E337-9C46-8620-BE619089E41C}" dt="2020-09-30T21:07:35.359" v="173" actId="478"/>
          <ac:spMkLst>
            <pc:docMk/>
            <pc:sldMk cId="2838445215" sldId="355"/>
            <ac:spMk id="13" creationId="{FF10A4CC-9B04-9F41-942D-03518E77D6E4}"/>
          </ac:spMkLst>
        </pc:spChg>
        <pc:spChg chg="add mod">
          <ac:chgData name="Sheila Holmes" userId="6e7462e7-2d5c-446e-98fb-109e4125352a" providerId="ADAL" clId="{D610ABA7-E337-9C46-8620-BE619089E41C}" dt="2020-09-30T21:08:10.148" v="177"/>
          <ac:spMkLst>
            <pc:docMk/>
            <pc:sldMk cId="2838445215" sldId="355"/>
            <ac:spMk id="17" creationId="{67DB4E2A-7608-D043-A5A9-B2C8175E8401}"/>
          </ac:spMkLst>
        </pc:spChg>
        <pc:picChg chg="add mod">
          <ac:chgData name="Sheila Holmes" userId="6e7462e7-2d5c-446e-98fb-109e4125352a" providerId="ADAL" clId="{D610ABA7-E337-9C46-8620-BE619089E41C}" dt="2020-09-30T21:30:54.479" v="284" actId="1036"/>
          <ac:picMkLst>
            <pc:docMk/>
            <pc:sldMk cId="2838445215" sldId="355"/>
            <ac:picMk id="5" creationId="{B6D0FF23-143D-814B-99B4-C40E09CDB013}"/>
          </ac:picMkLst>
        </pc:picChg>
        <pc:picChg chg="del">
          <ac:chgData name="Sheila Holmes" userId="6e7462e7-2d5c-446e-98fb-109e4125352a" providerId="ADAL" clId="{D610ABA7-E337-9C46-8620-BE619089E41C}" dt="2020-09-30T21:00:57.184" v="91" actId="478"/>
          <ac:picMkLst>
            <pc:docMk/>
            <pc:sldMk cId="2838445215" sldId="355"/>
            <ac:picMk id="6" creationId="{12054125-A574-42F6-8834-8A3EF9737361}"/>
          </ac:picMkLst>
        </pc:picChg>
        <pc:picChg chg="del">
          <ac:chgData name="Sheila Holmes" userId="6e7462e7-2d5c-446e-98fb-109e4125352a" providerId="ADAL" clId="{D610ABA7-E337-9C46-8620-BE619089E41C}" dt="2020-09-30T21:00:58.088" v="93" actId="478"/>
          <ac:picMkLst>
            <pc:docMk/>
            <pc:sldMk cId="2838445215" sldId="355"/>
            <ac:picMk id="8" creationId="{6CAEEFC4-039C-41F5-BAC7-E79753867834}"/>
          </ac:picMkLst>
        </pc:picChg>
        <pc:picChg chg="add mod">
          <ac:chgData name="Sheila Holmes" userId="6e7462e7-2d5c-446e-98fb-109e4125352a" providerId="ADAL" clId="{D610ABA7-E337-9C46-8620-BE619089E41C}" dt="2020-09-30T21:30:55.143" v="285" actId="1036"/>
          <ac:picMkLst>
            <pc:docMk/>
            <pc:sldMk cId="2838445215" sldId="355"/>
            <ac:picMk id="9" creationId="{7FA3CC65-5AC0-5743-9C42-FE44634977EA}"/>
          </ac:picMkLst>
        </pc:picChg>
        <pc:picChg chg="del">
          <ac:chgData name="Sheila Holmes" userId="6e7462e7-2d5c-446e-98fb-109e4125352a" providerId="ADAL" clId="{D610ABA7-E337-9C46-8620-BE619089E41C}" dt="2020-09-30T21:00:58.953" v="94" actId="478"/>
          <ac:picMkLst>
            <pc:docMk/>
            <pc:sldMk cId="2838445215" sldId="355"/>
            <ac:picMk id="10" creationId="{0C103727-EF63-4ECE-9495-5E224CD08CE9}"/>
          </ac:picMkLst>
        </pc:picChg>
        <pc:picChg chg="add mod">
          <ac:chgData name="Sheila Holmes" userId="6e7462e7-2d5c-446e-98fb-109e4125352a" providerId="ADAL" clId="{D610ABA7-E337-9C46-8620-BE619089E41C}" dt="2020-09-30T21:30:55.893" v="286" actId="1036"/>
          <ac:picMkLst>
            <pc:docMk/>
            <pc:sldMk cId="2838445215" sldId="355"/>
            <ac:picMk id="12" creationId="{663E48AE-8F34-2845-BDE2-D0A14AE33FD2}"/>
          </ac:picMkLst>
        </pc:picChg>
        <pc:picChg chg="del">
          <ac:chgData name="Sheila Holmes" userId="6e7462e7-2d5c-446e-98fb-109e4125352a" providerId="ADAL" clId="{D610ABA7-E337-9C46-8620-BE619089E41C}" dt="2020-09-30T21:00:55.881" v="89" actId="478"/>
          <ac:picMkLst>
            <pc:docMk/>
            <pc:sldMk cId="2838445215" sldId="355"/>
            <ac:picMk id="14" creationId="{226FB111-9402-4DC5-9921-EB7F73ACA08B}"/>
          </ac:picMkLst>
        </pc:picChg>
        <pc:picChg chg="del">
          <ac:chgData name="Sheila Holmes" userId="6e7462e7-2d5c-446e-98fb-109e4125352a" providerId="ADAL" clId="{D610ABA7-E337-9C46-8620-BE619089E41C}" dt="2020-09-30T21:00:56.466" v="90" actId="478"/>
          <ac:picMkLst>
            <pc:docMk/>
            <pc:sldMk cId="2838445215" sldId="355"/>
            <ac:picMk id="16" creationId="{37D7EB47-A4CE-4DDF-8A38-3C9B4508C839}"/>
          </ac:picMkLst>
        </pc:picChg>
        <pc:picChg chg="del">
          <ac:chgData name="Sheila Holmes" userId="6e7462e7-2d5c-446e-98fb-109e4125352a" providerId="ADAL" clId="{D610ABA7-E337-9C46-8620-BE619089E41C}" dt="2020-09-30T21:00:57.653" v="92" actId="478"/>
          <ac:picMkLst>
            <pc:docMk/>
            <pc:sldMk cId="2838445215" sldId="355"/>
            <ac:picMk id="18" creationId="{58D1E4E3-71F0-4284-90E0-2C9CC58C7DC2}"/>
          </ac:picMkLst>
        </pc:picChg>
      </pc:sldChg>
      <pc:sldChg chg="delSp modSp add mod ord modNotesTx">
        <pc:chgData name="Sheila Holmes" userId="6e7462e7-2d5c-446e-98fb-109e4125352a" providerId="ADAL" clId="{D610ABA7-E337-9C46-8620-BE619089E41C}" dt="2020-10-02T10:15:30.564" v="4288"/>
        <pc:sldMkLst>
          <pc:docMk/>
          <pc:sldMk cId="2825526438" sldId="356"/>
        </pc:sldMkLst>
        <pc:spChg chg="mod">
          <ac:chgData name="Sheila Holmes" userId="6e7462e7-2d5c-446e-98fb-109e4125352a" providerId="ADAL" clId="{D610ABA7-E337-9C46-8620-BE619089E41C}" dt="2020-10-02T10:15:30.564" v="4288"/>
          <ac:spMkLst>
            <pc:docMk/>
            <pc:sldMk cId="2825526438" sldId="356"/>
            <ac:spMk id="3" creationId="{00000000-0000-0000-0000-000000000000}"/>
          </ac:spMkLst>
        </pc:spChg>
        <pc:picChg chg="del">
          <ac:chgData name="Sheila Holmes" userId="6e7462e7-2d5c-446e-98fb-109e4125352a" providerId="ADAL" clId="{D610ABA7-E337-9C46-8620-BE619089E41C}" dt="2020-09-30T22:17:50.534" v="474" actId="478"/>
          <ac:picMkLst>
            <pc:docMk/>
            <pc:sldMk cId="2825526438" sldId="356"/>
            <ac:picMk id="6" creationId="{12054125-A574-42F6-8834-8A3EF9737361}"/>
          </ac:picMkLst>
        </pc:picChg>
        <pc:picChg chg="del">
          <ac:chgData name="Sheila Holmes" userId="6e7462e7-2d5c-446e-98fb-109e4125352a" providerId="ADAL" clId="{D610ABA7-E337-9C46-8620-BE619089E41C}" dt="2020-09-30T22:17:48.887" v="472" actId="478"/>
          <ac:picMkLst>
            <pc:docMk/>
            <pc:sldMk cId="2825526438" sldId="356"/>
            <ac:picMk id="8" creationId="{6CAEEFC4-039C-41F5-BAC7-E79753867834}"/>
          </ac:picMkLst>
        </pc:picChg>
        <pc:picChg chg="mod">
          <ac:chgData name="Sheila Holmes" userId="6e7462e7-2d5c-446e-98fb-109e4125352a" providerId="ADAL" clId="{D610ABA7-E337-9C46-8620-BE619089E41C}" dt="2020-10-01T07:50:14.081" v="951" actId="14100"/>
          <ac:picMkLst>
            <pc:docMk/>
            <pc:sldMk cId="2825526438" sldId="356"/>
            <ac:picMk id="10" creationId="{0C103727-EF63-4ECE-9495-5E224CD08CE9}"/>
          </ac:picMkLst>
        </pc:picChg>
        <pc:picChg chg="mod">
          <ac:chgData name="Sheila Holmes" userId="6e7462e7-2d5c-446e-98fb-109e4125352a" providerId="ADAL" clId="{D610ABA7-E337-9C46-8620-BE619089E41C}" dt="2020-10-01T07:47:22.552" v="924" actId="1035"/>
          <ac:picMkLst>
            <pc:docMk/>
            <pc:sldMk cId="2825526438" sldId="356"/>
            <ac:picMk id="11" creationId="{9E2B04E0-7CCE-4644-8B87-878A5A5C18EA}"/>
          </ac:picMkLst>
        </pc:picChg>
        <pc:picChg chg="del">
          <ac:chgData name="Sheila Holmes" userId="6e7462e7-2d5c-446e-98fb-109e4125352a" providerId="ADAL" clId="{D610ABA7-E337-9C46-8620-BE619089E41C}" dt="2020-09-30T22:17:47.244" v="471" actId="478"/>
          <ac:picMkLst>
            <pc:docMk/>
            <pc:sldMk cId="2825526438" sldId="356"/>
            <ac:picMk id="14" creationId="{226FB111-9402-4DC5-9921-EB7F73ACA08B}"/>
          </ac:picMkLst>
        </pc:picChg>
        <pc:picChg chg="del">
          <ac:chgData name="Sheila Holmes" userId="6e7462e7-2d5c-446e-98fb-109e4125352a" providerId="ADAL" clId="{D610ABA7-E337-9C46-8620-BE619089E41C}" dt="2020-09-30T22:17:39.887" v="470" actId="478"/>
          <ac:picMkLst>
            <pc:docMk/>
            <pc:sldMk cId="2825526438" sldId="356"/>
            <ac:picMk id="16" creationId="{37D7EB47-A4CE-4DDF-8A38-3C9B4508C839}"/>
          </ac:picMkLst>
        </pc:picChg>
        <pc:picChg chg="del">
          <ac:chgData name="Sheila Holmes" userId="6e7462e7-2d5c-446e-98fb-109e4125352a" providerId="ADAL" clId="{D610ABA7-E337-9C46-8620-BE619089E41C}" dt="2020-09-30T22:17:49.765" v="473" actId="478"/>
          <ac:picMkLst>
            <pc:docMk/>
            <pc:sldMk cId="2825526438" sldId="356"/>
            <ac:picMk id="18" creationId="{58D1E4E3-71F0-4284-90E0-2C9CC58C7DC2}"/>
          </ac:picMkLst>
        </pc:picChg>
      </pc:sldChg>
      <pc:sldChg chg="addSp delSp modSp add mod modNotesTx">
        <pc:chgData name="Sheila Holmes" userId="6e7462e7-2d5c-446e-98fb-109e4125352a" providerId="ADAL" clId="{D610ABA7-E337-9C46-8620-BE619089E41C}" dt="2020-10-01T14:20:41.747" v="4283"/>
        <pc:sldMkLst>
          <pc:docMk/>
          <pc:sldMk cId="3883743410" sldId="357"/>
        </pc:sldMkLst>
        <pc:spChg chg="mod">
          <ac:chgData name="Sheila Holmes" userId="6e7462e7-2d5c-446e-98fb-109e4125352a" providerId="ADAL" clId="{D610ABA7-E337-9C46-8620-BE619089E41C}" dt="2020-10-01T14:20:41.747" v="4283"/>
          <ac:spMkLst>
            <pc:docMk/>
            <pc:sldMk cId="3883743410" sldId="357"/>
            <ac:spMk id="3" creationId="{00000000-0000-0000-0000-000000000000}"/>
          </ac:spMkLst>
        </pc:spChg>
        <pc:picChg chg="del">
          <ac:chgData name="Sheila Holmes" userId="6e7462e7-2d5c-446e-98fb-109e4125352a" providerId="ADAL" clId="{D610ABA7-E337-9C46-8620-BE619089E41C}" dt="2020-10-01T09:56:19.688" v="2517" actId="478"/>
          <ac:picMkLst>
            <pc:docMk/>
            <pc:sldMk cId="3883743410" sldId="357"/>
            <ac:picMk id="6" creationId="{12054125-A574-42F6-8834-8A3EF9737361}"/>
          </ac:picMkLst>
        </pc:picChg>
        <pc:picChg chg="del">
          <ac:chgData name="Sheila Holmes" userId="6e7462e7-2d5c-446e-98fb-109e4125352a" providerId="ADAL" clId="{D610ABA7-E337-9C46-8620-BE619089E41C}" dt="2020-10-01T09:56:20.434" v="2518" actId="478"/>
          <ac:picMkLst>
            <pc:docMk/>
            <pc:sldMk cId="3883743410" sldId="357"/>
            <ac:picMk id="8" creationId="{6CAEEFC4-039C-41F5-BAC7-E79753867834}"/>
          </ac:picMkLst>
        </pc:picChg>
        <pc:picChg chg="del">
          <ac:chgData name="Sheila Holmes" userId="6e7462e7-2d5c-446e-98fb-109e4125352a" providerId="ADAL" clId="{D610ABA7-E337-9C46-8620-BE619089E41C}" dt="2020-10-01T09:56:22.013" v="2520" actId="478"/>
          <ac:picMkLst>
            <pc:docMk/>
            <pc:sldMk cId="3883743410" sldId="357"/>
            <ac:picMk id="10" creationId="{0C103727-EF63-4ECE-9495-5E224CD08CE9}"/>
          </ac:picMkLst>
        </pc:picChg>
        <pc:picChg chg="add mod modCrop">
          <ac:chgData name="Sheila Holmes" userId="6e7462e7-2d5c-446e-98fb-109e4125352a" providerId="ADAL" clId="{D610ABA7-E337-9C46-8620-BE619089E41C}" dt="2020-10-01T12:40:09.661" v="3453" actId="732"/>
          <ac:picMkLst>
            <pc:docMk/>
            <pc:sldMk cId="3883743410" sldId="357"/>
            <ac:picMk id="11" creationId="{B7589750-CDB7-584A-91F4-2BD7A71C8DEB}"/>
          </ac:picMkLst>
        </pc:picChg>
        <pc:picChg chg="mod modCrop">
          <ac:chgData name="Sheila Holmes" userId="6e7462e7-2d5c-446e-98fb-109e4125352a" providerId="ADAL" clId="{D610ABA7-E337-9C46-8620-BE619089E41C}" dt="2020-10-01T12:40:03.758" v="3452" actId="732"/>
          <ac:picMkLst>
            <pc:docMk/>
            <pc:sldMk cId="3883743410" sldId="357"/>
            <ac:picMk id="14" creationId="{226FB111-9402-4DC5-9921-EB7F73ACA08B}"/>
          </ac:picMkLst>
        </pc:picChg>
        <pc:picChg chg="del">
          <ac:chgData name="Sheila Holmes" userId="6e7462e7-2d5c-446e-98fb-109e4125352a" providerId="ADAL" clId="{D610ABA7-E337-9C46-8620-BE619089E41C}" dt="2020-10-01T09:56:18.746" v="2516" actId="478"/>
          <ac:picMkLst>
            <pc:docMk/>
            <pc:sldMk cId="3883743410" sldId="357"/>
            <ac:picMk id="16" creationId="{37D7EB47-A4CE-4DDF-8A38-3C9B4508C839}"/>
          </ac:picMkLst>
        </pc:picChg>
        <pc:picChg chg="del">
          <ac:chgData name="Sheila Holmes" userId="6e7462e7-2d5c-446e-98fb-109e4125352a" providerId="ADAL" clId="{D610ABA7-E337-9C46-8620-BE619089E41C}" dt="2020-10-01T09:56:21.370" v="2519" actId="478"/>
          <ac:picMkLst>
            <pc:docMk/>
            <pc:sldMk cId="3883743410" sldId="357"/>
            <ac:picMk id="18" creationId="{58D1E4E3-71F0-4284-90E0-2C9CC58C7DC2}"/>
          </ac:picMkLst>
        </pc:picChg>
      </pc:sldChg>
      <pc:sldChg chg="add del ord">
        <pc:chgData name="Sheila Holmes" userId="6e7462e7-2d5c-446e-98fb-109e4125352a" providerId="ADAL" clId="{D610ABA7-E337-9C46-8620-BE619089E41C}" dt="2020-10-01T10:04:46.496" v="2542" actId="2696"/>
        <pc:sldMkLst>
          <pc:docMk/>
          <pc:sldMk cId="1554326168" sldId="358"/>
        </pc:sldMkLst>
      </pc:sldChg>
      <pc:sldChg chg="modSp add mod modNotesTx">
        <pc:chgData name="Sheila Holmes" userId="6e7462e7-2d5c-446e-98fb-109e4125352a" providerId="ADAL" clId="{D610ABA7-E337-9C46-8620-BE619089E41C}" dt="2020-10-01T12:58:30.659" v="3621" actId="255"/>
        <pc:sldMkLst>
          <pc:docMk/>
          <pc:sldMk cId="2544825929" sldId="358"/>
        </pc:sldMkLst>
        <pc:spChg chg="mod">
          <ac:chgData name="Sheila Holmes" userId="6e7462e7-2d5c-446e-98fb-109e4125352a" providerId="ADAL" clId="{D610ABA7-E337-9C46-8620-BE619089E41C}" dt="2020-10-01T12:58:30.659" v="3621" actId="255"/>
          <ac:spMkLst>
            <pc:docMk/>
            <pc:sldMk cId="2544825929" sldId="358"/>
            <ac:spMk id="3" creationId="{00000000-0000-0000-0000-000000000000}"/>
          </ac:spMkLst>
        </pc:spChg>
        <pc:spChg chg="mod">
          <ac:chgData name="Sheila Holmes" userId="6e7462e7-2d5c-446e-98fb-109e4125352a" providerId="ADAL" clId="{D610ABA7-E337-9C46-8620-BE619089E41C}" dt="2020-10-01T11:00:24.982" v="3090" actId="20577"/>
          <ac:spMkLst>
            <pc:docMk/>
            <pc:sldMk cId="2544825929" sldId="358"/>
            <ac:spMk id="11" creationId="{773B5622-001C-4642-8E16-8B8C2ECF965E}"/>
          </ac:spMkLst>
        </pc:spChg>
        <pc:picChg chg="mod">
          <ac:chgData name="Sheila Holmes" userId="6e7462e7-2d5c-446e-98fb-109e4125352a" providerId="ADAL" clId="{D610ABA7-E337-9C46-8620-BE619089E41C}" dt="2020-10-01T10:53:53.502" v="3045" actId="14100"/>
          <ac:picMkLst>
            <pc:docMk/>
            <pc:sldMk cId="2544825929" sldId="358"/>
            <ac:picMk id="18" creationId="{58D1E4E3-71F0-4284-90E0-2C9CC58C7DC2}"/>
          </ac:picMkLst>
        </pc:picChg>
      </pc:sldChg>
      <pc:sldChg chg="modSp add mod">
        <pc:chgData name="Sheila Holmes" userId="6e7462e7-2d5c-446e-98fb-109e4125352a" providerId="ADAL" clId="{D610ABA7-E337-9C46-8620-BE619089E41C}" dt="2020-10-01T12:58:07.895" v="3618" actId="20577"/>
        <pc:sldMkLst>
          <pc:docMk/>
          <pc:sldMk cId="54782294" sldId="359"/>
        </pc:sldMkLst>
        <pc:spChg chg="mod">
          <ac:chgData name="Sheila Holmes" userId="6e7462e7-2d5c-446e-98fb-109e4125352a" providerId="ADAL" clId="{D610ABA7-E337-9C46-8620-BE619089E41C}" dt="2020-10-01T12:58:07.895" v="3618" actId="20577"/>
          <ac:spMkLst>
            <pc:docMk/>
            <pc:sldMk cId="54782294" sldId="359"/>
            <ac:spMk id="3" creationId="{00000000-0000-0000-0000-000000000000}"/>
          </ac:spMkLst>
        </pc:spChg>
      </pc:sldChg>
      <pc:sldChg chg="addSp delSp modSp add mod modNotesTx">
        <pc:chgData name="Sheila Holmes" userId="6e7462e7-2d5c-446e-98fb-109e4125352a" providerId="ADAL" clId="{D610ABA7-E337-9C46-8620-BE619089E41C}" dt="2020-10-01T14:19:43.416" v="4282" actId="1035"/>
        <pc:sldMkLst>
          <pc:docMk/>
          <pc:sldMk cId="156355976" sldId="360"/>
        </pc:sldMkLst>
        <pc:spChg chg="add del mod">
          <ac:chgData name="Sheila Holmes" userId="6e7462e7-2d5c-446e-98fb-109e4125352a" providerId="ADAL" clId="{D610ABA7-E337-9C46-8620-BE619089E41C}" dt="2020-10-01T13:58:41.441" v="4117" actId="14100"/>
          <ac:spMkLst>
            <pc:docMk/>
            <pc:sldMk cId="156355976" sldId="360"/>
            <ac:spMk id="3" creationId="{00000000-0000-0000-0000-000000000000}"/>
          </ac:spMkLst>
        </pc:spChg>
        <pc:spChg chg="add del mod">
          <ac:chgData name="Sheila Holmes" userId="6e7462e7-2d5c-446e-98fb-109e4125352a" providerId="ADAL" clId="{D610ABA7-E337-9C46-8620-BE619089E41C}" dt="2020-10-01T13:43:43.474" v="3922"/>
          <ac:spMkLst>
            <pc:docMk/>
            <pc:sldMk cId="156355976" sldId="360"/>
            <ac:spMk id="6" creationId="{1D48FF67-6747-534A-8EDF-799456CE4B9B}"/>
          </ac:spMkLst>
        </pc:spChg>
        <pc:spChg chg="add del mod">
          <ac:chgData name="Sheila Holmes" userId="6e7462e7-2d5c-446e-98fb-109e4125352a" providerId="ADAL" clId="{D610ABA7-E337-9C46-8620-BE619089E41C}" dt="2020-10-01T13:45:37.464" v="3944" actId="478"/>
          <ac:spMkLst>
            <pc:docMk/>
            <pc:sldMk cId="156355976" sldId="360"/>
            <ac:spMk id="8" creationId="{273A3AB0-DA9F-2043-A5F0-E4222E851ADE}"/>
          </ac:spMkLst>
        </pc:spChg>
        <pc:spChg chg="add mod">
          <ac:chgData name="Sheila Holmes" userId="6e7462e7-2d5c-446e-98fb-109e4125352a" providerId="ADAL" clId="{D610ABA7-E337-9C46-8620-BE619089E41C}" dt="2020-10-01T14:07:50.007" v="4220" actId="1076"/>
          <ac:spMkLst>
            <pc:docMk/>
            <pc:sldMk cId="156355976" sldId="360"/>
            <ac:spMk id="10" creationId="{F7E48C1A-FA7D-D044-A2FA-4660BCC7EA55}"/>
          </ac:spMkLst>
        </pc:spChg>
        <pc:spChg chg="add mod">
          <ac:chgData name="Sheila Holmes" userId="6e7462e7-2d5c-446e-98fb-109e4125352a" providerId="ADAL" clId="{D610ABA7-E337-9C46-8620-BE619089E41C}" dt="2020-10-01T14:19:35.657" v="4279" actId="1035"/>
          <ac:spMkLst>
            <pc:docMk/>
            <pc:sldMk cId="156355976" sldId="360"/>
            <ac:spMk id="13" creationId="{1C19DBB5-0982-3640-B86B-82C4A6210C99}"/>
          </ac:spMkLst>
        </pc:spChg>
        <pc:spChg chg="add mod">
          <ac:chgData name="Sheila Holmes" userId="6e7462e7-2d5c-446e-98fb-109e4125352a" providerId="ADAL" clId="{D610ABA7-E337-9C46-8620-BE619089E41C}" dt="2020-10-01T14:00:01.643" v="4126" actId="14100"/>
          <ac:spMkLst>
            <pc:docMk/>
            <pc:sldMk cId="156355976" sldId="360"/>
            <ac:spMk id="14" creationId="{BBFD5083-EF41-1B4A-AA20-94E0E41B6D37}"/>
          </ac:spMkLst>
        </pc:spChg>
        <pc:spChg chg="add mod">
          <ac:chgData name="Sheila Holmes" userId="6e7462e7-2d5c-446e-98fb-109e4125352a" providerId="ADAL" clId="{D610ABA7-E337-9C46-8620-BE619089E41C}" dt="2020-10-01T14:19:43.416" v="4282" actId="1035"/>
          <ac:spMkLst>
            <pc:docMk/>
            <pc:sldMk cId="156355976" sldId="360"/>
            <ac:spMk id="27" creationId="{92319B8C-511A-CE42-B89D-1B2518D97A27}"/>
          </ac:spMkLst>
        </pc:spChg>
        <pc:picChg chg="add mod">
          <ac:chgData name="Sheila Holmes" userId="6e7462e7-2d5c-446e-98fb-109e4125352a" providerId="ADAL" clId="{D610ABA7-E337-9C46-8620-BE619089E41C}" dt="2020-10-01T14:00:21.618" v="4131" actId="1036"/>
          <ac:picMkLst>
            <pc:docMk/>
            <pc:sldMk cId="156355976" sldId="360"/>
            <ac:picMk id="5" creationId="{7F0AC970-72F6-644F-A6B1-B0351F60E5AB}"/>
          </ac:picMkLst>
        </pc:picChg>
        <pc:picChg chg="del">
          <ac:chgData name="Sheila Holmes" userId="6e7462e7-2d5c-446e-98fb-109e4125352a" providerId="ADAL" clId="{D610ABA7-E337-9C46-8620-BE619089E41C}" dt="2020-10-01T12:59:51.804" v="3627" actId="478"/>
          <ac:picMkLst>
            <pc:docMk/>
            <pc:sldMk cId="156355976" sldId="360"/>
            <ac:picMk id="11" creationId="{A37279F6-004E-B54E-9329-5281E861FDD6}"/>
          </ac:picMkLst>
        </pc:picChg>
        <pc:picChg chg="del">
          <ac:chgData name="Sheila Holmes" userId="6e7462e7-2d5c-446e-98fb-109e4125352a" providerId="ADAL" clId="{D610ABA7-E337-9C46-8620-BE619089E41C}" dt="2020-10-01T12:59:52.684" v="3628" actId="478"/>
          <ac:picMkLst>
            <pc:docMk/>
            <pc:sldMk cId="156355976" sldId="360"/>
            <ac:picMk id="12" creationId="{C4EDA357-02B8-2B44-B8C2-25396E62FB25}"/>
          </ac:picMkLst>
        </pc:picChg>
        <pc:picChg chg="add del mod modCrop">
          <ac:chgData name="Sheila Holmes" userId="6e7462e7-2d5c-446e-98fb-109e4125352a" providerId="ADAL" clId="{D610ABA7-E337-9C46-8620-BE619089E41C}" dt="2020-10-01T14:17:41.043" v="4273" actId="478"/>
          <ac:picMkLst>
            <pc:docMk/>
            <pc:sldMk cId="156355976" sldId="360"/>
            <ac:picMk id="15" creationId="{62B9A3D0-4E82-D643-8649-3051B108EC7B}"/>
          </ac:picMkLst>
        </pc:picChg>
        <pc:picChg chg="del">
          <ac:chgData name="Sheila Holmes" userId="6e7462e7-2d5c-446e-98fb-109e4125352a" providerId="ADAL" clId="{D610ABA7-E337-9C46-8620-BE619089E41C}" dt="2020-10-01T12:59:51.058" v="3626" actId="478"/>
          <ac:picMkLst>
            <pc:docMk/>
            <pc:sldMk cId="156355976" sldId="360"/>
            <ac:picMk id="16" creationId="{37D7EB47-A4CE-4DDF-8A38-3C9B4508C839}"/>
          </ac:picMkLst>
        </pc:picChg>
        <pc:picChg chg="add mod">
          <ac:chgData name="Sheila Holmes" userId="6e7462e7-2d5c-446e-98fb-109e4125352a" providerId="ADAL" clId="{D610ABA7-E337-9C46-8620-BE619089E41C}" dt="2020-10-01T14:19:07.347" v="4277" actId="14100"/>
          <ac:picMkLst>
            <pc:docMk/>
            <pc:sldMk cId="156355976" sldId="360"/>
            <ac:picMk id="18" creationId="{8ED01CE5-9530-B24D-B267-F4FD9CDBDDCE}"/>
          </ac:picMkLst>
        </pc:picChg>
        <pc:picChg chg="add mod">
          <ac:chgData name="Sheila Holmes" userId="6e7462e7-2d5c-446e-98fb-109e4125352a" providerId="ADAL" clId="{D610ABA7-E337-9C46-8620-BE619089E41C}" dt="2020-10-01T14:19:07.347" v="4277" actId="14100"/>
          <ac:picMkLst>
            <pc:docMk/>
            <pc:sldMk cId="156355976" sldId="360"/>
            <ac:picMk id="20" creationId="{1CA1EDEC-B6C6-724D-9D4C-7F0A4673E00A}"/>
          </ac:picMkLst>
        </pc:picChg>
        <pc:picChg chg="add mod">
          <ac:chgData name="Sheila Holmes" userId="6e7462e7-2d5c-446e-98fb-109e4125352a" providerId="ADAL" clId="{D610ABA7-E337-9C46-8620-BE619089E41C}" dt="2020-10-01T14:19:07.347" v="4277" actId="14100"/>
          <ac:picMkLst>
            <pc:docMk/>
            <pc:sldMk cId="156355976" sldId="360"/>
            <ac:picMk id="22" creationId="{74FEC5AA-E50F-834C-AD86-F20FA5975602}"/>
          </ac:picMkLst>
        </pc:picChg>
        <pc:picChg chg="add mod">
          <ac:chgData name="Sheila Holmes" userId="6e7462e7-2d5c-446e-98fb-109e4125352a" providerId="ADAL" clId="{D610ABA7-E337-9C46-8620-BE619089E41C}" dt="2020-10-01T14:19:07.347" v="4277" actId="14100"/>
          <ac:picMkLst>
            <pc:docMk/>
            <pc:sldMk cId="156355976" sldId="360"/>
            <ac:picMk id="24" creationId="{DBC62123-8CF2-B84D-9989-A226AD0E8F4A}"/>
          </ac:picMkLst>
        </pc:picChg>
        <pc:picChg chg="add del mod">
          <ac:chgData name="Sheila Holmes" userId="6e7462e7-2d5c-446e-98fb-109e4125352a" providerId="ADAL" clId="{D610ABA7-E337-9C46-8620-BE619089E41C}" dt="2020-10-01T14:13:42.656" v="4246" actId="478"/>
          <ac:picMkLst>
            <pc:docMk/>
            <pc:sldMk cId="156355976" sldId="360"/>
            <ac:picMk id="26" creationId="{38ABBE05-853C-AF4E-A97F-86153C6DD29F}"/>
          </ac:picMkLst>
        </pc:picChg>
      </pc:sldChg>
      <pc:sldChg chg="delSp modSp add mod">
        <pc:chgData name="Sheila Holmes" userId="6e7462e7-2d5c-446e-98fb-109e4125352a" providerId="ADAL" clId="{D610ABA7-E337-9C46-8620-BE619089E41C}" dt="2020-10-02T10:25:49.078" v="4352" actId="1035"/>
        <pc:sldMkLst>
          <pc:docMk/>
          <pc:sldMk cId="3111541884" sldId="361"/>
        </pc:sldMkLst>
        <pc:spChg chg="mod">
          <ac:chgData name="Sheila Holmes" userId="6e7462e7-2d5c-446e-98fb-109e4125352a" providerId="ADAL" clId="{D610ABA7-E337-9C46-8620-BE619089E41C}" dt="2020-10-02T10:25:43.425" v="4327" actId="20577"/>
          <ac:spMkLst>
            <pc:docMk/>
            <pc:sldMk cId="3111541884" sldId="361"/>
            <ac:spMk id="3" creationId="{00000000-0000-0000-0000-000000000000}"/>
          </ac:spMkLst>
        </pc:spChg>
        <pc:picChg chg="mod">
          <ac:chgData name="Sheila Holmes" userId="6e7462e7-2d5c-446e-98fb-109e4125352a" providerId="ADAL" clId="{D610ABA7-E337-9C46-8620-BE619089E41C}" dt="2020-10-02T10:25:46.994" v="4340" actId="1035"/>
          <ac:picMkLst>
            <pc:docMk/>
            <pc:sldMk cId="3111541884" sldId="361"/>
            <ac:picMk id="11" creationId="{A37279F6-004E-B54E-9329-5281E861FDD6}"/>
          </ac:picMkLst>
        </pc:picChg>
        <pc:picChg chg="mod">
          <ac:chgData name="Sheila Holmes" userId="6e7462e7-2d5c-446e-98fb-109e4125352a" providerId="ADAL" clId="{D610ABA7-E337-9C46-8620-BE619089E41C}" dt="2020-10-02T10:25:49.078" v="4352" actId="1035"/>
          <ac:picMkLst>
            <pc:docMk/>
            <pc:sldMk cId="3111541884" sldId="361"/>
            <ac:picMk id="12" creationId="{C4EDA357-02B8-2B44-B8C2-25396E62FB25}"/>
          </ac:picMkLst>
        </pc:picChg>
        <pc:picChg chg="del">
          <ac:chgData name="Sheila Holmes" userId="6e7462e7-2d5c-446e-98fb-109e4125352a" providerId="ADAL" clId="{D610ABA7-E337-9C46-8620-BE619089E41C}" dt="2020-10-02T10:23:28.173" v="4291" actId="478"/>
          <ac:picMkLst>
            <pc:docMk/>
            <pc:sldMk cId="3111541884" sldId="361"/>
            <ac:picMk id="16" creationId="{37D7EB47-A4CE-4DDF-8A38-3C9B4508C839}"/>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5/19/2021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13664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33708890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2617360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u="none"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3814847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u="none"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3634939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1819657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713434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955462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3224424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20446849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4679023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8932947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4197192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15</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internationalfacade.com/news/general/homeostatic-building-facade"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s://www.youtube.com/watch?v=tSxFMNZYaxo"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video" Target="https://www.youtube.com/embed/DduO1fNzV4w?feature=oembed" TargetMode="External"/><Relationship Id="rId6" Type="http://schemas.openxmlformats.org/officeDocument/2006/relationships/image" Target="../media/image6.jpeg"/><Relationship Id="rId5" Type="http://schemas.openxmlformats.org/officeDocument/2006/relationships/hyperlink" Target="https://technologyinarchitecture.com/transparent-aluminium-aluminium-oxynitride/" TargetMode="External"/><Relationship Id="rId4" Type="http://schemas.openxmlformats.org/officeDocument/2006/relationships/hyperlink" Target="https://www.youtube.com/watch?v=DduO1fNzV4w"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rm4l.com/"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video" Target="https://www.youtube.com/embed/uFs4KI_XvDw?feature=oembed" TargetMode="Externa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graphene.manchester.ac.uk/learn/applications/composites-and-coatings/Composites_1748x2480.jpg"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hyperlink" Target="https://www.engineering.com/BIM/ArticleID/17639/Aectual-3D-Prints-Everything-from-Floors-to-Walls.aspx"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alusion.com/files/Brochure_AlusionTM_Feb2020.pdf"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innowood.com/concealed-fixing/"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reader.elsevier.com/reader/sd/pii/S0378778817300476?token=C8A5BFBB37535EFCB07423266E08B649B8C6C9ABAD35EA81726D0985E0B987EC2E87B4CE26229EC9F68B3A2C86B1A8C9"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video" Target="https://www.youtube.com/embed/a67brMDgiW4?feature=oembed" TargetMode="External"/><Relationship Id="rId6" Type="http://schemas.openxmlformats.org/officeDocument/2006/relationships/image" Target="../media/image5.jpeg"/><Relationship Id="rId5" Type="http://schemas.openxmlformats.org/officeDocument/2006/relationships/hyperlink" Target="https://www.youtube.com/redirect?event=video_description&amp;v=a67brMDgiW4&amp;q=http://futurism.com&amp;redir_token=QUFFLUhqa2VOdmNJZlZKMnBmbjZndVliQXdseWt6M1VrUXxBQ3Jtc0trbGsyUW8yMExYNmFwcW4xM0ZRcGIwTzQxal9HcGxmTkVNbS1zdm1Vd2wzeEZpQlYyLVFVZjBSQ0E2X3JSbVJELWlYOGcxYV9ydThVQlNLc1psdW5veFF1aGtLT3YwU1JKOXhGVlc0OV9YcTVTODdqZw%3D%3D" TargetMode="External"/><Relationship Id="rId4" Type="http://schemas.openxmlformats.org/officeDocument/2006/relationships/hyperlink" Target="https://youtu.be/a67brMDgiW4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106: Cyflwyniad i dechnolegau newydd yn y sector adeiladu ac amgylchedd adeiledig</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br>
              <a:rPr lang="cy-GB"/>
            </a:br>
            <a:r>
              <a:rPr lang="cy-GB"/>
              <a:t>PowerPoint 7: Technolegau a deunyddiau newydd 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Deunyddiau esblygol: ffasâd adeiladu</a:t>
            </a:r>
          </a:p>
        </p:txBody>
      </p:sp>
      <p:sp>
        <p:nvSpPr>
          <p:cNvPr id="3" name="Content Placeholder 2"/>
          <p:cNvSpPr>
            <a:spLocks noGrp="1"/>
          </p:cNvSpPr>
          <p:nvPr>
            <p:ph sz="quarter" idx="10"/>
          </p:nvPr>
        </p:nvSpPr>
        <p:spPr>
          <a:xfrm>
            <a:off x="457200" y="1473899"/>
            <a:ext cx="8229599" cy="4121683"/>
          </a:xfrm>
        </p:spPr>
        <p:txBody>
          <a:bodyPr/>
          <a:lstStyle/>
          <a:p>
            <a:pPr>
              <a:lnSpc>
                <a:spcPct val="100000"/>
              </a:lnSpc>
              <a:spcBef>
                <a:spcPts val="0"/>
              </a:spcBef>
              <a:spcAft>
                <a:spcPts val="0"/>
              </a:spcAft>
            </a:pPr>
            <a:r>
              <a:rPr lang="cy-GB" dirty="0"/>
              <a:t>Datblygodd Decker Yeadon ffasâd anadladwy sy’n dynwared dyluniad crwyn organig. Mae’r system yn gweithio gan ddefnyddio dau banel gwydr wedi’u rhoi at ei gilydd fel brechdan, a elwir yn ‘gyhyrau’. Y tu mewn i’r frechdan mae rhuban hyblyg wedi’i greu o ddeunyddiau polymer y gellir eu polareiddio. Mae’r cyhyrau hyn yn cyfangu neu’n ehangu yn ôl gwahaniaethau pwysedd. </a:t>
            </a:r>
          </a:p>
          <a:p>
            <a:pPr>
              <a:lnSpc>
                <a:spcPct val="100000"/>
              </a:lnSpc>
              <a:spcBef>
                <a:spcPts val="0"/>
              </a:spcBef>
              <a:spcAft>
                <a:spcPts val="0"/>
              </a:spcAft>
            </a:pPr>
            <a:endParaRPr lang="en-GB" sz="1600" dirty="0"/>
          </a:p>
          <a:p>
            <a:pPr>
              <a:lnSpc>
                <a:spcPct val="100000"/>
              </a:lnSpc>
              <a:spcBef>
                <a:spcPts val="0"/>
              </a:spcBef>
              <a:spcAft>
                <a:spcPts val="0"/>
              </a:spcAft>
            </a:pPr>
            <a:r>
              <a:rPr lang="cy-GB" dirty="0"/>
              <a:t>Mae’r ffasâd hwn yn rheoli llif y golau, mater a thymheredd rhwng y tu mewn a’r tu allan. Gellir addasu’r dechnoleg wedyn, gan ei gwneud yn debyg i uned aerdymheru. Dychmygwch len, uned AC a ffenestr i gyd mewn un system heb drydan. </a:t>
            </a:r>
          </a:p>
          <a:p>
            <a:pPr>
              <a:lnSpc>
                <a:spcPct val="100000"/>
              </a:lnSpc>
              <a:spcBef>
                <a:spcPts val="0"/>
              </a:spcBef>
              <a:spcAft>
                <a:spcPts val="0"/>
              </a:spcAft>
            </a:pPr>
            <a:endParaRPr lang="en-GB" sz="1600" dirty="0"/>
          </a:p>
          <a:p>
            <a:pPr>
              <a:lnSpc>
                <a:spcPct val="100000"/>
              </a:lnSpc>
              <a:spcBef>
                <a:spcPts val="0"/>
              </a:spcBef>
              <a:spcAft>
                <a:spcPts val="0"/>
              </a:spcAft>
            </a:pPr>
            <a:r>
              <a:rPr lang="cy-GB" dirty="0">
                <a:hlinkClick r:id="rId3"/>
              </a:rPr>
              <a:t>Homeostatic Building Facade (internationalfacade.com)</a:t>
            </a:r>
          </a:p>
          <a:p>
            <a:pPr>
              <a:lnSpc>
                <a:spcPct val="100000"/>
              </a:lnSpc>
              <a:spcBef>
                <a:spcPts val="0"/>
              </a:spcBef>
              <a:spcAft>
                <a:spcPts val="0"/>
              </a:spcAft>
            </a:pPr>
            <a:endParaRPr lang="en-GB" sz="1600" dirty="0"/>
          </a:p>
          <a:p>
            <a:pPr>
              <a:lnSpc>
                <a:spcPct val="100000"/>
              </a:lnSpc>
              <a:spcBef>
                <a:spcPts val="0"/>
              </a:spcBef>
              <a:spcAft>
                <a:spcPts val="0"/>
              </a:spcAft>
            </a:pPr>
            <a:r>
              <a:rPr lang="cy-GB" dirty="0">
                <a:hlinkClick r:id="rId4"/>
              </a:rPr>
              <a:t>Material transformations: Martina Decker at TEDxNJIT – YouTube</a:t>
            </a:r>
            <a:r>
              <a:rPr lang="cy-GB" dirty="0"/>
              <a:t> </a:t>
            </a:r>
          </a:p>
        </p:txBody>
      </p:sp>
    </p:spTree>
    <p:extLst>
      <p:ext uri="{BB962C8B-B14F-4D97-AF65-F5344CB8AC3E}">
        <p14:creationId xmlns:p14="http://schemas.microsoft.com/office/powerpoint/2010/main" val="31115418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Deunyddiau esblygol: to hylif</a:t>
            </a:r>
          </a:p>
        </p:txBody>
      </p:sp>
      <p:sp>
        <p:nvSpPr>
          <p:cNvPr id="3" name="Content Placeholder 2"/>
          <p:cNvSpPr>
            <a:spLocks noGrp="1"/>
          </p:cNvSpPr>
          <p:nvPr>
            <p:ph sz="quarter" idx="10"/>
          </p:nvPr>
        </p:nvSpPr>
        <p:spPr>
          <a:xfrm>
            <a:off x="0" y="1507360"/>
            <a:ext cx="8686800" cy="2280660"/>
          </a:xfrm>
        </p:spPr>
        <p:txBody>
          <a:bodyPr/>
          <a:lstStyle/>
          <a:p>
            <a:pPr marL="449263" lvl="4" indent="0">
              <a:lnSpc>
                <a:spcPct val="100000"/>
              </a:lnSpc>
              <a:spcBef>
                <a:spcPts val="0"/>
              </a:spcBef>
              <a:spcAft>
                <a:spcPts val="0"/>
              </a:spcAft>
              <a:buNone/>
              <a:defRPr/>
            </a:pPr>
            <a:r>
              <a:rPr lang="cy-GB" sz="2000" dirty="0"/>
              <a:t>Pilen to un darn gyda phriodweddau elastig yw gorchudd to hylifol. Pan fydd yn cael ei roi, bydd yn dod yn haen uchaf system y to. Mae toeau hylif wedi bodoli ers dechrau’r 19eg ganrif, pan gyfunwyd bitwmen naturiol â jiwt, gwellt, ffelt carpiau a deunyddiau eraill a wnaed gan ddyn. </a:t>
            </a:r>
          </a:p>
          <a:p>
            <a:pPr marL="449263" lvl="4" indent="0">
              <a:lnSpc>
                <a:spcPct val="100000"/>
              </a:lnSpc>
              <a:spcBef>
                <a:spcPts val="0"/>
              </a:spcBef>
              <a:spcAft>
                <a:spcPts val="0"/>
              </a:spcAft>
              <a:buNone/>
              <a:defRPr/>
            </a:pPr>
            <a:endParaRPr lang="en-GB" sz="800" dirty="0"/>
          </a:p>
          <a:p>
            <a:pPr marL="449263" lvl="4" indent="0">
              <a:lnSpc>
                <a:spcPct val="100000"/>
              </a:lnSpc>
              <a:spcBef>
                <a:spcPts val="0"/>
              </a:spcBef>
              <a:spcAft>
                <a:spcPts val="0"/>
              </a:spcAft>
              <a:buNone/>
              <a:defRPr/>
            </a:pPr>
            <a:r>
              <a:rPr lang="cy-GB" sz="2000" dirty="0"/>
              <a:t>Toeau hylif modern:</a:t>
            </a:r>
          </a:p>
          <a:p>
            <a:pPr marL="792163" lvl="4" indent="-342900">
              <a:lnSpc>
                <a:spcPct val="100000"/>
              </a:lnSpc>
              <a:spcBef>
                <a:spcPts val="0"/>
              </a:spcBef>
              <a:spcAft>
                <a:spcPts val="0"/>
              </a:spcAft>
              <a:buClr>
                <a:srgbClr val="0077E3"/>
              </a:buClr>
              <a:buFont typeface="Arial" panose="020B0604020202020204" pitchFamily="34" charset="0"/>
              <a:buChar char="•"/>
              <a:defRPr/>
            </a:pPr>
            <a:r>
              <a:rPr lang="cy-GB" sz="2000" dirty="0"/>
              <a:t>Cânt eu rhoi’n oer gyda </a:t>
            </a:r>
            <a:r>
              <a:rPr lang="cy-GB" sz="2000" dirty="0" err="1"/>
              <a:t>rholiwr</a:t>
            </a:r>
            <a:r>
              <a:rPr lang="cy-GB" sz="2000" dirty="0"/>
              <a:t> neu frwsh</a:t>
            </a:r>
          </a:p>
          <a:p>
            <a:pPr marL="792163" lvl="4" indent="-342900">
              <a:lnSpc>
                <a:spcPct val="100000"/>
              </a:lnSpc>
              <a:spcBef>
                <a:spcPts val="0"/>
              </a:spcBef>
              <a:spcAft>
                <a:spcPts val="0"/>
              </a:spcAft>
              <a:buClr>
                <a:srgbClr val="0077E3"/>
              </a:buClr>
              <a:buFont typeface="Arial" panose="020B0604020202020204" pitchFamily="34" charset="0"/>
              <a:buChar char="•"/>
              <a:defRPr/>
            </a:pPr>
            <a:r>
              <a:rPr lang="cy-GB" sz="2000" dirty="0"/>
              <a:t>Maent yn perfformio’n dda, yn caledu’n gyflym</a:t>
            </a:r>
          </a:p>
          <a:p>
            <a:pPr marL="792163" lvl="4" indent="-342900">
              <a:lnSpc>
                <a:spcPct val="100000"/>
              </a:lnSpc>
              <a:spcBef>
                <a:spcPts val="0"/>
              </a:spcBef>
              <a:spcAft>
                <a:spcPts val="0"/>
              </a:spcAft>
              <a:buClr>
                <a:srgbClr val="0077E3"/>
              </a:buClr>
              <a:buFont typeface="Arial" panose="020B0604020202020204" pitchFamily="34" charset="0"/>
              <a:buChar char="•"/>
              <a:defRPr/>
            </a:pPr>
            <a:r>
              <a:rPr lang="cy-GB" sz="2000" dirty="0"/>
              <a:t>Gellir eu rhoi ar doeau gwastad neu ar oleddf, wedi’u gwneud o asbestos, ffelt, asffalt, concrit, metel, bitwmen, pren neu fetel</a:t>
            </a:r>
          </a:p>
          <a:p>
            <a:pPr marL="792163" lvl="4" indent="-342900">
              <a:lnSpc>
                <a:spcPct val="100000"/>
              </a:lnSpc>
              <a:spcBef>
                <a:spcPts val="0"/>
              </a:spcBef>
              <a:spcAft>
                <a:spcPts val="0"/>
              </a:spcAft>
              <a:buClr>
                <a:srgbClr val="0077E3"/>
              </a:buClr>
              <a:buFont typeface="Arial" panose="020B0604020202020204" pitchFamily="34" charset="0"/>
              <a:buChar char="•"/>
              <a:defRPr/>
            </a:pPr>
            <a:r>
              <a:rPr lang="cy-GB" sz="2000" dirty="0"/>
              <a:t>Gellir eu rhoi ar arwynebau gwlyb neu sych</a:t>
            </a:r>
          </a:p>
          <a:p>
            <a:pPr marL="792163" lvl="4" indent="-342900">
              <a:lnSpc>
                <a:spcPct val="100000"/>
              </a:lnSpc>
              <a:spcBef>
                <a:spcPts val="0"/>
              </a:spcBef>
              <a:spcAft>
                <a:spcPts val="0"/>
              </a:spcAft>
              <a:buClr>
                <a:srgbClr val="0077E3"/>
              </a:buClr>
              <a:buFont typeface="Arial" panose="020B0604020202020204" pitchFamily="34" charset="0"/>
              <a:buChar char="•"/>
              <a:defRPr/>
            </a:pPr>
            <a:r>
              <a:rPr lang="cy-GB" sz="2000" dirty="0"/>
              <a:t>Gellir eu defnyddio ar gydrannau adeiladu fel teils, pibellau dŵr, simneiau, goleuadau to, darnau sefyll i fyny a waliau parapet </a:t>
            </a:r>
          </a:p>
          <a:p>
            <a:pPr marL="792163" lvl="4" indent="-342900">
              <a:lnSpc>
                <a:spcPct val="100000"/>
              </a:lnSpc>
              <a:spcBef>
                <a:spcPts val="0"/>
              </a:spcBef>
              <a:spcAft>
                <a:spcPts val="0"/>
              </a:spcAft>
              <a:buClr>
                <a:srgbClr val="0077E3"/>
              </a:buClr>
              <a:buFont typeface="Arial" panose="020B0604020202020204" pitchFamily="34" charset="0"/>
              <a:buChar char="•"/>
              <a:defRPr/>
            </a:pPr>
            <a:r>
              <a:rPr lang="cy-GB" sz="2000" dirty="0"/>
              <a:t>Gall ddarparu gorffeniad gwrth-sgidio ar rodfeydd a balconïau dynodedig.</a:t>
            </a:r>
          </a:p>
          <a:p>
            <a:pPr marL="449263" lvl="4" indent="0">
              <a:spcBef>
                <a:spcPts val="0"/>
              </a:spcBef>
              <a:spcAft>
                <a:spcPts val="0"/>
              </a:spcAft>
              <a:buNone/>
              <a:defRPr/>
            </a:pPr>
            <a:endParaRPr lang="en-GB" sz="2000" dirty="0"/>
          </a:p>
          <a:p>
            <a:pPr marL="449263" lvl="4" indent="0">
              <a:spcBef>
                <a:spcPts val="0"/>
              </a:spcBef>
              <a:spcAft>
                <a:spcPts val="0"/>
              </a:spcAft>
              <a:buNone/>
              <a:defRPr/>
            </a:pPr>
            <a:endParaRPr lang="en-GB" dirty="0"/>
          </a:p>
          <a:p>
            <a:pPr marL="285750" indent="-285750" algn="just">
              <a:spcBef>
                <a:spcPts val="0"/>
              </a:spcBef>
              <a:spcAft>
                <a:spcPts val="0"/>
              </a:spcAft>
              <a:buFont typeface="Arial" panose="020B0604020202020204" pitchFamily="34" charset="0"/>
              <a:buChar char="•"/>
            </a:pPr>
            <a:endParaRPr lang="en-US" sz="1600" dirty="0"/>
          </a:p>
        </p:txBody>
      </p:sp>
    </p:spTree>
    <p:extLst>
      <p:ext uri="{BB962C8B-B14F-4D97-AF65-F5344CB8AC3E}">
        <p14:creationId xmlns:p14="http://schemas.microsoft.com/office/powerpoint/2010/main" val="25448259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Deunyddiau esblygol: alwminiwm tryloyw</a:t>
            </a:r>
          </a:p>
        </p:txBody>
      </p:sp>
      <p:sp>
        <p:nvSpPr>
          <p:cNvPr id="3" name="Content Placeholder 2"/>
          <p:cNvSpPr>
            <a:spLocks noGrp="1"/>
          </p:cNvSpPr>
          <p:nvPr>
            <p:ph sz="quarter" idx="10"/>
          </p:nvPr>
        </p:nvSpPr>
        <p:spPr>
          <a:xfrm>
            <a:off x="267419" y="1602000"/>
            <a:ext cx="8229599" cy="4248000"/>
          </a:xfrm>
        </p:spPr>
        <p:txBody>
          <a:bodyPr/>
          <a:lstStyle/>
          <a:p>
            <a:pPr marL="215900" lvl="4" indent="0">
              <a:lnSpc>
                <a:spcPct val="100000"/>
              </a:lnSpc>
              <a:buNone/>
              <a:defRPr/>
            </a:pPr>
            <a:r>
              <a:rPr lang="cy-GB" sz="2000" dirty="0" err="1"/>
              <a:t>Serameg</a:t>
            </a:r>
            <a:r>
              <a:rPr lang="cy-GB" sz="2000" dirty="0"/>
              <a:t> tryloyw wedi’i wneud o alwminiwm, ocsigen a nitrogen yw alwminiwm </a:t>
            </a:r>
            <a:r>
              <a:rPr lang="cy-GB" sz="2000" dirty="0" err="1"/>
              <a:t>oxynitrid</a:t>
            </a:r>
            <a:r>
              <a:rPr lang="cy-GB" sz="2000" dirty="0"/>
              <a:t> (a elwir yn fasnachol yn ALON). Mae’n cael ei alw’n alwminiwm tryloyw fel arfer.</a:t>
            </a:r>
          </a:p>
          <a:p>
            <a:pPr marL="215900" lvl="4" indent="0">
              <a:lnSpc>
                <a:spcPct val="100000"/>
              </a:lnSpc>
              <a:buNone/>
              <a:defRPr/>
            </a:pPr>
            <a:r>
              <a:rPr lang="cy-GB" sz="2000" dirty="0"/>
              <a:t>Er bod y deunydd hwn yn dal yn ddrud iawn, mae </a:t>
            </a:r>
            <a:r>
              <a:rPr lang="cy-GB" sz="2000" dirty="0" err="1"/>
              <a:t>iddo’r</a:t>
            </a:r>
            <a:r>
              <a:rPr lang="cy-GB" sz="2000" dirty="0"/>
              <a:t> potensial i greu strwythurau gwydr mawr fel acwaria, ffenestri a ffasadau. Ni fydd yn torri fel gwydr silica a gellir ei ddefnyddio ar gyfer amodau amgylcheddol llym.</a:t>
            </a:r>
          </a:p>
          <a:p>
            <a:pPr marL="215900" lvl="4" indent="0">
              <a:buNone/>
              <a:defRPr/>
            </a:pPr>
            <a:endParaRPr lang="en-GB" sz="2000" dirty="0"/>
          </a:p>
          <a:p>
            <a:pPr marL="215900" lvl="4" indent="0">
              <a:buNone/>
              <a:defRPr/>
            </a:pPr>
            <a:r>
              <a:rPr lang="cy-GB" sz="2000" dirty="0"/>
              <a:t>Gwyliwch y </a:t>
            </a:r>
            <a:r>
              <a:rPr lang="cy-GB" sz="2000" dirty="0">
                <a:hlinkClick r:id="rId4"/>
              </a:rPr>
              <a:t>fideo</a:t>
            </a:r>
            <a:r>
              <a:rPr lang="cy-GB" sz="2000" dirty="0"/>
              <a:t> hwn i gael rhagor o wybodaeth am y deunydd hwn:</a:t>
            </a:r>
          </a:p>
          <a:p>
            <a:pPr marL="215900" lvl="4" indent="0">
              <a:buNone/>
              <a:defRPr/>
            </a:pPr>
            <a:endParaRPr lang="en-US" sz="1200" dirty="0"/>
          </a:p>
          <a:p>
            <a:pPr marL="215900" lvl="4" indent="0">
              <a:buNone/>
              <a:defRPr/>
            </a:pPr>
            <a:endParaRPr lang="en-US" sz="1200" dirty="0"/>
          </a:p>
          <a:p>
            <a:pPr marL="0" lvl="8" indent="0"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r>
              <a:rPr lang="cy-GB" u="sng" dirty="0">
                <a:hlinkClick r:id="rId5"/>
              </a:rPr>
              <a:t>/</a:t>
            </a:r>
          </a:p>
          <a:p>
            <a:pPr marL="0" lvl="8" indent="0" algn="r" eaLnBrk="0" hangingPunct="0">
              <a:lnSpc>
                <a:spcPts val="1200"/>
              </a:lnSpc>
              <a:spcBef>
                <a:spcPts val="0"/>
              </a:spcBef>
              <a:spcAft>
                <a:spcPts val="0"/>
              </a:spcAft>
              <a:buNone/>
            </a:pPr>
            <a:endParaRPr lang="en-US" dirty="0"/>
          </a:p>
        </p:txBody>
      </p:sp>
      <p:pic>
        <p:nvPicPr>
          <p:cNvPr id="4" name="Online Media 3" title="Transparent Aluminum - Star Trek Technology is now Real">
            <a:hlinkClick r:id="" action="ppaction://media"/>
            <a:extLst>
              <a:ext uri="{FF2B5EF4-FFF2-40B4-BE49-F238E27FC236}">
                <a16:creationId xmlns:a16="http://schemas.microsoft.com/office/drawing/2014/main" id="{9370D5A3-70BF-4245-8E5B-CE0BDAF75ABF}"/>
              </a:ext>
            </a:extLst>
          </p:cNvPr>
          <p:cNvPicPr>
            <a:picLocks noRot="1" noChangeAspect="1"/>
          </p:cNvPicPr>
          <p:nvPr>
            <a:videoFile r:link="rId1"/>
          </p:nvPr>
        </p:nvPicPr>
        <p:blipFill>
          <a:blip r:embed="rId6"/>
          <a:stretch>
            <a:fillRect/>
          </a:stretch>
        </p:blipFill>
        <p:spPr>
          <a:xfrm>
            <a:off x="3112219" y="4478183"/>
            <a:ext cx="2540000" cy="1435100"/>
          </a:xfrm>
          <a:prstGeom prst="rect">
            <a:avLst/>
          </a:prstGeom>
        </p:spPr>
      </p:pic>
    </p:spTree>
    <p:extLst>
      <p:ext uri="{BB962C8B-B14F-4D97-AF65-F5344CB8AC3E}">
        <p14:creationId xmlns:p14="http://schemas.microsoft.com/office/powerpoint/2010/main" val="2825526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dirty="0"/>
              <a:t>Deunyddiau esblygol: concrit hunan-drwsio</a:t>
            </a:r>
          </a:p>
        </p:txBody>
      </p:sp>
      <p:sp>
        <p:nvSpPr>
          <p:cNvPr id="3" name="Content Placeholder 2"/>
          <p:cNvSpPr>
            <a:spLocks noGrp="1"/>
          </p:cNvSpPr>
          <p:nvPr>
            <p:ph sz="quarter" idx="10"/>
          </p:nvPr>
        </p:nvSpPr>
        <p:spPr>
          <a:xfrm>
            <a:off x="457202" y="1770793"/>
            <a:ext cx="8229598" cy="4248000"/>
          </a:xfrm>
        </p:spPr>
        <p:txBody>
          <a:bodyPr/>
          <a:lstStyle/>
          <a:p>
            <a:pPr>
              <a:lnSpc>
                <a:spcPct val="100000"/>
              </a:lnSpc>
              <a:spcBef>
                <a:spcPts val="0"/>
              </a:spcBef>
              <a:spcAft>
                <a:spcPts val="0"/>
              </a:spcAft>
            </a:pPr>
            <a:r>
              <a:rPr lang="cy-GB" dirty="0"/>
              <a:t>Mae concrit yn ddewis poblogaidd ar gyfer strwythurau ar raddfa fawr, fel pontydd, twneli, ffyrdd ac adeiladau, ond nid yw heb unrhyw broblemau. Bob blwyddyn, mae biliynau o bunnoedd yn cael eu gwario yn cynnal a chadw, yn trwsio ac yn adfer strwythurau concrit, sydd wedi’u difrodi gan symudiadau tir yn deillio o ddirgryniadau ceir.</a:t>
            </a:r>
          </a:p>
          <a:p>
            <a:pPr>
              <a:lnSpc>
                <a:spcPct val="100000"/>
              </a:lnSpc>
              <a:spcBef>
                <a:spcPts val="0"/>
              </a:spcBef>
              <a:spcAft>
                <a:spcPts val="0"/>
              </a:spcAft>
            </a:pPr>
            <a:endParaRPr lang="en-GB" dirty="0"/>
          </a:p>
          <a:p>
            <a:pPr>
              <a:lnSpc>
                <a:spcPct val="100000"/>
              </a:lnSpc>
              <a:spcBef>
                <a:spcPts val="0"/>
              </a:spcBef>
              <a:spcAft>
                <a:spcPts val="0"/>
              </a:spcAft>
            </a:pPr>
            <a:r>
              <a:rPr lang="cy-GB" dirty="0"/>
              <a:t>Bu tîm Ymchwil Prifysgol Caerdydd </a:t>
            </a:r>
            <a:r>
              <a:rPr lang="cy-GB" dirty="0" err="1"/>
              <a:t>Materials</a:t>
            </a:r>
            <a:r>
              <a:rPr lang="cy-GB" dirty="0"/>
              <a:t> </a:t>
            </a:r>
            <a:r>
              <a:rPr lang="cy-GB" dirty="0" err="1"/>
              <a:t>for</a:t>
            </a:r>
            <a:r>
              <a:rPr lang="cy-GB" dirty="0"/>
              <a:t> </a:t>
            </a:r>
            <a:r>
              <a:rPr lang="cy-GB" dirty="0" err="1"/>
              <a:t>Life</a:t>
            </a:r>
            <a:r>
              <a:rPr lang="cy-GB" dirty="0"/>
              <a:t> (M4L) yn edrych ar ddatblygu asiantau gwella neu drwsio. Mae ymchwil yn parhau o dan (RM4L) </a:t>
            </a:r>
            <a:r>
              <a:rPr lang="cy-GB" dirty="0" err="1"/>
              <a:t>Resilient</a:t>
            </a:r>
            <a:r>
              <a:rPr lang="cy-GB" dirty="0"/>
              <a:t> </a:t>
            </a:r>
            <a:r>
              <a:rPr lang="cy-GB" dirty="0" err="1"/>
              <a:t>Materials</a:t>
            </a:r>
            <a:r>
              <a:rPr lang="cy-GB" dirty="0"/>
              <a:t> </a:t>
            </a:r>
            <a:r>
              <a:rPr lang="cy-GB" dirty="0" err="1"/>
              <a:t>for</a:t>
            </a:r>
            <a:r>
              <a:rPr lang="cy-GB" dirty="0"/>
              <a:t> </a:t>
            </a:r>
            <a:r>
              <a:rPr lang="cy-GB" dirty="0" err="1"/>
              <a:t>Life</a:t>
            </a:r>
            <a:r>
              <a:rPr lang="cy-GB" dirty="0"/>
              <a:t>. Gwyliwch y fideo i gael gwybodaeth am RM4L.</a:t>
            </a:r>
          </a:p>
          <a:p>
            <a:pPr>
              <a:lnSpc>
                <a:spcPct val="100000"/>
              </a:lnSpc>
              <a:spcBef>
                <a:spcPts val="0"/>
              </a:spcBef>
              <a:spcAft>
                <a:spcPts val="0"/>
              </a:spcAft>
            </a:pPr>
            <a:endParaRPr lang="en-GB" dirty="0"/>
          </a:p>
          <a:p>
            <a:pPr marL="0" lvl="8" indent="0" eaLnBrk="0" hangingPunct="0">
              <a:lnSpc>
                <a:spcPts val="1200"/>
              </a:lnSpc>
              <a:spcBef>
                <a:spcPts val="0"/>
              </a:spcBef>
              <a:spcAft>
                <a:spcPts val="0"/>
              </a:spcAft>
              <a:buNone/>
            </a:pPr>
            <a:endParaRPr lang="en-US" sz="2000" dirty="0"/>
          </a:p>
          <a:p>
            <a:pPr marL="0" lvl="8" indent="0" eaLnBrk="0" hangingPunct="0">
              <a:lnSpc>
                <a:spcPts val="1200"/>
              </a:lnSpc>
              <a:spcBef>
                <a:spcPts val="0"/>
              </a:spcBef>
              <a:spcAft>
                <a:spcPts val="0"/>
              </a:spcAft>
              <a:buNone/>
            </a:pPr>
            <a:endParaRPr lang="en-US" dirty="0"/>
          </a:p>
        </p:txBody>
      </p:sp>
      <p:sp>
        <p:nvSpPr>
          <p:cNvPr id="5" name="TextBox 4">
            <a:extLst>
              <a:ext uri="{FF2B5EF4-FFF2-40B4-BE49-F238E27FC236}">
                <a16:creationId xmlns:a16="http://schemas.microsoft.com/office/drawing/2014/main" id="{E39AE5AD-E944-4882-BB92-E6539676B030}"/>
              </a:ext>
            </a:extLst>
          </p:cNvPr>
          <p:cNvSpPr txBox="1"/>
          <p:nvPr/>
        </p:nvSpPr>
        <p:spPr>
          <a:xfrm>
            <a:off x="367990" y="5106373"/>
            <a:ext cx="4572000" cy="248594"/>
          </a:xfrm>
          <a:prstGeom prst="rect">
            <a:avLst/>
          </a:prstGeom>
          <a:noFill/>
        </p:spPr>
        <p:txBody>
          <a:bodyPr wrap="square">
            <a:spAutoFit/>
          </a:bodyPr>
          <a:lstStyle/>
          <a:p>
            <a:pPr marL="0" lvl="8" indent="0" eaLnBrk="0" hangingPunct="0">
              <a:lnSpc>
                <a:spcPts val="1200"/>
              </a:lnSpc>
              <a:spcBef>
                <a:spcPts val="0"/>
              </a:spcBef>
              <a:spcAft>
                <a:spcPts val="0"/>
              </a:spcAft>
              <a:buNone/>
            </a:pPr>
            <a:r>
              <a:rPr lang="cy-GB" sz="1400" dirty="0" err="1">
                <a:hlinkClick r:id="rId3"/>
              </a:rPr>
              <a:t>Home</a:t>
            </a:r>
            <a:r>
              <a:rPr lang="cy-GB" sz="1400" dirty="0">
                <a:hlinkClick r:id="rId3"/>
              </a:rPr>
              <a:t> - M4L (rm4l.com)</a:t>
            </a:r>
          </a:p>
        </p:txBody>
      </p:sp>
    </p:spTree>
    <p:extLst>
      <p:ext uri="{BB962C8B-B14F-4D97-AF65-F5344CB8AC3E}">
        <p14:creationId xmlns:p14="http://schemas.microsoft.com/office/powerpoint/2010/main" val="3883743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dirty="0"/>
              <a:t>Deunyddiau esblygol: concrit hunan-drwsio</a:t>
            </a:r>
          </a:p>
        </p:txBody>
      </p:sp>
      <p:sp>
        <p:nvSpPr>
          <p:cNvPr id="5" name="TextBox 4">
            <a:extLst>
              <a:ext uri="{FF2B5EF4-FFF2-40B4-BE49-F238E27FC236}">
                <a16:creationId xmlns:a16="http://schemas.microsoft.com/office/drawing/2014/main" id="{42B628D3-AE85-4716-B39C-168FBBCA5E9F}"/>
              </a:ext>
            </a:extLst>
          </p:cNvPr>
          <p:cNvSpPr txBox="1"/>
          <p:nvPr/>
        </p:nvSpPr>
        <p:spPr>
          <a:xfrm>
            <a:off x="319177" y="1563116"/>
            <a:ext cx="7427496" cy="707886"/>
          </a:xfrm>
          <a:prstGeom prst="rect">
            <a:avLst/>
          </a:prstGeom>
          <a:noFill/>
        </p:spPr>
        <p:txBody>
          <a:bodyPr wrap="square">
            <a:spAutoFit/>
          </a:bodyPr>
          <a:lstStyle/>
          <a:p>
            <a:pPr>
              <a:lnSpc>
                <a:spcPct val="100000"/>
              </a:lnSpc>
              <a:spcBef>
                <a:spcPts val="0"/>
              </a:spcBef>
              <a:spcAft>
                <a:spcPts val="0"/>
              </a:spcAft>
            </a:pPr>
            <a:r>
              <a:rPr lang="cy-GB"/>
              <a:t>Gwyliwch y fideo i gael gwybodaeth am RM4L.</a:t>
            </a:r>
          </a:p>
          <a:p>
            <a:pPr>
              <a:lnSpc>
                <a:spcPct val="100000"/>
              </a:lnSpc>
              <a:spcBef>
                <a:spcPts val="0"/>
              </a:spcBef>
              <a:spcAft>
                <a:spcPts val="0"/>
              </a:spcAft>
            </a:pPr>
            <a:endParaRPr lang="en-GB" dirty="0"/>
          </a:p>
        </p:txBody>
      </p:sp>
      <p:pic>
        <p:nvPicPr>
          <p:cNvPr id="7" name="Online Media 6" title="The adventure of RM4L and self-healing concrete">
            <a:hlinkClick r:id="" action="ppaction://media"/>
            <a:extLst>
              <a:ext uri="{FF2B5EF4-FFF2-40B4-BE49-F238E27FC236}">
                <a16:creationId xmlns:a16="http://schemas.microsoft.com/office/drawing/2014/main" id="{E0BE2420-6401-4711-BBD3-111243A58C21}"/>
              </a:ext>
            </a:extLst>
          </p:cNvPr>
          <p:cNvPicPr>
            <a:picLocks noRot="1" noChangeAspect="1"/>
          </p:cNvPicPr>
          <p:nvPr>
            <a:videoFile r:link="rId1"/>
          </p:nvPr>
        </p:nvPicPr>
        <p:blipFill>
          <a:blip r:embed="rId4"/>
          <a:stretch>
            <a:fillRect/>
          </a:stretch>
        </p:blipFill>
        <p:spPr>
          <a:xfrm>
            <a:off x="1904521" y="2088613"/>
            <a:ext cx="5980175" cy="3378799"/>
          </a:xfrm>
          <a:prstGeom prst="rect">
            <a:avLst/>
          </a:prstGeom>
        </p:spPr>
      </p:pic>
    </p:spTree>
    <p:extLst>
      <p:ext uri="{BB962C8B-B14F-4D97-AF65-F5344CB8AC3E}">
        <p14:creationId xmlns:p14="http://schemas.microsoft.com/office/powerpoint/2010/main" val="1082290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extLst>
      <p:ext uri="{BB962C8B-B14F-4D97-AF65-F5344CB8AC3E}">
        <p14:creationId xmlns:p14="http://schemas.microsoft.com/office/powerpoint/2010/main" val="3159442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Technolegau a deunyddiau newydd ym maes adeiladu</a:t>
            </a:r>
          </a:p>
        </p:txBody>
      </p:sp>
      <p:sp>
        <p:nvSpPr>
          <p:cNvPr id="17" name="Content Placeholder 2">
            <a:extLst>
              <a:ext uri="{FF2B5EF4-FFF2-40B4-BE49-F238E27FC236}">
                <a16:creationId xmlns:a16="http://schemas.microsoft.com/office/drawing/2014/main" id="{67DB4E2A-7608-D043-A5A9-B2C8175E8401}"/>
              </a:ext>
            </a:extLst>
          </p:cNvPr>
          <p:cNvSpPr txBox="1">
            <a:spLocks/>
          </p:cNvSpPr>
          <p:nvPr/>
        </p:nvSpPr>
        <p:spPr bwMode="auto">
          <a:xfrm>
            <a:off x="731147" y="1708441"/>
            <a:ext cx="6463473" cy="47988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0" lvl="3" indent="0">
              <a:buNone/>
              <a:defRPr/>
            </a:pPr>
            <a:r>
              <a:rPr lang="cy-GB" sz="2000" b="1" dirty="0"/>
              <a:t>Dyma rai enghreifftiau o ddefnyddiau sy’n esblygu:</a:t>
            </a:r>
          </a:p>
          <a:p>
            <a:pPr lvl="4">
              <a:spcBef>
                <a:spcPts val="500"/>
              </a:spcBef>
              <a:buClr>
                <a:srgbClr val="0077E3"/>
              </a:buClr>
              <a:buFont typeface="Arial" panose="020B0604020202020204" pitchFamily="34" charset="0"/>
              <a:buChar char="•"/>
              <a:defRPr/>
            </a:pPr>
            <a:r>
              <a:rPr lang="cy-GB" sz="2000" dirty="0" err="1"/>
              <a:t>graffin</a:t>
            </a:r>
            <a:endParaRPr lang="cy-GB" sz="2000" dirty="0"/>
          </a:p>
          <a:p>
            <a:pPr lvl="4">
              <a:spcBef>
                <a:spcPts val="500"/>
              </a:spcBef>
              <a:buClr>
                <a:srgbClr val="0077E3"/>
              </a:buClr>
              <a:buFont typeface="Arial" panose="020B0604020202020204" pitchFamily="34" charset="0"/>
              <a:buChar char="•"/>
              <a:defRPr/>
            </a:pPr>
            <a:r>
              <a:rPr lang="cy-GB" sz="2000" dirty="0"/>
              <a:t>gorchuddion arwyneb</a:t>
            </a:r>
          </a:p>
          <a:p>
            <a:pPr lvl="4">
              <a:spcBef>
                <a:spcPts val="500"/>
              </a:spcBef>
              <a:buClr>
                <a:srgbClr val="0077E3"/>
              </a:buClr>
              <a:buFont typeface="Arial" panose="020B0604020202020204" pitchFamily="34" charset="0"/>
              <a:buChar char="•"/>
              <a:defRPr/>
            </a:pPr>
            <a:r>
              <a:rPr lang="cy-GB" sz="2000" dirty="0"/>
              <a:t>deunyddiau adeiladu </a:t>
            </a:r>
            <a:r>
              <a:rPr lang="cy-GB" sz="2000" dirty="0" err="1"/>
              <a:t>awyredig</a:t>
            </a:r>
            <a:endParaRPr lang="cy-GB" sz="2000" dirty="0"/>
          </a:p>
          <a:p>
            <a:pPr lvl="4">
              <a:spcBef>
                <a:spcPts val="500"/>
              </a:spcBef>
              <a:buClr>
                <a:srgbClr val="0077E3"/>
              </a:buClr>
              <a:buFont typeface="Arial" panose="020B0604020202020204" pitchFamily="34" charset="0"/>
              <a:buChar char="•"/>
              <a:defRPr/>
            </a:pPr>
            <a:r>
              <a:rPr lang="cy-GB" sz="2000" dirty="0"/>
              <a:t>to hylif</a:t>
            </a:r>
          </a:p>
          <a:p>
            <a:pPr lvl="4">
              <a:spcBef>
                <a:spcPts val="500"/>
              </a:spcBef>
              <a:buClr>
                <a:srgbClr val="0077E3"/>
              </a:buClr>
              <a:buFont typeface="Arial" panose="020B0604020202020204" pitchFamily="34" charset="0"/>
              <a:buChar char="•"/>
              <a:defRPr/>
            </a:pPr>
            <a:r>
              <a:rPr lang="cy-GB" sz="2000" dirty="0"/>
              <a:t>alwminiwm tryloyw</a:t>
            </a:r>
          </a:p>
          <a:p>
            <a:pPr lvl="4">
              <a:spcBef>
                <a:spcPts val="500"/>
              </a:spcBef>
              <a:buClr>
                <a:srgbClr val="0077E3"/>
              </a:buClr>
              <a:buFont typeface="Arial" panose="020B0604020202020204" pitchFamily="34" charset="0"/>
              <a:buChar char="•"/>
              <a:defRPr/>
            </a:pPr>
            <a:r>
              <a:rPr lang="cy-GB" sz="2000" dirty="0"/>
              <a:t>concrit hunan-drwsio</a:t>
            </a:r>
          </a:p>
          <a:p>
            <a:pPr lvl="3">
              <a:defRPr/>
            </a:pPr>
            <a:endParaRPr lang="en-US" kern="0" dirty="0"/>
          </a:p>
          <a:p>
            <a:pPr lvl="3">
              <a:defRPr/>
            </a:pPr>
            <a:endParaRPr lang="en-US" kern="0" dirty="0"/>
          </a:p>
          <a:p>
            <a:pPr lvl="3">
              <a:defRPr/>
            </a:pPr>
            <a:endParaRPr lang="en-US" kern="0" dirty="0"/>
          </a:p>
          <a:p>
            <a:pPr lvl="3">
              <a:defRPr/>
            </a:pPr>
            <a:endParaRPr lang="en-US" kern="0" dirty="0"/>
          </a:p>
          <a:p>
            <a:pPr lvl="3">
              <a:defRPr/>
            </a:pPr>
            <a:endParaRPr lang="en-US" kern="0" dirty="0"/>
          </a:p>
          <a:p>
            <a:pPr lvl="3">
              <a:defRPr/>
            </a:pPr>
            <a:endParaRPr lang="en-US" kern="0" dirty="0"/>
          </a:p>
          <a:p>
            <a:pPr lvl="3">
              <a:defRPr/>
            </a:pPr>
            <a:endParaRPr lang="en-US" kern="0" dirty="0"/>
          </a:p>
          <a:p>
            <a:pPr lvl="3">
              <a:defRPr/>
            </a:pPr>
            <a:endParaRPr lang="en-US" kern="0" dirty="0"/>
          </a:p>
          <a:p>
            <a:pPr marL="0" lvl="3" indent="0">
              <a:buFont typeface="Arial" pitchFamily="-105" charset="0"/>
              <a:buNone/>
              <a:defRPr/>
            </a:pPr>
            <a:endParaRPr lang="en-US" kern="0" dirty="0"/>
          </a:p>
          <a:p>
            <a:pPr marL="0" lvl="8" indent="0" eaLnBrk="0" hangingPunct="0">
              <a:lnSpc>
                <a:spcPts val="1200"/>
              </a:lnSpc>
              <a:spcBef>
                <a:spcPts val="0"/>
              </a:spcBef>
              <a:spcAft>
                <a:spcPts val="0"/>
              </a:spcAft>
              <a:buFontTx/>
              <a:buNone/>
            </a:pPr>
            <a:endParaRPr lang="en-US" dirty="0"/>
          </a:p>
          <a:p>
            <a:pPr marL="0" lvl="8" indent="0" eaLnBrk="0" hangingPunct="0">
              <a:lnSpc>
                <a:spcPts val="1200"/>
              </a:lnSpc>
              <a:spcBef>
                <a:spcPts val="0"/>
              </a:spcBef>
              <a:spcAft>
                <a:spcPts val="0"/>
              </a:spcAft>
              <a:buFontTx/>
              <a:buNone/>
            </a:pPr>
            <a:r>
              <a:rPr lang="cy-GB" dirty="0"/>
              <a:t>Ffynhonnell https://www.letsbuild.com/blog/10-innovative-construction-materials </a:t>
            </a:r>
            <a:r>
              <a:rPr lang="cy-GB" dirty="0" err="1"/>
              <a:t>infographic</a:t>
            </a:r>
            <a:endParaRPr lang="cy-GB" dirty="0"/>
          </a:p>
        </p:txBody>
      </p:sp>
    </p:spTree>
    <p:extLst>
      <p:ext uri="{BB962C8B-B14F-4D97-AF65-F5344CB8AC3E}">
        <p14:creationId xmlns:p14="http://schemas.microsoft.com/office/powerpoint/2010/main" val="2838445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Deunyddiau esblygol: Graffin</a:t>
            </a:r>
          </a:p>
        </p:txBody>
      </p:sp>
      <p:sp>
        <p:nvSpPr>
          <p:cNvPr id="3" name="Content Placeholder 2"/>
          <p:cNvSpPr>
            <a:spLocks noGrp="1"/>
          </p:cNvSpPr>
          <p:nvPr>
            <p:ph sz="quarter" idx="10"/>
          </p:nvPr>
        </p:nvSpPr>
        <p:spPr>
          <a:xfrm>
            <a:off x="226444" y="1600776"/>
            <a:ext cx="6034656" cy="4938676"/>
          </a:xfrm>
        </p:spPr>
        <p:txBody>
          <a:bodyPr/>
          <a:lstStyle/>
          <a:p>
            <a:pPr marL="215900" lvl="4" indent="0">
              <a:lnSpc>
                <a:spcPct val="100000"/>
              </a:lnSpc>
              <a:spcAft>
                <a:spcPts val="0"/>
              </a:spcAft>
              <a:buNone/>
              <a:defRPr/>
            </a:pPr>
            <a:r>
              <a:rPr lang="cy-GB" sz="2000"/>
              <a:t>Cafodd graffin ei ynysu yn 2004 gan ddau ymchwilydd ym Mhrifysgol Manceinion, yr Athro Andre Geim a’r Athro Kostya Novoselov. Fe wnaethon nhw ennill Gwobr Nobel mewn Ffiseg am eu gwaith arloesol yn tynnu’r graffin o graffit.</a:t>
            </a:r>
          </a:p>
          <a:p>
            <a:pPr marL="215900" lvl="4" indent="0">
              <a:buNone/>
              <a:defRPr/>
            </a:pPr>
            <a:endParaRPr lang="en-US" sz="1800" dirty="0"/>
          </a:p>
          <a:p>
            <a:pPr lvl="4">
              <a:defRPr/>
            </a:pPr>
            <a:endParaRPr lang="en-US" dirty="0"/>
          </a:p>
          <a:p>
            <a:pPr lvl="3">
              <a:defRPr/>
            </a:pPr>
            <a:endParaRPr lang="en-US" dirty="0"/>
          </a:p>
          <a:p>
            <a:pPr lvl="3">
              <a:defRPr/>
            </a:pPr>
            <a:endParaRPr lang="en-US" dirty="0"/>
          </a:p>
          <a:p>
            <a:pPr lvl="3">
              <a:defRPr/>
            </a:pPr>
            <a:endParaRPr lang="en-US" dirty="0"/>
          </a:p>
        </p:txBody>
      </p:sp>
      <p:pic>
        <p:nvPicPr>
          <p:cNvPr id="7" name="Picture 6" descr="Diagram  Description automatically generated">
            <a:extLst>
              <a:ext uri="{FF2B5EF4-FFF2-40B4-BE49-F238E27FC236}">
                <a16:creationId xmlns:a16="http://schemas.microsoft.com/office/drawing/2014/main" id="{1A69D9CC-1CE7-4C77-968B-D3B02A13EA8C}"/>
              </a:ext>
            </a:extLst>
          </p:cNvPr>
          <p:cNvPicPr>
            <a:picLocks noChangeAspect="1"/>
          </p:cNvPicPr>
          <p:nvPr/>
        </p:nvPicPr>
        <p:blipFill rotWithShape="1">
          <a:blip r:embed="rId3"/>
          <a:srcRect l="31198" t="26383" r="31435" b="41536"/>
          <a:stretch/>
        </p:blipFill>
        <p:spPr>
          <a:xfrm>
            <a:off x="6364618" y="1199294"/>
            <a:ext cx="2300748" cy="1975227"/>
          </a:xfrm>
          <a:prstGeom prst="rect">
            <a:avLst/>
          </a:prstGeom>
        </p:spPr>
      </p:pic>
      <p:sp>
        <p:nvSpPr>
          <p:cNvPr id="10" name="TextBox 9">
            <a:extLst>
              <a:ext uri="{FF2B5EF4-FFF2-40B4-BE49-F238E27FC236}">
                <a16:creationId xmlns:a16="http://schemas.microsoft.com/office/drawing/2014/main" id="{F4F50B9E-6124-4D65-A484-D40EED499661}"/>
              </a:ext>
            </a:extLst>
          </p:cNvPr>
          <p:cNvSpPr txBox="1"/>
          <p:nvPr/>
        </p:nvSpPr>
        <p:spPr>
          <a:xfrm>
            <a:off x="122926" y="3174521"/>
            <a:ext cx="8898147" cy="2605842"/>
          </a:xfrm>
          <a:prstGeom prst="rect">
            <a:avLst/>
          </a:prstGeom>
          <a:noFill/>
        </p:spPr>
        <p:txBody>
          <a:bodyPr wrap="square">
            <a:spAutoFit/>
          </a:bodyPr>
          <a:lstStyle/>
          <a:p>
            <a:pPr marL="215900" lvl="4" indent="0">
              <a:spcBef>
                <a:spcPts val="400"/>
              </a:spcBef>
              <a:buNone/>
              <a:defRPr/>
            </a:pPr>
            <a:r>
              <a:rPr lang="cy-GB" sz="2000" dirty="0"/>
              <a:t>Mae </a:t>
            </a:r>
            <a:r>
              <a:rPr lang="cy-GB" sz="2000" dirty="0" err="1"/>
              <a:t>graffin</a:t>
            </a:r>
            <a:r>
              <a:rPr lang="cy-GB" sz="2000" dirty="0"/>
              <a:t> yn chwyldroi meysydd gwyddonol oherwydd ei nodweddion unigryw. Mae iddo gryfder tynnol 200 gwaith yn gryfach na dur a symudedd trydanol (hynny yw, pa mor gyflym mae’r electron yn symud) ddwy neu dair gwaith yn fwy na silicon.</a:t>
            </a:r>
          </a:p>
          <a:p>
            <a:pPr marL="230188">
              <a:lnSpc>
                <a:spcPct val="100000"/>
              </a:lnSpc>
              <a:spcBef>
                <a:spcPts val="400"/>
              </a:spcBef>
              <a:spcAft>
                <a:spcPts val="0"/>
              </a:spcAft>
            </a:pPr>
            <a:r>
              <a:rPr lang="cy-GB" dirty="0"/>
              <a:t>Mae ei ddefnydd posibl mewn pensaernïaeth yn cynnwys cynhyrchion ar raddfa fach fel deunyddiau </a:t>
            </a:r>
            <a:r>
              <a:rPr lang="cy-GB" dirty="0" err="1"/>
              <a:t>cotio</a:t>
            </a:r>
            <a:r>
              <a:rPr lang="cy-GB" dirty="0"/>
              <a:t>, celloedd solar ac electroneg, </a:t>
            </a:r>
            <a:r>
              <a:rPr lang="cy-GB" dirty="0" err="1"/>
              <a:t>LEDs</a:t>
            </a:r>
            <a:r>
              <a:rPr lang="cy-GB" dirty="0"/>
              <a:t> hirhoedlog, paent anhydraidd, dur gwrth gyrydu, paneli rhyngweithiol, paneli solar wedi’u chwistrellu a choncrit hunanlanhau.</a:t>
            </a:r>
          </a:p>
        </p:txBody>
      </p:sp>
    </p:spTree>
    <p:extLst>
      <p:ext uri="{BB962C8B-B14F-4D97-AF65-F5344CB8AC3E}">
        <p14:creationId xmlns:p14="http://schemas.microsoft.com/office/powerpoint/2010/main" val="3764955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Deunyddiau esblygol: Graffin</a:t>
            </a:r>
          </a:p>
        </p:txBody>
      </p:sp>
      <p:sp>
        <p:nvSpPr>
          <p:cNvPr id="3" name="Content Placeholder 2"/>
          <p:cNvSpPr>
            <a:spLocks noGrp="1"/>
          </p:cNvSpPr>
          <p:nvPr>
            <p:ph sz="quarter" idx="10"/>
          </p:nvPr>
        </p:nvSpPr>
        <p:spPr>
          <a:xfrm>
            <a:off x="457200" y="1566270"/>
            <a:ext cx="5029491" cy="4938676"/>
          </a:xfrm>
        </p:spPr>
        <p:txBody>
          <a:bodyPr/>
          <a:lstStyle/>
          <a:p>
            <a:pPr marL="215900" lvl="4" indent="0">
              <a:buNone/>
              <a:defRPr/>
            </a:pPr>
            <a:r>
              <a:rPr lang="cy-GB" sz="2000" dirty="0"/>
              <a:t>Mae deunyddiau cyfansawdd </a:t>
            </a:r>
            <a:r>
              <a:rPr lang="cy-GB" sz="2000" dirty="0" err="1"/>
              <a:t>graffin</a:t>
            </a:r>
            <a:r>
              <a:rPr lang="cy-GB" sz="2000" dirty="0"/>
              <a:t>:</a:t>
            </a:r>
          </a:p>
          <a:p>
            <a:pPr marL="215900" lvl="4" indent="0">
              <a:buNone/>
              <a:defRPr/>
            </a:pPr>
            <a:endParaRPr lang="en-US" sz="2000" dirty="0"/>
          </a:p>
          <a:p>
            <a:pPr lvl="4">
              <a:defRPr/>
            </a:pPr>
            <a:r>
              <a:rPr lang="cy-GB" sz="2000" dirty="0"/>
              <a:t>Yn gryfach na dur</a:t>
            </a:r>
          </a:p>
          <a:p>
            <a:pPr lvl="4">
              <a:defRPr/>
            </a:pPr>
            <a:endParaRPr lang="en-US" sz="2000" dirty="0"/>
          </a:p>
          <a:p>
            <a:pPr lvl="4">
              <a:defRPr/>
            </a:pPr>
            <a:r>
              <a:rPr lang="cy-GB" sz="2000" dirty="0"/>
              <a:t>1 miliwn gwaith yn deneuach na blewyn dynol</a:t>
            </a:r>
          </a:p>
          <a:p>
            <a:pPr lvl="4">
              <a:defRPr/>
            </a:pPr>
            <a:endParaRPr lang="en-US" sz="2000" dirty="0"/>
          </a:p>
          <a:p>
            <a:pPr lvl="4">
              <a:defRPr/>
            </a:pPr>
            <a:r>
              <a:rPr lang="cy-GB" sz="2000" dirty="0"/>
              <a:t>Yn fwy dargludol na chopr</a:t>
            </a:r>
          </a:p>
          <a:p>
            <a:pPr lvl="4">
              <a:defRPr/>
            </a:pPr>
            <a:endParaRPr lang="en-US" sz="2000" dirty="0"/>
          </a:p>
          <a:p>
            <a:pPr lvl="4">
              <a:defRPr/>
            </a:pPr>
            <a:r>
              <a:rPr lang="cy-GB" sz="2000" dirty="0"/>
              <a:t>Estynadwy, tryloyw a hyblyg</a:t>
            </a:r>
          </a:p>
          <a:p>
            <a:pPr lvl="4">
              <a:defRPr/>
            </a:pPr>
            <a:endParaRPr lang="en-US" sz="2000" dirty="0"/>
          </a:p>
          <a:p>
            <a:pPr lvl="4">
              <a:defRPr/>
            </a:pPr>
            <a:r>
              <a:rPr lang="cy-GB" sz="2000" dirty="0"/>
              <a:t>Amlddisgyblaethol, deunydd dau ddimensiwn cyntaf y byd</a:t>
            </a:r>
            <a:br>
              <a:rPr lang="cy-GB" sz="2000" dirty="0"/>
            </a:br>
            <a:endParaRPr lang="cy-GB" sz="2000" dirty="0"/>
          </a:p>
          <a:p>
            <a:pPr lvl="3">
              <a:defRPr/>
            </a:pPr>
            <a:endParaRPr lang="en-US" dirty="0"/>
          </a:p>
        </p:txBody>
      </p:sp>
      <p:sp>
        <p:nvSpPr>
          <p:cNvPr id="13" name="Content Placeholder 2">
            <a:extLst>
              <a:ext uri="{FF2B5EF4-FFF2-40B4-BE49-F238E27FC236}">
                <a16:creationId xmlns:a16="http://schemas.microsoft.com/office/drawing/2014/main" id="{76D44477-3929-5D4B-B581-344D09293355}"/>
              </a:ext>
            </a:extLst>
          </p:cNvPr>
          <p:cNvSpPr txBox="1">
            <a:spLocks/>
          </p:cNvSpPr>
          <p:nvPr/>
        </p:nvSpPr>
        <p:spPr bwMode="auto">
          <a:xfrm>
            <a:off x="806177" y="5466303"/>
            <a:ext cx="6483927" cy="35169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cy-GB" sz="1000" u="sng" dirty="0">
                <a:hlinkClick r:id="rId3"/>
              </a:rPr>
              <a:t>https://www.graphene.manchester.ac.uk/learn/applications/composites-and-coatings/Composites_1748x2480.jpg</a:t>
            </a:r>
          </a:p>
        </p:txBody>
      </p:sp>
      <p:pic>
        <p:nvPicPr>
          <p:cNvPr id="7" name="Picture 6" descr="A picture containing accessory, necklet  Description automatically generated">
            <a:extLst>
              <a:ext uri="{FF2B5EF4-FFF2-40B4-BE49-F238E27FC236}">
                <a16:creationId xmlns:a16="http://schemas.microsoft.com/office/drawing/2014/main" id="{B2C73526-EFC7-4FA4-9090-85D0AEE53775}"/>
              </a:ext>
            </a:extLst>
          </p:cNvPr>
          <p:cNvPicPr>
            <a:picLocks noChangeAspect="1"/>
          </p:cNvPicPr>
          <p:nvPr/>
        </p:nvPicPr>
        <p:blipFill>
          <a:blip r:embed="rId4"/>
          <a:stretch>
            <a:fillRect/>
          </a:stretch>
        </p:blipFill>
        <p:spPr>
          <a:xfrm>
            <a:off x="5561563" y="2109274"/>
            <a:ext cx="3582437" cy="2513975"/>
          </a:xfrm>
          <a:prstGeom prst="rect">
            <a:avLst/>
          </a:prstGeom>
        </p:spPr>
      </p:pic>
    </p:spTree>
    <p:extLst>
      <p:ext uri="{BB962C8B-B14F-4D97-AF65-F5344CB8AC3E}">
        <p14:creationId xmlns:p14="http://schemas.microsoft.com/office/powerpoint/2010/main" val="1630545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470232" cy="465896"/>
          </a:xfrm>
        </p:spPr>
        <p:txBody>
          <a:bodyPr/>
          <a:lstStyle/>
          <a:p>
            <a:r>
              <a:rPr lang="cy-GB"/>
              <a:t>Deunyddiau esblygol: gorchuddion arwyneb</a:t>
            </a:r>
          </a:p>
        </p:txBody>
      </p:sp>
      <p:sp>
        <p:nvSpPr>
          <p:cNvPr id="3" name="Content Placeholder 2"/>
          <p:cNvSpPr>
            <a:spLocks noGrp="1"/>
          </p:cNvSpPr>
          <p:nvPr>
            <p:ph sz="quarter" idx="10"/>
          </p:nvPr>
        </p:nvSpPr>
        <p:spPr>
          <a:xfrm>
            <a:off x="216568" y="1795434"/>
            <a:ext cx="7253907" cy="3013830"/>
          </a:xfrm>
        </p:spPr>
        <p:txBody>
          <a:bodyPr/>
          <a:lstStyle/>
          <a:p>
            <a:pPr marL="215900" lvl="4" indent="0">
              <a:spcAft>
                <a:spcPts val="0"/>
              </a:spcAft>
              <a:buNone/>
              <a:defRPr/>
            </a:pPr>
            <a:r>
              <a:rPr lang="cy-GB" sz="2000" b="1">
                <a:latin typeface="Arial" charset="0"/>
              </a:rPr>
              <a:t>Bioblastigau 3D wedi’u hargraffu</a:t>
            </a:r>
          </a:p>
          <a:p>
            <a:pPr marL="215900" lvl="4" indent="0">
              <a:spcAft>
                <a:spcPts val="0"/>
              </a:spcAft>
              <a:buNone/>
              <a:defRPr/>
            </a:pPr>
            <a:endParaRPr lang="en-GB" sz="2000" kern="1200" dirty="0">
              <a:latin typeface="Arial" charset="0"/>
            </a:endParaRPr>
          </a:p>
          <a:p>
            <a:pPr marL="215900" lvl="4" indent="0">
              <a:spcAft>
                <a:spcPts val="0"/>
              </a:spcAft>
              <a:buNone/>
              <a:defRPr/>
            </a:pPr>
            <a:r>
              <a:rPr lang="cy-GB" sz="2000">
                <a:latin typeface="Arial" charset="0"/>
              </a:rPr>
              <a:t>Mae gwastraff yn broblem fawr yn y diwydiant adeiladu. Cred Aectual, cwmni o’r Iseldiroedd, y bydd argraffu lloriau a grisiau 3D o ffynhonnell bioblastig adnewyddadwy yn gwneud gwahaniaeth i’r amgylchedd.</a:t>
            </a:r>
          </a:p>
          <a:p>
            <a:pPr marL="215900" lvl="4" indent="0">
              <a:spcAft>
                <a:spcPts val="0"/>
              </a:spcAft>
              <a:buNone/>
              <a:defRPr/>
            </a:pPr>
            <a:endParaRPr lang="en-US" sz="2000" kern="1200" dirty="0">
              <a:latin typeface="Arial" charset="0"/>
            </a:endParaRPr>
          </a:p>
          <a:p>
            <a:pPr marL="215900" lvl="4" indent="0">
              <a:spcAft>
                <a:spcPts val="0"/>
              </a:spcAft>
              <a:buNone/>
              <a:defRPr/>
            </a:pPr>
            <a:r>
              <a:rPr lang="cy-GB" sz="2000"/>
              <a:t>Ffynhonnell: </a:t>
            </a:r>
            <a:r>
              <a:rPr lang="cy-GB" sz="2000">
                <a:hlinkClick r:id="rId3"/>
              </a:rPr>
              <a:t>https://www.engineering.com/BIM/ArticleID/17639/Aectual-3D-Prints-Everything-from-Floors-to-Walls.aspx</a:t>
            </a:r>
            <a:r>
              <a:rPr lang="cy-GB" sz="2000"/>
              <a:t> </a:t>
            </a:r>
          </a:p>
          <a:p>
            <a:pPr marL="215900" lvl="4" indent="0">
              <a:spcAft>
                <a:spcPts val="0"/>
              </a:spcAft>
              <a:buNone/>
              <a:defRPr/>
            </a:pPr>
            <a:endParaRPr lang="en-US" sz="2000" kern="1200" dirty="0">
              <a:latin typeface="Arial" charset="0"/>
            </a:endParaRPr>
          </a:p>
          <a:p>
            <a:pPr marL="215900" lvl="4" indent="0">
              <a:buNone/>
              <a:defRPr/>
            </a:pPr>
            <a:endParaRPr lang="en-GB" sz="1800" kern="1200" dirty="0">
              <a:latin typeface="Arial" charset="0"/>
            </a:endParaRPr>
          </a:p>
          <a:p>
            <a:pPr marL="215900" lvl="4" indent="0">
              <a:buNone/>
              <a:defRPr/>
            </a:pPr>
            <a:endParaRPr lang="en-GB" sz="1800" kern="1200" dirty="0">
              <a:latin typeface="Arial" charset="0"/>
            </a:endParaRPr>
          </a:p>
          <a:p>
            <a:endParaRPr lang="en-GB" sz="1800" kern="1200" dirty="0">
              <a:latin typeface="Arial" charset="0"/>
            </a:endParaRPr>
          </a:p>
          <a:p>
            <a:endParaRPr lang="en-GB" sz="1800" kern="1200" dirty="0">
              <a:latin typeface="Arial" charset="0"/>
            </a:endParaRPr>
          </a:p>
        </p:txBody>
      </p:sp>
      <p:sp>
        <p:nvSpPr>
          <p:cNvPr id="14" name="Content Placeholder 2">
            <a:extLst>
              <a:ext uri="{FF2B5EF4-FFF2-40B4-BE49-F238E27FC236}">
                <a16:creationId xmlns:a16="http://schemas.microsoft.com/office/drawing/2014/main" id="{BBFD5083-EF41-1B4A-AA20-94E0E41B6D37}"/>
              </a:ext>
            </a:extLst>
          </p:cNvPr>
          <p:cNvSpPr txBox="1">
            <a:spLocks/>
          </p:cNvSpPr>
          <p:nvPr/>
        </p:nvSpPr>
        <p:spPr bwMode="auto">
          <a:xfrm>
            <a:off x="4759620" y="4343368"/>
            <a:ext cx="4384380" cy="46589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pPr>
            <a:endParaRPr lang="en-US" sz="1400" kern="0" dirty="0"/>
          </a:p>
        </p:txBody>
      </p:sp>
    </p:spTree>
    <p:extLst>
      <p:ext uri="{BB962C8B-B14F-4D97-AF65-F5344CB8AC3E}">
        <p14:creationId xmlns:p14="http://schemas.microsoft.com/office/powerpoint/2010/main" val="156355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470232" cy="465896"/>
          </a:xfrm>
        </p:spPr>
        <p:txBody>
          <a:bodyPr/>
          <a:lstStyle/>
          <a:p>
            <a:r>
              <a:rPr lang="cy-GB"/>
              <a:t>Deunyddiau esblygol: Paneli Alusion</a:t>
            </a:r>
          </a:p>
        </p:txBody>
      </p:sp>
      <p:sp>
        <p:nvSpPr>
          <p:cNvPr id="13" name="Content Placeholder 2">
            <a:extLst>
              <a:ext uri="{FF2B5EF4-FFF2-40B4-BE49-F238E27FC236}">
                <a16:creationId xmlns:a16="http://schemas.microsoft.com/office/drawing/2014/main" id="{1C19DBB5-0982-3640-B86B-82C4A6210C99}"/>
              </a:ext>
            </a:extLst>
          </p:cNvPr>
          <p:cNvSpPr txBox="1">
            <a:spLocks/>
          </p:cNvSpPr>
          <p:nvPr/>
        </p:nvSpPr>
        <p:spPr bwMode="auto">
          <a:xfrm>
            <a:off x="372966" y="1605405"/>
            <a:ext cx="7563336" cy="406756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pPr>
            <a:endParaRPr lang="en-GB" dirty="0">
              <a:latin typeface="+mj-lt"/>
            </a:endParaRPr>
          </a:p>
          <a:p>
            <a:pPr>
              <a:lnSpc>
                <a:spcPct val="100000"/>
              </a:lnSpc>
              <a:spcBef>
                <a:spcPts val="0"/>
              </a:spcBef>
              <a:spcAft>
                <a:spcPts val="0"/>
              </a:spcAft>
            </a:pPr>
            <a:r>
              <a:rPr lang="cy-GB" dirty="0">
                <a:latin typeface="+mj-lt"/>
              </a:rPr>
              <a:t>Y deunydd: honnir bod ewyn alwminiwm pensaernïol wedi’i sefydlogi yn unigryw amryddawn, yn addas ar gyfer gorchuddio adeiladau, drysau, lloriau a mwy. </a:t>
            </a:r>
          </a:p>
          <a:p>
            <a:pPr>
              <a:lnSpc>
                <a:spcPct val="100000"/>
              </a:lnSpc>
              <a:spcBef>
                <a:spcPts val="0"/>
              </a:spcBef>
              <a:spcAft>
                <a:spcPts val="0"/>
              </a:spcAft>
            </a:pPr>
            <a:endParaRPr lang="en-GB" dirty="0">
              <a:latin typeface="+mj-lt"/>
            </a:endParaRPr>
          </a:p>
          <a:p>
            <a:pPr>
              <a:lnSpc>
                <a:spcPct val="100000"/>
              </a:lnSpc>
              <a:spcBef>
                <a:spcPts val="0"/>
              </a:spcBef>
              <a:spcAft>
                <a:spcPts val="0"/>
              </a:spcAft>
            </a:pPr>
            <a:r>
              <a:rPr lang="cy-GB" dirty="0">
                <a:latin typeface="+mj-lt"/>
              </a:rPr>
              <a:t>Mae’r busnes hwn sy’n seiliedig yn </a:t>
            </a:r>
            <a:r>
              <a:rPr lang="cy-GB" dirty="0" err="1">
                <a:latin typeface="+mj-lt"/>
              </a:rPr>
              <a:t>Nhoronto</a:t>
            </a:r>
            <a:r>
              <a:rPr lang="cy-GB" dirty="0">
                <a:latin typeface="+mj-lt"/>
              </a:rPr>
              <a:t> wedi darganfod ffordd o chwistrellu aer i alwminiwm tawdd sy’n ffurfio swigod oherwydd gwasgariad gronynnau </a:t>
            </a:r>
            <a:r>
              <a:rPr lang="cy-GB" dirty="0" err="1">
                <a:latin typeface="+mj-lt"/>
              </a:rPr>
              <a:t>seramig</a:t>
            </a:r>
            <a:r>
              <a:rPr lang="cy-GB" dirty="0">
                <a:latin typeface="+mj-lt"/>
              </a:rPr>
              <a:t> yn y gymysgedd. Mae’r manteision yn cynnwys lleihau sŵn, ailgylchadwy 100%, cryf ac anllosgadwy.</a:t>
            </a:r>
          </a:p>
          <a:p>
            <a:pPr>
              <a:lnSpc>
                <a:spcPct val="100000"/>
              </a:lnSpc>
              <a:spcBef>
                <a:spcPts val="0"/>
              </a:spcBef>
              <a:spcAft>
                <a:spcPts val="0"/>
              </a:spcAft>
            </a:pPr>
            <a:endParaRPr lang="en-GB" dirty="0">
              <a:latin typeface="+mj-lt"/>
            </a:endParaRPr>
          </a:p>
          <a:p>
            <a:pPr>
              <a:lnSpc>
                <a:spcPct val="100000"/>
              </a:lnSpc>
              <a:spcBef>
                <a:spcPts val="0"/>
              </a:spcBef>
              <a:spcAft>
                <a:spcPts val="0"/>
              </a:spcAft>
            </a:pPr>
            <a:r>
              <a:rPr lang="cy-GB" b="1" dirty="0" err="1">
                <a:latin typeface="+mj-lt"/>
              </a:rPr>
              <a:t>Cymat</a:t>
            </a:r>
            <a:r>
              <a:rPr lang="cy-GB" b="1" dirty="0">
                <a:latin typeface="+mj-lt"/>
              </a:rPr>
              <a:t> Technologies</a:t>
            </a:r>
          </a:p>
          <a:p>
            <a:pPr>
              <a:lnSpc>
                <a:spcPct val="100000"/>
              </a:lnSpc>
              <a:spcBef>
                <a:spcPts val="0"/>
              </a:spcBef>
              <a:spcAft>
                <a:spcPts val="0"/>
              </a:spcAft>
            </a:pPr>
            <a:r>
              <a:rPr lang="cy-GB" sz="2000" dirty="0">
                <a:hlinkClick r:id="rId3"/>
              </a:rPr>
              <a:t>https://www.alusion.com/files/Brochure_AlusionTM_Feb2020.pdf</a:t>
            </a:r>
            <a:r>
              <a:rPr lang="cy-GB" sz="2000" dirty="0"/>
              <a:t> </a:t>
            </a:r>
          </a:p>
          <a:p>
            <a:pPr>
              <a:lnSpc>
                <a:spcPct val="100000"/>
              </a:lnSpc>
              <a:spcBef>
                <a:spcPts val="0"/>
              </a:spcBef>
              <a:spcAft>
                <a:spcPts val="0"/>
              </a:spcAft>
            </a:pPr>
            <a:endParaRPr lang="en-GB" dirty="0">
              <a:latin typeface="+mj-lt"/>
            </a:endParaRPr>
          </a:p>
          <a:p>
            <a:pPr algn="just">
              <a:lnSpc>
                <a:spcPct val="100000"/>
              </a:lnSpc>
              <a:spcBef>
                <a:spcPts val="0"/>
              </a:spcBef>
              <a:spcAft>
                <a:spcPts val="0"/>
              </a:spcAft>
            </a:pPr>
            <a:endParaRPr lang="en-US" sz="1000" kern="0" dirty="0"/>
          </a:p>
        </p:txBody>
      </p:sp>
    </p:spTree>
    <p:extLst>
      <p:ext uri="{BB962C8B-B14F-4D97-AF65-F5344CB8AC3E}">
        <p14:creationId xmlns:p14="http://schemas.microsoft.com/office/powerpoint/2010/main" val="2638912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Deunyddiau esblygol: deunyddiau adeiladu awyredig</a:t>
            </a:r>
            <a:br>
              <a:rPr lang="cy-GB" sz="2400"/>
            </a:br>
            <a:endParaRPr lang="cy-GB" sz="2400"/>
          </a:p>
        </p:txBody>
      </p:sp>
      <p:sp>
        <p:nvSpPr>
          <p:cNvPr id="3" name="Content Placeholder 2"/>
          <p:cNvSpPr>
            <a:spLocks noGrp="1"/>
          </p:cNvSpPr>
          <p:nvPr>
            <p:ph sz="quarter" idx="10"/>
          </p:nvPr>
        </p:nvSpPr>
        <p:spPr>
          <a:xfrm>
            <a:off x="293300" y="1753540"/>
            <a:ext cx="8393500" cy="4248000"/>
          </a:xfrm>
        </p:spPr>
        <p:txBody>
          <a:bodyPr/>
          <a:lstStyle/>
          <a:p>
            <a:pPr lvl="4">
              <a:buClr>
                <a:srgbClr val="0077E3"/>
              </a:buClr>
              <a:buFont typeface="Arial" panose="020B0604020202020204" pitchFamily="34" charset="0"/>
              <a:buChar char="•"/>
              <a:defRPr/>
            </a:pPr>
            <a:r>
              <a:rPr lang="cy-GB" sz="2000"/>
              <a:t>Mae awyru’n cyfeirio at y broses o gyflenwi aer ‘glân’ (yn yr awyr agored fel arfer) i ofod, tra bydd aer llonydd yn cael ei dynnu.  </a:t>
            </a:r>
          </a:p>
          <a:p>
            <a:pPr lvl="4">
              <a:buClr>
                <a:srgbClr val="0077E3"/>
              </a:buClr>
              <a:buFont typeface="Arial" panose="020B0604020202020204" pitchFamily="34" charset="0"/>
              <a:buChar char="•"/>
              <a:defRPr/>
            </a:pPr>
            <a:endParaRPr lang="en-GB" sz="2000" dirty="0"/>
          </a:p>
          <a:p>
            <a:pPr lvl="4">
              <a:buClr>
                <a:srgbClr val="0077E3"/>
              </a:buClr>
              <a:buFont typeface="Arial" panose="020B0604020202020204" pitchFamily="34" charset="0"/>
              <a:buChar char="•"/>
              <a:defRPr/>
            </a:pPr>
            <a:r>
              <a:rPr lang="cy-GB" sz="2000"/>
              <a:t>System ffasâd awyru (sgriniau glaw): Mae deunyddiau cladin yn cynnwys paneli wedi’u gwneud o sment ffibr, cerameg, dur, alwminiwm, laminiad pwysedd uchel (HPL) ac alwminiwm. </a:t>
            </a:r>
          </a:p>
          <a:p>
            <a:pPr lvl="4">
              <a:buClr>
                <a:srgbClr val="0077E3"/>
              </a:buClr>
              <a:buFont typeface="Arial" panose="020B0604020202020204" pitchFamily="34" charset="0"/>
              <a:buChar char="•"/>
              <a:defRPr/>
            </a:pPr>
            <a:r>
              <a:rPr lang="cy-GB" sz="2000"/>
              <a:t>Mae ffasâd wedi’i awyru yn ddwy haen o ffasâd wedi’u gwahanu gan geudod aer. Mae’r gwahanu hwn yn creu ceudod agored, gan ganiatáu cyfnewid yr aer sydd rhwng y wal a’r cladin allanol.</a:t>
            </a:r>
          </a:p>
          <a:p>
            <a:pPr lvl="4">
              <a:buClr>
                <a:srgbClr val="0077E3"/>
              </a:buClr>
              <a:buFont typeface="Arial" panose="020B0604020202020204" pitchFamily="34" charset="0"/>
              <a:buChar char="•"/>
              <a:defRPr/>
            </a:pPr>
            <a:endParaRPr lang="en-GB" sz="2000" kern="0" dirty="0"/>
          </a:p>
          <a:p>
            <a:pPr lvl="4">
              <a:buClr>
                <a:srgbClr val="0077E3"/>
              </a:buClr>
              <a:buFont typeface="Arial" panose="020B0604020202020204" pitchFamily="34" charset="0"/>
              <a:buChar char="•"/>
              <a:defRPr/>
            </a:pPr>
            <a:r>
              <a:rPr lang="cy-GB" sz="2000"/>
              <a:t>Mae manteision thermol, acwstig a strwythurol i ddefnyddio ffasâd wedi’i awyru.</a:t>
            </a:r>
          </a:p>
          <a:p>
            <a:pPr lvl="4">
              <a:buFont typeface="Arial" panose="020B0604020202020204" pitchFamily="34" charset="0"/>
              <a:buChar char="•"/>
              <a:defRPr/>
            </a:pPr>
            <a:endParaRPr lang="en-GB" sz="2000" dirty="0"/>
          </a:p>
          <a:p>
            <a:pPr marL="215900" lvl="4" indent="0">
              <a:buNone/>
              <a:defRPr/>
            </a:pPr>
            <a:r>
              <a:rPr lang="cy-GB" sz="2000"/>
              <a:t>Ffynhonnell: </a:t>
            </a:r>
            <a:r>
              <a:rPr lang="cy-GB" sz="2000">
                <a:hlinkClick r:id="rId3"/>
              </a:rPr>
              <a:t>https://innowood.com/concealed-fixing/</a:t>
            </a:r>
            <a:r>
              <a:rPr lang="cy-GB" sz="2000"/>
              <a:t> </a:t>
            </a:r>
          </a:p>
          <a:p>
            <a:pPr marL="215900" lvl="4" indent="0">
              <a:buNone/>
              <a:defRPr/>
            </a:pPr>
            <a:endParaRPr lang="en-GB" sz="2000" dirty="0"/>
          </a:p>
          <a:p>
            <a:pPr marL="215900" lvl="4" indent="0">
              <a:buNone/>
              <a:defRPr/>
            </a:pPr>
            <a:endParaRPr lang="en-US" dirty="0"/>
          </a:p>
        </p:txBody>
      </p:sp>
    </p:spTree>
    <p:extLst>
      <p:ext uri="{BB962C8B-B14F-4D97-AF65-F5344CB8AC3E}">
        <p14:creationId xmlns:p14="http://schemas.microsoft.com/office/powerpoint/2010/main" val="18691125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Deunyddiau esblygol: deunyddiau adeiladu awyredig</a:t>
            </a:r>
          </a:p>
        </p:txBody>
      </p:sp>
      <p:sp>
        <p:nvSpPr>
          <p:cNvPr id="3" name="Content Placeholder 2"/>
          <p:cNvSpPr>
            <a:spLocks noGrp="1"/>
          </p:cNvSpPr>
          <p:nvPr>
            <p:ph sz="quarter" idx="10"/>
          </p:nvPr>
        </p:nvSpPr>
        <p:spPr>
          <a:xfrm>
            <a:off x="279376" y="1633412"/>
            <a:ext cx="7915718" cy="4248000"/>
          </a:xfrm>
        </p:spPr>
        <p:txBody>
          <a:bodyPr/>
          <a:lstStyle/>
          <a:p>
            <a:pPr marL="215900" lvl="4" indent="0">
              <a:buNone/>
              <a:defRPr/>
            </a:pPr>
            <a:r>
              <a:rPr lang="cy-GB" sz="2000" b="1"/>
              <a:t>Waliau anadlu: Dylunio deunyddiau mandyllog ar gyfer cyfnewid gwres ac awyru datganoledig</a:t>
            </a:r>
          </a:p>
          <a:p>
            <a:pPr marL="215900" lvl="4" indent="0">
              <a:buNone/>
              <a:defRPr/>
            </a:pPr>
            <a:endParaRPr lang="en-US" sz="2000" dirty="0"/>
          </a:p>
          <a:p>
            <a:pPr marL="215900" lvl="4" indent="0">
              <a:buNone/>
              <a:defRPr/>
            </a:pPr>
            <a:r>
              <a:rPr lang="cy-GB" sz="2000"/>
              <a:t>Dangosodd yr astudiaeth hon sut i ddylunio mandyllau mewn deunyddiau adeiladu er mwyn gallu tymheru aer ffres sy’n dod i mewn yn effeithlon â gwres gradd isel gan sicrhau cyn lleied â phosib o golledion dargludiad yr un pryd. Gellir defnyddio unrhyw ddeunydd mewn egwyddor, cyhyd â bod modd ei gynhyrchu gyda sianeli awyr ar raddfa milimedr. </a:t>
            </a:r>
          </a:p>
          <a:p>
            <a:pPr marL="215900" lvl="4" indent="0">
              <a:buNone/>
              <a:defRPr/>
            </a:pPr>
            <a:endParaRPr lang="en-US" sz="2000" dirty="0"/>
          </a:p>
          <a:p>
            <a:pPr marL="215900" lvl="4" indent="0">
              <a:buNone/>
              <a:defRPr/>
            </a:pPr>
            <a:r>
              <a:rPr lang="cy-GB" sz="1400"/>
              <a:t>Ffynhonnell: </a:t>
            </a:r>
            <a:r>
              <a:rPr lang="cy-GB" sz="1400">
                <a:hlinkClick r:id="rId3"/>
              </a:rPr>
              <a:t>https://reader.elsevier.com/reader/sd/pii/S0378778817300476?token=C8A5BFBB37535EFCB07423266E08B649B8C6C9ABAD35EA81726D0985E0B987EC2E87B4CE26229EC9F68B3A2C86B1A8C9</a:t>
            </a:r>
            <a:r>
              <a:rPr lang="cy-GB" sz="1400"/>
              <a:t> </a:t>
            </a:r>
          </a:p>
          <a:p>
            <a:pPr marL="215900" lvl="4" indent="0">
              <a:buNone/>
              <a:defRPr/>
            </a:pPr>
            <a:endParaRPr lang="en-US" sz="1400" dirty="0"/>
          </a:p>
        </p:txBody>
      </p:sp>
    </p:spTree>
    <p:extLst>
      <p:ext uri="{BB962C8B-B14F-4D97-AF65-F5344CB8AC3E}">
        <p14:creationId xmlns:p14="http://schemas.microsoft.com/office/powerpoint/2010/main" val="54782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Deunyddiau esblygol: waliau anadlu</a:t>
            </a:r>
          </a:p>
        </p:txBody>
      </p:sp>
      <p:sp>
        <p:nvSpPr>
          <p:cNvPr id="3" name="Content Placeholder 2"/>
          <p:cNvSpPr>
            <a:spLocks noGrp="1"/>
          </p:cNvSpPr>
          <p:nvPr>
            <p:ph sz="quarter" idx="10"/>
          </p:nvPr>
        </p:nvSpPr>
        <p:spPr>
          <a:xfrm>
            <a:off x="457201" y="1473899"/>
            <a:ext cx="8013940" cy="4121683"/>
          </a:xfrm>
        </p:spPr>
        <p:txBody>
          <a:bodyPr/>
          <a:lstStyle/>
          <a:p>
            <a:pPr>
              <a:lnSpc>
                <a:spcPct val="100000"/>
              </a:lnSpc>
              <a:spcBef>
                <a:spcPts val="0"/>
              </a:spcBef>
              <a:spcAft>
                <a:spcPts val="0"/>
              </a:spcAft>
            </a:pPr>
            <a:r>
              <a:rPr lang="cy-GB" dirty="0"/>
              <a:t>Ffasâd niwmatig yw hwn, hynny yw, ffasâd sy’n anadlu. Wedi’i orchuddio â thyllau tebyg i fandyllau i ganiatáu i’r aer lifo drwodd. </a:t>
            </a:r>
          </a:p>
          <a:p>
            <a:pPr algn="just">
              <a:lnSpc>
                <a:spcPct val="100000"/>
              </a:lnSpc>
              <a:spcBef>
                <a:spcPts val="0"/>
              </a:spcBef>
              <a:spcAft>
                <a:spcPts val="0"/>
              </a:spcAft>
            </a:pPr>
            <a:r>
              <a:rPr lang="cy-GB" dirty="0"/>
              <a:t>Arweiniwyd y prosiect </a:t>
            </a:r>
            <a:r>
              <a:rPr lang="cy-GB" dirty="0" err="1"/>
              <a:t>biomimetig</a:t>
            </a:r>
            <a:r>
              <a:rPr lang="cy-GB" dirty="0"/>
              <a:t> hwn gan fyfyriwr ym Mhrifysgol </a:t>
            </a:r>
            <a:r>
              <a:rPr lang="cy-GB" dirty="0" err="1"/>
              <a:t>Stuttgart</a:t>
            </a:r>
            <a:r>
              <a:rPr lang="cy-GB" dirty="0"/>
              <a:t>, </a:t>
            </a:r>
            <a:r>
              <a:rPr lang="cy-GB" dirty="0" err="1"/>
              <a:t>Tobias</a:t>
            </a:r>
            <a:r>
              <a:rPr lang="cy-GB" dirty="0"/>
              <a:t> </a:t>
            </a:r>
            <a:r>
              <a:rPr lang="cy-GB" dirty="0" err="1"/>
              <a:t>Becker</a:t>
            </a:r>
            <a:r>
              <a:rPr lang="cy-GB" dirty="0"/>
              <a:t>.</a:t>
            </a:r>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nSpc>
                <a:spcPct val="100000"/>
              </a:lnSpc>
              <a:spcBef>
                <a:spcPts val="0"/>
              </a:spcBef>
              <a:spcAft>
                <a:spcPts val="0"/>
              </a:spcAft>
            </a:pPr>
            <a:endParaRPr lang="en-US" sz="1400" dirty="0"/>
          </a:p>
          <a:p>
            <a:pPr>
              <a:lnSpc>
                <a:spcPct val="100000"/>
              </a:lnSpc>
              <a:spcBef>
                <a:spcPts val="0"/>
              </a:spcBef>
              <a:spcAft>
                <a:spcPts val="0"/>
              </a:spcAft>
            </a:pPr>
            <a:r>
              <a:rPr lang="cy-GB" sz="1400" dirty="0"/>
              <a:t>Ffynhonnell: </a:t>
            </a:r>
            <a:r>
              <a:rPr lang="cy-GB" sz="1400" dirty="0">
                <a:hlinkClick r:id="rId4"/>
              </a:rPr>
              <a:t>https://youtu.be/a67brMDgiW4</a:t>
            </a:r>
            <a:r>
              <a:rPr lang="cy-GB" sz="1400" cap="all" dirty="0"/>
              <a:t> </a:t>
            </a:r>
          </a:p>
          <a:p>
            <a:pPr>
              <a:lnSpc>
                <a:spcPct val="100000"/>
              </a:lnSpc>
              <a:spcBef>
                <a:spcPts val="0"/>
              </a:spcBef>
              <a:spcAft>
                <a:spcPts val="0"/>
              </a:spcAft>
            </a:pPr>
            <a:r>
              <a:rPr lang="cy-GB" sz="1400" cap="all" dirty="0"/>
              <a:t>GWEFAN FUTURISM CREATIVE Mehefin </a:t>
            </a:r>
            <a:r>
              <a:rPr lang="cy-GB" sz="1400" dirty="0"/>
              <a:t>22AIN 2016: </a:t>
            </a:r>
            <a:r>
              <a:rPr lang="cy-GB" sz="1400" dirty="0">
                <a:hlinkClick r:id="rId5"/>
              </a:rPr>
              <a:t>http://futurism.com</a:t>
            </a:r>
          </a:p>
        </p:txBody>
      </p:sp>
      <p:pic>
        <p:nvPicPr>
          <p:cNvPr id="4" name="Online Media 3" title="The Breathing Wall That Controls Your Home's Temperature">
            <a:hlinkClick r:id="" action="ppaction://media"/>
            <a:extLst>
              <a:ext uri="{FF2B5EF4-FFF2-40B4-BE49-F238E27FC236}">
                <a16:creationId xmlns:a16="http://schemas.microsoft.com/office/drawing/2014/main" id="{E69F7EC2-2A77-4047-81D3-F47077354306}"/>
              </a:ext>
            </a:extLst>
          </p:cNvPr>
          <p:cNvPicPr>
            <a:picLocks noRot="1" noChangeAspect="1"/>
          </p:cNvPicPr>
          <p:nvPr>
            <a:videoFile r:link="rId1"/>
          </p:nvPr>
        </p:nvPicPr>
        <p:blipFill>
          <a:blip r:embed="rId6"/>
          <a:stretch>
            <a:fillRect/>
          </a:stretch>
        </p:blipFill>
        <p:spPr>
          <a:xfrm>
            <a:off x="2841822" y="3083943"/>
            <a:ext cx="3460356" cy="1955101"/>
          </a:xfrm>
          <a:prstGeom prst="rect">
            <a:avLst/>
          </a:prstGeom>
        </p:spPr>
      </p:pic>
    </p:spTree>
    <p:extLst>
      <p:ext uri="{BB962C8B-B14F-4D97-AF65-F5344CB8AC3E}">
        <p14:creationId xmlns:p14="http://schemas.microsoft.com/office/powerpoint/2010/main" val="3076305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8A5189D4C566B43BC5808443DA13BF6" ma:contentTypeVersion="9" ma:contentTypeDescription="Create a new document." ma:contentTypeScope="" ma:versionID="523c4d9b6d9985c6e120eab93d4ec2a9">
  <xsd:schema xmlns:xsd="http://www.w3.org/2001/XMLSchema" xmlns:xs="http://www.w3.org/2001/XMLSchema" xmlns:p="http://schemas.microsoft.com/office/2006/metadata/properties" xmlns:ns2="7d2f7706-b7a4-469b-9553-f9b3a96bd917" targetNamespace="http://schemas.microsoft.com/office/2006/metadata/properties" ma:root="true" ma:fieldsID="19ac9a2dc3c57eae9cd4696657a01e1a" ns2:_="">
    <xsd:import namespace="7d2f7706-b7a4-469b-9553-f9b3a96bd91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2f7706-b7a4-469b-9553-f9b3a96bd9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D0EE5B85-48F3-4590-8C0F-D3EA80BF15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2f7706-b7a4-469b-9553-f9b3a96bd9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http://www.w3.org/XML/1998/namespace"/>
    <ds:schemaRef ds:uri="7d2f7706-b7a4-469b-9553-f9b3a96bd917"/>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2295</TotalTime>
  <Words>1242</Words>
  <Application>Microsoft Office PowerPoint</Application>
  <PresentationFormat>On-screen Show (4:3)</PresentationFormat>
  <Paragraphs>151</Paragraphs>
  <Slides>15</Slides>
  <Notes>13</Notes>
  <HiddenSlides>0</HiddenSlides>
  <MMClips>3</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Lucida Grande</vt:lpstr>
      <vt:lpstr>Times New Roman</vt:lpstr>
      <vt:lpstr>Default Design</vt:lpstr>
      <vt:lpstr> PowerPoint 7: Technolegau a deunyddiau newydd 3</vt:lpstr>
      <vt:lpstr>Technolegau a deunyddiau newydd ym maes adeiladu</vt:lpstr>
      <vt:lpstr>Deunyddiau esblygol: Graffin</vt:lpstr>
      <vt:lpstr>Deunyddiau esblygol: Graffin</vt:lpstr>
      <vt:lpstr>Deunyddiau esblygol: gorchuddion arwyneb</vt:lpstr>
      <vt:lpstr>Deunyddiau esblygol: Paneli Alusion</vt:lpstr>
      <vt:lpstr>Deunyddiau esblygol: deunyddiau adeiladu awyredig </vt:lpstr>
      <vt:lpstr>Deunyddiau esblygol: deunyddiau adeiladu awyredig</vt:lpstr>
      <vt:lpstr>Deunyddiau esblygol: waliau anadlu</vt:lpstr>
      <vt:lpstr>Deunyddiau esblygol: ffasâd adeiladu</vt:lpstr>
      <vt:lpstr>Deunyddiau esblygol: to hylif</vt:lpstr>
      <vt:lpstr>Deunyddiau esblygol: alwminiwm tryloyw</vt:lpstr>
      <vt:lpstr>Deunyddiau esblygol: concrit hunan-drwsio</vt:lpstr>
      <vt:lpstr>Deunyddiau esblygol: concrit hunan-drwsio</vt:lpstr>
      <vt:lpstr>PowerPoint Presentation</vt:lpstr>
    </vt:vector>
  </TitlesOfParts>
  <Manager/>
  <Company>City &amp; Guilds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janicec</dc:creator>
  <cp:keywords/>
  <dc:description/>
  <cp:lastModifiedBy>Fiona Freel</cp:lastModifiedBy>
  <cp:revision>55</cp:revision>
  <dcterms:created xsi:type="dcterms:W3CDTF">2013-05-28T00:38:54Z</dcterms:created>
  <dcterms:modified xsi:type="dcterms:W3CDTF">2021-05-19T12:51:33Z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0x01010068A5189D4C566B43BC5808443DA13BF6</vt:lpwstr>
  </property>
</Properties>
</file>