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41" r:id="rId6"/>
    <p:sldId id="355" r:id="rId7"/>
    <p:sldId id="352" r:id="rId8"/>
    <p:sldId id="357" r:id="rId9"/>
    <p:sldId id="356" r:id="rId10"/>
    <p:sldId id="351" r:id="rId11"/>
    <p:sldId id="354" r:id="rId12"/>
    <p:sldId id="350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9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0756B6-1247-9A42-99B5-28BE46B2706F}" v="126" dt="2020-10-02T09:45:28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7"/>
    <p:restoredTop sz="94249" autoAdjust="0"/>
  </p:normalViewPr>
  <p:slideViewPr>
    <p:cSldViewPr snapToGrid="0">
      <p:cViewPr varScale="1">
        <p:scale>
          <a:sx n="62" d="100"/>
          <a:sy n="62" d="100"/>
        </p:scale>
        <p:origin x="150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ila Holmes" userId="6e7462e7-2d5c-446e-98fb-109e4125352a" providerId="ADAL" clId="{A70756B6-1247-9A42-99B5-28BE46B2706F}"/>
    <pc:docChg chg="undo redo custSel addSld delSld modSld sldOrd">
      <pc:chgData name="Sheila Holmes" userId="6e7462e7-2d5c-446e-98fb-109e4125352a" providerId="ADAL" clId="{A70756B6-1247-9A42-99B5-28BE46B2706F}" dt="2020-10-02T09:51:13.167" v="3278" actId="120"/>
      <pc:docMkLst>
        <pc:docMk/>
      </pc:docMkLst>
      <pc:sldChg chg="modSp">
        <pc:chgData name="Sheila Holmes" userId="6e7462e7-2d5c-446e-98fb-109e4125352a" providerId="ADAL" clId="{A70756B6-1247-9A42-99B5-28BE46B2706F}" dt="2020-09-30T12:47:54.797" v="2"/>
        <pc:sldMkLst>
          <pc:docMk/>
          <pc:sldMk cId="0" sldId="256"/>
        </pc:sldMkLst>
        <pc:spChg chg="mod">
          <ac:chgData name="Sheila Holmes" userId="6e7462e7-2d5c-446e-98fb-109e4125352a" providerId="ADAL" clId="{A70756B6-1247-9A42-99B5-28BE46B2706F}" dt="2020-09-30T12:47:54.797" v="2"/>
          <ac:spMkLst>
            <pc:docMk/>
            <pc:sldMk cId="0" sldId="256"/>
            <ac:spMk id="2053" creationId="{00000000-0000-0000-0000-000000000000}"/>
          </ac:spMkLst>
        </pc:spChg>
      </pc:sldChg>
      <pc:sldChg chg="addSp delSp modSp mod">
        <pc:chgData name="Sheila Holmes" userId="6e7462e7-2d5c-446e-98fb-109e4125352a" providerId="ADAL" clId="{A70756B6-1247-9A42-99B5-28BE46B2706F}" dt="2020-10-02T09:45:28.547" v="3276" actId="1036"/>
        <pc:sldMkLst>
          <pc:docMk/>
          <pc:sldMk cId="2197054914" sldId="341"/>
        </pc:sldMkLst>
        <pc:spChg chg="mod">
          <ac:chgData name="Sheila Holmes" userId="6e7462e7-2d5c-446e-98fb-109e4125352a" providerId="ADAL" clId="{A70756B6-1247-9A42-99B5-28BE46B2706F}" dt="2020-10-02T09:45:23.156" v="3263" actId="20577"/>
          <ac:spMkLst>
            <pc:docMk/>
            <pc:sldMk cId="2197054914" sldId="341"/>
            <ac:spMk id="3" creationId="{00000000-0000-0000-0000-000000000000}"/>
          </ac:spMkLst>
        </pc:spChg>
        <pc:spChg chg="del mod">
          <ac:chgData name="Sheila Holmes" userId="6e7462e7-2d5c-446e-98fb-109e4125352a" providerId="ADAL" clId="{A70756B6-1247-9A42-99B5-28BE46B2706F}" dt="2020-09-30T16:50:40.608" v="655" actId="478"/>
          <ac:spMkLst>
            <pc:docMk/>
            <pc:sldMk cId="2197054914" sldId="341"/>
            <ac:spMk id="4" creationId="{00000000-0000-0000-0000-000000000000}"/>
          </ac:spMkLst>
        </pc:spChg>
        <pc:spChg chg="add del mod">
          <ac:chgData name="Sheila Holmes" userId="6e7462e7-2d5c-446e-98fb-109e4125352a" providerId="ADAL" clId="{A70756B6-1247-9A42-99B5-28BE46B2706F}" dt="2020-09-30T17:51:30.380" v="1309" actId="478"/>
          <ac:spMkLst>
            <pc:docMk/>
            <pc:sldMk cId="2197054914" sldId="341"/>
            <ac:spMk id="9" creationId="{25BFAD3D-F64C-834C-BBB7-578411C01079}"/>
          </ac:spMkLst>
        </pc:spChg>
        <pc:spChg chg="add mod">
          <ac:chgData name="Sheila Holmes" userId="6e7462e7-2d5c-446e-98fb-109e4125352a" providerId="ADAL" clId="{A70756B6-1247-9A42-99B5-28BE46B2706F}" dt="2020-10-01T14:29:39.893" v="1412" actId="20577"/>
          <ac:spMkLst>
            <pc:docMk/>
            <pc:sldMk cId="2197054914" sldId="341"/>
            <ac:spMk id="10" creationId="{0FC2865E-2F1C-5C45-89E2-7A538D0C5B6E}"/>
          </ac:spMkLst>
        </pc:spChg>
        <pc:picChg chg="add mod">
          <ac:chgData name="Sheila Holmes" userId="6e7462e7-2d5c-446e-98fb-109e4125352a" providerId="ADAL" clId="{A70756B6-1247-9A42-99B5-28BE46B2706F}" dt="2020-10-02T09:45:28.547" v="3276" actId="1036"/>
          <ac:picMkLst>
            <pc:docMk/>
            <pc:sldMk cId="2197054914" sldId="341"/>
            <ac:picMk id="6" creationId="{F0F0C159-B8E9-5A44-B4A2-A3C0C719C9F3}"/>
          </ac:picMkLst>
        </pc:picChg>
        <pc:picChg chg="add del mod">
          <ac:chgData name="Sheila Holmes" userId="6e7462e7-2d5c-446e-98fb-109e4125352a" providerId="ADAL" clId="{A70756B6-1247-9A42-99B5-28BE46B2706F}" dt="2020-09-30T17:42:40.584" v="1133" actId="478"/>
          <ac:picMkLst>
            <pc:docMk/>
            <pc:sldMk cId="2197054914" sldId="341"/>
            <ac:picMk id="7" creationId="{C0FDAEC9-286D-794A-8CB5-5EDC8950287A}"/>
          </ac:picMkLst>
        </pc:picChg>
        <pc:picChg chg="add del">
          <ac:chgData name="Sheila Holmes" userId="6e7462e7-2d5c-446e-98fb-109e4125352a" providerId="ADAL" clId="{A70756B6-1247-9A42-99B5-28BE46B2706F}" dt="2020-09-30T16:50:34.489" v="653" actId="478"/>
          <ac:picMkLst>
            <pc:docMk/>
            <pc:sldMk cId="2197054914" sldId="341"/>
            <ac:picMk id="11" creationId="{0BA29978-C801-F745-B5EB-ECC7E11B851B}"/>
          </ac:picMkLst>
        </pc:picChg>
      </pc:sldChg>
      <pc:sldChg chg="del">
        <pc:chgData name="Sheila Holmes" userId="6e7462e7-2d5c-446e-98fb-109e4125352a" providerId="ADAL" clId="{A70756B6-1247-9A42-99B5-28BE46B2706F}" dt="2020-09-30T09:50:05.676" v="0" actId="2696"/>
        <pc:sldMkLst>
          <pc:docMk/>
          <pc:sldMk cId="1807097917" sldId="346"/>
        </pc:sldMkLst>
      </pc:sldChg>
      <pc:sldChg chg="del">
        <pc:chgData name="Sheila Holmes" userId="6e7462e7-2d5c-446e-98fb-109e4125352a" providerId="ADAL" clId="{A70756B6-1247-9A42-99B5-28BE46B2706F}" dt="2020-09-30T09:50:08.284" v="1" actId="2696"/>
        <pc:sldMkLst>
          <pc:docMk/>
          <pc:sldMk cId="1869112564" sldId="347"/>
        </pc:sldMkLst>
      </pc:sldChg>
      <pc:sldChg chg="addSp delSp modSp add mod">
        <pc:chgData name="Sheila Holmes" userId="6e7462e7-2d5c-446e-98fb-109e4125352a" providerId="ADAL" clId="{A70756B6-1247-9A42-99B5-28BE46B2706F}" dt="2020-10-01T17:36:52.204" v="3261" actId="20577"/>
        <pc:sldMkLst>
          <pc:docMk/>
          <pc:sldMk cId="3868706664" sldId="351"/>
        </pc:sldMkLst>
        <pc:spChg chg="mod">
          <ac:chgData name="Sheila Holmes" userId="6e7462e7-2d5c-446e-98fb-109e4125352a" providerId="ADAL" clId="{A70756B6-1247-9A42-99B5-28BE46B2706F}" dt="2020-10-01T16:53:02.079" v="3193" actId="20577"/>
          <ac:spMkLst>
            <pc:docMk/>
            <pc:sldMk cId="3868706664" sldId="351"/>
            <ac:spMk id="3" creationId="{00000000-0000-0000-0000-000000000000}"/>
          </ac:spMkLst>
        </pc:spChg>
        <pc:spChg chg="del mod">
          <ac:chgData name="Sheila Holmes" userId="6e7462e7-2d5c-446e-98fb-109e4125352a" providerId="ADAL" clId="{A70756B6-1247-9A42-99B5-28BE46B2706F}" dt="2020-09-30T14:28:46.063" v="631" actId="478"/>
          <ac:spMkLst>
            <pc:docMk/>
            <pc:sldMk cId="3868706664" sldId="351"/>
            <ac:spMk id="4" creationId="{00000000-0000-0000-0000-000000000000}"/>
          </ac:spMkLst>
        </pc:spChg>
        <pc:spChg chg="add mod">
          <ac:chgData name="Sheila Holmes" userId="6e7462e7-2d5c-446e-98fb-109e4125352a" providerId="ADAL" clId="{A70756B6-1247-9A42-99B5-28BE46B2706F}" dt="2020-10-01T17:34:21.522" v="3209"/>
          <ac:spMkLst>
            <pc:docMk/>
            <pc:sldMk cId="3868706664" sldId="351"/>
            <ac:spMk id="4" creationId="{C9964F44-B1E6-3F4B-ABBC-7F01082E1CA3}"/>
          </ac:spMkLst>
        </pc:spChg>
        <pc:spChg chg="add del mod">
          <ac:chgData name="Sheila Holmes" userId="6e7462e7-2d5c-446e-98fb-109e4125352a" providerId="ADAL" clId="{A70756B6-1247-9A42-99B5-28BE46B2706F}" dt="2020-10-01T17:36:52.204" v="3261" actId="20577"/>
          <ac:spMkLst>
            <pc:docMk/>
            <pc:sldMk cId="3868706664" sldId="351"/>
            <ac:spMk id="5" creationId="{C8C6F384-2E9A-A14C-B36A-F58974BF4F77}"/>
          </ac:spMkLst>
        </pc:spChg>
        <pc:spChg chg="add mod">
          <ac:chgData name="Sheila Holmes" userId="6e7462e7-2d5c-446e-98fb-109e4125352a" providerId="ADAL" clId="{A70756B6-1247-9A42-99B5-28BE46B2706F}" dt="2020-10-01T17:34:21.522" v="3209"/>
          <ac:spMkLst>
            <pc:docMk/>
            <pc:sldMk cId="3868706664" sldId="351"/>
            <ac:spMk id="7" creationId="{CB3B0D05-AC6B-4544-B557-5B4C16E9B708}"/>
          </ac:spMkLst>
        </pc:spChg>
        <pc:spChg chg="add mod">
          <ac:chgData name="Sheila Holmes" userId="6e7462e7-2d5c-446e-98fb-109e4125352a" providerId="ADAL" clId="{A70756B6-1247-9A42-99B5-28BE46B2706F}" dt="2020-10-01T17:34:22.873" v="3210"/>
          <ac:spMkLst>
            <pc:docMk/>
            <pc:sldMk cId="3868706664" sldId="351"/>
            <ac:spMk id="8" creationId="{215E9067-7412-1A40-9E91-423F9AF03B00}"/>
          </ac:spMkLst>
        </pc:spChg>
        <pc:spChg chg="add mod">
          <ac:chgData name="Sheila Holmes" userId="6e7462e7-2d5c-446e-98fb-109e4125352a" providerId="ADAL" clId="{A70756B6-1247-9A42-99B5-28BE46B2706F}" dt="2020-10-01T17:34:22.873" v="3210"/>
          <ac:spMkLst>
            <pc:docMk/>
            <pc:sldMk cId="3868706664" sldId="351"/>
            <ac:spMk id="9" creationId="{A35FFE93-9C89-C54B-A245-57188EE5FE10}"/>
          </ac:spMkLst>
        </pc:spChg>
        <pc:spChg chg="add del mod">
          <ac:chgData name="Sheila Holmes" userId="6e7462e7-2d5c-446e-98fb-109e4125352a" providerId="ADAL" clId="{A70756B6-1247-9A42-99B5-28BE46B2706F}" dt="2020-10-01T17:34:47.342" v="3216" actId="478"/>
          <ac:spMkLst>
            <pc:docMk/>
            <pc:sldMk cId="3868706664" sldId="351"/>
            <ac:spMk id="10" creationId="{C129D03E-8C9F-3548-879E-DCCA134889A8}"/>
          </ac:spMkLst>
        </pc:spChg>
        <pc:spChg chg="add del mod">
          <ac:chgData name="Sheila Holmes" userId="6e7462e7-2d5c-446e-98fb-109e4125352a" providerId="ADAL" clId="{A70756B6-1247-9A42-99B5-28BE46B2706F}" dt="2020-10-01T17:34:47.342" v="3216" actId="478"/>
          <ac:spMkLst>
            <pc:docMk/>
            <pc:sldMk cId="3868706664" sldId="351"/>
            <ac:spMk id="11" creationId="{483E8CD1-82C6-1245-B60B-2FCD7671C0C4}"/>
          </ac:spMkLst>
        </pc:spChg>
        <pc:picChg chg="add mod modCrop">
          <ac:chgData name="Sheila Holmes" userId="6e7462e7-2d5c-446e-98fb-109e4125352a" providerId="ADAL" clId="{A70756B6-1247-9A42-99B5-28BE46B2706F}" dt="2020-10-01T16:52:56.557" v="3192" actId="1035"/>
          <ac:picMkLst>
            <pc:docMk/>
            <pc:sldMk cId="3868706664" sldId="351"/>
            <ac:picMk id="6" creationId="{D032EB11-15C3-054E-B15C-46953936B623}"/>
          </ac:picMkLst>
        </pc:picChg>
        <pc:picChg chg="del">
          <ac:chgData name="Sheila Holmes" userId="6e7462e7-2d5c-446e-98fb-109e4125352a" providerId="ADAL" clId="{A70756B6-1247-9A42-99B5-28BE46B2706F}" dt="2020-09-30T14:28:41.512" v="629" actId="478"/>
          <ac:picMkLst>
            <pc:docMk/>
            <pc:sldMk cId="3868706664" sldId="351"/>
            <ac:picMk id="11" creationId="{0BA29978-C801-F745-B5EB-ECC7E11B851B}"/>
          </ac:picMkLst>
        </pc:picChg>
        <pc:picChg chg="add del mod">
          <ac:chgData name="Sheila Holmes" userId="6e7462e7-2d5c-446e-98fb-109e4125352a" providerId="ADAL" clId="{A70756B6-1247-9A42-99B5-28BE46B2706F}" dt="2020-10-01T17:34:56.733" v="3219" actId="478"/>
          <ac:picMkLst>
            <pc:docMk/>
            <pc:sldMk cId="3868706664" sldId="351"/>
            <ac:picMk id="1026" creationId="{3431A998-3047-4F45-8253-75F0AA433C32}"/>
          </ac:picMkLst>
        </pc:picChg>
        <pc:picChg chg="add del mod">
          <ac:chgData name="Sheila Holmes" userId="6e7462e7-2d5c-446e-98fb-109e4125352a" providerId="ADAL" clId="{A70756B6-1247-9A42-99B5-28BE46B2706F}" dt="2020-10-01T17:34:53.005" v="3218" actId="478"/>
          <ac:picMkLst>
            <pc:docMk/>
            <pc:sldMk cId="3868706664" sldId="351"/>
            <ac:picMk id="1030" creationId="{1770B813-4F72-4742-B872-24924938B831}"/>
          </ac:picMkLst>
        </pc:picChg>
        <pc:picChg chg="add del mod">
          <ac:chgData name="Sheila Holmes" userId="6e7462e7-2d5c-446e-98fb-109e4125352a" providerId="ADAL" clId="{A70756B6-1247-9A42-99B5-28BE46B2706F}" dt="2020-10-01T17:34:51.654" v="3217" actId="478"/>
          <ac:picMkLst>
            <pc:docMk/>
            <pc:sldMk cId="3868706664" sldId="351"/>
            <ac:picMk id="1034" creationId="{BF7CCEAB-98B0-7D43-A0EE-546FB962E604}"/>
          </ac:picMkLst>
        </pc:picChg>
      </pc:sldChg>
      <pc:sldChg chg="addSp delSp modSp add mod ord modNotesTx">
        <pc:chgData name="Sheila Holmes" userId="6e7462e7-2d5c-446e-98fb-109e4125352a" providerId="ADAL" clId="{A70756B6-1247-9A42-99B5-28BE46B2706F}" dt="2020-10-02T09:51:13.167" v="3278" actId="120"/>
        <pc:sldMkLst>
          <pc:docMk/>
          <pc:sldMk cId="1178358006" sldId="352"/>
        </pc:sldMkLst>
        <pc:spChg chg="mod">
          <ac:chgData name="Sheila Holmes" userId="6e7462e7-2d5c-446e-98fb-109e4125352a" providerId="ADAL" clId="{A70756B6-1247-9A42-99B5-28BE46B2706F}" dt="2020-10-02T09:51:13.167" v="3278" actId="120"/>
          <ac:spMkLst>
            <pc:docMk/>
            <pc:sldMk cId="1178358006" sldId="352"/>
            <ac:spMk id="3" creationId="{00000000-0000-0000-0000-000000000000}"/>
          </ac:spMkLst>
        </pc:spChg>
        <pc:spChg chg="del mod">
          <ac:chgData name="Sheila Holmes" userId="6e7462e7-2d5c-446e-98fb-109e4125352a" providerId="ADAL" clId="{A70756B6-1247-9A42-99B5-28BE46B2706F}" dt="2020-09-30T13:28:00.754" v="33" actId="478"/>
          <ac:spMkLst>
            <pc:docMk/>
            <pc:sldMk cId="1178358006" sldId="352"/>
            <ac:spMk id="4" creationId="{00000000-0000-0000-0000-000000000000}"/>
          </ac:spMkLst>
        </pc:spChg>
        <pc:spChg chg="add del mod">
          <ac:chgData name="Sheila Holmes" userId="6e7462e7-2d5c-446e-98fb-109e4125352a" providerId="ADAL" clId="{A70756B6-1247-9A42-99B5-28BE46B2706F}" dt="2020-10-01T16:02:04.396" v="2966" actId="478"/>
          <ac:spMkLst>
            <pc:docMk/>
            <pc:sldMk cId="1178358006" sldId="352"/>
            <ac:spMk id="9" creationId="{B8C108D2-584E-CD43-8430-5A99ED7AC3EF}"/>
          </ac:spMkLst>
        </pc:spChg>
        <pc:spChg chg="add del mod">
          <ac:chgData name="Sheila Holmes" userId="6e7462e7-2d5c-446e-98fb-109e4125352a" providerId="ADAL" clId="{A70756B6-1247-9A42-99B5-28BE46B2706F}" dt="2020-10-01T16:10:22.345" v="3003" actId="478"/>
          <ac:spMkLst>
            <pc:docMk/>
            <pc:sldMk cId="1178358006" sldId="352"/>
            <ac:spMk id="10" creationId="{8901A9BC-0BF0-9042-903B-D34EFCF51C94}"/>
          </ac:spMkLst>
        </pc:spChg>
        <pc:spChg chg="add mod">
          <ac:chgData name="Sheila Holmes" userId="6e7462e7-2d5c-446e-98fb-109e4125352a" providerId="ADAL" clId="{A70756B6-1247-9A42-99B5-28BE46B2706F}" dt="2020-10-01T16:34:52.143" v="3081" actId="1076"/>
          <ac:spMkLst>
            <pc:docMk/>
            <pc:sldMk cId="1178358006" sldId="352"/>
            <ac:spMk id="12" creationId="{6275F3B9-F5C2-1047-A06E-8C24896E03A3}"/>
          </ac:spMkLst>
        </pc:spChg>
        <pc:picChg chg="add del mod">
          <ac:chgData name="Sheila Holmes" userId="6e7462e7-2d5c-446e-98fb-109e4125352a" providerId="ADAL" clId="{A70756B6-1247-9A42-99B5-28BE46B2706F}" dt="2020-09-30T13:27:35.404" v="30" actId="478"/>
          <ac:picMkLst>
            <pc:docMk/>
            <pc:sldMk cId="1178358006" sldId="352"/>
            <ac:picMk id="6" creationId="{92E81FA8-66EF-1745-99B0-A6B76D6572DB}"/>
          </ac:picMkLst>
        </pc:picChg>
        <pc:picChg chg="add mod modCrop">
          <ac:chgData name="Sheila Holmes" userId="6e7462e7-2d5c-446e-98fb-109e4125352a" providerId="ADAL" clId="{A70756B6-1247-9A42-99B5-28BE46B2706F}" dt="2020-10-01T16:35:36.044" v="3115" actId="1035"/>
          <ac:picMkLst>
            <pc:docMk/>
            <pc:sldMk cId="1178358006" sldId="352"/>
            <ac:picMk id="7" creationId="{2A535171-899C-2C4B-83C0-5DDDD9ACE5C2}"/>
          </ac:picMkLst>
        </pc:picChg>
        <pc:picChg chg="del">
          <ac:chgData name="Sheila Holmes" userId="6e7462e7-2d5c-446e-98fb-109e4125352a" providerId="ADAL" clId="{A70756B6-1247-9A42-99B5-28BE46B2706F}" dt="2020-09-30T13:27:56.138" v="31" actId="478"/>
          <ac:picMkLst>
            <pc:docMk/>
            <pc:sldMk cId="1178358006" sldId="352"/>
            <ac:picMk id="11" creationId="{0BA29978-C801-F745-B5EB-ECC7E11B851B}"/>
          </ac:picMkLst>
        </pc:picChg>
      </pc:sldChg>
      <pc:sldChg chg="addSp delSp modSp add del mod ord">
        <pc:chgData name="Sheila Holmes" userId="6e7462e7-2d5c-446e-98fb-109e4125352a" providerId="ADAL" clId="{A70756B6-1247-9A42-99B5-28BE46B2706F}" dt="2020-09-30T17:01:05.131" v="942" actId="2696"/>
        <pc:sldMkLst>
          <pc:docMk/>
          <pc:sldMk cId="3700125832" sldId="353"/>
        </pc:sldMkLst>
        <pc:spChg chg="mod">
          <ac:chgData name="Sheila Holmes" userId="6e7462e7-2d5c-446e-98fb-109e4125352a" providerId="ADAL" clId="{A70756B6-1247-9A42-99B5-28BE46B2706F}" dt="2020-09-30T14:35:03.170" v="636" actId="1076"/>
          <ac:spMkLst>
            <pc:docMk/>
            <pc:sldMk cId="3700125832" sldId="353"/>
            <ac:spMk id="3" creationId="{00000000-0000-0000-0000-000000000000}"/>
          </ac:spMkLst>
        </pc:spChg>
        <pc:spChg chg="del">
          <ac:chgData name="Sheila Holmes" userId="6e7462e7-2d5c-446e-98fb-109e4125352a" providerId="ADAL" clId="{A70756B6-1247-9A42-99B5-28BE46B2706F}" dt="2020-09-30T14:35:07.126" v="638" actId="478"/>
          <ac:spMkLst>
            <pc:docMk/>
            <pc:sldMk cId="3700125832" sldId="353"/>
            <ac:spMk id="4" creationId="{00000000-0000-0000-0000-000000000000}"/>
          </ac:spMkLst>
        </pc:spChg>
        <pc:spChg chg="add mod">
          <ac:chgData name="Sheila Holmes" userId="6e7462e7-2d5c-446e-98fb-109e4125352a" providerId="ADAL" clId="{A70756B6-1247-9A42-99B5-28BE46B2706F}" dt="2020-09-30T14:35:03.170" v="636" actId="1076"/>
          <ac:spMkLst>
            <pc:docMk/>
            <pc:sldMk cId="3700125832" sldId="353"/>
            <ac:spMk id="5" creationId="{0DC268ED-A601-434D-8D66-81D4924D466B}"/>
          </ac:spMkLst>
        </pc:spChg>
        <pc:picChg chg="del">
          <ac:chgData name="Sheila Holmes" userId="6e7462e7-2d5c-446e-98fb-109e4125352a" providerId="ADAL" clId="{A70756B6-1247-9A42-99B5-28BE46B2706F}" dt="2020-09-30T14:35:04.286" v="637" actId="478"/>
          <ac:picMkLst>
            <pc:docMk/>
            <pc:sldMk cId="3700125832" sldId="353"/>
            <ac:picMk id="11" creationId="{0BA29978-C801-F745-B5EB-ECC7E11B851B}"/>
          </ac:picMkLst>
        </pc:picChg>
        <pc:picChg chg="add del mod">
          <ac:chgData name="Sheila Holmes" userId="6e7462e7-2d5c-446e-98fb-109e4125352a" providerId="ADAL" clId="{A70756B6-1247-9A42-99B5-28BE46B2706F}" dt="2020-09-30T17:00:32.711" v="939" actId="21"/>
          <ac:picMkLst>
            <pc:docMk/>
            <pc:sldMk cId="3700125832" sldId="353"/>
            <ac:picMk id="1025" creationId="{19515998-C0DE-274E-953E-9497D9248762}"/>
          </ac:picMkLst>
        </pc:picChg>
      </pc:sldChg>
      <pc:sldChg chg="addSp delSp modSp add mod modNotesTx">
        <pc:chgData name="Sheila Holmes" userId="6e7462e7-2d5c-446e-98fb-109e4125352a" providerId="ADAL" clId="{A70756B6-1247-9A42-99B5-28BE46B2706F}" dt="2020-10-01T14:45:30.952" v="1592" actId="1035"/>
        <pc:sldMkLst>
          <pc:docMk/>
          <pc:sldMk cId="3284982686" sldId="354"/>
        </pc:sldMkLst>
        <pc:spChg chg="mod">
          <ac:chgData name="Sheila Holmes" userId="6e7462e7-2d5c-446e-98fb-109e4125352a" providerId="ADAL" clId="{A70756B6-1247-9A42-99B5-28BE46B2706F}" dt="2020-10-01T14:42:52.854" v="1545" actId="6549"/>
          <ac:spMkLst>
            <pc:docMk/>
            <pc:sldMk cId="3284982686" sldId="354"/>
            <ac:spMk id="3" creationId="{00000000-0000-0000-0000-000000000000}"/>
          </ac:spMkLst>
        </pc:spChg>
        <pc:spChg chg="add mod">
          <ac:chgData name="Sheila Holmes" userId="6e7462e7-2d5c-446e-98fb-109e4125352a" providerId="ADAL" clId="{A70756B6-1247-9A42-99B5-28BE46B2706F}" dt="2020-10-01T14:45:04.601" v="1583" actId="1035"/>
          <ac:spMkLst>
            <pc:docMk/>
            <pc:sldMk cId="3284982686" sldId="354"/>
            <ac:spMk id="7" creationId="{E39101D4-9DEA-3144-8C49-8A26C1A0D4A7}"/>
          </ac:spMkLst>
        </pc:spChg>
        <pc:spChg chg="add del mod">
          <ac:chgData name="Sheila Holmes" userId="6e7462e7-2d5c-446e-98fb-109e4125352a" providerId="ADAL" clId="{A70756B6-1247-9A42-99B5-28BE46B2706F}" dt="2020-09-30T17:22:08.304" v="1017"/>
          <ac:spMkLst>
            <pc:docMk/>
            <pc:sldMk cId="3284982686" sldId="354"/>
            <ac:spMk id="8" creationId="{44963D13-674D-0A41-A1B7-9910A713835B}"/>
          </ac:spMkLst>
        </pc:spChg>
        <pc:spChg chg="add mod">
          <ac:chgData name="Sheila Holmes" userId="6e7462e7-2d5c-446e-98fb-109e4125352a" providerId="ADAL" clId="{A70756B6-1247-9A42-99B5-28BE46B2706F}" dt="2020-10-01T14:45:30.952" v="1592" actId="1035"/>
          <ac:spMkLst>
            <pc:docMk/>
            <pc:sldMk cId="3284982686" sldId="354"/>
            <ac:spMk id="9" creationId="{AD6E82CD-919C-9746-8C38-924FD88D9278}"/>
          </ac:spMkLst>
        </pc:spChg>
        <pc:spChg chg="add del mod">
          <ac:chgData name="Sheila Holmes" userId="6e7462e7-2d5c-446e-98fb-109e4125352a" providerId="ADAL" clId="{A70756B6-1247-9A42-99B5-28BE46B2706F}" dt="2020-09-30T17:28:12.347" v="1080"/>
          <ac:spMkLst>
            <pc:docMk/>
            <pc:sldMk cId="3284982686" sldId="354"/>
            <ac:spMk id="10" creationId="{56344BE3-75AC-6745-9E3A-A82F23A6CDA7}"/>
          </ac:spMkLst>
        </pc:spChg>
        <pc:picChg chg="add mod">
          <ac:chgData name="Sheila Holmes" userId="6e7462e7-2d5c-446e-98fb-109e4125352a" providerId="ADAL" clId="{A70756B6-1247-9A42-99B5-28BE46B2706F}" dt="2020-10-01T14:45:25.697" v="1589" actId="1035"/>
          <ac:picMkLst>
            <pc:docMk/>
            <pc:sldMk cId="3284982686" sldId="354"/>
            <ac:picMk id="4" creationId="{D4217C7B-48C1-8444-BFB7-1E969BB7462F}"/>
          </ac:picMkLst>
        </pc:picChg>
        <pc:picChg chg="del">
          <ac:chgData name="Sheila Holmes" userId="6e7462e7-2d5c-446e-98fb-109e4125352a" providerId="ADAL" clId="{A70756B6-1247-9A42-99B5-28BE46B2706F}" dt="2020-09-30T17:08:39.484" v="963" actId="478"/>
          <ac:picMkLst>
            <pc:docMk/>
            <pc:sldMk cId="3284982686" sldId="354"/>
            <ac:picMk id="6" creationId="{D032EB11-15C3-054E-B15C-46953936B623}"/>
          </ac:picMkLst>
        </pc:picChg>
      </pc:sldChg>
      <pc:sldChg chg="addSp delSp modSp add del mod modNotesTx">
        <pc:chgData name="Sheila Holmes" userId="6e7462e7-2d5c-446e-98fb-109e4125352a" providerId="ADAL" clId="{A70756B6-1247-9A42-99B5-28BE46B2706F}" dt="2020-10-02T09:49:37.069" v="3277" actId="20577"/>
        <pc:sldMkLst>
          <pc:docMk/>
          <pc:sldMk cId="1738523456" sldId="355"/>
        </pc:sldMkLst>
        <pc:spChg chg="mod">
          <ac:chgData name="Sheila Holmes" userId="6e7462e7-2d5c-446e-98fb-109e4125352a" providerId="ADAL" clId="{A70756B6-1247-9A42-99B5-28BE46B2706F}" dt="2020-10-02T09:49:37.069" v="3277" actId="20577"/>
          <ac:spMkLst>
            <pc:docMk/>
            <pc:sldMk cId="1738523456" sldId="355"/>
            <ac:spMk id="3" creationId="{00000000-0000-0000-0000-000000000000}"/>
          </ac:spMkLst>
        </pc:spChg>
        <pc:spChg chg="add del mod">
          <ac:chgData name="Sheila Holmes" userId="6e7462e7-2d5c-446e-98fb-109e4125352a" providerId="ADAL" clId="{A70756B6-1247-9A42-99B5-28BE46B2706F}" dt="2020-09-30T17:52:19.651" v="1322" actId="478"/>
          <ac:spMkLst>
            <pc:docMk/>
            <pc:sldMk cId="1738523456" sldId="355"/>
            <ac:spMk id="4" creationId="{00000000-0000-0000-0000-000000000000}"/>
          </ac:spMkLst>
        </pc:spChg>
        <pc:spChg chg="add mod">
          <ac:chgData name="Sheila Holmes" userId="6e7462e7-2d5c-446e-98fb-109e4125352a" providerId="ADAL" clId="{A70756B6-1247-9A42-99B5-28BE46B2706F}" dt="2020-10-01T15:48:22.705" v="2423" actId="20577"/>
          <ac:spMkLst>
            <pc:docMk/>
            <pc:sldMk cId="1738523456" sldId="355"/>
            <ac:spMk id="6" creationId="{6AAD0A75-29B1-DA4C-B325-EE7B945B561D}"/>
          </ac:spMkLst>
        </pc:spChg>
        <pc:picChg chg="add del mod">
          <ac:chgData name="Sheila Holmes" userId="6e7462e7-2d5c-446e-98fb-109e4125352a" providerId="ADAL" clId="{A70756B6-1247-9A42-99B5-28BE46B2706F}" dt="2020-10-01T15:21:29.446" v="2382" actId="1076"/>
          <ac:picMkLst>
            <pc:docMk/>
            <pc:sldMk cId="1738523456" sldId="355"/>
            <ac:picMk id="11" creationId="{0BA29978-C801-F745-B5EB-ECC7E11B851B}"/>
          </ac:picMkLst>
        </pc:picChg>
      </pc:sldChg>
      <pc:sldChg chg="addSp delSp modSp add mod modNotesTx">
        <pc:chgData name="Sheila Holmes" userId="6e7462e7-2d5c-446e-98fb-109e4125352a" providerId="ADAL" clId="{A70756B6-1247-9A42-99B5-28BE46B2706F}" dt="2020-10-01T16:41:11.246" v="3155" actId="20577"/>
        <pc:sldMkLst>
          <pc:docMk/>
          <pc:sldMk cId="179119127" sldId="356"/>
        </pc:sldMkLst>
        <pc:spChg chg="mod">
          <ac:chgData name="Sheila Holmes" userId="6e7462e7-2d5c-446e-98fb-109e4125352a" providerId="ADAL" clId="{A70756B6-1247-9A42-99B5-28BE46B2706F}" dt="2020-10-01T16:41:11.246" v="3155" actId="20577"/>
          <ac:spMkLst>
            <pc:docMk/>
            <pc:sldMk cId="179119127" sldId="356"/>
            <ac:spMk id="3" creationId="{00000000-0000-0000-0000-000000000000}"/>
          </ac:spMkLst>
        </pc:spChg>
        <pc:spChg chg="mod">
          <ac:chgData name="Sheila Holmes" userId="6e7462e7-2d5c-446e-98fb-109e4125352a" providerId="ADAL" clId="{A70756B6-1247-9A42-99B5-28BE46B2706F}" dt="2020-10-01T16:39:04.861" v="3124" actId="12"/>
          <ac:spMkLst>
            <pc:docMk/>
            <pc:sldMk cId="179119127" sldId="356"/>
            <ac:spMk id="10" creationId="{8901A9BC-0BF0-9042-903B-D34EFCF51C94}"/>
          </ac:spMkLst>
        </pc:spChg>
        <pc:spChg chg="del mod">
          <ac:chgData name="Sheila Holmes" userId="6e7462e7-2d5c-446e-98fb-109e4125352a" providerId="ADAL" clId="{A70756B6-1247-9A42-99B5-28BE46B2706F}" dt="2020-10-01T16:37:43.088" v="3117" actId="478"/>
          <ac:spMkLst>
            <pc:docMk/>
            <pc:sldMk cId="179119127" sldId="356"/>
            <ac:spMk id="12" creationId="{6275F3B9-F5C2-1047-A06E-8C24896E03A3}"/>
          </ac:spMkLst>
        </pc:spChg>
        <pc:picChg chg="add del mod">
          <ac:chgData name="Sheila Holmes" userId="6e7462e7-2d5c-446e-98fb-109e4125352a" providerId="ADAL" clId="{A70756B6-1247-9A42-99B5-28BE46B2706F}" dt="2020-10-01T16:26:25.687" v="3021" actId="478"/>
          <ac:picMkLst>
            <pc:docMk/>
            <pc:sldMk cId="179119127" sldId="356"/>
            <ac:picMk id="5" creationId="{799068A3-30D0-7B4F-BAA4-4074947A694E}"/>
          </ac:picMkLst>
        </pc:picChg>
        <pc:picChg chg="del">
          <ac:chgData name="Sheila Holmes" userId="6e7462e7-2d5c-446e-98fb-109e4125352a" providerId="ADAL" clId="{A70756B6-1247-9A42-99B5-28BE46B2706F}" dt="2020-10-01T16:11:14.808" v="3006" actId="478"/>
          <ac:picMkLst>
            <pc:docMk/>
            <pc:sldMk cId="179119127" sldId="356"/>
            <ac:picMk id="7" creationId="{2A535171-899C-2C4B-83C0-5DDDD9ACE5C2}"/>
          </ac:picMkLst>
        </pc:picChg>
        <pc:picChg chg="add mod">
          <ac:chgData name="Sheila Holmes" userId="6e7462e7-2d5c-446e-98fb-109e4125352a" providerId="ADAL" clId="{A70756B6-1247-9A42-99B5-28BE46B2706F}" dt="2020-10-01T16:41:03.887" v="3154" actId="14100"/>
          <ac:picMkLst>
            <pc:docMk/>
            <pc:sldMk cId="179119127" sldId="356"/>
            <ac:picMk id="8" creationId="{CFF73943-9061-2D42-912D-59ACAB30FD9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199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176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265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063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695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635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425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tructible.trimble.com/recap-neca-2019/how-mixed-reality-is-transforming-the-construction-industr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EXrbdDQ_il4?feature=oembed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s://www.youtube.com/watch?v=_6xBkXcxVH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ChCNcLY6tKA?feature=oembed" TargetMode="Externa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6: Technolegau a deunyddiau newydd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Ymgolli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1" y="1512000"/>
            <a:ext cx="8229600" cy="1541751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cy-GB" sz="2000" b="1"/>
              <a:t>Beth yw profiad ymgolli?</a:t>
            </a:r>
          </a:p>
          <a:p>
            <a:pPr marL="0" lvl="3" indent="0">
              <a:buNone/>
              <a:defRPr/>
            </a:pPr>
            <a:r>
              <a:rPr lang="cy-GB" sz="2000"/>
              <a:t>Pan fyddwch chi’n cymryd rhan mewn profiad sy’n cymylu’r llinellau rhwng realiti a’r byd rhithwir. Mae profiad ymgolli yn aml yn defnyddio un neu fwy o dechnolegau wedi’u cysylltu â’i gilydd.</a:t>
            </a:r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marL="0" lvl="3" indent="0"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B7A005-EBC8-43BC-BB72-FC96971CBA63}"/>
              </a:ext>
            </a:extLst>
          </p:cNvPr>
          <p:cNvSpPr txBox="1"/>
          <p:nvPr/>
        </p:nvSpPr>
        <p:spPr>
          <a:xfrm>
            <a:off x="148589" y="2805975"/>
            <a:ext cx="4572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5900" lvl="4" indent="0">
              <a:buNone/>
              <a:defRPr/>
            </a:pPr>
            <a:r>
              <a:rPr lang="cy-GB" dirty="0"/>
              <a:t>Mae profiadau ymgolli yn cynnwys: 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Rhith Realiti (VR)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Realiti Estynedig (AR)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Realiti Cymysg (MR)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Efeilliaid digidol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Cynnwys 360º  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Efelychiadau a delweddu 3D.</a:t>
            </a:r>
          </a:p>
        </p:txBody>
      </p:sp>
      <p:pic>
        <p:nvPicPr>
          <p:cNvPr id="5" name="Picture 4" descr="Diagram, engineering drawing  Description automatically generated">
            <a:extLst>
              <a:ext uri="{FF2B5EF4-FFF2-40B4-BE49-F238E27FC236}">
                <a16:creationId xmlns:a16="http://schemas.microsoft.com/office/drawing/2014/main" id="{01F39A9C-12E5-499F-8FAC-88D1316C47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542" y="3053751"/>
            <a:ext cx="4009125" cy="267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5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ymgolli: Rhith Realiti (VR)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316278" cy="264319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b="1" dirty="0"/>
              <a:t>Mae VR yn efelychiad digidol y gallwch ryngweithio ag ef. </a:t>
            </a:r>
            <a:r>
              <a:rPr lang="cy-GB" dirty="0"/>
              <a:t>Mae technolegau VR, wrth eu defnyddio gyda modelau BIM, yn ei gwneud yn bosibl ‘cerdded’ yr adeilad.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dirty="0"/>
              <a:t>Drwy gyfuno VR â sganio laser (a elwir hefyd yn LIDAR neu arolwg cwmwl pwynt), crëir y safle yn fwyaf cywir. Pan fyddwch chi’n cyfuno technoleg sganio laser â </a:t>
            </a:r>
            <a:r>
              <a:rPr lang="cy-GB" dirty="0" err="1"/>
              <a:t>dronau</a:t>
            </a:r>
            <a:r>
              <a:rPr lang="cy-GB" dirty="0"/>
              <a:t>, gallwch greu modelau manwl iawn ar gyfer VR. Mae hyn yn galluogi’r cleient i weld bod y dylunwyr a’r contractwyr yn deall eu briff.</a:t>
            </a:r>
          </a:p>
          <a:p>
            <a:pPr marL="215900" lvl="4" indent="0" algn="just">
              <a:buNone/>
              <a:defRPr/>
            </a:pPr>
            <a:endParaRPr lang="en-US" sz="2000" dirty="0"/>
          </a:p>
          <a:p>
            <a:pPr lvl="3" algn="just">
              <a:defRPr/>
            </a:pPr>
            <a:endParaRPr lang="en-US" sz="2000" dirty="0"/>
          </a:p>
          <a:p>
            <a:pPr lvl="3" algn="just">
              <a:defRPr/>
            </a:pPr>
            <a:endParaRPr lang="en-US" sz="2000" dirty="0"/>
          </a:p>
          <a:p>
            <a:pPr lvl="3" algn="just"/>
            <a:endParaRPr lang="en-US" sz="2000" dirty="0"/>
          </a:p>
          <a:p>
            <a:pPr marL="0" lvl="8" indent="0" algn="just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algn="just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/>
              <a:t>Ffynhonnell: Technolegau </a:t>
            </a:r>
            <a:r>
              <a:rPr lang="cy-GB" dirty="0" err="1"/>
              <a:t>Trimble</a:t>
            </a:r>
            <a:r>
              <a:rPr lang="cy-GB" dirty="0"/>
              <a:t> </a:t>
            </a:r>
            <a:r>
              <a:rPr lang="cy-GB" b="1" i="1" u="sng" dirty="0" err="1">
                <a:hlinkClick r:id="rId3"/>
              </a:rPr>
              <a:t>How</a:t>
            </a:r>
            <a:r>
              <a:rPr lang="cy-GB" b="1" i="1" u="sng" dirty="0">
                <a:hlinkClick r:id="rId3"/>
              </a:rPr>
              <a:t> </a:t>
            </a:r>
            <a:r>
              <a:rPr lang="cy-GB" b="1" i="1" u="sng" dirty="0" err="1">
                <a:hlinkClick r:id="rId3"/>
              </a:rPr>
              <a:t>Mixed</a:t>
            </a:r>
            <a:r>
              <a:rPr lang="cy-GB" b="1" i="1" u="sng" dirty="0">
                <a:hlinkClick r:id="rId3"/>
              </a:rPr>
              <a:t> </a:t>
            </a:r>
            <a:r>
              <a:rPr lang="cy-GB" b="1" i="1" u="sng" dirty="0" err="1">
                <a:hlinkClick r:id="rId3"/>
              </a:rPr>
              <a:t>Reality</a:t>
            </a:r>
            <a:r>
              <a:rPr lang="cy-GB" b="1" i="1" u="sng" dirty="0">
                <a:hlinkClick r:id="rId3"/>
              </a:rPr>
              <a:t> is </a:t>
            </a:r>
            <a:r>
              <a:rPr lang="cy-GB" b="1" i="1" u="sng" dirty="0" err="1">
                <a:hlinkClick r:id="rId3"/>
              </a:rPr>
              <a:t>Transforming</a:t>
            </a:r>
            <a:r>
              <a:rPr lang="cy-GB" b="1" i="1" u="sng" dirty="0">
                <a:hlinkClick r:id="rId3"/>
              </a:rPr>
              <a:t> the Construction </a:t>
            </a:r>
            <a:r>
              <a:rPr lang="cy-GB" b="1" i="1" u="sng" dirty="0" err="1">
                <a:hlinkClick r:id="rId3"/>
              </a:rPr>
              <a:t>Industry</a:t>
            </a:r>
            <a:r>
              <a:rPr lang="cy-GB" dirty="0"/>
              <a:t> </a:t>
            </a:r>
          </a:p>
          <a:p>
            <a:pPr marL="0" lvl="8" indent="0" algn="just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AD0A75-29B1-DA4C-B325-EE7B945B561D}"/>
              </a:ext>
            </a:extLst>
          </p:cNvPr>
          <p:cNvSpPr txBox="1">
            <a:spLocks/>
          </p:cNvSpPr>
          <p:nvPr/>
        </p:nvSpPr>
        <p:spPr bwMode="auto">
          <a:xfrm>
            <a:off x="5001936" y="3946792"/>
            <a:ext cx="3916033" cy="135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800" dirty="0"/>
              <a:t>Manteision defnyddio VR mewn</a:t>
            </a:r>
            <a:br>
              <a:rPr lang="cy-GB" sz="1800" dirty="0"/>
            </a:br>
            <a:r>
              <a:rPr lang="cy-GB" sz="1800" dirty="0"/>
              <a:t>prosiect: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arbed amser ac arian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gwella diogelwch hyfforddiant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gwella cydweithredu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gwella/cwtogi’r amserlen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gwell ansawdd</a:t>
            </a:r>
          </a:p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1800" dirty="0"/>
          </a:p>
          <a:p>
            <a:pPr marL="0" lvl="8" indent="0" algn="r" eaLnBrk="0" hangingPunc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y-GB" sz="800" dirty="0"/>
              <a:t>Ffynhonnell: Technolegau Trimble </a:t>
            </a:r>
            <a:r>
              <a:rPr lang="cy-GB" sz="800" b="1" i="1" u="sng" dirty="0">
                <a:hlinkClick r:id="rId3"/>
              </a:rPr>
              <a:t>How Mixed Reality is Transforming the Construction Industry</a:t>
            </a:r>
            <a:r>
              <a:rPr lang="cy-GB" sz="800" dirty="0"/>
              <a:t> 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  <p:pic>
        <p:nvPicPr>
          <p:cNvPr id="5" name="Picture 4" descr="A picture containing text, sky, outdoor  Description automatically generated">
            <a:extLst>
              <a:ext uri="{FF2B5EF4-FFF2-40B4-BE49-F238E27FC236}">
                <a16:creationId xmlns:a16="http://schemas.microsoft.com/office/drawing/2014/main" id="{C999E8B7-7108-495B-A7D1-48D2EEAE7B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936" y="1546453"/>
            <a:ext cx="3421118" cy="228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2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ymgolli: Realiti Estynedig (AR)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77918" y="2743200"/>
            <a:ext cx="3578087" cy="2893098"/>
          </a:xfrm>
        </p:spPr>
        <p:txBody>
          <a:bodyPr/>
          <a:lstStyle/>
          <a:p>
            <a:pPr marL="15875" lvl="4" indent="0">
              <a:buNone/>
              <a:defRPr/>
            </a:pPr>
            <a:r>
              <a:rPr lang="cy-GB" sz="2000"/>
              <a:t>Mae AR yn ‘ychwanegu at’ fywyd go iawn drwy efelychiad gan gyfrifiadur. Realiti Estynedig yw troshaenu cynnwys sydd wedi’i greu’n ddigidol ar ben y byd go iawn. Gellir ei gynnig drwy benset neu sgrin ar ffurf 2D.</a:t>
            </a:r>
          </a:p>
          <a:p>
            <a:pPr marL="0" lvl="8" indent="0" algn="just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Picture 4" descr="A picture containing building, person  Description automatically generated">
            <a:extLst>
              <a:ext uri="{FF2B5EF4-FFF2-40B4-BE49-F238E27FC236}">
                <a16:creationId xmlns:a16="http://schemas.microsoft.com/office/drawing/2014/main" id="{B1DA927A-34FA-4E1B-B740-5A684E8D03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715" y="2743200"/>
            <a:ext cx="4053336" cy="227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5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ymgolli: Realiti Estynedig (AR)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275F3B9-F5C2-1047-A06E-8C24896E03A3}"/>
              </a:ext>
            </a:extLst>
          </p:cNvPr>
          <p:cNvSpPr txBox="1">
            <a:spLocks/>
          </p:cNvSpPr>
          <p:nvPr/>
        </p:nvSpPr>
        <p:spPr bwMode="auto">
          <a:xfrm>
            <a:off x="457200" y="1678902"/>
            <a:ext cx="8339959" cy="457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cy-GB"/>
              <a:t>Mae’n bosibl arosod BIM ar </a:t>
            </a:r>
            <a:r>
              <a:rPr lang="cy-GB" b="1"/>
              <a:t>bob cam o’r gwaith adeiladu</a:t>
            </a:r>
            <a:r>
              <a:rPr lang="cy-GB"/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b="1" kern="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Cyn i’r gwaith ddechrau</a:t>
            </a:r>
            <a:r>
              <a:rPr lang="cy-GB"/>
              <a:t>: yn debyg i brofiad VR, y gwahaniaeth yw eich bod yn gallu gweld y byd go iawn o’ch cwmpas.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Yn ystod y cyfnod adeiladu</a:t>
            </a:r>
            <a:r>
              <a:rPr lang="cy-GB"/>
              <a:t>: gall gweithwyr ddefnyddio AR i weld a yw popeth yn mynd yn unol â’r cynllun ac atal camgymeriadau drwy ddwbl-wirio’r gwaith ar y safle.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Ar ôl i’r prosiect ddod i ben</a:t>
            </a:r>
            <a:r>
              <a:rPr lang="cy-GB"/>
              <a:t>: sicrhau bod yr holl gydrannau’n cael eu gosod yn unol â’r dyluniad a bod gofynion y prosiect yn cael eu bodloni.</a:t>
            </a:r>
          </a:p>
          <a:p>
            <a:pPr marL="15875" lvl="4" indent="0">
              <a:spcBef>
                <a:spcPts val="0"/>
              </a:spcBef>
              <a:spcAft>
                <a:spcPts val="0"/>
              </a:spcAft>
              <a:buFont typeface="Arial" pitchFamily="-105" charset="0"/>
              <a:buNone/>
              <a:defRPr/>
            </a:pPr>
            <a:endParaRPr lang="en-US" kern="0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638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ymgolli: Realiti Estynedig (AR)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901A9BC-0BF0-9042-903B-D34EFCF51C94}"/>
              </a:ext>
            </a:extLst>
          </p:cNvPr>
          <p:cNvSpPr txBox="1">
            <a:spLocks/>
          </p:cNvSpPr>
          <p:nvPr/>
        </p:nvSpPr>
        <p:spPr bwMode="auto">
          <a:xfrm>
            <a:off x="457200" y="1462531"/>
            <a:ext cx="8408504" cy="4869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800" b="1" dirty="0"/>
              <a:t>Manteision defnyddio AR mewn prosiect: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Llai o </a:t>
            </a:r>
            <a:r>
              <a:rPr lang="cy-GB" sz="1800" dirty="0" err="1"/>
              <a:t>ailweithio</a:t>
            </a:r>
            <a:r>
              <a:rPr lang="cy-GB" sz="1800" dirty="0"/>
              <a:t> a chostau amser segur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Gwella diogelwch hyfforddiant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Rheoli a chydweithredu gwell ar brosiectau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Amserlen well/fyrrach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Gwell ansawdd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Amcanestyniad mesur a gofod cywir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cy-GB" sz="1800" dirty="0"/>
          </a:p>
          <a:p>
            <a:pPr>
              <a:lnSpc>
                <a:spcPct val="100000"/>
              </a:lnSpc>
              <a:spcAft>
                <a:spcPts val="500"/>
              </a:spcAft>
            </a:pPr>
            <a:r>
              <a:rPr lang="cy-GB" sz="1800" b="1" dirty="0"/>
              <a:t>Cyfyngiadau defnyddio AR mewn prosiect: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Mae’n ddrud, er bod meddalwedd yn dod yn rhatach, yn enwedig gydag </a:t>
            </a:r>
            <a:r>
              <a:rPr lang="cy-GB" sz="1800" dirty="0" err="1"/>
              <a:t>apiau</a:t>
            </a:r>
            <a:r>
              <a:rPr lang="cy-GB" sz="1800" dirty="0"/>
              <a:t> symudol ar gael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Materion diogelwch – nid yw pob </a:t>
            </a:r>
            <a:r>
              <a:rPr lang="cy-GB" sz="1800" dirty="0" err="1"/>
              <a:t>penset</a:t>
            </a:r>
            <a:r>
              <a:rPr lang="cy-GB" sz="1800" dirty="0"/>
              <a:t> AR yn caniatáu gwisgo hetiau caled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Gall y ffactor tynnu sylw effeithio ar iechyd a diogelwch, er enghraifft, methu gweld twll neu graen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Cysylltiadau rhyngrwyd gwael.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  <p:pic>
        <p:nvPicPr>
          <p:cNvPr id="4" name="Picture 3" descr="A picture containing person, outdoor  Description automatically generated">
            <a:extLst>
              <a:ext uri="{FF2B5EF4-FFF2-40B4-BE49-F238E27FC236}">
                <a16:creationId xmlns:a16="http://schemas.microsoft.com/office/drawing/2014/main" id="{AF239E0D-2A5E-4911-93DC-18DAFCBA0B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9298" y="1585821"/>
            <a:ext cx="2424701" cy="220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9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ymgolli: Realiti Cymysg (MR)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16734" y="1688225"/>
            <a:ext cx="8130918" cy="2390529"/>
          </a:xfrm>
        </p:spPr>
        <p:txBody>
          <a:bodyPr/>
          <a:lstStyle/>
          <a:p>
            <a:r>
              <a:rPr lang="cy-GB"/>
              <a:t>Mae realiti cymysg (MR) yn cyfuno Rhith Realiti a Realiti Estynedig.</a:t>
            </a:r>
          </a:p>
          <a:p>
            <a:r>
              <a:rPr lang="cy-GB"/>
              <a:t> 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8C6F384-2E9A-A14C-B36A-F58974BF4F77}"/>
              </a:ext>
            </a:extLst>
          </p:cNvPr>
          <p:cNvSpPr txBox="1">
            <a:spLocks/>
          </p:cNvSpPr>
          <p:nvPr/>
        </p:nvSpPr>
        <p:spPr bwMode="auto">
          <a:xfrm>
            <a:off x="416275" y="2246187"/>
            <a:ext cx="4419814" cy="239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2000"/>
              <a:t>Rydych chi’n gwisgo dyfais penset eto. Yn yr achos hwn, fodd bynnag, rydych chi’n cael eich trochi yn y cynnwys digidol, ond yn dal yn ymwybodol o’ch amgylchedd ffisegol er mwyn i chi allu rhyngweithio â gwrthrychau ffisegol a digidol ar yr un pryd. Mae modd defnyddio’r holl dechnolegau gwahanol hynny i gyfathrebu a chydweithredu o amgylch y safle adeiladu.</a:t>
            </a:r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cy-GB" sz="1000"/>
              <a:t> </a:t>
            </a:r>
          </a:p>
          <a:p>
            <a:pPr lvl="3">
              <a:defRPr/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pPr lvl="3"/>
            <a:endParaRPr lang="en-US" kern="0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  <p:sp>
        <p:nvSpPr>
          <p:cNvPr id="4" name="Rectangle 3">
            <a:hlinkClick r:id="rId4" tooltip="Next (SHIFT+n)"/>
            <a:extLst>
              <a:ext uri="{FF2B5EF4-FFF2-40B4-BE49-F238E27FC236}">
                <a16:creationId xmlns:a16="http://schemas.microsoft.com/office/drawing/2014/main" id="{C9964F44-B1E6-3F4B-ABBC-7F01082E1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281363" cy="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>
            <a:hlinkClick r:id="rId4" tooltip="Next (SHIFT+n)"/>
            <a:extLst>
              <a:ext uri="{FF2B5EF4-FFF2-40B4-BE49-F238E27FC236}">
                <a16:creationId xmlns:a16="http://schemas.microsoft.com/office/drawing/2014/main" id="{215E9067-7412-1A40-9E91-423F9AF03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281363" cy="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1">
            <a:hlinkClick r:id="rId4" tooltip="Next (SHIFT+n)"/>
            <a:extLst>
              <a:ext uri="{FF2B5EF4-FFF2-40B4-BE49-F238E27FC236}">
                <a16:creationId xmlns:a16="http://schemas.microsoft.com/office/drawing/2014/main" id="{C129D03E-8C9F-3548-879E-DCCA13488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790825" cy="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Online Media 10" title="Adeilad Clyfawr GA yn Arloesi gyda Thechnoleg Realiti Cymysg Trimble">
            <a:hlinkClick r:id="" action="ppaction://media"/>
            <a:extLst>
              <a:ext uri="{FF2B5EF4-FFF2-40B4-BE49-F238E27FC236}">
                <a16:creationId xmlns:a16="http://schemas.microsoft.com/office/drawing/2014/main" id="{CEF9F079-7C69-47BF-8A4C-CEDC868304F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272689" y="2739370"/>
            <a:ext cx="3711563" cy="20970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0381ED2-E905-42A7-A110-F90342DEEB8F}"/>
              </a:ext>
            </a:extLst>
          </p:cNvPr>
          <p:cNvSpPr txBox="1"/>
          <p:nvPr/>
        </p:nvSpPr>
        <p:spPr>
          <a:xfrm>
            <a:off x="5155324" y="4929844"/>
            <a:ext cx="382892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2000"/>
              <a:t>Gwyliwch y fideo i gael gwybod sut mae Adeiladau Trimble yn defnyddio Technoleg Realiti Cymysg.</a:t>
            </a:r>
          </a:p>
        </p:txBody>
      </p:sp>
    </p:spTree>
    <p:extLst>
      <p:ext uri="{BB962C8B-B14F-4D97-AF65-F5344CB8AC3E}">
        <p14:creationId xmlns:p14="http://schemas.microsoft.com/office/powerpoint/2010/main" val="386870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ymgolli: gefeilliaid digidol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6982"/>
            <a:ext cx="8229600" cy="2047280"/>
          </a:xfrm>
        </p:spPr>
        <p:txBody>
          <a:bodyPr/>
          <a:lstStyle/>
          <a:p>
            <a:r>
              <a:rPr lang="cy-GB" dirty="0"/>
              <a:t>Modelau rhithiol o wrthrychau, prosesau neu systemau go iawn, sydd bron iawn yn fanwl gywir, yw efeilliaid digidol. Gall </a:t>
            </a:r>
            <a:r>
              <a:rPr lang="cy-GB" dirty="0" err="1"/>
              <a:t>replicas</a:t>
            </a:r>
            <a:r>
              <a:rPr lang="cy-GB" dirty="0"/>
              <a:t> digidol o wrthrychau yn y byd go iawn helpu cwmnïau adeiladu i liniaru risg a chyflawni mwy gyda llai o adnoddau.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9101D4-9DEA-3144-8C49-8A26C1A0D4A7}"/>
              </a:ext>
            </a:extLst>
          </p:cNvPr>
          <p:cNvSpPr txBox="1">
            <a:spLocks/>
          </p:cNvSpPr>
          <p:nvPr/>
        </p:nvSpPr>
        <p:spPr bwMode="auto">
          <a:xfrm>
            <a:off x="457200" y="2816352"/>
            <a:ext cx="3680847" cy="252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Mae defnyddio’r dechnoleg hon yn golygu bod modd cynhyrchu’r gwahanol ddarnau o strwythur mewn ffatri oddi ar y safle ac yna eu cydosod ar y safle: sy’n golygu bod modd datgymalu ac ailddefnyddio adeiladau i gefnogi economi gylchol.</a:t>
            </a:r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3" indent="0">
              <a:buNone/>
              <a:defRPr/>
            </a:pPr>
            <a:endParaRPr lang="en-US" kern="0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  <p:pic>
        <p:nvPicPr>
          <p:cNvPr id="5" name="Online Media 4" title="Beth yw’r Efaill Digidol Cenedlaethol (NDT)?">
            <a:hlinkClick r:id="" action="ppaction://media"/>
            <a:extLst>
              <a:ext uri="{FF2B5EF4-FFF2-40B4-BE49-F238E27FC236}">
                <a16:creationId xmlns:a16="http://schemas.microsoft.com/office/drawing/2014/main" id="{84AF7A28-966A-4AF1-B677-88BC475B95C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347477" y="2585545"/>
            <a:ext cx="4129892" cy="23333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C9CFEB-A71D-4D7F-92D9-52ED50C61FC5}"/>
              </a:ext>
            </a:extLst>
          </p:cNvPr>
          <p:cNvSpPr txBox="1"/>
          <p:nvPr/>
        </p:nvSpPr>
        <p:spPr>
          <a:xfrm>
            <a:off x="4347477" y="5041834"/>
            <a:ext cx="38289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2000"/>
              <a:t>Gwyliwch y fideo isod i gael rhagor o wybodaeth am efeilliaid digidol.</a:t>
            </a:r>
          </a:p>
        </p:txBody>
      </p:sp>
    </p:spTree>
    <p:extLst>
      <p:ext uri="{BB962C8B-B14F-4D97-AF65-F5344CB8AC3E}">
        <p14:creationId xmlns:p14="http://schemas.microsoft.com/office/powerpoint/2010/main" val="328498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  <p:extLst>
      <p:ext uri="{BB962C8B-B14F-4D97-AF65-F5344CB8AC3E}">
        <p14:creationId xmlns:p14="http://schemas.microsoft.com/office/powerpoint/2010/main" val="31594423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7d2f7706-b7a4-469b-9553-f9b3a96bd917"/>
    <ds:schemaRef ds:uri="http://schemas.microsoft.com/office/2006/documentManagement/types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58CD55-5EA4-40C5-BCC3-32FE1F3BF7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6494</TotalTime>
  <Words>719</Words>
  <Application>Microsoft Office PowerPoint</Application>
  <PresentationFormat>On-screen Show (4:3)</PresentationFormat>
  <Paragraphs>95</Paragraphs>
  <Slides>9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 PowerPoint 6: Technolegau a deunyddiau newydd 2</vt:lpstr>
      <vt:lpstr>Technolegau Ymgolli</vt:lpstr>
      <vt:lpstr>Technolegau ymgolli: Rhith Realiti (VR)</vt:lpstr>
      <vt:lpstr>Technolegau ymgolli: Realiti Estynedig (AR)</vt:lpstr>
      <vt:lpstr>Technolegau ymgolli: Realiti Estynedig (AR)</vt:lpstr>
      <vt:lpstr>Technolegau ymgolli: Realiti Estynedig (AR)</vt:lpstr>
      <vt:lpstr>Technolegau ymgolli: Realiti Cymysg (MR)</vt:lpstr>
      <vt:lpstr>Technolegau ymgolli: gefeilliaid digidol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38</cp:revision>
  <dcterms:created xsi:type="dcterms:W3CDTF">2013-05-28T00:38:54Z</dcterms:created>
  <dcterms:modified xsi:type="dcterms:W3CDTF">2021-05-19T12:44:43Z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