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31" r:id="rId6"/>
    <p:sldId id="345" r:id="rId7"/>
    <p:sldId id="332" r:id="rId8"/>
    <p:sldId id="343" r:id="rId9"/>
    <p:sldId id="330" r:id="rId10"/>
    <p:sldId id="328" r:id="rId11"/>
    <p:sldId id="341" r:id="rId12"/>
    <p:sldId id="346" r:id="rId13"/>
    <p:sldId id="347" r:id="rId14"/>
    <p:sldId id="342" r:id="rId15"/>
    <p:sldId id="348" r:id="rId16"/>
    <p:sldId id="349" r:id="rId17"/>
    <p:sldId id="267" r:id="rId18"/>
    <p:sldId id="350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5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2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F26647-7DBE-46EB-81D8-B4E8040C5D94}" v="11" dt="2020-09-28T17:08:43.029"/>
    <p1510:client id="{0C03155D-DE31-C042-8386-E4075D64A425}" v="65" dt="2020-09-29T12:42:16.378"/>
    <p1510:client id="{E599A8C2-8DCD-4698-BBC5-1ECA4BC14112}" v="77" dt="2020-10-01T12:04:47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91" autoAdjust="0"/>
    <p:restoredTop sz="94249" autoAdjust="0"/>
  </p:normalViewPr>
  <p:slideViewPr>
    <p:cSldViewPr snapToGrid="0">
      <p:cViewPr varScale="1">
        <p:scale>
          <a:sx n="67" d="100"/>
          <a:sy n="67" d="100"/>
        </p:scale>
        <p:origin x="84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ila Holmes" userId="6e7462e7-2d5c-446e-98fb-109e4125352a" providerId="ADAL" clId="{0C03155D-DE31-C042-8386-E4075D64A425}"/>
    <pc:docChg chg="undo custSel addSld delSld modSld sldOrd">
      <pc:chgData name="Sheila Holmes" userId="6e7462e7-2d5c-446e-98fb-109e4125352a" providerId="ADAL" clId="{0C03155D-DE31-C042-8386-E4075D64A425}" dt="2020-09-29T12:42:48.775" v="2346" actId="1076"/>
      <pc:docMkLst>
        <pc:docMk/>
      </pc:docMkLst>
      <pc:sldChg chg="modSp mod">
        <pc:chgData name="Sheila Holmes" userId="6e7462e7-2d5c-446e-98fb-109e4125352a" providerId="ADAL" clId="{0C03155D-DE31-C042-8386-E4075D64A425}" dt="2020-09-25T08:59:59.909" v="575" actId="20577"/>
        <pc:sldMkLst>
          <pc:docMk/>
          <pc:sldMk cId="0" sldId="256"/>
        </pc:sldMkLst>
        <pc:spChg chg="mod">
          <ac:chgData name="Sheila Holmes" userId="6e7462e7-2d5c-446e-98fb-109e4125352a" providerId="ADAL" clId="{0C03155D-DE31-C042-8386-E4075D64A425}" dt="2020-09-25T08:59:59.909" v="575" actId="20577"/>
          <ac:spMkLst>
            <pc:docMk/>
            <pc:sldMk cId="0" sldId="256"/>
            <ac:spMk id="2053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8:59:24.361" v="551" actId="20577"/>
          <ac:spMkLst>
            <pc:docMk/>
            <pc:sldMk cId="0" sldId="256"/>
            <ac:spMk id="2054" creationId="{00000000-0000-0000-0000-000000000000}"/>
          </ac:spMkLst>
        </pc:spChg>
      </pc:sldChg>
      <pc:sldChg chg="addSp modSp mod modAnim">
        <pc:chgData name="Sheila Holmes" userId="6e7462e7-2d5c-446e-98fb-109e4125352a" providerId="ADAL" clId="{0C03155D-DE31-C042-8386-E4075D64A425}" dt="2020-09-29T12:42:48.775" v="2346" actId="1076"/>
        <pc:sldMkLst>
          <pc:docMk/>
          <pc:sldMk cId="0" sldId="267"/>
        </pc:sldMkLst>
        <pc:spChg chg="add mod">
          <ac:chgData name="Sheila Holmes" userId="6e7462e7-2d5c-446e-98fb-109e4125352a" providerId="ADAL" clId="{0C03155D-DE31-C042-8386-E4075D64A425}" dt="2020-09-29T12:42:48.775" v="2346" actId="1076"/>
          <ac:spMkLst>
            <pc:docMk/>
            <pc:sldMk cId="0" sldId="267"/>
            <ac:spMk id="3" creationId="{B32117CD-8731-7749-9250-6BE81CAE8AE7}"/>
          </ac:spMkLst>
        </pc:spChg>
        <pc:picChg chg="add mod">
          <ac:chgData name="Sheila Holmes" userId="6e7462e7-2d5c-446e-98fb-109e4125352a" providerId="ADAL" clId="{0C03155D-DE31-C042-8386-E4075D64A425}" dt="2020-09-29T12:41:51.254" v="2341"/>
          <ac:picMkLst>
            <pc:docMk/>
            <pc:sldMk cId="0" sldId="267"/>
            <ac:picMk id="2" creationId="{BFCDB52A-893E-2047-A924-9EF5B1A80C43}"/>
          </ac:picMkLst>
        </pc:picChg>
      </pc:sldChg>
      <pc:sldChg chg="modSp mod ord">
        <pc:chgData name="Sheila Holmes" userId="6e7462e7-2d5c-446e-98fb-109e4125352a" providerId="ADAL" clId="{0C03155D-DE31-C042-8386-E4075D64A425}" dt="2020-09-25T16:53:34.707" v="1793" actId="20577"/>
        <pc:sldMkLst>
          <pc:docMk/>
          <pc:sldMk cId="0" sldId="328"/>
        </pc:sldMkLst>
        <pc:spChg chg="mod">
          <ac:chgData name="Sheila Holmes" userId="6e7462e7-2d5c-446e-98fb-109e4125352a" providerId="ADAL" clId="{0C03155D-DE31-C042-8386-E4075D64A425}" dt="2020-09-25T16:49:20.878" v="1699" actId="20577"/>
          <ac:spMkLst>
            <pc:docMk/>
            <pc:sldMk cId="0" sldId="328"/>
            <ac:spMk id="3074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53:34.707" v="1793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Sheila Holmes" userId="6e7462e7-2d5c-446e-98fb-109e4125352a" providerId="ADAL" clId="{0C03155D-DE31-C042-8386-E4075D64A425}" dt="2020-09-25T17:01:45.437" v="1942" actId="313"/>
        <pc:sldMkLst>
          <pc:docMk/>
          <pc:sldMk cId="0" sldId="330"/>
        </pc:sldMkLst>
        <pc:spChg chg="mod">
          <ac:chgData name="Sheila Holmes" userId="6e7462e7-2d5c-446e-98fb-109e4125352a" providerId="ADAL" clId="{0C03155D-DE31-C042-8386-E4075D64A425}" dt="2020-09-25T09:21:28.021" v="1076" actId="20577"/>
          <ac:spMkLst>
            <pc:docMk/>
            <pc:sldMk cId="0" sldId="330"/>
            <ac:spMk id="512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7:01:45.437" v="1942" actId="313"/>
          <ac:spMkLst>
            <pc:docMk/>
            <pc:sldMk cId="0" sldId="330"/>
            <ac:spMk id="5123" creationId="{00000000-0000-0000-0000-000000000000}"/>
          </ac:spMkLst>
        </pc:spChg>
      </pc:sldChg>
      <pc:sldChg chg="addSp delSp modSp mod modNotesTx">
        <pc:chgData name="Sheila Holmes" userId="6e7462e7-2d5c-446e-98fb-109e4125352a" providerId="ADAL" clId="{0C03155D-DE31-C042-8386-E4075D64A425}" dt="2020-09-25T17:27:33.342" v="2291" actId="20577"/>
        <pc:sldMkLst>
          <pc:docMk/>
          <pc:sldMk cId="0" sldId="331"/>
        </pc:sldMkLst>
        <pc:spChg chg="mod">
          <ac:chgData name="Sheila Holmes" userId="6e7462e7-2d5c-446e-98fb-109e4125352a" providerId="ADAL" clId="{0C03155D-DE31-C042-8386-E4075D64A425}" dt="2020-09-25T09:00:46.435" v="578" actId="14100"/>
          <ac:spMkLst>
            <pc:docMk/>
            <pc:sldMk cId="0" sldId="331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9:01:02.344" v="581" actId="14100"/>
          <ac:spMkLst>
            <pc:docMk/>
            <pc:sldMk cId="0" sldId="331"/>
            <ac:spMk id="3" creationId="{00000000-0000-0000-0000-000000000000}"/>
          </ac:spMkLst>
        </pc:spChg>
        <pc:picChg chg="add del mod">
          <ac:chgData name="Sheila Holmes" userId="6e7462e7-2d5c-446e-98fb-109e4125352a" providerId="ADAL" clId="{0C03155D-DE31-C042-8386-E4075D64A425}" dt="2020-09-25T17:23:24.476" v="2284" actId="21"/>
          <ac:picMkLst>
            <pc:docMk/>
            <pc:sldMk cId="0" sldId="331"/>
            <ac:picMk id="5" creationId="{E54081D7-F71D-8E4D-889F-A4C3C537B314}"/>
          </ac:picMkLst>
        </pc:picChg>
        <pc:picChg chg="add del mod">
          <ac:chgData name="Sheila Holmes" userId="6e7462e7-2d5c-446e-98fb-109e4125352a" providerId="ADAL" clId="{0C03155D-DE31-C042-8386-E4075D64A425}" dt="2020-09-25T17:24:19.537" v="2286" actId="21"/>
          <ac:picMkLst>
            <pc:docMk/>
            <pc:sldMk cId="0" sldId="331"/>
            <ac:picMk id="6" creationId="{AF1F3A09-E91D-F94A-BA3B-F906BC64EC54}"/>
          </ac:picMkLst>
        </pc:picChg>
      </pc:sldChg>
      <pc:sldChg chg="addSp delSp modSp mod ord">
        <pc:chgData name="Sheila Holmes" userId="6e7462e7-2d5c-446e-98fb-109e4125352a" providerId="ADAL" clId="{0C03155D-DE31-C042-8386-E4075D64A425}" dt="2020-09-25T16:43:27.160" v="1677" actId="20577"/>
        <pc:sldMkLst>
          <pc:docMk/>
          <pc:sldMk cId="0" sldId="332"/>
        </pc:sldMkLst>
        <pc:spChg chg="mod">
          <ac:chgData name="Sheila Holmes" userId="6e7462e7-2d5c-446e-98fb-109e4125352a" providerId="ADAL" clId="{0C03155D-DE31-C042-8386-E4075D64A425}" dt="2020-09-25T08:50:29.443" v="251" actId="20577"/>
          <ac:spMkLst>
            <pc:docMk/>
            <pc:sldMk cId="0" sldId="332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43:27.160" v="1677" actId="20577"/>
          <ac:spMkLst>
            <pc:docMk/>
            <pc:sldMk cId="0" sldId="332"/>
            <ac:spMk id="3" creationId="{00000000-0000-0000-0000-000000000000}"/>
          </ac:spMkLst>
        </pc:spChg>
        <pc:inkChg chg="add del">
          <ac:chgData name="Sheila Holmes" userId="6e7462e7-2d5c-446e-98fb-109e4125352a" providerId="ADAL" clId="{0C03155D-DE31-C042-8386-E4075D64A425}" dt="2020-09-25T08:57:32.418" v="444" actId="9405"/>
          <ac:inkMkLst>
            <pc:docMk/>
            <pc:sldMk cId="0" sldId="332"/>
            <ac:inkMk id="5" creationId="{2A28362A-9A41-F646-BD47-E2244562C31C}"/>
          </ac:inkMkLst>
        </pc:inkChg>
      </pc:sldChg>
      <pc:sldChg chg="del ord">
        <pc:chgData name="Sheila Holmes" userId="6e7462e7-2d5c-446e-98fb-109e4125352a" providerId="ADAL" clId="{0C03155D-DE31-C042-8386-E4075D64A425}" dt="2020-09-25T16:49:27.071" v="1700" actId="2696"/>
        <pc:sldMkLst>
          <pc:docMk/>
          <pc:sldMk cId="0" sldId="333"/>
        </pc:sldMkLst>
      </pc:sldChg>
      <pc:sldChg chg="modSp del mod ord">
        <pc:chgData name="Sheila Holmes" userId="6e7462e7-2d5c-446e-98fb-109e4125352a" providerId="ADAL" clId="{0C03155D-DE31-C042-8386-E4075D64A425}" dt="2020-09-25T16:52:41.287" v="1742" actId="2696"/>
        <pc:sldMkLst>
          <pc:docMk/>
          <pc:sldMk cId="0" sldId="334"/>
        </pc:sldMkLst>
        <pc:spChg chg="mod">
          <ac:chgData name="Sheila Holmes" userId="6e7462e7-2d5c-446e-98fb-109e4125352a" providerId="ADAL" clId="{0C03155D-DE31-C042-8386-E4075D64A425}" dt="2020-09-25T09:37:48.401" v="1670" actId="20577"/>
          <ac:spMkLst>
            <pc:docMk/>
            <pc:sldMk cId="0" sldId="334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49:44.629" v="1701" actId="21"/>
          <ac:spMkLst>
            <pc:docMk/>
            <pc:sldMk cId="0" sldId="334"/>
            <ac:spMk id="3" creationId="{00000000-0000-0000-0000-000000000000}"/>
          </ac:spMkLst>
        </pc:spChg>
      </pc:sldChg>
      <pc:sldChg chg="del ord">
        <pc:chgData name="Sheila Holmes" userId="6e7462e7-2d5c-446e-98fb-109e4125352a" providerId="ADAL" clId="{0C03155D-DE31-C042-8386-E4075D64A425}" dt="2020-09-25T16:54:19.408" v="1795" actId="2696"/>
        <pc:sldMkLst>
          <pc:docMk/>
          <pc:sldMk cId="0" sldId="335"/>
        </pc:sldMkLst>
      </pc:sldChg>
      <pc:sldChg chg="modSp add mod modNotesTx">
        <pc:chgData name="Sheila Holmes" userId="6e7462e7-2d5c-446e-98fb-109e4125352a" providerId="ADAL" clId="{0C03155D-DE31-C042-8386-E4075D64A425}" dt="2020-09-25T17:14:47.325" v="2266" actId="20577"/>
        <pc:sldMkLst>
          <pc:docMk/>
          <pc:sldMk cId="2197054914" sldId="341"/>
        </pc:sldMkLst>
        <pc:spChg chg="mod">
          <ac:chgData name="Sheila Holmes" userId="6e7462e7-2d5c-446e-98fb-109e4125352a" providerId="ADAL" clId="{0C03155D-DE31-C042-8386-E4075D64A425}" dt="2020-09-25T17:07:00.318" v="1958" actId="20577"/>
          <ac:spMkLst>
            <pc:docMk/>
            <pc:sldMk cId="2197054914" sldId="341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7:14:47.325" v="2266" actId="20577"/>
          <ac:spMkLst>
            <pc:docMk/>
            <pc:sldMk cId="2197054914" sldId="341"/>
            <ac:spMk id="3" creationId="{00000000-0000-0000-0000-000000000000}"/>
          </ac:spMkLst>
        </pc:spChg>
      </pc:sldChg>
      <pc:sldChg chg="add">
        <pc:chgData name="Sheila Holmes" userId="6e7462e7-2d5c-446e-98fb-109e4125352a" providerId="ADAL" clId="{0C03155D-DE31-C042-8386-E4075D64A425}" dt="2020-09-25T08:27:55.244" v="243" actId="2890"/>
        <pc:sldMkLst>
          <pc:docMk/>
          <pc:sldMk cId="489405597" sldId="342"/>
        </pc:sldMkLst>
      </pc:sldChg>
      <pc:sldChg chg="addSp delSp modSp add mod">
        <pc:chgData name="Sheila Holmes" userId="6e7462e7-2d5c-446e-98fb-109e4125352a" providerId="ADAL" clId="{0C03155D-DE31-C042-8386-E4075D64A425}" dt="2020-09-25T09:34:16.168" v="1646" actId="20577"/>
        <pc:sldMkLst>
          <pc:docMk/>
          <pc:sldMk cId="2234880810" sldId="343"/>
        </pc:sldMkLst>
        <pc:spChg chg="mod">
          <ac:chgData name="Sheila Holmes" userId="6e7462e7-2d5c-446e-98fb-109e4125352a" providerId="ADAL" clId="{0C03155D-DE31-C042-8386-E4075D64A425}" dt="2020-09-25T09:34:16.168" v="1646" actId="20577"/>
          <ac:spMkLst>
            <pc:docMk/>
            <pc:sldMk cId="2234880810" sldId="343"/>
            <ac:spMk id="2" creationId="{00000000-0000-0000-0000-000000000000}"/>
          </ac:spMkLst>
        </pc:spChg>
        <pc:spChg chg="del mod">
          <ac:chgData name="Sheila Holmes" userId="6e7462e7-2d5c-446e-98fb-109e4125352a" providerId="ADAL" clId="{0C03155D-DE31-C042-8386-E4075D64A425}" dt="2020-09-25T09:12:37.831" v="634" actId="478"/>
          <ac:spMkLst>
            <pc:docMk/>
            <pc:sldMk cId="2234880810" sldId="343"/>
            <ac:spMk id="3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9:06:57.184" v="590" actId="20577"/>
          <ac:spMkLst>
            <pc:docMk/>
            <pc:sldMk cId="2234880810" sldId="343"/>
            <ac:spMk id="4" creationId="{00000000-0000-0000-0000-000000000000}"/>
          </ac:spMkLst>
        </pc:spChg>
        <pc:spChg chg="add del mod">
          <ac:chgData name="Sheila Holmes" userId="6e7462e7-2d5c-446e-98fb-109e4125352a" providerId="ADAL" clId="{0C03155D-DE31-C042-8386-E4075D64A425}" dt="2020-09-25T09:12:41.783" v="635"/>
          <ac:spMkLst>
            <pc:docMk/>
            <pc:sldMk cId="2234880810" sldId="343"/>
            <ac:spMk id="7" creationId="{5B9C8E5B-D14B-F245-8FEB-B20500EBF400}"/>
          </ac:spMkLst>
        </pc:spChg>
        <pc:spChg chg="add mod">
          <ac:chgData name="Sheila Holmes" userId="6e7462e7-2d5c-446e-98fb-109e4125352a" providerId="ADAL" clId="{0C03155D-DE31-C042-8386-E4075D64A425}" dt="2020-09-25T09:20:45.935" v="1066" actId="20577"/>
          <ac:spMkLst>
            <pc:docMk/>
            <pc:sldMk cId="2234880810" sldId="343"/>
            <ac:spMk id="8" creationId="{90ECD21F-1B36-E443-A733-0735282230C7}"/>
          </ac:spMkLst>
        </pc:spChg>
        <pc:picChg chg="add mod">
          <ac:chgData name="Sheila Holmes" userId="6e7462e7-2d5c-446e-98fb-109e4125352a" providerId="ADAL" clId="{0C03155D-DE31-C042-8386-E4075D64A425}" dt="2020-09-25T09:08:32.582" v="593" actId="1076"/>
          <ac:picMkLst>
            <pc:docMk/>
            <pc:sldMk cId="2234880810" sldId="343"/>
            <ac:picMk id="5" creationId="{33FA64F4-9EFC-5F45-B45B-5F75E2C58150}"/>
          </ac:picMkLst>
        </pc:picChg>
      </pc:sldChg>
      <pc:sldChg chg="add">
        <pc:chgData name="Sheila Holmes" userId="6e7462e7-2d5c-446e-98fb-109e4125352a" providerId="ADAL" clId="{0C03155D-DE31-C042-8386-E4075D64A425}" dt="2020-09-25T16:47:46.648" v="1678" actId="2890"/>
        <pc:sldMkLst>
          <pc:docMk/>
          <pc:sldMk cId="613288523" sldId="344"/>
        </pc:sldMkLst>
      </pc:sldChg>
      <pc:sldChg chg="addSp delSp modSp add mod ord">
        <pc:chgData name="Sheila Holmes" userId="6e7462e7-2d5c-446e-98fb-109e4125352a" providerId="ADAL" clId="{0C03155D-DE31-C042-8386-E4075D64A425}" dt="2020-09-25T17:35:25.645" v="2339" actId="931"/>
        <pc:sldMkLst>
          <pc:docMk/>
          <pc:sldMk cId="3287544913" sldId="345"/>
        </pc:sldMkLst>
        <pc:spChg chg="mod">
          <ac:chgData name="Sheila Holmes" userId="6e7462e7-2d5c-446e-98fb-109e4125352a" providerId="ADAL" clId="{0C03155D-DE31-C042-8386-E4075D64A425}" dt="2020-09-25T17:28:54.597" v="2335" actId="20577"/>
          <ac:spMkLst>
            <pc:docMk/>
            <pc:sldMk cId="3287544913" sldId="345"/>
            <ac:spMk id="2" creationId="{00000000-0000-0000-0000-000000000000}"/>
          </ac:spMkLst>
        </pc:spChg>
        <pc:spChg chg="del">
          <ac:chgData name="Sheila Holmes" userId="6e7462e7-2d5c-446e-98fb-109e4125352a" providerId="ADAL" clId="{0C03155D-DE31-C042-8386-E4075D64A425}" dt="2020-09-25T17:33:55.573" v="2336" actId="931"/>
          <ac:spMkLst>
            <pc:docMk/>
            <pc:sldMk cId="3287544913" sldId="345"/>
            <ac:spMk id="3" creationId="{00000000-0000-0000-0000-000000000000}"/>
          </ac:spMkLst>
        </pc:spChg>
        <pc:spChg chg="add del mod">
          <ac:chgData name="Sheila Holmes" userId="6e7462e7-2d5c-446e-98fb-109e4125352a" providerId="ADAL" clId="{0C03155D-DE31-C042-8386-E4075D64A425}" dt="2020-09-25T17:35:25.645" v="2339" actId="931"/>
          <ac:spMkLst>
            <pc:docMk/>
            <pc:sldMk cId="3287544913" sldId="345"/>
            <ac:spMk id="7" creationId="{79C3EFBA-0755-D54A-A548-AFAC25CA4EE3}"/>
          </ac:spMkLst>
        </pc:spChg>
        <pc:picChg chg="add del mod">
          <ac:chgData name="Sheila Holmes" userId="6e7462e7-2d5c-446e-98fb-109e4125352a" providerId="ADAL" clId="{0C03155D-DE31-C042-8386-E4075D64A425}" dt="2020-09-25T17:34:39.048" v="2338" actId="21"/>
          <ac:picMkLst>
            <pc:docMk/>
            <pc:sldMk cId="3287544913" sldId="345"/>
            <ac:picMk id="5" creationId="{CBDB98CC-E8B9-604D-AE23-5CC16D29970D}"/>
          </ac:picMkLst>
        </pc:picChg>
        <pc:picChg chg="add mod">
          <ac:chgData name="Sheila Holmes" userId="6e7462e7-2d5c-446e-98fb-109e4125352a" providerId="ADAL" clId="{0C03155D-DE31-C042-8386-E4075D64A425}" dt="2020-09-25T17:35:25.645" v="2339" actId="931"/>
          <ac:picMkLst>
            <pc:docMk/>
            <pc:sldMk cId="3287544913" sldId="345"/>
            <ac:picMk id="9" creationId="{6844C506-3BBC-DE40-9AA5-D09553F30096}"/>
          </ac:picMkLst>
        </pc:picChg>
      </pc:sldChg>
      <pc:sldChg chg="modSp add mod">
        <pc:chgData name="Sheila Holmes" userId="6e7462e7-2d5c-446e-98fb-109e4125352a" providerId="ADAL" clId="{0C03155D-DE31-C042-8386-E4075D64A425}" dt="2020-09-25T17:15:00.813" v="2269" actId="5793"/>
        <pc:sldMkLst>
          <pc:docMk/>
          <pc:sldMk cId="1807097917" sldId="346"/>
        </pc:sldMkLst>
        <pc:spChg chg="mod">
          <ac:chgData name="Sheila Holmes" userId="6e7462e7-2d5c-446e-98fb-109e4125352a" providerId="ADAL" clId="{0C03155D-DE31-C042-8386-E4075D64A425}" dt="2020-09-25T17:15:00.813" v="2269" actId="5793"/>
          <ac:spMkLst>
            <pc:docMk/>
            <pc:sldMk cId="1807097917" sldId="346"/>
            <ac:spMk id="3" creationId="{00000000-0000-0000-0000-000000000000}"/>
          </ac:spMkLst>
        </pc:spChg>
      </pc:sldChg>
      <pc:sldChg chg="modSp add mod">
        <pc:chgData name="Sheila Holmes" userId="6e7462e7-2d5c-446e-98fb-109e4125352a" providerId="ADAL" clId="{0C03155D-DE31-C042-8386-E4075D64A425}" dt="2020-09-25T17:15:06.188" v="2270" actId="20577"/>
        <pc:sldMkLst>
          <pc:docMk/>
          <pc:sldMk cId="1869112564" sldId="347"/>
        </pc:sldMkLst>
        <pc:spChg chg="mod">
          <ac:chgData name="Sheila Holmes" userId="6e7462e7-2d5c-446e-98fb-109e4125352a" providerId="ADAL" clId="{0C03155D-DE31-C042-8386-E4075D64A425}" dt="2020-09-25T17:15:06.188" v="2270" actId="20577"/>
          <ac:spMkLst>
            <pc:docMk/>
            <pc:sldMk cId="1869112564" sldId="347"/>
            <ac:spMk id="3" creationId="{00000000-0000-0000-0000-000000000000}"/>
          </ac:spMkLst>
        </pc:spChg>
      </pc:sldChg>
      <pc:sldChg chg="add">
        <pc:chgData name="Sheila Holmes" userId="6e7462e7-2d5c-446e-98fb-109e4125352a" providerId="ADAL" clId="{0C03155D-DE31-C042-8386-E4075D64A425}" dt="2020-09-29T12:41:29.799" v="2340" actId="2890"/>
        <pc:sldMkLst>
          <pc:docMk/>
          <pc:sldMk cId="3159442379" sldId="350"/>
        </pc:sldMkLst>
      </pc:sldChg>
    </pc:docChg>
  </pc:docChgLst>
  <pc:docChgLst>
    <pc:chgData name="Julie Evans" userId="S::julie.evans@uwtsd.ac.uk::d47432b1-b0c6-4038-b9ba-057154c6d67f" providerId="AD" clId="Web-{E599A8C2-8DCD-4698-BBC5-1ECA4BC14112}"/>
    <pc:docChg chg="modSld">
      <pc:chgData name="Julie Evans" userId="S::julie.evans@uwtsd.ac.uk::d47432b1-b0c6-4038-b9ba-057154c6d67f" providerId="AD" clId="Web-{E599A8C2-8DCD-4698-BBC5-1ECA4BC14112}" dt="2020-10-01T12:04:47.441" v="74"/>
      <pc:docMkLst>
        <pc:docMk/>
      </pc:docMkLst>
      <pc:sldChg chg="addCm">
        <pc:chgData name="Julie Evans" userId="S::julie.evans@uwtsd.ac.uk::d47432b1-b0c6-4038-b9ba-057154c6d67f" providerId="AD" clId="Web-{E599A8C2-8DCD-4698-BBC5-1ECA4BC14112}" dt="2020-10-01T12:04:47.441" v="74"/>
        <pc:sldMkLst>
          <pc:docMk/>
          <pc:sldMk cId="0" sldId="267"/>
        </pc:sldMkLst>
      </pc:sldChg>
      <pc:sldChg chg="modSp">
        <pc:chgData name="Julie Evans" userId="S::julie.evans@uwtsd.ac.uk::d47432b1-b0c6-4038-b9ba-057154c6d67f" providerId="AD" clId="Web-{E599A8C2-8DCD-4698-BBC5-1ECA4BC14112}" dt="2020-10-01T11:56:37.209" v="20" actId="20577"/>
        <pc:sldMkLst>
          <pc:docMk/>
          <pc:sldMk cId="0" sldId="328"/>
        </pc:sldMkLst>
        <pc:spChg chg="mod">
          <ac:chgData name="Julie Evans" userId="S::julie.evans@uwtsd.ac.uk::d47432b1-b0c6-4038-b9ba-057154c6d67f" providerId="AD" clId="Web-{E599A8C2-8DCD-4698-BBC5-1ECA4BC14112}" dt="2020-10-01T11:56:37.209" v="20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5:43.597" v="16" actId="1076"/>
        <pc:sldMkLst>
          <pc:docMk/>
          <pc:sldMk cId="0" sldId="330"/>
        </pc:sldMkLst>
        <pc:spChg chg="mod">
          <ac:chgData name="Julie Evans" userId="S::julie.evans@uwtsd.ac.uk::d47432b1-b0c6-4038-b9ba-057154c6d67f" providerId="AD" clId="Web-{E599A8C2-8DCD-4698-BBC5-1ECA4BC14112}" dt="2020-10-01T11:55:43.597" v="16" actId="1076"/>
          <ac:spMkLst>
            <pc:docMk/>
            <pc:sldMk cId="0" sldId="330"/>
            <ac:spMk id="5123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2:01.677" v="3" actId="20577"/>
        <pc:sldMkLst>
          <pc:docMk/>
          <pc:sldMk cId="0" sldId="331"/>
        </pc:sldMkLst>
        <pc:spChg chg="mod">
          <ac:chgData name="Julie Evans" userId="S::julie.evans@uwtsd.ac.uk::d47432b1-b0c6-4038-b9ba-057154c6d67f" providerId="AD" clId="Web-{E599A8C2-8DCD-4698-BBC5-1ECA4BC14112}" dt="2020-10-01T11:52:01.677" v="3" actId="20577"/>
          <ac:spMkLst>
            <pc:docMk/>
            <pc:sldMk cId="0" sldId="331"/>
            <ac:spMk id="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E599A8C2-8DCD-4698-BBC5-1ECA4BC14112}" dt="2020-10-01T11:59:01.483" v="28"/>
        <pc:sldMkLst>
          <pc:docMk/>
          <pc:sldMk cId="489405597" sldId="342"/>
        </pc:sldMkLst>
        <pc:spChg chg="mod">
          <ac:chgData name="Julie Evans" userId="S::julie.evans@uwtsd.ac.uk::d47432b1-b0c6-4038-b9ba-057154c6d67f" providerId="AD" clId="Web-{E599A8C2-8DCD-4698-BBC5-1ECA4BC14112}" dt="2020-10-01T11:58:34.685" v="27" actId="20577"/>
          <ac:spMkLst>
            <pc:docMk/>
            <pc:sldMk cId="489405597" sldId="342"/>
            <ac:spMk id="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E599A8C2-8DCD-4698-BBC5-1ECA4BC14112}" dt="2020-10-01T11:54:44.546" v="12"/>
        <pc:sldMkLst>
          <pc:docMk/>
          <pc:sldMk cId="2234880810" sldId="343"/>
        </pc:sldMkLst>
        <pc:spChg chg="mod">
          <ac:chgData name="Julie Evans" userId="S::julie.evans@uwtsd.ac.uk::d47432b1-b0c6-4038-b9ba-057154c6d67f" providerId="AD" clId="Web-{E599A8C2-8DCD-4698-BBC5-1ECA4BC14112}" dt="2020-10-01T11:53:45.355" v="11" actId="20577"/>
          <ac:spMkLst>
            <pc:docMk/>
            <pc:sldMk cId="2234880810" sldId="343"/>
            <ac:spMk id="2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3:28.776" v="6" actId="14100"/>
        <pc:sldMkLst>
          <pc:docMk/>
          <pc:sldMk cId="3287544913" sldId="345"/>
        </pc:sldMkLst>
        <pc:picChg chg="mod modCrop">
          <ac:chgData name="Julie Evans" userId="S::julie.evans@uwtsd.ac.uk::d47432b1-b0c6-4038-b9ba-057154c6d67f" providerId="AD" clId="Web-{E599A8C2-8DCD-4698-BBC5-1ECA4BC14112}" dt="2020-10-01T11:53:28.776" v="6" actId="14100"/>
          <ac:picMkLst>
            <pc:docMk/>
            <pc:sldMk cId="3287544913" sldId="345"/>
            <ac:picMk id="9" creationId="{6844C506-3BBC-DE40-9AA5-D09553F30096}"/>
          </ac:picMkLst>
        </pc:picChg>
      </pc:sldChg>
      <pc:sldChg chg="modSp addCm">
        <pc:chgData name="Julie Evans" userId="S::julie.evans@uwtsd.ac.uk::d47432b1-b0c6-4038-b9ba-057154c6d67f" providerId="AD" clId="Web-{E599A8C2-8DCD-4698-BBC5-1ECA4BC14112}" dt="2020-10-01T11:58:03.074" v="24" actId="20577"/>
        <pc:sldMkLst>
          <pc:docMk/>
          <pc:sldMk cId="1869112564" sldId="347"/>
        </pc:sldMkLst>
        <pc:spChg chg="mod">
          <ac:chgData name="Julie Evans" userId="S::julie.evans@uwtsd.ac.uk::d47432b1-b0c6-4038-b9ba-057154c6d67f" providerId="AD" clId="Web-{E599A8C2-8DCD-4698-BBC5-1ECA4BC14112}" dt="2020-10-01T11:58:03.074" v="24" actId="20577"/>
          <ac:spMkLst>
            <pc:docMk/>
            <pc:sldMk cId="1869112564" sldId="347"/>
            <ac:spMk id="3" creationId="{00000000-0000-0000-0000-000000000000}"/>
          </ac:spMkLst>
        </pc:spChg>
      </pc:sldChg>
      <pc:sldChg chg="addCm">
        <pc:chgData name="Julie Evans" userId="S::julie.evans@uwtsd.ac.uk::d47432b1-b0c6-4038-b9ba-057154c6d67f" providerId="AD" clId="Web-{E599A8C2-8DCD-4698-BBC5-1ECA4BC14112}" dt="2020-10-01T11:59:19.391" v="29"/>
        <pc:sldMkLst>
          <pc:docMk/>
          <pc:sldMk cId="3869098759" sldId="348"/>
        </pc:sldMkLst>
      </pc:sldChg>
      <pc:sldChg chg="modSp">
        <pc:chgData name="Julie Evans" userId="S::julie.evans@uwtsd.ac.uk::d47432b1-b0c6-4038-b9ba-057154c6d67f" providerId="AD" clId="Web-{E599A8C2-8DCD-4698-BBC5-1ECA4BC14112}" dt="2020-10-01T12:03:56.782" v="73" actId="1076"/>
        <pc:sldMkLst>
          <pc:docMk/>
          <pc:sldMk cId="1908771238" sldId="349"/>
        </pc:sldMkLst>
        <pc:spChg chg="mod">
          <ac:chgData name="Julie Evans" userId="S::julie.evans@uwtsd.ac.uk::d47432b1-b0c6-4038-b9ba-057154c6d67f" providerId="AD" clId="Web-{E599A8C2-8DCD-4698-BBC5-1ECA4BC14112}" dt="2020-10-01T11:59:27.875" v="31" actId="20577"/>
          <ac:spMkLst>
            <pc:docMk/>
            <pc:sldMk cId="1908771238" sldId="349"/>
            <ac:spMk id="2" creationId="{00000000-0000-0000-0000-000000000000}"/>
          </ac:spMkLst>
        </pc:spChg>
        <pc:spChg chg="mod">
          <ac:chgData name="Julie Evans" userId="S::julie.evans@uwtsd.ac.uk::d47432b1-b0c6-4038-b9ba-057154c6d67f" providerId="AD" clId="Web-{E599A8C2-8DCD-4698-BBC5-1ECA4BC14112}" dt="2020-10-01T12:03:56.782" v="73" actId="1076"/>
          <ac:spMkLst>
            <pc:docMk/>
            <pc:sldMk cId="1908771238" sldId="349"/>
            <ac:spMk id="3" creationId="{00000000-0000-0000-0000-000000000000}"/>
          </ac:spMkLst>
        </pc:spChg>
        <pc:spChg chg="mod">
          <ac:chgData name="Julie Evans" userId="S::julie.evans@uwtsd.ac.uk::d47432b1-b0c6-4038-b9ba-057154c6d67f" providerId="AD" clId="Web-{E599A8C2-8DCD-4698-BBC5-1ECA4BC14112}" dt="2020-10-01T12:03:28.218" v="70" actId="1076"/>
          <ac:spMkLst>
            <pc:docMk/>
            <pc:sldMk cId="1908771238" sldId="349"/>
            <ac:spMk id="13" creationId="{AA6E22F8-D26C-4BD7-8E20-606692D4442B}"/>
          </ac:spMkLst>
        </pc:spChg>
        <pc:spChg chg="mod">
          <ac:chgData name="Julie Evans" userId="S::julie.evans@uwtsd.ac.uk::d47432b1-b0c6-4038-b9ba-057154c6d67f" providerId="AD" clId="Web-{E599A8C2-8DCD-4698-BBC5-1ECA4BC14112}" dt="2020-10-01T12:02:51.919" v="67" actId="1076"/>
          <ac:spMkLst>
            <pc:docMk/>
            <pc:sldMk cId="1908771238" sldId="349"/>
            <ac:spMk id="14" creationId="{DA1F06B9-56C2-47D1-BF20-040D79F927D3}"/>
          </ac:spMkLst>
        </pc:spChg>
        <pc:spChg chg="mod">
          <ac:chgData name="Julie Evans" userId="S::julie.evans@uwtsd.ac.uk::d47432b1-b0c6-4038-b9ba-057154c6d67f" providerId="AD" clId="Web-{E599A8C2-8DCD-4698-BBC5-1ECA4BC14112}" dt="2020-10-01T12:00:42.442" v="50" actId="1076"/>
          <ac:spMkLst>
            <pc:docMk/>
            <pc:sldMk cId="1908771238" sldId="349"/>
            <ac:spMk id="15" creationId="{F64C3F15-40A9-4ED3-8396-729AD66F3D28}"/>
          </ac:spMkLst>
        </pc:spChg>
        <pc:spChg chg="mod">
          <ac:chgData name="Julie Evans" userId="S::julie.evans@uwtsd.ac.uk::d47432b1-b0c6-4038-b9ba-057154c6d67f" providerId="AD" clId="Web-{E599A8C2-8DCD-4698-BBC5-1ECA4BC14112}" dt="2020-10-01T12:01:30.336" v="58" actId="14100"/>
          <ac:spMkLst>
            <pc:docMk/>
            <pc:sldMk cId="1908771238" sldId="349"/>
            <ac:spMk id="16" creationId="{83AA31FB-2A7C-46EC-80FA-323816C42ADE}"/>
          </ac:spMkLst>
        </pc:spChg>
        <pc:picChg chg="mod modCrop">
          <ac:chgData name="Julie Evans" userId="S::julie.evans@uwtsd.ac.uk::d47432b1-b0c6-4038-b9ba-057154c6d67f" providerId="AD" clId="Web-{E599A8C2-8DCD-4698-BBC5-1ECA4BC14112}" dt="2020-10-01T12:02:27.292" v="65"/>
          <ac:picMkLst>
            <pc:docMk/>
            <pc:sldMk cId="1908771238" sldId="349"/>
            <ac:picMk id="5" creationId="{5AE2DB6F-84FA-4718-9547-016808CD3203}"/>
          </ac:picMkLst>
        </pc:picChg>
        <pc:picChg chg="mod">
          <ac:chgData name="Julie Evans" userId="S::julie.evans@uwtsd.ac.uk::d47432b1-b0c6-4038-b9ba-057154c6d67f" providerId="AD" clId="Web-{E599A8C2-8DCD-4698-BBC5-1ECA4BC14112}" dt="2020-10-01T12:03:10.748" v="68" actId="14100"/>
          <ac:picMkLst>
            <pc:docMk/>
            <pc:sldMk cId="1908771238" sldId="349"/>
            <ac:picMk id="8" creationId="{1CB5B51F-DEC2-425E-AC3D-0AEB5AA0DDA1}"/>
          </ac:picMkLst>
        </pc:picChg>
        <pc:picChg chg="mod">
          <ac:chgData name="Julie Evans" userId="S::julie.evans@uwtsd.ac.uk::d47432b1-b0c6-4038-b9ba-057154c6d67f" providerId="AD" clId="Web-{E599A8C2-8DCD-4698-BBC5-1ECA4BC14112}" dt="2020-10-01T12:01:18.460" v="57" actId="1076"/>
          <ac:picMkLst>
            <pc:docMk/>
            <pc:sldMk cId="1908771238" sldId="349"/>
            <ac:picMk id="10" creationId="{BDFD5DD3-F5A2-4B30-B5D4-2A246D85630C}"/>
          </ac:picMkLst>
        </pc:picChg>
        <pc:picChg chg="mod modCrop">
          <ac:chgData name="Julie Evans" userId="S::julie.evans@uwtsd.ac.uk::d47432b1-b0c6-4038-b9ba-057154c6d67f" providerId="AD" clId="Web-{E599A8C2-8DCD-4698-BBC5-1ECA4BC14112}" dt="2020-10-01T12:03:19.967" v="69" actId="14100"/>
          <ac:picMkLst>
            <pc:docMk/>
            <pc:sldMk cId="1908771238" sldId="349"/>
            <ac:picMk id="12" creationId="{BA278BBE-47DF-4409-91AC-AFA165EEBD3D}"/>
          </ac:picMkLst>
        </pc:picChg>
      </pc:sldChg>
    </pc:docChg>
  </pc:docChgLst>
  <pc:docChgLst>
    <pc:chgData name="Sheila Holmes" userId="S::sheila.holmes@uwtsd.ac.uk::6e7462e7-2d5c-446e-98fb-109e4125352a" providerId="AD" clId="Web-{C7770E5D-1503-4E33-80E4-F7ED84B8BBA1}"/>
    <pc:docChg chg="modSld">
      <pc:chgData name="Sheila Holmes" userId="S::sheila.holmes@uwtsd.ac.uk::6e7462e7-2d5c-446e-98fb-109e4125352a" providerId="AD" clId="Web-{C7770E5D-1503-4E33-80E4-F7ED84B8BBA1}" dt="2020-09-28T08:58:07.653" v="14" actId="20577"/>
      <pc:docMkLst>
        <pc:docMk/>
      </pc:docMkLst>
      <pc:sldChg chg="delSp modSp modNotes">
        <pc:chgData name="Sheila Holmes" userId="S::sheila.holmes@uwtsd.ac.uk::6e7462e7-2d5c-446e-98fb-109e4125352a" providerId="AD" clId="Web-{C7770E5D-1503-4E33-80E4-F7ED84B8BBA1}" dt="2020-09-28T08:57:58.777" v="13"/>
        <pc:sldMkLst>
          <pc:docMk/>
          <pc:sldMk cId="0" sldId="332"/>
        </pc:sldMkLst>
        <pc:spChg chg="del mod">
          <ac:chgData name="Sheila Holmes" userId="S::sheila.holmes@uwtsd.ac.uk::6e7462e7-2d5c-446e-98fb-109e4125352a" providerId="AD" clId="Web-{C7770E5D-1503-4E33-80E4-F7ED84B8BBA1}" dt="2020-09-28T08:57:51.839" v="4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Sheila Holmes" userId="S::sheila.holmes@uwtsd.ac.uk::6e7462e7-2d5c-446e-98fb-109e4125352a" providerId="AD" clId="Web-{C7770E5D-1503-4E33-80E4-F7ED84B8BBA1}" dt="2020-09-28T08:58:07.653" v="14" actId="20577"/>
        <pc:sldMkLst>
          <pc:docMk/>
          <pc:sldMk cId="2197054914" sldId="341"/>
        </pc:sldMkLst>
        <pc:spChg chg="mod">
          <ac:chgData name="Sheila Holmes" userId="S::sheila.holmes@uwtsd.ac.uk::6e7462e7-2d5c-446e-98fb-109e4125352a" providerId="AD" clId="Web-{C7770E5D-1503-4E33-80E4-F7ED84B8BBA1}" dt="2020-09-28T08:58:07.653" v="14" actId="20577"/>
          <ac:spMkLst>
            <pc:docMk/>
            <pc:sldMk cId="2197054914" sldId="341"/>
            <ac:spMk id="3" creationId="{00000000-0000-0000-0000-000000000000}"/>
          </ac:spMkLst>
        </pc:spChg>
      </pc:sldChg>
    </pc:docChg>
  </pc:docChgLst>
  <pc:docChgLst>
    <pc:chgData name="Sheila Holmes" userId="S::sheila.holmes@uwtsd.ac.uk::6e7462e7-2d5c-446e-98fb-109e4125352a" providerId="AD" clId="Web-{ADF4161A-3466-4756-A0EC-26E20B605CB2}"/>
    <pc:docChg chg="delSld modSld">
      <pc:chgData name="Sheila Holmes" userId="S::sheila.holmes@uwtsd.ac.uk::6e7462e7-2d5c-446e-98fb-109e4125352a" providerId="AD" clId="Web-{ADF4161A-3466-4756-A0EC-26E20B605CB2}" dt="2020-09-28T08:27:46.509" v="5"/>
      <pc:docMkLst>
        <pc:docMk/>
      </pc:docMkLst>
      <pc:sldChg chg="del">
        <pc:chgData name="Sheila Holmes" userId="S::sheila.holmes@uwtsd.ac.uk::6e7462e7-2d5c-446e-98fb-109e4125352a" providerId="AD" clId="Web-{ADF4161A-3466-4756-A0EC-26E20B605CB2}" dt="2020-09-28T08:27:46.509" v="5"/>
        <pc:sldMkLst>
          <pc:docMk/>
          <pc:sldMk cId="613288523" sldId="344"/>
        </pc:sldMkLst>
      </pc:sldChg>
      <pc:sldChg chg="delSp modSp">
        <pc:chgData name="Sheila Holmes" userId="S::sheila.holmes@uwtsd.ac.uk::6e7462e7-2d5c-446e-98fb-109e4125352a" providerId="AD" clId="Web-{ADF4161A-3466-4756-A0EC-26E20B605CB2}" dt="2020-09-28T08:24:01.368" v="3"/>
        <pc:sldMkLst>
          <pc:docMk/>
          <pc:sldMk cId="1807097917" sldId="346"/>
        </pc:sldMkLst>
        <pc:spChg chg="del mod">
          <ac:chgData name="Sheila Holmes" userId="S::sheila.holmes@uwtsd.ac.uk::6e7462e7-2d5c-446e-98fb-109e4125352a" providerId="AD" clId="Web-{ADF4161A-3466-4756-A0EC-26E20B605CB2}" dt="2020-09-28T08:24:01.368" v="3"/>
          <ac:spMkLst>
            <pc:docMk/>
            <pc:sldMk cId="1807097917" sldId="346"/>
            <ac:spMk id="4" creationId="{00000000-0000-0000-0000-000000000000}"/>
          </ac:spMkLst>
        </pc:spChg>
      </pc:sldChg>
      <pc:sldChg chg="delSp">
        <pc:chgData name="Sheila Holmes" userId="S::sheila.holmes@uwtsd.ac.uk::6e7462e7-2d5c-446e-98fb-109e4125352a" providerId="AD" clId="Web-{ADF4161A-3466-4756-A0EC-26E20B605CB2}" dt="2020-09-28T08:25:04.415" v="4"/>
        <pc:sldMkLst>
          <pc:docMk/>
          <pc:sldMk cId="1869112564" sldId="347"/>
        </pc:sldMkLst>
        <pc:spChg chg="del">
          <ac:chgData name="Sheila Holmes" userId="S::sheila.holmes@uwtsd.ac.uk::6e7462e7-2d5c-446e-98fb-109e4125352a" providerId="AD" clId="Web-{ADF4161A-3466-4756-A0EC-26E20B605CB2}" dt="2020-09-28T08:25:04.415" v="4"/>
          <ac:spMkLst>
            <pc:docMk/>
            <pc:sldMk cId="1869112564" sldId="347"/>
            <ac:spMk id="4" creationId="{00000000-0000-0000-0000-000000000000}"/>
          </ac:spMkLst>
        </pc:spChg>
      </pc:sldChg>
    </pc:docChg>
  </pc:docChgLst>
  <pc:docChgLst>
    <pc:chgData name="Sheila Holmes" userId="S::sheila.holmes@uwtsd.ac.uk::6e7462e7-2d5c-446e-98fb-109e4125352a" providerId="AD" clId="Web-{06F26647-7DBE-46EB-81D8-B4E8040C5D94}"/>
    <pc:docChg chg="modSld">
      <pc:chgData name="Sheila Holmes" userId="S::sheila.holmes@uwtsd.ac.uk::6e7462e7-2d5c-446e-98fb-109e4125352a" providerId="AD" clId="Web-{06F26647-7DBE-46EB-81D8-B4E8040C5D94}" dt="2020-09-28T17:08:43.029" v="9" actId="20577"/>
      <pc:docMkLst>
        <pc:docMk/>
      </pc:docMkLst>
      <pc:sldChg chg="modSp">
        <pc:chgData name="Sheila Holmes" userId="S::sheila.holmes@uwtsd.ac.uk::6e7462e7-2d5c-446e-98fb-109e4125352a" providerId="AD" clId="Web-{06F26647-7DBE-46EB-81D8-B4E8040C5D94}" dt="2020-09-28T17:07:04.529" v="4" actId="20577"/>
        <pc:sldMkLst>
          <pc:docMk/>
          <pc:sldMk cId="0" sldId="332"/>
        </pc:sldMkLst>
        <pc:spChg chg="mod">
          <ac:chgData name="Sheila Holmes" userId="S::sheila.holmes@uwtsd.ac.uk::6e7462e7-2d5c-446e-98fb-109e4125352a" providerId="AD" clId="Web-{06F26647-7DBE-46EB-81D8-B4E8040C5D94}" dt="2020-09-28T17:07:04.529" v="4" actId="20577"/>
          <ac:spMkLst>
            <pc:docMk/>
            <pc:sldMk cId="0" sldId="332"/>
            <ac:spMk id="3" creationId="{00000000-0000-0000-0000-000000000000}"/>
          </ac:spMkLst>
        </pc:spChg>
      </pc:sldChg>
      <pc:sldChg chg="modSp">
        <pc:chgData name="Sheila Holmes" userId="S::sheila.holmes@uwtsd.ac.uk::6e7462e7-2d5c-446e-98fb-109e4125352a" providerId="AD" clId="Web-{06F26647-7DBE-46EB-81D8-B4E8040C5D94}" dt="2020-09-28T17:08:43.029" v="9" actId="20577"/>
        <pc:sldMkLst>
          <pc:docMk/>
          <pc:sldMk cId="2234880810" sldId="343"/>
        </pc:sldMkLst>
        <pc:spChg chg="mod">
          <ac:chgData name="Sheila Holmes" userId="S::sheila.holmes@uwtsd.ac.uk::6e7462e7-2d5c-446e-98fb-109e4125352a" providerId="AD" clId="Web-{06F26647-7DBE-46EB-81D8-B4E8040C5D94}" dt="2020-09-28T17:08:43.029" v="9" actId="20577"/>
          <ac:spMkLst>
            <pc:docMk/>
            <pc:sldMk cId="2234880810" sldId="343"/>
            <ac:spMk id="8" creationId="{90ECD21F-1B36-E443-A733-0735282230C7}"/>
          </ac:spMkLst>
        </pc:spChg>
      </pc:sldChg>
    </pc:docChg>
  </pc:docChgLst>
  <pc:docChgLst>
    <pc:chgData name="Sheila Holmes" userId="S::sheila.holmes@uwtsd.ac.uk::6e7462e7-2d5c-446e-98fb-109e4125352a" providerId="AD" clId="Web-{5B3441D3-4176-4D6E-A724-67565D65B5C8}"/>
    <pc:docChg chg="modSld">
      <pc:chgData name="Sheila Holmes" userId="S::sheila.holmes@uwtsd.ac.uk::6e7462e7-2d5c-446e-98fb-109e4125352a" providerId="AD" clId="Web-{5B3441D3-4176-4D6E-A724-67565D65B5C8}" dt="2020-09-28T08:56:17.485" v="1"/>
      <pc:docMkLst>
        <pc:docMk/>
      </pc:docMkLst>
      <pc:sldChg chg="modNotes">
        <pc:chgData name="Sheila Holmes" userId="S::sheila.holmes@uwtsd.ac.uk::6e7462e7-2d5c-446e-98fb-109e4125352a" providerId="AD" clId="Web-{5B3441D3-4176-4D6E-A724-67565D65B5C8}" dt="2020-09-28T08:56:17.485" v="1"/>
        <pc:sldMkLst>
          <pc:docMk/>
          <pc:sldMk cId="0" sldId="33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104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/>
              <a:t>Mae oddi ar y safle yn ddull adeiladu sy’n ychwanegu gwerth sylweddol i gynnyrch drwy weithgynhyrchu a chydosod cydrannau, elfennau neu fodiwlau mewn ffatri ymlaen llawn, cyn eu gsod yn eu lleoliad terfynol.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oddi ar y safle yn ddull adeiladu sy’n ychwanegu gwerth sylweddol i gynnyrch drwy weithgynhyrchu a chydosod cydrannau, elfennau neu fodiwlau mewn ffatri ymlaen llawn, cyn eu gsod yn eu lleoliad terfynol. Gellir cyfeirio at oddi ar y safle hefyd fel OSM, yn fyr am Gweithgynhyrchu oddi ar y Safle (Off-Site Manufacture). Mae adeiladu oddi ar y safle yn cael ei ystyried yn ffordd o gyflawni MMC, ond nid yw defnyddio adeiladu oddi ar y safle yn gwarantu y bydd effeithlonrwydd prosesau MMC yn cael ei gyflawni. Gall systemau oddi ar y safle gael lefelau gwahanol o welliannau yn y ffatri, neu gellir ychwanegu gwerth iddynt yn amgylchedd y ffatri. Yn ôl Miles a Whitehouse, er enghraifft, gellir ystyried prosiect yn un oddi ar y safle os ychwanegir llai na 40% o’i werth ar y safle.</a:t>
            </a:r>
          </a:p>
          <a:p>
            <a:r>
              <a:rPr lang="cy-GB" sz="1200" b="0" i="1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Awduron: Dr Mila Duncheva, Carola Calcagno, a Victor Henquell, Canolfan Adeiladu Oddi ar y Safle a Strwythurau Arloesol, Prifysgol Napier, Caeredin</a:t>
            </a:r>
          </a:p>
          <a:p>
            <a:r>
              <a:rPr lang="cy-GB" sz="1200" b="1" i="0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Adeiladu oddi ar y Safle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1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Awduron: Dr Mila Duncheva, Carola Calcagno, a Victor Henquel, Canolfan Adeiladu Oddi ar y Safle a </a:t>
            </a:r>
          </a:p>
          <a:p>
            <a:r>
              <a:rPr lang="cy-GB" sz="1200" b="0" i="1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Strwythurau Arloesol, Prifysgol Napier, Caeredin</a:t>
            </a:r>
          </a:p>
          <a:p>
            <a:endParaRPr lang="en-GB" sz="1200" b="0" i="1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Cydrannau/is-osodiadau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cy-GB" sz="1200"/>
              <a:t>Elfennau sydd wedi’u gweithgynhyrchu ymlaen llaw nad ydynt yn perthyn i’r categorïau blaenorol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/>
              <a:t>Grisiau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/>
              <a:t>Drysau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/>
              <a:t>Ffenestri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/>
              <a:t>Distiau I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/>
              <a:t>Elfennau dur </a:t>
            </a:r>
          </a:p>
          <a:p>
            <a:endParaRPr lang="en-GB" sz="1200" b="0" i="1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 u="none" strike="noStrike" baseline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Paneledig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y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blanol a allai fod â swyddogaeth strwythurol neu beidio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Agored:</a:t>
            </a:r>
            <a:r>
              <a:rPr lang="cy-GB" sz="12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fel arfer pan nad yw wedi’i insiwleiddio gyda dim ond yr elfennau strwythurol ac, os yw hynny'n berthnasol, dalennau ar un ochr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Caeedig:</a:t>
            </a:r>
            <a:r>
              <a:rPr lang="cy-GB" sz="12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yn cynnwys inswleiddio, dalennau ar y ddwy ochr a pharth gwasanaeth; gellir ei gwella ymhellach drwy ychwanegu leinin mewnol, cladin allanol, ffenestri a drysau a gwasanaethau</a:t>
            </a:r>
            <a:r>
              <a:rPr lang="cy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SIPs</a:t>
            </a:r>
            <a:r>
              <a:rPr lang="cy-GB" sz="12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(Paneli Strwythurol wedi’u Hinsiwleiddio): amrywiad ar baneli caeedig; insiwleiddiad soled yn ‘frechdan’ rhwng dwy haen o OSB.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Cyfeintiol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Maen nhw’n cynrychioli unedau tri dimensiwn sy’n cynnwys gofod y gellir ei ddefnyddio.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Fel arfer, maent wedi’u cwblhau’n llwyr yn fewnol a gellir eu gorffen yn allanol hefyd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y-GB" sz="12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Gallant hefyd fod yn anstrwythurol – </a:t>
            </a: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podiau</a:t>
            </a:r>
            <a:r>
              <a:rPr lang="cy-GB" sz="120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a ddefnyddir ar gyfer ystafelloedd ymolchi, ystafelloedd planhigion a gwasanaethau ar ben y to</a:t>
            </a:r>
            <a:r>
              <a:rPr lang="cy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cy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Hybrid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/>
              <a:t>Term cyffredinol sy’n cwmpasu amrywiaeth eang o dechnegau adeiladu, yn enwedig lle defnyddir gwahanol systemau a/neu ddeunyddiau ar y cyd i gyflawni swyddogaeth benodol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34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866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3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224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60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99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042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Beth yw ystyr technolegau newydd?</a:t>
            </a:r>
          </a:p>
          <a:p>
            <a:r>
              <a:rPr lang="cy-GB"/>
              <a:t>Tasg: chwiliad rhyngrwyd ar y penawdau.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68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872291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YxGY2Nz9Nws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kinsey.com/~/media/McKinsey/Industries/Capital%20Projects%20and%20Infrastructure/Our%20Insights/Imagining%20constructions%20digital%20future/Imagining-constructions-digital-futur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s1yN-LMs_jU?feature=oembed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s://www.rmjm.com/building-information-modelling-an-introduction-to-bi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2030400"/>
          </a:xfrm>
        </p:spPr>
        <p:txBody>
          <a:bodyPr anchor="t"/>
          <a:lstStyle/>
          <a:p>
            <a:pPr eaLnBrk="1" hangingPunct="1"/>
            <a:r>
              <a:rPr lang="cy-GB"/>
              <a:t>PowerPoint 1: Cyflwyniad i’r uned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 deunyddiau newydd ym maes adeiladu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088716"/>
            <a:ext cx="8229600" cy="3671284"/>
          </a:xfrm>
        </p:spPr>
        <p:txBody>
          <a:bodyPr/>
          <a:lstStyle/>
          <a:p>
            <a:pPr lvl="3">
              <a:defRPr/>
            </a:pPr>
            <a:r>
              <a:rPr lang="cy-GB" dirty="0"/>
              <a:t>Mae deunyddiau sy’n esblygu yn cynnwys:</a:t>
            </a:r>
          </a:p>
          <a:p>
            <a:pPr lvl="4">
              <a:defRPr/>
            </a:pPr>
            <a:r>
              <a:rPr lang="cy-GB" dirty="0" err="1"/>
              <a:t>Graffin</a:t>
            </a:r>
            <a:endParaRPr lang="cy-GB" dirty="0"/>
          </a:p>
          <a:p>
            <a:pPr lvl="4">
              <a:defRPr/>
            </a:pPr>
            <a:r>
              <a:rPr lang="cy-GB" dirty="0"/>
              <a:t>Gorchuddion arwyneb</a:t>
            </a:r>
          </a:p>
          <a:p>
            <a:pPr lvl="4">
              <a:defRPr/>
            </a:pPr>
            <a:r>
              <a:rPr lang="cy-GB" dirty="0"/>
              <a:t>Deunyddiau adeiladu </a:t>
            </a:r>
            <a:r>
              <a:rPr lang="cy-GB" dirty="0" err="1"/>
              <a:t>awyredig</a:t>
            </a:r>
            <a:endParaRPr lang="cy-GB" dirty="0"/>
          </a:p>
          <a:p>
            <a:pPr lvl="4">
              <a:defRPr/>
            </a:pPr>
            <a:r>
              <a:rPr lang="cy-GB" dirty="0"/>
              <a:t>To hylif</a:t>
            </a:r>
          </a:p>
          <a:p>
            <a:pPr lvl="4">
              <a:defRPr/>
            </a:pPr>
            <a:r>
              <a:rPr lang="cy-GB" dirty="0"/>
              <a:t>Alwminiwm tryloyw</a:t>
            </a:r>
          </a:p>
          <a:p>
            <a:pPr lvl="4">
              <a:defRPr/>
            </a:pPr>
            <a:r>
              <a:rPr lang="cy-GB" dirty="0"/>
              <a:t>Concrit hunan-drwsio</a:t>
            </a:r>
          </a:p>
          <a:p>
            <a:pPr lvl="4">
              <a:defRPr/>
            </a:pPr>
            <a:endParaRPr lang="en-US" dirty="0"/>
          </a:p>
        </p:txBody>
      </p:sp>
      <p:pic>
        <p:nvPicPr>
          <p:cNvPr id="5" name="Picture 4" descr="A picture containing diagram  Description automatically generated">
            <a:extLst>
              <a:ext uri="{FF2B5EF4-FFF2-40B4-BE49-F238E27FC236}">
                <a16:creationId xmlns:a16="http://schemas.microsoft.com/office/drawing/2014/main" id="{6C336277-6902-4134-98A3-C31469486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265" y="2088716"/>
            <a:ext cx="3819832" cy="268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12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66019" y="4942523"/>
            <a:ext cx="7211962" cy="818832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dirty="0"/>
              <a:t>Cydosod elfennau, cydrannau neu fodiwlau mewn ffatri ymlaen llaw, cyn eu gosod ar y safle. Fe’i gelwir hefyd yn weithgynhyrchu parod (</a:t>
            </a:r>
            <a:r>
              <a:rPr lang="cy-GB" dirty="0" err="1"/>
              <a:t>priffáb</a:t>
            </a:r>
            <a:r>
              <a:rPr lang="cy-GB" dirty="0"/>
              <a:t>) neu oddi ar y safle, ac mae’n elfen o ddull modern o adeiladu (MMC). </a:t>
            </a:r>
          </a:p>
        </p:txBody>
      </p:sp>
      <p:pic>
        <p:nvPicPr>
          <p:cNvPr id="5" name="Picture 4" descr="A picture containing text, whiteboard  Description automatically generated">
            <a:extLst>
              <a:ext uri="{FF2B5EF4-FFF2-40B4-BE49-F238E27FC236}">
                <a16:creationId xmlns:a16="http://schemas.microsoft.com/office/drawing/2014/main" id="{2219D2B2-884C-490F-92C9-3E51C9C779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639" y="1490070"/>
            <a:ext cx="6843252" cy="337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Manteision adeiladu oddi ar y safle </a:t>
            </a:r>
            <a:br>
              <a:rPr lang="cy-GB" b="0"/>
            </a:br>
            <a:endParaRPr lang="cy-GB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87211" y="5456838"/>
            <a:ext cx="3934869" cy="527904"/>
          </a:xfrm>
        </p:spPr>
        <p:txBody>
          <a:bodyPr/>
          <a:lstStyle/>
          <a:p>
            <a:pPr marL="0" lvl="8" indent="0" algn="ct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Offsite fundamentals gan Dr Mila Duncheva a Carola Calcagno, Prifysgol Napier Caeredin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E82B8D-935C-427E-9AE3-8747A2DFA4C6}"/>
              </a:ext>
            </a:extLst>
          </p:cNvPr>
          <p:cNvSpPr txBox="1"/>
          <p:nvPr/>
        </p:nvSpPr>
        <p:spPr>
          <a:xfrm>
            <a:off x="376084" y="1401162"/>
            <a:ext cx="83918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Mae Dr Mila Duncheva a Carola Calcagno, Prifysgol Napier Caeredin, wedi nodi’r manteision canlynol wrth adeiladu oddi ar y safle: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CB31D-55A0-4EE8-AB11-839F0A67F1B0}"/>
              </a:ext>
            </a:extLst>
          </p:cNvPr>
          <p:cNvSpPr txBox="1"/>
          <p:nvPr/>
        </p:nvSpPr>
        <p:spPr>
          <a:xfrm>
            <a:off x="5641674" y="3776264"/>
            <a:ext cx="333923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Gwerth: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Technegol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Ansawdd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Bodlonrwydd cwsmeriaid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10137-954A-4FD0-B226-B5AC76550330}"/>
              </a:ext>
            </a:extLst>
          </p:cNvPr>
          <p:cNvSpPr txBox="1"/>
          <p:nvPr/>
        </p:nvSpPr>
        <p:spPr>
          <a:xfrm>
            <a:off x="3243533" y="3796228"/>
            <a:ext cx="22342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Effeithlonrwydd: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Amser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Gwastraff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Hyblygrwydd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83677-2C37-46A9-BD29-A99B10E6BC9D}"/>
              </a:ext>
            </a:extLst>
          </p:cNvPr>
          <p:cNvSpPr txBox="1"/>
          <p:nvPr/>
        </p:nvSpPr>
        <p:spPr>
          <a:xfrm>
            <a:off x="650775" y="3796228"/>
            <a:ext cx="22756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/>
              <a:t>Cynaliadwyedd: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Cymdeithasol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Economaidd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Amgylcheddol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3D9328-2647-4BC0-9000-94ED934712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5151" y="2284239"/>
            <a:ext cx="1578078" cy="1323439"/>
          </a:xfrm>
          <a:prstGeom prst="rect">
            <a:avLst/>
          </a:prstGeom>
        </p:spPr>
      </p:pic>
      <p:pic>
        <p:nvPicPr>
          <p:cNvPr id="16" name="Picture 15" descr="Logo, company name  Description automatically generated">
            <a:extLst>
              <a:ext uri="{FF2B5EF4-FFF2-40B4-BE49-F238E27FC236}">
                <a16:creationId xmlns:a16="http://schemas.microsoft.com/office/drawing/2014/main" id="{855B0F4C-B78C-4901-9232-DEE77C1637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536" y="2310175"/>
            <a:ext cx="1317276" cy="1284926"/>
          </a:xfrm>
          <a:prstGeom prst="rect">
            <a:avLst/>
          </a:prstGeom>
        </p:spPr>
      </p:pic>
      <p:pic>
        <p:nvPicPr>
          <p:cNvPr id="18" name="Picture 17" descr="Diagram  Description automatically generated with medium confidence">
            <a:extLst>
              <a:ext uri="{FF2B5EF4-FFF2-40B4-BE49-F238E27FC236}">
                <a16:creationId xmlns:a16="http://schemas.microsoft.com/office/drawing/2014/main" id="{7A033B6A-3BB2-4AD6-9DEC-741F9DCBFA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689" y="2337715"/>
            <a:ext cx="1317276" cy="126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>
                <a:ea typeface="ＭＳ Ｐゴシック"/>
              </a:rPr>
              <a:t>Mathau o adeiladu oddi ar y safle </a:t>
            </a:r>
            <a:br>
              <a:rPr lang="cy-GB" b="0"/>
            </a:br>
            <a:endParaRPr lang="cy-GB" b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E22F8-D26C-4BD7-8E20-606692D4442B}"/>
              </a:ext>
            </a:extLst>
          </p:cNvPr>
          <p:cNvSpPr/>
          <p:nvPr/>
        </p:nvSpPr>
        <p:spPr>
          <a:xfrm>
            <a:off x="1252554" y="1919498"/>
            <a:ext cx="3039226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cy-GB" sz="1600">
                <a:latin typeface="Arial"/>
                <a:ea typeface="ＭＳ Ｐゴシック"/>
              </a:rPr>
              <a:t>Cydrannau neu is-osodiadau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1F06B9-56C2-47D1-BF20-040D79F927D3}"/>
              </a:ext>
            </a:extLst>
          </p:cNvPr>
          <p:cNvSpPr/>
          <p:nvPr/>
        </p:nvSpPr>
        <p:spPr>
          <a:xfrm>
            <a:off x="3372561" y="2478311"/>
            <a:ext cx="2836864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cy-GB" sz="1600" dirty="0">
                <a:latin typeface="Arial"/>
                <a:ea typeface="ＭＳ Ｐゴシック"/>
              </a:rPr>
              <a:t>Systemau panel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4C3F15-40A9-4ED3-8396-729AD66F3D28}"/>
              </a:ext>
            </a:extLst>
          </p:cNvPr>
          <p:cNvSpPr/>
          <p:nvPr/>
        </p:nvSpPr>
        <p:spPr>
          <a:xfrm>
            <a:off x="2153645" y="4328193"/>
            <a:ext cx="2637348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cy-GB" sz="1600">
                <a:latin typeface="Arial"/>
                <a:ea typeface="ＭＳ Ｐゴシック"/>
              </a:rPr>
              <a:t>Systemau cyfeintiol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AA31FB-2A7C-46EC-80FA-323816C42ADE}"/>
              </a:ext>
            </a:extLst>
          </p:cNvPr>
          <p:cNvSpPr/>
          <p:nvPr/>
        </p:nvSpPr>
        <p:spPr>
          <a:xfrm>
            <a:off x="5864793" y="5869018"/>
            <a:ext cx="3206342" cy="3400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cy-GB" sz="1600">
                <a:latin typeface="Arial"/>
                <a:ea typeface="ＭＳ Ｐゴシック"/>
              </a:rPr>
              <a:t>Systemau hybrid</a:t>
            </a:r>
          </a:p>
        </p:txBody>
      </p:sp>
      <p:pic>
        <p:nvPicPr>
          <p:cNvPr id="7" name="Picture 6" descr="A picture containing sky, outdoor  Description automatically generated">
            <a:extLst>
              <a:ext uri="{FF2B5EF4-FFF2-40B4-BE49-F238E27FC236}">
                <a16:creationId xmlns:a16="http://schemas.microsoft.com/office/drawing/2014/main" id="{49F0CA3C-1A7A-4B70-A06E-23CFED7DC2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092" y="1586860"/>
            <a:ext cx="2050438" cy="1699871"/>
          </a:xfrm>
          <a:prstGeom prst="rect">
            <a:avLst/>
          </a:prstGeom>
        </p:spPr>
      </p:pic>
      <p:pic>
        <p:nvPicPr>
          <p:cNvPr id="18" name="Picture 17" descr="A picture containing text, sky, outdoor  Description automatically generated">
            <a:extLst>
              <a:ext uri="{FF2B5EF4-FFF2-40B4-BE49-F238E27FC236}">
                <a16:creationId xmlns:a16="http://schemas.microsoft.com/office/drawing/2014/main" id="{0787F507-348C-4A8C-9509-3AA838136C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92" y="3637111"/>
            <a:ext cx="3039227" cy="2026151"/>
          </a:xfrm>
          <a:prstGeom prst="rect">
            <a:avLst/>
          </a:prstGeom>
        </p:spPr>
      </p:pic>
      <p:pic>
        <p:nvPicPr>
          <p:cNvPr id="20" name="Picture 19" descr="A picture containing text, sky, outdoor, ground  Description automatically generated">
            <a:extLst>
              <a:ext uri="{FF2B5EF4-FFF2-40B4-BE49-F238E27FC236}">
                <a16:creationId xmlns:a16="http://schemas.microsoft.com/office/drawing/2014/main" id="{E18D2AA1-3388-4570-A77B-FD928337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090" y="1008000"/>
            <a:ext cx="2527226" cy="2481204"/>
          </a:xfrm>
          <a:prstGeom prst="rect">
            <a:avLst/>
          </a:prstGeom>
        </p:spPr>
      </p:pic>
      <p:pic>
        <p:nvPicPr>
          <p:cNvPr id="4" name="Picture 3" descr="A picture containing text, fence, outdoor, yellow  Description automatically generated">
            <a:extLst>
              <a:ext uri="{FF2B5EF4-FFF2-40B4-BE49-F238E27FC236}">
                <a16:creationId xmlns:a16="http://schemas.microsoft.com/office/drawing/2014/main" id="{2040DEF1-DF22-4EA4-80BA-1A2A0CF733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231" y="3707037"/>
            <a:ext cx="3173137" cy="211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71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descr="Module 2 Digital Design Animation">
            <a:hlinkClick r:id="" action="ppaction://media"/>
            <a:extLst>
              <a:ext uri="{FF2B5EF4-FFF2-40B4-BE49-F238E27FC236}">
                <a16:creationId xmlns:a16="http://schemas.microsoft.com/office/drawing/2014/main" id="{BFCDB52A-893E-2047-A924-9EF5B1A80C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15729" y="2084779"/>
            <a:ext cx="6096000" cy="3429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32117CD-8731-7749-9250-6BE81CAE8AE7}"/>
              </a:ext>
            </a:extLst>
          </p:cNvPr>
          <p:cNvSpPr/>
          <p:nvPr/>
        </p:nvSpPr>
        <p:spPr>
          <a:xfrm>
            <a:off x="3239729" y="563688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cy-GB" sz="1000"/>
              <a:t>https://www.offsiteready.com/training-materials/digital-design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419C-AE56-400B-ACBA-0A3ED7B1120E}"/>
              </a:ext>
            </a:extLst>
          </p:cNvPr>
          <p:cNvSpPr txBox="1"/>
          <p:nvPr/>
        </p:nvSpPr>
        <p:spPr>
          <a:xfrm>
            <a:off x="457200" y="1152058"/>
            <a:ext cx="73102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>
                <a:latin typeface="+mn-lt"/>
              </a:rPr>
              <a:t>Gwyliwch y fideo isod i gael gwybod am amrywiol offer dylunio digidol y gellir eu defnyddio mewn gwaith adeiladu oddi ar y safle.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315944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92808"/>
          </a:xfrm>
        </p:spPr>
        <p:txBody>
          <a:bodyPr>
            <a:normAutofit/>
          </a:bodyPr>
          <a:lstStyle/>
          <a:p>
            <a:r>
              <a:rPr lang="cy-GB"/>
              <a:t>Cyflwyniad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5983802" cy="3915176"/>
          </a:xfrm>
        </p:spPr>
        <p:txBody>
          <a:bodyPr/>
          <a:lstStyle/>
          <a:p>
            <a:r>
              <a:rPr lang="cy-GB"/>
              <a:t>Erbyn diwedd yr uned hon byddwch yn:</a:t>
            </a:r>
          </a:p>
          <a:p>
            <a:pPr lvl="1"/>
            <a:r>
              <a:rPr lang="cy-GB"/>
              <a:t>gwybod beth yw Modelu Gwybodaeth Adeiladu (BIM) mewn adeiladu a’r amgylchedd adeiledig</a:t>
            </a: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pPr lvl="1"/>
            <a:r>
              <a:rPr lang="cy-GB"/>
              <a:t>gwybod am dechnolegau a deunyddiau newydd</a:t>
            </a:r>
          </a:p>
          <a:p>
            <a:pPr marL="0" lvl="1" indent="0">
              <a:buNone/>
            </a:pPr>
            <a:endParaRPr lang="en-US" dirty="0">
              <a:ea typeface="ＭＳ Ｐゴシック"/>
              <a:cs typeface="Arial"/>
            </a:endParaRPr>
          </a:p>
          <a:p>
            <a:pPr marL="0" lvl="1" indent="0">
              <a:buNone/>
            </a:pPr>
            <a:endParaRPr lang="en-US" dirty="0">
              <a:ea typeface="ＭＳ Ｐゴシック"/>
              <a:cs typeface="Arial"/>
            </a:endParaRPr>
          </a:p>
          <a:p>
            <a:pPr lvl="1"/>
            <a:r>
              <a:rPr lang="cy-GB"/>
              <a:t>gwybod am adeiladu oddi ar y safle.</a:t>
            </a: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endParaRPr lang="en-US" dirty="0"/>
          </a:p>
        </p:txBody>
      </p:sp>
      <p:pic>
        <p:nvPicPr>
          <p:cNvPr id="6" name="Picture 5" descr="A picture containing diagram  Description automatically generated">
            <a:extLst>
              <a:ext uri="{FF2B5EF4-FFF2-40B4-BE49-F238E27FC236}">
                <a16:creationId xmlns:a16="http://schemas.microsoft.com/office/drawing/2014/main" id="{C5B55A49-B077-4B44-9087-4077F2CC6D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1160" y="1910493"/>
            <a:ext cx="1402957" cy="1507648"/>
          </a:xfrm>
          <a:prstGeom prst="rect">
            <a:avLst/>
          </a:prstGeom>
        </p:spPr>
      </p:pic>
      <p:pic>
        <p:nvPicPr>
          <p:cNvPr id="8" name="Picture 7" descr="A picture containing diagram  Description automatically generated">
            <a:extLst>
              <a:ext uri="{FF2B5EF4-FFF2-40B4-BE49-F238E27FC236}">
                <a16:creationId xmlns:a16="http://schemas.microsoft.com/office/drawing/2014/main" id="{C5BF9DED-078F-44D1-AF98-D12B5BA4E9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1366" y="4600860"/>
            <a:ext cx="1508761" cy="1521867"/>
          </a:xfrm>
          <a:prstGeom prst="rect">
            <a:avLst/>
          </a:prstGeom>
        </p:spPr>
      </p:pic>
      <p:pic>
        <p:nvPicPr>
          <p:cNvPr id="9" name="Picture 8" descr="A picture containing diagram  Description automatically generated">
            <a:extLst>
              <a:ext uri="{FF2B5EF4-FFF2-40B4-BE49-F238E27FC236}">
                <a16:creationId xmlns:a16="http://schemas.microsoft.com/office/drawing/2014/main" id="{0BF5B045-2D6F-41F7-B9B6-74A4B1AD0D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1618" y="3315098"/>
            <a:ext cx="1638509" cy="14779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Sut mae angen i waith adeiladu newid?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E83792-48AA-4AF9-8DBA-F6B234B82B59}"/>
              </a:ext>
            </a:extLst>
          </p:cNvPr>
          <p:cNvSpPr txBox="1"/>
          <p:nvPr/>
        </p:nvSpPr>
        <p:spPr>
          <a:xfrm>
            <a:off x="457200" y="1513669"/>
            <a:ext cx="8229600" cy="3865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</a:t>
            </a:r>
            <a:r>
              <a:rPr lang="cy-GB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Imagining</a:t>
            </a:r>
            <a:r>
              <a:rPr lang="cy-GB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y-GB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construction’s</a:t>
            </a:r>
            <a:r>
              <a:rPr lang="cy-GB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y-GB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</a:t>
            </a:r>
            <a:r>
              <a:rPr lang="cy-GB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y-GB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future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nododd </a:t>
            </a:r>
            <a:r>
              <a:rPr lang="cy-GB" sz="18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McKinsey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a’r Cwmni bum tuedd a fydd yn siapio prosiectau adeiladu a chyfalaf wrth symud ymlaen: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Tirfesur a </a:t>
            </a:r>
            <a:r>
              <a:rPr lang="cy-GB" sz="1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geoleoliad</a:t>
            </a: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diffiniad uwch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Mapio ac amcangyfrif digidol cyflym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Modelu gwybodaeth adeiladu 5D y genhedlaeth nesaf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Llwyfan dylunio ar gyfer y dyfodol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Cydweithio digidol a symudedd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Symud i brosiectau di-bapur, o’r swyddfa i’r gweithlu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Rhyngrwyd Pethau a dadansoddi uwch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Rheoli asedau a gwneud penderfyniadau yn ddeallus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cy-GB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Dylunio ac adeiladu addas ar gyfer y dyfodol</a:t>
            </a:r>
            <a:r>
              <a:rPr lang="cy-GB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Dylunio gyda deunyddiau a dulliau’r dyfodol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CC4D2-CB70-4752-94B6-6A19C250736E}"/>
              </a:ext>
            </a:extLst>
          </p:cNvPr>
          <p:cNvSpPr txBox="1"/>
          <p:nvPr/>
        </p:nvSpPr>
        <p:spPr>
          <a:xfrm>
            <a:off x="4572000" y="5393991"/>
            <a:ext cx="44835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200">
                <a:solidFill>
                  <a:srgbClr val="00999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Imagining-constructions-digital-future.pdf (mckinsey.com)</a:t>
            </a:r>
          </a:p>
        </p:txBody>
      </p:sp>
    </p:spTree>
    <p:extLst>
      <p:ext uri="{BB962C8B-B14F-4D97-AF65-F5344CB8AC3E}">
        <p14:creationId xmlns:p14="http://schemas.microsoft.com/office/powerpoint/2010/main" val="328754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Modelu Gwybodaeth Adeiladu: Beth yw hyn?</a:t>
            </a:r>
            <a:br>
              <a:rPr lang="cy-GB" dirty="0"/>
            </a:br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defRPr/>
            </a:pPr>
            <a:r>
              <a:rPr lang="cy-GB"/>
              <a:t>Proses seiliedig ar fodel 3D yw Modelu Gwybodaeth Adeiladu (BIM) sy’n caniatáu i dimau dylunio ac adeiladu gydweithio’n effeithlon. Gwyliwch y fideo isod i gael rhagor o wybodaeth am fodel BIM.</a:t>
            </a:r>
          </a:p>
          <a:p>
            <a:pPr marL="0" lvl="3" indent="0">
              <a:buNone/>
              <a:defRPr/>
            </a:pPr>
            <a:endParaRPr lang="en-GB" dirty="0">
              <a:ea typeface="ＭＳ Ｐゴシック"/>
            </a:endParaRPr>
          </a:p>
          <a:p>
            <a:pPr marL="0" lvl="3" indent="0">
              <a:buNone/>
              <a:defRPr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4" name="Online Media 3" title="Beth yw “Model BIM”? | B1M">
            <a:hlinkClick r:id="" action="ppaction://media"/>
            <a:extLst>
              <a:ext uri="{FF2B5EF4-FFF2-40B4-BE49-F238E27FC236}">
                <a16:creationId xmlns:a16="http://schemas.microsoft.com/office/drawing/2014/main" id="{68190D00-A946-4431-A4A6-B0397D317B3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36437" y="2603500"/>
            <a:ext cx="5256518" cy="2956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yw'r broses BIM?</a:t>
            </a:r>
            <a:br>
              <a:rPr lang="cy-GB"/>
            </a:br>
            <a:endParaRPr lang="cy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0ECD21F-1B36-E443-A733-0735282230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3253" y="1544002"/>
            <a:ext cx="6760041" cy="4248000"/>
          </a:xfrm>
        </p:spPr>
        <p:txBody>
          <a:bodyPr/>
          <a:lstStyle/>
          <a:p>
            <a:pPr lvl="3">
              <a:defRPr/>
            </a:pPr>
            <a:r>
              <a:rPr lang="cy-GB" b="1" dirty="0">
                <a:ea typeface="ＭＳ Ｐゴシック"/>
              </a:rPr>
              <a:t>Cynllunio</a:t>
            </a:r>
          </a:p>
          <a:p>
            <a:pPr lvl="4">
              <a:defRPr/>
            </a:pPr>
            <a:r>
              <a:rPr lang="cy-GB" dirty="0"/>
              <a:t>Cipio data amgylcheddau yn y byd go iawn</a:t>
            </a:r>
          </a:p>
          <a:p>
            <a:pPr lvl="4">
              <a:defRPr/>
            </a:pPr>
            <a:endParaRPr lang="en-US" dirty="0">
              <a:ea typeface="ＭＳ Ｐゴシック"/>
            </a:endParaRPr>
          </a:p>
          <a:p>
            <a:pPr lvl="3">
              <a:defRPr/>
            </a:pPr>
            <a:r>
              <a:rPr lang="cy-GB" b="1" dirty="0">
                <a:ea typeface="ＭＳ Ｐゴシック"/>
              </a:rPr>
              <a:t>Dylunio</a:t>
            </a:r>
          </a:p>
          <a:p>
            <a:pPr lvl="4">
              <a:defRPr/>
            </a:pPr>
            <a:r>
              <a:rPr lang="cy-GB" dirty="0"/>
              <a:t>Defnyddio’r data 3D a gasglwyd i lywio’r dyluniad</a:t>
            </a:r>
          </a:p>
          <a:p>
            <a:pPr lvl="4">
              <a:defRPr/>
            </a:pPr>
            <a:endParaRPr lang="en-US" dirty="0">
              <a:ea typeface="ＭＳ Ｐゴシック"/>
            </a:endParaRPr>
          </a:p>
          <a:p>
            <a:pPr lvl="3">
              <a:defRPr/>
            </a:pPr>
            <a:r>
              <a:rPr lang="cy-GB" b="1" dirty="0">
                <a:ea typeface="ＭＳ Ｐゴシック"/>
              </a:rPr>
              <a:t>Adeiladu</a:t>
            </a:r>
          </a:p>
          <a:p>
            <a:pPr lvl="4">
              <a:defRPr/>
            </a:pPr>
            <a:r>
              <a:rPr lang="cy-GB" dirty="0"/>
              <a:t>Rhannu’r fanyleb BIM a data logistaidd gyda chrefftwyr a chontractwyr </a:t>
            </a:r>
          </a:p>
          <a:p>
            <a:pPr lvl="4">
              <a:defRPr/>
            </a:pPr>
            <a:endParaRPr lang="en-US" dirty="0"/>
          </a:p>
          <a:p>
            <a:pPr lvl="3">
              <a:defRPr/>
            </a:pPr>
            <a:r>
              <a:rPr lang="cy-GB" b="1" dirty="0">
                <a:ea typeface="ＭＳ Ｐゴシック"/>
              </a:rPr>
              <a:t>Gweithredu</a:t>
            </a:r>
          </a:p>
          <a:p>
            <a:pPr lvl="4">
              <a:defRPr/>
            </a:pPr>
            <a:r>
              <a:rPr lang="cy-GB" dirty="0"/>
              <a:t>Defnyddir data BIM i weithredu a chynnal a chadw asedau gorffenedig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9" name="Picture 8" descr="A picture containing text, whiteboard  Description automatically generated">
            <a:extLst>
              <a:ext uri="{FF2B5EF4-FFF2-40B4-BE49-F238E27FC236}">
                <a16:creationId xmlns:a16="http://schemas.microsoft.com/office/drawing/2014/main" id="{B91F9029-F2FF-41BB-8AC4-313DCE5141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616" y="4645332"/>
            <a:ext cx="1279637" cy="1216166"/>
          </a:xfrm>
          <a:prstGeom prst="rect">
            <a:avLst/>
          </a:prstGeom>
        </p:spPr>
      </p:pic>
      <p:pic>
        <p:nvPicPr>
          <p:cNvPr id="10" name="Picture 9" descr="A picture containing text, whiteboard  Description automatically generated">
            <a:extLst>
              <a:ext uri="{FF2B5EF4-FFF2-40B4-BE49-F238E27FC236}">
                <a16:creationId xmlns:a16="http://schemas.microsoft.com/office/drawing/2014/main" id="{F1F1E274-E59B-464E-8A82-B8EDFDB25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557" y="1504002"/>
            <a:ext cx="1082040" cy="1003417"/>
          </a:xfrm>
          <a:prstGeom prst="rect">
            <a:avLst/>
          </a:prstGeom>
        </p:spPr>
      </p:pic>
      <p:pic>
        <p:nvPicPr>
          <p:cNvPr id="13" name="Picture 12" descr="A picture containing text, whiteboard  Description automatically generated">
            <a:extLst>
              <a:ext uri="{FF2B5EF4-FFF2-40B4-BE49-F238E27FC236}">
                <a16:creationId xmlns:a16="http://schemas.microsoft.com/office/drawing/2014/main" id="{0C3D0BF3-9D2A-4579-BD12-89422BCF0E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854" y="3668003"/>
            <a:ext cx="943447" cy="885832"/>
          </a:xfrm>
          <a:prstGeom prst="rect">
            <a:avLst/>
          </a:prstGeom>
        </p:spPr>
      </p:pic>
      <p:pic>
        <p:nvPicPr>
          <p:cNvPr id="15" name="Picture 14" descr="A picture containing text, whiteboard  Description automatically generated">
            <a:extLst>
              <a:ext uri="{FF2B5EF4-FFF2-40B4-BE49-F238E27FC236}">
                <a16:creationId xmlns:a16="http://schemas.microsoft.com/office/drawing/2014/main" id="{7DF8D723-544E-4443-AF18-8AA5330439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733" y="2576915"/>
            <a:ext cx="943446" cy="9295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BACC93-DFBC-4F44-A627-FD15533117F1}"/>
              </a:ext>
            </a:extLst>
          </p:cNvPr>
          <p:cNvSpPr txBox="1"/>
          <p:nvPr/>
        </p:nvSpPr>
        <p:spPr>
          <a:xfrm>
            <a:off x="2204884" y="5726889"/>
            <a:ext cx="64819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>
                <a:ea typeface="ＭＳ Ｐゴシック"/>
              </a:rPr>
              <a:t>Ffynhonnell </a:t>
            </a:r>
            <a:r>
              <a:rPr lang="cy-GB" sz="1200">
                <a:ea typeface="ＭＳ Ｐゴシック"/>
                <a:hlinkClick r:id="rId7"/>
              </a:rPr>
              <a:t>https://www.rmjm.com/building-information-modelling-an-introduction-to-bim</a:t>
            </a:r>
          </a:p>
        </p:txBody>
      </p:sp>
    </p:spTree>
    <p:extLst>
      <p:ext uri="{BB962C8B-B14F-4D97-AF65-F5344CB8AC3E}">
        <p14:creationId xmlns:p14="http://schemas.microsoft.com/office/powerpoint/2010/main" val="223488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Lefelau BIM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>
              <a:defRPr/>
            </a:pPr>
            <a:r>
              <a:rPr lang="cy-GB" sz="1800" dirty="0">
                <a:ea typeface="ＭＳ Ｐゴシック"/>
              </a:rPr>
              <a:t>Mae gwahanol brosiectau’n defnyddio ‘lefelau aeddfedrwydd’ gwahanol. Mae i bob lefel ei meini prawf ei hun. Mae’r lefelau’n mynd hyd at 4D, 5D a 6D.</a:t>
            </a: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Lefel 0 BIM: </a:t>
            </a:r>
            <a:r>
              <a:rPr lang="cy-GB" sz="1800" dirty="0">
                <a:ea typeface="ＭＳ Ｐゴシック"/>
                <a:cs typeface="ＭＳ Ｐゴシック" pitchFamily="-105" charset="-128"/>
              </a:rPr>
              <a:t>Dim cydweithio, defnyddio CAD 2D a gweithio gyda lluniadau.</a:t>
            </a: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Lefel 1 BIM: </a:t>
            </a:r>
            <a:r>
              <a:rPr lang="cy-GB" sz="1800" dirty="0">
                <a:ea typeface="ＭＳ Ｐゴシック"/>
                <a:cs typeface="ＭＳ Ｐゴシック" pitchFamily="-105" charset="-128"/>
              </a:rPr>
              <a:t>Defnyddio CAD 2D i ddrafftio gwybodaeth gynhyrchu. </a:t>
            </a: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Lefel 2 BIM: </a:t>
            </a:r>
            <a:r>
              <a:rPr lang="cy-GB" sz="1800" dirty="0">
                <a:ea typeface="ＭＳ Ｐゴシック"/>
                <a:cs typeface="ＭＳ Ｐゴシック" pitchFamily="-105" charset="-128"/>
              </a:rPr>
              <a:t>Mae’r holl bartïon yn defnyddio modelau CAD 3D ac yn rhannu gwybodaeth drwy fformat ffeil cyffredin.</a:t>
            </a: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Lefel 3 BIM: </a:t>
            </a:r>
            <a:r>
              <a:rPr lang="cy-GB" sz="1800" dirty="0">
                <a:ea typeface="ＭＳ Ｐゴシック"/>
                <a:cs typeface="ＭＳ Ｐゴシック" pitchFamily="-105" charset="-128"/>
              </a:rPr>
              <a:t>Mae pob parti’n defnyddio un model 3D a rennir, sydd ar gael yn rhwydd i bawb.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 descr="Diagram, engineering drawing  Description automatically generated">
            <a:extLst>
              <a:ext uri="{FF2B5EF4-FFF2-40B4-BE49-F238E27FC236}">
                <a16:creationId xmlns:a16="http://schemas.microsoft.com/office/drawing/2014/main" id="{1069C8B7-6202-411A-91FE-B40DD5A69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4219271"/>
            <a:ext cx="6858000" cy="17339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Termau allweddol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1"/>
            <a:r>
              <a:rPr lang="cy-GB" sz="1600" dirty="0">
                <a:ea typeface="ＭＳ Ｐゴシック"/>
              </a:rPr>
              <a:t>Cynllun Gwaith Digidol</a:t>
            </a:r>
          </a:p>
          <a:p>
            <a:pPr lvl="1"/>
            <a:r>
              <a:rPr lang="cy-GB" sz="1600" dirty="0">
                <a:ea typeface="ＭＳ Ｐゴシック"/>
              </a:rPr>
              <a:t>Amgylchedd Data Cyffredin (CDE)</a:t>
            </a:r>
          </a:p>
          <a:p>
            <a:pPr lvl="1"/>
            <a:r>
              <a:rPr lang="cy-GB" sz="1600" dirty="0">
                <a:ea typeface="ＭＳ Ｐゴシック"/>
              </a:rPr>
              <a:t>Glaniadau meddal</a:t>
            </a:r>
          </a:p>
          <a:p>
            <a:pPr lvl="1"/>
            <a:r>
              <a:rPr lang="cy-GB" sz="1600" dirty="0">
                <a:ea typeface="ＭＳ Ｐゴシック"/>
              </a:rPr>
              <a:t>Modelu Gwybodaeth Prosiect (PIM)</a:t>
            </a:r>
          </a:p>
          <a:p>
            <a:pPr lvl="1"/>
            <a:r>
              <a:rPr lang="cy-GB" sz="1600" dirty="0">
                <a:ea typeface="ＭＳ Ｐゴシック"/>
              </a:rPr>
              <a:t>Modelu Gwybodaeth Asedau (AIM)</a:t>
            </a:r>
          </a:p>
          <a:p>
            <a:pPr lvl="1"/>
            <a:r>
              <a:rPr lang="cy-GB" sz="1600" dirty="0">
                <a:ea typeface="ＭＳ Ｐゴシック"/>
              </a:rPr>
              <a:t>Cyfnewidfa Wybodaeth Gweithrediadau Adeiladu (</a:t>
            </a:r>
            <a:r>
              <a:rPr lang="cy-GB" sz="1600" dirty="0" err="1">
                <a:ea typeface="ＭＳ Ｐゴシック"/>
              </a:rPr>
              <a:t>COBie</a:t>
            </a:r>
            <a:r>
              <a:rPr lang="cy-GB" sz="1600" dirty="0">
                <a:ea typeface="ＭＳ Ｐゴシック"/>
              </a:rPr>
              <a:t>)</a:t>
            </a:r>
          </a:p>
          <a:p>
            <a:pPr lvl="1"/>
            <a:r>
              <a:rPr lang="cy-GB" sz="1600" dirty="0">
                <a:ea typeface="ＭＳ Ｐゴシック"/>
              </a:rPr>
              <a:t>Gofynion Gwybodaeth y Cyflogwr (EIR)</a:t>
            </a:r>
          </a:p>
          <a:p>
            <a:pPr lvl="1"/>
            <a:r>
              <a:rPr lang="cy-GB" sz="1600" dirty="0">
                <a:ea typeface="ＭＳ Ｐゴシック"/>
              </a:rPr>
              <a:t>Cynllun Gweithredu BIM (BEP)</a:t>
            </a:r>
          </a:p>
          <a:p>
            <a:pPr lvl="1"/>
            <a:r>
              <a:rPr lang="cy-GB" sz="1600" dirty="0">
                <a:ea typeface="ＭＳ Ｐゴシック"/>
              </a:rPr>
              <a:t>Protocol BIM</a:t>
            </a:r>
          </a:p>
          <a:p>
            <a:pPr lvl="1"/>
            <a:r>
              <a:rPr lang="cy-GB" sz="1600" dirty="0">
                <a:ea typeface="ＭＳ Ｐゴシック"/>
              </a:rPr>
              <a:t>Cyflogwr yn y gadwyn gyflenwi</a:t>
            </a: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 deunyddiau newydd ym maes adeiladu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190426"/>
            <a:ext cx="8229600" cy="4248000"/>
          </a:xfrm>
        </p:spPr>
        <p:txBody>
          <a:bodyPr/>
          <a:lstStyle/>
          <a:p>
            <a:pPr lvl="3">
              <a:defRPr/>
            </a:pPr>
            <a:r>
              <a:rPr lang="cy-GB"/>
              <a:t>Technolegau Ymgolli</a:t>
            </a:r>
          </a:p>
          <a:p>
            <a:pPr lvl="4">
              <a:defRPr/>
            </a:pPr>
            <a:r>
              <a:rPr lang="cy-GB"/>
              <a:t>Rhith Realiti (VR)</a:t>
            </a:r>
          </a:p>
          <a:p>
            <a:pPr lvl="4">
              <a:defRPr/>
            </a:pPr>
            <a:r>
              <a:rPr lang="cy-GB"/>
              <a:t>Realiti Cymysg (MR)</a:t>
            </a:r>
          </a:p>
          <a:p>
            <a:pPr lvl="4">
              <a:defRPr/>
            </a:pPr>
            <a:r>
              <a:rPr lang="cy-GB"/>
              <a:t>Realiti Estynedig (AR)</a:t>
            </a:r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 descr="A picture containing text, sky, outdoor  Description automatically generated">
            <a:extLst>
              <a:ext uri="{FF2B5EF4-FFF2-40B4-BE49-F238E27FC236}">
                <a16:creationId xmlns:a16="http://schemas.microsoft.com/office/drawing/2014/main" id="{B519667F-3852-41B6-B16F-1978253245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880" y="1849693"/>
            <a:ext cx="4737920" cy="315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54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 deunyddiau newydd ym maes adeiladu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3">
              <a:defRPr/>
            </a:pPr>
            <a:r>
              <a:rPr lang="cy-GB" dirty="0"/>
              <a:t>Argraffu adeiladau mewn 3D</a:t>
            </a:r>
          </a:p>
          <a:p>
            <a:pPr lvl="4">
              <a:defRPr/>
            </a:pPr>
            <a:r>
              <a:rPr lang="cy-GB" dirty="0"/>
              <a:t>Er enghraifft, defnyddio concrit</a:t>
            </a:r>
          </a:p>
          <a:p>
            <a:pPr marL="215900" lvl="4" indent="0">
              <a:buNone/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000" dirty="0"/>
              <a:t>						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4" descr="A close-up of some towels  Description automatically generated with low confidence">
            <a:extLst>
              <a:ext uri="{FF2B5EF4-FFF2-40B4-BE49-F238E27FC236}">
                <a16:creationId xmlns:a16="http://schemas.microsoft.com/office/drawing/2014/main" id="{FD86779C-7F37-4C4A-9306-EF357C4701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096729"/>
            <a:ext cx="3996813" cy="266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97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7d2f7706-b7a4-469b-9553-f9b3a96bd917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981FB25-E38D-41A9-9C5E-5B169C8C28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2466</TotalTime>
  <Words>1125</Words>
  <Application>Microsoft Office PowerPoint</Application>
  <PresentationFormat>On-screen Show (4:3)</PresentationFormat>
  <Paragraphs>154</Paragraphs>
  <Slides>15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PowerPoint 1: Cyflwyniad i’r uned</vt:lpstr>
      <vt:lpstr>Cyflwyniad</vt:lpstr>
      <vt:lpstr>Sut mae angen i waith adeiladu newid?</vt:lpstr>
      <vt:lpstr>Modelu Gwybodaeth Adeiladu: Beth yw hyn? </vt:lpstr>
      <vt:lpstr>Beth yw'r broses BIM? </vt:lpstr>
      <vt:lpstr>Lefelau BIM</vt:lpstr>
      <vt:lpstr>Termau allweddol</vt:lpstr>
      <vt:lpstr>Technolegau a deunyddiau newydd ym maes adeiladu</vt:lpstr>
      <vt:lpstr>Technolegau a deunyddiau newydd ym maes adeiladu</vt:lpstr>
      <vt:lpstr>Technolegau a deunyddiau newydd ym maes adeiladu</vt:lpstr>
      <vt:lpstr>Adeiladu oddi ar y safle </vt:lpstr>
      <vt:lpstr>Manteision adeiladu oddi ar y safle  </vt:lpstr>
      <vt:lpstr>Mathau o adeiladu oddi ar y safle  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121</cp:revision>
  <dcterms:created xsi:type="dcterms:W3CDTF">2013-05-28T00:38:54Z</dcterms:created>
  <dcterms:modified xsi:type="dcterms:W3CDTF">2021-05-19T12:11:57Z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