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328" r:id="rId6"/>
    <p:sldId id="344" r:id="rId7"/>
    <p:sldId id="341" r:id="rId8"/>
    <p:sldId id="345" r:id="rId9"/>
    <p:sldId id="331" r:id="rId10"/>
    <p:sldId id="336" r:id="rId11"/>
    <p:sldId id="346" r:id="rId12"/>
    <p:sldId id="347" r:id="rId13"/>
    <p:sldId id="348" r:id="rId14"/>
    <p:sldId id="351" r:id="rId15"/>
    <p:sldId id="349" r:id="rId16"/>
    <p:sldId id="352" r:id="rId17"/>
    <p:sldId id="353" r:id="rId18"/>
    <p:sldId id="354" r:id="rId19"/>
    <p:sldId id="355" r:id="rId20"/>
    <p:sldId id="356" r:id="rId21"/>
    <p:sldId id="358" r:id="rId22"/>
    <p:sldId id="357" r:id="rId23"/>
    <p:sldId id="267" r:id="rId24"/>
    <p:sldId id="360" r:id="rId25"/>
    <p:sldId id="361" r:id="rId26"/>
    <p:sldId id="359"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01"/>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rancis" userId="79642c83b9358b67" providerId="LiveId" clId="{C25E4FAE-FA48-4DE1-8163-F29CA438B416}"/>
    <pc:docChg chg="custSel modSld">
      <pc:chgData name="jan francis" userId="79642c83b9358b67" providerId="LiveId" clId="{C25E4FAE-FA48-4DE1-8163-F29CA438B416}" dt="2020-08-03T21:19:01.961" v="103" actId="14100"/>
      <pc:docMkLst>
        <pc:docMk/>
      </pc:docMkLst>
      <pc:sldChg chg="addSp modSp mod">
        <pc:chgData name="jan francis" userId="79642c83b9358b67" providerId="LiveId" clId="{C25E4FAE-FA48-4DE1-8163-F29CA438B416}" dt="2020-08-03T20:48:34.725" v="97" actId="14100"/>
        <pc:sldMkLst>
          <pc:docMk/>
          <pc:sldMk cId="0" sldId="336"/>
        </pc:sldMkLst>
        <pc:spChg chg="mod">
          <ac:chgData name="jan francis" userId="79642c83b9358b67" providerId="LiveId" clId="{C25E4FAE-FA48-4DE1-8163-F29CA438B416}" dt="2020-08-03T20:47:58.502" v="14" actId="1076"/>
          <ac:spMkLst>
            <pc:docMk/>
            <pc:sldMk cId="0" sldId="336"/>
            <ac:spMk id="6" creationId="{BED306F6-7D6A-46C5-9303-8AA132A9D795}"/>
          </ac:spMkLst>
        </pc:spChg>
        <pc:spChg chg="add mod">
          <ac:chgData name="jan francis" userId="79642c83b9358b67" providerId="LiveId" clId="{C25E4FAE-FA48-4DE1-8163-F29CA438B416}" dt="2020-08-03T20:48:34.725" v="97" actId="14100"/>
          <ac:spMkLst>
            <pc:docMk/>
            <pc:sldMk cId="0" sldId="336"/>
            <ac:spMk id="7" creationId="{60179319-D1A6-4E6C-9385-7E30F04EA1FB}"/>
          </ac:spMkLst>
        </pc:spChg>
        <pc:picChg chg="mod">
          <ac:chgData name="jan francis" userId="79642c83b9358b67" providerId="LiveId" clId="{C25E4FAE-FA48-4DE1-8163-F29CA438B416}" dt="2020-08-03T20:47:08.185" v="0" actId="1076"/>
          <ac:picMkLst>
            <pc:docMk/>
            <pc:sldMk cId="0" sldId="336"/>
            <ac:picMk id="4" creationId="{9D625D1B-1D25-4BCA-934B-C792563D4797}"/>
          </ac:picMkLst>
        </pc:picChg>
        <pc:picChg chg="mod">
          <ac:chgData name="jan francis" userId="79642c83b9358b67" providerId="LiveId" clId="{C25E4FAE-FA48-4DE1-8163-F29CA438B416}" dt="2020-08-03T20:48:03.621" v="15" actId="1076"/>
          <ac:picMkLst>
            <pc:docMk/>
            <pc:sldMk cId="0" sldId="336"/>
            <ac:picMk id="5" creationId="{51851F36-D998-4D60-B101-7CF68D27E7E8}"/>
          </ac:picMkLst>
        </pc:picChg>
      </pc:sldChg>
      <pc:sldChg chg="addSp delSp modSp mod">
        <pc:chgData name="jan francis" userId="79642c83b9358b67" providerId="LiveId" clId="{C25E4FAE-FA48-4DE1-8163-F29CA438B416}" dt="2020-08-03T21:19:01.961" v="103" actId="14100"/>
        <pc:sldMkLst>
          <pc:docMk/>
          <pc:sldMk cId="1462688977" sldId="346"/>
        </pc:sldMkLst>
        <pc:picChg chg="del">
          <ac:chgData name="jan francis" userId="79642c83b9358b67" providerId="LiveId" clId="{C25E4FAE-FA48-4DE1-8163-F29CA438B416}" dt="2020-08-03T21:18:42.308" v="98" actId="478"/>
          <ac:picMkLst>
            <pc:docMk/>
            <pc:sldMk cId="1462688977" sldId="346"/>
            <ac:picMk id="5" creationId="{02DFE0BD-3C98-49A4-B170-14F185CDB058}"/>
          </ac:picMkLst>
        </pc:picChg>
        <pc:picChg chg="add mod">
          <ac:chgData name="jan francis" userId="79642c83b9358b67" providerId="LiveId" clId="{C25E4FAE-FA48-4DE1-8163-F29CA438B416}" dt="2020-08-03T21:19:01.961" v="103" actId="14100"/>
          <ac:picMkLst>
            <pc:docMk/>
            <pc:sldMk cId="1462688977" sldId="346"/>
            <ac:picMk id="8" creationId="{8F867616-1201-429F-A131-912C1CC0C238}"/>
          </ac:picMkLst>
        </pc:picChg>
      </pc:sldChg>
    </pc:docChg>
  </pc:docChgLst>
  <pc:docChgLst>
    <pc:chgData name="jan francis" userId="79642c83b9358b67" providerId="LiveId" clId="{E53071E9-548B-4E9B-B68E-2F673B85E0EB}"/>
    <pc:docChg chg="modSld">
      <pc:chgData name="jan francis" userId="79642c83b9358b67" providerId="LiveId" clId="{E53071E9-548B-4E9B-B68E-2F673B85E0EB}" dt="2020-10-17T17:49:52.569" v="0" actId="20577"/>
      <pc:docMkLst>
        <pc:docMk/>
      </pc:docMkLst>
      <pc:sldChg chg="modSp mod">
        <pc:chgData name="jan francis" userId="79642c83b9358b67" providerId="LiveId" clId="{E53071E9-548B-4E9B-B68E-2F673B85E0EB}" dt="2020-10-17T17:49:52.569" v="0" actId="20577"/>
        <pc:sldMkLst>
          <pc:docMk/>
          <pc:sldMk cId="0" sldId="328"/>
        </pc:sldMkLst>
        <pc:spChg chg="mod">
          <ac:chgData name="jan francis" userId="79642c83b9358b67" providerId="LiveId" clId="{E53071E9-548B-4E9B-B68E-2F673B85E0EB}" dt="2020-10-17T17:49:52.569" v="0" actId="20577"/>
          <ac:spMkLst>
            <pc:docMk/>
            <pc:sldMk cId="0" sldId="328"/>
            <ac:spMk id="307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05209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59424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108: Galwedigaethau gwaith coed</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8: Gwaith saer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5D54C-4B13-4466-A185-CC0B72878B9B}"/>
              </a:ext>
            </a:extLst>
          </p:cNvPr>
          <p:cNvSpPr>
            <a:spLocks noGrp="1"/>
          </p:cNvSpPr>
          <p:nvPr>
            <p:ph type="title"/>
          </p:nvPr>
        </p:nvSpPr>
        <p:spPr/>
        <p:txBody>
          <a:bodyPr/>
          <a:lstStyle/>
          <a:p>
            <a:r>
              <a:rPr lang="cy-GB"/>
              <a:t>Haneru uniadau</a:t>
            </a:r>
          </a:p>
        </p:txBody>
      </p:sp>
      <p:pic>
        <p:nvPicPr>
          <p:cNvPr id="4" name="Content Placeholder 3">
            <a:extLst>
              <a:ext uri="{FF2B5EF4-FFF2-40B4-BE49-F238E27FC236}">
                <a16:creationId xmlns:a16="http://schemas.microsoft.com/office/drawing/2014/main" id="{3188A9F0-75CB-493A-BF2C-686E10EC99FD}"/>
              </a:ext>
            </a:extLst>
          </p:cNvPr>
          <p:cNvPicPr>
            <a:picLocks noGrp="1" noChangeAspect="1"/>
          </p:cNvPicPr>
          <p:nvPr>
            <p:ph sz="quarter" idx="10"/>
          </p:nvPr>
        </p:nvPicPr>
        <p:blipFill rotWithShape="1">
          <a:blip r:embed="rId2" cstate="email">
            <a:extLst>
              <a:ext uri="{28A0092B-C50C-407E-A947-70E740481C1C}">
                <a14:useLocalDpi xmlns:a14="http://schemas.microsoft.com/office/drawing/2010/main"/>
              </a:ext>
            </a:extLst>
          </a:blip>
          <a:srcRect b="12153"/>
          <a:stretch/>
        </p:blipFill>
        <p:spPr>
          <a:xfrm>
            <a:off x="611560" y="1844824"/>
            <a:ext cx="8229600" cy="2902508"/>
          </a:xfrm>
          <a:prstGeom prst="rect">
            <a:avLst/>
          </a:prstGeom>
        </p:spPr>
      </p:pic>
      <p:sp>
        <p:nvSpPr>
          <p:cNvPr id="6" name="TextBox 5">
            <a:extLst>
              <a:ext uri="{FF2B5EF4-FFF2-40B4-BE49-F238E27FC236}">
                <a16:creationId xmlns:a16="http://schemas.microsoft.com/office/drawing/2014/main" id="{6E122819-44B6-4019-B959-199B7D547342}"/>
              </a:ext>
            </a:extLst>
          </p:cNvPr>
          <p:cNvSpPr txBox="1"/>
          <p:nvPr/>
        </p:nvSpPr>
        <p:spPr>
          <a:xfrm>
            <a:off x="611560" y="5013176"/>
            <a:ext cx="7632848" cy="307777"/>
          </a:xfrm>
          <a:prstGeom prst="rect">
            <a:avLst/>
          </a:prstGeom>
          <a:noFill/>
        </p:spPr>
        <p:txBody>
          <a:bodyPr wrap="square" rtlCol="0">
            <a:spAutoFit/>
          </a:bodyPr>
          <a:lstStyle/>
          <a:p>
            <a:r>
              <a:rPr lang="cy-GB" sz="1400" b="1"/>
              <a:t>Mathau o haneru uniadau: haneru cynffonnog (chwith) a haneru corneli (dde)</a:t>
            </a:r>
          </a:p>
        </p:txBody>
      </p:sp>
    </p:spTree>
    <p:extLst>
      <p:ext uri="{BB962C8B-B14F-4D97-AF65-F5344CB8AC3E}">
        <p14:creationId xmlns:p14="http://schemas.microsoft.com/office/powerpoint/2010/main" val="2702331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5D54C-4B13-4466-A185-CC0B72878B9B}"/>
              </a:ext>
            </a:extLst>
          </p:cNvPr>
          <p:cNvSpPr>
            <a:spLocks noGrp="1"/>
          </p:cNvSpPr>
          <p:nvPr>
            <p:ph type="title"/>
          </p:nvPr>
        </p:nvSpPr>
        <p:spPr/>
        <p:txBody>
          <a:bodyPr/>
          <a:lstStyle/>
          <a:p>
            <a:r>
              <a:rPr lang="cy-GB"/>
              <a:t>Uniadau rhigol</a:t>
            </a:r>
          </a:p>
        </p:txBody>
      </p:sp>
      <p:pic>
        <p:nvPicPr>
          <p:cNvPr id="7" name="Content Placeholder 6">
            <a:extLst>
              <a:ext uri="{FF2B5EF4-FFF2-40B4-BE49-F238E27FC236}">
                <a16:creationId xmlns:a16="http://schemas.microsoft.com/office/drawing/2014/main" id="{2498785D-E4F1-4BB1-8BDB-833E0CCE7645}"/>
              </a:ext>
            </a:extLst>
          </p:cNvPr>
          <p:cNvPicPr>
            <a:picLocks noGrp="1" noChangeAspect="1"/>
          </p:cNvPicPr>
          <p:nvPr>
            <p:ph sz="quarter" idx="10"/>
          </p:nvPr>
        </p:nvPicPr>
        <p:blipFill rotWithShape="1">
          <a:blip r:embed="rId2" cstate="email">
            <a:extLst>
              <a:ext uri="{28A0092B-C50C-407E-A947-70E740481C1C}">
                <a14:useLocalDpi xmlns:a14="http://schemas.microsoft.com/office/drawing/2010/main"/>
              </a:ext>
            </a:extLst>
          </a:blip>
          <a:srcRect b="16750"/>
          <a:stretch/>
        </p:blipFill>
        <p:spPr>
          <a:xfrm>
            <a:off x="335843" y="2459597"/>
            <a:ext cx="8472313" cy="2697595"/>
          </a:xfrm>
          <a:prstGeom prst="rect">
            <a:avLst/>
          </a:prstGeom>
        </p:spPr>
      </p:pic>
      <p:sp>
        <p:nvSpPr>
          <p:cNvPr id="3" name="TextBox 2">
            <a:extLst>
              <a:ext uri="{FF2B5EF4-FFF2-40B4-BE49-F238E27FC236}">
                <a16:creationId xmlns:a16="http://schemas.microsoft.com/office/drawing/2014/main" id="{0012CFDC-7742-4A40-939F-618A18130763}"/>
              </a:ext>
            </a:extLst>
          </p:cNvPr>
          <p:cNvSpPr txBox="1"/>
          <p:nvPr/>
        </p:nvSpPr>
        <p:spPr>
          <a:xfrm>
            <a:off x="429445" y="1443934"/>
            <a:ext cx="7067128" cy="1015663"/>
          </a:xfrm>
          <a:prstGeom prst="rect">
            <a:avLst/>
          </a:prstGeom>
          <a:noFill/>
        </p:spPr>
        <p:txBody>
          <a:bodyPr wrap="square" rtlCol="0">
            <a:spAutoFit/>
          </a:bodyPr>
          <a:lstStyle/>
          <a:p>
            <a:r>
              <a:rPr lang="cy-GB"/>
              <a:t>Defnyddir uniadau rhigol mewn uniadau anstrwythurol megis leininau drysau a byrddau ffenestri. Mae’r pren sy’n cael ei gadw yn golygu na fydd bylchau’n cael eu datgelu os bydd y pren yn crebachu.</a:t>
            </a:r>
          </a:p>
        </p:txBody>
      </p:sp>
      <p:sp>
        <p:nvSpPr>
          <p:cNvPr id="4" name="TextBox 3">
            <a:extLst>
              <a:ext uri="{FF2B5EF4-FFF2-40B4-BE49-F238E27FC236}">
                <a16:creationId xmlns:a16="http://schemas.microsoft.com/office/drawing/2014/main" id="{C5BAD794-3C6A-4908-A0BF-558397E799E7}"/>
              </a:ext>
            </a:extLst>
          </p:cNvPr>
          <p:cNvSpPr txBox="1"/>
          <p:nvPr/>
        </p:nvSpPr>
        <p:spPr>
          <a:xfrm>
            <a:off x="466445" y="5260177"/>
            <a:ext cx="6668989" cy="307777"/>
          </a:xfrm>
          <a:prstGeom prst="rect">
            <a:avLst/>
          </a:prstGeom>
          <a:noFill/>
        </p:spPr>
        <p:txBody>
          <a:bodyPr wrap="square" rtlCol="0">
            <a:spAutoFit/>
          </a:bodyPr>
          <a:lstStyle/>
          <a:p>
            <a:r>
              <a:rPr lang="cy-GB" sz="1400" b="1"/>
              <a:t>Tri math o uniad rhigol: drwodd, wedi’i atal a thafodog</a:t>
            </a:r>
          </a:p>
        </p:txBody>
      </p:sp>
    </p:spTree>
    <p:extLst>
      <p:ext uri="{BB962C8B-B14F-4D97-AF65-F5344CB8AC3E}">
        <p14:creationId xmlns:p14="http://schemas.microsoft.com/office/powerpoint/2010/main" val="1433807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D4DC-F082-4F92-8F81-DA08FFC6570B}"/>
              </a:ext>
            </a:extLst>
          </p:cNvPr>
          <p:cNvSpPr>
            <a:spLocks noGrp="1"/>
          </p:cNvSpPr>
          <p:nvPr>
            <p:ph type="title"/>
          </p:nvPr>
        </p:nvSpPr>
        <p:spPr/>
        <p:txBody>
          <a:bodyPr/>
          <a:lstStyle/>
          <a:p>
            <a:r>
              <a:rPr lang="cy-GB"/>
              <a:t>TGV</a:t>
            </a:r>
          </a:p>
        </p:txBody>
      </p:sp>
      <p:pic>
        <p:nvPicPr>
          <p:cNvPr id="4" name="Content Placeholder 3">
            <a:extLst>
              <a:ext uri="{FF2B5EF4-FFF2-40B4-BE49-F238E27FC236}">
                <a16:creationId xmlns:a16="http://schemas.microsoft.com/office/drawing/2014/main" id="{90F5F009-0277-4775-A3B4-6E24AA63F313}"/>
              </a:ext>
            </a:extLst>
          </p:cNvPr>
          <p:cNvPicPr>
            <a:picLocks noGrp="1" noChangeAspect="1"/>
          </p:cNvPicPr>
          <p:nvPr>
            <p:ph sz="quarter" idx="10"/>
          </p:nvPr>
        </p:nvPicPr>
        <p:blipFill rotWithShape="1">
          <a:blip r:embed="rId2" cstate="email">
            <a:extLst>
              <a:ext uri="{28A0092B-C50C-407E-A947-70E740481C1C}">
                <a14:useLocalDpi xmlns:a14="http://schemas.microsoft.com/office/drawing/2010/main"/>
              </a:ext>
            </a:extLst>
          </a:blip>
          <a:srcRect b="19186"/>
          <a:stretch/>
        </p:blipFill>
        <p:spPr>
          <a:xfrm>
            <a:off x="297154" y="1556793"/>
            <a:ext cx="4304149" cy="1872208"/>
          </a:xfrm>
          <a:prstGeom prst="rect">
            <a:avLst/>
          </a:prstGeom>
        </p:spPr>
      </p:pic>
      <p:pic>
        <p:nvPicPr>
          <p:cNvPr id="5" name="Picture 4">
            <a:extLst>
              <a:ext uri="{FF2B5EF4-FFF2-40B4-BE49-F238E27FC236}">
                <a16:creationId xmlns:a16="http://schemas.microsoft.com/office/drawing/2014/main" id="{878F41A3-C6BA-4D19-832F-2EC4E9D4431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23006" b="29906"/>
          <a:stretch/>
        </p:blipFill>
        <p:spPr>
          <a:xfrm>
            <a:off x="3923928" y="4437112"/>
            <a:ext cx="4468755" cy="864095"/>
          </a:xfrm>
          <a:prstGeom prst="rect">
            <a:avLst/>
          </a:prstGeom>
        </p:spPr>
      </p:pic>
      <p:sp>
        <p:nvSpPr>
          <p:cNvPr id="6" name="TextBox 5">
            <a:extLst>
              <a:ext uri="{FF2B5EF4-FFF2-40B4-BE49-F238E27FC236}">
                <a16:creationId xmlns:a16="http://schemas.microsoft.com/office/drawing/2014/main" id="{40F8DB03-136E-4674-936C-270D637A5ED0}"/>
              </a:ext>
            </a:extLst>
          </p:cNvPr>
          <p:cNvSpPr txBox="1"/>
          <p:nvPr/>
        </p:nvSpPr>
        <p:spPr>
          <a:xfrm>
            <a:off x="4792283" y="1199294"/>
            <a:ext cx="3600400" cy="2554545"/>
          </a:xfrm>
          <a:prstGeom prst="rect">
            <a:avLst/>
          </a:prstGeom>
          <a:noFill/>
        </p:spPr>
        <p:txBody>
          <a:bodyPr wrap="square" rtlCol="0">
            <a:spAutoFit/>
          </a:bodyPr>
          <a:lstStyle/>
          <a:p>
            <a:r>
              <a:rPr lang="cy-GB"/>
              <a:t>Fel arfer, mae byrddau TGV yn cynnwys siamffer V ac weithiau maen nhw’n cael eu huno ar ochrau a phennau. Mae’r uniad yn caniatáu ehangu a chrebachu heb fwlch gweladwy na’r coed yn gwahanu’n llwyr.</a:t>
            </a:r>
          </a:p>
        </p:txBody>
      </p:sp>
      <p:sp>
        <p:nvSpPr>
          <p:cNvPr id="3" name="TextBox 2">
            <a:extLst>
              <a:ext uri="{FF2B5EF4-FFF2-40B4-BE49-F238E27FC236}">
                <a16:creationId xmlns:a16="http://schemas.microsoft.com/office/drawing/2014/main" id="{3ED82386-1F00-4642-AFC2-64C3467AC9F6}"/>
              </a:ext>
            </a:extLst>
          </p:cNvPr>
          <p:cNvSpPr txBox="1"/>
          <p:nvPr/>
        </p:nvSpPr>
        <p:spPr>
          <a:xfrm>
            <a:off x="297154" y="3389873"/>
            <a:ext cx="3823309" cy="307777"/>
          </a:xfrm>
          <a:prstGeom prst="rect">
            <a:avLst/>
          </a:prstGeom>
          <a:noFill/>
        </p:spPr>
        <p:txBody>
          <a:bodyPr wrap="square" rtlCol="0">
            <a:spAutoFit/>
          </a:bodyPr>
          <a:lstStyle/>
          <a:p>
            <a:r>
              <a:rPr lang="cy-GB" sz="1400" b="1"/>
              <a:t>Bwrdd uniad V tafod a rhigol</a:t>
            </a:r>
          </a:p>
        </p:txBody>
      </p:sp>
      <p:sp>
        <p:nvSpPr>
          <p:cNvPr id="7" name="TextBox 6">
            <a:extLst>
              <a:ext uri="{FF2B5EF4-FFF2-40B4-BE49-F238E27FC236}">
                <a16:creationId xmlns:a16="http://schemas.microsoft.com/office/drawing/2014/main" id="{A1766E6E-FA47-494C-916B-93C030F4D22F}"/>
              </a:ext>
            </a:extLst>
          </p:cNvPr>
          <p:cNvSpPr txBox="1"/>
          <p:nvPr/>
        </p:nvSpPr>
        <p:spPr>
          <a:xfrm>
            <a:off x="4120462" y="5461260"/>
            <a:ext cx="3979929" cy="307777"/>
          </a:xfrm>
          <a:prstGeom prst="rect">
            <a:avLst/>
          </a:prstGeom>
          <a:noFill/>
        </p:spPr>
        <p:txBody>
          <a:bodyPr wrap="square" rtlCol="0">
            <a:spAutoFit/>
          </a:bodyPr>
          <a:lstStyle/>
          <a:p>
            <a:r>
              <a:rPr lang="cy-GB" sz="1400" b="1"/>
              <a:t>Uniad tafod a rhigol: Uniad V</a:t>
            </a:r>
          </a:p>
        </p:txBody>
      </p:sp>
    </p:spTree>
    <p:extLst>
      <p:ext uri="{BB962C8B-B14F-4D97-AF65-F5344CB8AC3E}">
        <p14:creationId xmlns:p14="http://schemas.microsoft.com/office/powerpoint/2010/main" val="2864301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E73CF-3AB1-4FB5-B3DD-3C65FC5D64D7}"/>
              </a:ext>
            </a:extLst>
          </p:cNvPr>
          <p:cNvSpPr>
            <a:spLocks noGrp="1"/>
          </p:cNvSpPr>
          <p:nvPr>
            <p:ph type="title"/>
          </p:nvPr>
        </p:nvSpPr>
        <p:spPr/>
        <p:txBody>
          <a:bodyPr/>
          <a:lstStyle/>
          <a:p>
            <a:r>
              <a:rPr lang="cy-GB"/>
              <a:t>Uniadau bôn wedi’u hatgyfnerthu</a:t>
            </a:r>
          </a:p>
        </p:txBody>
      </p:sp>
      <p:sp>
        <p:nvSpPr>
          <p:cNvPr id="3" name="Content Placeholder 2">
            <a:extLst>
              <a:ext uri="{FF2B5EF4-FFF2-40B4-BE49-F238E27FC236}">
                <a16:creationId xmlns:a16="http://schemas.microsoft.com/office/drawing/2014/main" id="{47793AAF-0829-4475-BA21-D70C42657D0D}"/>
              </a:ext>
            </a:extLst>
          </p:cNvPr>
          <p:cNvSpPr>
            <a:spLocks noGrp="1"/>
          </p:cNvSpPr>
          <p:nvPr>
            <p:ph sz="quarter" idx="10"/>
          </p:nvPr>
        </p:nvSpPr>
        <p:spPr>
          <a:xfrm>
            <a:off x="457200" y="1512000"/>
            <a:ext cx="8147248" cy="1340936"/>
          </a:xfrm>
        </p:spPr>
        <p:txBody>
          <a:bodyPr/>
          <a:lstStyle/>
          <a:p>
            <a:r>
              <a:rPr lang="cy-GB"/>
              <a:t>P’un ai a ydych chi’n defnyddio bisgedi, hoelbren neu sbleiniau, mae’r broses yn debyg. Yn achos lledu uniadau, mae angen proses beiriannu gywir gan fod yn rhaid i’r gorffeniad fod yn wastad. Pan fydd y peiriant neu’r jig wedi’i osod yn gywir, mae hyn yn ffordd effeithlon iawn o uno sawl bwrdd</a:t>
            </a:r>
          </a:p>
        </p:txBody>
      </p:sp>
      <p:pic>
        <p:nvPicPr>
          <p:cNvPr id="4" name="Picture 3">
            <a:extLst>
              <a:ext uri="{FF2B5EF4-FFF2-40B4-BE49-F238E27FC236}">
                <a16:creationId xmlns:a16="http://schemas.microsoft.com/office/drawing/2014/main" id="{7FEDBB5B-0BD3-4099-B1BA-EA9ED61D678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3402"/>
          <a:stretch/>
        </p:blipFill>
        <p:spPr>
          <a:xfrm>
            <a:off x="457200" y="3048770"/>
            <a:ext cx="7992549" cy="2180430"/>
          </a:xfrm>
          <a:prstGeom prst="rect">
            <a:avLst/>
          </a:prstGeom>
        </p:spPr>
      </p:pic>
      <p:sp>
        <p:nvSpPr>
          <p:cNvPr id="5" name="TextBox 4">
            <a:extLst>
              <a:ext uri="{FF2B5EF4-FFF2-40B4-BE49-F238E27FC236}">
                <a16:creationId xmlns:a16="http://schemas.microsoft.com/office/drawing/2014/main" id="{2BF28883-AB38-4F1C-A033-42E8CCCCD702}"/>
              </a:ext>
            </a:extLst>
          </p:cNvPr>
          <p:cNvSpPr txBox="1"/>
          <p:nvPr/>
        </p:nvSpPr>
        <p:spPr>
          <a:xfrm>
            <a:off x="447472" y="5294229"/>
            <a:ext cx="8568952" cy="261610"/>
          </a:xfrm>
          <a:prstGeom prst="rect">
            <a:avLst/>
          </a:prstGeom>
          <a:noFill/>
        </p:spPr>
        <p:txBody>
          <a:bodyPr wrap="square" rtlCol="0">
            <a:spAutoFit/>
          </a:bodyPr>
          <a:lstStyle/>
          <a:p>
            <a:r>
              <a:rPr lang="cy-GB" sz="1100" b="1"/>
              <a:t>Uniad ymyl gyda bisgedi	Uniad ymyl gyda thafod rhydd	Uniad ymyl gyda hoelbrennau	Uned cegin gydag uniadau hoelbrennau </a:t>
            </a:r>
          </a:p>
        </p:txBody>
      </p:sp>
    </p:spTree>
    <p:extLst>
      <p:ext uri="{BB962C8B-B14F-4D97-AF65-F5344CB8AC3E}">
        <p14:creationId xmlns:p14="http://schemas.microsoft.com/office/powerpoint/2010/main" val="1126032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49B31-830B-4A70-9858-5E63E29F83E8}"/>
              </a:ext>
            </a:extLst>
          </p:cNvPr>
          <p:cNvSpPr>
            <a:spLocks noGrp="1"/>
          </p:cNvSpPr>
          <p:nvPr>
            <p:ph type="title"/>
          </p:nvPr>
        </p:nvSpPr>
        <p:spPr>
          <a:xfrm>
            <a:off x="457200" y="898829"/>
            <a:ext cx="8229600" cy="382588"/>
          </a:xfrm>
        </p:spPr>
        <p:txBody>
          <a:bodyPr/>
          <a:lstStyle/>
          <a:p>
            <a:r>
              <a:rPr lang="cy-GB"/>
              <a:t>Hoelbrennau a bisgedi</a:t>
            </a:r>
          </a:p>
        </p:txBody>
      </p:sp>
      <p:pic>
        <p:nvPicPr>
          <p:cNvPr id="4" name="Content Placeholder 3">
            <a:extLst>
              <a:ext uri="{FF2B5EF4-FFF2-40B4-BE49-F238E27FC236}">
                <a16:creationId xmlns:a16="http://schemas.microsoft.com/office/drawing/2014/main" id="{69A658CC-0DF8-486A-9625-AACAEE1C9AD4}"/>
              </a:ext>
            </a:extLst>
          </p:cNvPr>
          <p:cNvPicPr>
            <a:picLocks noGrp="1" noChangeAspect="1"/>
          </p:cNvPicPr>
          <p:nvPr>
            <p:ph sz="quarter" idx="10"/>
          </p:nvPr>
        </p:nvPicPr>
        <p:blipFill>
          <a:blip r:embed="rId2" cstate="email">
            <a:extLst>
              <a:ext uri="{28A0092B-C50C-407E-A947-70E740481C1C}">
                <a14:useLocalDpi xmlns:a14="http://schemas.microsoft.com/office/drawing/2010/main"/>
              </a:ext>
            </a:extLst>
          </a:blip>
          <a:stretch>
            <a:fillRect/>
          </a:stretch>
        </p:blipFill>
        <p:spPr>
          <a:xfrm>
            <a:off x="4795123" y="1350137"/>
            <a:ext cx="4025349" cy="3024336"/>
          </a:xfrm>
          <a:prstGeom prst="rect">
            <a:avLst/>
          </a:prstGeom>
        </p:spPr>
      </p:pic>
      <p:pic>
        <p:nvPicPr>
          <p:cNvPr id="1026" name="Picture 2" descr="Trend BSC/10/1000 Biscuit No 10 1000 off | BSC 10 1000">
            <a:extLst>
              <a:ext uri="{FF2B5EF4-FFF2-40B4-BE49-F238E27FC236}">
                <a16:creationId xmlns:a16="http://schemas.microsoft.com/office/drawing/2014/main" id="{3025D23D-721E-4833-B9FB-7907D38B4D5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560" y="2756163"/>
            <a:ext cx="2915165" cy="291516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C4EF561-BB8B-45AF-93C3-9B816E869982}"/>
              </a:ext>
            </a:extLst>
          </p:cNvPr>
          <p:cNvSpPr txBox="1"/>
          <p:nvPr/>
        </p:nvSpPr>
        <p:spPr>
          <a:xfrm>
            <a:off x="457200" y="1320816"/>
            <a:ext cx="4337923" cy="1323439"/>
          </a:xfrm>
          <a:prstGeom prst="rect">
            <a:avLst/>
          </a:prstGeom>
          <a:noFill/>
        </p:spPr>
        <p:txBody>
          <a:bodyPr wrap="square" rtlCol="0">
            <a:spAutoFit/>
          </a:bodyPr>
          <a:lstStyle/>
          <a:p>
            <a:r>
              <a:rPr lang="cy-GB" dirty="0"/>
              <a:t>Dylai’r hoelbrennau a’r bisgedi fod yn ffitio’n dynn ac yn gallu chwyddo drwy lud a gwlybaniaeth er mwyn cryfhau’r uniad.</a:t>
            </a:r>
          </a:p>
        </p:txBody>
      </p:sp>
      <p:sp>
        <p:nvSpPr>
          <p:cNvPr id="7" name="TextBox 6">
            <a:extLst>
              <a:ext uri="{FF2B5EF4-FFF2-40B4-BE49-F238E27FC236}">
                <a16:creationId xmlns:a16="http://schemas.microsoft.com/office/drawing/2014/main" id="{5197B517-7F10-4C5B-96C4-8A8B6E7D6029}"/>
              </a:ext>
            </a:extLst>
          </p:cNvPr>
          <p:cNvSpPr txBox="1"/>
          <p:nvPr/>
        </p:nvSpPr>
        <p:spPr>
          <a:xfrm>
            <a:off x="4211960" y="4462684"/>
            <a:ext cx="4824536" cy="1631216"/>
          </a:xfrm>
          <a:prstGeom prst="rect">
            <a:avLst/>
          </a:prstGeom>
          <a:noFill/>
        </p:spPr>
        <p:txBody>
          <a:bodyPr wrap="square" rtlCol="0">
            <a:spAutoFit/>
          </a:bodyPr>
          <a:lstStyle/>
          <a:p>
            <a:r>
              <a:rPr lang="cy-GB" dirty="0"/>
              <a:t>Mae bisgedi’n cael eu torri gan ddefnyddio rhigolwr arbenigol neu uniadwr bisgedi. Mae hoelbrennau'n cael eu drilio gyda chymorth jig i’w gadw’n syth ac i’w osod.</a:t>
            </a:r>
          </a:p>
        </p:txBody>
      </p:sp>
    </p:spTree>
    <p:extLst>
      <p:ext uri="{BB962C8B-B14F-4D97-AF65-F5344CB8AC3E}">
        <p14:creationId xmlns:p14="http://schemas.microsoft.com/office/powerpoint/2010/main" val="201017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2825C-154E-4815-8ABB-9DFF28AD59EB}"/>
              </a:ext>
            </a:extLst>
          </p:cNvPr>
          <p:cNvSpPr>
            <a:spLocks noGrp="1"/>
          </p:cNvSpPr>
          <p:nvPr>
            <p:ph type="title"/>
          </p:nvPr>
        </p:nvSpPr>
        <p:spPr/>
        <p:txBody>
          <a:bodyPr/>
          <a:lstStyle/>
          <a:p>
            <a:r>
              <a:rPr lang="cy-GB"/>
              <a:t>Hoelbrennau wedi’u peiriannu</a:t>
            </a:r>
          </a:p>
        </p:txBody>
      </p:sp>
      <p:pic>
        <p:nvPicPr>
          <p:cNvPr id="4" name="Content Placeholder 3">
            <a:extLst>
              <a:ext uri="{FF2B5EF4-FFF2-40B4-BE49-F238E27FC236}">
                <a16:creationId xmlns:a16="http://schemas.microsoft.com/office/drawing/2014/main" id="{B2EB300C-8EE1-421D-94AA-C1939D3A1CB9}"/>
              </a:ext>
            </a:extLst>
          </p:cNvPr>
          <p:cNvPicPr>
            <a:picLocks noGrp="1" noChangeAspect="1"/>
          </p:cNvPicPr>
          <p:nvPr>
            <p:ph sz="quarter" idx="10"/>
          </p:nvPr>
        </p:nvPicPr>
        <p:blipFill>
          <a:blip r:embed="rId2" cstate="email">
            <a:extLst>
              <a:ext uri="{28A0092B-C50C-407E-A947-70E740481C1C}">
                <a14:useLocalDpi xmlns:a14="http://schemas.microsoft.com/office/drawing/2010/main"/>
              </a:ext>
            </a:extLst>
          </a:blip>
          <a:stretch>
            <a:fillRect/>
          </a:stretch>
        </p:blipFill>
        <p:spPr>
          <a:xfrm>
            <a:off x="4139952" y="1916832"/>
            <a:ext cx="4546848" cy="2907006"/>
          </a:xfrm>
          <a:prstGeom prst="rect">
            <a:avLst/>
          </a:prstGeom>
        </p:spPr>
      </p:pic>
      <p:sp>
        <p:nvSpPr>
          <p:cNvPr id="5" name="TextBox 4">
            <a:extLst>
              <a:ext uri="{FF2B5EF4-FFF2-40B4-BE49-F238E27FC236}">
                <a16:creationId xmlns:a16="http://schemas.microsoft.com/office/drawing/2014/main" id="{E78A8432-FA9D-4B86-AFE8-BD8A1185B87C}"/>
              </a:ext>
            </a:extLst>
          </p:cNvPr>
          <p:cNvSpPr txBox="1"/>
          <p:nvPr/>
        </p:nvSpPr>
        <p:spPr>
          <a:xfrm>
            <a:off x="457200" y="1916832"/>
            <a:ext cx="3466728" cy="3785652"/>
          </a:xfrm>
          <a:prstGeom prst="rect">
            <a:avLst/>
          </a:prstGeom>
          <a:noFill/>
        </p:spPr>
        <p:txBody>
          <a:bodyPr wrap="square" rtlCol="0">
            <a:spAutoFit/>
          </a:bodyPr>
          <a:lstStyle/>
          <a:p>
            <a:pPr marL="0" indent="0"/>
            <a:r>
              <a:rPr lang="cy-GB" dirty="0"/>
              <a:t>Mae hyn yn debyg i gymal hoelbren, ond mae’r hoelbrennau'n siâp gwahanol ac yn edrych fel dominos. Maen nhw’n cael eu gwneud o bren meddal a phren caled i’w defnyddio’n fewnol ac yn allanol, ac mae eu hyd yn gallu bod yn hir, gan eu galluogi i gael eu defnyddio fel tynoau ffug hyd yn oed ar arddulliau drysau.</a:t>
            </a:r>
          </a:p>
        </p:txBody>
      </p:sp>
    </p:spTree>
    <p:extLst>
      <p:ext uri="{BB962C8B-B14F-4D97-AF65-F5344CB8AC3E}">
        <p14:creationId xmlns:p14="http://schemas.microsoft.com/office/powerpoint/2010/main" val="1089737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E9E86-4C56-4CED-B0EF-1541634814E9}"/>
              </a:ext>
            </a:extLst>
          </p:cNvPr>
          <p:cNvSpPr>
            <a:spLocks noGrp="1"/>
          </p:cNvSpPr>
          <p:nvPr>
            <p:ph type="title"/>
          </p:nvPr>
        </p:nvSpPr>
        <p:spPr/>
        <p:txBody>
          <a:bodyPr/>
          <a:lstStyle/>
          <a:p>
            <a:r>
              <a:rPr lang="cy-GB"/>
              <a:t>Uniadau bys neu grib</a:t>
            </a:r>
          </a:p>
        </p:txBody>
      </p:sp>
      <p:sp>
        <p:nvSpPr>
          <p:cNvPr id="3" name="Content Placeholder 2">
            <a:extLst>
              <a:ext uri="{FF2B5EF4-FFF2-40B4-BE49-F238E27FC236}">
                <a16:creationId xmlns:a16="http://schemas.microsoft.com/office/drawing/2014/main" id="{D80145EF-AA64-4DF8-B64B-50AEB5EBB4BA}"/>
              </a:ext>
            </a:extLst>
          </p:cNvPr>
          <p:cNvSpPr>
            <a:spLocks noGrp="1"/>
          </p:cNvSpPr>
          <p:nvPr>
            <p:ph sz="quarter" idx="10"/>
          </p:nvPr>
        </p:nvSpPr>
        <p:spPr>
          <a:xfrm>
            <a:off x="457200" y="1512000"/>
            <a:ext cx="2385698" cy="2493064"/>
          </a:xfrm>
        </p:spPr>
        <p:txBody>
          <a:bodyPr/>
          <a:lstStyle/>
          <a:p>
            <a:pPr>
              <a:lnSpc>
                <a:spcPct val="100000"/>
              </a:lnSpc>
            </a:pPr>
            <a:r>
              <a:rPr lang="cy-GB" sz="1800" dirty="0"/>
              <a:t>Gellir defnyddio uniadau bys ar 90º i wneud droriau a blychau. Mae uniad blwch yn debyg ond gyda thoriadau mwy a llai ohonynt. Po fwyaf o fysedd, y mwyaf yw’r man cyswllt.</a:t>
            </a:r>
          </a:p>
        </p:txBody>
      </p:sp>
      <p:pic>
        <p:nvPicPr>
          <p:cNvPr id="4" name="Picture 3">
            <a:extLst>
              <a:ext uri="{FF2B5EF4-FFF2-40B4-BE49-F238E27FC236}">
                <a16:creationId xmlns:a16="http://schemas.microsoft.com/office/drawing/2014/main" id="{E32EA682-BE38-42B3-A9DB-8B5EEFA0AE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15816" y="1536430"/>
            <a:ext cx="2385698" cy="2385698"/>
          </a:xfrm>
          <a:prstGeom prst="rect">
            <a:avLst/>
          </a:prstGeom>
        </p:spPr>
      </p:pic>
      <p:pic>
        <p:nvPicPr>
          <p:cNvPr id="5" name="Picture 4">
            <a:extLst>
              <a:ext uri="{FF2B5EF4-FFF2-40B4-BE49-F238E27FC236}">
                <a16:creationId xmlns:a16="http://schemas.microsoft.com/office/drawing/2014/main" id="{7F3E8DC5-33AF-4929-A656-BB594E36AE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80112" y="1536430"/>
            <a:ext cx="2969941" cy="2064109"/>
          </a:xfrm>
          <a:prstGeom prst="rect">
            <a:avLst/>
          </a:prstGeom>
        </p:spPr>
      </p:pic>
      <p:pic>
        <p:nvPicPr>
          <p:cNvPr id="6" name="Picture 5">
            <a:extLst>
              <a:ext uri="{FF2B5EF4-FFF2-40B4-BE49-F238E27FC236}">
                <a16:creationId xmlns:a16="http://schemas.microsoft.com/office/drawing/2014/main" id="{90379482-A951-445E-922A-4F8704950C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20570" y="3827672"/>
            <a:ext cx="3075046" cy="2022328"/>
          </a:xfrm>
          <a:prstGeom prst="rect">
            <a:avLst/>
          </a:prstGeom>
        </p:spPr>
      </p:pic>
      <p:sp>
        <p:nvSpPr>
          <p:cNvPr id="7" name="TextBox 6">
            <a:extLst>
              <a:ext uri="{FF2B5EF4-FFF2-40B4-BE49-F238E27FC236}">
                <a16:creationId xmlns:a16="http://schemas.microsoft.com/office/drawing/2014/main" id="{1B7CEF2C-78C3-44E9-84AC-4BDFC8C6FC41}"/>
              </a:ext>
            </a:extLst>
          </p:cNvPr>
          <p:cNvSpPr txBox="1"/>
          <p:nvPr/>
        </p:nvSpPr>
        <p:spPr>
          <a:xfrm>
            <a:off x="795773" y="4126476"/>
            <a:ext cx="4615269" cy="2031325"/>
          </a:xfrm>
          <a:prstGeom prst="rect">
            <a:avLst/>
          </a:prstGeom>
          <a:noFill/>
        </p:spPr>
        <p:txBody>
          <a:bodyPr wrap="square" rtlCol="0">
            <a:spAutoFit/>
          </a:bodyPr>
          <a:lstStyle/>
          <a:p>
            <a:r>
              <a:rPr lang="cy-GB" sz="1800" dirty="0"/>
              <a:t>Gellir defnyddio uniadau bys i ymestyn hyd y pren. Mae hwn yn uniad cryf oherwydd maint y cyswllt a’r ardal ludiog. Mae angen torwyr arbenigol ar yr uniadau hyn, ac yn gyffredinol maent yn cael eu creu ar fowldiau gwerthyd neu denonwyr.</a:t>
            </a:r>
          </a:p>
          <a:p>
            <a:endParaRPr lang="en-GB" sz="1800" dirty="0"/>
          </a:p>
        </p:txBody>
      </p:sp>
    </p:spTree>
    <p:extLst>
      <p:ext uri="{BB962C8B-B14F-4D97-AF65-F5344CB8AC3E}">
        <p14:creationId xmlns:p14="http://schemas.microsoft.com/office/powerpoint/2010/main" val="168347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254B9-0EC7-4259-93B3-73B42EE63FAC}"/>
              </a:ext>
            </a:extLst>
          </p:cNvPr>
          <p:cNvSpPr>
            <a:spLocks noGrp="1"/>
          </p:cNvSpPr>
          <p:nvPr>
            <p:ph type="title"/>
          </p:nvPr>
        </p:nvSpPr>
        <p:spPr>
          <a:xfrm>
            <a:off x="457200" y="908720"/>
            <a:ext cx="8229600" cy="382588"/>
          </a:xfrm>
        </p:spPr>
        <p:txBody>
          <a:bodyPr/>
          <a:lstStyle/>
          <a:p>
            <a:r>
              <a:rPr lang="cy-GB"/>
              <a:t>Uniadau bagl</a:t>
            </a:r>
          </a:p>
        </p:txBody>
      </p:sp>
      <p:pic>
        <p:nvPicPr>
          <p:cNvPr id="4" name="Content Placeholder 3">
            <a:extLst>
              <a:ext uri="{FF2B5EF4-FFF2-40B4-BE49-F238E27FC236}">
                <a16:creationId xmlns:a16="http://schemas.microsoft.com/office/drawing/2014/main" id="{0DAD813E-D68C-4038-ACC1-D739D37F47DA}"/>
              </a:ext>
            </a:extLst>
          </p:cNvPr>
          <p:cNvPicPr>
            <a:picLocks noGrp="1" noChangeAspect="1"/>
          </p:cNvPicPr>
          <p:nvPr>
            <p:ph sz="quarter" idx="10"/>
          </p:nvPr>
        </p:nvPicPr>
        <p:blipFill>
          <a:blip r:embed="rId2"/>
          <a:stretch>
            <a:fillRect/>
          </a:stretch>
        </p:blipFill>
        <p:spPr>
          <a:xfrm>
            <a:off x="3275856" y="3429000"/>
            <a:ext cx="5604888" cy="2614476"/>
          </a:xfrm>
          <a:prstGeom prst="rect">
            <a:avLst/>
          </a:prstGeom>
        </p:spPr>
      </p:pic>
      <p:pic>
        <p:nvPicPr>
          <p:cNvPr id="5" name="Picture 4">
            <a:extLst>
              <a:ext uri="{FF2B5EF4-FFF2-40B4-BE49-F238E27FC236}">
                <a16:creationId xmlns:a16="http://schemas.microsoft.com/office/drawing/2014/main" id="{89761FBD-037B-4CB6-B727-1B6ADB8001B7}"/>
              </a:ext>
            </a:extLst>
          </p:cNvPr>
          <p:cNvPicPr>
            <a:picLocks noChangeAspect="1"/>
          </p:cNvPicPr>
          <p:nvPr/>
        </p:nvPicPr>
        <p:blipFill>
          <a:blip r:embed="rId3"/>
          <a:stretch>
            <a:fillRect/>
          </a:stretch>
        </p:blipFill>
        <p:spPr>
          <a:xfrm>
            <a:off x="457200" y="1484784"/>
            <a:ext cx="1838325" cy="2486025"/>
          </a:xfrm>
          <a:prstGeom prst="rect">
            <a:avLst/>
          </a:prstGeom>
        </p:spPr>
      </p:pic>
      <p:sp>
        <p:nvSpPr>
          <p:cNvPr id="6" name="TextBox 5">
            <a:extLst>
              <a:ext uri="{FF2B5EF4-FFF2-40B4-BE49-F238E27FC236}">
                <a16:creationId xmlns:a16="http://schemas.microsoft.com/office/drawing/2014/main" id="{0C0FFBAF-C833-45FC-853C-9A8C0A490985}"/>
              </a:ext>
            </a:extLst>
          </p:cNvPr>
          <p:cNvSpPr txBox="1"/>
          <p:nvPr/>
        </p:nvSpPr>
        <p:spPr>
          <a:xfrm>
            <a:off x="2699792" y="1291308"/>
            <a:ext cx="6180952" cy="1938992"/>
          </a:xfrm>
          <a:prstGeom prst="rect">
            <a:avLst/>
          </a:prstGeom>
          <a:noFill/>
        </p:spPr>
        <p:txBody>
          <a:bodyPr wrap="square" rtlCol="0">
            <a:spAutoFit/>
          </a:bodyPr>
          <a:lstStyle/>
          <a:p>
            <a:r>
              <a:rPr lang="cy-GB"/>
              <a:t>Mae uniadau bagl wedi’u rhannu’n draean o drwch y pren er mwyn cynnal cryfder mwyaf y ddau ddarn sy’n cael eu huno. Mae ganddynt wahanol gymwysiadau, gan gynnwys uniadau meitr a T, a byddai angen hoelbrennau drwyddynt fel arfer ar gyfer fframiau trwm er mwyn osgoi gwahanu.</a:t>
            </a:r>
          </a:p>
        </p:txBody>
      </p:sp>
    </p:spTree>
    <p:extLst>
      <p:ext uri="{BB962C8B-B14F-4D97-AF65-F5344CB8AC3E}">
        <p14:creationId xmlns:p14="http://schemas.microsoft.com/office/powerpoint/2010/main" val="2555889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95EC5-8BAC-458E-A295-DD329B95A8DE}"/>
              </a:ext>
            </a:extLst>
          </p:cNvPr>
          <p:cNvSpPr>
            <a:spLocks noGrp="1"/>
          </p:cNvSpPr>
          <p:nvPr>
            <p:ph type="title"/>
          </p:nvPr>
        </p:nvSpPr>
        <p:spPr/>
        <p:txBody>
          <a:bodyPr/>
          <a:lstStyle/>
          <a:p>
            <a:r>
              <a:rPr lang="cy-GB"/>
              <a:t>Uniadau mortais a thyno</a:t>
            </a:r>
          </a:p>
        </p:txBody>
      </p:sp>
      <p:sp>
        <p:nvSpPr>
          <p:cNvPr id="3" name="Content Placeholder 2">
            <a:extLst>
              <a:ext uri="{FF2B5EF4-FFF2-40B4-BE49-F238E27FC236}">
                <a16:creationId xmlns:a16="http://schemas.microsoft.com/office/drawing/2014/main" id="{5ABB4B0C-33D7-4BBB-AD84-02BCD1A14EE1}"/>
              </a:ext>
            </a:extLst>
          </p:cNvPr>
          <p:cNvSpPr>
            <a:spLocks noGrp="1"/>
          </p:cNvSpPr>
          <p:nvPr>
            <p:ph sz="quarter" idx="10"/>
          </p:nvPr>
        </p:nvSpPr>
        <p:spPr>
          <a:xfrm>
            <a:off x="457200" y="1512000"/>
            <a:ext cx="4474840" cy="4221256"/>
          </a:xfrm>
        </p:spPr>
        <p:txBody>
          <a:bodyPr/>
          <a:lstStyle/>
          <a:p>
            <a:pPr>
              <a:spcBef>
                <a:spcPts val="700"/>
              </a:spcBef>
              <a:spcAft>
                <a:spcPts val="700"/>
              </a:spcAft>
            </a:pPr>
            <a:r>
              <a:rPr lang="cy-GB" dirty="0"/>
              <a:t>Gyda’r uniadau hyn, y tyno yw enw’r rhan wrywaidd a’r enw ar y fenyw yw’r mortais. Maent yn eithriadol o gryf os cânt eu gwneud yn dda.</a:t>
            </a:r>
          </a:p>
          <a:p>
            <a:pPr>
              <a:spcBef>
                <a:spcPts val="700"/>
              </a:spcBef>
              <a:spcAft>
                <a:spcPts val="700"/>
              </a:spcAft>
            </a:pPr>
            <a:r>
              <a:rPr lang="cy-GB" dirty="0"/>
              <a:t>Gellir atal tynoau fel nad ydynt yn rhedeg drwy gefn y pren. </a:t>
            </a:r>
            <a:br>
              <a:rPr lang="cy-GB" dirty="0"/>
            </a:br>
            <a:r>
              <a:rPr lang="cy-GB" dirty="0"/>
              <a:t>Yn y llun cyntaf, mae’r tyno wedi cael ei stopio yn y mortais sy’n croestorri i roi lle i’r tyno arall.</a:t>
            </a:r>
          </a:p>
          <a:p>
            <a:pPr>
              <a:spcBef>
                <a:spcPts val="700"/>
              </a:spcBef>
              <a:spcAft>
                <a:spcPts val="700"/>
              </a:spcAft>
            </a:pPr>
            <a:r>
              <a:rPr lang="cy-GB" dirty="0"/>
              <a:t>Gall tynoau hefyd fynd drwodd, fel y dangosir yn y llun ar y gwaelod. Mae’r tyno hwn wedi’i letemu er mwyn osgoi gwahanu.</a:t>
            </a:r>
          </a:p>
        </p:txBody>
      </p:sp>
      <p:pic>
        <p:nvPicPr>
          <p:cNvPr id="5" name="Picture 4">
            <a:extLst>
              <a:ext uri="{FF2B5EF4-FFF2-40B4-BE49-F238E27FC236}">
                <a16:creationId xmlns:a16="http://schemas.microsoft.com/office/drawing/2014/main" id="{41F58806-3C12-4458-BC6F-D6847C50E73D}"/>
              </a:ext>
            </a:extLst>
          </p:cNvPr>
          <p:cNvPicPr>
            <a:picLocks noChangeAspect="1"/>
          </p:cNvPicPr>
          <p:nvPr/>
        </p:nvPicPr>
        <p:blipFill>
          <a:blip r:embed="rId2"/>
          <a:stretch>
            <a:fillRect/>
          </a:stretch>
        </p:blipFill>
        <p:spPr>
          <a:xfrm>
            <a:off x="5364088" y="4106925"/>
            <a:ext cx="2619375" cy="1743075"/>
          </a:xfrm>
          <a:prstGeom prst="rect">
            <a:avLst/>
          </a:prstGeom>
        </p:spPr>
      </p:pic>
      <p:pic>
        <p:nvPicPr>
          <p:cNvPr id="6" name="Picture 5">
            <a:extLst>
              <a:ext uri="{FF2B5EF4-FFF2-40B4-BE49-F238E27FC236}">
                <a16:creationId xmlns:a16="http://schemas.microsoft.com/office/drawing/2014/main" id="{79249BE7-106B-4EAB-9A5E-DB609D3C166B}"/>
              </a:ext>
            </a:extLst>
          </p:cNvPr>
          <p:cNvPicPr>
            <a:picLocks noChangeAspect="1"/>
          </p:cNvPicPr>
          <p:nvPr/>
        </p:nvPicPr>
        <p:blipFill>
          <a:blip r:embed="rId3"/>
          <a:stretch>
            <a:fillRect/>
          </a:stretch>
        </p:blipFill>
        <p:spPr>
          <a:xfrm>
            <a:off x="5119731" y="1199294"/>
            <a:ext cx="3567069" cy="2373722"/>
          </a:xfrm>
          <a:prstGeom prst="rect">
            <a:avLst/>
          </a:prstGeom>
        </p:spPr>
      </p:pic>
    </p:spTree>
    <p:extLst>
      <p:ext uri="{BB962C8B-B14F-4D97-AF65-F5344CB8AC3E}">
        <p14:creationId xmlns:p14="http://schemas.microsoft.com/office/powerpoint/2010/main" val="2201169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029B2-EEC9-4DC6-9B2C-4D3D0AF7D3F2}"/>
              </a:ext>
            </a:extLst>
          </p:cNvPr>
          <p:cNvSpPr>
            <a:spLocks noGrp="1"/>
          </p:cNvSpPr>
          <p:nvPr>
            <p:ph type="title"/>
          </p:nvPr>
        </p:nvSpPr>
        <p:spPr/>
        <p:txBody>
          <a:bodyPr/>
          <a:lstStyle/>
          <a:p>
            <a:r>
              <a:rPr lang="cy-GB"/>
              <a:t>Uniadau mortais a thyno</a:t>
            </a:r>
          </a:p>
        </p:txBody>
      </p:sp>
      <p:sp>
        <p:nvSpPr>
          <p:cNvPr id="3" name="Content Placeholder 2">
            <a:extLst>
              <a:ext uri="{FF2B5EF4-FFF2-40B4-BE49-F238E27FC236}">
                <a16:creationId xmlns:a16="http://schemas.microsoft.com/office/drawing/2014/main" id="{234DB111-72C8-43F5-A5A8-1CEC9C935D1E}"/>
              </a:ext>
            </a:extLst>
          </p:cNvPr>
          <p:cNvSpPr>
            <a:spLocks noGrp="1"/>
          </p:cNvSpPr>
          <p:nvPr>
            <p:ph sz="quarter" idx="10"/>
          </p:nvPr>
        </p:nvSpPr>
        <p:spPr>
          <a:xfrm>
            <a:off x="395536" y="1511999"/>
            <a:ext cx="2088232" cy="4281567"/>
          </a:xfrm>
        </p:spPr>
        <p:txBody>
          <a:bodyPr/>
          <a:lstStyle/>
          <a:p>
            <a:r>
              <a:rPr lang="cy-GB"/>
              <a:t>Mae’r llun yn dangos rhaniadau cywir uniad. Mae’r holl dynoau draean o drwch y pren. Mae’r hansiad ar y rheilen uchaf a’r rheilen ganol yn draean o ddyfnder y tyno ac mae dyfnder y tyno isaf wedi’i rannu’n chwarteri.</a:t>
            </a:r>
          </a:p>
        </p:txBody>
      </p:sp>
      <p:grpSp>
        <p:nvGrpSpPr>
          <p:cNvPr id="5" name="Group 4">
            <a:extLst>
              <a:ext uri="{FF2B5EF4-FFF2-40B4-BE49-F238E27FC236}">
                <a16:creationId xmlns:a16="http://schemas.microsoft.com/office/drawing/2014/main" id="{39E70624-ADDA-486A-AFD9-1412C5A55221}"/>
              </a:ext>
            </a:extLst>
          </p:cNvPr>
          <p:cNvGrpSpPr/>
          <p:nvPr/>
        </p:nvGrpSpPr>
        <p:grpSpPr>
          <a:xfrm>
            <a:off x="2699792" y="1615855"/>
            <a:ext cx="5803974" cy="4367884"/>
            <a:chOff x="982600" y="827994"/>
            <a:chExt cx="5141243" cy="3869135"/>
          </a:xfrm>
        </p:grpSpPr>
        <p:grpSp>
          <p:nvGrpSpPr>
            <p:cNvPr id="6" name="object 9">
              <a:extLst>
                <a:ext uri="{FF2B5EF4-FFF2-40B4-BE49-F238E27FC236}">
                  <a16:creationId xmlns:a16="http://schemas.microsoft.com/office/drawing/2014/main" id="{C1413792-B2D0-4537-BEEE-AAEC7EEC122A}"/>
                </a:ext>
              </a:extLst>
            </p:cNvPr>
            <p:cNvGrpSpPr/>
            <p:nvPr/>
          </p:nvGrpSpPr>
          <p:grpSpPr>
            <a:xfrm>
              <a:off x="1904278" y="827994"/>
              <a:ext cx="1136650" cy="2958465"/>
              <a:chOff x="1904278" y="827994"/>
              <a:chExt cx="1136650" cy="2958465"/>
            </a:xfrm>
          </p:grpSpPr>
          <p:sp>
            <p:nvSpPr>
              <p:cNvPr id="94" name="object 10">
                <a:extLst>
                  <a:ext uri="{FF2B5EF4-FFF2-40B4-BE49-F238E27FC236}">
                    <a16:creationId xmlns:a16="http://schemas.microsoft.com/office/drawing/2014/main" id="{0CB3C4F5-1DF4-4793-A39A-68770AB28842}"/>
                  </a:ext>
                </a:extLst>
              </p:cNvPr>
              <p:cNvSpPr/>
              <p:nvPr/>
            </p:nvSpPr>
            <p:spPr>
              <a:xfrm>
                <a:off x="2386396" y="1698882"/>
                <a:ext cx="652145" cy="896619"/>
              </a:xfrm>
              <a:custGeom>
                <a:avLst/>
                <a:gdLst/>
                <a:ahLst/>
                <a:cxnLst/>
                <a:rect l="l" t="t" r="r" b="b"/>
                <a:pathLst>
                  <a:path w="652144" h="896619">
                    <a:moveTo>
                      <a:pt x="652056" y="0"/>
                    </a:moveTo>
                    <a:lnTo>
                      <a:pt x="0" y="382638"/>
                    </a:lnTo>
                    <a:lnTo>
                      <a:pt x="0" y="896327"/>
                    </a:lnTo>
                    <a:lnTo>
                      <a:pt x="652056" y="513689"/>
                    </a:lnTo>
                    <a:lnTo>
                      <a:pt x="652056" y="0"/>
                    </a:lnTo>
                    <a:close/>
                  </a:path>
                </a:pathLst>
              </a:custGeom>
              <a:solidFill>
                <a:srgbClr val="D0A46F"/>
              </a:solidFill>
            </p:spPr>
            <p:txBody>
              <a:bodyPr wrap="square" lIns="0" tIns="0" rIns="0" bIns="0" rtlCol="0"/>
              <a:lstStyle/>
              <a:p>
                <a:endParaRPr/>
              </a:p>
            </p:txBody>
          </p:sp>
          <p:sp>
            <p:nvSpPr>
              <p:cNvPr id="95" name="object 11">
                <a:extLst>
                  <a:ext uri="{FF2B5EF4-FFF2-40B4-BE49-F238E27FC236}">
                    <a16:creationId xmlns:a16="http://schemas.microsoft.com/office/drawing/2014/main" id="{D4AB6CE9-C580-4677-AC66-016DAF6A4AAF}"/>
                  </a:ext>
                </a:extLst>
              </p:cNvPr>
              <p:cNvSpPr/>
              <p:nvPr/>
            </p:nvSpPr>
            <p:spPr>
              <a:xfrm>
                <a:off x="2386396" y="1698882"/>
                <a:ext cx="652145" cy="896619"/>
              </a:xfrm>
              <a:custGeom>
                <a:avLst/>
                <a:gdLst/>
                <a:ahLst/>
                <a:cxnLst/>
                <a:rect l="l" t="t" r="r" b="b"/>
                <a:pathLst>
                  <a:path w="652144" h="896619">
                    <a:moveTo>
                      <a:pt x="652056" y="513689"/>
                    </a:moveTo>
                    <a:lnTo>
                      <a:pt x="0" y="896327"/>
                    </a:lnTo>
                    <a:lnTo>
                      <a:pt x="0" y="382638"/>
                    </a:lnTo>
                    <a:lnTo>
                      <a:pt x="652056" y="0"/>
                    </a:lnTo>
                    <a:lnTo>
                      <a:pt x="652056" y="513689"/>
                    </a:lnTo>
                    <a:close/>
                  </a:path>
                </a:pathLst>
              </a:custGeom>
              <a:ln w="4445">
                <a:solidFill>
                  <a:srgbClr val="1D1C20"/>
                </a:solidFill>
              </a:ln>
            </p:spPr>
            <p:txBody>
              <a:bodyPr wrap="square" lIns="0" tIns="0" rIns="0" bIns="0" rtlCol="0"/>
              <a:lstStyle/>
              <a:p>
                <a:endParaRPr/>
              </a:p>
            </p:txBody>
          </p:sp>
          <p:sp>
            <p:nvSpPr>
              <p:cNvPr id="96" name="object 12">
                <a:extLst>
                  <a:ext uri="{FF2B5EF4-FFF2-40B4-BE49-F238E27FC236}">
                    <a16:creationId xmlns:a16="http://schemas.microsoft.com/office/drawing/2014/main" id="{E28D393C-C286-46E7-95BE-39397366A17A}"/>
                  </a:ext>
                </a:extLst>
              </p:cNvPr>
              <p:cNvSpPr/>
              <p:nvPr/>
            </p:nvSpPr>
            <p:spPr>
              <a:xfrm>
                <a:off x="2236150" y="1996886"/>
                <a:ext cx="150495" cy="598805"/>
              </a:xfrm>
              <a:custGeom>
                <a:avLst/>
                <a:gdLst/>
                <a:ahLst/>
                <a:cxnLst/>
                <a:rect l="l" t="t" r="r" b="b"/>
                <a:pathLst>
                  <a:path w="150494" h="598805">
                    <a:moveTo>
                      <a:pt x="0" y="0"/>
                    </a:moveTo>
                    <a:lnTo>
                      <a:pt x="0" y="513689"/>
                    </a:lnTo>
                    <a:lnTo>
                      <a:pt x="150253" y="598322"/>
                    </a:lnTo>
                    <a:lnTo>
                      <a:pt x="150253" y="84632"/>
                    </a:lnTo>
                    <a:lnTo>
                      <a:pt x="0" y="0"/>
                    </a:lnTo>
                    <a:close/>
                  </a:path>
                </a:pathLst>
              </a:custGeom>
              <a:solidFill>
                <a:srgbClr val="AD8859"/>
              </a:solidFill>
            </p:spPr>
            <p:txBody>
              <a:bodyPr wrap="square" lIns="0" tIns="0" rIns="0" bIns="0" rtlCol="0"/>
              <a:lstStyle/>
              <a:p>
                <a:endParaRPr/>
              </a:p>
            </p:txBody>
          </p:sp>
          <p:sp>
            <p:nvSpPr>
              <p:cNvPr id="97" name="object 13">
                <a:extLst>
                  <a:ext uri="{FF2B5EF4-FFF2-40B4-BE49-F238E27FC236}">
                    <a16:creationId xmlns:a16="http://schemas.microsoft.com/office/drawing/2014/main" id="{289A02AE-6D6B-4BF9-82FF-5F13BC8D43A9}"/>
                  </a:ext>
                </a:extLst>
              </p:cNvPr>
              <p:cNvSpPr/>
              <p:nvPr/>
            </p:nvSpPr>
            <p:spPr>
              <a:xfrm>
                <a:off x="2236150" y="1996886"/>
                <a:ext cx="150495" cy="598805"/>
              </a:xfrm>
              <a:custGeom>
                <a:avLst/>
                <a:gdLst/>
                <a:ahLst/>
                <a:cxnLst/>
                <a:rect l="l" t="t" r="r" b="b"/>
                <a:pathLst>
                  <a:path w="150494" h="598805">
                    <a:moveTo>
                      <a:pt x="0" y="513689"/>
                    </a:moveTo>
                    <a:lnTo>
                      <a:pt x="150253" y="598322"/>
                    </a:lnTo>
                    <a:lnTo>
                      <a:pt x="150253" y="84632"/>
                    </a:lnTo>
                    <a:lnTo>
                      <a:pt x="0" y="0"/>
                    </a:lnTo>
                    <a:lnTo>
                      <a:pt x="0" y="513689"/>
                    </a:lnTo>
                    <a:close/>
                  </a:path>
                </a:pathLst>
              </a:custGeom>
              <a:ln w="4445">
                <a:solidFill>
                  <a:srgbClr val="1D1C20"/>
                </a:solidFill>
              </a:ln>
            </p:spPr>
            <p:txBody>
              <a:bodyPr wrap="square" lIns="0" tIns="0" rIns="0" bIns="0" rtlCol="0"/>
              <a:lstStyle/>
              <a:p>
                <a:endParaRPr/>
              </a:p>
            </p:txBody>
          </p:sp>
          <p:sp>
            <p:nvSpPr>
              <p:cNvPr id="98" name="object 14">
                <a:extLst>
                  <a:ext uri="{FF2B5EF4-FFF2-40B4-BE49-F238E27FC236}">
                    <a16:creationId xmlns:a16="http://schemas.microsoft.com/office/drawing/2014/main" id="{7F4F9072-6FF3-448B-B08D-0C5E635AAFDF}"/>
                  </a:ext>
                </a:extLst>
              </p:cNvPr>
              <p:cNvSpPr/>
              <p:nvPr/>
            </p:nvSpPr>
            <p:spPr>
              <a:xfrm>
                <a:off x="1958905" y="2053983"/>
                <a:ext cx="379730" cy="734695"/>
              </a:xfrm>
              <a:custGeom>
                <a:avLst/>
                <a:gdLst/>
                <a:ahLst/>
                <a:cxnLst/>
                <a:rect l="l" t="t" r="r" b="b"/>
                <a:pathLst>
                  <a:path w="379730" h="734694">
                    <a:moveTo>
                      <a:pt x="379310" y="0"/>
                    </a:moveTo>
                    <a:lnTo>
                      <a:pt x="0" y="220599"/>
                    </a:lnTo>
                    <a:lnTo>
                      <a:pt x="0" y="387337"/>
                    </a:lnTo>
                    <a:lnTo>
                      <a:pt x="276682" y="226428"/>
                    </a:lnTo>
                    <a:lnTo>
                      <a:pt x="276682" y="413715"/>
                    </a:lnTo>
                    <a:lnTo>
                      <a:pt x="0" y="574624"/>
                    </a:lnTo>
                    <a:lnTo>
                      <a:pt x="0" y="734288"/>
                    </a:lnTo>
                    <a:lnTo>
                      <a:pt x="379310" y="513689"/>
                    </a:lnTo>
                    <a:lnTo>
                      <a:pt x="379310" y="0"/>
                    </a:lnTo>
                    <a:close/>
                  </a:path>
                </a:pathLst>
              </a:custGeom>
              <a:solidFill>
                <a:srgbClr val="D0A46F"/>
              </a:solidFill>
            </p:spPr>
            <p:txBody>
              <a:bodyPr wrap="square" lIns="0" tIns="0" rIns="0" bIns="0" rtlCol="0"/>
              <a:lstStyle/>
              <a:p>
                <a:endParaRPr/>
              </a:p>
            </p:txBody>
          </p:sp>
          <p:sp>
            <p:nvSpPr>
              <p:cNvPr id="99" name="object 15">
                <a:extLst>
                  <a:ext uri="{FF2B5EF4-FFF2-40B4-BE49-F238E27FC236}">
                    <a16:creationId xmlns:a16="http://schemas.microsoft.com/office/drawing/2014/main" id="{65E315E5-56FD-4BE9-8B2F-BAD0648B6DD2}"/>
                  </a:ext>
                </a:extLst>
              </p:cNvPr>
              <p:cNvSpPr/>
              <p:nvPr/>
            </p:nvSpPr>
            <p:spPr>
              <a:xfrm>
                <a:off x="1958905" y="2053983"/>
                <a:ext cx="379730" cy="734695"/>
              </a:xfrm>
              <a:custGeom>
                <a:avLst/>
                <a:gdLst/>
                <a:ahLst/>
                <a:cxnLst/>
                <a:rect l="l" t="t" r="r" b="b"/>
                <a:pathLst>
                  <a:path w="379730" h="734694">
                    <a:moveTo>
                      <a:pt x="0" y="220599"/>
                    </a:moveTo>
                    <a:lnTo>
                      <a:pt x="0" y="387337"/>
                    </a:lnTo>
                    <a:lnTo>
                      <a:pt x="276682" y="226428"/>
                    </a:lnTo>
                    <a:lnTo>
                      <a:pt x="276682" y="413715"/>
                    </a:lnTo>
                    <a:lnTo>
                      <a:pt x="0" y="574624"/>
                    </a:lnTo>
                    <a:lnTo>
                      <a:pt x="0" y="734288"/>
                    </a:lnTo>
                    <a:lnTo>
                      <a:pt x="379310" y="513689"/>
                    </a:lnTo>
                    <a:lnTo>
                      <a:pt x="379310" y="0"/>
                    </a:lnTo>
                    <a:lnTo>
                      <a:pt x="0" y="220599"/>
                    </a:lnTo>
                    <a:close/>
                  </a:path>
                </a:pathLst>
              </a:custGeom>
              <a:ln w="4445">
                <a:solidFill>
                  <a:srgbClr val="1D1C20"/>
                </a:solidFill>
              </a:ln>
            </p:spPr>
            <p:txBody>
              <a:bodyPr wrap="square" lIns="0" tIns="0" rIns="0" bIns="0" rtlCol="0"/>
              <a:lstStyle/>
              <a:p>
                <a:endParaRPr/>
              </a:p>
            </p:txBody>
          </p:sp>
          <p:sp>
            <p:nvSpPr>
              <p:cNvPr id="100" name="object 16">
                <a:extLst>
                  <a:ext uri="{FF2B5EF4-FFF2-40B4-BE49-F238E27FC236}">
                    <a16:creationId xmlns:a16="http://schemas.microsoft.com/office/drawing/2014/main" id="{A25050F0-BF6A-4DB9-98B8-1DEFF35F61C0}"/>
                  </a:ext>
                </a:extLst>
              </p:cNvPr>
              <p:cNvSpPr/>
              <p:nvPr/>
            </p:nvSpPr>
            <p:spPr>
              <a:xfrm>
                <a:off x="2386396" y="913804"/>
                <a:ext cx="652145" cy="733425"/>
              </a:xfrm>
              <a:custGeom>
                <a:avLst/>
                <a:gdLst/>
                <a:ahLst/>
                <a:cxnLst/>
                <a:rect l="l" t="t" r="r" b="b"/>
                <a:pathLst>
                  <a:path w="652144" h="733425">
                    <a:moveTo>
                      <a:pt x="652056" y="0"/>
                    </a:moveTo>
                    <a:lnTo>
                      <a:pt x="0" y="382638"/>
                    </a:lnTo>
                    <a:lnTo>
                      <a:pt x="0" y="733386"/>
                    </a:lnTo>
                    <a:lnTo>
                      <a:pt x="652056" y="350748"/>
                    </a:lnTo>
                    <a:lnTo>
                      <a:pt x="652056" y="0"/>
                    </a:lnTo>
                    <a:close/>
                  </a:path>
                </a:pathLst>
              </a:custGeom>
              <a:solidFill>
                <a:srgbClr val="D0A46F"/>
              </a:solidFill>
            </p:spPr>
            <p:txBody>
              <a:bodyPr wrap="square" lIns="0" tIns="0" rIns="0" bIns="0" rtlCol="0"/>
              <a:lstStyle/>
              <a:p>
                <a:endParaRPr/>
              </a:p>
            </p:txBody>
          </p:sp>
          <p:sp>
            <p:nvSpPr>
              <p:cNvPr id="101" name="object 17">
                <a:extLst>
                  <a:ext uri="{FF2B5EF4-FFF2-40B4-BE49-F238E27FC236}">
                    <a16:creationId xmlns:a16="http://schemas.microsoft.com/office/drawing/2014/main" id="{C76DBE32-F831-4748-A8DF-31810D0F6D30}"/>
                  </a:ext>
                </a:extLst>
              </p:cNvPr>
              <p:cNvSpPr/>
              <p:nvPr/>
            </p:nvSpPr>
            <p:spPr>
              <a:xfrm>
                <a:off x="2386396" y="913804"/>
                <a:ext cx="652145" cy="733425"/>
              </a:xfrm>
              <a:custGeom>
                <a:avLst/>
                <a:gdLst/>
                <a:ahLst/>
                <a:cxnLst/>
                <a:rect l="l" t="t" r="r" b="b"/>
                <a:pathLst>
                  <a:path w="652144" h="733425">
                    <a:moveTo>
                      <a:pt x="652056" y="350748"/>
                    </a:moveTo>
                    <a:lnTo>
                      <a:pt x="0" y="733386"/>
                    </a:lnTo>
                    <a:lnTo>
                      <a:pt x="0" y="382638"/>
                    </a:lnTo>
                    <a:lnTo>
                      <a:pt x="652056" y="0"/>
                    </a:lnTo>
                    <a:lnTo>
                      <a:pt x="652056" y="350748"/>
                    </a:lnTo>
                    <a:close/>
                  </a:path>
                </a:pathLst>
              </a:custGeom>
              <a:ln w="4445">
                <a:solidFill>
                  <a:srgbClr val="1D1C20"/>
                </a:solidFill>
              </a:ln>
            </p:spPr>
            <p:txBody>
              <a:bodyPr wrap="square" lIns="0" tIns="0" rIns="0" bIns="0" rtlCol="0"/>
              <a:lstStyle/>
              <a:p>
                <a:endParaRPr/>
              </a:p>
            </p:txBody>
          </p:sp>
          <p:sp>
            <p:nvSpPr>
              <p:cNvPr id="102" name="object 18">
                <a:extLst>
                  <a:ext uri="{FF2B5EF4-FFF2-40B4-BE49-F238E27FC236}">
                    <a16:creationId xmlns:a16="http://schemas.microsoft.com/office/drawing/2014/main" id="{C5F213A6-327B-46C7-BF76-1EFA9CF54629}"/>
                  </a:ext>
                </a:extLst>
              </p:cNvPr>
              <p:cNvSpPr/>
              <p:nvPr/>
            </p:nvSpPr>
            <p:spPr>
              <a:xfrm>
                <a:off x="2236150" y="1211804"/>
                <a:ext cx="150495" cy="435609"/>
              </a:xfrm>
              <a:custGeom>
                <a:avLst/>
                <a:gdLst/>
                <a:ahLst/>
                <a:cxnLst/>
                <a:rect l="l" t="t" r="r" b="b"/>
                <a:pathLst>
                  <a:path w="150494" h="435610">
                    <a:moveTo>
                      <a:pt x="0" y="0"/>
                    </a:moveTo>
                    <a:lnTo>
                      <a:pt x="0" y="350748"/>
                    </a:lnTo>
                    <a:lnTo>
                      <a:pt x="150253" y="435381"/>
                    </a:lnTo>
                    <a:lnTo>
                      <a:pt x="150253" y="84632"/>
                    </a:lnTo>
                    <a:lnTo>
                      <a:pt x="0" y="0"/>
                    </a:lnTo>
                    <a:close/>
                  </a:path>
                </a:pathLst>
              </a:custGeom>
              <a:solidFill>
                <a:srgbClr val="AD8859"/>
              </a:solidFill>
            </p:spPr>
            <p:txBody>
              <a:bodyPr wrap="square" lIns="0" tIns="0" rIns="0" bIns="0" rtlCol="0"/>
              <a:lstStyle/>
              <a:p>
                <a:endParaRPr/>
              </a:p>
            </p:txBody>
          </p:sp>
          <p:sp>
            <p:nvSpPr>
              <p:cNvPr id="103" name="object 19">
                <a:extLst>
                  <a:ext uri="{FF2B5EF4-FFF2-40B4-BE49-F238E27FC236}">
                    <a16:creationId xmlns:a16="http://schemas.microsoft.com/office/drawing/2014/main" id="{CF96A991-C3A0-4494-97BE-C16E5D11C1F7}"/>
                  </a:ext>
                </a:extLst>
              </p:cNvPr>
              <p:cNvSpPr/>
              <p:nvPr/>
            </p:nvSpPr>
            <p:spPr>
              <a:xfrm>
                <a:off x="2236150" y="1211804"/>
                <a:ext cx="150495" cy="435609"/>
              </a:xfrm>
              <a:custGeom>
                <a:avLst/>
                <a:gdLst/>
                <a:ahLst/>
                <a:cxnLst/>
                <a:rect l="l" t="t" r="r" b="b"/>
                <a:pathLst>
                  <a:path w="150494" h="435610">
                    <a:moveTo>
                      <a:pt x="0" y="350748"/>
                    </a:moveTo>
                    <a:lnTo>
                      <a:pt x="150253" y="435381"/>
                    </a:lnTo>
                    <a:lnTo>
                      <a:pt x="150253" y="84632"/>
                    </a:lnTo>
                    <a:lnTo>
                      <a:pt x="0" y="0"/>
                    </a:lnTo>
                    <a:lnTo>
                      <a:pt x="0" y="350748"/>
                    </a:lnTo>
                    <a:close/>
                  </a:path>
                </a:pathLst>
              </a:custGeom>
              <a:ln w="4445">
                <a:solidFill>
                  <a:srgbClr val="1D1C20"/>
                </a:solidFill>
              </a:ln>
            </p:spPr>
            <p:txBody>
              <a:bodyPr wrap="square" lIns="0" tIns="0" rIns="0" bIns="0" rtlCol="0"/>
              <a:lstStyle/>
              <a:p>
                <a:endParaRPr/>
              </a:p>
            </p:txBody>
          </p:sp>
          <p:sp>
            <p:nvSpPr>
              <p:cNvPr id="104" name="object 20">
                <a:extLst>
                  <a:ext uri="{FF2B5EF4-FFF2-40B4-BE49-F238E27FC236}">
                    <a16:creationId xmlns:a16="http://schemas.microsoft.com/office/drawing/2014/main" id="{225A49DB-EC63-49AC-9AC3-3567034160E7}"/>
                  </a:ext>
                </a:extLst>
              </p:cNvPr>
              <p:cNvSpPr/>
              <p:nvPr/>
            </p:nvSpPr>
            <p:spPr>
              <a:xfrm>
                <a:off x="1906501" y="1615296"/>
                <a:ext cx="1132205" cy="659765"/>
              </a:xfrm>
              <a:custGeom>
                <a:avLst/>
                <a:gdLst/>
                <a:ahLst/>
                <a:cxnLst/>
                <a:rect l="l" t="t" r="r" b="b"/>
                <a:pathLst>
                  <a:path w="1132205" h="659764">
                    <a:moveTo>
                      <a:pt x="981176" y="0"/>
                    </a:moveTo>
                    <a:lnTo>
                      <a:pt x="329133" y="382638"/>
                    </a:lnTo>
                    <a:lnTo>
                      <a:pt x="377926" y="409689"/>
                    </a:lnTo>
                    <a:lnTo>
                      <a:pt x="0" y="630237"/>
                    </a:lnTo>
                    <a:lnTo>
                      <a:pt x="52400" y="659282"/>
                    </a:lnTo>
                    <a:lnTo>
                      <a:pt x="430326" y="438746"/>
                    </a:lnTo>
                    <a:lnTo>
                      <a:pt x="479894" y="466229"/>
                    </a:lnTo>
                    <a:lnTo>
                      <a:pt x="1131951" y="83591"/>
                    </a:lnTo>
                    <a:lnTo>
                      <a:pt x="981176" y="0"/>
                    </a:lnTo>
                    <a:close/>
                  </a:path>
                </a:pathLst>
              </a:custGeom>
              <a:solidFill>
                <a:srgbClr val="D9B586"/>
              </a:solidFill>
            </p:spPr>
            <p:txBody>
              <a:bodyPr wrap="square" lIns="0" tIns="0" rIns="0" bIns="0" rtlCol="0"/>
              <a:lstStyle/>
              <a:p>
                <a:endParaRPr/>
              </a:p>
            </p:txBody>
          </p:sp>
          <p:sp>
            <p:nvSpPr>
              <p:cNvPr id="105" name="object 21">
                <a:extLst>
                  <a:ext uri="{FF2B5EF4-FFF2-40B4-BE49-F238E27FC236}">
                    <a16:creationId xmlns:a16="http://schemas.microsoft.com/office/drawing/2014/main" id="{1FD6EA9C-87CC-4C1E-A651-E1962796C835}"/>
                  </a:ext>
                </a:extLst>
              </p:cNvPr>
              <p:cNvSpPr/>
              <p:nvPr/>
            </p:nvSpPr>
            <p:spPr>
              <a:xfrm>
                <a:off x="1906501" y="1615296"/>
                <a:ext cx="1132205" cy="659765"/>
              </a:xfrm>
              <a:custGeom>
                <a:avLst/>
                <a:gdLst/>
                <a:ahLst/>
                <a:cxnLst/>
                <a:rect l="l" t="t" r="r" b="b"/>
                <a:pathLst>
                  <a:path w="1132205" h="659764">
                    <a:moveTo>
                      <a:pt x="1131951" y="83591"/>
                    </a:moveTo>
                    <a:lnTo>
                      <a:pt x="981176" y="0"/>
                    </a:lnTo>
                    <a:lnTo>
                      <a:pt x="329133" y="382638"/>
                    </a:lnTo>
                    <a:lnTo>
                      <a:pt x="377926" y="409689"/>
                    </a:lnTo>
                    <a:lnTo>
                      <a:pt x="0" y="630237"/>
                    </a:lnTo>
                    <a:lnTo>
                      <a:pt x="52400" y="659282"/>
                    </a:lnTo>
                    <a:lnTo>
                      <a:pt x="430326" y="438746"/>
                    </a:lnTo>
                    <a:lnTo>
                      <a:pt x="479894" y="466229"/>
                    </a:lnTo>
                    <a:lnTo>
                      <a:pt x="1131951" y="83591"/>
                    </a:lnTo>
                    <a:close/>
                  </a:path>
                </a:pathLst>
              </a:custGeom>
              <a:ln w="4445">
                <a:solidFill>
                  <a:srgbClr val="1D1C20"/>
                </a:solidFill>
              </a:ln>
            </p:spPr>
            <p:txBody>
              <a:bodyPr wrap="square" lIns="0" tIns="0" rIns="0" bIns="0" rtlCol="0"/>
              <a:lstStyle/>
              <a:p>
                <a:endParaRPr/>
              </a:p>
            </p:txBody>
          </p:sp>
          <p:sp>
            <p:nvSpPr>
              <p:cNvPr id="106" name="object 22">
                <a:extLst>
                  <a:ext uri="{FF2B5EF4-FFF2-40B4-BE49-F238E27FC236}">
                    <a16:creationId xmlns:a16="http://schemas.microsoft.com/office/drawing/2014/main" id="{1B5005CE-0E67-4FD4-95AD-E81C8CB947EE}"/>
                  </a:ext>
                </a:extLst>
              </p:cNvPr>
              <p:cNvSpPr/>
              <p:nvPr/>
            </p:nvSpPr>
            <p:spPr>
              <a:xfrm>
                <a:off x="1961023" y="1268901"/>
                <a:ext cx="375285" cy="572770"/>
              </a:xfrm>
              <a:custGeom>
                <a:avLst/>
                <a:gdLst/>
                <a:ahLst/>
                <a:cxnLst/>
                <a:rect l="l" t="t" r="r" b="b"/>
                <a:pathLst>
                  <a:path w="375285" h="572769">
                    <a:moveTo>
                      <a:pt x="375081" y="0"/>
                    </a:moveTo>
                    <a:lnTo>
                      <a:pt x="275628" y="58775"/>
                    </a:lnTo>
                    <a:lnTo>
                      <a:pt x="275628" y="163461"/>
                    </a:lnTo>
                    <a:lnTo>
                      <a:pt x="0" y="326351"/>
                    </a:lnTo>
                    <a:lnTo>
                      <a:pt x="0" y="572401"/>
                    </a:lnTo>
                    <a:lnTo>
                      <a:pt x="375081" y="350748"/>
                    </a:lnTo>
                    <a:lnTo>
                      <a:pt x="375081" y="0"/>
                    </a:lnTo>
                    <a:close/>
                  </a:path>
                </a:pathLst>
              </a:custGeom>
              <a:solidFill>
                <a:srgbClr val="D0A46F"/>
              </a:solidFill>
            </p:spPr>
            <p:txBody>
              <a:bodyPr wrap="square" lIns="0" tIns="0" rIns="0" bIns="0" rtlCol="0"/>
              <a:lstStyle/>
              <a:p>
                <a:endParaRPr/>
              </a:p>
            </p:txBody>
          </p:sp>
          <p:sp>
            <p:nvSpPr>
              <p:cNvPr id="107" name="object 23">
                <a:extLst>
                  <a:ext uri="{FF2B5EF4-FFF2-40B4-BE49-F238E27FC236}">
                    <a16:creationId xmlns:a16="http://schemas.microsoft.com/office/drawing/2014/main" id="{13B88D13-91C8-4171-9DAD-BFDF61E41B31}"/>
                  </a:ext>
                </a:extLst>
              </p:cNvPr>
              <p:cNvSpPr/>
              <p:nvPr/>
            </p:nvSpPr>
            <p:spPr>
              <a:xfrm>
                <a:off x="1961023" y="1268901"/>
                <a:ext cx="375285" cy="572770"/>
              </a:xfrm>
              <a:custGeom>
                <a:avLst/>
                <a:gdLst/>
                <a:ahLst/>
                <a:cxnLst/>
                <a:rect l="l" t="t" r="r" b="b"/>
                <a:pathLst>
                  <a:path w="375285" h="572769">
                    <a:moveTo>
                      <a:pt x="275628" y="58775"/>
                    </a:moveTo>
                    <a:lnTo>
                      <a:pt x="275628" y="163461"/>
                    </a:lnTo>
                    <a:lnTo>
                      <a:pt x="0" y="326351"/>
                    </a:lnTo>
                    <a:lnTo>
                      <a:pt x="0" y="572401"/>
                    </a:lnTo>
                    <a:lnTo>
                      <a:pt x="375081" y="350748"/>
                    </a:lnTo>
                    <a:lnTo>
                      <a:pt x="375081" y="0"/>
                    </a:lnTo>
                    <a:lnTo>
                      <a:pt x="275628" y="58775"/>
                    </a:lnTo>
                    <a:close/>
                  </a:path>
                </a:pathLst>
              </a:custGeom>
              <a:ln w="4445">
                <a:solidFill>
                  <a:srgbClr val="1D1C20"/>
                </a:solidFill>
              </a:ln>
            </p:spPr>
            <p:txBody>
              <a:bodyPr wrap="square" lIns="0" tIns="0" rIns="0" bIns="0" rtlCol="0"/>
              <a:lstStyle/>
              <a:p>
                <a:endParaRPr/>
              </a:p>
            </p:txBody>
          </p:sp>
          <p:sp>
            <p:nvSpPr>
              <p:cNvPr id="108" name="object 24">
                <a:extLst>
                  <a:ext uri="{FF2B5EF4-FFF2-40B4-BE49-F238E27FC236}">
                    <a16:creationId xmlns:a16="http://schemas.microsoft.com/office/drawing/2014/main" id="{37EABB40-B13C-4D51-AEBE-AA29FE89DB90}"/>
                  </a:ext>
                </a:extLst>
              </p:cNvPr>
              <p:cNvSpPr/>
              <p:nvPr/>
            </p:nvSpPr>
            <p:spPr>
              <a:xfrm>
                <a:off x="1906562" y="2245464"/>
                <a:ext cx="52705" cy="195580"/>
              </a:xfrm>
              <a:custGeom>
                <a:avLst/>
                <a:gdLst/>
                <a:ahLst/>
                <a:cxnLst/>
                <a:rect l="l" t="t" r="r" b="b"/>
                <a:pathLst>
                  <a:path w="52705" h="195580">
                    <a:moveTo>
                      <a:pt x="0" y="0"/>
                    </a:moveTo>
                    <a:lnTo>
                      <a:pt x="0" y="166154"/>
                    </a:lnTo>
                    <a:lnTo>
                      <a:pt x="52336" y="195275"/>
                    </a:lnTo>
                    <a:lnTo>
                      <a:pt x="52336" y="29121"/>
                    </a:lnTo>
                    <a:lnTo>
                      <a:pt x="0" y="0"/>
                    </a:lnTo>
                    <a:close/>
                  </a:path>
                </a:pathLst>
              </a:custGeom>
              <a:solidFill>
                <a:srgbClr val="AD8859"/>
              </a:solidFill>
            </p:spPr>
            <p:txBody>
              <a:bodyPr wrap="square" lIns="0" tIns="0" rIns="0" bIns="0" rtlCol="0"/>
              <a:lstStyle/>
              <a:p>
                <a:endParaRPr/>
              </a:p>
            </p:txBody>
          </p:sp>
          <p:sp>
            <p:nvSpPr>
              <p:cNvPr id="109" name="object 25">
                <a:extLst>
                  <a:ext uri="{FF2B5EF4-FFF2-40B4-BE49-F238E27FC236}">
                    <a16:creationId xmlns:a16="http://schemas.microsoft.com/office/drawing/2014/main" id="{FCB05587-2A28-4FD0-8096-B066E5080C98}"/>
                  </a:ext>
                </a:extLst>
              </p:cNvPr>
              <p:cNvSpPr/>
              <p:nvPr/>
            </p:nvSpPr>
            <p:spPr>
              <a:xfrm>
                <a:off x="1906562" y="2245464"/>
                <a:ext cx="52705" cy="195580"/>
              </a:xfrm>
              <a:custGeom>
                <a:avLst/>
                <a:gdLst/>
                <a:ahLst/>
                <a:cxnLst/>
                <a:rect l="l" t="t" r="r" b="b"/>
                <a:pathLst>
                  <a:path w="52705" h="195580">
                    <a:moveTo>
                      <a:pt x="0" y="166154"/>
                    </a:moveTo>
                    <a:lnTo>
                      <a:pt x="52336" y="195275"/>
                    </a:lnTo>
                    <a:lnTo>
                      <a:pt x="52336" y="29121"/>
                    </a:lnTo>
                    <a:lnTo>
                      <a:pt x="0" y="0"/>
                    </a:lnTo>
                    <a:lnTo>
                      <a:pt x="0" y="166154"/>
                    </a:lnTo>
                    <a:close/>
                  </a:path>
                </a:pathLst>
              </a:custGeom>
              <a:ln w="4445">
                <a:solidFill>
                  <a:srgbClr val="1D1C20"/>
                </a:solidFill>
              </a:ln>
            </p:spPr>
            <p:txBody>
              <a:bodyPr wrap="square" lIns="0" tIns="0" rIns="0" bIns="0" rtlCol="0"/>
              <a:lstStyle/>
              <a:p>
                <a:endParaRPr/>
              </a:p>
            </p:txBody>
          </p:sp>
          <p:sp>
            <p:nvSpPr>
              <p:cNvPr id="110" name="object 26">
                <a:extLst>
                  <a:ext uri="{FF2B5EF4-FFF2-40B4-BE49-F238E27FC236}">
                    <a16:creationId xmlns:a16="http://schemas.microsoft.com/office/drawing/2014/main" id="{0BB8F95B-BC43-4DD8-BCC7-339C2043A79E}"/>
                  </a:ext>
                </a:extLst>
              </p:cNvPr>
              <p:cNvSpPr/>
              <p:nvPr/>
            </p:nvSpPr>
            <p:spPr>
              <a:xfrm>
                <a:off x="1906562" y="2597886"/>
                <a:ext cx="52705" cy="191135"/>
              </a:xfrm>
              <a:custGeom>
                <a:avLst/>
                <a:gdLst/>
                <a:ahLst/>
                <a:cxnLst/>
                <a:rect l="l" t="t" r="r" b="b"/>
                <a:pathLst>
                  <a:path w="52705" h="191135">
                    <a:moveTo>
                      <a:pt x="0" y="0"/>
                    </a:moveTo>
                    <a:lnTo>
                      <a:pt x="0" y="161442"/>
                    </a:lnTo>
                    <a:lnTo>
                      <a:pt x="52336" y="190550"/>
                    </a:lnTo>
                    <a:lnTo>
                      <a:pt x="52336" y="29133"/>
                    </a:lnTo>
                    <a:lnTo>
                      <a:pt x="0" y="0"/>
                    </a:lnTo>
                    <a:close/>
                  </a:path>
                </a:pathLst>
              </a:custGeom>
              <a:solidFill>
                <a:srgbClr val="AD8859"/>
              </a:solidFill>
            </p:spPr>
            <p:txBody>
              <a:bodyPr wrap="square" lIns="0" tIns="0" rIns="0" bIns="0" rtlCol="0"/>
              <a:lstStyle/>
              <a:p>
                <a:endParaRPr/>
              </a:p>
            </p:txBody>
          </p:sp>
          <p:sp>
            <p:nvSpPr>
              <p:cNvPr id="111" name="object 27">
                <a:extLst>
                  <a:ext uri="{FF2B5EF4-FFF2-40B4-BE49-F238E27FC236}">
                    <a16:creationId xmlns:a16="http://schemas.microsoft.com/office/drawing/2014/main" id="{A0F14975-042A-47AA-AF34-0D4EE214C395}"/>
                  </a:ext>
                </a:extLst>
              </p:cNvPr>
              <p:cNvSpPr/>
              <p:nvPr/>
            </p:nvSpPr>
            <p:spPr>
              <a:xfrm>
                <a:off x="1906562" y="2597886"/>
                <a:ext cx="52705" cy="191135"/>
              </a:xfrm>
              <a:custGeom>
                <a:avLst/>
                <a:gdLst/>
                <a:ahLst/>
                <a:cxnLst/>
                <a:rect l="l" t="t" r="r" b="b"/>
                <a:pathLst>
                  <a:path w="52705" h="191135">
                    <a:moveTo>
                      <a:pt x="0" y="161442"/>
                    </a:moveTo>
                    <a:lnTo>
                      <a:pt x="52336" y="190550"/>
                    </a:lnTo>
                    <a:lnTo>
                      <a:pt x="52336" y="29133"/>
                    </a:lnTo>
                    <a:lnTo>
                      <a:pt x="0" y="0"/>
                    </a:lnTo>
                    <a:lnTo>
                      <a:pt x="0" y="161442"/>
                    </a:lnTo>
                    <a:close/>
                  </a:path>
                </a:pathLst>
              </a:custGeom>
              <a:ln w="4445">
                <a:solidFill>
                  <a:srgbClr val="1D1C20"/>
                </a:solidFill>
              </a:ln>
            </p:spPr>
            <p:txBody>
              <a:bodyPr wrap="square" lIns="0" tIns="0" rIns="0" bIns="0" rtlCol="0"/>
              <a:lstStyle/>
              <a:p>
                <a:endParaRPr/>
              </a:p>
            </p:txBody>
          </p:sp>
          <p:sp>
            <p:nvSpPr>
              <p:cNvPr id="112" name="object 28">
                <a:extLst>
                  <a:ext uri="{FF2B5EF4-FFF2-40B4-BE49-F238E27FC236}">
                    <a16:creationId xmlns:a16="http://schemas.microsoft.com/office/drawing/2014/main" id="{B0F58AE2-F4C8-481D-8307-E8E731F524D1}"/>
                  </a:ext>
                </a:extLst>
              </p:cNvPr>
              <p:cNvSpPr/>
              <p:nvPr/>
            </p:nvSpPr>
            <p:spPr>
              <a:xfrm>
                <a:off x="1906562" y="2438277"/>
                <a:ext cx="329565" cy="189865"/>
              </a:xfrm>
              <a:custGeom>
                <a:avLst/>
                <a:gdLst/>
                <a:ahLst/>
                <a:cxnLst/>
                <a:rect l="l" t="t" r="r" b="b"/>
                <a:pathLst>
                  <a:path w="329564" h="189864">
                    <a:moveTo>
                      <a:pt x="276821" y="0"/>
                    </a:moveTo>
                    <a:lnTo>
                      <a:pt x="0" y="160756"/>
                    </a:lnTo>
                    <a:lnTo>
                      <a:pt x="52336" y="189865"/>
                    </a:lnTo>
                    <a:lnTo>
                      <a:pt x="329158" y="29133"/>
                    </a:lnTo>
                    <a:lnTo>
                      <a:pt x="276821" y="0"/>
                    </a:lnTo>
                    <a:close/>
                  </a:path>
                </a:pathLst>
              </a:custGeom>
              <a:solidFill>
                <a:srgbClr val="AD8859"/>
              </a:solidFill>
            </p:spPr>
            <p:txBody>
              <a:bodyPr wrap="square" lIns="0" tIns="0" rIns="0" bIns="0" rtlCol="0"/>
              <a:lstStyle/>
              <a:p>
                <a:endParaRPr/>
              </a:p>
            </p:txBody>
          </p:sp>
          <p:sp>
            <p:nvSpPr>
              <p:cNvPr id="113" name="object 29">
                <a:extLst>
                  <a:ext uri="{FF2B5EF4-FFF2-40B4-BE49-F238E27FC236}">
                    <a16:creationId xmlns:a16="http://schemas.microsoft.com/office/drawing/2014/main" id="{3D9A4FE8-97D2-45F3-AC7D-5ECB1503C2E2}"/>
                  </a:ext>
                </a:extLst>
              </p:cNvPr>
              <p:cNvSpPr/>
              <p:nvPr/>
            </p:nvSpPr>
            <p:spPr>
              <a:xfrm>
                <a:off x="1906562" y="2438277"/>
                <a:ext cx="329565" cy="189865"/>
              </a:xfrm>
              <a:custGeom>
                <a:avLst/>
                <a:gdLst/>
                <a:ahLst/>
                <a:cxnLst/>
                <a:rect l="l" t="t" r="r" b="b"/>
                <a:pathLst>
                  <a:path w="329564" h="189864">
                    <a:moveTo>
                      <a:pt x="0" y="160756"/>
                    </a:moveTo>
                    <a:lnTo>
                      <a:pt x="52336" y="189865"/>
                    </a:lnTo>
                    <a:lnTo>
                      <a:pt x="329158" y="29133"/>
                    </a:lnTo>
                    <a:lnTo>
                      <a:pt x="276821" y="0"/>
                    </a:lnTo>
                    <a:lnTo>
                      <a:pt x="0" y="160756"/>
                    </a:lnTo>
                    <a:close/>
                  </a:path>
                </a:pathLst>
              </a:custGeom>
              <a:ln w="4445">
                <a:solidFill>
                  <a:srgbClr val="1D1C20"/>
                </a:solidFill>
              </a:ln>
            </p:spPr>
            <p:txBody>
              <a:bodyPr wrap="square" lIns="0" tIns="0" rIns="0" bIns="0" rtlCol="0"/>
              <a:lstStyle/>
              <a:p>
                <a:endParaRPr/>
              </a:p>
            </p:txBody>
          </p:sp>
          <p:sp>
            <p:nvSpPr>
              <p:cNvPr id="114" name="object 30">
                <a:extLst>
                  <a:ext uri="{FF2B5EF4-FFF2-40B4-BE49-F238E27FC236}">
                    <a16:creationId xmlns:a16="http://schemas.microsoft.com/office/drawing/2014/main" id="{8C22504A-C40C-41E4-A93B-C4693BBFAB52}"/>
                  </a:ext>
                </a:extLst>
              </p:cNvPr>
              <p:cNvSpPr/>
              <p:nvPr/>
            </p:nvSpPr>
            <p:spPr>
              <a:xfrm>
                <a:off x="1908285" y="1565792"/>
                <a:ext cx="53340" cy="276225"/>
              </a:xfrm>
              <a:custGeom>
                <a:avLst/>
                <a:gdLst/>
                <a:ahLst/>
                <a:cxnLst/>
                <a:rect l="l" t="t" r="r" b="b"/>
                <a:pathLst>
                  <a:path w="53339" h="276225">
                    <a:moveTo>
                      <a:pt x="0" y="0"/>
                    </a:moveTo>
                    <a:lnTo>
                      <a:pt x="0" y="246075"/>
                    </a:lnTo>
                    <a:lnTo>
                      <a:pt x="52743" y="275983"/>
                    </a:lnTo>
                    <a:lnTo>
                      <a:pt x="52743" y="29908"/>
                    </a:lnTo>
                    <a:lnTo>
                      <a:pt x="0" y="0"/>
                    </a:lnTo>
                    <a:close/>
                  </a:path>
                </a:pathLst>
              </a:custGeom>
              <a:solidFill>
                <a:srgbClr val="AD8859"/>
              </a:solidFill>
            </p:spPr>
            <p:txBody>
              <a:bodyPr wrap="square" lIns="0" tIns="0" rIns="0" bIns="0" rtlCol="0"/>
              <a:lstStyle/>
              <a:p>
                <a:endParaRPr/>
              </a:p>
            </p:txBody>
          </p:sp>
          <p:sp>
            <p:nvSpPr>
              <p:cNvPr id="115" name="object 31">
                <a:extLst>
                  <a:ext uri="{FF2B5EF4-FFF2-40B4-BE49-F238E27FC236}">
                    <a16:creationId xmlns:a16="http://schemas.microsoft.com/office/drawing/2014/main" id="{3ECC0A5A-FBB3-4547-A240-A6154B1BF41C}"/>
                  </a:ext>
                </a:extLst>
              </p:cNvPr>
              <p:cNvSpPr/>
              <p:nvPr/>
            </p:nvSpPr>
            <p:spPr>
              <a:xfrm>
                <a:off x="1908285" y="1565792"/>
                <a:ext cx="53340" cy="276225"/>
              </a:xfrm>
              <a:custGeom>
                <a:avLst/>
                <a:gdLst/>
                <a:ahLst/>
                <a:cxnLst/>
                <a:rect l="l" t="t" r="r" b="b"/>
                <a:pathLst>
                  <a:path w="53339" h="276225">
                    <a:moveTo>
                      <a:pt x="0" y="246075"/>
                    </a:moveTo>
                    <a:lnTo>
                      <a:pt x="52743" y="275983"/>
                    </a:lnTo>
                    <a:lnTo>
                      <a:pt x="52743" y="29908"/>
                    </a:lnTo>
                    <a:lnTo>
                      <a:pt x="0" y="0"/>
                    </a:lnTo>
                    <a:lnTo>
                      <a:pt x="0" y="246075"/>
                    </a:lnTo>
                    <a:close/>
                  </a:path>
                </a:pathLst>
              </a:custGeom>
              <a:ln w="4445">
                <a:solidFill>
                  <a:srgbClr val="1D1C20"/>
                </a:solidFill>
              </a:ln>
            </p:spPr>
            <p:txBody>
              <a:bodyPr wrap="square" lIns="0" tIns="0" rIns="0" bIns="0" rtlCol="0"/>
              <a:lstStyle/>
              <a:p>
                <a:endParaRPr/>
              </a:p>
            </p:txBody>
          </p:sp>
          <p:sp>
            <p:nvSpPr>
              <p:cNvPr id="116" name="object 32">
                <a:extLst>
                  <a:ext uri="{FF2B5EF4-FFF2-40B4-BE49-F238E27FC236}">
                    <a16:creationId xmlns:a16="http://schemas.microsoft.com/office/drawing/2014/main" id="{5BA54B01-B8C0-4CB1-A9A8-4738D32E3DFD}"/>
                  </a:ext>
                </a:extLst>
              </p:cNvPr>
              <p:cNvSpPr/>
              <p:nvPr/>
            </p:nvSpPr>
            <p:spPr>
              <a:xfrm>
                <a:off x="1908683" y="1403264"/>
                <a:ext cx="328295" cy="192405"/>
              </a:xfrm>
              <a:custGeom>
                <a:avLst/>
                <a:gdLst/>
                <a:ahLst/>
                <a:cxnLst/>
                <a:rect l="l" t="t" r="r" b="b"/>
                <a:pathLst>
                  <a:path w="328294" h="192405">
                    <a:moveTo>
                      <a:pt x="275882" y="0"/>
                    </a:moveTo>
                    <a:lnTo>
                      <a:pt x="0" y="162864"/>
                    </a:lnTo>
                    <a:lnTo>
                      <a:pt x="52336" y="191985"/>
                    </a:lnTo>
                    <a:lnTo>
                      <a:pt x="328231" y="29121"/>
                    </a:lnTo>
                    <a:lnTo>
                      <a:pt x="275882" y="0"/>
                    </a:lnTo>
                    <a:close/>
                  </a:path>
                </a:pathLst>
              </a:custGeom>
              <a:solidFill>
                <a:srgbClr val="D9B586"/>
              </a:solidFill>
            </p:spPr>
            <p:txBody>
              <a:bodyPr wrap="square" lIns="0" tIns="0" rIns="0" bIns="0" rtlCol="0"/>
              <a:lstStyle/>
              <a:p>
                <a:endParaRPr/>
              </a:p>
            </p:txBody>
          </p:sp>
          <p:sp>
            <p:nvSpPr>
              <p:cNvPr id="117" name="object 33">
                <a:extLst>
                  <a:ext uri="{FF2B5EF4-FFF2-40B4-BE49-F238E27FC236}">
                    <a16:creationId xmlns:a16="http://schemas.microsoft.com/office/drawing/2014/main" id="{0241AB30-DC80-484C-AFDE-42DA884A94CF}"/>
                  </a:ext>
                </a:extLst>
              </p:cNvPr>
              <p:cNvSpPr/>
              <p:nvPr/>
            </p:nvSpPr>
            <p:spPr>
              <a:xfrm>
                <a:off x="1908683" y="1403264"/>
                <a:ext cx="328295" cy="192405"/>
              </a:xfrm>
              <a:custGeom>
                <a:avLst/>
                <a:gdLst/>
                <a:ahLst/>
                <a:cxnLst/>
                <a:rect l="l" t="t" r="r" b="b"/>
                <a:pathLst>
                  <a:path w="328294" h="192405">
                    <a:moveTo>
                      <a:pt x="0" y="162864"/>
                    </a:moveTo>
                    <a:lnTo>
                      <a:pt x="52336" y="191985"/>
                    </a:lnTo>
                    <a:lnTo>
                      <a:pt x="328231" y="29121"/>
                    </a:lnTo>
                    <a:lnTo>
                      <a:pt x="275882" y="0"/>
                    </a:lnTo>
                    <a:lnTo>
                      <a:pt x="0" y="162864"/>
                    </a:lnTo>
                    <a:close/>
                  </a:path>
                </a:pathLst>
              </a:custGeom>
              <a:ln w="4445">
                <a:solidFill>
                  <a:srgbClr val="1D1C20"/>
                </a:solidFill>
              </a:ln>
            </p:spPr>
            <p:txBody>
              <a:bodyPr wrap="square" lIns="0" tIns="0" rIns="0" bIns="0" rtlCol="0"/>
              <a:lstStyle/>
              <a:p>
                <a:endParaRPr/>
              </a:p>
            </p:txBody>
          </p:sp>
          <p:sp>
            <p:nvSpPr>
              <p:cNvPr id="118" name="object 34">
                <a:extLst>
                  <a:ext uri="{FF2B5EF4-FFF2-40B4-BE49-F238E27FC236}">
                    <a16:creationId xmlns:a16="http://schemas.microsoft.com/office/drawing/2014/main" id="{378EA642-4EA7-431D-A599-9C538D66C152}"/>
                  </a:ext>
                </a:extLst>
              </p:cNvPr>
              <p:cNvSpPr/>
              <p:nvPr/>
            </p:nvSpPr>
            <p:spPr>
              <a:xfrm>
                <a:off x="2183372" y="2280413"/>
                <a:ext cx="52705" cy="187325"/>
              </a:xfrm>
              <a:custGeom>
                <a:avLst/>
                <a:gdLst/>
                <a:ahLst/>
                <a:cxnLst/>
                <a:rect l="l" t="t" r="r" b="b"/>
                <a:pathLst>
                  <a:path w="52705" h="187325">
                    <a:moveTo>
                      <a:pt x="52209" y="0"/>
                    </a:moveTo>
                    <a:lnTo>
                      <a:pt x="0" y="30873"/>
                    </a:lnTo>
                    <a:lnTo>
                      <a:pt x="0" y="157873"/>
                    </a:lnTo>
                    <a:lnTo>
                      <a:pt x="52349" y="186994"/>
                    </a:lnTo>
                    <a:lnTo>
                      <a:pt x="52209" y="0"/>
                    </a:lnTo>
                    <a:close/>
                  </a:path>
                </a:pathLst>
              </a:custGeom>
              <a:solidFill>
                <a:srgbClr val="AD8859"/>
              </a:solidFill>
            </p:spPr>
            <p:txBody>
              <a:bodyPr wrap="square" lIns="0" tIns="0" rIns="0" bIns="0" rtlCol="0"/>
              <a:lstStyle/>
              <a:p>
                <a:endParaRPr/>
              </a:p>
            </p:txBody>
          </p:sp>
          <p:sp>
            <p:nvSpPr>
              <p:cNvPr id="119" name="object 35">
                <a:extLst>
                  <a:ext uri="{FF2B5EF4-FFF2-40B4-BE49-F238E27FC236}">
                    <a16:creationId xmlns:a16="http://schemas.microsoft.com/office/drawing/2014/main" id="{3C51B825-1FA7-45ED-9C60-A59823C4DEA0}"/>
                  </a:ext>
                </a:extLst>
              </p:cNvPr>
              <p:cNvSpPr/>
              <p:nvPr/>
            </p:nvSpPr>
            <p:spPr>
              <a:xfrm>
                <a:off x="2183372" y="2280413"/>
                <a:ext cx="52705" cy="187325"/>
              </a:xfrm>
              <a:custGeom>
                <a:avLst/>
                <a:gdLst/>
                <a:ahLst/>
                <a:cxnLst/>
                <a:rect l="l" t="t" r="r" b="b"/>
                <a:pathLst>
                  <a:path w="52705" h="187325">
                    <a:moveTo>
                      <a:pt x="52349" y="186994"/>
                    </a:moveTo>
                    <a:lnTo>
                      <a:pt x="0" y="157873"/>
                    </a:lnTo>
                    <a:lnTo>
                      <a:pt x="0" y="30873"/>
                    </a:lnTo>
                    <a:lnTo>
                      <a:pt x="52209" y="0"/>
                    </a:lnTo>
                    <a:lnTo>
                      <a:pt x="52349" y="186994"/>
                    </a:lnTo>
                    <a:close/>
                  </a:path>
                </a:pathLst>
              </a:custGeom>
              <a:ln w="4445">
                <a:solidFill>
                  <a:srgbClr val="1D1C20"/>
                </a:solidFill>
              </a:ln>
            </p:spPr>
            <p:txBody>
              <a:bodyPr wrap="square" lIns="0" tIns="0" rIns="0" bIns="0" rtlCol="0"/>
              <a:lstStyle/>
              <a:p>
                <a:endParaRPr/>
              </a:p>
            </p:txBody>
          </p:sp>
          <p:sp>
            <p:nvSpPr>
              <p:cNvPr id="120" name="object 36">
                <a:extLst>
                  <a:ext uri="{FF2B5EF4-FFF2-40B4-BE49-F238E27FC236}">
                    <a16:creationId xmlns:a16="http://schemas.microsoft.com/office/drawing/2014/main" id="{1159FC0C-80AD-4A1A-8F78-1D67D87B9612}"/>
                  </a:ext>
                </a:extLst>
              </p:cNvPr>
              <p:cNvSpPr/>
              <p:nvPr/>
            </p:nvSpPr>
            <p:spPr>
              <a:xfrm>
                <a:off x="2184569" y="1298569"/>
                <a:ext cx="52705" cy="133985"/>
              </a:xfrm>
              <a:custGeom>
                <a:avLst/>
                <a:gdLst/>
                <a:ahLst/>
                <a:cxnLst/>
                <a:rect l="l" t="t" r="r" b="b"/>
                <a:pathLst>
                  <a:path w="52705" h="133984">
                    <a:moveTo>
                      <a:pt x="0" y="0"/>
                    </a:moveTo>
                    <a:lnTo>
                      <a:pt x="0" y="104698"/>
                    </a:lnTo>
                    <a:lnTo>
                      <a:pt x="52082" y="133819"/>
                    </a:lnTo>
                    <a:lnTo>
                      <a:pt x="52082" y="29108"/>
                    </a:lnTo>
                    <a:lnTo>
                      <a:pt x="0" y="0"/>
                    </a:lnTo>
                    <a:close/>
                  </a:path>
                </a:pathLst>
              </a:custGeom>
              <a:solidFill>
                <a:srgbClr val="AD8859"/>
              </a:solidFill>
            </p:spPr>
            <p:txBody>
              <a:bodyPr wrap="square" lIns="0" tIns="0" rIns="0" bIns="0" rtlCol="0"/>
              <a:lstStyle/>
              <a:p>
                <a:endParaRPr/>
              </a:p>
            </p:txBody>
          </p:sp>
          <p:sp>
            <p:nvSpPr>
              <p:cNvPr id="121" name="object 37">
                <a:extLst>
                  <a:ext uri="{FF2B5EF4-FFF2-40B4-BE49-F238E27FC236}">
                    <a16:creationId xmlns:a16="http://schemas.microsoft.com/office/drawing/2014/main" id="{0572FD0F-3804-41C8-A0AB-AA683B6202AA}"/>
                  </a:ext>
                </a:extLst>
              </p:cNvPr>
              <p:cNvSpPr/>
              <p:nvPr/>
            </p:nvSpPr>
            <p:spPr>
              <a:xfrm>
                <a:off x="2184569" y="1298569"/>
                <a:ext cx="52705" cy="133985"/>
              </a:xfrm>
              <a:custGeom>
                <a:avLst/>
                <a:gdLst/>
                <a:ahLst/>
                <a:cxnLst/>
                <a:rect l="l" t="t" r="r" b="b"/>
                <a:pathLst>
                  <a:path w="52705" h="133984">
                    <a:moveTo>
                      <a:pt x="0" y="104698"/>
                    </a:moveTo>
                    <a:lnTo>
                      <a:pt x="0" y="0"/>
                    </a:lnTo>
                    <a:lnTo>
                      <a:pt x="52082" y="29108"/>
                    </a:lnTo>
                    <a:lnTo>
                      <a:pt x="52082" y="133819"/>
                    </a:lnTo>
                    <a:lnTo>
                      <a:pt x="0" y="104698"/>
                    </a:lnTo>
                    <a:close/>
                  </a:path>
                </a:pathLst>
              </a:custGeom>
              <a:ln w="4444">
                <a:solidFill>
                  <a:srgbClr val="1D1C20"/>
                </a:solidFill>
              </a:ln>
            </p:spPr>
            <p:txBody>
              <a:bodyPr wrap="square" lIns="0" tIns="0" rIns="0" bIns="0" rtlCol="0"/>
              <a:lstStyle/>
              <a:p>
                <a:endParaRPr/>
              </a:p>
            </p:txBody>
          </p:sp>
          <p:sp>
            <p:nvSpPr>
              <p:cNvPr id="122" name="object 38">
                <a:extLst>
                  <a:ext uri="{FF2B5EF4-FFF2-40B4-BE49-F238E27FC236}">
                    <a16:creationId xmlns:a16="http://schemas.microsoft.com/office/drawing/2014/main" id="{239DA313-A7AA-4A3F-B942-A6A1529BFDFE}"/>
                  </a:ext>
                </a:extLst>
              </p:cNvPr>
              <p:cNvSpPr/>
              <p:nvPr/>
            </p:nvSpPr>
            <p:spPr>
              <a:xfrm>
                <a:off x="2386396" y="2728377"/>
                <a:ext cx="652145" cy="1004569"/>
              </a:xfrm>
              <a:custGeom>
                <a:avLst/>
                <a:gdLst/>
                <a:ahLst/>
                <a:cxnLst/>
                <a:rect l="l" t="t" r="r" b="b"/>
                <a:pathLst>
                  <a:path w="652144" h="1004570">
                    <a:moveTo>
                      <a:pt x="652056" y="0"/>
                    </a:moveTo>
                    <a:lnTo>
                      <a:pt x="0" y="382638"/>
                    </a:lnTo>
                    <a:lnTo>
                      <a:pt x="0" y="1004252"/>
                    </a:lnTo>
                    <a:lnTo>
                      <a:pt x="652056" y="621614"/>
                    </a:lnTo>
                    <a:lnTo>
                      <a:pt x="652056" y="0"/>
                    </a:lnTo>
                    <a:close/>
                  </a:path>
                </a:pathLst>
              </a:custGeom>
              <a:solidFill>
                <a:srgbClr val="D0A46F"/>
              </a:solidFill>
            </p:spPr>
            <p:txBody>
              <a:bodyPr wrap="square" lIns="0" tIns="0" rIns="0" bIns="0" rtlCol="0"/>
              <a:lstStyle/>
              <a:p>
                <a:endParaRPr/>
              </a:p>
            </p:txBody>
          </p:sp>
          <p:sp>
            <p:nvSpPr>
              <p:cNvPr id="123" name="object 39">
                <a:extLst>
                  <a:ext uri="{FF2B5EF4-FFF2-40B4-BE49-F238E27FC236}">
                    <a16:creationId xmlns:a16="http://schemas.microsoft.com/office/drawing/2014/main" id="{66FE568D-5426-4B6F-9593-227ECB625AE6}"/>
                  </a:ext>
                </a:extLst>
              </p:cNvPr>
              <p:cNvSpPr/>
              <p:nvPr/>
            </p:nvSpPr>
            <p:spPr>
              <a:xfrm>
                <a:off x="2386396" y="2728377"/>
                <a:ext cx="652145" cy="1004569"/>
              </a:xfrm>
              <a:custGeom>
                <a:avLst/>
                <a:gdLst/>
                <a:ahLst/>
                <a:cxnLst/>
                <a:rect l="l" t="t" r="r" b="b"/>
                <a:pathLst>
                  <a:path w="652144" h="1004570">
                    <a:moveTo>
                      <a:pt x="652056" y="621614"/>
                    </a:moveTo>
                    <a:lnTo>
                      <a:pt x="0" y="1004252"/>
                    </a:lnTo>
                    <a:lnTo>
                      <a:pt x="0" y="382638"/>
                    </a:lnTo>
                    <a:lnTo>
                      <a:pt x="652056" y="0"/>
                    </a:lnTo>
                    <a:lnTo>
                      <a:pt x="652056" y="621614"/>
                    </a:lnTo>
                    <a:close/>
                  </a:path>
                </a:pathLst>
              </a:custGeom>
              <a:ln w="4445">
                <a:solidFill>
                  <a:srgbClr val="1D1C20"/>
                </a:solidFill>
              </a:ln>
            </p:spPr>
            <p:txBody>
              <a:bodyPr wrap="square" lIns="0" tIns="0" rIns="0" bIns="0" rtlCol="0"/>
              <a:lstStyle/>
              <a:p>
                <a:endParaRPr/>
              </a:p>
            </p:txBody>
          </p:sp>
          <p:sp>
            <p:nvSpPr>
              <p:cNvPr id="124" name="object 40">
                <a:extLst>
                  <a:ext uri="{FF2B5EF4-FFF2-40B4-BE49-F238E27FC236}">
                    <a16:creationId xmlns:a16="http://schemas.microsoft.com/office/drawing/2014/main" id="{3745672C-163D-4F40-9016-D34DA21C2B98}"/>
                  </a:ext>
                </a:extLst>
              </p:cNvPr>
              <p:cNvSpPr/>
              <p:nvPr/>
            </p:nvSpPr>
            <p:spPr>
              <a:xfrm>
                <a:off x="2236150" y="3026380"/>
                <a:ext cx="150495" cy="706755"/>
              </a:xfrm>
              <a:custGeom>
                <a:avLst/>
                <a:gdLst/>
                <a:ahLst/>
                <a:cxnLst/>
                <a:rect l="l" t="t" r="r" b="b"/>
                <a:pathLst>
                  <a:path w="150494" h="706754">
                    <a:moveTo>
                      <a:pt x="0" y="0"/>
                    </a:moveTo>
                    <a:lnTo>
                      <a:pt x="0" y="621614"/>
                    </a:lnTo>
                    <a:lnTo>
                      <a:pt x="150253" y="706246"/>
                    </a:lnTo>
                    <a:lnTo>
                      <a:pt x="150253" y="84632"/>
                    </a:lnTo>
                    <a:lnTo>
                      <a:pt x="0" y="0"/>
                    </a:lnTo>
                    <a:close/>
                  </a:path>
                </a:pathLst>
              </a:custGeom>
              <a:solidFill>
                <a:srgbClr val="AD8859"/>
              </a:solidFill>
            </p:spPr>
            <p:txBody>
              <a:bodyPr wrap="square" lIns="0" tIns="0" rIns="0" bIns="0" rtlCol="0"/>
              <a:lstStyle/>
              <a:p>
                <a:endParaRPr/>
              </a:p>
            </p:txBody>
          </p:sp>
          <p:sp>
            <p:nvSpPr>
              <p:cNvPr id="125" name="object 41">
                <a:extLst>
                  <a:ext uri="{FF2B5EF4-FFF2-40B4-BE49-F238E27FC236}">
                    <a16:creationId xmlns:a16="http://schemas.microsoft.com/office/drawing/2014/main" id="{E68A0F70-8EC0-4E9C-9671-C2C497B0D3DF}"/>
                  </a:ext>
                </a:extLst>
              </p:cNvPr>
              <p:cNvSpPr/>
              <p:nvPr/>
            </p:nvSpPr>
            <p:spPr>
              <a:xfrm>
                <a:off x="2236150" y="3026380"/>
                <a:ext cx="150495" cy="706755"/>
              </a:xfrm>
              <a:custGeom>
                <a:avLst/>
                <a:gdLst/>
                <a:ahLst/>
                <a:cxnLst/>
                <a:rect l="l" t="t" r="r" b="b"/>
                <a:pathLst>
                  <a:path w="150494" h="706754">
                    <a:moveTo>
                      <a:pt x="0" y="621614"/>
                    </a:moveTo>
                    <a:lnTo>
                      <a:pt x="150253" y="706246"/>
                    </a:lnTo>
                    <a:lnTo>
                      <a:pt x="150253" y="84632"/>
                    </a:lnTo>
                    <a:lnTo>
                      <a:pt x="0" y="0"/>
                    </a:lnTo>
                    <a:lnTo>
                      <a:pt x="0" y="621614"/>
                    </a:lnTo>
                    <a:close/>
                  </a:path>
                </a:pathLst>
              </a:custGeom>
              <a:ln w="4445">
                <a:solidFill>
                  <a:srgbClr val="1D1C20"/>
                </a:solidFill>
              </a:ln>
            </p:spPr>
            <p:txBody>
              <a:bodyPr wrap="square" lIns="0" tIns="0" rIns="0" bIns="0" rtlCol="0"/>
              <a:lstStyle/>
              <a:p>
                <a:endParaRPr/>
              </a:p>
            </p:txBody>
          </p:sp>
          <p:sp>
            <p:nvSpPr>
              <p:cNvPr id="126" name="object 42">
                <a:extLst>
                  <a:ext uri="{FF2B5EF4-FFF2-40B4-BE49-F238E27FC236}">
                    <a16:creationId xmlns:a16="http://schemas.microsoft.com/office/drawing/2014/main" id="{78B181A6-DA2F-4AFE-B3A1-48C89648BC45}"/>
                  </a:ext>
                </a:extLst>
              </p:cNvPr>
              <p:cNvSpPr/>
              <p:nvPr/>
            </p:nvSpPr>
            <p:spPr>
              <a:xfrm>
                <a:off x="1906562" y="3274948"/>
                <a:ext cx="52705" cy="195580"/>
              </a:xfrm>
              <a:custGeom>
                <a:avLst/>
                <a:gdLst/>
                <a:ahLst/>
                <a:cxnLst/>
                <a:rect l="l" t="t" r="r" b="b"/>
                <a:pathLst>
                  <a:path w="52705" h="195579">
                    <a:moveTo>
                      <a:pt x="0" y="0"/>
                    </a:moveTo>
                    <a:lnTo>
                      <a:pt x="0" y="166154"/>
                    </a:lnTo>
                    <a:lnTo>
                      <a:pt x="52336" y="195275"/>
                    </a:lnTo>
                    <a:lnTo>
                      <a:pt x="52336" y="29121"/>
                    </a:lnTo>
                    <a:lnTo>
                      <a:pt x="0" y="0"/>
                    </a:lnTo>
                    <a:close/>
                  </a:path>
                </a:pathLst>
              </a:custGeom>
              <a:solidFill>
                <a:srgbClr val="AD8859"/>
              </a:solidFill>
            </p:spPr>
            <p:txBody>
              <a:bodyPr wrap="square" lIns="0" tIns="0" rIns="0" bIns="0" rtlCol="0"/>
              <a:lstStyle/>
              <a:p>
                <a:endParaRPr/>
              </a:p>
            </p:txBody>
          </p:sp>
          <p:sp>
            <p:nvSpPr>
              <p:cNvPr id="127" name="object 43">
                <a:extLst>
                  <a:ext uri="{FF2B5EF4-FFF2-40B4-BE49-F238E27FC236}">
                    <a16:creationId xmlns:a16="http://schemas.microsoft.com/office/drawing/2014/main" id="{3D33BDE0-374C-42B9-B25A-DAC7DC1170C2}"/>
                  </a:ext>
                </a:extLst>
              </p:cNvPr>
              <p:cNvSpPr/>
              <p:nvPr/>
            </p:nvSpPr>
            <p:spPr>
              <a:xfrm>
                <a:off x="1906562" y="3274948"/>
                <a:ext cx="52705" cy="195580"/>
              </a:xfrm>
              <a:custGeom>
                <a:avLst/>
                <a:gdLst/>
                <a:ahLst/>
                <a:cxnLst/>
                <a:rect l="l" t="t" r="r" b="b"/>
                <a:pathLst>
                  <a:path w="52705" h="195579">
                    <a:moveTo>
                      <a:pt x="0" y="166154"/>
                    </a:moveTo>
                    <a:lnTo>
                      <a:pt x="52336" y="195275"/>
                    </a:lnTo>
                    <a:lnTo>
                      <a:pt x="52336" y="29121"/>
                    </a:lnTo>
                    <a:lnTo>
                      <a:pt x="0" y="0"/>
                    </a:lnTo>
                    <a:lnTo>
                      <a:pt x="0" y="166154"/>
                    </a:lnTo>
                    <a:close/>
                  </a:path>
                </a:pathLst>
              </a:custGeom>
              <a:ln w="4445">
                <a:solidFill>
                  <a:srgbClr val="1D1C20"/>
                </a:solidFill>
              </a:ln>
            </p:spPr>
            <p:txBody>
              <a:bodyPr wrap="square" lIns="0" tIns="0" rIns="0" bIns="0" rtlCol="0"/>
              <a:lstStyle/>
              <a:p>
                <a:endParaRPr/>
              </a:p>
            </p:txBody>
          </p:sp>
          <p:sp>
            <p:nvSpPr>
              <p:cNvPr id="128" name="object 44">
                <a:extLst>
                  <a:ext uri="{FF2B5EF4-FFF2-40B4-BE49-F238E27FC236}">
                    <a16:creationId xmlns:a16="http://schemas.microsoft.com/office/drawing/2014/main" id="{BC1A928B-B374-4E6A-88DA-C8AE57CC060E}"/>
                  </a:ext>
                </a:extLst>
              </p:cNvPr>
              <p:cNvSpPr/>
              <p:nvPr/>
            </p:nvSpPr>
            <p:spPr>
              <a:xfrm>
                <a:off x="1906562" y="3599732"/>
                <a:ext cx="52705" cy="184785"/>
              </a:xfrm>
              <a:custGeom>
                <a:avLst/>
                <a:gdLst/>
                <a:ahLst/>
                <a:cxnLst/>
                <a:rect l="l" t="t" r="r" b="b"/>
                <a:pathLst>
                  <a:path w="52705" h="184785">
                    <a:moveTo>
                      <a:pt x="0" y="0"/>
                    </a:moveTo>
                    <a:lnTo>
                      <a:pt x="0" y="155092"/>
                    </a:lnTo>
                    <a:lnTo>
                      <a:pt x="52336" y="184200"/>
                    </a:lnTo>
                    <a:lnTo>
                      <a:pt x="52336" y="29121"/>
                    </a:lnTo>
                    <a:lnTo>
                      <a:pt x="0" y="0"/>
                    </a:lnTo>
                    <a:close/>
                  </a:path>
                </a:pathLst>
              </a:custGeom>
              <a:solidFill>
                <a:srgbClr val="AD8859"/>
              </a:solidFill>
            </p:spPr>
            <p:txBody>
              <a:bodyPr wrap="square" lIns="0" tIns="0" rIns="0" bIns="0" rtlCol="0"/>
              <a:lstStyle/>
              <a:p>
                <a:endParaRPr/>
              </a:p>
            </p:txBody>
          </p:sp>
          <p:sp>
            <p:nvSpPr>
              <p:cNvPr id="129" name="object 45">
                <a:extLst>
                  <a:ext uri="{FF2B5EF4-FFF2-40B4-BE49-F238E27FC236}">
                    <a16:creationId xmlns:a16="http://schemas.microsoft.com/office/drawing/2014/main" id="{2A6FF043-4ACA-451E-B480-8EA18331B963}"/>
                  </a:ext>
                </a:extLst>
              </p:cNvPr>
              <p:cNvSpPr/>
              <p:nvPr/>
            </p:nvSpPr>
            <p:spPr>
              <a:xfrm>
                <a:off x="1906562" y="3599732"/>
                <a:ext cx="52705" cy="184785"/>
              </a:xfrm>
              <a:custGeom>
                <a:avLst/>
                <a:gdLst/>
                <a:ahLst/>
                <a:cxnLst/>
                <a:rect l="l" t="t" r="r" b="b"/>
                <a:pathLst>
                  <a:path w="52705" h="184785">
                    <a:moveTo>
                      <a:pt x="0" y="155092"/>
                    </a:moveTo>
                    <a:lnTo>
                      <a:pt x="52336" y="184200"/>
                    </a:lnTo>
                    <a:lnTo>
                      <a:pt x="52336" y="29121"/>
                    </a:lnTo>
                    <a:lnTo>
                      <a:pt x="0" y="0"/>
                    </a:lnTo>
                    <a:lnTo>
                      <a:pt x="0" y="155092"/>
                    </a:lnTo>
                    <a:close/>
                  </a:path>
                </a:pathLst>
              </a:custGeom>
              <a:ln w="4445">
                <a:solidFill>
                  <a:srgbClr val="1D1C20"/>
                </a:solidFill>
              </a:ln>
            </p:spPr>
            <p:txBody>
              <a:bodyPr wrap="square" lIns="0" tIns="0" rIns="0" bIns="0" rtlCol="0"/>
              <a:lstStyle/>
              <a:p>
                <a:endParaRPr/>
              </a:p>
            </p:txBody>
          </p:sp>
          <p:sp>
            <p:nvSpPr>
              <p:cNvPr id="130" name="object 46">
                <a:extLst>
                  <a:ext uri="{FF2B5EF4-FFF2-40B4-BE49-F238E27FC236}">
                    <a16:creationId xmlns:a16="http://schemas.microsoft.com/office/drawing/2014/main" id="{0257DAA9-CA25-4FC2-A2A8-743CC728AC2D}"/>
                  </a:ext>
                </a:extLst>
              </p:cNvPr>
              <p:cNvSpPr/>
              <p:nvPr/>
            </p:nvSpPr>
            <p:spPr>
              <a:xfrm>
                <a:off x="1906562" y="3438533"/>
                <a:ext cx="329565" cy="189865"/>
              </a:xfrm>
              <a:custGeom>
                <a:avLst/>
                <a:gdLst/>
                <a:ahLst/>
                <a:cxnLst/>
                <a:rect l="l" t="t" r="r" b="b"/>
                <a:pathLst>
                  <a:path w="329564" h="189864">
                    <a:moveTo>
                      <a:pt x="276821" y="0"/>
                    </a:moveTo>
                    <a:lnTo>
                      <a:pt x="0" y="160756"/>
                    </a:lnTo>
                    <a:lnTo>
                      <a:pt x="52336" y="189864"/>
                    </a:lnTo>
                    <a:lnTo>
                      <a:pt x="329158" y="29133"/>
                    </a:lnTo>
                    <a:lnTo>
                      <a:pt x="276821" y="0"/>
                    </a:lnTo>
                    <a:close/>
                  </a:path>
                </a:pathLst>
              </a:custGeom>
              <a:solidFill>
                <a:srgbClr val="AD8859"/>
              </a:solidFill>
            </p:spPr>
            <p:txBody>
              <a:bodyPr wrap="square" lIns="0" tIns="0" rIns="0" bIns="0" rtlCol="0"/>
              <a:lstStyle/>
              <a:p>
                <a:endParaRPr/>
              </a:p>
            </p:txBody>
          </p:sp>
          <p:sp>
            <p:nvSpPr>
              <p:cNvPr id="131" name="object 47">
                <a:extLst>
                  <a:ext uri="{FF2B5EF4-FFF2-40B4-BE49-F238E27FC236}">
                    <a16:creationId xmlns:a16="http://schemas.microsoft.com/office/drawing/2014/main" id="{691FF55A-578A-448E-B72E-B05019C2D708}"/>
                  </a:ext>
                </a:extLst>
              </p:cNvPr>
              <p:cNvSpPr/>
              <p:nvPr/>
            </p:nvSpPr>
            <p:spPr>
              <a:xfrm>
                <a:off x="1906562" y="3438533"/>
                <a:ext cx="329565" cy="189865"/>
              </a:xfrm>
              <a:custGeom>
                <a:avLst/>
                <a:gdLst/>
                <a:ahLst/>
                <a:cxnLst/>
                <a:rect l="l" t="t" r="r" b="b"/>
                <a:pathLst>
                  <a:path w="329564" h="189864">
                    <a:moveTo>
                      <a:pt x="0" y="160756"/>
                    </a:moveTo>
                    <a:lnTo>
                      <a:pt x="52336" y="189864"/>
                    </a:lnTo>
                    <a:lnTo>
                      <a:pt x="329158" y="29133"/>
                    </a:lnTo>
                    <a:lnTo>
                      <a:pt x="276821" y="0"/>
                    </a:lnTo>
                    <a:lnTo>
                      <a:pt x="0" y="160756"/>
                    </a:lnTo>
                    <a:close/>
                  </a:path>
                </a:pathLst>
              </a:custGeom>
              <a:ln w="4445">
                <a:solidFill>
                  <a:srgbClr val="1D1C20"/>
                </a:solidFill>
              </a:ln>
            </p:spPr>
            <p:txBody>
              <a:bodyPr wrap="square" lIns="0" tIns="0" rIns="0" bIns="0" rtlCol="0"/>
              <a:lstStyle/>
              <a:p>
                <a:endParaRPr/>
              </a:p>
            </p:txBody>
          </p:sp>
          <p:sp>
            <p:nvSpPr>
              <p:cNvPr id="132" name="object 48">
                <a:extLst>
                  <a:ext uri="{FF2B5EF4-FFF2-40B4-BE49-F238E27FC236}">
                    <a16:creationId xmlns:a16="http://schemas.microsoft.com/office/drawing/2014/main" id="{AD00D4A7-B455-4D9C-9E07-C53A152899BF}"/>
                  </a:ext>
                </a:extLst>
              </p:cNvPr>
              <p:cNvSpPr/>
              <p:nvPr/>
            </p:nvSpPr>
            <p:spPr>
              <a:xfrm>
                <a:off x="2183372" y="3309891"/>
                <a:ext cx="52705" cy="158115"/>
              </a:xfrm>
              <a:custGeom>
                <a:avLst/>
                <a:gdLst/>
                <a:ahLst/>
                <a:cxnLst/>
                <a:rect l="l" t="t" r="r" b="b"/>
                <a:pathLst>
                  <a:path w="52705" h="158114">
                    <a:moveTo>
                      <a:pt x="52209" y="0"/>
                    </a:moveTo>
                    <a:lnTo>
                      <a:pt x="0" y="30899"/>
                    </a:lnTo>
                    <a:lnTo>
                      <a:pt x="0" y="128651"/>
                    </a:lnTo>
                    <a:lnTo>
                      <a:pt x="52349" y="157772"/>
                    </a:lnTo>
                    <a:lnTo>
                      <a:pt x="52209" y="0"/>
                    </a:lnTo>
                    <a:close/>
                  </a:path>
                </a:pathLst>
              </a:custGeom>
              <a:solidFill>
                <a:srgbClr val="AD8859"/>
              </a:solidFill>
            </p:spPr>
            <p:txBody>
              <a:bodyPr wrap="square" lIns="0" tIns="0" rIns="0" bIns="0" rtlCol="0"/>
              <a:lstStyle/>
              <a:p>
                <a:endParaRPr/>
              </a:p>
            </p:txBody>
          </p:sp>
          <p:sp>
            <p:nvSpPr>
              <p:cNvPr id="133" name="object 49">
                <a:extLst>
                  <a:ext uri="{FF2B5EF4-FFF2-40B4-BE49-F238E27FC236}">
                    <a16:creationId xmlns:a16="http://schemas.microsoft.com/office/drawing/2014/main" id="{8951A620-F96F-4FF7-8AEC-E69CB27EE7E4}"/>
                  </a:ext>
                </a:extLst>
              </p:cNvPr>
              <p:cNvSpPr/>
              <p:nvPr/>
            </p:nvSpPr>
            <p:spPr>
              <a:xfrm>
                <a:off x="2183372" y="3309891"/>
                <a:ext cx="52705" cy="158115"/>
              </a:xfrm>
              <a:custGeom>
                <a:avLst/>
                <a:gdLst/>
                <a:ahLst/>
                <a:cxnLst/>
                <a:rect l="l" t="t" r="r" b="b"/>
                <a:pathLst>
                  <a:path w="52705" h="158114">
                    <a:moveTo>
                      <a:pt x="52349" y="157772"/>
                    </a:moveTo>
                    <a:lnTo>
                      <a:pt x="0" y="128651"/>
                    </a:lnTo>
                    <a:lnTo>
                      <a:pt x="0" y="30899"/>
                    </a:lnTo>
                    <a:lnTo>
                      <a:pt x="52209" y="0"/>
                    </a:lnTo>
                    <a:lnTo>
                      <a:pt x="52349" y="157772"/>
                    </a:lnTo>
                    <a:close/>
                  </a:path>
                </a:pathLst>
              </a:custGeom>
              <a:ln w="4445">
                <a:solidFill>
                  <a:srgbClr val="1D1C20"/>
                </a:solidFill>
              </a:ln>
            </p:spPr>
            <p:txBody>
              <a:bodyPr wrap="square" lIns="0" tIns="0" rIns="0" bIns="0" rtlCol="0"/>
              <a:lstStyle/>
              <a:p>
                <a:endParaRPr/>
              </a:p>
            </p:txBody>
          </p:sp>
          <p:sp>
            <p:nvSpPr>
              <p:cNvPr id="134" name="object 50">
                <a:extLst>
                  <a:ext uri="{FF2B5EF4-FFF2-40B4-BE49-F238E27FC236}">
                    <a16:creationId xmlns:a16="http://schemas.microsoft.com/office/drawing/2014/main" id="{186CDB4F-5DB1-4A53-8C09-9F90B2D4F0BC}"/>
                  </a:ext>
                </a:extLst>
              </p:cNvPr>
              <p:cNvSpPr/>
              <p:nvPr/>
            </p:nvSpPr>
            <p:spPr>
              <a:xfrm>
                <a:off x="2183372" y="3623746"/>
                <a:ext cx="52705" cy="138430"/>
              </a:xfrm>
              <a:custGeom>
                <a:avLst/>
                <a:gdLst/>
                <a:ahLst/>
                <a:cxnLst/>
                <a:rect l="l" t="t" r="r" b="b"/>
                <a:pathLst>
                  <a:path w="52705" h="138429">
                    <a:moveTo>
                      <a:pt x="52209" y="0"/>
                    </a:moveTo>
                    <a:lnTo>
                      <a:pt x="0" y="30873"/>
                    </a:lnTo>
                    <a:lnTo>
                      <a:pt x="0" y="108800"/>
                    </a:lnTo>
                    <a:lnTo>
                      <a:pt x="52349" y="137922"/>
                    </a:lnTo>
                    <a:lnTo>
                      <a:pt x="52209" y="0"/>
                    </a:lnTo>
                    <a:close/>
                  </a:path>
                </a:pathLst>
              </a:custGeom>
              <a:solidFill>
                <a:srgbClr val="AD8859"/>
              </a:solidFill>
            </p:spPr>
            <p:txBody>
              <a:bodyPr wrap="square" lIns="0" tIns="0" rIns="0" bIns="0" rtlCol="0"/>
              <a:lstStyle/>
              <a:p>
                <a:endParaRPr/>
              </a:p>
            </p:txBody>
          </p:sp>
          <p:sp>
            <p:nvSpPr>
              <p:cNvPr id="135" name="object 51">
                <a:extLst>
                  <a:ext uri="{FF2B5EF4-FFF2-40B4-BE49-F238E27FC236}">
                    <a16:creationId xmlns:a16="http://schemas.microsoft.com/office/drawing/2014/main" id="{FFED5521-9307-4ADA-9518-1B47E8680DAB}"/>
                  </a:ext>
                </a:extLst>
              </p:cNvPr>
              <p:cNvSpPr/>
              <p:nvPr/>
            </p:nvSpPr>
            <p:spPr>
              <a:xfrm>
                <a:off x="2183372" y="3623746"/>
                <a:ext cx="52705" cy="138430"/>
              </a:xfrm>
              <a:custGeom>
                <a:avLst/>
                <a:gdLst/>
                <a:ahLst/>
                <a:cxnLst/>
                <a:rect l="l" t="t" r="r" b="b"/>
                <a:pathLst>
                  <a:path w="52705" h="138429">
                    <a:moveTo>
                      <a:pt x="52349" y="137922"/>
                    </a:moveTo>
                    <a:lnTo>
                      <a:pt x="0" y="108800"/>
                    </a:lnTo>
                    <a:lnTo>
                      <a:pt x="0" y="30873"/>
                    </a:lnTo>
                    <a:lnTo>
                      <a:pt x="52209" y="0"/>
                    </a:lnTo>
                    <a:lnTo>
                      <a:pt x="52349" y="137922"/>
                    </a:lnTo>
                    <a:close/>
                  </a:path>
                </a:pathLst>
              </a:custGeom>
              <a:ln w="4445">
                <a:solidFill>
                  <a:srgbClr val="1D1C20"/>
                </a:solidFill>
              </a:ln>
            </p:spPr>
            <p:txBody>
              <a:bodyPr wrap="square" lIns="0" tIns="0" rIns="0" bIns="0" rtlCol="0"/>
              <a:lstStyle/>
              <a:p>
                <a:endParaRPr/>
              </a:p>
            </p:txBody>
          </p:sp>
          <p:sp>
            <p:nvSpPr>
              <p:cNvPr id="136" name="object 52">
                <a:extLst>
                  <a:ext uri="{FF2B5EF4-FFF2-40B4-BE49-F238E27FC236}">
                    <a16:creationId xmlns:a16="http://schemas.microsoft.com/office/drawing/2014/main" id="{B0CE3CDC-114C-4F71-ADEF-85650ECDE86F}"/>
                  </a:ext>
                </a:extLst>
              </p:cNvPr>
              <p:cNvSpPr/>
              <p:nvPr/>
            </p:nvSpPr>
            <p:spPr>
              <a:xfrm>
                <a:off x="1958906" y="3083474"/>
                <a:ext cx="379730" cy="700405"/>
              </a:xfrm>
              <a:custGeom>
                <a:avLst/>
                <a:gdLst/>
                <a:ahLst/>
                <a:cxnLst/>
                <a:rect l="l" t="t" r="r" b="b"/>
                <a:pathLst>
                  <a:path w="379730" h="700404">
                    <a:moveTo>
                      <a:pt x="379310" y="0"/>
                    </a:moveTo>
                    <a:lnTo>
                      <a:pt x="0" y="220599"/>
                    </a:lnTo>
                    <a:lnTo>
                      <a:pt x="0" y="387337"/>
                    </a:lnTo>
                    <a:lnTo>
                      <a:pt x="276682" y="226415"/>
                    </a:lnTo>
                    <a:lnTo>
                      <a:pt x="276682" y="384467"/>
                    </a:lnTo>
                    <a:lnTo>
                      <a:pt x="0" y="545376"/>
                    </a:lnTo>
                    <a:lnTo>
                      <a:pt x="0" y="700290"/>
                    </a:lnTo>
                    <a:lnTo>
                      <a:pt x="277113" y="539470"/>
                    </a:lnTo>
                    <a:lnTo>
                      <a:pt x="277113" y="677989"/>
                    </a:lnTo>
                    <a:lnTo>
                      <a:pt x="379348" y="620077"/>
                    </a:lnTo>
                    <a:lnTo>
                      <a:pt x="379310" y="0"/>
                    </a:lnTo>
                    <a:close/>
                  </a:path>
                </a:pathLst>
              </a:custGeom>
              <a:solidFill>
                <a:srgbClr val="D0A46F"/>
              </a:solidFill>
            </p:spPr>
            <p:txBody>
              <a:bodyPr wrap="square" lIns="0" tIns="0" rIns="0" bIns="0" rtlCol="0"/>
              <a:lstStyle/>
              <a:p>
                <a:endParaRPr/>
              </a:p>
            </p:txBody>
          </p:sp>
          <p:sp>
            <p:nvSpPr>
              <p:cNvPr id="137" name="object 53">
                <a:extLst>
                  <a:ext uri="{FF2B5EF4-FFF2-40B4-BE49-F238E27FC236}">
                    <a16:creationId xmlns:a16="http://schemas.microsoft.com/office/drawing/2014/main" id="{ECD3FCCE-676A-4E7D-95CA-998DB1A7AA4F}"/>
                  </a:ext>
                </a:extLst>
              </p:cNvPr>
              <p:cNvSpPr/>
              <p:nvPr/>
            </p:nvSpPr>
            <p:spPr>
              <a:xfrm>
                <a:off x="1958906" y="3083474"/>
                <a:ext cx="379730" cy="700405"/>
              </a:xfrm>
              <a:custGeom>
                <a:avLst/>
                <a:gdLst/>
                <a:ahLst/>
                <a:cxnLst/>
                <a:rect l="l" t="t" r="r" b="b"/>
                <a:pathLst>
                  <a:path w="379730" h="700404">
                    <a:moveTo>
                      <a:pt x="379310" y="0"/>
                    </a:moveTo>
                    <a:lnTo>
                      <a:pt x="0" y="220599"/>
                    </a:lnTo>
                    <a:lnTo>
                      <a:pt x="0" y="387337"/>
                    </a:lnTo>
                    <a:lnTo>
                      <a:pt x="276682" y="226415"/>
                    </a:lnTo>
                    <a:lnTo>
                      <a:pt x="276682" y="384467"/>
                    </a:lnTo>
                    <a:lnTo>
                      <a:pt x="0" y="545376"/>
                    </a:lnTo>
                    <a:lnTo>
                      <a:pt x="0" y="700290"/>
                    </a:lnTo>
                    <a:lnTo>
                      <a:pt x="277113" y="539470"/>
                    </a:lnTo>
                    <a:lnTo>
                      <a:pt x="277113" y="677989"/>
                    </a:lnTo>
                    <a:lnTo>
                      <a:pt x="379348" y="620077"/>
                    </a:lnTo>
                    <a:lnTo>
                      <a:pt x="379310" y="0"/>
                    </a:lnTo>
                    <a:close/>
                  </a:path>
                </a:pathLst>
              </a:custGeom>
              <a:ln w="4445">
                <a:solidFill>
                  <a:srgbClr val="1D1C20"/>
                </a:solidFill>
              </a:ln>
            </p:spPr>
            <p:txBody>
              <a:bodyPr wrap="square" lIns="0" tIns="0" rIns="0" bIns="0" rtlCol="0"/>
              <a:lstStyle/>
              <a:p>
                <a:endParaRPr/>
              </a:p>
            </p:txBody>
          </p:sp>
          <p:sp>
            <p:nvSpPr>
              <p:cNvPr id="138" name="object 54">
                <a:extLst>
                  <a:ext uri="{FF2B5EF4-FFF2-40B4-BE49-F238E27FC236}">
                    <a16:creationId xmlns:a16="http://schemas.microsoft.com/office/drawing/2014/main" id="{3FCF3C4C-828C-4041-BD07-6C9E20BEF15C}"/>
                  </a:ext>
                </a:extLst>
              </p:cNvPr>
              <p:cNvSpPr/>
              <p:nvPr/>
            </p:nvSpPr>
            <p:spPr>
              <a:xfrm>
                <a:off x="2184770" y="830216"/>
                <a:ext cx="854075" cy="497840"/>
              </a:xfrm>
              <a:custGeom>
                <a:avLst/>
                <a:gdLst/>
                <a:ahLst/>
                <a:cxnLst/>
                <a:rect l="l" t="t" r="r" b="b"/>
                <a:pathLst>
                  <a:path w="854075" h="497840">
                    <a:moveTo>
                      <a:pt x="702906" y="0"/>
                    </a:moveTo>
                    <a:lnTo>
                      <a:pt x="50863" y="382638"/>
                    </a:lnTo>
                    <a:lnTo>
                      <a:pt x="99656" y="409689"/>
                    </a:lnTo>
                    <a:lnTo>
                      <a:pt x="0" y="468350"/>
                    </a:lnTo>
                    <a:lnTo>
                      <a:pt x="52412" y="497408"/>
                    </a:lnTo>
                    <a:lnTo>
                      <a:pt x="152057" y="438746"/>
                    </a:lnTo>
                    <a:lnTo>
                      <a:pt x="201625" y="466229"/>
                    </a:lnTo>
                    <a:lnTo>
                      <a:pt x="853681" y="83591"/>
                    </a:lnTo>
                    <a:lnTo>
                      <a:pt x="702906" y="0"/>
                    </a:lnTo>
                    <a:close/>
                  </a:path>
                </a:pathLst>
              </a:custGeom>
              <a:solidFill>
                <a:srgbClr val="D9B586"/>
              </a:solidFill>
            </p:spPr>
            <p:txBody>
              <a:bodyPr wrap="square" lIns="0" tIns="0" rIns="0" bIns="0" rtlCol="0"/>
              <a:lstStyle/>
              <a:p>
                <a:endParaRPr/>
              </a:p>
            </p:txBody>
          </p:sp>
          <p:sp>
            <p:nvSpPr>
              <p:cNvPr id="139" name="object 55">
                <a:extLst>
                  <a:ext uri="{FF2B5EF4-FFF2-40B4-BE49-F238E27FC236}">
                    <a16:creationId xmlns:a16="http://schemas.microsoft.com/office/drawing/2014/main" id="{001A4A11-A9A2-4F8E-9FDD-CEA82FB9C4FA}"/>
                  </a:ext>
                </a:extLst>
              </p:cNvPr>
              <p:cNvSpPr/>
              <p:nvPr/>
            </p:nvSpPr>
            <p:spPr>
              <a:xfrm>
                <a:off x="2184770" y="830216"/>
                <a:ext cx="854075" cy="497840"/>
              </a:xfrm>
              <a:custGeom>
                <a:avLst/>
                <a:gdLst/>
                <a:ahLst/>
                <a:cxnLst/>
                <a:rect l="l" t="t" r="r" b="b"/>
                <a:pathLst>
                  <a:path w="854075" h="497840">
                    <a:moveTo>
                      <a:pt x="853681" y="83591"/>
                    </a:moveTo>
                    <a:lnTo>
                      <a:pt x="702906" y="0"/>
                    </a:lnTo>
                    <a:lnTo>
                      <a:pt x="50863" y="382638"/>
                    </a:lnTo>
                    <a:lnTo>
                      <a:pt x="99656" y="409689"/>
                    </a:lnTo>
                    <a:lnTo>
                      <a:pt x="0" y="468350"/>
                    </a:lnTo>
                    <a:lnTo>
                      <a:pt x="52412" y="497408"/>
                    </a:lnTo>
                    <a:lnTo>
                      <a:pt x="152057" y="438746"/>
                    </a:lnTo>
                    <a:lnTo>
                      <a:pt x="201625" y="466229"/>
                    </a:lnTo>
                    <a:lnTo>
                      <a:pt x="853681" y="83591"/>
                    </a:lnTo>
                    <a:close/>
                  </a:path>
                </a:pathLst>
              </a:custGeom>
              <a:ln w="4445">
                <a:solidFill>
                  <a:srgbClr val="1D1C20"/>
                </a:solidFill>
              </a:ln>
            </p:spPr>
            <p:txBody>
              <a:bodyPr wrap="square" lIns="0" tIns="0" rIns="0" bIns="0" rtlCol="0"/>
              <a:lstStyle/>
              <a:p>
                <a:endParaRPr/>
              </a:p>
            </p:txBody>
          </p:sp>
          <p:sp>
            <p:nvSpPr>
              <p:cNvPr id="140" name="object 56">
                <a:extLst>
                  <a:ext uri="{FF2B5EF4-FFF2-40B4-BE49-F238E27FC236}">
                    <a16:creationId xmlns:a16="http://schemas.microsoft.com/office/drawing/2014/main" id="{AE38036B-241C-4577-B496-F3A6AB84F9A0}"/>
                  </a:ext>
                </a:extLst>
              </p:cNvPr>
              <p:cNvSpPr/>
              <p:nvPr/>
            </p:nvSpPr>
            <p:spPr>
              <a:xfrm>
                <a:off x="1906501" y="2644796"/>
                <a:ext cx="1132205" cy="659765"/>
              </a:xfrm>
              <a:custGeom>
                <a:avLst/>
                <a:gdLst/>
                <a:ahLst/>
                <a:cxnLst/>
                <a:rect l="l" t="t" r="r" b="b"/>
                <a:pathLst>
                  <a:path w="1132205" h="659764">
                    <a:moveTo>
                      <a:pt x="981176" y="0"/>
                    </a:moveTo>
                    <a:lnTo>
                      <a:pt x="329133" y="382625"/>
                    </a:lnTo>
                    <a:lnTo>
                      <a:pt x="377926" y="409676"/>
                    </a:lnTo>
                    <a:lnTo>
                      <a:pt x="0" y="630224"/>
                    </a:lnTo>
                    <a:lnTo>
                      <a:pt x="52400" y="659269"/>
                    </a:lnTo>
                    <a:lnTo>
                      <a:pt x="430326" y="438746"/>
                    </a:lnTo>
                    <a:lnTo>
                      <a:pt x="479894" y="466217"/>
                    </a:lnTo>
                    <a:lnTo>
                      <a:pt x="1131951" y="83578"/>
                    </a:lnTo>
                    <a:lnTo>
                      <a:pt x="981176" y="0"/>
                    </a:lnTo>
                    <a:close/>
                  </a:path>
                </a:pathLst>
              </a:custGeom>
              <a:solidFill>
                <a:srgbClr val="D9B586"/>
              </a:solidFill>
            </p:spPr>
            <p:txBody>
              <a:bodyPr wrap="square" lIns="0" tIns="0" rIns="0" bIns="0" rtlCol="0"/>
              <a:lstStyle/>
              <a:p>
                <a:endParaRPr/>
              </a:p>
            </p:txBody>
          </p:sp>
          <p:sp>
            <p:nvSpPr>
              <p:cNvPr id="141" name="object 57">
                <a:extLst>
                  <a:ext uri="{FF2B5EF4-FFF2-40B4-BE49-F238E27FC236}">
                    <a16:creationId xmlns:a16="http://schemas.microsoft.com/office/drawing/2014/main" id="{C353181D-6A92-416B-A582-234EAD5D28C6}"/>
                  </a:ext>
                </a:extLst>
              </p:cNvPr>
              <p:cNvSpPr/>
              <p:nvPr/>
            </p:nvSpPr>
            <p:spPr>
              <a:xfrm>
                <a:off x="1906501" y="2644796"/>
                <a:ext cx="1132205" cy="659765"/>
              </a:xfrm>
              <a:custGeom>
                <a:avLst/>
                <a:gdLst/>
                <a:ahLst/>
                <a:cxnLst/>
                <a:rect l="l" t="t" r="r" b="b"/>
                <a:pathLst>
                  <a:path w="1132205" h="659764">
                    <a:moveTo>
                      <a:pt x="1131951" y="83578"/>
                    </a:moveTo>
                    <a:lnTo>
                      <a:pt x="981176" y="0"/>
                    </a:lnTo>
                    <a:lnTo>
                      <a:pt x="329133" y="382625"/>
                    </a:lnTo>
                    <a:lnTo>
                      <a:pt x="377926" y="409676"/>
                    </a:lnTo>
                    <a:lnTo>
                      <a:pt x="0" y="630224"/>
                    </a:lnTo>
                    <a:lnTo>
                      <a:pt x="52400" y="659269"/>
                    </a:lnTo>
                    <a:lnTo>
                      <a:pt x="430326" y="438746"/>
                    </a:lnTo>
                    <a:lnTo>
                      <a:pt x="479894" y="466217"/>
                    </a:lnTo>
                    <a:lnTo>
                      <a:pt x="1131951" y="83578"/>
                    </a:lnTo>
                    <a:close/>
                  </a:path>
                </a:pathLst>
              </a:custGeom>
              <a:ln w="4445">
                <a:solidFill>
                  <a:srgbClr val="1D1C20"/>
                </a:solidFill>
              </a:ln>
            </p:spPr>
            <p:txBody>
              <a:bodyPr wrap="square" lIns="0" tIns="0" rIns="0" bIns="0" rtlCol="0"/>
              <a:lstStyle/>
              <a:p>
                <a:endParaRPr/>
              </a:p>
            </p:txBody>
          </p:sp>
        </p:grpSp>
        <p:grpSp>
          <p:nvGrpSpPr>
            <p:cNvPr id="7" name="object 58">
              <a:extLst>
                <a:ext uri="{FF2B5EF4-FFF2-40B4-BE49-F238E27FC236}">
                  <a16:creationId xmlns:a16="http://schemas.microsoft.com/office/drawing/2014/main" id="{E7FEE798-EB2F-4B00-A397-83449465E6F9}"/>
                </a:ext>
              </a:extLst>
            </p:cNvPr>
            <p:cNvGrpSpPr/>
            <p:nvPr/>
          </p:nvGrpSpPr>
          <p:grpSpPr>
            <a:xfrm>
              <a:off x="1007996" y="1536787"/>
              <a:ext cx="817244" cy="2711450"/>
              <a:chOff x="1007996" y="1536787"/>
              <a:chExt cx="817244" cy="2711450"/>
            </a:xfrm>
          </p:grpSpPr>
          <p:sp>
            <p:nvSpPr>
              <p:cNvPr id="55" name="object 59">
                <a:extLst>
                  <a:ext uri="{FF2B5EF4-FFF2-40B4-BE49-F238E27FC236}">
                    <a16:creationId xmlns:a16="http://schemas.microsoft.com/office/drawing/2014/main" id="{5C7358C7-6497-4CF4-B0B5-38F93B4AD468}"/>
                  </a:ext>
                </a:extLst>
              </p:cNvPr>
              <p:cNvSpPr/>
              <p:nvPr/>
            </p:nvSpPr>
            <p:spPr>
              <a:xfrm>
                <a:off x="1507157" y="1623927"/>
                <a:ext cx="315595" cy="2621915"/>
              </a:xfrm>
              <a:custGeom>
                <a:avLst/>
                <a:gdLst/>
                <a:ahLst/>
                <a:cxnLst/>
                <a:rect l="l" t="t" r="r" b="b"/>
                <a:pathLst>
                  <a:path w="315594" h="2621915">
                    <a:moveTo>
                      <a:pt x="315302" y="0"/>
                    </a:moveTo>
                    <a:lnTo>
                      <a:pt x="0" y="186207"/>
                    </a:lnTo>
                    <a:lnTo>
                      <a:pt x="0" y="2621851"/>
                    </a:lnTo>
                    <a:lnTo>
                      <a:pt x="315302" y="2435644"/>
                    </a:lnTo>
                    <a:lnTo>
                      <a:pt x="315302" y="0"/>
                    </a:lnTo>
                    <a:close/>
                  </a:path>
                </a:pathLst>
              </a:custGeom>
              <a:solidFill>
                <a:srgbClr val="D0A46F"/>
              </a:solidFill>
            </p:spPr>
            <p:txBody>
              <a:bodyPr wrap="square" lIns="0" tIns="0" rIns="0" bIns="0" rtlCol="0"/>
              <a:lstStyle/>
              <a:p>
                <a:endParaRPr/>
              </a:p>
            </p:txBody>
          </p:sp>
          <p:sp>
            <p:nvSpPr>
              <p:cNvPr id="56" name="object 60">
                <a:extLst>
                  <a:ext uri="{FF2B5EF4-FFF2-40B4-BE49-F238E27FC236}">
                    <a16:creationId xmlns:a16="http://schemas.microsoft.com/office/drawing/2014/main" id="{1AE45D1E-5826-471D-8867-58855BD8DD0E}"/>
                  </a:ext>
                </a:extLst>
              </p:cNvPr>
              <p:cNvSpPr/>
              <p:nvPr/>
            </p:nvSpPr>
            <p:spPr>
              <a:xfrm>
                <a:off x="1507157" y="1623927"/>
                <a:ext cx="315595" cy="2621915"/>
              </a:xfrm>
              <a:custGeom>
                <a:avLst/>
                <a:gdLst/>
                <a:ahLst/>
                <a:cxnLst/>
                <a:rect l="l" t="t" r="r" b="b"/>
                <a:pathLst>
                  <a:path w="315594" h="2621915">
                    <a:moveTo>
                      <a:pt x="315302" y="2435644"/>
                    </a:moveTo>
                    <a:lnTo>
                      <a:pt x="0" y="2621851"/>
                    </a:lnTo>
                    <a:lnTo>
                      <a:pt x="0" y="186207"/>
                    </a:lnTo>
                    <a:lnTo>
                      <a:pt x="315302" y="0"/>
                    </a:lnTo>
                    <a:lnTo>
                      <a:pt x="315302" y="2435644"/>
                    </a:lnTo>
                    <a:close/>
                  </a:path>
                </a:pathLst>
              </a:custGeom>
              <a:ln w="4445">
                <a:solidFill>
                  <a:srgbClr val="1D1C20"/>
                </a:solidFill>
              </a:ln>
            </p:spPr>
            <p:txBody>
              <a:bodyPr wrap="square" lIns="0" tIns="0" rIns="0" bIns="0" rtlCol="0"/>
              <a:lstStyle/>
              <a:p>
                <a:endParaRPr/>
              </a:p>
            </p:txBody>
          </p:sp>
          <p:sp>
            <p:nvSpPr>
              <p:cNvPr id="57" name="object 61">
                <a:extLst>
                  <a:ext uri="{FF2B5EF4-FFF2-40B4-BE49-F238E27FC236}">
                    <a16:creationId xmlns:a16="http://schemas.microsoft.com/office/drawing/2014/main" id="{68FD17D0-B55E-4EE7-91B0-DE11480C15CB}"/>
                  </a:ext>
                </a:extLst>
              </p:cNvPr>
              <p:cNvSpPr/>
              <p:nvPr/>
            </p:nvSpPr>
            <p:spPr>
              <a:xfrm>
                <a:off x="1356906" y="1539009"/>
                <a:ext cx="466090" cy="271145"/>
              </a:xfrm>
              <a:custGeom>
                <a:avLst/>
                <a:gdLst/>
                <a:ahLst/>
                <a:cxnLst/>
                <a:rect l="l" t="t" r="r" b="b"/>
                <a:pathLst>
                  <a:path w="466089" h="271144">
                    <a:moveTo>
                      <a:pt x="315302" y="0"/>
                    </a:moveTo>
                    <a:lnTo>
                      <a:pt x="0" y="186220"/>
                    </a:lnTo>
                    <a:lnTo>
                      <a:pt x="150253" y="271119"/>
                    </a:lnTo>
                    <a:lnTo>
                      <a:pt x="465556" y="84912"/>
                    </a:lnTo>
                    <a:lnTo>
                      <a:pt x="420674" y="59550"/>
                    </a:lnTo>
                    <a:lnTo>
                      <a:pt x="318604" y="119824"/>
                    </a:lnTo>
                    <a:lnTo>
                      <a:pt x="260134" y="86779"/>
                    </a:lnTo>
                    <a:lnTo>
                      <a:pt x="362203" y="26504"/>
                    </a:lnTo>
                    <a:lnTo>
                      <a:pt x="315302" y="0"/>
                    </a:lnTo>
                    <a:close/>
                  </a:path>
                </a:pathLst>
              </a:custGeom>
              <a:solidFill>
                <a:srgbClr val="D9B586"/>
              </a:solidFill>
            </p:spPr>
            <p:txBody>
              <a:bodyPr wrap="square" lIns="0" tIns="0" rIns="0" bIns="0" rtlCol="0"/>
              <a:lstStyle/>
              <a:p>
                <a:endParaRPr/>
              </a:p>
            </p:txBody>
          </p:sp>
          <p:sp>
            <p:nvSpPr>
              <p:cNvPr id="58" name="object 62">
                <a:extLst>
                  <a:ext uri="{FF2B5EF4-FFF2-40B4-BE49-F238E27FC236}">
                    <a16:creationId xmlns:a16="http://schemas.microsoft.com/office/drawing/2014/main" id="{CC252FF7-3BF0-4C4E-B6E3-B2C0C1771B95}"/>
                  </a:ext>
                </a:extLst>
              </p:cNvPr>
              <p:cNvSpPr/>
              <p:nvPr/>
            </p:nvSpPr>
            <p:spPr>
              <a:xfrm>
                <a:off x="1356906" y="1539009"/>
                <a:ext cx="466090" cy="271145"/>
              </a:xfrm>
              <a:custGeom>
                <a:avLst/>
                <a:gdLst/>
                <a:ahLst/>
                <a:cxnLst/>
                <a:rect l="l" t="t" r="r" b="b"/>
                <a:pathLst>
                  <a:path w="466089" h="271144">
                    <a:moveTo>
                      <a:pt x="420674" y="59550"/>
                    </a:moveTo>
                    <a:lnTo>
                      <a:pt x="318604" y="119824"/>
                    </a:lnTo>
                    <a:lnTo>
                      <a:pt x="260134" y="86779"/>
                    </a:lnTo>
                    <a:lnTo>
                      <a:pt x="362203" y="26504"/>
                    </a:lnTo>
                    <a:lnTo>
                      <a:pt x="315302" y="0"/>
                    </a:lnTo>
                    <a:lnTo>
                      <a:pt x="0" y="186220"/>
                    </a:lnTo>
                    <a:lnTo>
                      <a:pt x="150253" y="271119"/>
                    </a:lnTo>
                    <a:lnTo>
                      <a:pt x="465556" y="84912"/>
                    </a:lnTo>
                    <a:lnTo>
                      <a:pt x="420674" y="59550"/>
                    </a:lnTo>
                    <a:close/>
                  </a:path>
                </a:pathLst>
              </a:custGeom>
              <a:ln w="4445">
                <a:solidFill>
                  <a:srgbClr val="1D1C20"/>
                </a:solidFill>
              </a:ln>
            </p:spPr>
            <p:txBody>
              <a:bodyPr wrap="square" lIns="0" tIns="0" rIns="0" bIns="0" rtlCol="0"/>
              <a:lstStyle/>
              <a:p>
                <a:endParaRPr/>
              </a:p>
            </p:txBody>
          </p:sp>
          <p:sp>
            <p:nvSpPr>
              <p:cNvPr id="59" name="object 63">
                <a:extLst>
                  <a:ext uri="{FF2B5EF4-FFF2-40B4-BE49-F238E27FC236}">
                    <a16:creationId xmlns:a16="http://schemas.microsoft.com/office/drawing/2014/main" id="{5AA34C01-1591-4EB5-A657-10ABB5C806F6}"/>
                  </a:ext>
                </a:extLst>
              </p:cNvPr>
              <p:cNvSpPr/>
              <p:nvPr/>
            </p:nvSpPr>
            <p:spPr>
              <a:xfrm>
                <a:off x="1356904" y="1725500"/>
                <a:ext cx="150495" cy="2520315"/>
              </a:xfrm>
              <a:custGeom>
                <a:avLst/>
                <a:gdLst/>
                <a:ahLst/>
                <a:cxnLst/>
                <a:rect l="l" t="t" r="r" b="b"/>
                <a:pathLst>
                  <a:path w="150494" h="2520315">
                    <a:moveTo>
                      <a:pt x="0" y="0"/>
                    </a:moveTo>
                    <a:lnTo>
                      <a:pt x="0" y="2435644"/>
                    </a:lnTo>
                    <a:lnTo>
                      <a:pt x="150253" y="2520276"/>
                    </a:lnTo>
                    <a:lnTo>
                      <a:pt x="150253" y="84632"/>
                    </a:lnTo>
                    <a:lnTo>
                      <a:pt x="0" y="0"/>
                    </a:lnTo>
                    <a:close/>
                  </a:path>
                </a:pathLst>
              </a:custGeom>
              <a:solidFill>
                <a:srgbClr val="AD8859"/>
              </a:solidFill>
            </p:spPr>
            <p:txBody>
              <a:bodyPr wrap="square" lIns="0" tIns="0" rIns="0" bIns="0" rtlCol="0"/>
              <a:lstStyle/>
              <a:p>
                <a:endParaRPr/>
              </a:p>
            </p:txBody>
          </p:sp>
          <p:sp>
            <p:nvSpPr>
              <p:cNvPr id="60" name="object 64">
                <a:extLst>
                  <a:ext uri="{FF2B5EF4-FFF2-40B4-BE49-F238E27FC236}">
                    <a16:creationId xmlns:a16="http://schemas.microsoft.com/office/drawing/2014/main" id="{99B494E7-F798-47D7-98D2-1E6677C501CD}"/>
                  </a:ext>
                </a:extLst>
              </p:cNvPr>
              <p:cNvSpPr/>
              <p:nvPr/>
            </p:nvSpPr>
            <p:spPr>
              <a:xfrm>
                <a:off x="1356904" y="1725500"/>
                <a:ext cx="150495" cy="2520315"/>
              </a:xfrm>
              <a:custGeom>
                <a:avLst/>
                <a:gdLst/>
                <a:ahLst/>
                <a:cxnLst/>
                <a:rect l="l" t="t" r="r" b="b"/>
                <a:pathLst>
                  <a:path w="150494" h="2520315">
                    <a:moveTo>
                      <a:pt x="0" y="2435644"/>
                    </a:moveTo>
                    <a:lnTo>
                      <a:pt x="150253" y="2520276"/>
                    </a:lnTo>
                    <a:lnTo>
                      <a:pt x="150253" y="84632"/>
                    </a:lnTo>
                    <a:lnTo>
                      <a:pt x="0" y="0"/>
                    </a:lnTo>
                    <a:lnTo>
                      <a:pt x="0" y="2435644"/>
                    </a:lnTo>
                    <a:close/>
                  </a:path>
                </a:pathLst>
              </a:custGeom>
              <a:ln w="4445">
                <a:solidFill>
                  <a:srgbClr val="1D1C20"/>
                </a:solidFill>
              </a:ln>
            </p:spPr>
            <p:txBody>
              <a:bodyPr wrap="square" lIns="0" tIns="0" rIns="0" bIns="0" rtlCol="0"/>
              <a:lstStyle/>
              <a:p>
                <a:endParaRPr/>
              </a:p>
            </p:txBody>
          </p:sp>
          <p:pic>
            <p:nvPicPr>
              <p:cNvPr id="61" name="object 65">
                <a:extLst>
                  <a:ext uri="{FF2B5EF4-FFF2-40B4-BE49-F238E27FC236}">
                    <a16:creationId xmlns:a16="http://schemas.microsoft.com/office/drawing/2014/main" id="{409ADE4A-E0A1-42D0-94C8-4DC25BCE32CB}"/>
                  </a:ext>
                </a:extLst>
              </p:cNvPr>
              <p:cNvPicPr/>
              <p:nvPr/>
            </p:nvPicPr>
            <p:blipFill>
              <a:blip r:embed="rId2" cstate="email">
                <a:extLst>
                  <a:ext uri="{28A0092B-C50C-407E-A947-70E740481C1C}">
                    <a14:useLocalDpi xmlns:a14="http://schemas.microsoft.com/office/drawing/2010/main"/>
                  </a:ext>
                </a:extLst>
              </a:blip>
              <a:stretch>
                <a:fillRect/>
              </a:stretch>
            </p:blipFill>
            <p:spPr>
              <a:xfrm>
                <a:off x="1614826" y="1563294"/>
                <a:ext cx="106502" cy="97764"/>
              </a:xfrm>
              <a:prstGeom prst="rect">
                <a:avLst/>
              </a:prstGeom>
            </p:spPr>
          </p:pic>
          <p:sp>
            <p:nvSpPr>
              <p:cNvPr id="62" name="object 66">
                <a:extLst>
                  <a:ext uri="{FF2B5EF4-FFF2-40B4-BE49-F238E27FC236}">
                    <a16:creationId xmlns:a16="http://schemas.microsoft.com/office/drawing/2014/main" id="{94DB3AEC-B5F1-477C-8DC0-88CF4D49EFE9}"/>
                  </a:ext>
                </a:extLst>
              </p:cNvPr>
              <p:cNvSpPr/>
              <p:nvPr/>
            </p:nvSpPr>
            <p:spPr>
              <a:xfrm>
                <a:off x="1405724" y="2675764"/>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63" name="object 67">
                <a:extLst>
                  <a:ext uri="{FF2B5EF4-FFF2-40B4-BE49-F238E27FC236}">
                    <a16:creationId xmlns:a16="http://schemas.microsoft.com/office/drawing/2014/main" id="{2F2F9F81-DCBF-4B60-95B9-FBA7A8F8190A}"/>
                  </a:ext>
                </a:extLst>
              </p:cNvPr>
              <p:cNvSpPr/>
              <p:nvPr/>
            </p:nvSpPr>
            <p:spPr>
              <a:xfrm>
                <a:off x="1405724" y="2675764"/>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64" name="object 68">
                <a:extLst>
                  <a:ext uri="{FF2B5EF4-FFF2-40B4-BE49-F238E27FC236}">
                    <a16:creationId xmlns:a16="http://schemas.microsoft.com/office/drawing/2014/main" id="{A1D405AC-3735-4C74-92F8-B3A044FA5B43}"/>
                  </a:ext>
                </a:extLst>
              </p:cNvPr>
              <p:cNvSpPr/>
              <p:nvPr/>
            </p:nvSpPr>
            <p:spPr>
              <a:xfrm>
                <a:off x="1405724" y="2544391"/>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65" name="object 69">
                <a:extLst>
                  <a:ext uri="{FF2B5EF4-FFF2-40B4-BE49-F238E27FC236}">
                    <a16:creationId xmlns:a16="http://schemas.microsoft.com/office/drawing/2014/main" id="{4FD0D9A0-72CC-49B5-BBE9-78516E2D84C2}"/>
                  </a:ext>
                </a:extLst>
              </p:cNvPr>
              <p:cNvSpPr/>
              <p:nvPr/>
            </p:nvSpPr>
            <p:spPr>
              <a:xfrm>
                <a:off x="1405724" y="2544391"/>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66" name="object 70">
                <a:extLst>
                  <a:ext uri="{FF2B5EF4-FFF2-40B4-BE49-F238E27FC236}">
                    <a16:creationId xmlns:a16="http://schemas.microsoft.com/office/drawing/2014/main" id="{95B77908-9E11-4282-AD87-3A5924CB4A27}"/>
                  </a:ext>
                </a:extLst>
              </p:cNvPr>
              <p:cNvSpPr/>
              <p:nvPr/>
            </p:nvSpPr>
            <p:spPr>
              <a:xfrm>
                <a:off x="1405724" y="3027069"/>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67" name="object 71">
                <a:extLst>
                  <a:ext uri="{FF2B5EF4-FFF2-40B4-BE49-F238E27FC236}">
                    <a16:creationId xmlns:a16="http://schemas.microsoft.com/office/drawing/2014/main" id="{6D4F4028-1EFF-4A73-869B-F4F29F8A5FB6}"/>
                  </a:ext>
                </a:extLst>
              </p:cNvPr>
              <p:cNvSpPr/>
              <p:nvPr/>
            </p:nvSpPr>
            <p:spPr>
              <a:xfrm>
                <a:off x="1405724" y="3027069"/>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68" name="object 72">
                <a:extLst>
                  <a:ext uri="{FF2B5EF4-FFF2-40B4-BE49-F238E27FC236}">
                    <a16:creationId xmlns:a16="http://schemas.microsoft.com/office/drawing/2014/main" id="{9D122F29-3D92-419B-A019-5EDB90763EEF}"/>
                  </a:ext>
                </a:extLst>
              </p:cNvPr>
              <p:cNvSpPr/>
              <p:nvPr/>
            </p:nvSpPr>
            <p:spPr>
              <a:xfrm>
                <a:off x="1405724" y="2895696"/>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69" name="object 73">
                <a:extLst>
                  <a:ext uri="{FF2B5EF4-FFF2-40B4-BE49-F238E27FC236}">
                    <a16:creationId xmlns:a16="http://schemas.microsoft.com/office/drawing/2014/main" id="{F70B8EB1-7370-4985-8B9B-E7B8C6DC7F36}"/>
                  </a:ext>
                </a:extLst>
              </p:cNvPr>
              <p:cNvSpPr/>
              <p:nvPr/>
            </p:nvSpPr>
            <p:spPr>
              <a:xfrm>
                <a:off x="1405724" y="2895696"/>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70" name="object 74">
                <a:extLst>
                  <a:ext uri="{FF2B5EF4-FFF2-40B4-BE49-F238E27FC236}">
                    <a16:creationId xmlns:a16="http://schemas.microsoft.com/office/drawing/2014/main" id="{C2D24483-04BC-46CE-93E7-D85F5278DC03}"/>
                  </a:ext>
                </a:extLst>
              </p:cNvPr>
              <p:cNvSpPr/>
              <p:nvPr/>
            </p:nvSpPr>
            <p:spPr>
              <a:xfrm>
                <a:off x="1405724" y="3696298"/>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71" name="object 75">
                <a:extLst>
                  <a:ext uri="{FF2B5EF4-FFF2-40B4-BE49-F238E27FC236}">
                    <a16:creationId xmlns:a16="http://schemas.microsoft.com/office/drawing/2014/main" id="{138FC081-9357-48C7-A0E1-A20A5ED614EA}"/>
                  </a:ext>
                </a:extLst>
              </p:cNvPr>
              <p:cNvSpPr/>
              <p:nvPr/>
            </p:nvSpPr>
            <p:spPr>
              <a:xfrm>
                <a:off x="1405724" y="3696298"/>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72" name="object 76">
                <a:extLst>
                  <a:ext uri="{FF2B5EF4-FFF2-40B4-BE49-F238E27FC236}">
                    <a16:creationId xmlns:a16="http://schemas.microsoft.com/office/drawing/2014/main" id="{BAC9CA32-0C46-4F26-A534-2F69E1F28CB8}"/>
                  </a:ext>
                </a:extLst>
              </p:cNvPr>
              <p:cNvSpPr/>
              <p:nvPr/>
            </p:nvSpPr>
            <p:spPr>
              <a:xfrm>
                <a:off x="1405724" y="3564926"/>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73" name="object 77">
                <a:extLst>
                  <a:ext uri="{FF2B5EF4-FFF2-40B4-BE49-F238E27FC236}">
                    <a16:creationId xmlns:a16="http://schemas.microsoft.com/office/drawing/2014/main" id="{01D9F250-908F-4567-AB91-4FC6925DF95B}"/>
                  </a:ext>
                </a:extLst>
              </p:cNvPr>
              <p:cNvSpPr/>
              <p:nvPr/>
            </p:nvSpPr>
            <p:spPr>
              <a:xfrm>
                <a:off x="1405724" y="3564926"/>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74" name="object 78">
                <a:extLst>
                  <a:ext uri="{FF2B5EF4-FFF2-40B4-BE49-F238E27FC236}">
                    <a16:creationId xmlns:a16="http://schemas.microsoft.com/office/drawing/2014/main" id="{74305306-62A6-40E6-AB6D-A2FE7C953F39}"/>
                  </a:ext>
                </a:extLst>
              </p:cNvPr>
              <p:cNvSpPr/>
              <p:nvPr/>
            </p:nvSpPr>
            <p:spPr>
              <a:xfrm>
                <a:off x="1405724" y="4020064"/>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75" name="object 79">
                <a:extLst>
                  <a:ext uri="{FF2B5EF4-FFF2-40B4-BE49-F238E27FC236}">
                    <a16:creationId xmlns:a16="http://schemas.microsoft.com/office/drawing/2014/main" id="{36F822D4-A828-4CB5-95A6-270BDB672221}"/>
                  </a:ext>
                </a:extLst>
              </p:cNvPr>
              <p:cNvSpPr/>
              <p:nvPr/>
            </p:nvSpPr>
            <p:spPr>
              <a:xfrm>
                <a:off x="1405724" y="4020064"/>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76" name="object 80">
                <a:extLst>
                  <a:ext uri="{FF2B5EF4-FFF2-40B4-BE49-F238E27FC236}">
                    <a16:creationId xmlns:a16="http://schemas.microsoft.com/office/drawing/2014/main" id="{1AF16FC6-C6FD-412E-92C7-A75E593925CB}"/>
                  </a:ext>
                </a:extLst>
              </p:cNvPr>
              <p:cNvSpPr/>
              <p:nvPr/>
            </p:nvSpPr>
            <p:spPr>
              <a:xfrm>
                <a:off x="1405724" y="3888691"/>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77" name="object 81">
                <a:extLst>
                  <a:ext uri="{FF2B5EF4-FFF2-40B4-BE49-F238E27FC236}">
                    <a16:creationId xmlns:a16="http://schemas.microsoft.com/office/drawing/2014/main" id="{7332F3A1-70BE-4EFC-83CD-56F5C97D9D7F}"/>
                  </a:ext>
                </a:extLst>
              </p:cNvPr>
              <p:cNvSpPr/>
              <p:nvPr/>
            </p:nvSpPr>
            <p:spPr>
              <a:xfrm>
                <a:off x="1405724" y="3888691"/>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78" name="object 82">
                <a:extLst>
                  <a:ext uri="{FF2B5EF4-FFF2-40B4-BE49-F238E27FC236}">
                    <a16:creationId xmlns:a16="http://schemas.microsoft.com/office/drawing/2014/main" id="{B4C392B7-F4FF-42CB-BE4E-131CADB02846}"/>
                  </a:ext>
                </a:extLst>
              </p:cNvPr>
              <p:cNvSpPr/>
              <p:nvPr/>
            </p:nvSpPr>
            <p:spPr>
              <a:xfrm>
                <a:off x="1405724" y="2071631"/>
                <a:ext cx="52705" cy="60960"/>
              </a:xfrm>
              <a:custGeom>
                <a:avLst/>
                <a:gdLst/>
                <a:ahLst/>
                <a:cxnLst/>
                <a:rect l="l" t="t" r="r" b="b"/>
                <a:pathLst>
                  <a:path w="52705" h="60960">
                    <a:moveTo>
                      <a:pt x="52616" y="0"/>
                    </a:moveTo>
                    <a:lnTo>
                      <a:pt x="0" y="31064"/>
                    </a:lnTo>
                    <a:lnTo>
                      <a:pt x="52616" y="60756"/>
                    </a:lnTo>
                    <a:lnTo>
                      <a:pt x="52616" y="0"/>
                    </a:lnTo>
                    <a:close/>
                  </a:path>
                </a:pathLst>
              </a:custGeom>
              <a:solidFill>
                <a:srgbClr val="9D7C51"/>
              </a:solidFill>
            </p:spPr>
            <p:txBody>
              <a:bodyPr wrap="square" lIns="0" tIns="0" rIns="0" bIns="0" rtlCol="0"/>
              <a:lstStyle/>
              <a:p>
                <a:endParaRPr/>
              </a:p>
            </p:txBody>
          </p:sp>
          <p:sp>
            <p:nvSpPr>
              <p:cNvPr id="79" name="object 83">
                <a:extLst>
                  <a:ext uri="{FF2B5EF4-FFF2-40B4-BE49-F238E27FC236}">
                    <a16:creationId xmlns:a16="http://schemas.microsoft.com/office/drawing/2014/main" id="{3E5C13CA-4626-4058-8A07-3007A40DDB8F}"/>
                  </a:ext>
                </a:extLst>
              </p:cNvPr>
              <p:cNvSpPr/>
              <p:nvPr/>
            </p:nvSpPr>
            <p:spPr>
              <a:xfrm>
                <a:off x="1405724" y="2071631"/>
                <a:ext cx="52705" cy="60960"/>
              </a:xfrm>
              <a:custGeom>
                <a:avLst/>
                <a:gdLst/>
                <a:ahLst/>
                <a:cxnLst/>
                <a:rect l="l" t="t" r="r" b="b"/>
                <a:pathLst>
                  <a:path w="52705" h="60960">
                    <a:moveTo>
                      <a:pt x="0" y="31064"/>
                    </a:moveTo>
                    <a:lnTo>
                      <a:pt x="52616" y="60756"/>
                    </a:lnTo>
                    <a:lnTo>
                      <a:pt x="52616" y="0"/>
                    </a:lnTo>
                    <a:lnTo>
                      <a:pt x="0" y="31064"/>
                    </a:lnTo>
                    <a:close/>
                  </a:path>
                </a:pathLst>
              </a:custGeom>
              <a:ln w="4444">
                <a:solidFill>
                  <a:srgbClr val="1D1C20"/>
                </a:solidFill>
              </a:ln>
            </p:spPr>
            <p:txBody>
              <a:bodyPr wrap="square" lIns="0" tIns="0" rIns="0" bIns="0" rtlCol="0"/>
              <a:lstStyle/>
              <a:p>
                <a:endParaRPr/>
              </a:p>
            </p:txBody>
          </p:sp>
          <p:sp>
            <p:nvSpPr>
              <p:cNvPr id="80" name="object 84">
                <a:extLst>
                  <a:ext uri="{FF2B5EF4-FFF2-40B4-BE49-F238E27FC236}">
                    <a16:creationId xmlns:a16="http://schemas.microsoft.com/office/drawing/2014/main" id="{F2A28BBC-D5C9-432F-9CF4-9C6E849E70F2}"/>
                  </a:ext>
                </a:extLst>
              </p:cNvPr>
              <p:cNvSpPr/>
              <p:nvPr/>
            </p:nvSpPr>
            <p:spPr>
              <a:xfrm>
                <a:off x="1405724" y="1859329"/>
                <a:ext cx="52705" cy="243840"/>
              </a:xfrm>
              <a:custGeom>
                <a:avLst/>
                <a:gdLst/>
                <a:ahLst/>
                <a:cxnLst/>
                <a:rect l="l" t="t" r="r" b="b"/>
                <a:pathLst>
                  <a:path w="52705" h="243839">
                    <a:moveTo>
                      <a:pt x="0" y="0"/>
                    </a:moveTo>
                    <a:lnTo>
                      <a:pt x="0" y="243370"/>
                    </a:lnTo>
                    <a:lnTo>
                      <a:pt x="52616" y="212305"/>
                    </a:lnTo>
                    <a:lnTo>
                      <a:pt x="52616" y="29629"/>
                    </a:lnTo>
                    <a:lnTo>
                      <a:pt x="0" y="0"/>
                    </a:lnTo>
                    <a:close/>
                  </a:path>
                </a:pathLst>
              </a:custGeom>
              <a:solidFill>
                <a:srgbClr val="816642"/>
              </a:solidFill>
            </p:spPr>
            <p:txBody>
              <a:bodyPr wrap="square" lIns="0" tIns="0" rIns="0" bIns="0" rtlCol="0"/>
              <a:lstStyle/>
              <a:p>
                <a:endParaRPr/>
              </a:p>
            </p:txBody>
          </p:sp>
          <p:sp>
            <p:nvSpPr>
              <p:cNvPr id="81" name="object 85">
                <a:extLst>
                  <a:ext uri="{FF2B5EF4-FFF2-40B4-BE49-F238E27FC236}">
                    <a16:creationId xmlns:a16="http://schemas.microsoft.com/office/drawing/2014/main" id="{66DC6ECC-EABF-48EE-A87C-EA9F5F476094}"/>
                  </a:ext>
                </a:extLst>
              </p:cNvPr>
              <p:cNvSpPr/>
              <p:nvPr/>
            </p:nvSpPr>
            <p:spPr>
              <a:xfrm>
                <a:off x="1405724" y="1859329"/>
                <a:ext cx="52705" cy="243840"/>
              </a:xfrm>
              <a:custGeom>
                <a:avLst/>
                <a:gdLst/>
                <a:ahLst/>
                <a:cxnLst/>
                <a:rect l="l" t="t" r="r" b="b"/>
                <a:pathLst>
                  <a:path w="52705" h="243839">
                    <a:moveTo>
                      <a:pt x="52616" y="29629"/>
                    </a:moveTo>
                    <a:lnTo>
                      <a:pt x="0" y="0"/>
                    </a:lnTo>
                    <a:lnTo>
                      <a:pt x="0" y="243370"/>
                    </a:lnTo>
                    <a:lnTo>
                      <a:pt x="52616" y="212305"/>
                    </a:lnTo>
                    <a:lnTo>
                      <a:pt x="52616" y="29629"/>
                    </a:lnTo>
                    <a:close/>
                  </a:path>
                </a:pathLst>
              </a:custGeom>
              <a:ln w="4445">
                <a:solidFill>
                  <a:srgbClr val="1D1C20"/>
                </a:solidFill>
              </a:ln>
            </p:spPr>
            <p:txBody>
              <a:bodyPr wrap="square" lIns="0" tIns="0" rIns="0" bIns="0" rtlCol="0"/>
              <a:lstStyle/>
              <a:p>
                <a:endParaRPr/>
              </a:p>
            </p:txBody>
          </p:sp>
          <p:sp>
            <p:nvSpPr>
              <p:cNvPr id="82" name="object 86">
                <a:extLst>
                  <a:ext uri="{FF2B5EF4-FFF2-40B4-BE49-F238E27FC236}">
                    <a16:creationId xmlns:a16="http://schemas.microsoft.com/office/drawing/2014/main" id="{6A8A67C0-8881-43E4-B46C-A6715C539A9C}"/>
                  </a:ext>
                </a:extLst>
              </p:cNvPr>
              <p:cNvSpPr/>
              <p:nvPr/>
            </p:nvSpPr>
            <p:spPr>
              <a:xfrm>
                <a:off x="1010218" y="2058715"/>
                <a:ext cx="53340" cy="75565"/>
              </a:xfrm>
              <a:custGeom>
                <a:avLst/>
                <a:gdLst/>
                <a:ahLst/>
                <a:cxnLst/>
                <a:rect l="l" t="t" r="r" b="b"/>
                <a:pathLst>
                  <a:path w="53340" h="75564">
                    <a:moveTo>
                      <a:pt x="0" y="0"/>
                    </a:moveTo>
                    <a:lnTo>
                      <a:pt x="0" y="45059"/>
                    </a:lnTo>
                    <a:lnTo>
                      <a:pt x="52743" y="74955"/>
                    </a:lnTo>
                    <a:lnTo>
                      <a:pt x="52743" y="29921"/>
                    </a:lnTo>
                    <a:lnTo>
                      <a:pt x="0" y="0"/>
                    </a:lnTo>
                    <a:close/>
                  </a:path>
                </a:pathLst>
              </a:custGeom>
              <a:solidFill>
                <a:srgbClr val="AD8859"/>
              </a:solidFill>
            </p:spPr>
            <p:txBody>
              <a:bodyPr wrap="square" lIns="0" tIns="0" rIns="0" bIns="0" rtlCol="0"/>
              <a:lstStyle/>
              <a:p>
                <a:endParaRPr/>
              </a:p>
            </p:txBody>
          </p:sp>
          <p:sp>
            <p:nvSpPr>
              <p:cNvPr id="83" name="object 87">
                <a:extLst>
                  <a:ext uri="{FF2B5EF4-FFF2-40B4-BE49-F238E27FC236}">
                    <a16:creationId xmlns:a16="http://schemas.microsoft.com/office/drawing/2014/main" id="{7D2B3CA2-3F3F-4065-BE6C-D86F0A09EB61}"/>
                  </a:ext>
                </a:extLst>
              </p:cNvPr>
              <p:cNvSpPr/>
              <p:nvPr/>
            </p:nvSpPr>
            <p:spPr>
              <a:xfrm>
                <a:off x="1010218" y="2058715"/>
                <a:ext cx="53340" cy="75565"/>
              </a:xfrm>
              <a:custGeom>
                <a:avLst/>
                <a:gdLst/>
                <a:ahLst/>
                <a:cxnLst/>
                <a:rect l="l" t="t" r="r" b="b"/>
                <a:pathLst>
                  <a:path w="53340" h="75564">
                    <a:moveTo>
                      <a:pt x="0" y="45059"/>
                    </a:moveTo>
                    <a:lnTo>
                      <a:pt x="52743" y="74955"/>
                    </a:lnTo>
                    <a:lnTo>
                      <a:pt x="52743" y="29921"/>
                    </a:lnTo>
                    <a:lnTo>
                      <a:pt x="0" y="0"/>
                    </a:lnTo>
                    <a:lnTo>
                      <a:pt x="0" y="45059"/>
                    </a:lnTo>
                    <a:close/>
                  </a:path>
                </a:pathLst>
              </a:custGeom>
              <a:ln w="4445">
                <a:solidFill>
                  <a:srgbClr val="1D1C20"/>
                </a:solidFill>
              </a:ln>
            </p:spPr>
            <p:txBody>
              <a:bodyPr wrap="square" lIns="0" tIns="0" rIns="0" bIns="0" rtlCol="0"/>
              <a:lstStyle/>
              <a:p>
                <a:endParaRPr/>
              </a:p>
            </p:txBody>
          </p:sp>
          <p:sp>
            <p:nvSpPr>
              <p:cNvPr id="84" name="object 88">
                <a:extLst>
                  <a:ext uri="{FF2B5EF4-FFF2-40B4-BE49-F238E27FC236}">
                    <a16:creationId xmlns:a16="http://schemas.microsoft.com/office/drawing/2014/main" id="{FEB652B9-8743-4322-A212-F4E29695D212}"/>
                  </a:ext>
                </a:extLst>
              </p:cNvPr>
              <p:cNvSpPr/>
              <p:nvPr/>
            </p:nvSpPr>
            <p:spPr>
              <a:xfrm>
                <a:off x="1010218" y="1916323"/>
                <a:ext cx="370205" cy="172720"/>
              </a:xfrm>
              <a:custGeom>
                <a:avLst/>
                <a:gdLst/>
                <a:ahLst/>
                <a:cxnLst/>
                <a:rect l="l" t="t" r="r" b="b"/>
                <a:pathLst>
                  <a:path w="370205" h="172719">
                    <a:moveTo>
                      <a:pt x="317411" y="0"/>
                    </a:moveTo>
                    <a:lnTo>
                      <a:pt x="0" y="142392"/>
                    </a:lnTo>
                    <a:lnTo>
                      <a:pt x="52743" y="172313"/>
                    </a:lnTo>
                    <a:lnTo>
                      <a:pt x="370154" y="29921"/>
                    </a:lnTo>
                    <a:lnTo>
                      <a:pt x="317411" y="0"/>
                    </a:lnTo>
                    <a:close/>
                  </a:path>
                </a:pathLst>
              </a:custGeom>
              <a:solidFill>
                <a:srgbClr val="D9B586"/>
              </a:solidFill>
            </p:spPr>
            <p:txBody>
              <a:bodyPr wrap="square" lIns="0" tIns="0" rIns="0" bIns="0" rtlCol="0"/>
              <a:lstStyle/>
              <a:p>
                <a:endParaRPr/>
              </a:p>
            </p:txBody>
          </p:sp>
          <p:sp>
            <p:nvSpPr>
              <p:cNvPr id="85" name="object 89">
                <a:extLst>
                  <a:ext uri="{FF2B5EF4-FFF2-40B4-BE49-F238E27FC236}">
                    <a16:creationId xmlns:a16="http://schemas.microsoft.com/office/drawing/2014/main" id="{90D6DFC8-DEBF-400C-A1E3-096E460BE54A}"/>
                  </a:ext>
                </a:extLst>
              </p:cNvPr>
              <p:cNvSpPr/>
              <p:nvPr/>
            </p:nvSpPr>
            <p:spPr>
              <a:xfrm>
                <a:off x="1010218" y="1916323"/>
                <a:ext cx="370205" cy="172720"/>
              </a:xfrm>
              <a:custGeom>
                <a:avLst/>
                <a:gdLst/>
                <a:ahLst/>
                <a:cxnLst/>
                <a:rect l="l" t="t" r="r" b="b"/>
                <a:pathLst>
                  <a:path w="370205" h="172719">
                    <a:moveTo>
                      <a:pt x="0" y="142392"/>
                    </a:moveTo>
                    <a:lnTo>
                      <a:pt x="52743" y="172313"/>
                    </a:lnTo>
                    <a:lnTo>
                      <a:pt x="370154" y="29921"/>
                    </a:lnTo>
                    <a:lnTo>
                      <a:pt x="317411" y="0"/>
                    </a:lnTo>
                    <a:lnTo>
                      <a:pt x="0" y="142392"/>
                    </a:lnTo>
                    <a:close/>
                  </a:path>
                </a:pathLst>
              </a:custGeom>
              <a:ln w="4445">
                <a:solidFill>
                  <a:srgbClr val="1D1C20"/>
                </a:solidFill>
              </a:ln>
            </p:spPr>
            <p:txBody>
              <a:bodyPr wrap="square" lIns="0" tIns="0" rIns="0" bIns="0" rtlCol="0"/>
              <a:lstStyle/>
              <a:p>
                <a:endParaRPr/>
              </a:p>
            </p:txBody>
          </p:sp>
          <p:sp>
            <p:nvSpPr>
              <p:cNvPr id="86" name="object 90">
                <a:extLst>
                  <a:ext uri="{FF2B5EF4-FFF2-40B4-BE49-F238E27FC236}">
                    <a16:creationId xmlns:a16="http://schemas.microsoft.com/office/drawing/2014/main" id="{AD5D5E9C-8AFE-42BC-B002-45547A85406F}"/>
                  </a:ext>
                </a:extLst>
              </p:cNvPr>
              <p:cNvSpPr/>
              <p:nvPr/>
            </p:nvSpPr>
            <p:spPr>
              <a:xfrm>
                <a:off x="1062959" y="1947556"/>
                <a:ext cx="316865" cy="186690"/>
              </a:xfrm>
              <a:custGeom>
                <a:avLst/>
                <a:gdLst/>
                <a:ahLst/>
                <a:cxnLst/>
                <a:rect l="l" t="t" r="r" b="b"/>
                <a:pathLst>
                  <a:path w="316865" h="186689">
                    <a:moveTo>
                      <a:pt x="316395" y="0"/>
                    </a:moveTo>
                    <a:lnTo>
                      <a:pt x="0" y="139661"/>
                    </a:lnTo>
                    <a:lnTo>
                      <a:pt x="0" y="186118"/>
                    </a:lnTo>
                    <a:lnTo>
                      <a:pt x="316395" y="0"/>
                    </a:lnTo>
                    <a:close/>
                  </a:path>
                </a:pathLst>
              </a:custGeom>
              <a:solidFill>
                <a:srgbClr val="D0A46F"/>
              </a:solidFill>
            </p:spPr>
            <p:txBody>
              <a:bodyPr wrap="square" lIns="0" tIns="0" rIns="0" bIns="0" rtlCol="0"/>
              <a:lstStyle/>
              <a:p>
                <a:endParaRPr/>
              </a:p>
            </p:txBody>
          </p:sp>
          <p:sp>
            <p:nvSpPr>
              <p:cNvPr id="87" name="object 91">
                <a:extLst>
                  <a:ext uri="{FF2B5EF4-FFF2-40B4-BE49-F238E27FC236}">
                    <a16:creationId xmlns:a16="http://schemas.microsoft.com/office/drawing/2014/main" id="{BA6E4CB4-8358-4736-BB54-7CED729DA351}"/>
                  </a:ext>
                </a:extLst>
              </p:cNvPr>
              <p:cNvSpPr/>
              <p:nvPr/>
            </p:nvSpPr>
            <p:spPr>
              <a:xfrm>
                <a:off x="1062959" y="1947556"/>
                <a:ext cx="316865" cy="186690"/>
              </a:xfrm>
              <a:custGeom>
                <a:avLst/>
                <a:gdLst/>
                <a:ahLst/>
                <a:cxnLst/>
                <a:rect l="l" t="t" r="r" b="b"/>
                <a:pathLst>
                  <a:path w="316865" h="186689">
                    <a:moveTo>
                      <a:pt x="0" y="186118"/>
                    </a:moveTo>
                    <a:lnTo>
                      <a:pt x="0" y="139661"/>
                    </a:lnTo>
                    <a:lnTo>
                      <a:pt x="316395" y="0"/>
                    </a:lnTo>
                    <a:lnTo>
                      <a:pt x="0" y="186118"/>
                    </a:lnTo>
                    <a:close/>
                  </a:path>
                </a:pathLst>
              </a:custGeom>
              <a:ln w="4445">
                <a:solidFill>
                  <a:srgbClr val="1D1C20"/>
                </a:solidFill>
              </a:ln>
            </p:spPr>
            <p:txBody>
              <a:bodyPr wrap="square" lIns="0" tIns="0" rIns="0" bIns="0" rtlCol="0"/>
              <a:lstStyle/>
              <a:p>
                <a:endParaRPr/>
              </a:p>
            </p:txBody>
          </p:sp>
          <p:sp>
            <p:nvSpPr>
              <p:cNvPr id="88" name="object 92">
                <a:extLst>
                  <a:ext uri="{FF2B5EF4-FFF2-40B4-BE49-F238E27FC236}">
                    <a16:creationId xmlns:a16="http://schemas.microsoft.com/office/drawing/2014/main" id="{CF901317-3F1D-4CE3-A7F1-CC6BB8833B73}"/>
                  </a:ext>
                </a:extLst>
              </p:cNvPr>
              <p:cNvSpPr/>
              <p:nvPr/>
            </p:nvSpPr>
            <p:spPr>
              <a:xfrm>
                <a:off x="1010218" y="2295724"/>
                <a:ext cx="53340" cy="75565"/>
              </a:xfrm>
              <a:custGeom>
                <a:avLst/>
                <a:gdLst/>
                <a:ahLst/>
                <a:cxnLst/>
                <a:rect l="l" t="t" r="r" b="b"/>
                <a:pathLst>
                  <a:path w="53340" h="75564">
                    <a:moveTo>
                      <a:pt x="0" y="0"/>
                    </a:moveTo>
                    <a:lnTo>
                      <a:pt x="0" y="45046"/>
                    </a:lnTo>
                    <a:lnTo>
                      <a:pt x="52743" y="74942"/>
                    </a:lnTo>
                    <a:lnTo>
                      <a:pt x="52743" y="29921"/>
                    </a:lnTo>
                    <a:lnTo>
                      <a:pt x="0" y="0"/>
                    </a:lnTo>
                    <a:close/>
                  </a:path>
                </a:pathLst>
              </a:custGeom>
              <a:solidFill>
                <a:srgbClr val="AD8859"/>
              </a:solidFill>
            </p:spPr>
            <p:txBody>
              <a:bodyPr wrap="square" lIns="0" tIns="0" rIns="0" bIns="0" rtlCol="0"/>
              <a:lstStyle/>
              <a:p>
                <a:endParaRPr/>
              </a:p>
            </p:txBody>
          </p:sp>
          <p:sp>
            <p:nvSpPr>
              <p:cNvPr id="89" name="object 93">
                <a:extLst>
                  <a:ext uri="{FF2B5EF4-FFF2-40B4-BE49-F238E27FC236}">
                    <a16:creationId xmlns:a16="http://schemas.microsoft.com/office/drawing/2014/main" id="{2F37EE00-E19D-4BC0-A7D2-EEE7153846D9}"/>
                  </a:ext>
                </a:extLst>
              </p:cNvPr>
              <p:cNvSpPr/>
              <p:nvPr/>
            </p:nvSpPr>
            <p:spPr>
              <a:xfrm>
                <a:off x="1010218" y="2295724"/>
                <a:ext cx="53340" cy="75565"/>
              </a:xfrm>
              <a:custGeom>
                <a:avLst/>
                <a:gdLst/>
                <a:ahLst/>
                <a:cxnLst/>
                <a:rect l="l" t="t" r="r" b="b"/>
                <a:pathLst>
                  <a:path w="53340" h="75564">
                    <a:moveTo>
                      <a:pt x="0" y="45046"/>
                    </a:moveTo>
                    <a:lnTo>
                      <a:pt x="52743" y="74942"/>
                    </a:lnTo>
                    <a:lnTo>
                      <a:pt x="52743" y="29921"/>
                    </a:lnTo>
                    <a:lnTo>
                      <a:pt x="0" y="0"/>
                    </a:lnTo>
                    <a:lnTo>
                      <a:pt x="0" y="45046"/>
                    </a:lnTo>
                    <a:close/>
                  </a:path>
                </a:pathLst>
              </a:custGeom>
              <a:ln w="4445">
                <a:solidFill>
                  <a:srgbClr val="1D1C20"/>
                </a:solidFill>
              </a:ln>
            </p:spPr>
            <p:txBody>
              <a:bodyPr wrap="square" lIns="0" tIns="0" rIns="0" bIns="0" rtlCol="0"/>
              <a:lstStyle/>
              <a:p>
                <a:endParaRPr/>
              </a:p>
            </p:txBody>
          </p:sp>
          <p:sp>
            <p:nvSpPr>
              <p:cNvPr id="90" name="object 94">
                <a:extLst>
                  <a:ext uri="{FF2B5EF4-FFF2-40B4-BE49-F238E27FC236}">
                    <a16:creationId xmlns:a16="http://schemas.microsoft.com/office/drawing/2014/main" id="{F9D7BE7B-057C-4B27-A7B7-B06D827561CC}"/>
                  </a:ext>
                </a:extLst>
              </p:cNvPr>
              <p:cNvSpPr/>
              <p:nvPr/>
            </p:nvSpPr>
            <p:spPr>
              <a:xfrm>
                <a:off x="1010218" y="2153330"/>
                <a:ext cx="370205" cy="172720"/>
              </a:xfrm>
              <a:custGeom>
                <a:avLst/>
                <a:gdLst/>
                <a:ahLst/>
                <a:cxnLst/>
                <a:rect l="l" t="t" r="r" b="b"/>
                <a:pathLst>
                  <a:path w="370205" h="172719">
                    <a:moveTo>
                      <a:pt x="317411" y="0"/>
                    </a:moveTo>
                    <a:lnTo>
                      <a:pt x="0" y="142392"/>
                    </a:lnTo>
                    <a:lnTo>
                      <a:pt x="52743" y="172313"/>
                    </a:lnTo>
                    <a:lnTo>
                      <a:pt x="370154" y="29921"/>
                    </a:lnTo>
                    <a:lnTo>
                      <a:pt x="317411" y="0"/>
                    </a:lnTo>
                    <a:close/>
                  </a:path>
                </a:pathLst>
              </a:custGeom>
              <a:solidFill>
                <a:srgbClr val="D9B586"/>
              </a:solidFill>
            </p:spPr>
            <p:txBody>
              <a:bodyPr wrap="square" lIns="0" tIns="0" rIns="0" bIns="0" rtlCol="0"/>
              <a:lstStyle/>
              <a:p>
                <a:endParaRPr/>
              </a:p>
            </p:txBody>
          </p:sp>
          <p:sp>
            <p:nvSpPr>
              <p:cNvPr id="91" name="object 95">
                <a:extLst>
                  <a:ext uri="{FF2B5EF4-FFF2-40B4-BE49-F238E27FC236}">
                    <a16:creationId xmlns:a16="http://schemas.microsoft.com/office/drawing/2014/main" id="{43A58647-4972-4E7B-A158-1C10078F8524}"/>
                  </a:ext>
                </a:extLst>
              </p:cNvPr>
              <p:cNvSpPr/>
              <p:nvPr/>
            </p:nvSpPr>
            <p:spPr>
              <a:xfrm>
                <a:off x="1010218" y="2153330"/>
                <a:ext cx="370205" cy="172720"/>
              </a:xfrm>
              <a:custGeom>
                <a:avLst/>
                <a:gdLst/>
                <a:ahLst/>
                <a:cxnLst/>
                <a:rect l="l" t="t" r="r" b="b"/>
                <a:pathLst>
                  <a:path w="370205" h="172719">
                    <a:moveTo>
                      <a:pt x="0" y="142392"/>
                    </a:moveTo>
                    <a:lnTo>
                      <a:pt x="52743" y="172313"/>
                    </a:lnTo>
                    <a:lnTo>
                      <a:pt x="370154" y="29921"/>
                    </a:lnTo>
                    <a:lnTo>
                      <a:pt x="317411" y="0"/>
                    </a:lnTo>
                    <a:lnTo>
                      <a:pt x="0" y="142392"/>
                    </a:lnTo>
                    <a:close/>
                  </a:path>
                </a:pathLst>
              </a:custGeom>
              <a:ln w="4445">
                <a:solidFill>
                  <a:srgbClr val="1D1C20"/>
                </a:solidFill>
              </a:ln>
            </p:spPr>
            <p:txBody>
              <a:bodyPr wrap="square" lIns="0" tIns="0" rIns="0" bIns="0" rtlCol="0"/>
              <a:lstStyle/>
              <a:p>
                <a:endParaRPr/>
              </a:p>
            </p:txBody>
          </p:sp>
          <p:sp>
            <p:nvSpPr>
              <p:cNvPr id="92" name="object 96">
                <a:extLst>
                  <a:ext uri="{FF2B5EF4-FFF2-40B4-BE49-F238E27FC236}">
                    <a16:creationId xmlns:a16="http://schemas.microsoft.com/office/drawing/2014/main" id="{6B54903E-F238-463F-A8ED-1C2B43828F8A}"/>
                  </a:ext>
                </a:extLst>
              </p:cNvPr>
              <p:cNvSpPr/>
              <p:nvPr/>
            </p:nvSpPr>
            <p:spPr>
              <a:xfrm>
                <a:off x="1062959" y="2184566"/>
                <a:ext cx="316865" cy="186690"/>
              </a:xfrm>
              <a:custGeom>
                <a:avLst/>
                <a:gdLst/>
                <a:ahLst/>
                <a:cxnLst/>
                <a:rect l="l" t="t" r="r" b="b"/>
                <a:pathLst>
                  <a:path w="316865" h="186689">
                    <a:moveTo>
                      <a:pt x="316395" y="0"/>
                    </a:moveTo>
                    <a:lnTo>
                      <a:pt x="0" y="139661"/>
                    </a:lnTo>
                    <a:lnTo>
                      <a:pt x="0" y="186105"/>
                    </a:lnTo>
                    <a:lnTo>
                      <a:pt x="316395" y="0"/>
                    </a:lnTo>
                    <a:close/>
                  </a:path>
                </a:pathLst>
              </a:custGeom>
              <a:solidFill>
                <a:srgbClr val="D0A46F"/>
              </a:solidFill>
            </p:spPr>
            <p:txBody>
              <a:bodyPr wrap="square" lIns="0" tIns="0" rIns="0" bIns="0" rtlCol="0"/>
              <a:lstStyle/>
              <a:p>
                <a:endParaRPr/>
              </a:p>
            </p:txBody>
          </p:sp>
          <p:sp>
            <p:nvSpPr>
              <p:cNvPr id="93" name="object 97">
                <a:extLst>
                  <a:ext uri="{FF2B5EF4-FFF2-40B4-BE49-F238E27FC236}">
                    <a16:creationId xmlns:a16="http://schemas.microsoft.com/office/drawing/2014/main" id="{159ABD0E-5B58-4003-BFB8-250F6D094F5D}"/>
                  </a:ext>
                </a:extLst>
              </p:cNvPr>
              <p:cNvSpPr/>
              <p:nvPr/>
            </p:nvSpPr>
            <p:spPr>
              <a:xfrm>
                <a:off x="1062959" y="2184566"/>
                <a:ext cx="316865" cy="186690"/>
              </a:xfrm>
              <a:custGeom>
                <a:avLst/>
                <a:gdLst/>
                <a:ahLst/>
                <a:cxnLst/>
                <a:rect l="l" t="t" r="r" b="b"/>
                <a:pathLst>
                  <a:path w="316865" h="186689">
                    <a:moveTo>
                      <a:pt x="0" y="186105"/>
                    </a:moveTo>
                    <a:lnTo>
                      <a:pt x="0" y="139661"/>
                    </a:lnTo>
                    <a:lnTo>
                      <a:pt x="316395" y="0"/>
                    </a:lnTo>
                    <a:lnTo>
                      <a:pt x="0" y="186105"/>
                    </a:lnTo>
                    <a:close/>
                  </a:path>
                </a:pathLst>
              </a:custGeom>
              <a:ln w="4445">
                <a:solidFill>
                  <a:srgbClr val="1D1C20"/>
                </a:solidFill>
              </a:ln>
            </p:spPr>
            <p:txBody>
              <a:bodyPr wrap="square" lIns="0" tIns="0" rIns="0" bIns="0" rtlCol="0"/>
              <a:lstStyle/>
              <a:p>
                <a:endParaRPr/>
              </a:p>
            </p:txBody>
          </p:sp>
        </p:grpSp>
        <p:sp>
          <p:nvSpPr>
            <p:cNvPr id="8" name="object 98">
              <a:extLst>
                <a:ext uri="{FF2B5EF4-FFF2-40B4-BE49-F238E27FC236}">
                  <a16:creationId xmlns:a16="http://schemas.microsoft.com/office/drawing/2014/main" id="{4E4E9AF6-9A33-4358-9254-076081E8C4AC}"/>
                </a:ext>
              </a:extLst>
            </p:cNvPr>
            <p:cNvSpPr txBox="1"/>
            <p:nvPr/>
          </p:nvSpPr>
          <p:spPr>
            <a:xfrm>
              <a:off x="1965126" y="2138558"/>
              <a:ext cx="174625" cy="544830"/>
            </a:xfrm>
            <a:prstGeom prst="rect">
              <a:avLst/>
            </a:prstGeom>
          </p:spPr>
          <p:txBody>
            <a:bodyPr vert="horz" wrap="square" lIns="0" tIns="59054" rIns="0" bIns="0" rtlCol="0">
              <a:spAutoFit/>
            </a:bodyPr>
            <a:lstStyle/>
            <a:p>
              <a:pPr marL="38100">
                <a:lnSpc>
                  <a:spcPct val="100000"/>
                </a:lnSpc>
                <a:spcBef>
                  <a:spcPts val="464"/>
                </a:spcBef>
              </a:pPr>
              <a:r>
                <a:rPr lang="cy-GB" sz="600">
                  <a:solidFill>
                    <a:srgbClr val="1D1C20"/>
                  </a:solidFill>
                  <a:latin typeface="Arial"/>
                  <a:cs typeface="Arial"/>
                </a:rPr>
                <a:t>1</a:t>
              </a:r>
              <a:r>
                <a:rPr lang="cy-GB" sz="1200" baseline="-20833">
                  <a:solidFill>
                    <a:srgbClr val="1D1C20"/>
                  </a:solidFill>
                  <a:latin typeface="Arial"/>
                  <a:cs typeface="Arial"/>
                </a:rPr>
                <a:t>/</a:t>
              </a:r>
              <a:r>
                <a:rPr lang="cy-GB" sz="900" baseline="-46296">
                  <a:solidFill>
                    <a:srgbClr val="1D1C20"/>
                  </a:solidFill>
                  <a:latin typeface="Arial"/>
                  <a:cs typeface="Arial"/>
                </a:rPr>
                <a:t>3</a:t>
              </a:r>
            </a:p>
            <a:p>
              <a:pPr marL="38100">
                <a:lnSpc>
                  <a:spcPct val="100000"/>
                </a:lnSpc>
                <a:spcBef>
                  <a:spcPts val="365"/>
                </a:spcBef>
              </a:pPr>
              <a:r>
                <a:rPr lang="cy-GB" sz="600">
                  <a:solidFill>
                    <a:srgbClr val="1D1C20"/>
                  </a:solidFill>
                  <a:latin typeface="Arial"/>
                  <a:cs typeface="Arial"/>
                </a:rPr>
                <a:t>1</a:t>
              </a:r>
              <a:r>
                <a:rPr lang="cy-GB" sz="1200" baseline="-20833">
                  <a:solidFill>
                    <a:srgbClr val="1D1C20"/>
                  </a:solidFill>
                  <a:latin typeface="Arial"/>
                  <a:cs typeface="Arial"/>
                </a:rPr>
                <a:t>/</a:t>
              </a:r>
              <a:r>
                <a:rPr lang="cy-GB" sz="900" baseline="-46296">
                  <a:solidFill>
                    <a:srgbClr val="1D1C20"/>
                  </a:solidFill>
                  <a:latin typeface="Arial"/>
                  <a:cs typeface="Arial"/>
                </a:rPr>
                <a:t>3</a:t>
              </a:r>
            </a:p>
            <a:p>
              <a:pPr marL="38100">
                <a:lnSpc>
                  <a:spcPct val="100000"/>
                </a:lnSpc>
                <a:spcBef>
                  <a:spcPts val="475"/>
                </a:spcBef>
              </a:pPr>
              <a:r>
                <a:rPr lang="cy-GB" sz="600">
                  <a:solidFill>
                    <a:srgbClr val="1D1C20"/>
                  </a:solidFill>
                  <a:latin typeface="Arial"/>
                  <a:cs typeface="Arial"/>
                </a:rPr>
                <a:t>1</a:t>
              </a:r>
              <a:r>
                <a:rPr lang="cy-GB" sz="1200" baseline="-20833">
                  <a:solidFill>
                    <a:srgbClr val="1D1C20"/>
                  </a:solidFill>
                  <a:latin typeface="Arial"/>
                  <a:cs typeface="Arial"/>
                </a:rPr>
                <a:t>/</a:t>
              </a:r>
              <a:r>
                <a:rPr lang="cy-GB" sz="900" baseline="-46296">
                  <a:solidFill>
                    <a:srgbClr val="1D1C20"/>
                  </a:solidFill>
                  <a:latin typeface="Arial"/>
                  <a:cs typeface="Arial"/>
                </a:rPr>
                <a:t>3</a:t>
              </a:r>
            </a:p>
          </p:txBody>
        </p:sp>
        <p:sp>
          <p:nvSpPr>
            <p:cNvPr id="9" name="object 99">
              <a:extLst>
                <a:ext uri="{FF2B5EF4-FFF2-40B4-BE49-F238E27FC236}">
                  <a16:creationId xmlns:a16="http://schemas.microsoft.com/office/drawing/2014/main" id="{6817FDDD-7564-4412-8719-D89325DEA72B}"/>
                </a:ext>
              </a:extLst>
            </p:cNvPr>
            <p:cNvSpPr txBox="1"/>
            <p:nvPr/>
          </p:nvSpPr>
          <p:spPr>
            <a:xfrm>
              <a:off x="1933384" y="1288725"/>
              <a:ext cx="206375" cy="410845"/>
            </a:xfrm>
            <a:prstGeom prst="rect">
              <a:avLst/>
            </a:prstGeom>
          </p:spPr>
          <p:txBody>
            <a:bodyPr vert="horz" wrap="square" lIns="0" tIns="83185" rIns="0" bIns="0" rtlCol="0">
              <a:spAutoFit/>
            </a:bodyPr>
            <a:lstStyle/>
            <a:p>
              <a:pPr marL="38100">
                <a:lnSpc>
                  <a:spcPct val="100000"/>
                </a:lnSpc>
                <a:spcBef>
                  <a:spcPts val="655"/>
                </a:spcBef>
              </a:pPr>
              <a:r>
                <a:rPr lang="cy-GB" sz="600">
                  <a:solidFill>
                    <a:srgbClr val="1D1C20"/>
                  </a:solidFill>
                  <a:latin typeface="Arial"/>
                  <a:cs typeface="Arial"/>
                </a:rPr>
                <a:t>1</a:t>
              </a:r>
              <a:r>
                <a:rPr lang="cy-GB" sz="1200" baseline="-20833">
                  <a:solidFill>
                    <a:srgbClr val="1D1C20"/>
                  </a:solidFill>
                  <a:latin typeface="Arial"/>
                  <a:cs typeface="Arial"/>
                </a:rPr>
                <a:t>/</a:t>
              </a:r>
              <a:r>
                <a:rPr lang="cy-GB" sz="900" baseline="-46296">
                  <a:solidFill>
                    <a:srgbClr val="1D1C20"/>
                  </a:solidFill>
                  <a:latin typeface="Arial"/>
                  <a:cs typeface="Arial"/>
                </a:rPr>
                <a:t>3</a:t>
              </a:r>
            </a:p>
            <a:p>
              <a:pPr marL="69215">
                <a:lnSpc>
                  <a:spcPct val="100000"/>
                </a:lnSpc>
                <a:spcBef>
                  <a:spcPts val="555"/>
                </a:spcBef>
              </a:pPr>
              <a:r>
                <a:rPr lang="cy-GB" sz="600">
                  <a:solidFill>
                    <a:srgbClr val="1D1C20"/>
                  </a:solidFill>
                  <a:latin typeface="Arial"/>
                  <a:cs typeface="Arial"/>
                </a:rPr>
                <a:t>2</a:t>
              </a:r>
              <a:r>
                <a:rPr lang="cy-GB" sz="1200" baseline="-20833">
                  <a:solidFill>
                    <a:srgbClr val="1D1C20"/>
                  </a:solidFill>
                  <a:latin typeface="Arial"/>
                  <a:cs typeface="Arial"/>
                </a:rPr>
                <a:t>/</a:t>
              </a:r>
              <a:r>
                <a:rPr lang="cy-GB" sz="900" baseline="-46296">
                  <a:solidFill>
                    <a:srgbClr val="1D1C20"/>
                  </a:solidFill>
                  <a:latin typeface="Arial"/>
                  <a:cs typeface="Arial"/>
                </a:rPr>
                <a:t>3</a:t>
              </a:r>
            </a:p>
          </p:txBody>
        </p:sp>
        <p:grpSp>
          <p:nvGrpSpPr>
            <p:cNvPr id="10" name="object 100">
              <a:extLst>
                <a:ext uri="{FF2B5EF4-FFF2-40B4-BE49-F238E27FC236}">
                  <a16:creationId xmlns:a16="http://schemas.microsoft.com/office/drawing/2014/main" id="{6FEF44A7-D2CE-4A5C-B8EA-925BC90B6042}"/>
                </a:ext>
              </a:extLst>
            </p:cNvPr>
            <p:cNvGrpSpPr/>
            <p:nvPr/>
          </p:nvGrpSpPr>
          <p:grpSpPr>
            <a:xfrm>
              <a:off x="1890595" y="1304767"/>
              <a:ext cx="542290" cy="2684780"/>
              <a:chOff x="1890595" y="1304767"/>
              <a:chExt cx="542290" cy="2684780"/>
            </a:xfrm>
          </p:grpSpPr>
          <p:sp>
            <p:nvSpPr>
              <p:cNvPr id="53" name="object 101">
                <a:extLst>
                  <a:ext uri="{FF2B5EF4-FFF2-40B4-BE49-F238E27FC236}">
                    <a16:creationId xmlns:a16="http://schemas.microsoft.com/office/drawing/2014/main" id="{E1894D60-977F-4DCA-8658-DDFE1AD71B7E}"/>
                  </a:ext>
                </a:extLst>
              </p:cNvPr>
              <p:cNvSpPr/>
              <p:nvPr/>
            </p:nvSpPr>
            <p:spPr>
              <a:xfrm>
                <a:off x="1892818" y="1306989"/>
                <a:ext cx="339725" cy="2627630"/>
              </a:xfrm>
              <a:custGeom>
                <a:avLst/>
                <a:gdLst/>
                <a:ahLst/>
                <a:cxnLst/>
                <a:rect l="l" t="t" r="r" b="b"/>
                <a:pathLst>
                  <a:path w="339725" h="2627629">
                    <a:moveTo>
                      <a:pt x="0" y="164033"/>
                    </a:moveTo>
                    <a:lnTo>
                      <a:pt x="279971" y="0"/>
                    </a:lnTo>
                  </a:path>
                  <a:path w="339725" h="2627629">
                    <a:moveTo>
                      <a:pt x="59245" y="2627198"/>
                    </a:moveTo>
                    <a:lnTo>
                      <a:pt x="339217" y="2463165"/>
                    </a:lnTo>
                  </a:path>
                </a:pathLst>
              </a:custGeom>
              <a:ln w="4445">
                <a:solidFill>
                  <a:srgbClr val="1D1C20"/>
                </a:solidFill>
              </a:ln>
            </p:spPr>
            <p:txBody>
              <a:bodyPr wrap="square" lIns="0" tIns="0" rIns="0" bIns="0" rtlCol="0"/>
              <a:lstStyle/>
              <a:p>
                <a:endParaRPr/>
              </a:p>
            </p:txBody>
          </p:sp>
          <p:pic>
            <p:nvPicPr>
              <p:cNvPr id="54" name="object 102">
                <a:extLst>
                  <a:ext uri="{FF2B5EF4-FFF2-40B4-BE49-F238E27FC236}">
                    <a16:creationId xmlns:a16="http://schemas.microsoft.com/office/drawing/2014/main" id="{F0B0A216-D236-436F-964D-990E68D55E5D}"/>
                  </a:ext>
                </a:extLst>
              </p:cNvPr>
              <p:cNvPicPr/>
              <p:nvPr/>
            </p:nvPicPr>
            <p:blipFill>
              <a:blip r:embed="rId3" cstate="email">
                <a:extLst>
                  <a:ext uri="{28A0092B-C50C-407E-A947-70E740481C1C}">
                    <a14:useLocalDpi xmlns:a14="http://schemas.microsoft.com/office/drawing/2010/main"/>
                  </a:ext>
                </a:extLst>
              </a:blip>
              <a:stretch>
                <a:fillRect/>
              </a:stretch>
            </p:blipFill>
            <p:spPr>
              <a:xfrm>
                <a:off x="2145052" y="3721005"/>
                <a:ext cx="287479" cy="267919"/>
              </a:xfrm>
              <a:prstGeom prst="rect">
                <a:avLst/>
              </a:prstGeom>
            </p:spPr>
          </p:pic>
        </p:grpSp>
        <p:sp>
          <p:nvSpPr>
            <p:cNvPr id="11" name="object 103">
              <a:extLst>
                <a:ext uri="{FF2B5EF4-FFF2-40B4-BE49-F238E27FC236}">
                  <a16:creationId xmlns:a16="http://schemas.microsoft.com/office/drawing/2014/main" id="{5E35C467-5D29-45F7-98F3-BEF01F1EBF3B}"/>
                </a:ext>
              </a:extLst>
            </p:cNvPr>
            <p:cNvSpPr txBox="1"/>
            <p:nvPr/>
          </p:nvSpPr>
          <p:spPr>
            <a:xfrm>
              <a:off x="982600" y="3174928"/>
              <a:ext cx="2296286" cy="1522201"/>
            </a:xfrm>
            <a:prstGeom prst="rect">
              <a:avLst/>
            </a:prstGeom>
          </p:spPr>
          <p:txBody>
            <a:bodyPr vert="horz" wrap="square" lIns="0" tIns="50800" rIns="0" bIns="0" rtlCol="0">
              <a:spAutoFit/>
            </a:bodyPr>
            <a:lstStyle/>
            <a:p>
              <a:pPr marL="153035" algn="ctr">
                <a:lnSpc>
                  <a:spcPct val="100000"/>
                </a:lnSpc>
                <a:spcBef>
                  <a:spcPts val="400"/>
                </a:spcBef>
              </a:pPr>
              <a:r>
                <a:rPr lang="cy-GB" sz="600" dirty="0">
                  <a:solidFill>
                    <a:srgbClr val="1D1C20"/>
                  </a:solidFill>
                  <a:latin typeface="Arial"/>
                  <a:cs typeface="Arial"/>
                </a:rPr>
                <a:t>1</a:t>
              </a:r>
              <a:r>
                <a:rPr lang="cy-GB" sz="1200" baseline="-20833" dirty="0">
                  <a:solidFill>
                    <a:srgbClr val="1D1C20"/>
                  </a:solidFill>
                  <a:latin typeface="Arial"/>
                  <a:cs typeface="Arial"/>
                </a:rPr>
                <a:t>/</a:t>
              </a:r>
              <a:r>
                <a:rPr lang="cy-GB" sz="900" baseline="-46296" dirty="0">
                  <a:solidFill>
                    <a:srgbClr val="1D1C20"/>
                  </a:solidFill>
                  <a:latin typeface="Arial"/>
                  <a:cs typeface="Arial"/>
                </a:rPr>
                <a:t>4</a:t>
              </a:r>
            </a:p>
            <a:p>
              <a:pPr marL="153035" algn="ctr">
                <a:lnSpc>
                  <a:spcPct val="100000"/>
                </a:lnSpc>
                <a:spcBef>
                  <a:spcPts val="305"/>
                </a:spcBef>
              </a:pPr>
              <a:r>
                <a:rPr lang="cy-GB" sz="600" dirty="0">
                  <a:solidFill>
                    <a:srgbClr val="1D1C20"/>
                  </a:solidFill>
                  <a:latin typeface="Arial"/>
                  <a:cs typeface="Arial"/>
                </a:rPr>
                <a:t>1</a:t>
              </a:r>
              <a:r>
                <a:rPr lang="cy-GB" sz="1200" baseline="-20833" dirty="0">
                  <a:solidFill>
                    <a:srgbClr val="1D1C20"/>
                  </a:solidFill>
                  <a:latin typeface="Arial"/>
                  <a:cs typeface="Arial"/>
                </a:rPr>
                <a:t>/</a:t>
              </a:r>
              <a:r>
                <a:rPr lang="cy-GB" sz="900" baseline="-46296" dirty="0">
                  <a:solidFill>
                    <a:srgbClr val="1D1C20"/>
                  </a:solidFill>
                  <a:latin typeface="Arial"/>
                  <a:cs typeface="Arial"/>
                </a:rPr>
                <a:t>4</a:t>
              </a:r>
            </a:p>
            <a:p>
              <a:pPr marL="153035" algn="ctr">
                <a:lnSpc>
                  <a:spcPct val="100000"/>
                </a:lnSpc>
                <a:spcBef>
                  <a:spcPts val="315"/>
                </a:spcBef>
              </a:pPr>
              <a:r>
                <a:rPr lang="cy-GB" sz="600" dirty="0">
                  <a:solidFill>
                    <a:srgbClr val="1D1C20"/>
                  </a:solidFill>
                  <a:latin typeface="Arial"/>
                  <a:cs typeface="Arial"/>
                </a:rPr>
                <a:t>1</a:t>
              </a:r>
              <a:r>
                <a:rPr lang="cy-GB" sz="1200" baseline="-20833" dirty="0">
                  <a:solidFill>
                    <a:srgbClr val="1D1C20"/>
                  </a:solidFill>
                  <a:latin typeface="Arial"/>
                  <a:cs typeface="Arial"/>
                </a:rPr>
                <a:t>/</a:t>
              </a:r>
              <a:r>
                <a:rPr lang="cy-GB" sz="900" baseline="-46296" dirty="0">
                  <a:solidFill>
                    <a:srgbClr val="1D1C20"/>
                  </a:solidFill>
                  <a:latin typeface="Arial"/>
                  <a:cs typeface="Arial"/>
                </a:rPr>
                <a:t>4</a:t>
              </a:r>
            </a:p>
            <a:p>
              <a:pPr marL="153035" algn="ctr">
                <a:lnSpc>
                  <a:spcPct val="100000"/>
                </a:lnSpc>
                <a:spcBef>
                  <a:spcPts val="235"/>
                </a:spcBef>
              </a:pPr>
              <a:r>
                <a:rPr lang="cy-GB" sz="600" dirty="0">
                  <a:solidFill>
                    <a:srgbClr val="1D1C20"/>
                  </a:solidFill>
                  <a:latin typeface="Arial"/>
                  <a:cs typeface="Arial"/>
                </a:rPr>
                <a:t>1</a:t>
              </a:r>
              <a:r>
                <a:rPr lang="cy-GB" sz="1200" baseline="-20833" dirty="0">
                  <a:solidFill>
                    <a:srgbClr val="1D1C20"/>
                  </a:solidFill>
                  <a:latin typeface="Arial"/>
                  <a:cs typeface="Arial"/>
                </a:rPr>
                <a:t>/</a:t>
              </a:r>
              <a:r>
                <a:rPr lang="cy-GB" sz="900" baseline="-46296" dirty="0">
                  <a:solidFill>
                    <a:srgbClr val="1D1C20"/>
                  </a:solidFill>
                  <a:latin typeface="Arial"/>
                  <a:cs typeface="Arial"/>
                </a:rPr>
                <a:t>4</a:t>
              </a:r>
            </a:p>
            <a:p>
              <a:pPr marL="1283970" marR="30480">
                <a:lnSpc>
                  <a:spcPct val="100000"/>
                </a:lnSpc>
                <a:spcBef>
                  <a:spcPts val="735"/>
                </a:spcBef>
              </a:pPr>
              <a:r>
                <a:rPr lang="cy-GB" sz="1000" dirty="0">
                  <a:solidFill>
                    <a:srgbClr val="1D1C20"/>
                  </a:solidFill>
                  <a:latin typeface="Arial"/>
                  <a:cs typeface="Arial"/>
                </a:rPr>
                <a:t>   </a:t>
              </a:r>
            </a:p>
            <a:p>
              <a:pPr marL="1283970" marR="30480">
                <a:lnSpc>
                  <a:spcPct val="100000"/>
                </a:lnSpc>
                <a:spcBef>
                  <a:spcPts val="735"/>
                </a:spcBef>
              </a:pPr>
              <a:r>
                <a:rPr lang="cy-GB" sz="1000" dirty="0">
                  <a:solidFill>
                    <a:srgbClr val="1D1C20"/>
                  </a:solidFill>
                  <a:latin typeface="Arial"/>
                  <a:cs typeface="Arial"/>
                </a:rPr>
                <a:t> 1–2 gwaith trwch y tynoau</a:t>
              </a:r>
            </a:p>
            <a:p>
              <a:pPr>
                <a:lnSpc>
                  <a:spcPct val="100000"/>
                </a:lnSpc>
                <a:spcBef>
                  <a:spcPts val="25"/>
                </a:spcBef>
              </a:pPr>
              <a:endParaRPr lang="en-GB" sz="900" dirty="0">
                <a:latin typeface="Arial"/>
                <a:cs typeface="Arial"/>
              </a:endParaRPr>
            </a:p>
            <a:p>
              <a:pPr>
                <a:lnSpc>
                  <a:spcPct val="100000"/>
                </a:lnSpc>
                <a:spcBef>
                  <a:spcPts val="25"/>
                </a:spcBef>
              </a:pPr>
              <a:endParaRPr sz="900" dirty="0">
                <a:latin typeface="Arial"/>
                <a:cs typeface="Arial"/>
              </a:endParaRPr>
            </a:p>
            <a:p>
              <a:pPr marL="25400">
                <a:lnSpc>
                  <a:spcPct val="100000"/>
                </a:lnSpc>
              </a:pPr>
              <a:r>
                <a:rPr lang="cy-GB" sz="1000" b="1" dirty="0">
                  <a:solidFill>
                    <a:srgbClr val="919598"/>
                  </a:solidFill>
                  <a:latin typeface="Arial"/>
                  <a:cs typeface="Arial"/>
                </a:rPr>
                <a:t>Uniadau mortais a thyno</a:t>
              </a:r>
            </a:p>
          </p:txBody>
        </p:sp>
        <p:grpSp>
          <p:nvGrpSpPr>
            <p:cNvPr id="12" name="object 104">
              <a:extLst>
                <a:ext uri="{FF2B5EF4-FFF2-40B4-BE49-F238E27FC236}">
                  <a16:creationId xmlns:a16="http://schemas.microsoft.com/office/drawing/2014/main" id="{D7872521-0F86-4585-A364-B09E30BD994C}"/>
                </a:ext>
              </a:extLst>
            </p:cNvPr>
            <p:cNvGrpSpPr/>
            <p:nvPr/>
          </p:nvGrpSpPr>
          <p:grpSpPr>
            <a:xfrm>
              <a:off x="4979573" y="2015705"/>
              <a:ext cx="1144270" cy="1026160"/>
              <a:chOff x="4979573" y="2015705"/>
              <a:chExt cx="1144270" cy="1026160"/>
            </a:xfrm>
          </p:grpSpPr>
          <p:sp>
            <p:nvSpPr>
              <p:cNvPr id="39" name="object 105">
                <a:extLst>
                  <a:ext uri="{FF2B5EF4-FFF2-40B4-BE49-F238E27FC236}">
                    <a16:creationId xmlns:a16="http://schemas.microsoft.com/office/drawing/2014/main" id="{B3D27CCA-A8B8-4364-8EB5-C9990BECE979}"/>
                  </a:ext>
                </a:extLst>
              </p:cNvPr>
              <p:cNvSpPr/>
              <p:nvPr/>
            </p:nvSpPr>
            <p:spPr>
              <a:xfrm>
                <a:off x="5465296" y="2102717"/>
                <a:ext cx="655955" cy="739775"/>
              </a:xfrm>
              <a:custGeom>
                <a:avLst/>
                <a:gdLst/>
                <a:ahLst/>
                <a:cxnLst/>
                <a:rect l="l" t="t" r="r" b="b"/>
                <a:pathLst>
                  <a:path w="655954" h="739775">
                    <a:moveTo>
                      <a:pt x="655459" y="0"/>
                    </a:moveTo>
                    <a:lnTo>
                      <a:pt x="0" y="384924"/>
                    </a:lnTo>
                    <a:lnTo>
                      <a:pt x="0" y="739381"/>
                    </a:lnTo>
                    <a:lnTo>
                      <a:pt x="655459" y="354456"/>
                    </a:lnTo>
                    <a:lnTo>
                      <a:pt x="655459" y="0"/>
                    </a:lnTo>
                    <a:close/>
                  </a:path>
                </a:pathLst>
              </a:custGeom>
              <a:solidFill>
                <a:srgbClr val="D0A46F"/>
              </a:solidFill>
            </p:spPr>
            <p:txBody>
              <a:bodyPr wrap="square" lIns="0" tIns="0" rIns="0" bIns="0" rtlCol="0"/>
              <a:lstStyle/>
              <a:p>
                <a:endParaRPr/>
              </a:p>
            </p:txBody>
          </p:sp>
          <p:sp>
            <p:nvSpPr>
              <p:cNvPr id="40" name="object 106">
                <a:extLst>
                  <a:ext uri="{FF2B5EF4-FFF2-40B4-BE49-F238E27FC236}">
                    <a16:creationId xmlns:a16="http://schemas.microsoft.com/office/drawing/2014/main" id="{46DB9D41-DA12-414E-8A90-7E954B409A38}"/>
                  </a:ext>
                </a:extLst>
              </p:cNvPr>
              <p:cNvSpPr/>
              <p:nvPr/>
            </p:nvSpPr>
            <p:spPr>
              <a:xfrm>
                <a:off x="5465296" y="2102717"/>
                <a:ext cx="655955" cy="739775"/>
              </a:xfrm>
              <a:custGeom>
                <a:avLst/>
                <a:gdLst/>
                <a:ahLst/>
                <a:cxnLst/>
                <a:rect l="l" t="t" r="r" b="b"/>
                <a:pathLst>
                  <a:path w="655954" h="739775">
                    <a:moveTo>
                      <a:pt x="655459" y="354456"/>
                    </a:moveTo>
                    <a:lnTo>
                      <a:pt x="0" y="739381"/>
                    </a:lnTo>
                    <a:lnTo>
                      <a:pt x="0" y="384924"/>
                    </a:lnTo>
                    <a:lnTo>
                      <a:pt x="655459" y="0"/>
                    </a:lnTo>
                    <a:lnTo>
                      <a:pt x="655459" y="354456"/>
                    </a:lnTo>
                    <a:close/>
                  </a:path>
                </a:pathLst>
              </a:custGeom>
              <a:ln w="4495">
                <a:solidFill>
                  <a:srgbClr val="1D1C20"/>
                </a:solidFill>
              </a:ln>
            </p:spPr>
            <p:txBody>
              <a:bodyPr wrap="square" lIns="0" tIns="0" rIns="0" bIns="0" rtlCol="0"/>
              <a:lstStyle/>
              <a:p>
                <a:endParaRPr/>
              </a:p>
            </p:txBody>
          </p:sp>
          <p:sp>
            <p:nvSpPr>
              <p:cNvPr id="41" name="object 107">
                <a:extLst>
                  <a:ext uri="{FF2B5EF4-FFF2-40B4-BE49-F238E27FC236}">
                    <a16:creationId xmlns:a16="http://schemas.microsoft.com/office/drawing/2014/main" id="{A5F39A58-637F-44E5-9C3D-B9431841C5D6}"/>
                  </a:ext>
                </a:extLst>
              </p:cNvPr>
              <p:cNvSpPr/>
              <p:nvPr/>
            </p:nvSpPr>
            <p:spPr>
              <a:xfrm>
                <a:off x="5313451" y="2402114"/>
                <a:ext cx="152400" cy="440055"/>
              </a:xfrm>
              <a:custGeom>
                <a:avLst/>
                <a:gdLst/>
                <a:ahLst/>
                <a:cxnLst/>
                <a:rect l="l" t="t" r="r" b="b"/>
                <a:pathLst>
                  <a:path w="152400" h="440055">
                    <a:moveTo>
                      <a:pt x="0" y="0"/>
                    </a:moveTo>
                    <a:lnTo>
                      <a:pt x="0" y="354456"/>
                    </a:lnTo>
                    <a:lnTo>
                      <a:pt x="151853" y="439991"/>
                    </a:lnTo>
                    <a:lnTo>
                      <a:pt x="151853" y="85534"/>
                    </a:lnTo>
                    <a:lnTo>
                      <a:pt x="0" y="0"/>
                    </a:lnTo>
                    <a:close/>
                  </a:path>
                </a:pathLst>
              </a:custGeom>
              <a:solidFill>
                <a:srgbClr val="AD8859"/>
              </a:solidFill>
            </p:spPr>
            <p:txBody>
              <a:bodyPr wrap="square" lIns="0" tIns="0" rIns="0" bIns="0" rtlCol="0"/>
              <a:lstStyle/>
              <a:p>
                <a:endParaRPr/>
              </a:p>
            </p:txBody>
          </p:sp>
          <p:sp>
            <p:nvSpPr>
              <p:cNvPr id="42" name="object 108">
                <a:extLst>
                  <a:ext uri="{FF2B5EF4-FFF2-40B4-BE49-F238E27FC236}">
                    <a16:creationId xmlns:a16="http://schemas.microsoft.com/office/drawing/2014/main" id="{4D3626DA-D38E-4E5B-B1CB-599EF6F51707}"/>
                  </a:ext>
                </a:extLst>
              </p:cNvPr>
              <p:cNvSpPr/>
              <p:nvPr/>
            </p:nvSpPr>
            <p:spPr>
              <a:xfrm>
                <a:off x="5313451" y="2402114"/>
                <a:ext cx="152400" cy="440055"/>
              </a:xfrm>
              <a:custGeom>
                <a:avLst/>
                <a:gdLst/>
                <a:ahLst/>
                <a:cxnLst/>
                <a:rect l="l" t="t" r="r" b="b"/>
                <a:pathLst>
                  <a:path w="152400" h="440055">
                    <a:moveTo>
                      <a:pt x="0" y="354456"/>
                    </a:moveTo>
                    <a:lnTo>
                      <a:pt x="151853" y="439991"/>
                    </a:lnTo>
                    <a:lnTo>
                      <a:pt x="151853" y="85534"/>
                    </a:lnTo>
                    <a:lnTo>
                      <a:pt x="0" y="0"/>
                    </a:lnTo>
                    <a:lnTo>
                      <a:pt x="0" y="354456"/>
                    </a:lnTo>
                    <a:close/>
                  </a:path>
                </a:pathLst>
              </a:custGeom>
              <a:ln w="4495">
                <a:solidFill>
                  <a:srgbClr val="1D1C20"/>
                </a:solidFill>
              </a:ln>
            </p:spPr>
            <p:txBody>
              <a:bodyPr wrap="square" lIns="0" tIns="0" rIns="0" bIns="0" rtlCol="0"/>
              <a:lstStyle/>
              <a:p>
                <a:endParaRPr/>
              </a:p>
            </p:txBody>
          </p:sp>
          <p:sp>
            <p:nvSpPr>
              <p:cNvPr id="43" name="object 109">
                <a:extLst>
                  <a:ext uri="{FF2B5EF4-FFF2-40B4-BE49-F238E27FC236}">
                    <a16:creationId xmlns:a16="http://schemas.microsoft.com/office/drawing/2014/main" id="{37F34E3F-D3D8-4E25-8FA0-CB60FE0A10E4}"/>
                  </a:ext>
                </a:extLst>
              </p:cNvPr>
              <p:cNvSpPr/>
              <p:nvPr/>
            </p:nvSpPr>
            <p:spPr>
              <a:xfrm>
                <a:off x="5035409" y="2459809"/>
                <a:ext cx="379095" cy="578485"/>
              </a:xfrm>
              <a:custGeom>
                <a:avLst/>
                <a:gdLst/>
                <a:ahLst/>
                <a:cxnLst/>
                <a:rect l="l" t="t" r="r" b="b"/>
                <a:pathLst>
                  <a:path w="379095" h="578485">
                    <a:moveTo>
                      <a:pt x="379069" y="0"/>
                    </a:moveTo>
                    <a:lnTo>
                      <a:pt x="278549" y="59397"/>
                    </a:lnTo>
                    <a:lnTo>
                      <a:pt x="278549" y="165201"/>
                    </a:lnTo>
                    <a:lnTo>
                      <a:pt x="0" y="329806"/>
                    </a:lnTo>
                    <a:lnTo>
                      <a:pt x="0" y="578459"/>
                    </a:lnTo>
                    <a:lnTo>
                      <a:pt x="379069" y="354469"/>
                    </a:lnTo>
                    <a:lnTo>
                      <a:pt x="379069" y="0"/>
                    </a:lnTo>
                    <a:close/>
                  </a:path>
                </a:pathLst>
              </a:custGeom>
              <a:solidFill>
                <a:srgbClr val="D0A46F"/>
              </a:solidFill>
            </p:spPr>
            <p:txBody>
              <a:bodyPr wrap="square" lIns="0" tIns="0" rIns="0" bIns="0" rtlCol="0"/>
              <a:lstStyle/>
              <a:p>
                <a:endParaRPr/>
              </a:p>
            </p:txBody>
          </p:sp>
          <p:sp>
            <p:nvSpPr>
              <p:cNvPr id="44" name="object 110">
                <a:extLst>
                  <a:ext uri="{FF2B5EF4-FFF2-40B4-BE49-F238E27FC236}">
                    <a16:creationId xmlns:a16="http://schemas.microsoft.com/office/drawing/2014/main" id="{9DF83D67-F387-4319-86CE-A49DAFC424F5}"/>
                  </a:ext>
                </a:extLst>
              </p:cNvPr>
              <p:cNvSpPr/>
              <p:nvPr/>
            </p:nvSpPr>
            <p:spPr>
              <a:xfrm>
                <a:off x="5035409" y="2459809"/>
                <a:ext cx="379095" cy="578485"/>
              </a:xfrm>
              <a:custGeom>
                <a:avLst/>
                <a:gdLst/>
                <a:ahLst/>
                <a:cxnLst/>
                <a:rect l="l" t="t" r="r" b="b"/>
                <a:pathLst>
                  <a:path w="379095" h="578485">
                    <a:moveTo>
                      <a:pt x="278549" y="59397"/>
                    </a:moveTo>
                    <a:lnTo>
                      <a:pt x="278549" y="165201"/>
                    </a:lnTo>
                    <a:lnTo>
                      <a:pt x="0" y="329806"/>
                    </a:lnTo>
                    <a:lnTo>
                      <a:pt x="0" y="578459"/>
                    </a:lnTo>
                    <a:lnTo>
                      <a:pt x="379069" y="354469"/>
                    </a:lnTo>
                    <a:lnTo>
                      <a:pt x="379069" y="0"/>
                    </a:lnTo>
                    <a:lnTo>
                      <a:pt x="278549" y="59397"/>
                    </a:lnTo>
                    <a:close/>
                  </a:path>
                </a:pathLst>
              </a:custGeom>
              <a:ln w="4495">
                <a:solidFill>
                  <a:srgbClr val="1D1C20"/>
                </a:solidFill>
              </a:ln>
            </p:spPr>
            <p:txBody>
              <a:bodyPr wrap="square" lIns="0" tIns="0" rIns="0" bIns="0" rtlCol="0"/>
              <a:lstStyle/>
              <a:p>
                <a:endParaRPr/>
              </a:p>
            </p:txBody>
          </p:sp>
          <p:sp>
            <p:nvSpPr>
              <p:cNvPr id="45" name="object 111">
                <a:extLst>
                  <a:ext uri="{FF2B5EF4-FFF2-40B4-BE49-F238E27FC236}">
                    <a16:creationId xmlns:a16="http://schemas.microsoft.com/office/drawing/2014/main" id="{14BBACE1-9433-47DB-AE0A-416F97BA9562}"/>
                  </a:ext>
                </a:extLst>
              </p:cNvPr>
              <p:cNvSpPr/>
              <p:nvPr/>
            </p:nvSpPr>
            <p:spPr>
              <a:xfrm>
                <a:off x="4982113" y="2759835"/>
                <a:ext cx="53340" cy="279400"/>
              </a:xfrm>
              <a:custGeom>
                <a:avLst/>
                <a:gdLst/>
                <a:ahLst/>
                <a:cxnLst/>
                <a:rect l="l" t="t" r="r" b="b"/>
                <a:pathLst>
                  <a:path w="53339" h="279400">
                    <a:moveTo>
                      <a:pt x="0" y="0"/>
                    </a:moveTo>
                    <a:lnTo>
                      <a:pt x="0" y="248691"/>
                    </a:lnTo>
                    <a:lnTo>
                      <a:pt x="53301" y="278917"/>
                    </a:lnTo>
                    <a:lnTo>
                      <a:pt x="53301" y="30238"/>
                    </a:lnTo>
                    <a:lnTo>
                      <a:pt x="0" y="0"/>
                    </a:lnTo>
                    <a:close/>
                  </a:path>
                </a:pathLst>
              </a:custGeom>
              <a:solidFill>
                <a:srgbClr val="AD8859"/>
              </a:solidFill>
            </p:spPr>
            <p:txBody>
              <a:bodyPr wrap="square" lIns="0" tIns="0" rIns="0" bIns="0" rtlCol="0"/>
              <a:lstStyle/>
              <a:p>
                <a:endParaRPr/>
              </a:p>
            </p:txBody>
          </p:sp>
          <p:sp>
            <p:nvSpPr>
              <p:cNvPr id="46" name="object 112">
                <a:extLst>
                  <a:ext uri="{FF2B5EF4-FFF2-40B4-BE49-F238E27FC236}">
                    <a16:creationId xmlns:a16="http://schemas.microsoft.com/office/drawing/2014/main" id="{81063FD2-0AC4-431C-AE35-ACEE818DB694}"/>
                  </a:ext>
                </a:extLst>
              </p:cNvPr>
              <p:cNvSpPr/>
              <p:nvPr/>
            </p:nvSpPr>
            <p:spPr>
              <a:xfrm>
                <a:off x="4982113" y="2759835"/>
                <a:ext cx="53340" cy="279400"/>
              </a:xfrm>
              <a:custGeom>
                <a:avLst/>
                <a:gdLst/>
                <a:ahLst/>
                <a:cxnLst/>
                <a:rect l="l" t="t" r="r" b="b"/>
                <a:pathLst>
                  <a:path w="53339" h="279400">
                    <a:moveTo>
                      <a:pt x="0" y="248691"/>
                    </a:moveTo>
                    <a:lnTo>
                      <a:pt x="53301" y="278917"/>
                    </a:lnTo>
                    <a:lnTo>
                      <a:pt x="53301" y="30238"/>
                    </a:lnTo>
                    <a:lnTo>
                      <a:pt x="0" y="0"/>
                    </a:lnTo>
                    <a:lnTo>
                      <a:pt x="0" y="248691"/>
                    </a:lnTo>
                    <a:close/>
                  </a:path>
                </a:pathLst>
              </a:custGeom>
              <a:ln w="4495">
                <a:solidFill>
                  <a:srgbClr val="1D1C20"/>
                </a:solidFill>
              </a:ln>
            </p:spPr>
            <p:txBody>
              <a:bodyPr wrap="square" lIns="0" tIns="0" rIns="0" bIns="0" rtlCol="0"/>
              <a:lstStyle/>
              <a:p>
                <a:endParaRPr/>
              </a:p>
            </p:txBody>
          </p:sp>
          <p:sp>
            <p:nvSpPr>
              <p:cNvPr id="47" name="object 113">
                <a:extLst>
                  <a:ext uri="{FF2B5EF4-FFF2-40B4-BE49-F238E27FC236}">
                    <a16:creationId xmlns:a16="http://schemas.microsoft.com/office/drawing/2014/main" id="{F994FBED-B25B-4991-A965-85C3627884EE}"/>
                  </a:ext>
                </a:extLst>
              </p:cNvPr>
              <p:cNvSpPr/>
              <p:nvPr/>
            </p:nvSpPr>
            <p:spPr>
              <a:xfrm>
                <a:off x="4982514" y="2595594"/>
                <a:ext cx="332105" cy="194310"/>
              </a:xfrm>
              <a:custGeom>
                <a:avLst/>
                <a:gdLst/>
                <a:ahLst/>
                <a:cxnLst/>
                <a:rect l="l" t="t" r="r" b="b"/>
                <a:pathLst>
                  <a:path w="332104" h="194310">
                    <a:moveTo>
                      <a:pt x="278803" y="0"/>
                    </a:moveTo>
                    <a:lnTo>
                      <a:pt x="0" y="164592"/>
                    </a:lnTo>
                    <a:lnTo>
                      <a:pt x="52895" y="194017"/>
                    </a:lnTo>
                    <a:lnTo>
                      <a:pt x="331711" y="29438"/>
                    </a:lnTo>
                    <a:lnTo>
                      <a:pt x="278803" y="0"/>
                    </a:lnTo>
                    <a:close/>
                  </a:path>
                </a:pathLst>
              </a:custGeom>
              <a:solidFill>
                <a:srgbClr val="D9B586"/>
              </a:solidFill>
            </p:spPr>
            <p:txBody>
              <a:bodyPr wrap="square" lIns="0" tIns="0" rIns="0" bIns="0" rtlCol="0"/>
              <a:lstStyle/>
              <a:p>
                <a:endParaRPr/>
              </a:p>
            </p:txBody>
          </p:sp>
          <p:sp>
            <p:nvSpPr>
              <p:cNvPr id="48" name="object 114">
                <a:extLst>
                  <a:ext uri="{FF2B5EF4-FFF2-40B4-BE49-F238E27FC236}">
                    <a16:creationId xmlns:a16="http://schemas.microsoft.com/office/drawing/2014/main" id="{8C1C9188-B71A-4C9F-8853-A39DCE712A4A}"/>
                  </a:ext>
                </a:extLst>
              </p:cNvPr>
              <p:cNvSpPr/>
              <p:nvPr/>
            </p:nvSpPr>
            <p:spPr>
              <a:xfrm>
                <a:off x="4982514" y="2595594"/>
                <a:ext cx="332105" cy="194310"/>
              </a:xfrm>
              <a:custGeom>
                <a:avLst/>
                <a:gdLst/>
                <a:ahLst/>
                <a:cxnLst/>
                <a:rect l="l" t="t" r="r" b="b"/>
                <a:pathLst>
                  <a:path w="332104" h="194310">
                    <a:moveTo>
                      <a:pt x="0" y="164592"/>
                    </a:moveTo>
                    <a:lnTo>
                      <a:pt x="52895" y="194017"/>
                    </a:lnTo>
                    <a:lnTo>
                      <a:pt x="331711" y="29438"/>
                    </a:lnTo>
                    <a:lnTo>
                      <a:pt x="278803" y="0"/>
                    </a:lnTo>
                    <a:lnTo>
                      <a:pt x="0" y="164592"/>
                    </a:lnTo>
                    <a:close/>
                  </a:path>
                </a:pathLst>
              </a:custGeom>
              <a:ln w="4495">
                <a:solidFill>
                  <a:srgbClr val="1D1C20"/>
                </a:solidFill>
              </a:ln>
            </p:spPr>
            <p:txBody>
              <a:bodyPr wrap="square" lIns="0" tIns="0" rIns="0" bIns="0" rtlCol="0"/>
              <a:lstStyle/>
              <a:p>
                <a:endParaRPr/>
              </a:p>
            </p:txBody>
          </p:sp>
          <p:sp>
            <p:nvSpPr>
              <p:cNvPr id="49" name="object 115">
                <a:extLst>
                  <a:ext uri="{FF2B5EF4-FFF2-40B4-BE49-F238E27FC236}">
                    <a16:creationId xmlns:a16="http://schemas.microsoft.com/office/drawing/2014/main" id="{54673987-0ABC-4F51-B51B-C99C201A594F}"/>
                  </a:ext>
                </a:extLst>
              </p:cNvPr>
              <p:cNvSpPr/>
              <p:nvPr/>
            </p:nvSpPr>
            <p:spPr>
              <a:xfrm>
                <a:off x="5261324" y="2489782"/>
                <a:ext cx="52705" cy="135255"/>
              </a:xfrm>
              <a:custGeom>
                <a:avLst/>
                <a:gdLst/>
                <a:ahLst/>
                <a:cxnLst/>
                <a:rect l="l" t="t" r="r" b="b"/>
                <a:pathLst>
                  <a:path w="52704" h="135255">
                    <a:moveTo>
                      <a:pt x="0" y="0"/>
                    </a:moveTo>
                    <a:lnTo>
                      <a:pt x="0" y="105816"/>
                    </a:lnTo>
                    <a:lnTo>
                      <a:pt x="52628" y="135242"/>
                    </a:lnTo>
                    <a:lnTo>
                      <a:pt x="52628" y="29425"/>
                    </a:lnTo>
                    <a:lnTo>
                      <a:pt x="0" y="0"/>
                    </a:lnTo>
                    <a:close/>
                  </a:path>
                </a:pathLst>
              </a:custGeom>
              <a:solidFill>
                <a:srgbClr val="AD8859"/>
              </a:solidFill>
            </p:spPr>
            <p:txBody>
              <a:bodyPr wrap="square" lIns="0" tIns="0" rIns="0" bIns="0" rtlCol="0"/>
              <a:lstStyle/>
              <a:p>
                <a:endParaRPr/>
              </a:p>
            </p:txBody>
          </p:sp>
          <p:sp>
            <p:nvSpPr>
              <p:cNvPr id="50" name="object 116">
                <a:extLst>
                  <a:ext uri="{FF2B5EF4-FFF2-40B4-BE49-F238E27FC236}">
                    <a16:creationId xmlns:a16="http://schemas.microsoft.com/office/drawing/2014/main" id="{6BCCAEF5-10A2-4603-85BD-1DF99BD7EC99}"/>
                  </a:ext>
                </a:extLst>
              </p:cNvPr>
              <p:cNvSpPr/>
              <p:nvPr/>
            </p:nvSpPr>
            <p:spPr>
              <a:xfrm>
                <a:off x="5261324" y="2489782"/>
                <a:ext cx="52705" cy="135255"/>
              </a:xfrm>
              <a:custGeom>
                <a:avLst/>
                <a:gdLst/>
                <a:ahLst/>
                <a:cxnLst/>
                <a:rect l="l" t="t" r="r" b="b"/>
                <a:pathLst>
                  <a:path w="52704" h="135255">
                    <a:moveTo>
                      <a:pt x="0" y="105816"/>
                    </a:moveTo>
                    <a:lnTo>
                      <a:pt x="0" y="0"/>
                    </a:lnTo>
                    <a:lnTo>
                      <a:pt x="52628" y="29425"/>
                    </a:lnTo>
                    <a:lnTo>
                      <a:pt x="52628" y="135242"/>
                    </a:lnTo>
                    <a:lnTo>
                      <a:pt x="0" y="105816"/>
                    </a:lnTo>
                    <a:close/>
                  </a:path>
                </a:pathLst>
              </a:custGeom>
              <a:ln w="4495">
                <a:solidFill>
                  <a:srgbClr val="1D1C20"/>
                </a:solidFill>
              </a:ln>
            </p:spPr>
            <p:txBody>
              <a:bodyPr wrap="square" lIns="0" tIns="0" rIns="0" bIns="0" rtlCol="0"/>
              <a:lstStyle/>
              <a:p>
                <a:endParaRPr/>
              </a:p>
            </p:txBody>
          </p:sp>
          <p:sp>
            <p:nvSpPr>
              <p:cNvPr id="51" name="object 117">
                <a:extLst>
                  <a:ext uri="{FF2B5EF4-FFF2-40B4-BE49-F238E27FC236}">
                    <a16:creationId xmlns:a16="http://schemas.microsoft.com/office/drawing/2014/main" id="{8E8478BA-4187-4332-9873-8E70EFC67C5E}"/>
                  </a:ext>
                </a:extLst>
              </p:cNvPr>
              <p:cNvSpPr/>
              <p:nvPr/>
            </p:nvSpPr>
            <p:spPr>
              <a:xfrm>
                <a:off x="5261524" y="2018245"/>
                <a:ext cx="859790" cy="501015"/>
              </a:xfrm>
              <a:custGeom>
                <a:avLst/>
                <a:gdLst/>
                <a:ahLst/>
                <a:cxnLst/>
                <a:rect l="l" t="t" r="r" b="b"/>
                <a:pathLst>
                  <a:path w="859789" h="501014">
                    <a:moveTo>
                      <a:pt x="706856" y="0"/>
                    </a:moveTo>
                    <a:lnTo>
                      <a:pt x="51396" y="384924"/>
                    </a:lnTo>
                    <a:lnTo>
                      <a:pt x="100711" y="412267"/>
                    </a:lnTo>
                    <a:lnTo>
                      <a:pt x="0" y="471538"/>
                    </a:lnTo>
                    <a:lnTo>
                      <a:pt x="52971" y="500900"/>
                    </a:lnTo>
                    <a:lnTo>
                      <a:pt x="153670" y="441629"/>
                    </a:lnTo>
                    <a:lnTo>
                      <a:pt x="203771" y="469391"/>
                    </a:lnTo>
                    <a:lnTo>
                      <a:pt x="859231" y="84467"/>
                    </a:lnTo>
                    <a:lnTo>
                      <a:pt x="706856" y="0"/>
                    </a:lnTo>
                    <a:close/>
                  </a:path>
                </a:pathLst>
              </a:custGeom>
              <a:solidFill>
                <a:srgbClr val="D9B586"/>
              </a:solidFill>
            </p:spPr>
            <p:txBody>
              <a:bodyPr wrap="square" lIns="0" tIns="0" rIns="0" bIns="0" rtlCol="0"/>
              <a:lstStyle/>
              <a:p>
                <a:endParaRPr/>
              </a:p>
            </p:txBody>
          </p:sp>
          <p:sp>
            <p:nvSpPr>
              <p:cNvPr id="52" name="object 118">
                <a:extLst>
                  <a:ext uri="{FF2B5EF4-FFF2-40B4-BE49-F238E27FC236}">
                    <a16:creationId xmlns:a16="http://schemas.microsoft.com/office/drawing/2014/main" id="{4DF21856-AFD0-44F2-B611-D5F2BE0D2313}"/>
                  </a:ext>
                </a:extLst>
              </p:cNvPr>
              <p:cNvSpPr/>
              <p:nvPr/>
            </p:nvSpPr>
            <p:spPr>
              <a:xfrm>
                <a:off x="5261524" y="2018245"/>
                <a:ext cx="859790" cy="501015"/>
              </a:xfrm>
              <a:custGeom>
                <a:avLst/>
                <a:gdLst/>
                <a:ahLst/>
                <a:cxnLst/>
                <a:rect l="l" t="t" r="r" b="b"/>
                <a:pathLst>
                  <a:path w="859789" h="501014">
                    <a:moveTo>
                      <a:pt x="859231" y="84467"/>
                    </a:moveTo>
                    <a:lnTo>
                      <a:pt x="706856" y="0"/>
                    </a:lnTo>
                    <a:lnTo>
                      <a:pt x="51396" y="384924"/>
                    </a:lnTo>
                    <a:lnTo>
                      <a:pt x="100711" y="412267"/>
                    </a:lnTo>
                    <a:lnTo>
                      <a:pt x="0" y="471538"/>
                    </a:lnTo>
                    <a:lnTo>
                      <a:pt x="52971" y="500900"/>
                    </a:lnTo>
                    <a:lnTo>
                      <a:pt x="153670" y="441629"/>
                    </a:lnTo>
                    <a:lnTo>
                      <a:pt x="203771" y="469391"/>
                    </a:lnTo>
                    <a:lnTo>
                      <a:pt x="859231" y="84467"/>
                    </a:lnTo>
                    <a:close/>
                  </a:path>
                </a:pathLst>
              </a:custGeom>
              <a:ln w="4495">
                <a:solidFill>
                  <a:srgbClr val="1D1C20"/>
                </a:solidFill>
              </a:ln>
            </p:spPr>
            <p:txBody>
              <a:bodyPr wrap="square" lIns="0" tIns="0" rIns="0" bIns="0" rtlCol="0"/>
              <a:lstStyle/>
              <a:p>
                <a:endParaRPr/>
              </a:p>
            </p:txBody>
          </p:sp>
        </p:grpSp>
        <p:grpSp>
          <p:nvGrpSpPr>
            <p:cNvPr id="13" name="object 119">
              <a:extLst>
                <a:ext uri="{FF2B5EF4-FFF2-40B4-BE49-F238E27FC236}">
                  <a16:creationId xmlns:a16="http://schemas.microsoft.com/office/drawing/2014/main" id="{A95FB461-80FB-400B-85C2-753A12403BEF}"/>
                </a:ext>
              </a:extLst>
            </p:cNvPr>
            <p:cNvGrpSpPr/>
            <p:nvPr/>
          </p:nvGrpSpPr>
          <p:grpSpPr>
            <a:xfrm>
              <a:off x="4070995" y="2730537"/>
              <a:ext cx="826769" cy="1520190"/>
              <a:chOff x="4070995" y="2730537"/>
              <a:chExt cx="826769" cy="1520190"/>
            </a:xfrm>
          </p:grpSpPr>
          <p:sp>
            <p:nvSpPr>
              <p:cNvPr id="16" name="object 120">
                <a:extLst>
                  <a:ext uri="{FF2B5EF4-FFF2-40B4-BE49-F238E27FC236}">
                    <a16:creationId xmlns:a16="http://schemas.microsoft.com/office/drawing/2014/main" id="{DC3AEF9B-8792-4E2F-8A8C-3C9D15D17DA2}"/>
                  </a:ext>
                </a:extLst>
              </p:cNvPr>
              <p:cNvSpPr/>
              <p:nvPr/>
            </p:nvSpPr>
            <p:spPr>
              <a:xfrm>
                <a:off x="4576732" y="2818587"/>
                <a:ext cx="318770" cy="1430020"/>
              </a:xfrm>
              <a:custGeom>
                <a:avLst/>
                <a:gdLst/>
                <a:ahLst/>
                <a:cxnLst/>
                <a:rect l="l" t="t" r="r" b="b"/>
                <a:pathLst>
                  <a:path w="318770" h="1430020">
                    <a:moveTo>
                      <a:pt x="318643" y="0"/>
                    </a:moveTo>
                    <a:lnTo>
                      <a:pt x="0" y="188188"/>
                    </a:lnTo>
                    <a:lnTo>
                      <a:pt x="0" y="1429423"/>
                    </a:lnTo>
                    <a:lnTo>
                      <a:pt x="16611" y="1429423"/>
                    </a:lnTo>
                    <a:lnTo>
                      <a:pt x="318643" y="1251038"/>
                    </a:lnTo>
                    <a:lnTo>
                      <a:pt x="318643" y="0"/>
                    </a:lnTo>
                    <a:close/>
                  </a:path>
                </a:pathLst>
              </a:custGeom>
              <a:solidFill>
                <a:srgbClr val="D0A46F"/>
              </a:solidFill>
            </p:spPr>
            <p:txBody>
              <a:bodyPr wrap="square" lIns="0" tIns="0" rIns="0" bIns="0" rtlCol="0"/>
              <a:lstStyle/>
              <a:p>
                <a:endParaRPr/>
              </a:p>
            </p:txBody>
          </p:sp>
          <p:sp>
            <p:nvSpPr>
              <p:cNvPr id="17" name="object 121">
                <a:extLst>
                  <a:ext uri="{FF2B5EF4-FFF2-40B4-BE49-F238E27FC236}">
                    <a16:creationId xmlns:a16="http://schemas.microsoft.com/office/drawing/2014/main" id="{7AB3FA8B-3230-4638-B397-D0A18EE9B292}"/>
                  </a:ext>
                </a:extLst>
              </p:cNvPr>
              <p:cNvSpPr/>
              <p:nvPr/>
            </p:nvSpPr>
            <p:spPr>
              <a:xfrm>
                <a:off x="4576734" y="2818588"/>
                <a:ext cx="318770" cy="1430020"/>
              </a:xfrm>
              <a:custGeom>
                <a:avLst/>
                <a:gdLst/>
                <a:ahLst/>
                <a:cxnLst/>
                <a:rect l="l" t="t" r="r" b="b"/>
                <a:pathLst>
                  <a:path w="318770" h="1430020">
                    <a:moveTo>
                      <a:pt x="318642" y="1251038"/>
                    </a:moveTo>
                    <a:lnTo>
                      <a:pt x="16582" y="1429421"/>
                    </a:lnTo>
                  </a:path>
                  <a:path w="318770" h="1430020">
                    <a:moveTo>
                      <a:pt x="0" y="1429421"/>
                    </a:moveTo>
                    <a:lnTo>
                      <a:pt x="0" y="188188"/>
                    </a:lnTo>
                    <a:lnTo>
                      <a:pt x="318642" y="0"/>
                    </a:lnTo>
                    <a:lnTo>
                      <a:pt x="318642" y="1251038"/>
                    </a:lnTo>
                  </a:path>
                </a:pathLst>
              </a:custGeom>
              <a:ln w="4495">
                <a:solidFill>
                  <a:srgbClr val="1D1C20"/>
                </a:solidFill>
              </a:ln>
            </p:spPr>
            <p:txBody>
              <a:bodyPr wrap="square" lIns="0" tIns="0" rIns="0" bIns="0" rtlCol="0"/>
              <a:lstStyle/>
              <a:p>
                <a:endParaRPr/>
              </a:p>
            </p:txBody>
          </p:sp>
          <p:sp>
            <p:nvSpPr>
              <p:cNvPr id="18" name="object 122">
                <a:extLst>
                  <a:ext uri="{FF2B5EF4-FFF2-40B4-BE49-F238E27FC236}">
                    <a16:creationId xmlns:a16="http://schemas.microsoft.com/office/drawing/2014/main" id="{2A1663A1-7018-4AE7-BAA7-6C3656BFB09D}"/>
                  </a:ext>
                </a:extLst>
              </p:cNvPr>
              <p:cNvSpPr/>
              <p:nvPr/>
            </p:nvSpPr>
            <p:spPr>
              <a:xfrm>
                <a:off x="4424892" y="2732785"/>
                <a:ext cx="470534" cy="274320"/>
              </a:xfrm>
              <a:custGeom>
                <a:avLst/>
                <a:gdLst/>
                <a:ahLst/>
                <a:cxnLst/>
                <a:rect l="l" t="t" r="r" b="b"/>
                <a:pathLst>
                  <a:path w="470535" h="274319">
                    <a:moveTo>
                      <a:pt x="318643" y="0"/>
                    </a:moveTo>
                    <a:lnTo>
                      <a:pt x="0" y="188175"/>
                    </a:lnTo>
                    <a:lnTo>
                      <a:pt x="151841" y="273989"/>
                    </a:lnTo>
                    <a:lnTo>
                      <a:pt x="470484" y="85801"/>
                    </a:lnTo>
                    <a:lnTo>
                      <a:pt x="425132" y="60172"/>
                    </a:lnTo>
                    <a:lnTo>
                      <a:pt x="321983" y="121081"/>
                    </a:lnTo>
                    <a:lnTo>
                      <a:pt x="262890" y="87693"/>
                    </a:lnTo>
                    <a:lnTo>
                      <a:pt x="366039" y="26784"/>
                    </a:lnTo>
                    <a:lnTo>
                      <a:pt x="318643" y="0"/>
                    </a:lnTo>
                    <a:close/>
                  </a:path>
                </a:pathLst>
              </a:custGeom>
              <a:solidFill>
                <a:srgbClr val="D9B586"/>
              </a:solidFill>
            </p:spPr>
            <p:txBody>
              <a:bodyPr wrap="square" lIns="0" tIns="0" rIns="0" bIns="0" rtlCol="0"/>
              <a:lstStyle/>
              <a:p>
                <a:endParaRPr/>
              </a:p>
            </p:txBody>
          </p:sp>
          <p:sp>
            <p:nvSpPr>
              <p:cNvPr id="19" name="object 123">
                <a:extLst>
                  <a:ext uri="{FF2B5EF4-FFF2-40B4-BE49-F238E27FC236}">
                    <a16:creationId xmlns:a16="http://schemas.microsoft.com/office/drawing/2014/main" id="{C0053090-ED8A-4C3B-8F96-E49847243889}"/>
                  </a:ext>
                </a:extLst>
              </p:cNvPr>
              <p:cNvSpPr/>
              <p:nvPr/>
            </p:nvSpPr>
            <p:spPr>
              <a:xfrm>
                <a:off x="4424892" y="2732785"/>
                <a:ext cx="470534" cy="274320"/>
              </a:xfrm>
              <a:custGeom>
                <a:avLst/>
                <a:gdLst/>
                <a:ahLst/>
                <a:cxnLst/>
                <a:rect l="l" t="t" r="r" b="b"/>
                <a:pathLst>
                  <a:path w="470535" h="274319">
                    <a:moveTo>
                      <a:pt x="425132" y="60172"/>
                    </a:moveTo>
                    <a:lnTo>
                      <a:pt x="321983" y="121081"/>
                    </a:lnTo>
                    <a:lnTo>
                      <a:pt x="262890" y="87693"/>
                    </a:lnTo>
                    <a:lnTo>
                      <a:pt x="366039" y="26784"/>
                    </a:lnTo>
                    <a:lnTo>
                      <a:pt x="318643" y="0"/>
                    </a:lnTo>
                    <a:lnTo>
                      <a:pt x="0" y="188175"/>
                    </a:lnTo>
                    <a:lnTo>
                      <a:pt x="151841" y="273989"/>
                    </a:lnTo>
                    <a:lnTo>
                      <a:pt x="470484" y="85801"/>
                    </a:lnTo>
                    <a:lnTo>
                      <a:pt x="425132" y="60172"/>
                    </a:lnTo>
                    <a:close/>
                  </a:path>
                </a:pathLst>
              </a:custGeom>
              <a:ln w="4495">
                <a:solidFill>
                  <a:srgbClr val="1D1C20"/>
                </a:solidFill>
              </a:ln>
            </p:spPr>
            <p:txBody>
              <a:bodyPr wrap="square" lIns="0" tIns="0" rIns="0" bIns="0" rtlCol="0"/>
              <a:lstStyle/>
              <a:p>
                <a:endParaRPr/>
              </a:p>
            </p:txBody>
          </p:sp>
          <p:sp>
            <p:nvSpPr>
              <p:cNvPr id="20" name="object 124">
                <a:extLst>
                  <a:ext uri="{FF2B5EF4-FFF2-40B4-BE49-F238E27FC236}">
                    <a16:creationId xmlns:a16="http://schemas.microsoft.com/office/drawing/2014/main" id="{0689E2D9-4505-466B-BE2C-770C1A13282E}"/>
                  </a:ext>
                </a:extLst>
              </p:cNvPr>
              <p:cNvSpPr/>
              <p:nvPr/>
            </p:nvSpPr>
            <p:spPr>
              <a:xfrm>
                <a:off x="4424896" y="2921242"/>
                <a:ext cx="152400" cy="1327150"/>
              </a:xfrm>
              <a:custGeom>
                <a:avLst/>
                <a:gdLst/>
                <a:ahLst/>
                <a:cxnLst/>
                <a:rect l="l" t="t" r="r" b="b"/>
                <a:pathLst>
                  <a:path w="152400" h="1327150">
                    <a:moveTo>
                      <a:pt x="0" y="0"/>
                    </a:moveTo>
                    <a:lnTo>
                      <a:pt x="0" y="1251038"/>
                    </a:lnTo>
                    <a:lnTo>
                      <a:pt x="134429" y="1326756"/>
                    </a:lnTo>
                    <a:lnTo>
                      <a:pt x="151841" y="1326756"/>
                    </a:lnTo>
                    <a:lnTo>
                      <a:pt x="151841" y="85534"/>
                    </a:lnTo>
                    <a:lnTo>
                      <a:pt x="0" y="0"/>
                    </a:lnTo>
                    <a:close/>
                  </a:path>
                </a:pathLst>
              </a:custGeom>
              <a:solidFill>
                <a:srgbClr val="AD8859"/>
              </a:solidFill>
            </p:spPr>
            <p:txBody>
              <a:bodyPr wrap="square" lIns="0" tIns="0" rIns="0" bIns="0" rtlCol="0"/>
              <a:lstStyle/>
              <a:p>
                <a:endParaRPr/>
              </a:p>
            </p:txBody>
          </p:sp>
          <p:sp>
            <p:nvSpPr>
              <p:cNvPr id="21" name="object 125">
                <a:extLst>
                  <a:ext uri="{FF2B5EF4-FFF2-40B4-BE49-F238E27FC236}">
                    <a16:creationId xmlns:a16="http://schemas.microsoft.com/office/drawing/2014/main" id="{E511D1D5-B803-492B-A839-97B24818745D}"/>
                  </a:ext>
                </a:extLst>
              </p:cNvPr>
              <p:cNvSpPr/>
              <p:nvPr/>
            </p:nvSpPr>
            <p:spPr>
              <a:xfrm>
                <a:off x="4424892" y="2921238"/>
                <a:ext cx="152400" cy="1327150"/>
              </a:xfrm>
              <a:custGeom>
                <a:avLst/>
                <a:gdLst/>
                <a:ahLst/>
                <a:cxnLst/>
                <a:rect l="l" t="t" r="r" b="b"/>
                <a:pathLst>
                  <a:path w="152400" h="1327150">
                    <a:moveTo>
                      <a:pt x="0" y="1251038"/>
                    </a:moveTo>
                    <a:lnTo>
                      <a:pt x="134440" y="1326771"/>
                    </a:lnTo>
                  </a:path>
                  <a:path w="152400" h="1327150">
                    <a:moveTo>
                      <a:pt x="151841" y="1326771"/>
                    </a:moveTo>
                    <a:lnTo>
                      <a:pt x="151841" y="85534"/>
                    </a:lnTo>
                    <a:lnTo>
                      <a:pt x="0" y="0"/>
                    </a:lnTo>
                    <a:lnTo>
                      <a:pt x="0" y="1251038"/>
                    </a:lnTo>
                  </a:path>
                </a:pathLst>
              </a:custGeom>
              <a:ln w="4495">
                <a:solidFill>
                  <a:srgbClr val="1D1C20"/>
                </a:solidFill>
              </a:ln>
            </p:spPr>
            <p:txBody>
              <a:bodyPr wrap="square" lIns="0" tIns="0" rIns="0" bIns="0" rtlCol="0"/>
              <a:lstStyle/>
              <a:p>
                <a:endParaRPr/>
              </a:p>
            </p:txBody>
          </p:sp>
          <p:pic>
            <p:nvPicPr>
              <p:cNvPr id="22" name="object 126">
                <a:extLst>
                  <a:ext uri="{FF2B5EF4-FFF2-40B4-BE49-F238E27FC236}">
                    <a16:creationId xmlns:a16="http://schemas.microsoft.com/office/drawing/2014/main" id="{C0ED875A-2E1B-4C9D-A2A1-20AC68D1885B}"/>
                  </a:ext>
                </a:extLst>
              </p:cNvPr>
              <p:cNvPicPr/>
              <p:nvPr/>
            </p:nvPicPr>
            <p:blipFill>
              <a:blip r:embed="rId4" cstate="email">
                <a:extLst>
                  <a:ext uri="{28A0092B-C50C-407E-A947-70E740481C1C}">
                    <a14:useLocalDpi xmlns:a14="http://schemas.microsoft.com/office/drawing/2010/main"/>
                  </a:ext>
                </a:extLst>
              </a:blip>
              <a:stretch>
                <a:fillRect/>
              </a:stretch>
            </p:blipFill>
            <p:spPr>
              <a:xfrm>
                <a:off x="4685533" y="2757318"/>
                <a:ext cx="107645" cy="98806"/>
              </a:xfrm>
              <a:prstGeom prst="rect">
                <a:avLst/>
              </a:prstGeom>
            </p:spPr>
          </p:pic>
          <p:sp>
            <p:nvSpPr>
              <p:cNvPr id="23" name="object 127">
                <a:extLst>
                  <a:ext uri="{FF2B5EF4-FFF2-40B4-BE49-F238E27FC236}">
                    <a16:creationId xmlns:a16="http://schemas.microsoft.com/office/drawing/2014/main" id="{9C37A021-E104-44BA-8829-5BF6B46BF1D1}"/>
                  </a:ext>
                </a:extLst>
              </p:cNvPr>
              <p:cNvSpPr/>
              <p:nvPr/>
            </p:nvSpPr>
            <p:spPr>
              <a:xfrm>
                <a:off x="4474230" y="3271043"/>
                <a:ext cx="53340" cy="61594"/>
              </a:xfrm>
              <a:custGeom>
                <a:avLst/>
                <a:gdLst/>
                <a:ahLst/>
                <a:cxnLst/>
                <a:rect l="l" t="t" r="r" b="b"/>
                <a:pathLst>
                  <a:path w="53339" h="61595">
                    <a:moveTo>
                      <a:pt x="53174" y="0"/>
                    </a:moveTo>
                    <a:lnTo>
                      <a:pt x="0" y="31394"/>
                    </a:lnTo>
                    <a:lnTo>
                      <a:pt x="53174" y="61404"/>
                    </a:lnTo>
                    <a:lnTo>
                      <a:pt x="53174" y="0"/>
                    </a:lnTo>
                    <a:close/>
                  </a:path>
                </a:pathLst>
              </a:custGeom>
              <a:solidFill>
                <a:srgbClr val="9D7C51"/>
              </a:solidFill>
            </p:spPr>
            <p:txBody>
              <a:bodyPr wrap="square" lIns="0" tIns="0" rIns="0" bIns="0" rtlCol="0"/>
              <a:lstStyle/>
              <a:p>
                <a:endParaRPr/>
              </a:p>
            </p:txBody>
          </p:sp>
          <p:sp>
            <p:nvSpPr>
              <p:cNvPr id="24" name="object 128">
                <a:extLst>
                  <a:ext uri="{FF2B5EF4-FFF2-40B4-BE49-F238E27FC236}">
                    <a16:creationId xmlns:a16="http://schemas.microsoft.com/office/drawing/2014/main" id="{901B671C-D0FE-4422-814A-F9F19987B051}"/>
                  </a:ext>
                </a:extLst>
              </p:cNvPr>
              <p:cNvSpPr/>
              <p:nvPr/>
            </p:nvSpPr>
            <p:spPr>
              <a:xfrm>
                <a:off x="4474230" y="3271043"/>
                <a:ext cx="53340" cy="61594"/>
              </a:xfrm>
              <a:custGeom>
                <a:avLst/>
                <a:gdLst/>
                <a:ahLst/>
                <a:cxnLst/>
                <a:rect l="l" t="t" r="r" b="b"/>
                <a:pathLst>
                  <a:path w="53339" h="61595">
                    <a:moveTo>
                      <a:pt x="0" y="31394"/>
                    </a:moveTo>
                    <a:lnTo>
                      <a:pt x="53174" y="61404"/>
                    </a:lnTo>
                    <a:lnTo>
                      <a:pt x="53174" y="0"/>
                    </a:lnTo>
                    <a:lnTo>
                      <a:pt x="0" y="31394"/>
                    </a:lnTo>
                    <a:close/>
                  </a:path>
                </a:pathLst>
              </a:custGeom>
              <a:ln w="4495">
                <a:solidFill>
                  <a:srgbClr val="1D1C20"/>
                </a:solidFill>
              </a:ln>
            </p:spPr>
            <p:txBody>
              <a:bodyPr wrap="square" lIns="0" tIns="0" rIns="0" bIns="0" rtlCol="0"/>
              <a:lstStyle/>
              <a:p>
                <a:endParaRPr/>
              </a:p>
            </p:txBody>
          </p:sp>
          <p:sp>
            <p:nvSpPr>
              <p:cNvPr id="25" name="object 129">
                <a:extLst>
                  <a:ext uri="{FF2B5EF4-FFF2-40B4-BE49-F238E27FC236}">
                    <a16:creationId xmlns:a16="http://schemas.microsoft.com/office/drawing/2014/main" id="{F7C22D1A-6DF0-4930-989D-E8D6854282C1}"/>
                  </a:ext>
                </a:extLst>
              </p:cNvPr>
              <p:cNvSpPr/>
              <p:nvPr/>
            </p:nvSpPr>
            <p:spPr>
              <a:xfrm>
                <a:off x="4474227" y="3056488"/>
                <a:ext cx="53340" cy="246379"/>
              </a:xfrm>
              <a:custGeom>
                <a:avLst/>
                <a:gdLst/>
                <a:ahLst/>
                <a:cxnLst/>
                <a:rect l="l" t="t" r="r" b="b"/>
                <a:pathLst>
                  <a:path w="53339" h="246379">
                    <a:moveTo>
                      <a:pt x="0" y="0"/>
                    </a:moveTo>
                    <a:lnTo>
                      <a:pt x="0" y="245948"/>
                    </a:lnTo>
                    <a:lnTo>
                      <a:pt x="53174" y="214553"/>
                    </a:lnTo>
                    <a:lnTo>
                      <a:pt x="53174" y="29946"/>
                    </a:lnTo>
                    <a:lnTo>
                      <a:pt x="0" y="0"/>
                    </a:lnTo>
                    <a:close/>
                  </a:path>
                </a:pathLst>
              </a:custGeom>
              <a:solidFill>
                <a:srgbClr val="816642"/>
              </a:solidFill>
            </p:spPr>
            <p:txBody>
              <a:bodyPr wrap="square" lIns="0" tIns="0" rIns="0" bIns="0" rtlCol="0"/>
              <a:lstStyle/>
              <a:p>
                <a:endParaRPr/>
              </a:p>
            </p:txBody>
          </p:sp>
          <p:sp>
            <p:nvSpPr>
              <p:cNvPr id="26" name="object 130">
                <a:extLst>
                  <a:ext uri="{FF2B5EF4-FFF2-40B4-BE49-F238E27FC236}">
                    <a16:creationId xmlns:a16="http://schemas.microsoft.com/office/drawing/2014/main" id="{46908C8C-B372-4836-B957-BA24F4F4E86E}"/>
                  </a:ext>
                </a:extLst>
              </p:cNvPr>
              <p:cNvSpPr/>
              <p:nvPr/>
            </p:nvSpPr>
            <p:spPr>
              <a:xfrm>
                <a:off x="4474227" y="3056488"/>
                <a:ext cx="53340" cy="246379"/>
              </a:xfrm>
              <a:custGeom>
                <a:avLst/>
                <a:gdLst/>
                <a:ahLst/>
                <a:cxnLst/>
                <a:rect l="l" t="t" r="r" b="b"/>
                <a:pathLst>
                  <a:path w="53339" h="246379">
                    <a:moveTo>
                      <a:pt x="53174" y="29946"/>
                    </a:moveTo>
                    <a:lnTo>
                      <a:pt x="0" y="0"/>
                    </a:lnTo>
                    <a:lnTo>
                      <a:pt x="0" y="245948"/>
                    </a:lnTo>
                    <a:lnTo>
                      <a:pt x="53174" y="214553"/>
                    </a:lnTo>
                    <a:lnTo>
                      <a:pt x="53174" y="29946"/>
                    </a:lnTo>
                    <a:close/>
                  </a:path>
                </a:pathLst>
              </a:custGeom>
              <a:ln w="4495">
                <a:solidFill>
                  <a:srgbClr val="1D1C20"/>
                </a:solidFill>
              </a:ln>
            </p:spPr>
            <p:txBody>
              <a:bodyPr wrap="square" lIns="0" tIns="0" rIns="0" bIns="0" rtlCol="0"/>
              <a:lstStyle/>
              <a:p>
                <a:endParaRPr/>
              </a:p>
            </p:txBody>
          </p:sp>
          <p:sp>
            <p:nvSpPr>
              <p:cNvPr id="27" name="object 131">
                <a:extLst>
                  <a:ext uri="{FF2B5EF4-FFF2-40B4-BE49-F238E27FC236}">
                    <a16:creationId xmlns:a16="http://schemas.microsoft.com/office/drawing/2014/main" id="{F4264287-64D7-44F4-8C78-7AB5685CE944}"/>
                  </a:ext>
                </a:extLst>
              </p:cNvPr>
              <p:cNvSpPr/>
              <p:nvPr/>
            </p:nvSpPr>
            <p:spPr>
              <a:xfrm>
                <a:off x="4073243" y="3255985"/>
                <a:ext cx="53340" cy="76200"/>
              </a:xfrm>
              <a:custGeom>
                <a:avLst/>
                <a:gdLst/>
                <a:ahLst/>
                <a:cxnLst/>
                <a:rect l="l" t="t" r="r" b="b"/>
                <a:pathLst>
                  <a:path w="53339" h="76200">
                    <a:moveTo>
                      <a:pt x="0" y="0"/>
                    </a:moveTo>
                    <a:lnTo>
                      <a:pt x="0" y="45516"/>
                    </a:lnTo>
                    <a:lnTo>
                      <a:pt x="53301" y="75742"/>
                    </a:lnTo>
                    <a:lnTo>
                      <a:pt x="53301" y="30225"/>
                    </a:lnTo>
                    <a:lnTo>
                      <a:pt x="0" y="0"/>
                    </a:lnTo>
                    <a:close/>
                  </a:path>
                </a:pathLst>
              </a:custGeom>
              <a:solidFill>
                <a:srgbClr val="AD8859"/>
              </a:solidFill>
            </p:spPr>
            <p:txBody>
              <a:bodyPr wrap="square" lIns="0" tIns="0" rIns="0" bIns="0" rtlCol="0"/>
              <a:lstStyle/>
              <a:p>
                <a:endParaRPr/>
              </a:p>
            </p:txBody>
          </p:sp>
          <p:sp>
            <p:nvSpPr>
              <p:cNvPr id="28" name="object 132">
                <a:extLst>
                  <a:ext uri="{FF2B5EF4-FFF2-40B4-BE49-F238E27FC236}">
                    <a16:creationId xmlns:a16="http://schemas.microsoft.com/office/drawing/2014/main" id="{CA974EB1-DE9B-48C1-BC3A-B541A29235DA}"/>
                  </a:ext>
                </a:extLst>
              </p:cNvPr>
              <p:cNvSpPr/>
              <p:nvPr/>
            </p:nvSpPr>
            <p:spPr>
              <a:xfrm>
                <a:off x="4073243" y="3255985"/>
                <a:ext cx="53340" cy="76200"/>
              </a:xfrm>
              <a:custGeom>
                <a:avLst/>
                <a:gdLst/>
                <a:ahLst/>
                <a:cxnLst/>
                <a:rect l="l" t="t" r="r" b="b"/>
                <a:pathLst>
                  <a:path w="53339" h="76200">
                    <a:moveTo>
                      <a:pt x="0" y="45516"/>
                    </a:moveTo>
                    <a:lnTo>
                      <a:pt x="53301" y="75742"/>
                    </a:lnTo>
                    <a:lnTo>
                      <a:pt x="53301" y="30225"/>
                    </a:lnTo>
                    <a:lnTo>
                      <a:pt x="0" y="0"/>
                    </a:lnTo>
                    <a:lnTo>
                      <a:pt x="0" y="45516"/>
                    </a:lnTo>
                    <a:close/>
                  </a:path>
                </a:pathLst>
              </a:custGeom>
              <a:ln w="4495">
                <a:solidFill>
                  <a:srgbClr val="1D1C20"/>
                </a:solidFill>
              </a:ln>
            </p:spPr>
            <p:txBody>
              <a:bodyPr wrap="square" lIns="0" tIns="0" rIns="0" bIns="0" rtlCol="0"/>
              <a:lstStyle/>
              <a:p>
                <a:endParaRPr/>
              </a:p>
            </p:txBody>
          </p:sp>
          <p:sp>
            <p:nvSpPr>
              <p:cNvPr id="29" name="object 133">
                <a:extLst>
                  <a:ext uri="{FF2B5EF4-FFF2-40B4-BE49-F238E27FC236}">
                    <a16:creationId xmlns:a16="http://schemas.microsoft.com/office/drawing/2014/main" id="{30B2ECE8-34D7-476E-B8DD-7C01FB1E50BE}"/>
                  </a:ext>
                </a:extLst>
              </p:cNvPr>
              <p:cNvSpPr/>
              <p:nvPr/>
            </p:nvSpPr>
            <p:spPr>
              <a:xfrm>
                <a:off x="4073243" y="3112076"/>
                <a:ext cx="374650" cy="174625"/>
              </a:xfrm>
              <a:custGeom>
                <a:avLst/>
                <a:gdLst/>
                <a:ahLst/>
                <a:cxnLst/>
                <a:rect l="l" t="t" r="r" b="b"/>
                <a:pathLst>
                  <a:path w="374650" h="174625">
                    <a:moveTo>
                      <a:pt x="320776" y="0"/>
                    </a:moveTo>
                    <a:lnTo>
                      <a:pt x="0" y="143903"/>
                    </a:lnTo>
                    <a:lnTo>
                      <a:pt x="53301" y="174129"/>
                    </a:lnTo>
                    <a:lnTo>
                      <a:pt x="374078" y="30238"/>
                    </a:lnTo>
                    <a:lnTo>
                      <a:pt x="320776" y="0"/>
                    </a:lnTo>
                    <a:close/>
                  </a:path>
                </a:pathLst>
              </a:custGeom>
              <a:solidFill>
                <a:srgbClr val="D9B586"/>
              </a:solidFill>
            </p:spPr>
            <p:txBody>
              <a:bodyPr wrap="square" lIns="0" tIns="0" rIns="0" bIns="0" rtlCol="0"/>
              <a:lstStyle/>
              <a:p>
                <a:endParaRPr/>
              </a:p>
            </p:txBody>
          </p:sp>
          <p:sp>
            <p:nvSpPr>
              <p:cNvPr id="30" name="object 134">
                <a:extLst>
                  <a:ext uri="{FF2B5EF4-FFF2-40B4-BE49-F238E27FC236}">
                    <a16:creationId xmlns:a16="http://schemas.microsoft.com/office/drawing/2014/main" id="{171903FB-E126-4589-8220-815D239BD30D}"/>
                  </a:ext>
                </a:extLst>
              </p:cNvPr>
              <p:cNvSpPr/>
              <p:nvPr/>
            </p:nvSpPr>
            <p:spPr>
              <a:xfrm>
                <a:off x="4073243" y="3112076"/>
                <a:ext cx="374650" cy="174625"/>
              </a:xfrm>
              <a:custGeom>
                <a:avLst/>
                <a:gdLst/>
                <a:ahLst/>
                <a:cxnLst/>
                <a:rect l="l" t="t" r="r" b="b"/>
                <a:pathLst>
                  <a:path w="374650" h="174625">
                    <a:moveTo>
                      <a:pt x="0" y="143903"/>
                    </a:moveTo>
                    <a:lnTo>
                      <a:pt x="53301" y="174129"/>
                    </a:lnTo>
                    <a:lnTo>
                      <a:pt x="374078" y="30238"/>
                    </a:lnTo>
                    <a:lnTo>
                      <a:pt x="320776" y="0"/>
                    </a:lnTo>
                    <a:lnTo>
                      <a:pt x="0" y="143903"/>
                    </a:lnTo>
                    <a:close/>
                  </a:path>
                </a:pathLst>
              </a:custGeom>
              <a:ln w="4495">
                <a:solidFill>
                  <a:srgbClr val="1D1C20"/>
                </a:solidFill>
              </a:ln>
            </p:spPr>
            <p:txBody>
              <a:bodyPr wrap="square" lIns="0" tIns="0" rIns="0" bIns="0" rtlCol="0"/>
              <a:lstStyle/>
              <a:p>
                <a:endParaRPr/>
              </a:p>
            </p:txBody>
          </p:sp>
          <p:sp>
            <p:nvSpPr>
              <p:cNvPr id="31" name="object 135">
                <a:extLst>
                  <a:ext uri="{FF2B5EF4-FFF2-40B4-BE49-F238E27FC236}">
                    <a16:creationId xmlns:a16="http://schemas.microsoft.com/office/drawing/2014/main" id="{C7C47C64-95E7-4760-A1B4-E6A702F6B0D7}"/>
                  </a:ext>
                </a:extLst>
              </p:cNvPr>
              <p:cNvSpPr/>
              <p:nvPr/>
            </p:nvSpPr>
            <p:spPr>
              <a:xfrm>
                <a:off x="4126541" y="3143632"/>
                <a:ext cx="320040" cy="188595"/>
              </a:xfrm>
              <a:custGeom>
                <a:avLst/>
                <a:gdLst/>
                <a:ahLst/>
                <a:cxnLst/>
                <a:rect l="l" t="t" r="r" b="b"/>
                <a:pathLst>
                  <a:path w="320039" h="188595">
                    <a:moveTo>
                      <a:pt x="319747" y="0"/>
                    </a:moveTo>
                    <a:lnTo>
                      <a:pt x="0" y="141147"/>
                    </a:lnTo>
                    <a:lnTo>
                      <a:pt x="0" y="188099"/>
                    </a:lnTo>
                    <a:lnTo>
                      <a:pt x="319747" y="0"/>
                    </a:lnTo>
                    <a:close/>
                  </a:path>
                </a:pathLst>
              </a:custGeom>
              <a:solidFill>
                <a:srgbClr val="D0A46F"/>
              </a:solidFill>
            </p:spPr>
            <p:txBody>
              <a:bodyPr wrap="square" lIns="0" tIns="0" rIns="0" bIns="0" rtlCol="0"/>
              <a:lstStyle/>
              <a:p>
                <a:endParaRPr/>
              </a:p>
            </p:txBody>
          </p:sp>
          <p:sp>
            <p:nvSpPr>
              <p:cNvPr id="32" name="object 136">
                <a:extLst>
                  <a:ext uri="{FF2B5EF4-FFF2-40B4-BE49-F238E27FC236}">
                    <a16:creationId xmlns:a16="http://schemas.microsoft.com/office/drawing/2014/main" id="{176D5A73-7694-425D-9EA3-BD7EC73F90AC}"/>
                  </a:ext>
                </a:extLst>
              </p:cNvPr>
              <p:cNvSpPr/>
              <p:nvPr/>
            </p:nvSpPr>
            <p:spPr>
              <a:xfrm>
                <a:off x="4126541" y="3143632"/>
                <a:ext cx="320040" cy="188595"/>
              </a:xfrm>
              <a:custGeom>
                <a:avLst/>
                <a:gdLst/>
                <a:ahLst/>
                <a:cxnLst/>
                <a:rect l="l" t="t" r="r" b="b"/>
                <a:pathLst>
                  <a:path w="320039" h="188595">
                    <a:moveTo>
                      <a:pt x="0" y="188099"/>
                    </a:moveTo>
                    <a:lnTo>
                      <a:pt x="0" y="141147"/>
                    </a:lnTo>
                    <a:lnTo>
                      <a:pt x="319747" y="0"/>
                    </a:lnTo>
                    <a:lnTo>
                      <a:pt x="0" y="188099"/>
                    </a:lnTo>
                    <a:close/>
                  </a:path>
                </a:pathLst>
              </a:custGeom>
              <a:ln w="4495">
                <a:solidFill>
                  <a:srgbClr val="1D1C20"/>
                </a:solidFill>
              </a:ln>
            </p:spPr>
            <p:txBody>
              <a:bodyPr wrap="square" lIns="0" tIns="0" rIns="0" bIns="0" rtlCol="0"/>
              <a:lstStyle/>
              <a:p>
                <a:endParaRPr/>
              </a:p>
            </p:txBody>
          </p:sp>
          <p:sp>
            <p:nvSpPr>
              <p:cNvPr id="33" name="object 137">
                <a:extLst>
                  <a:ext uri="{FF2B5EF4-FFF2-40B4-BE49-F238E27FC236}">
                    <a16:creationId xmlns:a16="http://schemas.microsoft.com/office/drawing/2014/main" id="{5291FC26-D75E-4773-821D-6DE27573F1AB}"/>
                  </a:ext>
                </a:extLst>
              </p:cNvPr>
              <p:cNvSpPr/>
              <p:nvPr/>
            </p:nvSpPr>
            <p:spPr>
              <a:xfrm>
                <a:off x="4073243" y="3495492"/>
                <a:ext cx="53340" cy="76200"/>
              </a:xfrm>
              <a:custGeom>
                <a:avLst/>
                <a:gdLst/>
                <a:ahLst/>
                <a:cxnLst/>
                <a:rect l="l" t="t" r="r" b="b"/>
                <a:pathLst>
                  <a:path w="53339" h="76200">
                    <a:moveTo>
                      <a:pt x="0" y="0"/>
                    </a:moveTo>
                    <a:lnTo>
                      <a:pt x="0" y="45529"/>
                    </a:lnTo>
                    <a:lnTo>
                      <a:pt x="53301" y="75742"/>
                    </a:lnTo>
                    <a:lnTo>
                      <a:pt x="53301" y="30238"/>
                    </a:lnTo>
                    <a:lnTo>
                      <a:pt x="0" y="0"/>
                    </a:lnTo>
                    <a:close/>
                  </a:path>
                </a:pathLst>
              </a:custGeom>
              <a:solidFill>
                <a:srgbClr val="AD8859"/>
              </a:solidFill>
            </p:spPr>
            <p:txBody>
              <a:bodyPr wrap="square" lIns="0" tIns="0" rIns="0" bIns="0" rtlCol="0"/>
              <a:lstStyle/>
              <a:p>
                <a:endParaRPr/>
              </a:p>
            </p:txBody>
          </p:sp>
          <p:sp>
            <p:nvSpPr>
              <p:cNvPr id="34" name="object 138">
                <a:extLst>
                  <a:ext uri="{FF2B5EF4-FFF2-40B4-BE49-F238E27FC236}">
                    <a16:creationId xmlns:a16="http://schemas.microsoft.com/office/drawing/2014/main" id="{69DBA7BF-870B-4698-A5A4-535EC4952F9D}"/>
                  </a:ext>
                </a:extLst>
              </p:cNvPr>
              <p:cNvSpPr/>
              <p:nvPr/>
            </p:nvSpPr>
            <p:spPr>
              <a:xfrm>
                <a:off x="4073243" y="3495492"/>
                <a:ext cx="53340" cy="76200"/>
              </a:xfrm>
              <a:custGeom>
                <a:avLst/>
                <a:gdLst/>
                <a:ahLst/>
                <a:cxnLst/>
                <a:rect l="l" t="t" r="r" b="b"/>
                <a:pathLst>
                  <a:path w="53339" h="76200">
                    <a:moveTo>
                      <a:pt x="0" y="45529"/>
                    </a:moveTo>
                    <a:lnTo>
                      <a:pt x="53301" y="75742"/>
                    </a:lnTo>
                    <a:lnTo>
                      <a:pt x="53301" y="30238"/>
                    </a:lnTo>
                    <a:lnTo>
                      <a:pt x="0" y="0"/>
                    </a:lnTo>
                    <a:lnTo>
                      <a:pt x="0" y="45529"/>
                    </a:lnTo>
                    <a:close/>
                  </a:path>
                </a:pathLst>
              </a:custGeom>
              <a:ln w="4495">
                <a:solidFill>
                  <a:srgbClr val="1D1C20"/>
                </a:solidFill>
              </a:ln>
            </p:spPr>
            <p:txBody>
              <a:bodyPr wrap="square" lIns="0" tIns="0" rIns="0" bIns="0" rtlCol="0"/>
              <a:lstStyle/>
              <a:p>
                <a:endParaRPr/>
              </a:p>
            </p:txBody>
          </p:sp>
          <p:sp>
            <p:nvSpPr>
              <p:cNvPr id="35" name="object 139">
                <a:extLst>
                  <a:ext uri="{FF2B5EF4-FFF2-40B4-BE49-F238E27FC236}">
                    <a16:creationId xmlns:a16="http://schemas.microsoft.com/office/drawing/2014/main" id="{0DD4507E-86D8-46CE-9682-D8EEB8A42F0D}"/>
                  </a:ext>
                </a:extLst>
              </p:cNvPr>
              <p:cNvSpPr/>
              <p:nvPr/>
            </p:nvSpPr>
            <p:spPr>
              <a:xfrm>
                <a:off x="4073243" y="3351592"/>
                <a:ext cx="374650" cy="174625"/>
              </a:xfrm>
              <a:custGeom>
                <a:avLst/>
                <a:gdLst/>
                <a:ahLst/>
                <a:cxnLst/>
                <a:rect l="l" t="t" r="r" b="b"/>
                <a:pathLst>
                  <a:path w="374650" h="174625">
                    <a:moveTo>
                      <a:pt x="320776" y="0"/>
                    </a:moveTo>
                    <a:lnTo>
                      <a:pt x="0" y="143903"/>
                    </a:lnTo>
                    <a:lnTo>
                      <a:pt x="53301" y="174129"/>
                    </a:lnTo>
                    <a:lnTo>
                      <a:pt x="374078" y="30238"/>
                    </a:lnTo>
                    <a:lnTo>
                      <a:pt x="320776" y="0"/>
                    </a:lnTo>
                    <a:close/>
                  </a:path>
                </a:pathLst>
              </a:custGeom>
              <a:solidFill>
                <a:srgbClr val="D9B586"/>
              </a:solidFill>
            </p:spPr>
            <p:txBody>
              <a:bodyPr wrap="square" lIns="0" tIns="0" rIns="0" bIns="0" rtlCol="0"/>
              <a:lstStyle/>
              <a:p>
                <a:endParaRPr/>
              </a:p>
            </p:txBody>
          </p:sp>
          <p:sp>
            <p:nvSpPr>
              <p:cNvPr id="36" name="object 140">
                <a:extLst>
                  <a:ext uri="{FF2B5EF4-FFF2-40B4-BE49-F238E27FC236}">
                    <a16:creationId xmlns:a16="http://schemas.microsoft.com/office/drawing/2014/main" id="{314B7AB4-773C-4C26-ABDA-3262FEFDC1DF}"/>
                  </a:ext>
                </a:extLst>
              </p:cNvPr>
              <p:cNvSpPr/>
              <p:nvPr/>
            </p:nvSpPr>
            <p:spPr>
              <a:xfrm>
                <a:off x="4073243" y="3351592"/>
                <a:ext cx="374650" cy="174625"/>
              </a:xfrm>
              <a:custGeom>
                <a:avLst/>
                <a:gdLst/>
                <a:ahLst/>
                <a:cxnLst/>
                <a:rect l="l" t="t" r="r" b="b"/>
                <a:pathLst>
                  <a:path w="374650" h="174625">
                    <a:moveTo>
                      <a:pt x="0" y="143903"/>
                    </a:moveTo>
                    <a:lnTo>
                      <a:pt x="53301" y="174129"/>
                    </a:lnTo>
                    <a:lnTo>
                      <a:pt x="374078" y="30238"/>
                    </a:lnTo>
                    <a:lnTo>
                      <a:pt x="320776" y="0"/>
                    </a:lnTo>
                    <a:lnTo>
                      <a:pt x="0" y="143903"/>
                    </a:lnTo>
                    <a:close/>
                  </a:path>
                </a:pathLst>
              </a:custGeom>
              <a:ln w="4495">
                <a:solidFill>
                  <a:srgbClr val="1D1C20"/>
                </a:solidFill>
              </a:ln>
            </p:spPr>
            <p:txBody>
              <a:bodyPr wrap="square" lIns="0" tIns="0" rIns="0" bIns="0" rtlCol="0"/>
              <a:lstStyle/>
              <a:p>
                <a:endParaRPr/>
              </a:p>
            </p:txBody>
          </p:sp>
          <p:sp>
            <p:nvSpPr>
              <p:cNvPr id="37" name="object 141">
                <a:extLst>
                  <a:ext uri="{FF2B5EF4-FFF2-40B4-BE49-F238E27FC236}">
                    <a16:creationId xmlns:a16="http://schemas.microsoft.com/office/drawing/2014/main" id="{3D5C2231-5CA2-4E64-9DF2-CD73D3185878}"/>
                  </a:ext>
                </a:extLst>
              </p:cNvPr>
              <p:cNvSpPr/>
              <p:nvPr/>
            </p:nvSpPr>
            <p:spPr>
              <a:xfrm>
                <a:off x="4126541" y="3383151"/>
                <a:ext cx="320040" cy="188595"/>
              </a:xfrm>
              <a:custGeom>
                <a:avLst/>
                <a:gdLst/>
                <a:ahLst/>
                <a:cxnLst/>
                <a:rect l="l" t="t" r="r" b="b"/>
                <a:pathLst>
                  <a:path w="320039" h="188595">
                    <a:moveTo>
                      <a:pt x="319747" y="0"/>
                    </a:moveTo>
                    <a:lnTo>
                      <a:pt x="0" y="141135"/>
                    </a:lnTo>
                    <a:lnTo>
                      <a:pt x="0" y="188086"/>
                    </a:lnTo>
                    <a:lnTo>
                      <a:pt x="319747" y="0"/>
                    </a:lnTo>
                    <a:close/>
                  </a:path>
                </a:pathLst>
              </a:custGeom>
              <a:solidFill>
                <a:srgbClr val="D0A46F"/>
              </a:solidFill>
            </p:spPr>
            <p:txBody>
              <a:bodyPr wrap="square" lIns="0" tIns="0" rIns="0" bIns="0" rtlCol="0"/>
              <a:lstStyle/>
              <a:p>
                <a:endParaRPr/>
              </a:p>
            </p:txBody>
          </p:sp>
          <p:sp>
            <p:nvSpPr>
              <p:cNvPr id="38" name="object 142">
                <a:extLst>
                  <a:ext uri="{FF2B5EF4-FFF2-40B4-BE49-F238E27FC236}">
                    <a16:creationId xmlns:a16="http://schemas.microsoft.com/office/drawing/2014/main" id="{9F7DD1E2-E88F-4FDF-912E-86EB7F1A7B69}"/>
                  </a:ext>
                </a:extLst>
              </p:cNvPr>
              <p:cNvSpPr/>
              <p:nvPr/>
            </p:nvSpPr>
            <p:spPr>
              <a:xfrm>
                <a:off x="4126541" y="3383151"/>
                <a:ext cx="320040" cy="188595"/>
              </a:xfrm>
              <a:custGeom>
                <a:avLst/>
                <a:gdLst/>
                <a:ahLst/>
                <a:cxnLst/>
                <a:rect l="l" t="t" r="r" b="b"/>
                <a:pathLst>
                  <a:path w="320039" h="188595">
                    <a:moveTo>
                      <a:pt x="0" y="188086"/>
                    </a:moveTo>
                    <a:lnTo>
                      <a:pt x="0" y="141135"/>
                    </a:lnTo>
                    <a:lnTo>
                      <a:pt x="319747" y="0"/>
                    </a:lnTo>
                    <a:lnTo>
                      <a:pt x="0" y="188086"/>
                    </a:lnTo>
                    <a:close/>
                  </a:path>
                </a:pathLst>
              </a:custGeom>
              <a:ln w="4495">
                <a:solidFill>
                  <a:srgbClr val="1D1C20"/>
                </a:solidFill>
              </a:ln>
            </p:spPr>
            <p:txBody>
              <a:bodyPr wrap="square" lIns="0" tIns="0" rIns="0" bIns="0" rtlCol="0"/>
              <a:lstStyle/>
              <a:p>
                <a:endParaRPr/>
              </a:p>
            </p:txBody>
          </p:sp>
        </p:grpSp>
        <p:sp>
          <p:nvSpPr>
            <p:cNvPr id="14" name="object 143">
              <a:extLst>
                <a:ext uri="{FF2B5EF4-FFF2-40B4-BE49-F238E27FC236}">
                  <a16:creationId xmlns:a16="http://schemas.microsoft.com/office/drawing/2014/main" id="{6FCE46E0-AADF-442B-98D0-9ED843C86615}"/>
                </a:ext>
              </a:extLst>
            </p:cNvPr>
            <p:cNvSpPr txBox="1"/>
            <p:nvPr/>
          </p:nvSpPr>
          <p:spPr>
            <a:xfrm>
              <a:off x="5043330" y="2172885"/>
              <a:ext cx="184785" cy="148590"/>
            </a:xfrm>
            <a:prstGeom prst="rect">
              <a:avLst/>
            </a:prstGeom>
          </p:spPr>
          <p:txBody>
            <a:bodyPr vert="horz" wrap="square" lIns="0" tIns="13335" rIns="0" bIns="0" rtlCol="0">
              <a:spAutoFit/>
            </a:bodyPr>
            <a:lstStyle/>
            <a:p>
              <a:pPr marL="38100">
                <a:lnSpc>
                  <a:spcPct val="100000"/>
                </a:lnSpc>
                <a:spcBef>
                  <a:spcPts val="105"/>
                </a:spcBef>
              </a:pPr>
              <a:r>
                <a:rPr lang="cy-GB" sz="600">
                  <a:solidFill>
                    <a:srgbClr val="1D1C20"/>
                  </a:solidFill>
                  <a:latin typeface="Arial"/>
                  <a:cs typeface="Arial"/>
                </a:rPr>
                <a:t>1</a:t>
              </a:r>
              <a:r>
                <a:rPr lang="cy-GB" sz="1200" baseline="-20833">
                  <a:solidFill>
                    <a:srgbClr val="1D1C20"/>
                  </a:solidFill>
                  <a:latin typeface="Arial"/>
                  <a:cs typeface="Arial"/>
                </a:rPr>
                <a:t>/</a:t>
              </a:r>
              <a:r>
                <a:rPr lang="cy-GB" sz="900" baseline="-46296">
                  <a:solidFill>
                    <a:srgbClr val="1D1C20"/>
                  </a:solidFill>
                  <a:latin typeface="Arial"/>
                  <a:cs typeface="Arial"/>
                </a:rPr>
                <a:t>3</a:t>
              </a:r>
            </a:p>
          </p:txBody>
        </p:sp>
        <p:sp>
          <p:nvSpPr>
            <p:cNvPr id="15" name="object 144">
              <a:extLst>
                <a:ext uri="{FF2B5EF4-FFF2-40B4-BE49-F238E27FC236}">
                  <a16:creationId xmlns:a16="http://schemas.microsoft.com/office/drawing/2014/main" id="{3E046B58-CC17-4EA6-97EB-4A059087CBF4}"/>
                </a:ext>
              </a:extLst>
            </p:cNvPr>
            <p:cNvSpPr/>
            <p:nvPr/>
          </p:nvSpPr>
          <p:spPr>
            <a:xfrm>
              <a:off x="5201189" y="2067962"/>
              <a:ext cx="265430" cy="412750"/>
            </a:xfrm>
            <a:custGeom>
              <a:avLst/>
              <a:gdLst/>
              <a:ahLst/>
              <a:cxnLst/>
              <a:rect l="l" t="t" r="r" b="b"/>
              <a:pathLst>
                <a:path w="265429" h="412750">
                  <a:moveTo>
                    <a:pt x="111201" y="325056"/>
                  </a:moveTo>
                  <a:lnTo>
                    <a:pt x="111201" y="0"/>
                  </a:lnTo>
                </a:path>
                <a:path w="265429" h="412750">
                  <a:moveTo>
                    <a:pt x="160388" y="352856"/>
                  </a:moveTo>
                  <a:lnTo>
                    <a:pt x="160388" y="27800"/>
                  </a:lnTo>
                </a:path>
                <a:path w="265429" h="412750">
                  <a:moveTo>
                    <a:pt x="215988" y="387070"/>
                  </a:moveTo>
                  <a:lnTo>
                    <a:pt x="215988" y="62014"/>
                  </a:lnTo>
                </a:path>
                <a:path w="265429" h="412750">
                  <a:moveTo>
                    <a:pt x="265175" y="412737"/>
                  </a:moveTo>
                  <a:lnTo>
                    <a:pt x="265175" y="87668"/>
                  </a:lnTo>
                </a:path>
                <a:path w="265429" h="412750">
                  <a:moveTo>
                    <a:pt x="134721" y="70573"/>
                  </a:moveTo>
                  <a:lnTo>
                    <a:pt x="0" y="203161"/>
                  </a:lnTo>
                  <a:lnTo>
                    <a:pt x="245922" y="117627"/>
                  </a:lnTo>
                </a:path>
                <a:path w="265429" h="412750">
                  <a:moveTo>
                    <a:pt x="0" y="203161"/>
                  </a:moveTo>
                  <a:lnTo>
                    <a:pt x="188188" y="96227"/>
                  </a:lnTo>
                </a:path>
              </a:pathLst>
            </a:custGeom>
            <a:ln w="4495">
              <a:solidFill>
                <a:srgbClr val="1D1C20"/>
              </a:solidFill>
            </a:ln>
          </p:spPr>
          <p:txBody>
            <a:bodyPr wrap="square" lIns="0" tIns="0" rIns="0" bIns="0" rtlCol="0"/>
            <a:lstStyle/>
            <a:p>
              <a:endParaRPr/>
            </a:p>
          </p:txBody>
        </p:sp>
      </p:grpSp>
    </p:spTree>
    <p:extLst>
      <p:ext uri="{BB962C8B-B14F-4D97-AF65-F5344CB8AC3E}">
        <p14:creationId xmlns:p14="http://schemas.microsoft.com/office/powerpoint/2010/main" val="2240534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Amcanion gwaith coed</a:t>
            </a:r>
          </a:p>
        </p:txBody>
      </p:sp>
      <p:sp>
        <p:nvSpPr>
          <p:cNvPr id="3075" name="Content Placeholder 2"/>
          <p:cNvSpPr>
            <a:spLocks noGrp="1"/>
          </p:cNvSpPr>
          <p:nvPr>
            <p:ph sz="quarter" idx="10"/>
          </p:nvPr>
        </p:nvSpPr>
        <p:spPr>
          <a:xfrm>
            <a:off x="457200" y="1512000"/>
            <a:ext cx="8229600" cy="4221256"/>
          </a:xfrm>
        </p:spPr>
        <p:txBody>
          <a:bodyPr/>
          <a:lstStyle/>
          <a:p>
            <a:pPr marL="0" lvl="1" indent="0">
              <a:buNone/>
            </a:pPr>
            <a:r>
              <a:rPr lang="cy-GB"/>
              <a:t>Dyma’r prif resymau dros wneud uniad:</a:t>
            </a:r>
          </a:p>
          <a:p>
            <a:pPr lvl="1"/>
            <a:r>
              <a:rPr lang="cy-GB"/>
              <a:t>Ymestyn hyd darn o bren neu fwrdd gan gynnal cryfder y deunydd.</a:t>
            </a:r>
          </a:p>
          <a:p>
            <a:pPr lvl="1"/>
            <a:r>
              <a:rPr lang="cy-GB"/>
              <a:t>Uno pren gyda’i gilydd ar ongl o 90º fel mewn fframiau drysau a ffenestri gan ddefnyddio nodweddion uniad mecanyddol.</a:t>
            </a:r>
          </a:p>
          <a:p>
            <a:pPr lvl="1"/>
            <a:r>
              <a:rPr lang="cy-GB"/>
              <a:t>Uno onglau crwm a chyfansawdd fel canllawiau.</a:t>
            </a:r>
          </a:p>
          <a:p>
            <a:pPr lvl="1"/>
            <a:r>
              <a:rPr lang="cy-GB"/>
              <a:t>Uno pren gyda’i gilydd ar unrhyw ongl gan ddefnyddio uniadau strwythurol fel mewn llinynnau grisiau.</a:t>
            </a:r>
          </a:p>
          <a:p>
            <a:pPr lvl="1"/>
            <a:r>
              <a:rPr lang="cy-GB"/>
              <a:t>Osgoi defnyddio adlyn (gyda phren gwyrdd) a chaniatáu i goed sydd wedi’u huno symud gyda’i gilydd wrth iddynt ehangu a chrebachu.</a:t>
            </a:r>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70385"/>
            <a:ext cx="4978896" cy="1953594"/>
          </a:xfrm>
        </p:spPr>
        <p:txBody>
          <a:bodyPr/>
          <a:lstStyle/>
          <a:p>
            <a:pPr marL="0" indent="0" eaLnBrk="1" hangingPunct="1">
              <a:lnSpc>
                <a:spcPct val="100000"/>
              </a:lnSpc>
            </a:pPr>
            <a:r>
              <a:rPr lang="cy-GB"/>
              <a:t>Gall cysylltwyr canllaw fod yn syth neu ar ongl. Mae twll peilot yn cael ei ddrilio i gymryd y sgriw hir sy'n cael ei osod ynddo. Mae dau dwll sy’n croesi drwy’r darn arall yn caniatáu mynediad i’r cysylltydd, sy’n golygu bod modd tynhau’r uniad.</a:t>
            </a:r>
          </a:p>
        </p:txBody>
      </p:sp>
      <p:pic>
        <p:nvPicPr>
          <p:cNvPr id="2" name="Picture 1">
            <a:extLst>
              <a:ext uri="{FF2B5EF4-FFF2-40B4-BE49-F238E27FC236}">
                <a16:creationId xmlns:a16="http://schemas.microsoft.com/office/drawing/2014/main" id="{462D7898-540F-4BF4-BA33-CDE0C85AAB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0112" y="1139552"/>
            <a:ext cx="3489830" cy="3008948"/>
          </a:xfrm>
          <a:prstGeom prst="rect">
            <a:avLst/>
          </a:prstGeom>
        </p:spPr>
      </p:pic>
      <p:pic>
        <p:nvPicPr>
          <p:cNvPr id="3" name="Picture 2">
            <a:extLst>
              <a:ext uri="{FF2B5EF4-FFF2-40B4-BE49-F238E27FC236}">
                <a16:creationId xmlns:a16="http://schemas.microsoft.com/office/drawing/2014/main" id="{0F0ADB4F-99F9-4394-974E-86D3B29A08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75656" y="3254614"/>
            <a:ext cx="3456732" cy="2694666"/>
          </a:xfrm>
          <a:prstGeom prst="rect">
            <a:avLst/>
          </a:prstGeom>
        </p:spPr>
      </p:pic>
      <p:sp>
        <p:nvSpPr>
          <p:cNvPr id="4" name="TextBox 3">
            <a:extLst>
              <a:ext uri="{FF2B5EF4-FFF2-40B4-BE49-F238E27FC236}">
                <a16:creationId xmlns:a16="http://schemas.microsoft.com/office/drawing/2014/main" id="{988C9E7C-191E-49F7-9E1A-BDA64A74F5E7}"/>
              </a:ext>
            </a:extLst>
          </p:cNvPr>
          <p:cNvSpPr txBox="1"/>
          <p:nvPr/>
        </p:nvSpPr>
        <p:spPr>
          <a:xfrm>
            <a:off x="395536" y="908720"/>
            <a:ext cx="6696744" cy="461665"/>
          </a:xfrm>
          <a:prstGeom prst="rect">
            <a:avLst/>
          </a:prstGeom>
          <a:noFill/>
        </p:spPr>
        <p:txBody>
          <a:bodyPr wrap="square" rtlCol="0">
            <a:spAutoFit/>
          </a:bodyPr>
          <a:lstStyle/>
          <a:p>
            <a:r>
              <a:rPr lang="cy-GB" sz="2400" b="1">
                <a:solidFill>
                  <a:srgbClr val="0077E3"/>
                </a:solidFill>
                <a:latin typeface="Arial"/>
                <a:ea typeface="ＭＳ Ｐゴシック" charset="-128"/>
              </a:rPr>
              <a:t>Cysylltwyr canllaw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83525" y="1364033"/>
            <a:ext cx="5354395" cy="2769318"/>
          </a:xfrm>
        </p:spPr>
        <p:txBody>
          <a:bodyPr/>
          <a:lstStyle/>
          <a:p>
            <a:pPr marL="0" indent="0" eaLnBrk="1" hangingPunct="1">
              <a:lnSpc>
                <a:spcPct val="100000"/>
              </a:lnSpc>
            </a:pPr>
            <a:r>
              <a:rPr lang="cy-GB" dirty="0"/>
              <a:t>Mae cysylltwyr wyneb gweithio yn gysylltwyr syth sy’n cael eu gosod mewn toriadau yng ngwaelod y wyneb gweithio (a elwir yn esgyrn cŵn oherwydd eu siâp). Caiff y rhain eu cadw’n agored i ganiatáu mynediad at y cysylltydd er mwyn tynhau’r uniad. Defnyddir bisgedi’n aml ar y cyd i alinio’r ddau arwyneb a chreu uniad tynnach. Mae glud gwrth-ddŵr neu silicôn yn cael ei ddefnyddio ar yr uniad er mwyn</a:t>
            </a:r>
            <a:br>
              <a:rPr lang="cy-GB" dirty="0"/>
            </a:br>
            <a:r>
              <a:rPr lang="cy-GB" dirty="0"/>
              <a:t>osgoi lleithder.</a:t>
            </a:r>
          </a:p>
        </p:txBody>
      </p:sp>
      <p:sp>
        <p:nvSpPr>
          <p:cNvPr id="4" name="TextBox 3">
            <a:extLst>
              <a:ext uri="{FF2B5EF4-FFF2-40B4-BE49-F238E27FC236}">
                <a16:creationId xmlns:a16="http://schemas.microsoft.com/office/drawing/2014/main" id="{988C9E7C-191E-49F7-9E1A-BDA64A74F5E7}"/>
              </a:ext>
            </a:extLst>
          </p:cNvPr>
          <p:cNvSpPr txBox="1"/>
          <p:nvPr/>
        </p:nvSpPr>
        <p:spPr>
          <a:xfrm>
            <a:off x="251520" y="908720"/>
            <a:ext cx="6840760" cy="461665"/>
          </a:xfrm>
          <a:prstGeom prst="rect">
            <a:avLst/>
          </a:prstGeom>
          <a:noFill/>
        </p:spPr>
        <p:txBody>
          <a:bodyPr wrap="square" rtlCol="0">
            <a:spAutoFit/>
          </a:bodyPr>
          <a:lstStyle/>
          <a:p>
            <a:r>
              <a:rPr lang="cy-GB" sz="2400" b="1">
                <a:solidFill>
                  <a:srgbClr val="0077E3"/>
                </a:solidFill>
                <a:latin typeface="Arial"/>
                <a:ea typeface="ＭＳ Ｐゴシック" charset="-128"/>
              </a:rPr>
              <a:t>Cysylltwyr wyneb gweithio </a:t>
            </a:r>
          </a:p>
        </p:txBody>
      </p:sp>
      <p:pic>
        <p:nvPicPr>
          <p:cNvPr id="5" name="Picture 4">
            <a:extLst>
              <a:ext uri="{FF2B5EF4-FFF2-40B4-BE49-F238E27FC236}">
                <a16:creationId xmlns:a16="http://schemas.microsoft.com/office/drawing/2014/main" id="{330047C9-DB0E-4B87-BB08-F0BC7603138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37920" y="980728"/>
            <a:ext cx="2623049" cy="2542340"/>
          </a:xfrm>
          <a:prstGeom prst="rect">
            <a:avLst/>
          </a:prstGeom>
        </p:spPr>
      </p:pic>
      <p:pic>
        <p:nvPicPr>
          <p:cNvPr id="6" name="Picture 5">
            <a:extLst>
              <a:ext uri="{FF2B5EF4-FFF2-40B4-BE49-F238E27FC236}">
                <a16:creationId xmlns:a16="http://schemas.microsoft.com/office/drawing/2014/main" id="{A13141FA-940A-45D1-985F-C0122809A1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47864" y="4329842"/>
            <a:ext cx="1751364" cy="1614843"/>
          </a:xfrm>
          <a:prstGeom prst="rect">
            <a:avLst/>
          </a:prstGeom>
        </p:spPr>
      </p:pic>
      <p:pic>
        <p:nvPicPr>
          <p:cNvPr id="7" name="Picture 6">
            <a:extLst>
              <a:ext uri="{FF2B5EF4-FFF2-40B4-BE49-F238E27FC236}">
                <a16:creationId xmlns:a16="http://schemas.microsoft.com/office/drawing/2014/main" id="{F9365680-8E74-44B0-9CD4-A979499352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24129" y="3743002"/>
            <a:ext cx="3112596" cy="2398174"/>
          </a:xfrm>
          <a:prstGeom prst="rect">
            <a:avLst/>
          </a:prstGeom>
        </p:spPr>
      </p:pic>
    </p:spTree>
    <p:extLst>
      <p:ext uri="{BB962C8B-B14F-4D97-AF65-F5344CB8AC3E}">
        <p14:creationId xmlns:p14="http://schemas.microsoft.com/office/powerpoint/2010/main" val="1865539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53FE8-F1F1-4A8B-BD72-A9D083AB37E9}"/>
              </a:ext>
            </a:extLst>
          </p:cNvPr>
          <p:cNvSpPr>
            <a:spLocks noGrp="1"/>
          </p:cNvSpPr>
          <p:nvPr>
            <p:ph type="title"/>
          </p:nvPr>
        </p:nvSpPr>
        <p:spPr/>
        <p:txBody>
          <a:bodyPr/>
          <a:lstStyle/>
          <a:p>
            <a:r>
              <a:rPr lang="cy-GB"/>
              <a:t>Cysylltwyr uned cegin</a:t>
            </a:r>
          </a:p>
        </p:txBody>
      </p:sp>
      <p:sp>
        <p:nvSpPr>
          <p:cNvPr id="3" name="Content Placeholder 2">
            <a:extLst>
              <a:ext uri="{FF2B5EF4-FFF2-40B4-BE49-F238E27FC236}">
                <a16:creationId xmlns:a16="http://schemas.microsoft.com/office/drawing/2014/main" id="{EAF2866B-F5B6-4F22-AD06-1B596590B39F}"/>
              </a:ext>
            </a:extLst>
          </p:cNvPr>
          <p:cNvSpPr>
            <a:spLocks noGrp="1"/>
          </p:cNvSpPr>
          <p:nvPr>
            <p:ph sz="quarter" idx="10"/>
          </p:nvPr>
        </p:nvSpPr>
        <p:spPr>
          <a:xfrm>
            <a:off x="457200" y="1512000"/>
            <a:ext cx="3826768" cy="4221256"/>
          </a:xfrm>
        </p:spPr>
        <p:txBody>
          <a:bodyPr/>
          <a:lstStyle/>
          <a:p>
            <a:r>
              <a:rPr lang="cy-GB"/>
              <a:t>Mae cysylltwyr cam a hoelbrennau wedi’u gwneud o hoelbren sgriwio i mewn. Yna bydd hwn yn cael ei dynnu’n dynn gan fewnosodiad crwn wedi’i gamio sy’n tynnu ym mhen uchaf yr hoelbren wrth iddi droi.</a:t>
            </a:r>
          </a:p>
          <a:p>
            <a:r>
              <a:rPr lang="cy-GB"/>
              <a:t>Mae’r mewnosodiad wedi'i gamio yn caniatáu rhoi pwysau ar ddeunydd gwan fel sglodfwrdd heb ei rwygo.</a:t>
            </a:r>
          </a:p>
        </p:txBody>
      </p:sp>
      <p:pic>
        <p:nvPicPr>
          <p:cNvPr id="4" name="Picture 3">
            <a:extLst>
              <a:ext uri="{FF2B5EF4-FFF2-40B4-BE49-F238E27FC236}">
                <a16:creationId xmlns:a16="http://schemas.microsoft.com/office/drawing/2014/main" id="{430A58F4-10A1-4D3D-BD5C-E67357DE2C4A}"/>
              </a:ext>
            </a:extLst>
          </p:cNvPr>
          <p:cNvPicPr>
            <a:picLocks noChangeAspect="1"/>
          </p:cNvPicPr>
          <p:nvPr/>
        </p:nvPicPr>
        <p:blipFill>
          <a:blip r:embed="rId2"/>
          <a:stretch>
            <a:fillRect/>
          </a:stretch>
        </p:blipFill>
        <p:spPr>
          <a:xfrm>
            <a:off x="4428280" y="1246364"/>
            <a:ext cx="4243329" cy="2376264"/>
          </a:xfrm>
          <a:prstGeom prst="rect">
            <a:avLst/>
          </a:prstGeom>
        </p:spPr>
      </p:pic>
      <p:pic>
        <p:nvPicPr>
          <p:cNvPr id="5" name="Picture 4">
            <a:extLst>
              <a:ext uri="{FF2B5EF4-FFF2-40B4-BE49-F238E27FC236}">
                <a16:creationId xmlns:a16="http://schemas.microsoft.com/office/drawing/2014/main" id="{5DD9B781-C611-4469-A80C-BE9C9F17E624}"/>
              </a:ext>
            </a:extLst>
          </p:cNvPr>
          <p:cNvPicPr>
            <a:picLocks noChangeAspect="1"/>
          </p:cNvPicPr>
          <p:nvPr/>
        </p:nvPicPr>
        <p:blipFill>
          <a:blip r:embed="rId3"/>
          <a:stretch>
            <a:fillRect/>
          </a:stretch>
        </p:blipFill>
        <p:spPr>
          <a:xfrm>
            <a:off x="6156176" y="3789040"/>
            <a:ext cx="2400300" cy="2400300"/>
          </a:xfrm>
          <a:prstGeom prst="rect">
            <a:avLst/>
          </a:prstGeom>
        </p:spPr>
      </p:pic>
      <p:sp>
        <p:nvSpPr>
          <p:cNvPr id="6" name="TextBox 5">
            <a:extLst>
              <a:ext uri="{FF2B5EF4-FFF2-40B4-BE49-F238E27FC236}">
                <a16:creationId xmlns:a16="http://schemas.microsoft.com/office/drawing/2014/main" id="{638E869E-6876-4A2D-8526-58C3C41EBAFF}"/>
              </a:ext>
            </a:extLst>
          </p:cNvPr>
          <p:cNvSpPr txBox="1"/>
          <p:nvPr/>
        </p:nvSpPr>
        <p:spPr>
          <a:xfrm>
            <a:off x="7501240" y="1988840"/>
            <a:ext cx="959192" cy="246221"/>
          </a:xfrm>
          <a:prstGeom prst="rect">
            <a:avLst/>
          </a:prstGeom>
          <a:solidFill>
            <a:srgbClr val="010101"/>
          </a:solidFill>
        </p:spPr>
        <p:txBody>
          <a:bodyPr wrap="square" rtlCol="0">
            <a:spAutoFit/>
          </a:bodyPr>
          <a:lstStyle/>
          <a:p>
            <a:r>
              <a:rPr lang="cy-GB" sz="1000" b="1" dirty="0">
                <a:solidFill>
                  <a:schemeClr val="bg1"/>
                </a:solidFill>
              </a:rPr>
              <a:t>Cau</a:t>
            </a:r>
          </a:p>
        </p:txBody>
      </p:sp>
    </p:spTree>
    <p:extLst>
      <p:ext uri="{BB962C8B-B14F-4D97-AF65-F5344CB8AC3E}">
        <p14:creationId xmlns:p14="http://schemas.microsoft.com/office/powerpoint/2010/main" val="2235013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extLst>
      <p:ext uri="{BB962C8B-B14F-4D97-AF65-F5344CB8AC3E}">
        <p14:creationId xmlns:p14="http://schemas.microsoft.com/office/powerpoint/2010/main" val="2242672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49848" y="958180"/>
            <a:ext cx="8229600" cy="382588"/>
          </a:xfrm>
        </p:spPr>
        <p:txBody>
          <a:bodyPr/>
          <a:lstStyle/>
          <a:p>
            <a:r>
              <a:rPr lang="cy-GB"/>
              <a:t>Yr egwyddorion sy’n sail i waith coed</a:t>
            </a:r>
          </a:p>
        </p:txBody>
      </p:sp>
      <p:sp>
        <p:nvSpPr>
          <p:cNvPr id="3075" name="Content Placeholder 2"/>
          <p:cNvSpPr>
            <a:spLocks noGrp="1"/>
          </p:cNvSpPr>
          <p:nvPr>
            <p:ph sz="quarter" idx="10"/>
          </p:nvPr>
        </p:nvSpPr>
        <p:spPr>
          <a:xfrm>
            <a:off x="457200" y="1556792"/>
            <a:ext cx="8229600" cy="4221256"/>
          </a:xfrm>
        </p:spPr>
        <p:txBody>
          <a:bodyPr/>
          <a:lstStyle/>
          <a:p>
            <a:pPr lvl="1"/>
            <a:r>
              <a:rPr lang="cy-GB" sz="1900" dirty="0"/>
              <a:t>Mae cryfder uniad yn seiliedig ar yr ardal gyswllt. Po fwyaf yw’r man cyswllt rhwng pren, y cryfaf yw’r uniad. Enghreifftiau o hyn yw uniad y bys neu uniad y sgarff.</a:t>
            </a:r>
          </a:p>
          <a:p>
            <a:pPr lvl="1"/>
            <a:r>
              <a:rPr lang="cy-GB" sz="1900" dirty="0"/>
              <a:t>Mae angen i’r math o uniad a ddefnyddir adlewyrchu’r straen ar y pren neu’r fframiau sydd wedi’u gosod, fel mewn mortais a thyno a ddefnyddir ar ddrysau yn hytrach nag uniadau ffrwyn neu uniadau hanner lap.</a:t>
            </a:r>
          </a:p>
          <a:p>
            <a:pPr lvl="1"/>
            <a:r>
              <a:rPr lang="cy-GB" sz="1900" dirty="0"/>
              <a:t>Dylai’r uniadau gael eu rhannu’n gywir er mwyn i’r pwysau ar y ddau bren sydd wedi’u huno fod yn hafal.</a:t>
            </a:r>
          </a:p>
          <a:p>
            <a:pPr lvl="1"/>
            <a:r>
              <a:rPr lang="cy-GB" sz="1900" dirty="0"/>
              <a:t>Dylid ystyried ac integreiddio rabedi a mowldinau er mwyn gwella cryfder a gorffeniad mecanyddol yr uniad.</a:t>
            </a:r>
          </a:p>
          <a:p>
            <a:pPr lvl="1"/>
            <a:r>
              <a:rPr lang="cy-GB" sz="1900" dirty="0"/>
              <a:t>Mae angen gwahanol uniadau, glud a thriniaethau ar gyfer pren, yn dibynnu ar rywogaethau, cynnwys lleithedd ac amodau.</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173370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Mathau o uniad 90º</a:t>
            </a:r>
          </a:p>
        </p:txBody>
      </p:sp>
      <p:sp>
        <p:nvSpPr>
          <p:cNvPr id="3075" name="Content Placeholder 2"/>
          <p:cNvSpPr>
            <a:spLocks noGrp="1"/>
          </p:cNvSpPr>
          <p:nvPr>
            <p:ph sz="quarter" idx="10"/>
          </p:nvPr>
        </p:nvSpPr>
        <p:spPr>
          <a:xfrm>
            <a:off x="443798" y="1602000"/>
            <a:ext cx="8229600" cy="4248000"/>
          </a:xfrm>
        </p:spPr>
        <p:txBody>
          <a:bodyPr/>
          <a:lstStyle/>
          <a:p>
            <a:pPr lvl="1"/>
            <a:r>
              <a:rPr lang="cy-GB"/>
              <a:t>Bôn (sgriw, strap, platiau hoelion, wedi’u llyfnhau neu ar ffurf bisgedi)</a:t>
            </a:r>
          </a:p>
          <a:p>
            <a:pPr lvl="1"/>
            <a:r>
              <a:rPr lang="cy-GB"/>
              <a:t>Hanner lap (hoelbren)</a:t>
            </a:r>
          </a:p>
          <a:p>
            <a:pPr lvl="1"/>
            <a:r>
              <a:rPr lang="cy-GB"/>
              <a:t>Bagl (hoelbren)</a:t>
            </a:r>
          </a:p>
          <a:p>
            <a:pPr lvl="1"/>
            <a:r>
              <a:rPr lang="cy-GB"/>
              <a:t>Rhigol (sgriw)</a:t>
            </a:r>
          </a:p>
          <a:p>
            <a:pPr lvl="1"/>
            <a:r>
              <a:rPr lang="cy-GB"/>
              <a:t>Bys neu grib</a:t>
            </a:r>
          </a:p>
          <a:p>
            <a:pPr lvl="1"/>
            <a:r>
              <a:rPr lang="cy-GB"/>
              <a:t>Mortais a thyno</a:t>
            </a:r>
          </a:p>
          <a:p>
            <a:pPr lvl="1"/>
            <a:r>
              <a:rPr lang="cy-GB"/>
              <a:t>Cynffonnog</a:t>
            </a:r>
          </a:p>
          <a:p>
            <a:pPr lvl="1"/>
            <a:r>
              <a:rPr lang="cy-GB"/>
              <a:t>Uniadau blwch</a:t>
            </a:r>
          </a:p>
          <a:p>
            <a:pPr lvl="1"/>
            <a:r>
              <a:rPr lang="cy-GB"/>
              <a:t>Bôn meitrog</a:t>
            </a:r>
          </a:p>
          <a:p>
            <a:pPr lvl="1"/>
            <a:r>
              <a:rPr lang="cy-GB"/>
              <a:t>Meitr hanner lap</a:t>
            </a:r>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025680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Mathau o uniad syth: lledu (W) a llinol (L)</a:t>
            </a:r>
          </a:p>
        </p:txBody>
      </p:sp>
      <p:sp>
        <p:nvSpPr>
          <p:cNvPr id="3075" name="Content Placeholder 2"/>
          <p:cNvSpPr>
            <a:spLocks noGrp="1"/>
          </p:cNvSpPr>
          <p:nvPr>
            <p:ph sz="quarter" idx="10"/>
          </p:nvPr>
        </p:nvSpPr>
        <p:spPr>
          <a:xfrm>
            <a:off x="457200" y="1512000"/>
            <a:ext cx="8229600" cy="4248000"/>
          </a:xfrm>
        </p:spPr>
        <p:txBody>
          <a:bodyPr/>
          <a:lstStyle/>
          <a:p>
            <a:pPr lvl="1"/>
            <a:r>
              <a:rPr lang="cy-GB"/>
              <a:t>Sgarff (L)</a:t>
            </a:r>
          </a:p>
          <a:p>
            <a:pPr lvl="1"/>
            <a:r>
              <a:rPr lang="cy-GB"/>
              <a:t>Tabl wedi’i sbleisio (L)</a:t>
            </a:r>
          </a:p>
          <a:p>
            <a:pPr lvl="1"/>
            <a:r>
              <a:rPr lang="cy-GB"/>
              <a:t>Sblae (L)</a:t>
            </a:r>
          </a:p>
          <a:p>
            <a:pPr lvl="1"/>
            <a:r>
              <a:rPr lang="cy-GB"/>
              <a:t>Bys neu grib (L)</a:t>
            </a:r>
          </a:p>
          <a:p>
            <a:pPr lvl="1"/>
            <a:r>
              <a:rPr lang="cy-GB"/>
              <a:t>Tafod a rhigol (LW)</a:t>
            </a:r>
          </a:p>
          <a:p>
            <a:pPr lvl="1"/>
            <a:r>
              <a:rPr lang="cy-GB"/>
              <a:t>Rabed neu hanner lap (LW)</a:t>
            </a:r>
          </a:p>
          <a:p>
            <a:pPr lvl="1"/>
            <a:r>
              <a:rPr lang="cy-GB"/>
              <a:t>Hoelbren (W)</a:t>
            </a:r>
          </a:p>
          <a:p>
            <a:pPr lvl="1"/>
            <a:r>
              <a:rPr lang="cy-GB"/>
              <a:t>Bisgedi neu sblein (gan ddefnyddio uniad bisged) (W)</a:t>
            </a:r>
          </a:p>
          <a:p>
            <a:pPr lvl="1"/>
            <a:r>
              <a:rPr lang="cy-GB"/>
              <a:t>Uniad gwaith neu ganllaw (gyda chysylltyddion mecanyddol) (L)</a:t>
            </a:r>
          </a:p>
          <a:p>
            <a:pPr lvl="1"/>
            <a:r>
              <a:rPr lang="cy-GB"/>
              <a:t>Sgriwio pocedi (W)</a:t>
            </a:r>
          </a:p>
          <a:p>
            <a:pPr lvl="1"/>
            <a:endParaRPr lang="en-US" dirty="0"/>
          </a:p>
          <a:p>
            <a:pPr marL="0" lvl="1" indent="0">
              <a:buNone/>
            </a:pPr>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980403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Uniadau bôn</a:t>
            </a:r>
          </a:p>
        </p:txBody>
      </p:sp>
      <p:sp>
        <p:nvSpPr>
          <p:cNvPr id="3" name="Content Placeholder 2"/>
          <p:cNvSpPr>
            <a:spLocks noGrp="1"/>
          </p:cNvSpPr>
          <p:nvPr>
            <p:ph sz="quarter" idx="10"/>
          </p:nvPr>
        </p:nvSpPr>
        <p:spPr>
          <a:xfrm>
            <a:off x="457200" y="1484784"/>
            <a:ext cx="8229600" cy="4275216"/>
          </a:xfrm>
        </p:spPr>
        <p:txBody>
          <a:bodyPr/>
          <a:lstStyle/>
          <a:p>
            <a:endParaRPr lang="en-US" dirty="0">
              <a:ea typeface="ＭＳ Ｐゴシック" pitchFamily="-105" charset="-128"/>
              <a:cs typeface="ＭＳ Ｐゴシック" pitchFamily="-105" charset="-128"/>
            </a:endParaRPr>
          </a:p>
          <a:p>
            <a:pPr marL="342900" indent="-34290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5A6E5E94-C071-47FE-AC90-59B7455B3C5C}"/>
              </a:ext>
            </a:extLst>
          </p:cNvPr>
          <p:cNvSpPr txBox="1"/>
          <p:nvPr/>
        </p:nvSpPr>
        <p:spPr>
          <a:xfrm>
            <a:off x="3701899" y="1194626"/>
            <a:ext cx="4984901" cy="1938992"/>
          </a:xfrm>
          <a:prstGeom prst="rect">
            <a:avLst/>
          </a:prstGeom>
          <a:noFill/>
        </p:spPr>
        <p:txBody>
          <a:bodyPr wrap="square" rtlCol="0">
            <a:spAutoFit/>
          </a:bodyPr>
          <a:lstStyle/>
          <a:p>
            <a:r>
              <a:rPr lang="cy-GB" dirty="0"/>
              <a:t>Mae sgiwio neu hoelio neu sgriwio cynffonnog yn helpu i atal gwahanu ac yn tynnu pren i mewn wrth iddo grebachu. Mae natur yr uniad bôn yn golygu bod bylchau golau i’w gweld os caiff ei dorri’n anghywir neu os bydd y pren yn crebachu.</a:t>
            </a:r>
          </a:p>
        </p:txBody>
      </p:sp>
      <p:sp>
        <p:nvSpPr>
          <p:cNvPr id="7" name="TextBox 6">
            <a:extLst>
              <a:ext uri="{FF2B5EF4-FFF2-40B4-BE49-F238E27FC236}">
                <a16:creationId xmlns:a16="http://schemas.microsoft.com/office/drawing/2014/main" id="{5579F90F-A1C3-4709-B406-0733D7D3CCD0}"/>
              </a:ext>
            </a:extLst>
          </p:cNvPr>
          <p:cNvSpPr txBox="1"/>
          <p:nvPr/>
        </p:nvSpPr>
        <p:spPr>
          <a:xfrm>
            <a:off x="558863" y="3727042"/>
            <a:ext cx="2359748" cy="1631216"/>
          </a:xfrm>
          <a:prstGeom prst="rect">
            <a:avLst/>
          </a:prstGeom>
          <a:noFill/>
        </p:spPr>
        <p:txBody>
          <a:bodyPr wrap="square" rtlCol="0">
            <a:spAutoFit/>
          </a:bodyPr>
          <a:lstStyle/>
          <a:p>
            <a:r>
              <a:rPr lang="cy-GB" dirty="0"/>
              <a:t>Mae angen i uniadau bôn fod wedi’u sgwario ar ddau blaen i gadw’r ffrâm yn sgwâr a heb dro.</a:t>
            </a:r>
          </a:p>
        </p:txBody>
      </p:sp>
      <p:grpSp>
        <p:nvGrpSpPr>
          <p:cNvPr id="8" name="Group 7">
            <a:extLst>
              <a:ext uri="{FF2B5EF4-FFF2-40B4-BE49-F238E27FC236}">
                <a16:creationId xmlns:a16="http://schemas.microsoft.com/office/drawing/2014/main" id="{D9566FEC-44C6-493D-9FB7-3FBD1C89D4E0}"/>
              </a:ext>
            </a:extLst>
          </p:cNvPr>
          <p:cNvGrpSpPr/>
          <p:nvPr/>
        </p:nvGrpSpPr>
        <p:grpSpPr>
          <a:xfrm>
            <a:off x="568540" y="1601305"/>
            <a:ext cx="2923341" cy="1711175"/>
            <a:chOff x="347300" y="4753456"/>
            <a:chExt cx="2169867" cy="1270129"/>
          </a:xfrm>
        </p:grpSpPr>
        <p:grpSp>
          <p:nvGrpSpPr>
            <p:cNvPr id="9" name="object 66">
              <a:extLst>
                <a:ext uri="{FF2B5EF4-FFF2-40B4-BE49-F238E27FC236}">
                  <a16:creationId xmlns:a16="http://schemas.microsoft.com/office/drawing/2014/main" id="{23BB8AB2-16A0-41B2-8678-AF85D4DD18BE}"/>
                </a:ext>
              </a:extLst>
            </p:cNvPr>
            <p:cNvGrpSpPr/>
            <p:nvPr/>
          </p:nvGrpSpPr>
          <p:grpSpPr>
            <a:xfrm>
              <a:off x="359994" y="4753456"/>
              <a:ext cx="2052320" cy="1102360"/>
              <a:chOff x="359994" y="4753456"/>
              <a:chExt cx="2052320" cy="1102360"/>
            </a:xfrm>
          </p:grpSpPr>
          <p:sp>
            <p:nvSpPr>
              <p:cNvPr id="11" name="object 67">
                <a:extLst>
                  <a:ext uri="{FF2B5EF4-FFF2-40B4-BE49-F238E27FC236}">
                    <a16:creationId xmlns:a16="http://schemas.microsoft.com/office/drawing/2014/main" id="{19237D3E-4B2A-4863-AA5E-07A53A8A08A3}"/>
                  </a:ext>
                </a:extLst>
              </p:cNvPr>
              <p:cNvSpPr/>
              <p:nvPr/>
            </p:nvSpPr>
            <p:spPr>
              <a:xfrm>
                <a:off x="359994" y="5412422"/>
                <a:ext cx="2052320" cy="440690"/>
              </a:xfrm>
              <a:custGeom>
                <a:avLst/>
                <a:gdLst/>
                <a:ahLst/>
                <a:cxnLst/>
                <a:rect l="l" t="t" r="r" b="b"/>
                <a:pathLst>
                  <a:path w="2052320" h="440689">
                    <a:moveTo>
                      <a:pt x="2051989" y="0"/>
                    </a:moveTo>
                    <a:lnTo>
                      <a:pt x="0" y="0"/>
                    </a:lnTo>
                    <a:lnTo>
                      <a:pt x="0" y="440283"/>
                    </a:lnTo>
                    <a:lnTo>
                      <a:pt x="2051989" y="440283"/>
                    </a:lnTo>
                    <a:lnTo>
                      <a:pt x="2051989" y="0"/>
                    </a:lnTo>
                    <a:close/>
                  </a:path>
                </a:pathLst>
              </a:custGeom>
              <a:solidFill>
                <a:srgbClr val="D0A46F"/>
              </a:solidFill>
            </p:spPr>
            <p:txBody>
              <a:bodyPr wrap="square" lIns="0" tIns="0" rIns="0" bIns="0" rtlCol="0"/>
              <a:lstStyle/>
              <a:p>
                <a:endParaRPr sz="1100"/>
              </a:p>
            </p:txBody>
          </p:sp>
          <p:sp>
            <p:nvSpPr>
              <p:cNvPr id="12" name="object 68">
                <a:extLst>
                  <a:ext uri="{FF2B5EF4-FFF2-40B4-BE49-F238E27FC236}">
                    <a16:creationId xmlns:a16="http://schemas.microsoft.com/office/drawing/2014/main" id="{9D518C04-50F0-4116-863D-A3121C032831}"/>
                  </a:ext>
                </a:extLst>
              </p:cNvPr>
              <p:cNvSpPr/>
              <p:nvPr/>
            </p:nvSpPr>
            <p:spPr>
              <a:xfrm>
                <a:off x="359994" y="5412422"/>
                <a:ext cx="2052320" cy="440690"/>
              </a:xfrm>
              <a:custGeom>
                <a:avLst/>
                <a:gdLst/>
                <a:ahLst/>
                <a:cxnLst/>
                <a:rect l="l" t="t" r="r" b="b"/>
                <a:pathLst>
                  <a:path w="2052320" h="440689">
                    <a:moveTo>
                      <a:pt x="2051989" y="440283"/>
                    </a:moveTo>
                    <a:lnTo>
                      <a:pt x="0" y="440283"/>
                    </a:lnTo>
                  </a:path>
                  <a:path w="2052320" h="440689">
                    <a:moveTo>
                      <a:pt x="0" y="0"/>
                    </a:moveTo>
                    <a:lnTo>
                      <a:pt x="2051989" y="0"/>
                    </a:lnTo>
                  </a:path>
                </a:pathLst>
              </a:custGeom>
              <a:ln w="5613">
                <a:solidFill>
                  <a:srgbClr val="1D1C20"/>
                </a:solidFill>
              </a:ln>
            </p:spPr>
            <p:txBody>
              <a:bodyPr wrap="square" lIns="0" tIns="0" rIns="0" bIns="0" rtlCol="0"/>
              <a:lstStyle/>
              <a:p>
                <a:endParaRPr sz="1100"/>
              </a:p>
            </p:txBody>
          </p:sp>
          <p:sp>
            <p:nvSpPr>
              <p:cNvPr id="13" name="object 69">
                <a:extLst>
                  <a:ext uri="{FF2B5EF4-FFF2-40B4-BE49-F238E27FC236}">
                    <a16:creationId xmlns:a16="http://schemas.microsoft.com/office/drawing/2014/main" id="{6D2E77B6-9BE7-4F21-953F-3DC46517A279}"/>
                  </a:ext>
                </a:extLst>
              </p:cNvPr>
              <p:cNvSpPr/>
              <p:nvPr/>
            </p:nvSpPr>
            <p:spPr>
              <a:xfrm>
                <a:off x="1023037" y="4756263"/>
                <a:ext cx="734695" cy="658495"/>
              </a:xfrm>
              <a:custGeom>
                <a:avLst/>
                <a:gdLst/>
                <a:ahLst/>
                <a:cxnLst/>
                <a:rect l="l" t="t" r="r" b="b"/>
                <a:pathLst>
                  <a:path w="734694" h="658495">
                    <a:moveTo>
                      <a:pt x="734479" y="0"/>
                    </a:moveTo>
                    <a:lnTo>
                      <a:pt x="0" y="0"/>
                    </a:lnTo>
                    <a:lnTo>
                      <a:pt x="0" y="264579"/>
                    </a:lnTo>
                    <a:lnTo>
                      <a:pt x="50787" y="304800"/>
                    </a:lnTo>
                    <a:lnTo>
                      <a:pt x="0" y="361950"/>
                    </a:lnTo>
                    <a:lnTo>
                      <a:pt x="0" y="658291"/>
                    </a:lnTo>
                    <a:lnTo>
                      <a:pt x="734479" y="658291"/>
                    </a:lnTo>
                    <a:lnTo>
                      <a:pt x="734479" y="361950"/>
                    </a:lnTo>
                    <a:lnTo>
                      <a:pt x="683679" y="304800"/>
                    </a:lnTo>
                    <a:lnTo>
                      <a:pt x="734479" y="264579"/>
                    </a:lnTo>
                    <a:lnTo>
                      <a:pt x="734479" y="0"/>
                    </a:lnTo>
                    <a:close/>
                  </a:path>
                </a:pathLst>
              </a:custGeom>
              <a:solidFill>
                <a:srgbClr val="D9B586"/>
              </a:solidFill>
            </p:spPr>
            <p:txBody>
              <a:bodyPr wrap="square" lIns="0" tIns="0" rIns="0" bIns="0" rtlCol="0"/>
              <a:lstStyle/>
              <a:p>
                <a:endParaRPr sz="1100"/>
              </a:p>
            </p:txBody>
          </p:sp>
          <p:sp>
            <p:nvSpPr>
              <p:cNvPr id="14" name="object 70">
                <a:extLst>
                  <a:ext uri="{FF2B5EF4-FFF2-40B4-BE49-F238E27FC236}">
                    <a16:creationId xmlns:a16="http://schemas.microsoft.com/office/drawing/2014/main" id="{42732E16-3399-4DBE-B857-BE84180A2C72}"/>
                  </a:ext>
                </a:extLst>
              </p:cNvPr>
              <p:cNvSpPr/>
              <p:nvPr/>
            </p:nvSpPr>
            <p:spPr>
              <a:xfrm>
                <a:off x="1023037" y="4756263"/>
                <a:ext cx="734695" cy="658495"/>
              </a:xfrm>
              <a:custGeom>
                <a:avLst/>
                <a:gdLst/>
                <a:ahLst/>
                <a:cxnLst/>
                <a:rect l="l" t="t" r="r" b="b"/>
                <a:pathLst>
                  <a:path w="734694" h="658495">
                    <a:moveTo>
                      <a:pt x="734479" y="658291"/>
                    </a:moveTo>
                    <a:lnTo>
                      <a:pt x="734479" y="361950"/>
                    </a:lnTo>
                    <a:lnTo>
                      <a:pt x="683679" y="304800"/>
                    </a:lnTo>
                    <a:lnTo>
                      <a:pt x="734479" y="264579"/>
                    </a:lnTo>
                    <a:lnTo>
                      <a:pt x="734479" y="0"/>
                    </a:lnTo>
                    <a:lnTo>
                      <a:pt x="0" y="0"/>
                    </a:lnTo>
                    <a:lnTo>
                      <a:pt x="0" y="264579"/>
                    </a:lnTo>
                    <a:lnTo>
                      <a:pt x="50787" y="304800"/>
                    </a:lnTo>
                    <a:lnTo>
                      <a:pt x="0" y="361950"/>
                    </a:lnTo>
                    <a:lnTo>
                      <a:pt x="0" y="658291"/>
                    </a:lnTo>
                    <a:lnTo>
                      <a:pt x="734479" y="658291"/>
                    </a:lnTo>
                    <a:close/>
                  </a:path>
                </a:pathLst>
              </a:custGeom>
              <a:ln w="5613">
                <a:solidFill>
                  <a:srgbClr val="1D1C20"/>
                </a:solidFill>
              </a:ln>
            </p:spPr>
            <p:txBody>
              <a:bodyPr wrap="square" lIns="0" tIns="0" rIns="0" bIns="0" rtlCol="0"/>
              <a:lstStyle/>
              <a:p>
                <a:endParaRPr sz="1100"/>
              </a:p>
            </p:txBody>
          </p:sp>
          <p:sp>
            <p:nvSpPr>
              <p:cNvPr id="15" name="object 71">
                <a:extLst>
                  <a:ext uri="{FF2B5EF4-FFF2-40B4-BE49-F238E27FC236}">
                    <a16:creationId xmlns:a16="http://schemas.microsoft.com/office/drawing/2014/main" id="{11D36714-4340-4C53-AFCC-6F10E11B7834}"/>
                  </a:ext>
                </a:extLst>
              </p:cNvPr>
              <p:cNvSpPr/>
              <p:nvPr/>
            </p:nvSpPr>
            <p:spPr>
              <a:xfrm>
                <a:off x="1154267" y="5068294"/>
                <a:ext cx="595630" cy="530860"/>
              </a:xfrm>
              <a:custGeom>
                <a:avLst/>
                <a:gdLst/>
                <a:ahLst/>
                <a:cxnLst/>
                <a:rect l="l" t="t" r="r" b="b"/>
                <a:pathLst>
                  <a:path w="595630" h="530860">
                    <a:moveTo>
                      <a:pt x="558698" y="0"/>
                    </a:moveTo>
                    <a:lnTo>
                      <a:pt x="551547" y="6210"/>
                    </a:lnTo>
                    <a:lnTo>
                      <a:pt x="544326" y="14212"/>
                    </a:lnTo>
                    <a:lnTo>
                      <a:pt x="538436" y="23579"/>
                    </a:lnTo>
                    <a:lnTo>
                      <a:pt x="535279" y="33883"/>
                    </a:lnTo>
                    <a:lnTo>
                      <a:pt x="33629" y="478599"/>
                    </a:lnTo>
                    <a:lnTo>
                      <a:pt x="0" y="530402"/>
                    </a:lnTo>
                    <a:lnTo>
                      <a:pt x="55562" y="503415"/>
                    </a:lnTo>
                    <a:lnTo>
                      <a:pt x="558799" y="60490"/>
                    </a:lnTo>
                    <a:lnTo>
                      <a:pt x="569416" y="58631"/>
                    </a:lnTo>
                    <a:lnTo>
                      <a:pt x="579437" y="53948"/>
                    </a:lnTo>
                    <a:lnTo>
                      <a:pt x="588267" y="47776"/>
                    </a:lnTo>
                    <a:lnTo>
                      <a:pt x="595312" y="41452"/>
                    </a:lnTo>
                    <a:lnTo>
                      <a:pt x="592256" y="28030"/>
                    </a:lnTo>
                    <a:lnTo>
                      <a:pt x="584111" y="15301"/>
                    </a:lnTo>
                    <a:lnTo>
                      <a:pt x="572413" y="5285"/>
                    </a:lnTo>
                    <a:lnTo>
                      <a:pt x="558698" y="0"/>
                    </a:lnTo>
                    <a:close/>
                  </a:path>
                </a:pathLst>
              </a:custGeom>
              <a:solidFill>
                <a:srgbClr val="757F83"/>
              </a:solidFill>
            </p:spPr>
            <p:txBody>
              <a:bodyPr wrap="square" lIns="0" tIns="0" rIns="0" bIns="0" rtlCol="0"/>
              <a:lstStyle/>
              <a:p>
                <a:endParaRPr sz="1100"/>
              </a:p>
            </p:txBody>
          </p:sp>
          <p:sp>
            <p:nvSpPr>
              <p:cNvPr id="16" name="object 72">
                <a:extLst>
                  <a:ext uri="{FF2B5EF4-FFF2-40B4-BE49-F238E27FC236}">
                    <a16:creationId xmlns:a16="http://schemas.microsoft.com/office/drawing/2014/main" id="{76EF49CB-C6FA-443F-B81A-0DEB8D0A877A}"/>
                  </a:ext>
                </a:extLst>
              </p:cNvPr>
              <p:cNvSpPr/>
              <p:nvPr/>
            </p:nvSpPr>
            <p:spPr>
              <a:xfrm>
                <a:off x="1154267" y="5068294"/>
                <a:ext cx="595630" cy="530860"/>
              </a:xfrm>
              <a:custGeom>
                <a:avLst/>
                <a:gdLst/>
                <a:ahLst/>
                <a:cxnLst/>
                <a:rect l="l" t="t" r="r" b="b"/>
                <a:pathLst>
                  <a:path w="595630" h="530860">
                    <a:moveTo>
                      <a:pt x="558698" y="0"/>
                    </a:moveTo>
                    <a:lnTo>
                      <a:pt x="551547" y="6210"/>
                    </a:lnTo>
                    <a:lnTo>
                      <a:pt x="544326" y="14212"/>
                    </a:lnTo>
                    <a:lnTo>
                      <a:pt x="538436" y="23579"/>
                    </a:lnTo>
                    <a:lnTo>
                      <a:pt x="535279" y="33883"/>
                    </a:lnTo>
                    <a:lnTo>
                      <a:pt x="33629" y="478599"/>
                    </a:lnTo>
                    <a:lnTo>
                      <a:pt x="0" y="530402"/>
                    </a:lnTo>
                    <a:lnTo>
                      <a:pt x="55562" y="503415"/>
                    </a:lnTo>
                    <a:lnTo>
                      <a:pt x="558799" y="60490"/>
                    </a:lnTo>
                    <a:lnTo>
                      <a:pt x="569416" y="58631"/>
                    </a:lnTo>
                    <a:lnTo>
                      <a:pt x="579437" y="53948"/>
                    </a:lnTo>
                    <a:lnTo>
                      <a:pt x="588267" y="47776"/>
                    </a:lnTo>
                    <a:lnTo>
                      <a:pt x="595312" y="41452"/>
                    </a:lnTo>
                    <a:lnTo>
                      <a:pt x="592256" y="28030"/>
                    </a:lnTo>
                    <a:lnTo>
                      <a:pt x="584111" y="15301"/>
                    </a:lnTo>
                    <a:lnTo>
                      <a:pt x="572413" y="5285"/>
                    </a:lnTo>
                    <a:lnTo>
                      <a:pt x="558698" y="0"/>
                    </a:lnTo>
                    <a:close/>
                  </a:path>
                </a:pathLst>
              </a:custGeom>
              <a:ln w="5613">
                <a:solidFill>
                  <a:srgbClr val="1D1C20"/>
                </a:solidFill>
              </a:ln>
            </p:spPr>
            <p:txBody>
              <a:bodyPr wrap="square" lIns="0" tIns="0" rIns="0" bIns="0" rtlCol="0"/>
              <a:lstStyle/>
              <a:p>
                <a:endParaRPr sz="1100"/>
              </a:p>
            </p:txBody>
          </p:sp>
          <p:sp>
            <p:nvSpPr>
              <p:cNvPr id="17" name="object 73">
                <a:extLst>
                  <a:ext uri="{FF2B5EF4-FFF2-40B4-BE49-F238E27FC236}">
                    <a16:creationId xmlns:a16="http://schemas.microsoft.com/office/drawing/2014/main" id="{358C3E19-81E6-4818-8846-8660435261E4}"/>
                  </a:ext>
                </a:extLst>
              </p:cNvPr>
              <p:cNvSpPr/>
              <p:nvPr/>
            </p:nvSpPr>
            <p:spPr>
              <a:xfrm>
                <a:off x="1687998" y="5103733"/>
                <a:ext cx="25400" cy="25400"/>
              </a:xfrm>
              <a:custGeom>
                <a:avLst/>
                <a:gdLst/>
                <a:ahLst/>
                <a:cxnLst/>
                <a:rect l="l" t="t" r="r" b="b"/>
                <a:pathLst>
                  <a:path w="25400" h="25400">
                    <a:moveTo>
                      <a:pt x="25069" y="25057"/>
                    </a:moveTo>
                    <a:lnTo>
                      <a:pt x="0" y="0"/>
                    </a:lnTo>
                  </a:path>
                </a:pathLst>
              </a:custGeom>
              <a:ln w="5613">
                <a:solidFill>
                  <a:srgbClr val="1D1C20"/>
                </a:solidFill>
              </a:ln>
            </p:spPr>
            <p:txBody>
              <a:bodyPr wrap="square" lIns="0" tIns="0" rIns="0" bIns="0" rtlCol="0"/>
              <a:lstStyle/>
              <a:p>
                <a:endParaRPr sz="1100"/>
              </a:p>
            </p:txBody>
          </p:sp>
          <p:sp>
            <p:nvSpPr>
              <p:cNvPr id="18" name="object 74">
                <a:extLst>
                  <a:ext uri="{FF2B5EF4-FFF2-40B4-BE49-F238E27FC236}">
                    <a16:creationId xmlns:a16="http://schemas.microsoft.com/office/drawing/2014/main" id="{AD5C3EDB-B4D6-4DA7-A78C-DF9975095616}"/>
                  </a:ext>
                </a:extLst>
              </p:cNvPr>
              <p:cNvSpPr/>
              <p:nvPr/>
            </p:nvSpPr>
            <p:spPr>
              <a:xfrm>
                <a:off x="1590104" y="5142887"/>
                <a:ext cx="77470" cy="72390"/>
              </a:xfrm>
              <a:custGeom>
                <a:avLst/>
                <a:gdLst/>
                <a:ahLst/>
                <a:cxnLst/>
                <a:rect l="l" t="t" r="r" b="b"/>
                <a:pathLst>
                  <a:path w="77469" h="72389">
                    <a:moveTo>
                      <a:pt x="76923" y="25069"/>
                    </a:moveTo>
                    <a:lnTo>
                      <a:pt x="51866" y="0"/>
                    </a:lnTo>
                  </a:path>
                  <a:path w="77469" h="72389">
                    <a:moveTo>
                      <a:pt x="59994" y="41465"/>
                    </a:moveTo>
                    <a:lnTo>
                      <a:pt x="34925" y="16408"/>
                    </a:lnTo>
                  </a:path>
                  <a:path w="77469" h="72389">
                    <a:moveTo>
                      <a:pt x="41998" y="56286"/>
                    </a:moveTo>
                    <a:lnTo>
                      <a:pt x="16941" y="31216"/>
                    </a:lnTo>
                  </a:path>
                  <a:path w="77469" h="72389">
                    <a:moveTo>
                      <a:pt x="25057" y="72148"/>
                    </a:moveTo>
                    <a:lnTo>
                      <a:pt x="0" y="47078"/>
                    </a:lnTo>
                  </a:path>
                </a:pathLst>
              </a:custGeom>
              <a:ln w="4013">
                <a:solidFill>
                  <a:srgbClr val="1D1C20"/>
                </a:solidFill>
              </a:ln>
            </p:spPr>
            <p:txBody>
              <a:bodyPr wrap="square" lIns="0" tIns="0" rIns="0" bIns="0" rtlCol="0"/>
              <a:lstStyle/>
              <a:p>
                <a:endParaRPr sz="1100"/>
              </a:p>
            </p:txBody>
          </p:sp>
          <p:sp>
            <p:nvSpPr>
              <p:cNvPr id="19" name="object 75">
                <a:extLst>
                  <a:ext uri="{FF2B5EF4-FFF2-40B4-BE49-F238E27FC236}">
                    <a16:creationId xmlns:a16="http://schemas.microsoft.com/office/drawing/2014/main" id="{125C979B-44C8-4502-9D55-BAC3E28CBFBC}"/>
                  </a:ext>
                </a:extLst>
              </p:cNvPr>
              <p:cNvSpPr/>
              <p:nvPr/>
            </p:nvSpPr>
            <p:spPr>
              <a:xfrm>
                <a:off x="1030969" y="5068294"/>
                <a:ext cx="595630" cy="530860"/>
              </a:xfrm>
              <a:custGeom>
                <a:avLst/>
                <a:gdLst/>
                <a:ahLst/>
                <a:cxnLst/>
                <a:rect l="l" t="t" r="r" b="b"/>
                <a:pathLst>
                  <a:path w="595630" h="530860">
                    <a:moveTo>
                      <a:pt x="36614" y="0"/>
                    </a:moveTo>
                    <a:lnTo>
                      <a:pt x="22899" y="5285"/>
                    </a:lnTo>
                    <a:lnTo>
                      <a:pt x="11201" y="15301"/>
                    </a:lnTo>
                    <a:lnTo>
                      <a:pt x="3056" y="28030"/>
                    </a:lnTo>
                    <a:lnTo>
                      <a:pt x="0" y="41452"/>
                    </a:lnTo>
                    <a:lnTo>
                      <a:pt x="7044" y="47776"/>
                    </a:lnTo>
                    <a:lnTo>
                      <a:pt x="15874" y="53948"/>
                    </a:lnTo>
                    <a:lnTo>
                      <a:pt x="25896" y="58631"/>
                    </a:lnTo>
                    <a:lnTo>
                      <a:pt x="36512" y="60490"/>
                    </a:lnTo>
                    <a:lnTo>
                      <a:pt x="539749" y="503415"/>
                    </a:lnTo>
                    <a:lnTo>
                      <a:pt x="595312" y="530402"/>
                    </a:lnTo>
                    <a:lnTo>
                      <a:pt x="561682" y="478599"/>
                    </a:lnTo>
                    <a:lnTo>
                      <a:pt x="60032" y="33883"/>
                    </a:lnTo>
                    <a:lnTo>
                      <a:pt x="56875" y="23579"/>
                    </a:lnTo>
                    <a:lnTo>
                      <a:pt x="50985" y="14212"/>
                    </a:lnTo>
                    <a:lnTo>
                      <a:pt x="43764" y="6210"/>
                    </a:lnTo>
                    <a:lnTo>
                      <a:pt x="36614" y="0"/>
                    </a:lnTo>
                    <a:close/>
                  </a:path>
                </a:pathLst>
              </a:custGeom>
              <a:solidFill>
                <a:srgbClr val="757F83"/>
              </a:solidFill>
            </p:spPr>
            <p:txBody>
              <a:bodyPr wrap="square" lIns="0" tIns="0" rIns="0" bIns="0" rtlCol="0"/>
              <a:lstStyle/>
              <a:p>
                <a:endParaRPr sz="1100"/>
              </a:p>
            </p:txBody>
          </p:sp>
          <p:sp>
            <p:nvSpPr>
              <p:cNvPr id="20" name="object 76">
                <a:extLst>
                  <a:ext uri="{FF2B5EF4-FFF2-40B4-BE49-F238E27FC236}">
                    <a16:creationId xmlns:a16="http://schemas.microsoft.com/office/drawing/2014/main" id="{9DBEF7B4-58D4-4B8A-BA7D-D0A2F62353C7}"/>
                  </a:ext>
                </a:extLst>
              </p:cNvPr>
              <p:cNvSpPr/>
              <p:nvPr/>
            </p:nvSpPr>
            <p:spPr>
              <a:xfrm>
                <a:off x="1030969" y="5068294"/>
                <a:ext cx="595630" cy="530860"/>
              </a:xfrm>
              <a:custGeom>
                <a:avLst/>
                <a:gdLst/>
                <a:ahLst/>
                <a:cxnLst/>
                <a:rect l="l" t="t" r="r" b="b"/>
                <a:pathLst>
                  <a:path w="595630" h="530860">
                    <a:moveTo>
                      <a:pt x="36614" y="0"/>
                    </a:moveTo>
                    <a:lnTo>
                      <a:pt x="43764" y="6210"/>
                    </a:lnTo>
                    <a:lnTo>
                      <a:pt x="50985" y="14212"/>
                    </a:lnTo>
                    <a:lnTo>
                      <a:pt x="56875" y="23579"/>
                    </a:lnTo>
                    <a:lnTo>
                      <a:pt x="60032" y="33883"/>
                    </a:lnTo>
                    <a:lnTo>
                      <a:pt x="561682" y="478599"/>
                    </a:lnTo>
                    <a:lnTo>
                      <a:pt x="595312" y="530402"/>
                    </a:lnTo>
                    <a:lnTo>
                      <a:pt x="539749" y="503415"/>
                    </a:lnTo>
                    <a:lnTo>
                      <a:pt x="36512" y="60490"/>
                    </a:lnTo>
                    <a:lnTo>
                      <a:pt x="25896" y="58631"/>
                    </a:lnTo>
                    <a:lnTo>
                      <a:pt x="15874" y="53948"/>
                    </a:lnTo>
                    <a:lnTo>
                      <a:pt x="7044" y="47776"/>
                    </a:lnTo>
                    <a:lnTo>
                      <a:pt x="0" y="41452"/>
                    </a:lnTo>
                    <a:lnTo>
                      <a:pt x="3056" y="28030"/>
                    </a:lnTo>
                    <a:lnTo>
                      <a:pt x="11201" y="15301"/>
                    </a:lnTo>
                    <a:lnTo>
                      <a:pt x="22899" y="5285"/>
                    </a:lnTo>
                    <a:lnTo>
                      <a:pt x="36614" y="0"/>
                    </a:lnTo>
                    <a:close/>
                  </a:path>
                </a:pathLst>
              </a:custGeom>
              <a:ln w="5613">
                <a:solidFill>
                  <a:srgbClr val="1D1C20"/>
                </a:solidFill>
              </a:ln>
            </p:spPr>
            <p:txBody>
              <a:bodyPr wrap="square" lIns="0" tIns="0" rIns="0" bIns="0" rtlCol="0"/>
              <a:lstStyle/>
              <a:p>
                <a:endParaRPr sz="1100"/>
              </a:p>
            </p:txBody>
          </p:sp>
          <p:sp>
            <p:nvSpPr>
              <p:cNvPr id="21" name="object 77">
                <a:extLst>
                  <a:ext uri="{FF2B5EF4-FFF2-40B4-BE49-F238E27FC236}">
                    <a16:creationId xmlns:a16="http://schemas.microsoft.com/office/drawing/2014/main" id="{4E560DF3-AF22-4C98-8627-C48FF385E989}"/>
                  </a:ext>
                </a:extLst>
              </p:cNvPr>
              <p:cNvSpPr/>
              <p:nvPr/>
            </p:nvSpPr>
            <p:spPr>
              <a:xfrm>
                <a:off x="1067480" y="5103733"/>
                <a:ext cx="25400" cy="25400"/>
              </a:xfrm>
              <a:custGeom>
                <a:avLst/>
                <a:gdLst/>
                <a:ahLst/>
                <a:cxnLst/>
                <a:rect l="l" t="t" r="r" b="b"/>
                <a:pathLst>
                  <a:path w="25400" h="25400">
                    <a:moveTo>
                      <a:pt x="0" y="25057"/>
                    </a:moveTo>
                    <a:lnTo>
                      <a:pt x="25069" y="0"/>
                    </a:lnTo>
                  </a:path>
                </a:pathLst>
              </a:custGeom>
              <a:ln w="5613">
                <a:solidFill>
                  <a:srgbClr val="1D1C20"/>
                </a:solidFill>
              </a:ln>
            </p:spPr>
            <p:txBody>
              <a:bodyPr wrap="square" lIns="0" tIns="0" rIns="0" bIns="0" rtlCol="0"/>
              <a:lstStyle/>
              <a:p>
                <a:endParaRPr sz="1100"/>
              </a:p>
            </p:txBody>
          </p:sp>
          <p:sp>
            <p:nvSpPr>
              <p:cNvPr id="22" name="object 78">
                <a:extLst>
                  <a:ext uri="{FF2B5EF4-FFF2-40B4-BE49-F238E27FC236}">
                    <a16:creationId xmlns:a16="http://schemas.microsoft.com/office/drawing/2014/main" id="{02D282E1-940D-4956-93AB-BC5EC47ACAE1}"/>
                  </a:ext>
                </a:extLst>
              </p:cNvPr>
              <p:cNvSpPr/>
              <p:nvPr/>
            </p:nvSpPr>
            <p:spPr>
              <a:xfrm>
                <a:off x="1113520" y="5142887"/>
                <a:ext cx="77470" cy="72390"/>
              </a:xfrm>
              <a:custGeom>
                <a:avLst/>
                <a:gdLst/>
                <a:ahLst/>
                <a:cxnLst/>
                <a:rect l="l" t="t" r="r" b="b"/>
                <a:pathLst>
                  <a:path w="77469" h="72389">
                    <a:moveTo>
                      <a:pt x="0" y="25069"/>
                    </a:moveTo>
                    <a:lnTo>
                      <a:pt x="25069" y="0"/>
                    </a:lnTo>
                  </a:path>
                  <a:path w="77469" h="72389">
                    <a:moveTo>
                      <a:pt x="16929" y="41465"/>
                    </a:moveTo>
                    <a:lnTo>
                      <a:pt x="41998" y="16408"/>
                    </a:lnTo>
                  </a:path>
                  <a:path w="77469" h="72389">
                    <a:moveTo>
                      <a:pt x="34925" y="56286"/>
                    </a:moveTo>
                    <a:lnTo>
                      <a:pt x="59982" y="31216"/>
                    </a:lnTo>
                  </a:path>
                  <a:path w="77469" h="72389">
                    <a:moveTo>
                      <a:pt x="51866" y="72148"/>
                    </a:moveTo>
                    <a:lnTo>
                      <a:pt x="76923" y="47078"/>
                    </a:lnTo>
                  </a:path>
                </a:pathLst>
              </a:custGeom>
              <a:ln w="4013">
                <a:solidFill>
                  <a:srgbClr val="1D1C20"/>
                </a:solidFill>
              </a:ln>
            </p:spPr>
            <p:txBody>
              <a:bodyPr wrap="square" lIns="0" tIns="0" rIns="0" bIns="0" rtlCol="0"/>
              <a:lstStyle/>
              <a:p>
                <a:endParaRPr sz="1100"/>
              </a:p>
            </p:txBody>
          </p:sp>
        </p:grpSp>
        <p:sp>
          <p:nvSpPr>
            <p:cNvPr id="10" name="object 79">
              <a:extLst>
                <a:ext uri="{FF2B5EF4-FFF2-40B4-BE49-F238E27FC236}">
                  <a16:creationId xmlns:a16="http://schemas.microsoft.com/office/drawing/2014/main" id="{405705E5-A7A8-4790-9765-319B52D8C42F}"/>
                </a:ext>
              </a:extLst>
            </p:cNvPr>
            <p:cNvSpPr txBox="1"/>
            <p:nvPr/>
          </p:nvSpPr>
          <p:spPr>
            <a:xfrm>
              <a:off x="347300" y="5888420"/>
              <a:ext cx="2169867" cy="135165"/>
            </a:xfrm>
            <a:prstGeom prst="rect">
              <a:avLst/>
            </a:prstGeom>
          </p:spPr>
          <p:txBody>
            <a:bodyPr vert="horz" wrap="square" lIns="0" tIns="12700" rIns="0" bIns="0" rtlCol="0">
              <a:spAutoFit/>
            </a:bodyPr>
            <a:lstStyle/>
            <a:p>
              <a:pPr marL="12700">
                <a:lnSpc>
                  <a:spcPct val="100000"/>
                </a:lnSpc>
                <a:spcBef>
                  <a:spcPts val="100"/>
                </a:spcBef>
              </a:pPr>
              <a:r>
                <a:rPr lang="cy-GB" sz="1100" b="1" dirty="0">
                  <a:solidFill>
                    <a:srgbClr val="919598"/>
                  </a:solidFill>
                  <a:latin typeface="Gill Sans MT"/>
                  <a:cs typeface="Gill Sans MT"/>
                </a:rPr>
                <a:t>Rhan o uniad bôn wedi’i hoelio gan sgiw</a:t>
              </a:r>
            </a:p>
          </p:txBody>
        </p:sp>
      </p:grpSp>
      <p:grpSp>
        <p:nvGrpSpPr>
          <p:cNvPr id="23" name="Group 22">
            <a:extLst>
              <a:ext uri="{FF2B5EF4-FFF2-40B4-BE49-F238E27FC236}">
                <a16:creationId xmlns:a16="http://schemas.microsoft.com/office/drawing/2014/main" id="{775A927D-3BAA-47BC-9201-914D16EF2627}"/>
              </a:ext>
            </a:extLst>
          </p:cNvPr>
          <p:cNvGrpSpPr/>
          <p:nvPr/>
        </p:nvGrpSpPr>
        <p:grpSpPr>
          <a:xfrm>
            <a:off x="3350617" y="3221431"/>
            <a:ext cx="5204065" cy="2753122"/>
            <a:chOff x="2358611" y="7202103"/>
            <a:chExt cx="4293545" cy="2271426"/>
          </a:xfrm>
        </p:grpSpPr>
        <p:grpSp>
          <p:nvGrpSpPr>
            <p:cNvPr id="24" name="object 85">
              <a:extLst>
                <a:ext uri="{FF2B5EF4-FFF2-40B4-BE49-F238E27FC236}">
                  <a16:creationId xmlns:a16="http://schemas.microsoft.com/office/drawing/2014/main" id="{43C046AA-0516-4153-B37C-E3605639BA32}"/>
                </a:ext>
              </a:extLst>
            </p:cNvPr>
            <p:cNvGrpSpPr/>
            <p:nvPr/>
          </p:nvGrpSpPr>
          <p:grpSpPr>
            <a:xfrm>
              <a:off x="2708324" y="7202112"/>
              <a:ext cx="1819910" cy="2088514"/>
              <a:chOff x="2708324" y="7202112"/>
              <a:chExt cx="1819910" cy="2088514"/>
            </a:xfrm>
          </p:grpSpPr>
          <p:pic>
            <p:nvPicPr>
              <p:cNvPr id="67" name="object 86">
                <a:extLst>
                  <a:ext uri="{FF2B5EF4-FFF2-40B4-BE49-F238E27FC236}">
                    <a16:creationId xmlns:a16="http://schemas.microsoft.com/office/drawing/2014/main" id="{5A585BEF-F437-42E8-8481-F167BB95F87F}"/>
                  </a:ext>
                </a:extLst>
              </p:cNvPr>
              <p:cNvPicPr/>
              <p:nvPr/>
            </p:nvPicPr>
            <p:blipFill>
              <a:blip r:embed="rId2" cstate="email">
                <a:extLst>
                  <a:ext uri="{28A0092B-C50C-407E-A947-70E740481C1C}">
                    <a14:useLocalDpi xmlns:a14="http://schemas.microsoft.com/office/drawing/2010/main"/>
                  </a:ext>
                </a:extLst>
              </a:blip>
              <a:stretch>
                <a:fillRect/>
              </a:stretch>
            </p:blipFill>
            <p:spPr>
              <a:xfrm>
                <a:off x="3438558" y="8750260"/>
                <a:ext cx="99672" cy="133049"/>
              </a:xfrm>
              <a:prstGeom prst="rect">
                <a:avLst/>
              </a:prstGeom>
            </p:spPr>
          </p:pic>
          <p:sp>
            <p:nvSpPr>
              <p:cNvPr id="68" name="object 87">
                <a:extLst>
                  <a:ext uri="{FF2B5EF4-FFF2-40B4-BE49-F238E27FC236}">
                    <a16:creationId xmlns:a16="http://schemas.microsoft.com/office/drawing/2014/main" id="{98BAA3EA-E200-481A-89F3-707A20931CB3}"/>
                  </a:ext>
                </a:extLst>
              </p:cNvPr>
              <p:cNvSpPr/>
              <p:nvPr/>
            </p:nvSpPr>
            <p:spPr>
              <a:xfrm>
                <a:off x="2710604" y="8643221"/>
                <a:ext cx="937260" cy="645160"/>
              </a:xfrm>
              <a:custGeom>
                <a:avLst/>
                <a:gdLst/>
                <a:ahLst/>
                <a:cxnLst/>
                <a:rect l="l" t="t" r="r" b="b"/>
                <a:pathLst>
                  <a:path w="937260" h="645159">
                    <a:moveTo>
                      <a:pt x="0" y="0"/>
                    </a:moveTo>
                    <a:lnTo>
                      <a:pt x="0" y="114376"/>
                    </a:lnTo>
                    <a:lnTo>
                      <a:pt x="936967" y="644613"/>
                    </a:lnTo>
                    <a:lnTo>
                      <a:pt x="936967" y="530212"/>
                    </a:lnTo>
                    <a:lnTo>
                      <a:pt x="0" y="0"/>
                    </a:lnTo>
                    <a:close/>
                  </a:path>
                </a:pathLst>
              </a:custGeom>
              <a:solidFill>
                <a:srgbClr val="D6AA6E"/>
              </a:solidFill>
            </p:spPr>
            <p:txBody>
              <a:bodyPr wrap="square" lIns="0" tIns="0" rIns="0" bIns="0" rtlCol="0"/>
              <a:lstStyle/>
              <a:p>
                <a:endParaRPr sz="1100"/>
              </a:p>
            </p:txBody>
          </p:sp>
          <p:sp>
            <p:nvSpPr>
              <p:cNvPr id="69" name="object 88">
                <a:extLst>
                  <a:ext uri="{FF2B5EF4-FFF2-40B4-BE49-F238E27FC236}">
                    <a16:creationId xmlns:a16="http://schemas.microsoft.com/office/drawing/2014/main" id="{6E710B8A-DA02-45EF-9D9A-2D18876B8D8C}"/>
                  </a:ext>
                </a:extLst>
              </p:cNvPr>
              <p:cNvSpPr/>
              <p:nvPr/>
            </p:nvSpPr>
            <p:spPr>
              <a:xfrm>
                <a:off x="2710604" y="8643221"/>
                <a:ext cx="937260" cy="645160"/>
              </a:xfrm>
              <a:custGeom>
                <a:avLst/>
                <a:gdLst/>
                <a:ahLst/>
                <a:cxnLst/>
                <a:rect l="l" t="t" r="r" b="b"/>
                <a:pathLst>
                  <a:path w="937260" h="645159">
                    <a:moveTo>
                      <a:pt x="0" y="114376"/>
                    </a:moveTo>
                    <a:lnTo>
                      <a:pt x="936967" y="644613"/>
                    </a:lnTo>
                    <a:lnTo>
                      <a:pt x="936967" y="530212"/>
                    </a:lnTo>
                    <a:lnTo>
                      <a:pt x="0" y="0"/>
                    </a:lnTo>
                    <a:lnTo>
                      <a:pt x="0" y="114376"/>
                    </a:lnTo>
                    <a:close/>
                  </a:path>
                </a:pathLst>
              </a:custGeom>
              <a:ln w="4559">
                <a:solidFill>
                  <a:srgbClr val="231F20"/>
                </a:solidFill>
              </a:ln>
            </p:spPr>
            <p:txBody>
              <a:bodyPr wrap="square" lIns="0" tIns="0" rIns="0" bIns="0" rtlCol="0"/>
              <a:lstStyle/>
              <a:p>
                <a:endParaRPr sz="1100"/>
              </a:p>
            </p:txBody>
          </p:sp>
          <p:pic>
            <p:nvPicPr>
              <p:cNvPr id="70" name="object 89">
                <a:extLst>
                  <a:ext uri="{FF2B5EF4-FFF2-40B4-BE49-F238E27FC236}">
                    <a16:creationId xmlns:a16="http://schemas.microsoft.com/office/drawing/2014/main" id="{C737EA32-3FAE-48D8-8E84-B8E51D274606}"/>
                  </a:ext>
                </a:extLst>
              </p:cNvPr>
              <p:cNvPicPr/>
              <p:nvPr/>
            </p:nvPicPr>
            <p:blipFill>
              <a:blip r:embed="rId3" cstate="email">
                <a:extLst>
                  <a:ext uri="{28A0092B-C50C-407E-A947-70E740481C1C}">
                    <a14:useLocalDpi xmlns:a14="http://schemas.microsoft.com/office/drawing/2010/main"/>
                  </a:ext>
                </a:extLst>
              </a:blip>
              <a:stretch>
                <a:fillRect/>
              </a:stretch>
            </p:blipFill>
            <p:spPr>
              <a:xfrm>
                <a:off x="3645292" y="9057610"/>
                <a:ext cx="188595" cy="232498"/>
              </a:xfrm>
              <a:prstGeom prst="rect">
                <a:avLst/>
              </a:prstGeom>
            </p:spPr>
          </p:pic>
          <p:sp>
            <p:nvSpPr>
              <p:cNvPr id="71" name="object 90">
                <a:extLst>
                  <a:ext uri="{FF2B5EF4-FFF2-40B4-BE49-F238E27FC236}">
                    <a16:creationId xmlns:a16="http://schemas.microsoft.com/office/drawing/2014/main" id="{F26B4659-4A55-4C17-96F1-1AEAFF10582E}"/>
                  </a:ext>
                </a:extLst>
              </p:cNvPr>
              <p:cNvSpPr/>
              <p:nvPr/>
            </p:nvSpPr>
            <p:spPr>
              <a:xfrm>
                <a:off x="2710604" y="8529706"/>
                <a:ext cx="1121410" cy="643890"/>
              </a:xfrm>
              <a:custGeom>
                <a:avLst/>
                <a:gdLst/>
                <a:ahLst/>
                <a:cxnLst/>
                <a:rect l="l" t="t" r="r" b="b"/>
                <a:pathLst>
                  <a:path w="1121410" h="643890">
                    <a:moveTo>
                      <a:pt x="183921" y="0"/>
                    </a:moveTo>
                    <a:lnTo>
                      <a:pt x="0" y="113512"/>
                    </a:lnTo>
                    <a:lnTo>
                      <a:pt x="936967" y="643737"/>
                    </a:lnTo>
                    <a:lnTo>
                      <a:pt x="1120902" y="530212"/>
                    </a:lnTo>
                    <a:lnTo>
                      <a:pt x="183921" y="0"/>
                    </a:lnTo>
                    <a:close/>
                  </a:path>
                </a:pathLst>
              </a:custGeom>
              <a:solidFill>
                <a:srgbClr val="E0BC8A"/>
              </a:solidFill>
            </p:spPr>
            <p:txBody>
              <a:bodyPr wrap="square" lIns="0" tIns="0" rIns="0" bIns="0" rtlCol="0"/>
              <a:lstStyle/>
              <a:p>
                <a:endParaRPr sz="1100"/>
              </a:p>
            </p:txBody>
          </p:sp>
          <p:sp>
            <p:nvSpPr>
              <p:cNvPr id="72" name="object 91">
                <a:extLst>
                  <a:ext uri="{FF2B5EF4-FFF2-40B4-BE49-F238E27FC236}">
                    <a16:creationId xmlns:a16="http://schemas.microsoft.com/office/drawing/2014/main" id="{25FF5FDE-4147-46D1-8D41-A7E79AE908AE}"/>
                  </a:ext>
                </a:extLst>
              </p:cNvPr>
              <p:cNvSpPr/>
              <p:nvPr/>
            </p:nvSpPr>
            <p:spPr>
              <a:xfrm>
                <a:off x="2710604" y="8529706"/>
                <a:ext cx="1121410" cy="643890"/>
              </a:xfrm>
              <a:custGeom>
                <a:avLst/>
                <a:gdLst/>
                <a:ahLst/>
                <a:cxnLst/>
                <a:rect l="l" t="t" r="r" b="b"/>
                <a:pathLst>
                  <a:path w="1121410" h="643890">
                    <a:moveTo>
                      <a:pt x="0" y="113512"/>
                    </a:moveTo>
                    <a:lnTo>
                      <a:pt x="936967" y="643737"/>
                    </a:lnTo>
                    <a:lnTo>
                      <a:pt x="1120902" y="530212"/>
                    </a:lnTo>
                    <a:lnTo>
                      <a:pt x="183921" y="0"/>
                    </a:lnTo>
                    <a:lnTo>
                      <a:pt x="0" y="113512"/>
                    </a:lnTo>
                    <a:close/>
                  </a:path>
                </a:pathLst>
              </a:custGeom>
              <a:ln w="4559">
                <a:solidFill>
                  <a:srgbClr val="231F20"/>
                </a:solidFill>
              </a:ln>
            </p:spPr>
            <p:txBody>
              <a:bodyPr wrap="square" lIns="0" tIns="0" rIns="0" bIns="0" rtlCol="0"/>
              <a:lstStyle/>
              <a:p>
                <a:endParaRPr sz="1100"/>
              </a:p>
            </p:txBody>
          </p:sp>
          <p:pic>
            <p:nvPicPr>
              <p:cNvPr id="73" name="object 92">
                <a:extLst>
                  <a:ext uri="{FF2B5EF4-FFF2-40B4-BE49-F238E27FC236}">
                    <a16:creationId xmlns:a16="http://schemas.microsoft.com/office/drawing/2014/main" id="{B072C440-ECFF-433E-B4AF-A27352557032}"/>
                  </a:ext>
                </a:extLst>
              </p:cNvPr>
              <p:cNvPicPr/>
              <p:nvPr/>
            </p:nvPicPr>
            <p:blipFill>
              <a:blip r:embed="rId3" cstate="email">
                <a:extLst>
                  <a:ext uri="{28A0092B-C50C-407E-A947-70E740481C1C}">
                    <a14:useLocalDpi xmlns:a14="http://schemas.microsoft.com/office/drawing/2010/main"/>
                  </a:ext>
                </a:extLst>
              </a:blip>
              <a:stretch>
                <a:fillRect/>
              </a:stretch>
            </p:blipFill>
            <p:spPr>
              <a:xfrm>
                <a:off x="3419132" y="7975786"/>
                <a:ext cx="188595" cy="232498"/>
              </a:xfrm>
              <a:prstGeom prst="rect">
                <a:avLst/>
              </a:prstGeom>
            </p:spPr>
          </p:pic>
          <p:sp>
            <p:nvSpPr>
              <p:cNvPr id="74" name="object 93">
                <a:extLst>
                  <a:ext uri="{FF2B5EF4-FFF2-40B4-BE49-F238E27FC236}">
                    <a16:creationId xmlns:a16="http://schemas.microsoft.com/office/drawing/2014/main" id="{CE0D7223-91C5-43FC-843E-668C19BBB4E2}"/>
                  </a:ext>
                </a:extLst>
              </p:cNvPr>
              <p:cNvSpPr/>
              <p:nvPr/>
            </p:nvSpPr>
            <p:spPr>
              <a:xfrm>
                <a:off x="2826250" y="7758797"/>
                <a:ext cx="595630" cy="447675"/>
              </a:xfrm>
              <a:custGeom>
                <a:avLst/>
                <a:gdLst/>
                <a:ahLst/>
                <a:cxnLst/>
                <a:rect l="l" t="t" r="r" b="b"/>
                <a:pathLst>
                  <a:path w="595629" h="447675">
                    <a:moveTo>
                      <a:pt x="0" y="0"/>
                    </a:moveTo>
                    <a:lnTo>
                      <a:pt x="0" y="114388"/>
                    </a:lnTo>
                    <a:lnTo>
                      <a:pt x="595160" y="447205"/>
                    </a:lnTo>
                    <a:lnTo>
                      <a:pt x="595160" y="332816"/>
                    </a:lnTo>
                    <a:lnTo>
                      <a:pt x="0" y="0"/>
                    </a:lnTo>
                    <a:close/>
                  </a:path>
                </a:pathLst>
              </a:custGeom>
              <a:solidFill>
                <a:srgbClr val="D6AA6E"/>
              </a:solidFill>
            </p:spPr>
            <p:txBody>
              <a:bodyPr wrap="square" lIns="0" tIns="0" rIns="0" bIns="0" rtlCol="0"/>
              <a:lstStyle/>
              <a:p>
                <a:endParaRPr sz="1100"/>
              </a:p>
            </p:txBody>
          </p:sp>
          <p:sp>
            <p:nvSpPr>
              <p:cNvPr id="75" name="object 94">
                <a:extLst>
                  <a:ext uri="{FF2B5EF4-FFF2-40B4-BE49-F238E27FC236}">
                    <a16:creationId xmlns:a16="http://schemas.microsoft.com/office/drawing/2014/main" id="{DA36EC54-3671-4C97-86A4-FA2EAC5C8FDE}"/>
                  </a:ext>
                </a:extLst>
              </p:cNvPr>
              <p:cNvSpPr/>
              <p:nvPr/>
            </p:nvSpPr>
            <p:spPr>
              <a:xfrm>
                <a:off x="2826250" y="7758797"/>
                <a:ext cx="595630" cy="447675"/>
              </a:xfrm>
              <a:custGeom>
                <a:avLst/>
                <a:gdLst/>
                <a:ahLst/>
                <a:cxnLst/>
                <a:rect l="l" t="t" r="r" b="b"/>
                <a:pathLst>
                  <a:path w="595629" h="447675">
                    <a:moveTo>
                      <a:pt x="0" y="114388"/>
                    </a:moveTo>
                    <a:lnTo>
                      <a:pt x="595160" y="447205"/>
                    </a:lnTo>
                    <a:lnTo>
                      <a:pt x="595160" y="332816"/>
                    </a:lnTo>
                    <a:lnTo>
                      <a:pt x="0" y="0"/>
                    </a:lnTo>
                    <a:lnTo>
                      <a:pt x="0" y="114388"/>
                    </a:lnTo>
                    <a:close/>
                  </a:path>
                </a:pathLst>
              </a:custGeom>
              <a:ln w="4559">
                <a:solidFill>
                  <a:srgbClr val="231F20"/>
                </a:solidFill>
              </a:ln>
            </p:spPr>
            <p:txBody>
              <a:bodyPr wrap="square" lIns="0" tIns="0" rIns="0" bIns="0" rtlCol="0"/>
              <a:lstStyle/>
              <a:p>
                <a:endParaRPr sz="1100"/>
              </a:p>
            </p:txBody>
          </p:sp>
          <p:sp>
            <p:nvSpPr>
              <p:cNvPr id="76" name="object 95">
                <a:extLst>
                  <a:ext uri="{FF2B5EF4-FFF2-40B4-BE49-F238E27FC236}">
                    <a16:creationId xmlns:a16="http://schemas.microsoft.com/office/drawing/2014/main" id="{C2069E68-1776-47D1-86F6-8A1922170A15}"/>
                  </a:ext>
                </a:extLst>
              </p:cNvPr>
              <p:cNvSpPr/>
              <p:nvPr/>
            </p:nvSpPr>
            <p:spPr>
              <a:xfrm>
                <a:off x="2826250" y="7645287"/>
                <a:ext cx="779145" cy="446405"/>
              </a:xfrm>
              <a:custGeom>
                <a:avLst/>
                <a:gdLst/>
                <a:ahLst/>
                <a:cxnLst/>
                <a:rect l="l" t="t" r="r" b="b"/>
                <a:pathLst>
                  <a:path w="779145" h="446404">
                    <a:moveTo>
                      <a:pt x="183959" y="0"/>
                    </a:moveTo>
                    <a:lnTo>
                      <a:pt x="0" y="113512"/>
                    </a:lnTo>
                    <a:lnTo>
                      <a:pt x="595160" y="446328"/>
                    </a:lnTo>
                    <a:lnTo>
                      <a:pt x="779094" y="332816"/>
                    </a:lnTo>
                    <a:lnTo>
                      <a:pt x="183959" y="0"/>
                    </a:lnTo>
                    <a:close/>
                  </a:path>
                </a:pathLst>
              </a:custGeom>
              <a:solidFill>
                <a:srgbClr val="E0BC8A"/>
              </a:solidFill>
            </p:spPr>
            <p:txBody>
              <a:bodyPr wrap="square" lIns="0" tIns="0" rIns="0" bIns="0" rtlCol="0"/>
              <a:lstStyle/>
              <a:p>
                <a:endParaRPr sz="1100"/>
              </a:p>
            </p:txBody>
          </p:sp>
          <p:sp>
            <p:nvSpPr>
              <p:cNvPr id="77" name="object 96">
                <a:extLst>
                  <a:ext uri="{FF2B5EF4-FFF2-40B4-BE49-F238E27FC236}">
                    <a16:creationId xmlns:a16="http://schemas.microsoft.com/office/drawing/2014/main" id="{FF3D5144-48BB-431A-8C79-1CD29DE6D114}"/>
                  </a:ext>
                </a:extLst>
              </p:cNvPr>
              <p:cNvSpPr/>
              <p:nvPr/>
            </p:nvSpPr>
            <p:spPr>
              <a:xfrm>
                <a:off x="2826250" y="7645287"/>
                <a:ext cx="779145" cy="446405"/>
              </a:xfrm>
              <a:custGeom>
                <a:avLst/>
                <a:gdLst/>
                <a:ahLst/>
                <a:cxnLst/>
                <a:rect l="l" t="t" r="r" b="b"/>
                <a:pathLst>
                  <a:path w="779145" h="446404">
                    <a:moveTo>
                      <a:pt x="0" y="113512"/>
                    </a:moveTo>
                    <a:lnTo>
                      <a:pt x="595160" y="446328"/>
                    </a:lnTo>
                    <a:lnTo>
                      <a:pt x="779094" y="332816"/>
                    </a:lnTo>
                    <a:lnTo>
                      <a:pt x="183959" y="0"/>
                    </a:lnTo>
                    <a:lnTo>
                      <a:pt x="0" y="113512"/>
                    </a:lnTo>
                    <a:close/>
                  </a:path>
                </a:pathLst>
              </a:custGeom>
              <a:ln w="4559">
                <a:solidFill>
                  <a:srgbClr val="231F20"/>
                </a:solidFill>
              </a:ln>
            </p:spPr>
            <p:txBody>
              <a:bodyPr wrap="square" lIns="0" tIns="0" rIns="0" bIns="0" rtlCol="0"/>
              <a:lstStyle/>
              <a:p>
                <a:endParaRPr sz="1100"/>
              </a:p>
            </p:txBody>
          </p:sp>
          <p:sp>
            <p:nvSpPr>
              <p:cNvPr id="78" name="object 97">
                <a:extLst>
                  <a:ext uri="{FF2B5EF4-FFF2-40B4-BE49-F238E27FC236}">
                    <a16:creationId xmlns:a16="http://schemas.microsoft.com/office/drawing/2014/main" id="{B4A3FC7D-1D1F-494A-9F2C-F0ADEB7BD941}"/>
                  </a:ext>
                </a:extLst>
              </p:cNvPr>
              <p:cNvSpPr/>
              <p:nvPr/>
            </p:nvSpPr>
            <p:spPr>
              <a:xfrm>
                <a:off x="3636464" y="7270943"/>
                <a:ext cx="184150" cy="1733550"/>
              </a:xfrm>
              <a:custGeom>
                <a:avLst/>
                <a:gdLst/>
                <a:ahLst/>
                <a:cxnLst/>
                <a:rect l="l" t="t" r="r" b="b"/>
                <a:pathLst>
                  <a:path w="184150" h="1733550">
                    <a:moveTo>
                      <a:pt x="184035" y="0"/>
                    </a:moveTo>
                    <a:lnTo>
                      <a:pt x="0" y="113550"/>
                    </a:lnTo>
                    <a:lnTo>
                      <a:pt x="0" y="1733054"/>
                    </a:lnTo>
                    <a:lnTo>
                      <a:pt x="184035" y="1618081"/>
                    </a:lnTo>
                    <a:lnTo>
                      <a:pt x="184035" y="0"/>
                    </a:lnTo>
                    <a:close/>
                  </a:path>
                </a:pathLst>
              </a:custGeom>
              <a:solidFill>
                <a:srgbClr val="B68E56"/>
              </a:solidFill>
            </p:spPr>
            <p:txBody>
              <a:bodyPr wrap="square" lIns="0" tIns="0" rIns="0" bIns="0" rtlCol="0"/>
              <a:lstStyle/>
              <a:p>
                <a:endParaRPr sz="1100"/>
              </a:p>
            </p:txBody>
          </p:sp>
          <p:sp>
            <p:nvSpPr>
              <p:cNvPr id="79" name="object 98">
                <a:extLst>
                  <a:ext uri="{FF2B5EF4-FFF2-40B4-BE49-F238E27FC236}">
                    <a16:creationId xmlns:a16="http://schemas.microsoft.com/office/drawing/2014/main" id="{E226EDD4-17DD-4A1F-903A-894B83EEED08}"/>
                  </a:ext>
                </a:extLst>
              </p:cNvPr>
              <p:cNvSpPr/>
              <p:nvPr/>
            </p:nvSpPr>
            <p:spPr>
              <a:xfrm>
                <a:off x="3636464" y="7270943"/>
                <a:ext cx="184150" cy="1733550"/>
              </a:xfrm>
              <a:custGeom>
                <a:avLst/>
                <a:gdLst/>
                <a:ahLst/>
                <a:cxnLst/>
                <a:rect l="l" t="t" r="r" b="b"/>
                <a:pathLst>
                  <a:path w="184150" h="1733550">
                    <a:moveTo>
                      <a:pt x="184035" y="1618081"/>
                    </a:moveTo>
                    <a:lnTo>
                      <a:pt x="0" y="1733054"/>
                    </a:lnTo>
                    <a:lnTo>
                      <a:pt x="0" y="113550"/>
                    </a:lnTo>
                    <a:lnTo>
                      <a:pt x="184035" y="0"/>
                    </a:lnTo>
                    <a:lnTo>
                      <a:pt x="184035" y="1618081"/>
                    </a:lnTo>
                    <a:close/>
                  </a:path>
                </a:pathLst>
              </a:custGeom>
              <a:ln w="4559">
                <a:solidFill>
                  <a:srgbClr val="231F20"/>
                </a:solidFill>
              </a:ln>
            </p:spPr>
            <p:txBody>
              <a:bodyPr wrap="square" lIns="0" tIns="0" rIns="0" bIns="0" rtlCol="0"/>
              <a:lstStyle/>
              <a:p>
                <a:endParaRPr sz="1100"/>
              </a:p>
            </p:txBody>
          </p:sp>
          <p:sp>
            <p:nvSpPr>
              <p:cNvPr id="80" name="object 99">
                <a:extLst>
                  <a:ext uri="{FF2B5EF4-FFF2-40B4-BE49-F238E27FC236}">
                    <a16:creationId xmlns:a16="http://schemas.microsoft.com/office/drawing/2014/main" id="{6363E2B1-D391-47A1-A65B-F853075DD6A6}"/>
                  </a:ext>
                </a:extLst>
              </p:cNvPr>
              <p:cNvSpPr/>
              <p:nvPr/>
            </p:nvSpPr>
            <p:spPr>
              <a:xfrm>
                <a:off x="3517021" y="7317926"/>
                <a:ext cx="120650" cy="1686560"/>
              </a:xfrm>
              <a:custGeom>
                <a:avLst/>
                <a:gdLst/>
                <a:ahLst/>
                <a:cxnLst/>
                <a:rect l="l" t="t" r="r" b="b"/>
                <a:pathLst>
                  <a:path w="120650" h="1686559">
                    <a:moveTo>
                      <a:pt x="0" y="0"/>
                    </a:moveTo>
                    <a:lnTo>
                      <a:pt x="0" y="1618081"/>
                    </a:lnTo>
                    <a:lnTo>
                      <a:pt x="120408" y="1686077"/>
                    </a:lnTo>
                    <a:lnTo>
                      <a:pt x="120408" y="66573"/>
                    </a:lnTo>
                    <a:lnTo>
                      <a:pt x="0" y="0"/>
                    </a:lnTo>
                    <a:close/>
                  </a:path>
                </a:pathLst>
              </a:custGeom>
              <a:solidFill>
                <a:srgbClr val="D6AA6E"/>
              </a:solidFill>
            </p:spPr>
            <p:txBody>
              <a:bodyPr wrap="square" lIns="0" tIns="0" rIns="0" bIns="0" rtlCol="0"/>
              <a:lstStyle/>
              <a:p>
                <a:endParaRPr sz="1100"/>
              </a:p>
            </p:txBody>
          </p:sp>
          <p:sp>
            <p:nvSpPr>
              <p:cNvPr id="81" name="object 100">
                <a:extLst>
                  <a:ext uri="{FF2B5EF4-FFF2-40B4-BE49-F238E27FC236}">
                    <a16:creationId xmlns:a16="http://schemas.microsoft.com/office/drawing/2014/main" id="{1217A77B-8F90-448C-AE82-D198DE6C71D6}"/>
                  </a:ext>
                </a:extLst>
              </p:cNvPr>
              <p:cNvSpPr/>
              <p:nvPr/>
            </p:nvSpPr>
            <p:spPr>
              <a:xfrm>
                <a:off x="3517021" y="7317926"/>
                <a:ext cx="120650" cy="1686560"/>
              </a:xfrm>
              <a:custGeom>
                <a:avLst/>
                <a:gdLst/>
                <a:ahLst/>
                <a:cxnLst/>
                <a:rect l="l" t="t" r="r" b="b"/>
                <a:pathLst>
                  <a:path w="120650" h="1686559">
                    <a:moveTo>
                      <a:pt x="0" y="1618081"/>
                    </a:moveTo>
                    <a:lnTo>
                      <a:pt x="120408" y="1686077"/>
                    </a:lnTo>
                    <a:lnTo>
                      <a:pt x="120408" y="66573"/>
                    </a:lnTo>
                    <a:lnTo>
                      <a:pt x="0" y="0"/>
                    </a:lnTo>
                    <a:lnTo>
                      <a:pt x="0" y="1618081"/>
                    </a:lnTo>
                    <a:close/>
                  </a:path>
                </a:pathLst>
              </a:custGeom>
              <a:ln w="4559">
                <a:solidFill>
                  <a:srgbClr val="231F20"/>
                </a:solidFill>
              </a:ln>
            </p:spPr>
            <p:txBody>
              <a:bodyPr wrap="square" lIns="0" tIns="0" rIns="0" bIns="0" rtlCol="0"/>
              <a:lstStyle/>
              <a:p>
                <a:endParaRPr sz="1100"/>
              </a:p>
            </p:txBody>
          </p:sp>
          <p:sp>
            <p:nvSpPr>
              <p:cNvPr id="82" name="object 101">
                <a:extLst>
                  <a:ext uri="{FF2B5EF4-FFF2-40B4-BE49-F238E27FC236}">
                    <a16:creationId xmlns:a16="http://schemas.microsoft.com/office/drawing/2014/main" id="{F17DB353-C949-4538-845C-F1C3E0B9DC1D}"/>
                  </a:ext>
                </a:extLst>
              </p:cNvPr>
              <p:cNvSpPr/>
              <p:nvPr/>
            </p:nvSpPr>
            <p:spPr>
              <a:xfrm>
                <a:off x="3517021" y="7204391"/>
                <a:ext cx="303530" cy="179705"/>
              </a:xfrm>
              <a:custGeom>
                <a:avLst/>
                <a:gdLst/>
                <a:ahLst/>
                <a:cxnLst/>
                <a:rect l="l" t="t" r="r" b="b"/>
                <a:pathLst>
                  <a:path w="303529" h="179704">
                    <a:moveTo>
                      <a:pt x="183070" y="0"/>
                    </a:moveTo>
                    <a:lnTo>
                      <a:pt x="0" y="112560"/>
                    </a:lnTo>
                    <a:lnTo>
                      <a:pt x="120408" y="179120"/>
                    </a:lnTo>
                    <a:lnTo>
                      <a:pt x="303479" y="66560"/>
                    </a:lnTo>
                    <a:lnTo>
                      <a:pt x="183070" y="0"/>
                    </a:lnTo>
                    <a:close/>
                  </a:path>
                </a:pathLst>
              </a:custGeom>
              <a:solidFill>
                <a:srgbClr val="E0BC8A"/>
              </a:solidFill>
            </p:spPr>
            <p:txBody>
              <a:bodyPr wrap="square" lIns="0" tIns="0" rIns="0" bIns="0" rtlCol="0"/>
              <a:lstStyle/>
              <a:p>
                <a:endParaRPr sz="1100"/>
              </a:p>
            </p:txBody>
          </p:sp>
          <p:sp>
            <p:nvSpPr>
              <p:cNvPr id="83" name="object 102">
                <a:extLst>
                  <a:ext uri="{FF2B5EF4-FFF2-40B4-BE49-F238E27FC236}">
                    <a16:creationId xmlns:a16="http://schemas.microsoft.com/office/drawing/2014/main" id="{A8085010-7691-4625-8067-0DF36DAA235C}"/>
                  </a:ext>
                </a:extLst>
              </p:cNvPr>
              <p:cNvSpPr/>
              <p:nvPr/>
            </p:nvSpPr>
            <p:spPr>
              <a:xfrm>
                <a:off x="3517021" y="7204391"/>
                <a:ext cx="303530" cy="179705"/>
              </a:xfrm>
              <a:custGeom>
                <a:avLst/>
                <a:gdLst/>
                <a:ahLst/>
                <a:cxnLst/>
                <a:rect l="l" t="t" r="r" b="b"/>
                <a:pathLst>
                  <a:path w="303529" h="179704">
                    <a:moveTo>
                      <a:pt x="0" y="112560"/>
                    </a:moveTo>
                    <a:lnTo>
                      <a:pt x="120408" y="179120"/>
                    </a:lnTo>
                    <a:lnTo>
                      <a:pt x="303479" y="66560"/>
                    </a:lnTo>
                    <a:lnTo>
                      <a:pt x="183070" y="0"/>
                    </a:lnTo>
                    <a:lnTo>
                      <a:pt x="0" y="112560"/>
                    </a:lnTo>
                    <a:close/>
                  </a:path>
                </a:pathLst>
              </a:custGeom>
              <a:ln w="4559">
                <a:solidFill>
                  <a:srgbClr val="231F20"/>
                </a:solidFill>
              </a:ln>
            </p:spPr>
            <p:txBody>
              <a:bodyPr wrap="square" lIns="0" tIns="0" rIns="0" bIns="0" rtlCol="0"/>
              <a:lstStyle/>
              <a:p>
                <a:endParaRPr sz="1100"/>
              </a:p>
            </p:txBody>
          </p:sp>
          <p:pic>
            <p:nvPicPr>
              <p:cNvPr id="84" name="object 103">
                <a:extLst>
                  <a:ext uri="{FF2B5EF4-FFF2-40B4-BE49-F238E27FC236}">
                    <a16:creationId xmlns:a16="http://schemas.microsoft.com/office/drawing/2014/main" id="{F7D4D0B8-0DDB-45F7-9040-F6B92457A7F2}"/>
                  </a:ext>
                </a:extLst>
              </p:cNvPr>
              <p:cNvPicPr/>
              <p:nvPr/>
            </p:nvPicPr>
            <p:blipFill>
              <a:blip r:embed="rId3" cstate="email">
                <a:extLst>
                  <a:ext uri="{28A0092B-C50C-407E-A947-70E740481C1C}">
                    <a14:useLocalDpi xmlns:a14="http://schemas.microsoft.com/office/drawing/2010/main"/>
                  </a:ext>
                </a:extLst>
              </a:blip>
              <a:stretch>
                <a:fillRect/>
              </a:stretch>
            </p:blipFill>
            <p:spPr>
              <a:xfrm>
                <a:off x="4339079" y="8129595"/>
                <a:ext cx="188607" cy="232498"/>
              </a:xfrm>
              <a:prstGeom prst="rect">
                <a:avLst/>
              </a:prstGeom>
            </p:spPr>
          </p:pic>
          <p:sp>
            <p:nvSpPr>
              <p:cNvPr id="85" name="object 104">
                <a:extLst>
                  <a:ext uri="{FF2B5EF4-FFF2-40B4-BE49-F238E27FC236}">
                    <a16:creationId xmlns:a16="http://schemas.microsoft.com/office/drawing/2014/main" id="{FEE19DDE-B7F1-4AD7-8AF2-56F8D67065C0}"/>
                  </a:ext>
                </a:extLst>
              </p:cNvPr>
              <p:cNvSpPr/>
              <p:nvPr/>
            </p:nvSpPr>
            <p:spPr>
              <a:xfrm>
                <a:off x="3746227" y="7912606"/>
                <a:ext cx="595630" cy="447675"/>
              </a:xfrm>
              <a:custGeom>
                <a:avLst/>
                <a:gdLst/>
                <a:ahLst/>
                <a:cxnLst/>
                <a:rect l="l" t="t" r="r" b="b"/>
                <a:pathLst>
                  <a:path w="595629" h="447675">
                    <a:moveTo>
                      <a:pt x="0" y="0"/>
                    </a:moveTo>
                    <a:lnTo>
                      <a:pt x="0" y="114388"/>
                    </a:lnTo>
                    <a:lnTo>
                      <a:pt x="595134" y="447205"/>
                    </a:lnTo>
                    <a:lnTo>
                      <a:pt x="595134" y="332816"/>
                    </a:lnTo>
                    <a:lnTo>
                      <a:pt x="0" y="0"/>
                    </a:lnTo>
                    <a:close/>
                  </a:path>
                </a:pathLst>
              </a:custGeom>
              <a:solidFill>
                <a:srgbClr val="D6AA6E"/>
              </a:solidFill>
            </p:spPr>
            <p:txBody>
              <a:bodyPr wrap="square" lIns="0" tIns="0" rIns="0" bIns="0" rtlCol="0"/>
              <a:lstStyle/>
              <a:p>
                <a:endParaRPr sz="1100"/>
              </a:p>
            </p:txBody>
          </p:sp>
          <p:sp>
            <p:nvSpPr>
              <p:cNvPr id="86" name="object 105">
                <a:extLst>
                  <a:ext uri="{FF2B5EF4-FFF2-40B4-BE49-F238E27FC236}">
                    <a16:creationId xmlns:a16="http://schemas.microsoft.com/office/drawing/2014/main" id="{AA722474-E346-47B3-B37A-97B32510738A}"/>
                  </a:ext>
                </a:extLst>
              </p:cNvPr>
              <p:cNvSpPr/>
              <p:nvPr/>
            </p:nvSpPr>
            <p:spPr>
              <a:xfrm>
                <a:off x="3746227" y="7912606"/>
                <a:ext cx="595630" cy="447675"/>
              </a:xfrm>
              <a:custGeom>
                <a:avLst/>
                <a:gdLst/>
                <a:ahLst/>
                <a:cxnLst/>
                <a:rect l="l" t="t" r="r" b="b"/>
                <a:pathLst>
                  <a:path w="595629" h="447675">
                    <a:moveTo>
                      <a:pt x="0" y="114388"/>
                    </a:moveTo>
                    <a:lnTo>
                      <a:pt x="595134" y="447205"/>
                    </a:lnTo>
                    <a:lnTo>
                      <a:pt x="595134" y="332816"/>
                    </a:lnTo>
                    <a:lnTo>
                      <a:pt x="0" y="0"/>
                    </a:lnTo>
                    <a:lnTo>
                      <a:pt x="0" y="114388"/>
                    </a:lnTo>
                    <a:close/>
                  </a:path>
                </a:pathLst>
              </a:custGeom>
              <a:ln w="4559">
                <a:solidFill>
                  <a:srgbClr val="231F20"/>
                </a:solidFill>
              </a:ln>
            </p:spPr>
            <p:txBody>
              <a:bodyPr wrap="square" lIns="0" tIns="0" rIns="0" bIns="0" rtlCol="0"/>
              <a:lstStyle/>
              <a:p>
                <a:endParaRPr sz="1100"/>
              </a:p>
            </p:txBody>
          </p:sp>
          <p:sp>
            <p:nvSpPr>
              <p:cNvPr id="87" name="object 106">
                <a:extLst>
                  <a:ext uri="{FF2B5EF4-FFF2-40B4-BE49-F238E27FC236}">
                    <a16:creationId xmlns:a16="http://schemas.microsoft.com/office/drawing/2014/main" id="{F37D803C-4BC5-491B-9548-AB33C6FF6987}"/>
                  </a:ext>
                </a:extLst>
              </p:cNvPr>
              <p:cNvSpPr/>
              <p:nvPr/>
            </p:nvSpPr>
            <p:spPr>
              <a:xfrm>
                <a:off x="3746227" y="7799097"/>
                <a:ext cx="779145" cy="446405"/>
              </a:xfrm>
              <a:custGeom>
                <a:avLst/>
                <a:gdLst/>
                <a:ahLst/>
                <a:cxnLst/>
                <a:rect l="l" t="t" r="r" b="b"/>
                <a:pathLst>
                  <a:path w="779145" h="446404">
                    <a:moveTo>
                      <a:pt x="183921" y="0"/>
                    </a:moveTo>
                    <a:lnTo>
                      <a:pt x="0" y="113512"/>
                    </a:lnTo>
                    <a:lnTo>
                      <a:pt x="595134" y="446328"/>
                    </a:lnTo>
                    <a:lnTo>
                      <a:pt x="779068" y="332816"/>
                    </a:lnTo>
                    <a:lnTo>
                      <a:pt x="183921" y="0"/>
                    </a:lnTo>
                    <a:close/>
                  </a:path>
                </a:pathLst>
              </a:custGeom>
              <a:solidFill>
                <a:srgbClr val="E0BC8A"/>
              </a:solidFill>
            </p:spPr>
            <p:txBody>
              <a:bodyPr wrap="square" lIns="0" tIns="0" rIns="0" bIns="0" rtlCol="0"/>
              <a:lstStyle/>
              <a:p>
                <a:endParaRPr sz="1100"/>
              </a:p>
            </p:txBody>
          </p:sp>
          <p:sp>
            <p:nvSpPr>
              <p:cNvPr id="88" name="object 107">
                <a:extLst>
                  <a:ext uri="{FF2B5EF4-FFF2-40B4-BE49-F238E27FC236}">
                    <a16:creationId xmlns:a16="http://schemas.microsoft.com/office/drawing/2014/main" id="{F0A74CCE-3880-4082-B39F-E58B47697A63}"/>
                  </a:ext>
                </a:extLst>
              </p:cNvPr>
              <p:cNvSpPr/>
              <p:nvPr/>
            </p:nvSpPr>
            <p:spPr>
              <a:xfrm>
                <a:off x="3746227" y="7799097"/>
                <a:ext cx="779145" cy="446405"/>
              </a:xfrm>
              <a:custGeom>
                <a:avLst/>
                <a:gdLst/>
                <a:ahLst/>
                <a:cxnLst/>
                <a:rect l="l" t="t" r="r" b="b"/>
                <a:pathLst>
                  <a:path w="779145" h="446404">
                    <a:moveTo>
                      <a:pt x="0" y="113512"/>
                    </a:moveTo>
                    <a:lnTo>
                      <a:pt x="595134" y="446328"/>
                    </a:lnTo>
                    <a:lnTo>
                      <a:pt x="779068" y="332816"/>
                    </a:lnTo>
                    <a:lnTo>
                      <a:pt x="183921" y="0"/>
                    </a:lnTo>
                    <a:lnTo>
                      <a:pt x="0" y="113512"/>
                    </a:lnTo>
                    <a:close/>
                  </a:path>
                </a:pathLst>
              </a:custGeom>
              <a:ln w="4559">
                <a:solidFill>
                  <a:srgbClr val="231F20"/>
                </a:solidFill>
              </a:ln>
            </p:spPr>
            <p:txBody>
              <a:bodyPr wrap="square" lIns="0" tIns="0" rIns="0" bIns="0" rtlCol="0"/>
              <a:lstStyle/>
              <a:p>
                <a:endParaRPr sz="1100"/>
              </a:p>
            </p:txBody>
          </p:sp>
          <p:pic>
            <p:nvPicPr>
              <p:cNvPr id="89" name="object 108">
                <a:extLst>
                  <a:ext uri="{FF2B5EF4-FFF2-40B4-BE49-F238E27FC236}">
                    <a16:creationId xmlns:a16="http://schemas.microsoft.com/office/drawing/2014/main" id="{79F31FFE-BD59-4AFF-8533-F0A217DB3C8B}"/>
                  </a:ext>
                </a:extLst>
              </p:cNvPr>
              <p:cNvPicPr/>
              <p:nvPr/>
            </p:nvPicPr>
            <p:blipFill>
              <a:blip r:embed="rId4" cstate="email">
                <a:extLst>
                  <a:ext uri="{28A0092B-C50C-407E-A947-70E740481C1C}">
                    <a14:useLocalDpi xmlns:a14="http://schemas.microsoft.com/office/drawing/2010/main"/>
                  </a:ext>
                </a:extLst>
              </a:blip>
              <a:stretch>
                <a:fillRect/>
              </a:stretch>
            </p:blipFill>
            <p:spPr>
              <a:xfrm>
                <a:off x="3700192" y="8194576"/>
                <a:ext cx="193650" cy="126525"/>
              </a:xfrm>
              <a:prstGeom prst="rect">
                <a:avLst/>
              </a:prstGeom>
            </p:spPr>
          </p:pic>
          <p:pic>
            <p:nvPicPr>
              <p:cNvPr id="90" name="object 109">
                <a:extLst>
                  <a:ext uri="{FF2B5EF4-FFF2-40B4-BE49-F238E27FC236}">
                    <a16:creationId xmlns:a16="http://schemas.microsoft.com/office/drawing/2014/main" id="{E26900B8-CF1D-408B-84FB-384A07D307B4}"/>
                  </a:ext>
                </a:extLst>
              </p:cNvPr>
              <p:cNvPicPr/>
              <p:nvPr/>
            </p:nvPicPr>
            <p:blipFill>
              <a:blip r:embed="rId5" cstate="email">
                <a:extLst>
                  <a:ext uri="{28A0092B-C50C-407E-A947-70E740481C1C}">
                    <a14:useLocalDpi xmlns:a14="http://schemas.microsoft.com/office/drawing/2010/main"/>
                  </a:ext>
                </a:extLst>
              </a:blip>
              <a:stretch>
                <a:fillRect/>
              </a:stretch>
            </p:blipFill>
            <p:spPr>
              <a:xfrm>
                <a:off x="3744555" y="8775969"/>
                <a:ext cx="131737" cy="101760"/>
              </a:xfrm>
              <a:prstGeom prst="rect">
                <a:avLst/>
              </a:prstGeom>
            </p:spPr>
          </p:pic>
          <p:pic>
            <p:nvPicPr>
              <p:cNvPr id="91" name="object 110">
                <a:extLst>
                  <a:ext uri="{FF2B5EF4-FFF2-40B4-BE49-F238E27FC236}">
                    <a16:creationId xmlns:a16="http://schemas.microsoft.com/office/drawing/2014/main" id="{6ECC60E8-2ACF-4B28-9D8D-26E00C6BBF50}"/>
                  </a:ext>
                </a:extLst>
              </p:cNvPr>
              <p:cNvPicPr/>
              <p:nvPr/>
            </p:nvPicPr>
            <p:blipFill>
              <a:blip r:embed="rId6" cstate="email">
                <a:extLst>
                  <a:ext uri="{28A0092B-C50C-407E-A947-70E740481C1C}">
                    <a14:useLocalDpi xmlns:a14="http://schemas.microsoft.com/office/drawing/2010/main"/>
                  </a:ext>
                </a:extLst>
              </a:blip>
              <a:stretch>
                <a:fillRect/>
              </a:stretch>
            </p:blipFill>
            <p:spPr>
              <a:xfrm>
                <a:off x="3818425" y="7794549"/>
                <a:ext cx="231339" cy="123320"/>
              </a:xfrm>
              <a:prstGeom prst="rect">
                <a:avLst/>
              </a:prstGeom>
            </p:spPr>
          </p:pic>
        </p:grpSp>
        <p:sp>
          <p:nvSpPr>
            <p:cNvPr id="25" name="object 111">
              <a:extLst>
                <a:ext uri="{FF2B5EF4-FFF2-40B4-BE49-F238E27FC236}">
                  <a16:creationId xmlns:a16="http://schemas.microsoft.com/office/drawing/2014/main" id="{C1C265B1-1FA1-49D2-8E15-12578BDC98E4}"/>
                </a:ext>
              </a:extLst>
            </p:cNvPr>
            <p:cNvSpPr txBox="1"/>
            <p:nvPr/>
          </p:nvSpPr>
          <p:spPr>
            <a:xfrm>
              <a:off x="3069960" y="8420580"/>
              <a:ext cx="473262" cy="288524"/>
            </a:xfrm>
            <a:prstGeom prst="rect">
              <a:avLst/>
            </a:prstGeom>
          </p:spPr>
          <p:txBody>
            <a:bodyPr vert="horz" wrap="square" lIns="0" tIns="12065" rIns="0" bIns="0" rtlCol="0">
              <a:spAutoFit/>
            </a:bodyPr>
            <a:lstStyle/>
            <a:p>
              <a:pPr marL="12700" marR="5080" algn="ctr">
                <a:lnSpc>
                  <a:spcPct val="102699"/>
                </a:lnSpc>
                <a:spcBef>
                  <a:spcPts val="95"/>
                </a:spcBef>
              </a:pPr>
              <a:r>
                <a:rPr lang="cy-GB" sz="1100" dirty="0">
                  <a:solidFill>
                    <a:srgbClr val="231F20"/>
                  </a:solidFill>
                  <a:latin typeface="Trebuchet MS"/>
                  <a:cs typeface="Trebuchet MS"/>
                </a:rPr>
                <a:t>Hoelion sgiw</a:t>
              </a:r>
            </a:p>
          </p:txBody>
        </p:sp>
        <p:grpSp>
          <p:nvGrpSpPr>
            <p:cNvPr id="26" name="object 112">
              <a:extLst>
                <a:ext uri="{FF2B5EF4-FFF2-40B4-BE49-F238E27FC236}">
                  <a16:creationId xmlns:a16="http://schemas.microsoft.com/office/drawing/2014/main" id="{B6F7457A-3D99-4C68-B1EC-39C11B8F349E}"/>
                </a:ext>
              </a:extLst>
            </p:cNvPr>
            <p:cNvGrpSpPr/>
            <p:nvPr/>
          </p:nvGrpSpPr>
          <p:grpSpPr>
            <a:xfrm>
              <a:off x="5119901" y="7202103"/>
              <a:ext cx="1532255" cy="2088514"/>
              <a:chOff x="5119901" y="7202103"/>
              <a:chExt cx="1532255" cy="2088514"/>
            </a:xfrm>
          </p:grpSpPr>
          <p:sp>
            <p:nvSpPr>
              <p:cNvPr id="29" name="object 113">
                <a:extLst>
                  <a:ext uri="{FF2B5EF4-FFF2-40B4-BE49-F238E27FC236}">
                    <a16:creationId xmlns:a16="http://schemas.microsoft.com/office/drawing/2014/main" id="{2334BE31-D66D-45CA-8117-6234A7895D94}"/>
                  </a:ext>
                </a:extLst>
              </p:cNvPr>
              <p:cNvSpPr/>
              <p:nvPr/>
            </p:nvSpPr>
            <p:spPr>
              <a:xfrm>
                <a:off x="5125015" y="8629458"/>
                <a:ext cx="956944" cy="658495"/>
              </a:xfrm>
              <a:custGeom>
                <a:avLst/>
                <a:gdLst/>
                <a:ahLst/>
                <a:cxnLst/>
                <a:rect l="l" t="t" r="r" b="b"/>
                <a:pathLst>
                  <a:path w="956945" h="658495">
                    <a:moveTo>
                      <a:pt x="0" y="0"/>
                    </a:moveTo>
                    <a:lnTo>
                      <a:pt x="0" y="116814"/>
                    </a:lnTo>
                    <a:lnTo>
                      <a:pt x="956919" y="658329"/>
                    </a:lnTo>
                    <a:lnTo>
                      <a:pt x="956919" y="541502"/>
                    </a:lnTo>
                    <a:lnTo>
                      <a:pt x="0" y="0"/>
                    </a:lnTo>
                    <a:close/>
                  </a:path>
                </a:pathLst>
              </a:custGeom>
              <a:solidFill>
                <a:srgbClr val="D6AA6E"/>
              </a:solidFill>
            </p:spPr>
            <p:txBody>
              <a:bodyPr wrap="square" lIns="0" tIns="0" rIns="0" bIns="0" rtlCol="0"/>
              <a:lstStyle/>
              <a:p>
                <a:endParaRPr sz="1100"/>
              </a:p>
            </p:txBody>
          </p:sp>
          <p:sp>
            <p:nvSpPr>
              <p:cNvPr id="30" name="object 114">
                <a:extLst>
                  <a:ext uri="{FF2B5EF4-FFF2-40B4-BE49-F238E27FC236}">
                    <a16:creationId xmlns:a16="http://schemas.microsoft.com/office/drawing/2014/main" id="{D9632F4C-AC54-4B22-9D2E-CE64A5CCB2CB}"/>
                  </a:ext>
                </a:extLst>
              </p:cNvPr>
              <p:cNvSpPr/>
              <p:nvPr/>
            </p:nvSpPr>
            <p:spPr>
              <a:xfrm>
                <a:off x="5125015" y="8629458"/>
                <a:ext cx="956944" cy="658495"/>
              </a:xfrm>
              <a:custGeom>
                <a:avLst/>
                <a:gdLst/>
                <a:ahLst/>
                <a:cxnLst/>
                <a:rect l="l" t="t" r="r" b="b"/>
                <a:pathLst>
                  <a:path w="956945" h="658495">
                    <a:moveTo>
                      <a:pt x="0" y="116814"/>
                    </a:moveTo>
                    <a:lnTo>
                      <a:pt x="956919" y="658329"/>
                    </a:lnTo>
                    <a:lnTo>
                      <a:pt x="956919" y="541502"/>
                    </a:lnTo>
                    <a:lnTo>
                      <a:pt x="0" y="0"/>
                    </a:lnTo>
                    <a:lnTo>
                      <a:pt x="0" y="116814"/>
                    </a:lnTo>
                    <a:close/>
                  </a:path>
                </a:pathLst>
              </a:custGeom>
              <a:ln w="4660">
                <a:solidFill>
                  <a:srgbClr val="231F20"/>
                </a:solidFill>
              </a:ln>
            </p:spPr>
            <p:txBody>
              <a:bodyPr wrap="square" lIns="0" tIns="0" rIns="0" bIns="0" rtlCol="0"/>
              <a:lstStyle/>
              <a:p>
                <a:endParaRPr sz="1100"/>
              </a:p>
            </p:txBody>
          </p:sp>
          <p:pic>
            <p:nvPicPr>
              <p:cNvPr id="31" name="object 115">
                <a:extLst>
                  <a:ext uri="{FF2B5EF4-FFF2-40B4-BE49-F238E27FC236}">
                    <a16:creationId xmlns:a16="http://schemas.microsoft.com/office/drawing/2014/main" id="{BD14E627-5F25-418D-B2C4-3E27653C345E}"/>
                  </a:ext>
                </a:extLst>
              </p:cNvPr>
              <p:cNvPicPr/>
              <p:nvPr/>
            </p:nvPicPr>
            <p:blipFill>
              <a:blip r:embed="rId7" cstate="email">
                <a:extLst>
                  <a:ext uri="{28A0092B-C50C-407E-A947-70E740481C1C}">
                    <a14:useLocalDpi xmlns:a14="http://schemas.microsoft.com/office/drawing/2010/main"/>
                  </a:ext>
                </a:extLst>
              </a:blip>
              <a:stretch>
                <a:fillRect/>
              </a:stretch>
            </p:blipFill>
            <p:spPr>
              <a:xfrm>
                <a:off x="6079607" y="9052672"/>
                <a:ext cx="192582" cy="237439"/>
              </a:xfrm>
              <a:prstGeom prst="rect">
                <a:avLst/>
              </a:prstGeom>
            </p:spPr>
          </p:pic>
          <p:sp>
            <p:nvSpPr>
              <p:cNvPr id="32" name="object 116">
                <a:extLst>
                  <a:ext uri="{FF2B5EF4-FFF2-40B4-BE49-F238E27FC236}">
                    <a16:creationId xmlns:a16="http://schemas.microsoft.com/office/drawing/2014/main" id="{C0111F02-37B0-460A-8C56-7557CA7EC538}"/>
                  </a:ext>
                </a:extLst>
              </p:cNvPr>
              <p:cNvSpPr/>
              <p:nvPr/>
            </p:nvSpPr>
            <p:spPr>
              <a:xfrm>
                <a:off x="5125015" y="8513522"/>
                <a:ext cx="1144905" cy="657860"/>
              </a:xfrm>
              <a:custGeom>
                <a:avLst/>
                <a:gdLst/>
                <a:ahLst/>
                <a:cxnLst/>
                <a:rect l="l" t="t" r="r" b="b"/>
                <a:pathLst>
                  <a:path w="1144904" h="657859">
                    <a:moveTo>
                      <a:pt x="187845" y="0"/>
                    </a:moveTo>
                    <a:lnTo>
                      <a:pt x="0" y="115938"/>
                    </a:lnTo>
                    <a:lnTo>
                      <a:pt x="956919" y="657440"/>
                    </a:lnTo>
                    <a:lnTo>
                      <a:pt x="1144765" y="541502"/>
                    </a:lnTo>
                    <a:lnTo>
                      <a:pt x="187845" y="0"/>
                    </a:lnTo>
                    <a:close/>
                  </a:path>
                </a:pathLst>
              </a:custGeom>
              <a:solidFill>
                <a:srgbClr val="E0BC8A"/>
              </a:solidFill>
            </p:spPr>
            <p:txBody>
              <a:bodyPr wrap="square" lIns="0" tIns="0" rIns="0" bIns="0" rtlCol="0"/>
              <a:lstStyle/>
              <a:p>
                <a:endParaRPr sz="1100"/>
              </a:p>
            </p:txBody>
          </p:sp>
          <p:sp>
            <p:nvSpPr>
              <p:cNvPr id="33" name="object 117">
                <a:extLst>
                  <a:ext uri="{FF2B5EF4-FFF2-40B4-BE49-F238E27FC236}">
                    <a16:creationId xmlns:a16="http://schemas.microsoft.com/office/drawing/2014/main" id="{57F36DCA-FDC1-4BDC-8378-3DC640475E14}"/>
                  </a:ext>
                </a:extLst>
              </p:cNvPr>
              <p:cNvSpPr/>
              <p:nvPr/>
            </p:nvSpPr>
            <p:spPr>
              <a:xfrm>
                <a:off x="5125015" y="8513522"/>
                <a:ext cx="1144905" cy="657860"/>
              </a:xfrm>
              <a:custGeom>
                <a:avLst/>
                <a:gdLst/>
                <a:ahLst/>
                <a:cxnLst/>
                <a:rect l="l" t="t" r="r" b="b"/>
                <a:pathLst>
                  <a:path w="1144904" h="657859">
                    <a:moveTo>
                      <a:pt x="0" y="115938"/>
                    </a:moveTo>
                    <a:lnTo>
                      <a:pt x="956919" y="657440"/>
                    </a:lnTo>
                    <a:lnTo>
                      <a:pt x="1144765" y="541502"/>
                    </a:lnTo>
                    <a:lnTo>
                      <a:pt x="187845" y="0"/>
                    </a:lnTo>
                    <a:lnTo>
                      <a:pt x="0" y="115938"/>
                    </a:lnTo>
                    <a:close/>
                  </a:path>
                </a:pathLst>
              </a:custGeom>
              <a:ln w="4660">
                <a:solidFill>
                  <a:srgbClr val="231F20"/>
                </a:solidFill>
              </a:ln>
            </p:spPr>
            <p:txBody>
              <a:bodyPr wrap="square" lIns="0" tIns="0" rIns="0" bIns="0" rtlCol="0"/>
              <a:lstStyle/>
              <a:p>
                <a:endParaRPr sz="1100"/>
              </a:p>
            </p:txBody>
          </p:sp>
          <p:pic>
            <p:nvPicPr>
              <p:cNvPr id="34" name="object 118">
                <a:extLst>
                  <a:ext uri="{FF2B5EF4-FFF2-40B4-BE49-F238E27FC236}">
                    <a16:creationId xmlns:a16="http://schemas.microsoft.com/office/drawing/2014/main" id="{96A7E403-7EE3-4084-AE6B-B524A034F9F8}"/>
                  </a:ext>
                </a:extLst>
              </p:cNvPr>
              <p:cNvPicPr/>
              <p:nvPr/>
            </p:nvPicPr>
            <p:blipFill>
              <a:blip r:embed="rId8" cstate="email">
                <a:extLst>
                  <a:ext uri="{28A0092B-C50C-407E-A947-70E740481C1C}">
                    <a14:useLocalDpi xmlns:a14="http://schemas.microsoft.com/office/drawing/2010/main"/>
                  </a:ext>
                </a:extLst>
              </a:blip>
              <a:stretch>
                <a:fillRect/>
              </a:stretch>
            </p:blipFill>
            <p:spPr>
              <a:xfrm>
                <a:off x="5727720" y="8024980"/>
                <a:ext cx="192582" cy="237451"/>
              </a:xfrm>
              <a:prstGeom prst="rect">
                <a:avLst/>
              </a:prstGeom>
            </p:spPr>
          </p:pic>
          <p:sp>
            <p:nvSpPr>
              <p:cNvPr id="35" name="object 119">
                <a:extLst>
                  <a:ext uri="{FF2B5EF4-FFF2-40B4-BE49-F238E27FC236}">
                    <a16:creationId xmlns:a16="http://schemas.microsoft.com/office/drawing/2014/main" id="{FF4BBCAD-F970-4E4B-9835-22C5CC908C80}"/>
                  </a:ext>
                </a:extLst>
              </p:cNvPr>
              <p:cNvSpPr/>
              <p:nvPr/>
            </p:nvSpPr>
            <p:spPr>
              <a:xfrm>
                <a:off x="5122231" y="7803381"/>
                <a:ext cx="608330" cy="457200"/>
              </a:xfrm>
              <a:custGeom>
                <a:avLst/>
                <a:gdLst/>
                <a:ahLst/>
                <a:cxnLst/>
                <a:rect l="l" t="t" r="r" b="b"/>
                <a:pathLst>
                  <a:path w="608329" h="457200">
                    <a:moveTo>
                      <a:pt x="0" y="0"/>
                    </a:moveTo>
                    <a:lnTo>
                      <a:pt x="0" y="116814"/>
                    </a:lnTo>
                    <a:lnTo>
                      <a:pt x="607822" y="456717"/>
                    </a:lnTo>
                    <a:lnTo>
                      <a:pt x="607822" y="339890"/>
                    </a:lnTo>
                    <a:lnTo>
                      <a:pt x="0" y="0"/>
                    </a:lnTo>
                    <a:close/>
                  </a:path>
                </a:pathLst>
              </a:custGeom>
              <a:solidFill>
                <a:srgbClr val="D6AA6E"/>
              </a:solidFill>
            </p:spPr>
            <p:txBody>
              <a:bodyPr wrap="square" lIns="0" tIns="0" rIns="0" bIns="0" rtlCol="0"/>
              <a:lstStyle/>
              <a:p>
                <a:endParaRPr sz="1100"/>
              </a:p>
            </p:txBody>
          </p:sp>
          <p:sp>
            <p:nvSpPr>
              <p:cNvPr id="36" name="object 120">
                <a:extLst>
                  <a:ext uri="{FF2B5EF4-FFF2-40B4-BE49-F238E27FC236}">
                    <a16:creationId xmlns:a16="http://schemas.microsoft.com/office/drawing/2014/main" id="{9D14CB73-0E94-4F62-AE10-4C615C143B7F}"/>
                  </a:ext>
                </a:extLst>
              </p:cNvPr>
              <p:cNvSpPr/>
              <p:nvPr/>
            </p:nvSpPr>
            <p:spPr>
              <a:xfrm>
                <a:off x="5122231" y="7803381"/>
                <a:ext cx="608330" cy="457200"/>
              </a:xfrm>
              <a:custGeom>
                <a:avLst/>
                <a:gdLst/>
                <a:ahLst/>
                <a:cxnLst/>
                <a:rect l="l" t="t" r="r" b="b"/>
                <a:pathLst>
                  <a:path w="608329" h="457200">
                    <a:moveTo>
                      <a:pt x="0" y="116814"/>
                    </a:moveTo>
                    <a:lnTo>
                      <a:pt x="607822" y="456717"/>
                    </a:lnTo>
                    <a:lnTo>
                      <a:pt x="607822" y="339890"/>
                    </a:lnTo>
                    <a:lnTo>
                      <a:pt x="0" y="0"/>
                    </a:lnTo>
                    <a:lnTo>
                      <a:pt x="0" y="116814"/>
                    </a:lnTo>
                    <a:close/>
                  </a:path>
                </a:pathLst>
              </a:custGeom>
              <a:ln w="4660">
                <a:solidFill>
                  <a:srgbClr val="231F20"/>
                </a:solidFill>
              </a:ln>
            </p:spPr>
            <p:txBody>
              <a:bodyPr wrap="square" lIns="0" tIns="0" rIns="0" bIns="0" rtlCol="0"/>
              <a:lstStyle/>
              <a:p>
                <a:endParaRPr sz="1100"/>
              </a:p>
            </p:txBody>
          </p:sp>
          <p:sp>
            <p:nvSpPr>
              <p:cNvPr id="37" name="object 121">
                <a:extLst>
                  <a:ext uri="{FF2B5EF4-FFF2-40B4-BE49-F238E27FC236}">
                    <a16:creationId xmlns:a16="http://schemas.microsoft.com/office/drawing/2014/main" id="{6EED3419-8DA3-4949-84F8-16C9C1F4D1DE}"/>
                  </a:ext>
                </a:extLst>
              </p:cNvPr>
              <p:cNvSpPr/>
              <p:nvPr/>
            </p:nvSpPr>
            <p:spPr>
              <a:xfrm>
                <a:off x="5122231" y="7687446"/>
                <a:ext cx="796290" cy="455930"/>
              </a:xfrm>
              <a:custGeom>
                <a:avLst/>
                <a:gdLst/>
                <a:ahLst/>
                <a:cxnLst/>
                <a:rect l="l" t="t" r="r" b="b"/>
                <a:pathLst>
                  <a:path w="796289" h="455929">
                    <a:moveTo>
                      <a:pt x="187845" y="0"/>
                    </a:moveTo>
                    <a:lnTo>
                      <a:pt x="0" y="115938"/>
                    </a:lnTo>
                    <a:lnTo>
                      <a:pt x="607822" y="455828"/>
                    </a:lnTo>
                    <a:lnTo>
                      <a:pt x="795667" y="339902"/>
                    </a:lnTo>
                    <a:lnTo>
                      <a:pt x="187845" y="0"/>
                    </a:lnTo>
                    <a:close/>
                  </a:path>
                </a:pathLst>
              </a:custGeom>
              <a:solidFill>
                <a:srgbClr val="E0BC8A"/>
              </a:solidFill>
            </p:spPr>
            <p:txBody>
              <a:bodyPr wrap="square" lIns="0" tIns="0" rIns="0" bIns="0" rtlCol="0"/>
              <a:lstStyle/>
              <a:p>
                <a:endParaRPr sz="1100"/>
              </a:p>
            </p:txBody>
          </p:sp>
          <p:sp>
            <p:nvSpPr>
              <p:cNvPr id="38" name="object 122">
                <a:extLst>
                  <a:ext uri="{FF2B5EF4-FFF2-40B4-BE49-F238E27FC236}">
                    <a16:creationId xmlns:a16="http://schemas.microsoft.com/office/drawing/2014/main" id="{2C8B34CB-01EE-4C5D-B8D5-4496A6CD92EB}"/>
                  </a:ext>
                </a:extLst>
              </p:cNvPr>
              <p:cNvSpPr/>
              <p:nvPr/>
            </p:nvSpPr>
            <p:spPr>
              <a:xfrm>
                <a:off x="5122231" y="7687446"/>
                <a:ext cx="796290" cy="455930"/>
              </a:xfrm>
              <a:custGeom>
                <a:avLst/>
                <a:gdLst/>
                <a:ahLst/>
                <a:cxnLst/>
                <a:rect l="l" t="t" r="r" b="b"/>
                <a:pathLst>
                  <a:path w="796289" h="455929">
                    <a:moveTo>
                      <a:pt x="0" y="115938"/>
                    </a:moveTo>
                    <a:lnTo>
                      <a:pt x="607822" y="455828"/>
                    </a:lnTo>
                    <a:lnTo>
                      <a:pt x="795667" y="339902"/>
                    </a:lnTo>
                    <a:lnTo>
                      <a:pt x="187845" y="0"/>
                    </a:lnTo>
                    <a:lnTo>
                      <a:pt x="0" y="115938"/>
                    </a:lnTo>
                    <a:close/>
                  </a:path>
                </a:pathLst>
              </a:custGeom>
              <a:ln w="4660">
                <a:solidFill>
                  <a:srgbClr val="231F20"/>
                </a:solidFill>
              </a:ln>
            </p:spPr>
            <p:txBody>
              <a:bodyPr wrap="square" lIns="0" tIns="0" rIns="0" bIns="0" rtlCol="0"/>
              <a:lstStyle/>
              <a:p>
                <a:endParaRPr sz="1100"/>
              </a:p>
            </p:txBody>
          </p:sp>
          <p:sp>
            <p:nvSpPr>
              <p:cNvPr id="39" name="object 123">
                <a:extLst>
                  <a:ext uri="{FF2B5EF4-FFF2-40B4-BE49-F238E27FC236}">
                    <a16:creationId xmlns:a16="http://schemas.microsoft.com/office/drawing/2014/main" id="{398E3570-C04C-41EA-835C-47058EF43840}"/>
                  </a:ext>
                </a:extLst>
              </p:cNvPr>
              <p:cNvSpPr/>
              <p:nvPr/>
            </p:nvSpPr>
            <p:spPr>
              <a:xfrm>
                <a:off x="5854001" y="7272419"/>
                <a:ext cx="187960" cy="1770380"/>
              </a:xfrm>
              <a:custGeom>
                <a:avLst/>
                <a:gdLst/>
                <a:ahLst/>
                <a:cxnLst/>
                <a:rect l="l" t="t" r="r" b="b"/>
                <a:pathLst>
                  <a:path w="187960" h="1770379">
                    <a:moveTo>
                      <a:pt x="187947" y="0"/>
                    </a:moveTo>
                    <a:lnTo>
                      <a:pt x="0" y="115951"/>
                    </a:lnTo>
                    <a:lnTo>
                      <a:pt x="0" y="1769910"/>
                    </a:lnTo>
                    <a:lnTo>
                      <a:pt x="187947" y="1652485"/>
                    </a:lnTo>
                    <a:lnTo>
                      <a:pt x="187947" y="0"/>
                    </a:lnTo>
                    <a:close/>
                  </a:path>
                </a:pathLst>
              </a:custGeom>
              <a:solidFill>
                <a:srgbClr val="B68E56"/>
              </a:solidFill>
            </p:spPr>
            <p:txBody>
              <a:bodyPr wrap="square" lIns="0" tIns="0" rIns="0" bIns="0" rtlCol="0"/>
              <a:lstStyle/>
              <a:p>
                <a:endParaRPr sz="1100"/>
              </a:p>
            </p:txBody>
          </p:sp>
          <p:sp>
            <p:nvSpPr>
              <p:cNvPr id="40" name="object 124">
                <a:extLst>
                  <a:ext uri="{FF2B5EF4-FFF2-40B4-BE49-F238E27FC236}">
                    <a16:creationId xmlns:a16="http://schemas.microsoft.com/office/drawing/2014/main" id="{A12CB27A-E607-48AD-9D76-8DE02193F49A}"/>
                  </a:ext>
                </a:extLst>
              </p:cNvPr>
              <p:cNvSpPr/>
              <p:nvPr/>
            </p:nvSpPr>
            <p:spPr>
              <a:xfrm>
                <a:off x="5854001" y="7272419"/>
                <a:ext cx="187960" cy="1770380"/>
              </a:xfrm>
              <a:custGeom>
                <a:avLst/>
                <a:gdLst/>
                <a:ahLst/>
                <a:cxnLst/>
                <a:rect l="l" t="t" r="r" b="b"/>
                <a:pathLst>
                  <a:path w="187960" h="1770379">
                    <a:moveTo>
                      <a:pt x="187947" y="1652485"/>
                    </a:moveTo>
                    <a:lnTo>
                      <a:pt x="0" y="1769910"/>
                    </a:lnTo>
                    <a:lnTo>
                      <a:pt x="0" y="115951"/>
                    </a:lnTo>
                    <a:lnTo>
                      <a:pt x="187947" y="0"/>
                    </a:lnTo>
                    <a:lnTo>
                      <a:pt x="187947" y="1652485"/>
                    </a:lnTo>
                    <a:close/>
                  </a:path>
                </a:pathLst>
              </a:custGeom>
              <a:ln w="4660">
                <a:solidFill>
                  <a:srgbClr val="231F20"/>
                </a:solidFill>
              </a:ln>
            </p:spPr>
            <p:txBody>
              <a:bodyPr wrap="square" lIns="0" tIns="0" rIns="0" bIns="0" rtlCol="0"/>
              <a:lstStyle/>
              <a:p>
                <a:endParaRPr sz="1100"/>
              </a:p>
            </p:txBody>
          </p:sp>
          <p:sp>
            <p:nvSpPr>
              <p:cNvPr id="41" name="object 125">
                <a:extLst>
                  <a:ext uri="{FF2B5EF4-FFF2-40B4-BE49-F238E27FC236}">
                    <a16:creationId xmlns:a16="http://schemas.microsoft.com/office/drawing/2014/main" id="{FEB22284-3784-452A-8FC8-746426E8FF5D}"/>
                  </a:ext>
                </a:extLst>
              </p:cNvPr>
              <p:cNvSpPr/>
              <p:nvPr/>
            </p:nvSpPr>
            <p:spPr>
              <a:xfrm>
                <a:off x="5732028" y="7320390"/>
                <a:ext cx="123189" cy="1722120"/>
              </a:xfrm>
              <a:custGeom>
                <a:avLst/>
                <a:gdLst/>
                <a:ahLst/>
                <a:cxnLst/>
                <a:rect l="l" t="t" r="r" b="b"/>
                <a:pathLst>
                  <a:path w="123189" h="1722120">
                    <a:moveTo>
                      <a:pt x="0" y="0"/>
                    </a:moveTo>
                    <a:lnTo>
                      <a:pt x="0" y="1652498"/>
                    </a:lnTo>
                    <a:lnTo>
                      <a:pt x="122961" y="1721942"/>
                    </a:lnTo>
                    <a:lnTo>
                      <a:pt x="122961" y="67983"/>
                    </a:lnTo>
                    <a:lnTo>
                      <a:pt x="0" y="0"/>
                    </a:lnTo>
                    <a:close/>
                  </a:path>
                </a:pathLst>
              </a:custGeom>
              <a:solidFill>
                <a:srgbClr val="D6AA6E"/>
              </a:solidFill>
            </p:spPr>
            <p:txBody>
              <a:bodyPr wrap="square" lIns="0" tIns="0" rIns="0" bIns="0" rtlCol="0"/>
              <a:lstStyle/>
              <a:p>
                <a:endParaRPr sz="1100"/>
              </a:p>
            </p:txBody>
          </p:sp>
          <p:sp>
            <p:nvSpPr>
              <p:cNvPr id="42" name="object 126">
                <a:extLst>
                  <a:ext uri="{FF2B5EF4-FFF2-40B4-BE49-F238E27FC236}">
                    <a16:creationId xmlns:a16="http://schemas.microsoft.com/office/drawing/2014/main" id="{94AABBC1-F243-4198-B1E8-839B1ACFD45F}"/>
                  </a:ext>
                </a:extLst>
              </p:cNvPr>
              <p:cNvSpPr/>
              <p:nvPr/>
            </p:nvSpPr>
            <p:spPr>
              <a:xfrm>
                <a:off x="5732028" y="7320390"/>
                <a:ext cx="123189" cy="1722120"/>
              </a:xfrm>
              <a:custGeom>
                <a:avLst/>
                <a:gdLst/>
                <a:ahLst/>
                <a:cxnLst/>
                <a:rect l="l" t="t" r="r" b="b"/>
                <a:pathLst>
                  <a:path w="123189" h="1722120">
                    <a:moveTo>
                      <a:pt x="0" y="1652498"/>
                    </a:moveTo>
                    <a:lnTo>
                      <a:pt x="122961" y="1721942"/>
                    </a:lnTo>
                    <a:lnTo>
                      <a:pt x="122961" y="67983"/>
                    </a:lnTo>
                    <a:lnTo>
                      <a:pt x="0" y="0"/>
                    </a:lnTo>
                    <a:lnTo>
                      <a:pt x="0" y="1652498"/>
                    </a:lnTo>
                    <a:close/>
                  </a:path>
                </a:pathLst>
              </a:custGeom>
              <a:ln w="4660">
                <a:solidFill>
                  <a:srgbClr val="231F20"/>
                </a:solidFill>
              </a:ln>
            </p:spPr>
            <p:txBody>
              <a:bodyPr wrap="square" lIns="0" tIns="0" rIns="0" bIns="0" rtlCol="0"/>
              <a:lstStyle/>
              <a:p>
                <a:endParaRPr sz="1100"/>
              </a:p>
            </p:txBody>
          </p:sp>
          <p:sp>
            <p:nvSpPr>
              <p:cNvPr id="43" name="object 127">
                <a:extLst>
                  <a:ext uri="{FF2B5EF4-FFF2-40B4-BE49-F238E27FC236}">
                    <a16:creationId xmlns:a16="http://schemas.microsoft.com/office/drawing/2014/main" id="{E483C83A-698E-44FC-866A-3C8D25C59BF5}"/>
                  </a:ext>
                </a:extLst>
              </p:cNvPr>
              <p:cNvSpPr/>
              <p:nvPr/>
            </p:nvSpPr>
            <p:spPr>
              <a:xfrm>
                <a:off x="5732028" y="7204434"/>
                <a:ext cx="310515" cy="183515"/>
              </a:xfrm>
              <a:custGeom>
                <a:avLst/>
                <a:gdLst/>
                <a:ahLst/>
                <a:cxnLst/>
                <a:rect l="l" t="t" r="r" b="b"/>
                <a:pathLst>
                  <a:path w="310514" h="183515">
                    <a:moveTo>
                      <a:pt x="186956" y="0"/>
                    </a:moveTo>
                    <a:lnTo>
                      <a:pt x="0" y="114960"/>
                    </a:lnTo>
                    <a:lnTo>
                      <a:pt x="122961" y="182943"/>
                    </a:lnTo>
                    <a:lnTo>
                      <a:pt x="309918" y="67983"/>
                    </a:lnTo>
                    <a:lnTo>
                      <a:pt x="186956" y="0"/>
                    </a:lnTo>
                    <a:close/>
                  </a:path>
                </a:pathLst>
              </a:custGeom>
              <a:solidFill>
                <a:srgbClr val="E0BC8A"/>
              </a:solidFill>
            </p:spPr>
            <p:txBody>
              <a:bodyPr wrap="square" lIns="0" tIns="0" rIns="0" bIns="0" rtlCol="0"/>
              <a:lstStyle/>
              <a:p>
                <a:endParaRPr sz="1100"/>
              </a:p>
            </p:txBody>
          </p:sp>
          <p:sp>
            <p:nvSpPr>
              <p:cNvPr id="44" name="object 128">
                <a:extLst>
                  <a:ext uri="{FF2B5EF4-FFF2-40B4-BE49-F238E27FC236}">
                    <a16:creationId xmlns:a16="http://schemas.microsoft.com/office/drawing/2014/main" id="{4679F3B7-28F4-493E-B6F2-3DE5CE7F1E6B}"/>
                  </a:ext>
                </a:extLst>
              </p:cNvPr>
              <p:cNvSpPr/>
              <p:nvPr/>
            </p:nvSpPr>
            <p:spPr>
              <a:xfrm>
                <a:off x="5732028" y="7204434"/>
                <a:ext cx="310515" cy="183515"/>
              </a:xfrm>
              <a:custGeom>
                <a:avLst/>
                <a:gdLst/>
                <a:ahLst/>
                <a:cxnLst/>
                <a:rect l="l" t="t" r="r" b="b"/>
                <a:pathLst>
                  <a:path w="310514" h="183515">
                    <a:moveTo>
                      <a:pt x="0" y="114960"/>
                    </a:moveTo>
                    <a:lnTo>
                      <a:pt x="122961" y="182943"/>
                    </a:lnTo>
                    <a:lnTo>
                      <a:pt x="309918" y="67983"/>
                    </a:lnTo>
                    <a:lnTo>
                      <a:pt x="186956" y="0"/>
                    </a:lnTo>
                    <a:lnTo>
                      <a:pt x="0" y="114960"/>
                    </a:lnTo>
                    <a:close/>
                  </a:path>
                </a:pathLst>
              </a:custGeom>
              <a:ln w="4660">
                <a:solidFill>
                  <a:srgbClr val="231F20"/>
                </a:solidFill>
              </a:ln>
            </p:spPr>
            <p:txBody>
              <a:bodyPr wrap="square" lIns="0" tIns="0" rIns="0" bIns="0" rtlCol="0"/>
              <a:lstStyle/>
              <a:p>
                <a:endParaRPr sz="1100"/>
              </a:p>
            </p:txBody>
          </p:sp>
          <p:pic>
            <p:nvPicPr>
              <p:cNvPr id="45" name="object 129">
                <a:extLst>
                  <a:ext uri="{FF2B5EF4-FFF2-40B4-BE49-F238E27FC236}">
                    <a16:creationId xmlns:a16="http://schemas.microsoft.com/office/drawing/2014/main" id="{2D01F047-9F30-48DA-BF5A-D0F8EE5DC658}"/>
                  </a:ext>
                </a:extLst>
              </p:cNvPr>
              <p:cNvPicPr/>
              <p:nvPr/>
            </p:nvPicPr>
            <p:blipFill>
              <a:blip r:embed="rId9" cstate="email">
                <a:extLst>
                  <a:ext uri="{28A0092B-C50C-407E-A947-70E740481C1C}">
                    <a14:useLocalDpi xmlns:a14="http://schemas.microsoft.com/office/drawing/2010/main"/>
                  </a:ext>
                </a:extLst>
              </a:blip>
              <a:stretch>
                <a:fillRect/>
              </a:stretch>
            </p:blipFill>
            <p:spPr>
              <a:xfrm>
                <a:off x="6459484" y="7845055"/>
                <a:ext cx="192620" cy="237439"/>
              </a:xfrm>
              <a:prstGeom prst="rect">
                <a:avLst/>
              </a:prstGeom>
            </p:spPr>
          </p:pic>
          <p:sp>
            <p:nvSpPr>
              <p:cNvPr id="46" name="object 130">
                <a:extLst>
                  <a:ext uri="{FF2B5EF4-FFF2-40B4-BE49-F238E27FC236}">
                    <a16:creationId xmlns:a16="http://schemas.microsoft.com/office/drawing/2014/main" id="{D178E75F-E590-47C7-9E7F-3C3EFC1EF6A1}"/>
                  </a:ext>
                </a:extLst>
              </p:cNvPr>
              <p:cNvSpPr/>
              <p:nvPr/>
            </p:nvSpPr>
            <p:spPr>
              <a:xfrm>
                <a:off x="5853999" y="7623451"/>
                <a:ext cx="608330" cy="457200"/>
              </a:xfrm>
              <a:custGeom>
                <a:avLst/>
                <a:gdLst/>
                <a:ahLst/>
                <a:cxnLst/>
                <a:rect l="l" t="t" r="r" b="b"/>
                <a:pathLst>
                  <a:path w="608329" h="457200">
                    <a:moveTo>
                      <a:pt x="0" y="0"/>
                    </a:moveTo>
                    <a:lnTo>
                      <a:pt x="0" y="116814"/>
                    </a:lnTo>
                    <a:lnTo>
                      <a:pt x="607822" y="456717"/>
                    </a:lnTo>
                    <a:lnTo>
                      <a:pt x="607822" y="339877"/>
                    </a:lnTo>
                    <a:lnTo>
                      <a:pt x="0" y="0"/>
                    </a:lnTo>
                    <a:close/>
                  </a:path>
                </a:pathLst>
              </a:custGeom>
              <a:solidFill>
                <a:srgbClr val="D6AA6E"/>
              </a:solidFill>
            </p:spPr>
            <p:txBody>
              <a:bodyPr wrap="square" lIns="0" tIns="0" rIns="0" bIns="0" rtlCol="0"/>
              <a:lstStyle/>
              <a:p>
                <a:endParaRPr sz="1100"/>
              </a:p>
            </p:txBody>
          </p:sp>
          <p:sp>
            <p:nvSpPr>
              <p:cNvPr id="47" name="object 131">
                <a:extLst>
                  <a:ext uri="{FF2B5EF4-FFF2-40B4-BE49-F238E27FC236}">
                    <a16:creationId xmlns:a16="http://schemas.microsoft.com/office/drawing/2014/main" id="{A56E7F62-9E20-421D-9EFF-4ED0CCB13764}"/>
                  </a:ext>
                </a:extLst>
              </p:cNvPr>
              <p:cNvSpPr/>
              <p:nvPr/>
            </p:nvSpPr>
            <p:spPr>
              <a:xfrm>
                <a:off x="5853999" y="7623451"/>
                <a:ext cx="608330" cy="457200"/>
              </a:xfrm>
              <a:custGeom>
                <a:avLst/>
                <a:gdLst/>
                <a:ahLst/>
                <a:cxnLst/>
                <a:rect l="l" t="t" r="r" b="b"/>
                <a:pathLst>
                  <a:path w="608329" h="457200">
                    <a:moveTo>
                      <a:pt x="0" y="116814"/>
                    </a:moveTo>
                    <a:lnTo>
                      <a:pt x="607822" y="456717"/>
                    </a:lnTo>
                    <a:lnTo>
                      <a:pt x="607822" y="339877"/>
                    </a:lnTo>
                    <a:lnTo>
                      <a:pt x="0" y="0"/>
                    </a:lnTo>
                    <a:lnTo>
                      <a:pt x="0" y="116814"/>
                    </a:lnTo>
                    <a:close/>
                  </a:path>
                </a:pathLst>
              </a:custGeom>
              <a:ln w="4660">
                <a:solidFill>
                  <a:srgbClr val="231F20"/>
                </a:solidFill>
              </a:ln>
            </p:spPr>
            <p:txBody>
              <a:bodyPr wrap="square" lIns="0" tIns="0" rIns="0" bIns="0" rtlCol="0"/>
              <a:lstStyle/>
              <a:p>
                <a:endParaRPr sz="1100"/>
              </a:p>
            </p:txBody>
          </p:sp>
          <p:sp>
            <p:nvSpPr>
              <p:cNvPr id="48" name="object 132">
                <a:extLst>
                  <a:ext uri="{FF2B5EF4-FFF2-40B4-BE49-F238E27FC236}">
                    <a16:creationId xmlns:a16="http://schemas.microsoft.com/office/drawing/2014/main" id="{B2251B46-9C90-4B51-8DDB-54FCDBE96494}"/>
                  </a:ext>
                </a:extLst>
              </p:cNvPr>
              <p:cNvSpPr/>
              <p:nvPr/>
            </p:nvSpPr>
            <p:spPr>
              <a:xfrm>
                <a:off x="5853999" y="7507509"/>
                <a:ext cx="795655" cy="455930"/>
              </a:xfrm>
              <a:custGeom>
                <a:avLst/>
                <a:gdLst/>
                <a:ahLst/>
                <a:cxnLst/>
                <a:rect l="l" t="t" r="r" b="b"/>
                <a:pathLst>
                  <a:path w="795654" h="455929">
                    <a:moveTo>
                      <a:pt x="187845" y="0"/>
                    </a:moveTo>
                    <a:lnTo>
                      <a:pt x="0" y="115938"/>
                    </a:lnTo>
                    <a:lnTo>
                      <a:pt x="607822" y="455828"/>
                    </a:lnTo>
                    <a:lnTo>
                      <a:pt x="795642" y="339902"/>
                    </a:lnTo>
                    <a:lnTo>
                      <a:pt x="187845" y="0"/>
                    </a:lnTo>
                    <a:close/>
                  </a:path>
                </a:pathLst>
              </a:custGeom>
              <a:solidFill>
                <a:srgbClr val="E0BC8A"/>
              </a:solidFill>
            </p:spPr>
            <p:txBody>
              <a:bodyPr wrap="square" lIns="0" tIns="0" rIns="0" bIns="0" rtlCol="0"/>
              <a:lstStyle/>
              <a:p>
                <a:endParaRPr sz="1100"/>
              </a:p>
            </p:txBody>
          </p:sp>
          <p:sp>
            <p:nvSpPr>
              <p:cNvPr id="49" name="object 133">
                <a:extLst>
                  <a:ext uri="{FF2B5EF4-FFF2-40B4-BE49-F238E27FC236}">
                    <a16:creationId xmlns:a16="http://schemas.microsoft.com/office/drawing/2014/main" id="{F74D6004-38BF-42D2-99EE-FDD20616F182}"/>
                  </a:ext>
                </a:extLst>
              </p:cNvPr>
              <p:cNvSpPr/>
              <p:nvPr/>
            </p:nvSpPr>
            <p:spPr>
              <a:xfrm>
                <a:off x="5853999" y="7507509"/>
                <a:ext cx="795655" cy="455930"/>
              </a:xfrm>
              <a:custGeom>
                <a:avLst/>
                <a:gdLst/>
                <a:ahLst/>
                <a:cxnLst/>
                <a:rect l="l" t="t" r="r" b="b"/>
                <a:pathLst>
                  <a:path w="795654" h="455929">
                    <a:moveTo>
                      <a:pt x="0" y="115938"/>
                    </a:moveTo>
                    <a:lnTo>
                      <a:pt x="607822" y="455828"/>
                    </a:lnTo>
                    <a:lnTo>
                      <a:pt x="795642" y="339902"/>
                    </a:lnTo>
                    <a:lnTo>
                      <a:pt x="187845" y="0"/>
                    </a:lnTo>
                    <a:lnTo>
                      <a:pt x="0" y="115938"/>
                    </a:lnTo>
                    <a:close/>
                  </a:path>
                </a:pathLst>
              </a:custGeom>
              <a:ln w="4660">
                <a:solidFill>
                  <a:srgbClr val="231F20"/>
                </a:solidFill>
              </a:ln>
            </p:spPr>
            <p:txBody>
              <a:bodyPr wrap="square" lIns="0" tIns="0" rIns="0" bIns="0" rtlCol="0"/>
              <a:lstStyle/>
              <a:p>
                <a:endParaRPr sz="1100"/>
              </a:p>
            </p:txBody>
          </p:sp>
          <p:sp>
            <p:nvSpPr>
              <p:cNvPr id="50" name="object 134">
                <a:extLst>
                  <a:ext uri="{FF2B5EF4-FFF2-40B4-BE49-F238E27FC236}">
                    <a16:creationId xmlns:a16="http://schemas.microsoft.com/office/drawing/2014/main" id="{69134427-B4E5-4F83-A6A7-78EDCD7B4474}"/>
                  </a:ext>
                </a:extLst>
              </p:cNvPr>
              <p:cNvSpPr/>
              <p:nvPr/>
            </p:nvSpPr>
            <p:spPr>
              <a:xfrm>
                <a:off x="5563136" y="8050443"/>
                <a:ext cx="277495" cy="272415"/>
              </a:xfrm>
              <a:custGeom>
                <a:avLst/>
                <a:gdLst/>
                <a:ahLst/>
                <a:cxnLst/>
                <a:rect l="l" t="t" r="r" b="b"/>
                <a:pathLst>
                  <a:path w="277495" h="272415">
                    <a:moveTo>
                      <a:pt x="2108" y="0"/>
                    </a:moveTo>
                    <a:lnTo>
                      <a:pt x="0" y="66763"/>
                    </a:lnTo>
                    <a:lnTo>
                      <a:pt x="107861" y="128244"/>
                    </a:lnTo>
                    <a:lnTo>
                      <a:pt x="106527" y="177749"/>
                    </a:lnTo>
                    <a:lnTo>
                      <a:pt x="273634" y="271868"/>
                    </a:lnTo>
                    <a:lnTo>
                      <a:pt x="277101" y="155638"/>
                    </a:lnTo>
                    <a:lnTo>
                      <a:pt x="2108" y="0"/>
                    </a:lnTo>
                    <a:close/>
                  </a:path>
                </a:pathLst>
              </a:custGeom>
              <a:solidFill>
                <a:srgbClr val="CDCFD0"/>
              </a:solidFill>
            </p:spPr>
            <p:txBody>
              <a:bodyPr wrap="square" lIns="0" tIns="0" rIns="0" bIns="0" rtlCol="0"/>
              <a:lstStyle/>
              <a:p>
                <a:endParaRPr sz="1100"/>
              </a:p>
            </p:txBody>
          </p:sp>
          <p:sp>
            <p:nvSpPr>
              <p:cNvPr id="51" name="object 135">
                <a:extLst>
                  <a:ext uri="{FF2B5EF4-FFF2-40B4-BE49-F238E27FC236}">
                    <a16:creationId xmlns:a16="http://schemas.microsoft.com/office/drawing/2014/main" id="{63CBE784-3F65-4C36-AED3-1911E1AA2D64}"/>
                  </a:ext>
                </a:extLst>
              </p:cNvPr>
              <p:cNvSpPr/>
              <p:nvPr/>
            </p:nvSpPr>
            <p:spPr>
              <a:xfrm>
                <a:off x="5563136" y="8050443"/>
                <a:ext cx="277495" cy="272415"/>
              </a:xfrm>
              <a:custGeom>
                <a:avLst/>
                <a:gdLst/>
                <a:ahLst/>
                <a:cxnLst/>
                <a:rect l="l" t="t" r="r" b="b"/>
                <a:pathLst>
                  <a:path w="277495" h="272415">
                    <a:moveTo>
                      <a:pt x="0" y="66763"/>
                    </a:moveTo>
                    <a:lnTo>
                      <a:pt x="107861" y="128244"/>
                    </a:lnTo>
                    <a:lnTo>
                      <a:pt x="106527" y="177749"/>
                    </a:lnTo>
                    <a:lnTo>
                      <a:pt x="273634" y="271868"/>
                    </a:lnTo>
                    <a:lnTo>
                      <a:pt x="277101" y="155638"/>
                    </a:lnTo>
                    <a:lnTo>
                      <a:pt x="2108" y="0"/>
                    </a:lnTo>
                    <a:lnTo>
                      <a:pt x="0" y="66763"/>
                    </a:lnTo>
                    <a:close/>
                  </a:path>
                </a:pathLst>
              </a:custGeom>
              <a:ln w="4660">
                <a:solidFill>
                  <a:srgbClr val="231F20"/>
                </a:solidFill>
              </a:ln>
            </p:spPr>
            <p:txBody>
              <a:bodyPr wrap="square" lIns="0" tIns="0" rIns="0" bIns="0" rtlCol="0"/>
              <a:lstStyle/>
              <a:p>
                <a:endParaRPr sz="1100"/>
              </a:p>
            </p:txBody>
          </p:sp>
          <p:sp>
            <p:nvSpPr>
              <p:cNvPr id="52" name="object 136">
                <a:extLst>
                  <a:ext uri="{FF2B5EF4-FFF2-40B4-BE49-F238E27FC236}">
                    <a16:creationId xmlns:a16="http://schemas.microsoft.com/office/drawing/2014/main" id="{2F934740-0C6B-476A-8B96-51C757BB7BFF}"/>
                  </a:ext>
                </a:extLst>
              </p:cNvPr>
              <p:cNvSpPr/>
              <p:nvPr/>
            </p:nvSpPr>
            <p:spPr>
              <a:xfrm>
                <a:off x="5582965" y="8092536"/>
                <a:ext cx="238125" cy="203835"/>
              </a:xfrm>
              <a:custGeom>
                <a:avLst/>
                <a:gdLst/>
                <a:ahLst/>
                <a:cxnLst/>
                <a:rect l="l" t="t" r="r" b="b"/>
                <a:pathLst>
                  <a:path w="238125" h="203834">
                    <a:moveTo>
                      <a:pt x="9791" y="2920"/>
                    </a:moveTo>
                    <a:lnTo>
                      <a:pt x="4584" y="0"/>
                    </a:lnTo>
                    <a:lnTo>
                      <a:pt x="241" y="1231"/>
                    </a:lnTo>
                    <a:lnTo>
                      <a:pt x="114" y="5714"/>
                    </a:lnTo>
                    <a:lnTo>
                      <a:pt x="0" y="10210"/>
                    </a:lnTo>
                    <a:lnTo>
                      <a:pt x="4127" y="16205"/>
                    </a:lnTo>
                    <a:lnTo>
                      <a:pt x="9347" y="19126"/>
                    </a:lnTo>
                    <a:lnTo>
                      <a:pt x="14554" y="22085"/>
                    </a:lnTo>
                    <a:lnTo>
                      <a:pt x="18897" y="20827"/>
                    </a:lnTo>
                    <a:lnTo>
                      <a:pt x="18999" y="16357"/>
                    </a:lnTo>
                    <a:lnTo>
                      <a:pt x="19126" y="11887"/>
                    </a:lnTo>
                    <a:lnTo>
                      <a:pt x="15011" y="5880"/>
                    </a:lnTo>
                    <a:lnTo>
                      <a:pt x="9791" y="2920"/>
                    </a:lnTo>
                    <a:close/>
                  </a:path>
                  <a:path w="238125" h="203834">
                    <a:moveTo>
                      <a:pt x="68986" y="34620"/>
                    </a:moveTo>
                    <a:lnTo>
                      <a:pt x="63766" y="31661"/>
                    </a:lnTo>
                    <a:lnTo>
                      <a:pt x="59448" y="32905"/>
                    </a:lnTo>
                    <a:lnTo>
                      <a:pt x="59321" y="37401"/>
                    </a:lnTo>
                    <a:lnTo>
                      <a:pt x="59182" y="41871"/>
                    </a:lnTo>
                    <a:lnTo>
                      <a:pt x="63309" y="47853"/>
                    </a:lnTo>
                    <a:lnTo>
                      <a:pt x="68541" y="50812"/>
                    </a:lnTo>
                    <a:lnTo>
                      <a:pt x="73748" y="53746"/>
                    </a:lnTo>
                    <a:lnTo>
                      <a:pt x="78092" y="52527"/>
                    </a:lnTo>
                    <a:lnTo>
                      <a:pt x="78206" y="48056"/>
                    </a:lnTo>
                    <a:lnTo>
                      <a:pt x="78346" y="43560"/>
                    </a:lnTo>
                    <a:lnTo>
                      <a:pt x="74206" y="37541"/>
                    </a:lnTo>
                    <a:lnTo>
                      <a:pt x="68986" y="34620"/>
                    </a:lnTo>
                    <a:close/>
                  </a:path>
                  <a:path w="238125" h="203834">
                    <a:moveTo>
                      <a:pt x="226517" y="184276"/>
                    </a:moveTo>
                    <a:lnTo>
                      <a:pt x="221322" y="181355"/>
                    </a:lnTo>
                    <a:lnTo>
                      <a:pt x="216979" y="182575"/>
                    </a:lnTo>
                    <a:lnTo>
                      <a:pt x="216865" y="187058"/>
                    </a:lnTo>
                    <a:lnTo>
                      <a:pt x="216750" y="191541"/>
                    </a:lnTo>
                    <a:lnTo>
                      <a:pt x="220865" y="197561"/>
                    </a:lnTo>
                    <a:lnTo>
                      <a:pt x="226072" y="200494"/>
                    </a:lnTo>
                    <a:lnTo>
                      <a:pt x="231292" y="203441"/>
                    </a:lnTo>
                    <a:lnTo>
                      <a:pt x="235623" y="202183"/>
                    </a:lnTo>
                    <a:lnTo>
                      <a:pt x="235750" y="197700"/>
                    </a:lnTo>
                    <a:lnTo>
                      <a:pt x="235877" y="193230"/>
                    </a:lnTo>
                    <a:lnTo>
                      <a:pt x="231749" y="187236"/>
                    </a:lnTo>
                    <a:lnTo>
                      <a:pt x="226517" y="184276"/>
                    </a:lnTo>
                    <a:close/>
                  </a:path>
                  <a:path w="238125" h="203834">
                    <a:moveTo>
                      <a:pt x="120078" y="124332"/>
                    </a:moveTo>
                    <a:lnTo>
                      <a:pt x="114871" y="121399"/>
                    </a:lnTo>
                    <a:lnTo>
                      <a:pt x="110528" y="122631"/>
                    </a:lnTo>
                    <a:lnTo>
                      <a:pt x="110401" y="127114"/>
                    </a:lnTo>
                    <a:lnTo>
                      <a:pt x="110274" y="131597"/>
                    </a:lnTo>
                    <a:lnTo>
                      <a:pt x="114427" y="137617"/>
                    </a:lnTo>
                    <a:lnTo>
                      <a:pt x="119608" y="140563"/>
                    </a:lnTo>
                    <a:lnTo>
                      <a:pt x="124841" y="143509"/>
                    </a:lnTo>
                    <a:lnTo>
                      <a:pt x="129184" y="142239"/>
                    </a:lnTo>
                    <a:lnTo>
                      <a:pt x="129311" y="137744"/>
                    </a:lnTo>
                    <a:lnTo>
                      <a:pt x="129451" y="133273"/>
                    </a:lnTo>
                    <a:lnTo>
                      <a:pt x="125298" y="127292"/>
                    </a:lnTo>
                    <a:lnTo>
                      <a:pt x="120078" y="124332"/>
                    </a:lnTo>
                    <a:close/>
                  </a:path>
                  <a:path w="238125" h="203834">
                    <a:moveTo>
                      <a:pt x="228295" y="119519"/>
                    </a:moveTo>
                    <a:lnTo>
                      <a:pt x="223100" y="116598"/>
                    </a:lnTo>
                    <a:lnTo>
                      <a:pt x="218770" y="117843"/>
                    </a:lnTo>
                    <a:lnTo>
                      <a:pt x="218643" y="122326"/>
                    </a:lnTo>
                    <a:lnTo>
                      <a:pt x="218516" y="126796"/>
                    </a:lnTo>
                    <a:lnTo>
                      <a:pt x="222656" y="132816"/>
                    </a:lnTo>
                    <a:lnTo>
                      <a:pt x="227838" y="135737"/>
                    </a:lnTo>
                    <a:lnTo>
                      <a:pt x="233070" y="138683"/>
                    </a:lnTo>
                    <a:lnTo>
                      <a:pt x="237413" y="137426"/>
                    </a:lnTo>
                    <a:lnTo>
                      <a:pt x="237528" y="132968"/>
                    </a:lnTo>
                    <a:lnTo>
                      <a:pt x="237680" y="128498"/>
                    </a:lnTo>
                    <a:lnTo>
                      <a:pt x="233514" y="122466"/>
                    </a:lnTo>
                    <a:lnTo>
                      <a:pt x="228295" y="119519"/>
                    </a:lnTo>
                    <a:close/>
                  </a:path>
                  <a:path w="238125" h="203834">
                    <a:moveTo>
                      <a:pt x="174955" y="120014"/>
                    </a:moveTo>
                    <a:lnTo>
                      <a:pt x="169722" y="117068"/>
                    </a:lnTo>
                    <a:lnTo>
                      <a:pt x="165404" y="118325"/>
                    </a:lnTo>
                    <a:lnTo>
                      <a:pt x="165265" y="122783"/>
                    </a:lnTo>
                    <a:lnTo>
                      <a:pt x="165138" y="127266"/>
                    </a:lnTo>
                    <a:lnTo>
                      <a:pt x="169278" y="133273"/>
                    </a:lnTo>
                    <a:lnTo>
                      <a:pt x="174510" y="136220"/>
                    </a:lnTo>
                    <a:lnTo>
                      <a:pt x="179705" y="139153"/>
                    </a:lnTo>
                    <a:lnTo>
                      <a:pt x="184061" y="137921"/>
                    </a:lnTo>
                    <a:lnTo>
                      <a:pt x="184175" y="133438"/>
                    </a:lnTo>
                    <a:lnTo>
                      <a:pt x="184302" y="128968"/>
                    </a:lnTo>
                    <a:lnTo>
                      <a:pt x="180162" y="122961"/>
                    </a:lnTo>
                    <a:lnTo>
                      <a:pt x="174955" y="120014"/>
                    </a:lnTo>
                    <a:close/>
                  </a:path>
                </a:pathLst>
              </a:custGeom>
              <a:ln w="3327">
                <a:solidFill>
                  <a:srgbClr val="231F20"/>
                </a:solidFill>
              </a:ln>
            </p:spPr>
            <p:txBody>
              <a:bodyPr wrap="square" lIns="0" tIns="0" rIns="0" bIns="0" rtlCol="0"/>
              <a:lstStyle/>
              <a:p>
                <a:endParaRPr sz="1100"/>
              </a:p>
            </p:txBody>
          </p:sp>
          <p:sp>
            <p:nvSpPr>
              <p:cNvPr id="53" name="object 137">
                <a:extLst>
                  <a:ext uri="{FF2B5EF4-FFF2-40B4-BE49-F238E27FC236}">
                    <a16:creationId xmlns:a16="http://schemas.microsoft.com/office/drawing/2014/main" id="{A8BCA4EA-55E8-4AE2-86DE-9BC50AA7E81C}"/>
                  </a:ext>
                </a:extLst>
              </p:cNvPr>
              <p:cNvSpPr/>
              <p:nvPr/>
            </p:nvSpPr>
            <p:spPr>
              <a:xfrm>
                <a:off x="5751243" y="8811092"/>
                <a:ext cx="104775" cy="349250"/>
              </a:xfrm>
              <a:custGeom>
                <a:avLst/>
                <a:gdLst/>
                <a:ahLst/>
                <a:cxnLst/>
                <a:rect l="l" t="t" r="r" b="b"/>
                <a:pathLst>
                  <a:path w="104775" h="349250">
                    <a:moveTo>
                      <a:pt x="44970" y="0"/>
                    </a:moveTo>
                    <a:lnTo>
                      <a:pt x="44132" y="123215"/>
                    </a:lnTo>
                    <a:lnTo>
                      <a:pt x="317" y="97916"/>
                    </a:lnTo>
                    <a:lnTo>
                      <a:pt x="0" y="289356"/>
                    </a:lnTo>
                    <a:lnTo>
                      <a:pt x="103073" y="349249"/>
                    </a:lnTo>
                    <a:lnTo>
                      <a:pt x="104241" y="34569"/>
                    </a:lnTo>
                    <a:lnTo>
                      <a:pt x="44970" y="0"/>
                    </a:lnTo>
                    <a:close/>
                  </a:path>
                </a:pathLst>
              </a:custGeom>
              <a:solidFill>
                <a:srgbClr val="CDCFD0"/>
              </a:solidFill>
            </p:spPr>
            <p:txBody>
              <a:bodyPr wrap="square" lIns="0" tIns="0" rIns="0" bIns="0" rtlCol="0"/>
              <a:lstStyle/>
              <a:p>
                <a:endParaRPr sz="1100"/>
              </a:p>
            </p:txBody>
          </p:sp>
          <p:sp>
            <p:nvSpPr>
              <p:cNvPr id="54" name="object 138">
                <a:extLst>
                  <a:ext uri="{FF2B5EF4-FFF2-40B4-BE49-F238E27FC236}">
                    <a16:creationId xmlns:a16="http://schemas.microsoft.com/office/drawing/2014/main" id="{17672C66-FAC3-49D3-A802-6A186B8FA882}"/>
                  </a:ext>
                </a:extLst>
              </p:cNvPr>
              <p:cNvSpPr/>
              <p:nvPr/>
            </p:nvSpPr>
            <p:spPr>
              <a:xfrm>
                <a:off x="5751243" y="8811092"/>
                <a:ext cx="104775" cy="349250"/>
              </a:xfrm>
              <a:custGeom>
                <a:avLst/>
                <a:gdLst/>
                <a:ahLst/>
                <a:cxnLst/>
                <a:rect l="l" t="t" r="r" b="b"/>
                <a:pathLst>
                  <a:path w="104775" h="349250">
                    <a:moveTo>
                      <a:pt x="44970" y="0"/>
                    </a:moveTo>
                    <a:lnTo>
                      <a:pt x="44132" y="123215"/>
                    </a:lnTo>
                    <a:lnTo>
                      <a:pt x="317" y="97916"/>
                    </a:lnTo>
                    <a:lnTo>
                      <a:pt x="0" y="289356"/>
                    </a:lnTo>
                    <a:lnTo>
                      <a:pt x="103073" y="349249"/>
                    </a:lnTo>
                    <a:lnTo>
                      <a:pt x="104241" y="34569"/>
                    </a:lnTo>
                    <a:lnTo>
                      <a:pt x="44970" y="0"/>
                    </a:lnTo>
                    <a:close/>
                  </a:path>
                </a:pathLst>
              </a:custGeom>
              <a:ln w="4660">
                <a:solidFill>
                  <a:srgbClr val="231F20"/>
                </a:solidFill>
              </a:ln>
            </p:spPr>
            <p:txBody>
              <a:bodyPr wrap="square" lIns="0" tIns="0" rIns="0" bIns="0" rtlCol="0"/>
              <a:lstStyle/>
              <a:p>
                <a:endParaRPr sz="1100"/>
              </a:p>
            </p:txBody>
          </p:sp>
          <p:sp>
            <p:nvSpPr>
              <p:cNvPr id="55" name="object 139">
                <a:extLst>
                  <a:ext uri="{FF2B5EF4-FFF2-40B4-BE49-F238E27FC236}">
                    <a16:creationId xmlns:a16="http://schemas.microsoft.com/office/drawing/2014/main" id="{F2FF8E44-DA50-4658-8C72-2168D778A898}"/>
                  </a:ext>
                </a:extLst>
              </p:cNvPr>
              <p:cNvSpPr/>
              <p:nvPr/>
            </p:nvSpPr>
            <p:spPr>
              <a:xfrm>
                <a:off x="5763200" y="8845930"/>
                <a:ext cx="71755" cy="280035"/>
              </a:xfrm>
              <a:custGeom>
                <a:avLst/>
                <a:gdLst/>
                <a:ahLst/>
                <a:cxnLst/>
                <a:rect l="l" t="t" r="r" b="b"/>
                <a:pathLst>
                  <a:path w="71754" h="280034">
                    <a:moveTo>
                      <a:pt x="66484" y="17272"/>
                    </a:moveTo>
                    <a:lnTo>
                      <a:pt x="66484" y="11303"/>
                    </a:lnTo>
                    <a:lnTo>
                      <a:pt x="63284" y="4610"/>
                    </a:lnTo>
                    <a:lnTo>
                      <a:pt x="59309" y="2286"/>
                    </a:lnTo>
                    <a:lnTo>
                      <a:pt x="55321" y="0"/>
                    </a:lnTo>
                    <a:lnTo>
                      <a:pt x="52133" y="3009"/>
                    </a:lnTo>
                    <a:lnTo>
                      <a:pt x="52120" y="9004"/>
                    </a:lnTo>
                    <a:lnTo>
                      <a:pt x="52095" y="14960"/>
                    </a:lnTo>
                    <a:lnTo>
                      <a:pt x="55308" y="21666"/>
                    </a:lnTo>
                    <a:lnTo>
                      <a:pt x="59270" y="23926"/>
                    </a:lnTo>
                    <a:lnTo>
                      <a:pt x="63233" y="26225"/>
                    </a:lnTo>
                    <a:lnTo>
                      <a:pt x="66459" y="23253"/>
                    </a:lnTo>
                    <a:lnTo>
                      <a:pt x="66484" y="17272"/>
                    </a:lnTo>
                    <a:close/>
                  </a:path>
                  <a:path w="71754" h="280034">
                    <a:moveTo>
                      <a:pt x="67792" y="85877"/>
                    </a:moveTo>
                    <a:lnTo>
                      <a:pt x="67830" y="79895"/>
                    </a:lnTo>
                    <a:lnTo>
                      <a:pt x="64617" y="73202"/>
                    </a:lnTo>
                    <a:lnTo>
                      <a:pt x="60642" y="70916"/>
                    </a:lnTo>
                    <a:lnTo>
                      <a:pt x="56680" y="68592"/>
                    </a:lnTo>
                    <a:lnTo>
                      <a:pt x="53479" y="71589"/>
                    </a:lnTo>
                    <a:lnTo>
                      <a:pt x="53454" y="77546"/>
                    </a:lnTo>
                    <a:lnTo>
                      <a:pt x="53454" y="83527"/>
                    </a:lnTo>
                    <a:lnTo>
                      <a:pt x="56629" y="90220"/>
                    </a:lnTo>
                    <a:lnTo>
                      <a:pt x="60591" y="92532"/>
                    </a:lnTo>
                    <a:lnTo>
                      <a:pt x="64566" y="94856"/>
                    </a:lnTo>
                    <a:lnTo>
                      <a:pt x="67805" y="91859"/>
                    </a:lnTo>
                    <a:lnTo>
                      <a:pt x="67792" y="85877"/>
                    </a:lnTo>
                    <a:close/>
                  </a:path>
                  <a:path w="71754" h="280034">
                    <a:moveTo>
                      <a:pt x="14363" y="237502"/>
                    </a:moveTo>
                    <a:lnTo>
                      <a:pt x="14389" y="231584"/>
                    </a:lnTo>
                    <a:lnTo>
                      <a:pt x="11188" y="224866"/>
                    </a:lnTo>
                    <a:lnTo>
                      <a:pt x="7226" y="222542"/>
                    </a:lnTo>
                    <a:lnTo>
                      <a:pt x="3251" y="220281"/>
                    </a:lnTo>
                    <a:lnTo>
                      <a:pt x="25" y="223253"/>
                    </a:lnTo>
                    <a:lnTo>
                      <a:pt x="25" y="229235"/>
                    </a:lnTo>
                    <a:lnTo>
                      <a:pt x="0" y="235191"/>
                    </a:lnTo>
                    <a:lnTo>
                      <a:pt x="3225" y="241909"/>
                    </a:lnTo>
                    <a:lnTo>
                      <a:pt x="7175" y="244195"/>
                    </a:lnTo>
                    <a:lnTo>
                      <a:pt x="11137" y="246456"/>
                    </a:lnTo>
                    <a:lnTo>
                      <a:pt x="14351" y="243484"/>
                    </a:lnTo>
                    <a:lnTo>
                      <a:pt x="14363" y="237502"/>
                    </a:lnTo>
                    <a:close/>
                  </a:path>
                  <a:path w="71754" h="280034">
                    <a:moveTo>
                      <a:pt x="14554" y="115570"/>
                    </a:moveTo>
                    <a:lnTo>
                      <a:pt x="14566" y="109601"/>
                    </a:lnTo>
                    <a:lnTo>
                      <a:pt x="11366" y="102870"/>
                    </a:lnTo>
                    <a:lnTo>
                      <a:pt x="7416" y="100609"/>
                    </a:lnTo>
                    <a:lnTo>
                      <a:pt x="3429" y="98259"/>
                    </a:lnTo>
                    <a:lnTo>
                      <a:pt x="203" y="101269"/>
                    </a:lnTo>
                    <a:lnTo>
                      <a:pt x="190" y="107238"/>
                    </a:lnTo>
                    <a:lnTo>
                      <a:pt x="165" y="113195"/>
                    </a:lnTo>
                    <a:lnTo>
                      <a:pt x="3416" y="119964"/>
                    </a:lnTo>
                    <a:lnTo>
                      <a:pt x="7391" y="122250"/>
                    </a:lnTo>
                    <a:lnTo>
                      <a:pt x="11341" y="124561"/>
                    </a:lnTo>
                    <a:lnTo>
                      <a:pt x="14528" y="121526"/>
                    </a:lnTo>
                    <a:lnTo>
                      <a:pt x="14554" y="115570"/>
                    </a:lnTo>
                    <a:close/>
                  </a:path>
                  <a:path w="71754" h="280034">
                    <a:moveTo>
                      <a:pt x="71716" y="270675"/>
                    </a:moveTo>
                    <a:lnTo>
                      <a:pt x="71716" y="264718"/>
                    </a:lnTo>
                    <a:lnTo>
                      <a:pt x="68516" y="258013"/>
                    </a:lnTo>
                    <a:lnTo>
                      <a:pt x="64541" y="255714"/>
                    </a:lnTo>
                    <a:lnTo>
                      <a:pt x="60579" y="253428"/>
                    </a:lnTo>
                    <a:lnTo>
                      <a:pt x="57353" y="256400"/>
                    </a:lnTo>
                    <a:lnTo>
                      <a:pt x="57353" y="262356"/>
                    </a:lnTo>
                    <a:lnTo>
                      <a:pt x="57327" y="268338"/>
                    </a:lnTo>
                    <a:lnTo>
                      <a:pt x="60566" y="275069"/>
                    </a:lnTo>
                    <a:lnTo>
                      <a:pt x="64503" y="277342"/>
                    </a:lnTo>
                    <a:lnTo>
                      <a:pt x="68478" y="279654"/>
                    </a:lnTo>
                    <a:lnTo>
                      <a:pt x="71704" y="276631"/>
                    </a:lnTo>
                    <a:lnTo>
                      <a:pt x="71716" y="270675"/>
                    </a:lnTo>
                    <a:close/>
                  </a:path>
                  <a:path w="71754" h="280034">
                    <a:moveTo>
                      <a:pt x="45173" y="195097"/>
                    </a:moveTo>
                    <a:lnTo>
                      <a:pt x="45199" y="189115"/>
                    </a:lnTo>
                    <a:lnTo>
                      <a:pt x="41973" y="182422"/>
                    </a:lnTo>
                    <a:lnTo>
                      <a:pt x="38036" y="180136"/>
                    </a:lnTo>
                    <a:lnTo>
                      <a:pt x="34061" y="177812"/>
                    </a:lnTo>
                    <a:lnTo>
                      <a:pt x="30835" y="180809"/>
                    </a:lnTo>
                    <a:lnTo>
                      <a:pt x="30835" y="186817"/>
                    </a:lnTo>
                    <a:lnTo>
                      <a:pt x="30810" y="192760"/>
                    </a:lnTo>
                    <a:lnTo>
                      <a:pt x="34023" y="199491"/>
                    </a:lnTo>
                    <a:lnTo>
                      <a:pt x="37985" y="201752"/>
                    </a:lnTo>
                    <a:lnTo>
                      <a:pt x="41948" y="204076"/>
                    </a:lnTo>
                    <a:lnTo>
                      <a:pt x="45161" y="201066"/>
                    </a:lnTo>
                    <a:lnTo>
                      <a:pt x="45173" y="195097"/>
                    </a:lnTo>
                    <a:close/>
                  </a:path>
                </a:pathLst>
              </a:custGeom>
              <a:ln w="3327">
                <a:solidFill>
                  <a:srgbClr val="231F20"/>
                </a:solidFill>
              </a:ln>
            </p:spPr>
            <p:txBody>
              <a:bodyPr wrap="square" lIns="0" tIns="0" rIns="0" bIns="0" rtlCol="0"/>
              <a:lstStyle/>
              <a:p>
                <a:endParaRPr sz="1100"/>
              </a:p>
            </p:txBody>
          </p:sp>
          <p:sp>
            <p:nvSpPr>
              <p:cNvPr id="56" name="object 140">
                <a:extLst>
                  <a:ext uri="{FF2B5EF4-FFF2-40B4-BE49-F238E27FC236}">
                    <a16:creationId xmlns:a16="http://schemas.microsoft.com/office/drawing/2014/main" id="{CA7D8599-010B-4A79-8869-F299492E201D}"/>
                  </a:ext>
                </a:extLst>
              </p:cNvPr>
              <p:cNvSpPr/>
              <p:nvPr/>
            </p:nvSpPr>
            <p:spPr>
              <a:xfrm>
                <a:off x="5740599" y="7560223"/>
                <a:ext cx="277495" cy="272415"/>
              </a:xfrm>
              <a:custGeom>
                <a:avLst/>
                <a:gdLst/>
                <a:ahLst/>
                <a:cxnLst/>
                <a:rect l="l" t="t" r="r" b="b"/>
                <a:pathLst>
                  <a:path w="277495" h="272415">
                    <a:moveTo>
                      <a:pt x="3467" y="0"/>
                    </a:moveTo>
                    <a:lnTo>
                      <a:pt x="0" y="116230"/>
                    </a:lnTo>
                    <a:lnTo>
                      <a:pt x="274993" y="271868"/>
                    </a:lnTo>
                    <a:lnTo>
                      <a:pt x="277101" y="205104"/>
                    </a:lnTo>
                    <a:lnTo>
                      <a:pt x="169240" y="143624"/>
                    </a:lnTo>
                    <a:lnTo>
                      <a:pt x="170573" y="94119"/>
                    </a:lnTo>
                    <a:lnTo>
                      <a:pt x="3467" y="0"/>
                    </a:lnTo>
                    <a:close/>
                  </a:path>
                </a:pathLst>
              </a:custGeom>
              <a:solidFill>
                <a:srgbClr val="CDCFD0"/>
              </a:solidFill>
            </p:spPr>
            <p:txBody>
              <a:bodyPr wrap="square" lIns="0" tIns="0" rIns="0" bIns="0" rtlCol="0"/>
              <a:lstStyle/>
              <a:p>
                <a:endParaRPr sz="1100"/>
              </a:p>
            </p:txBody>
          </p:sp>
          <p:sp>
            <p:nvSpPr>
              <p:cNvPr id="57" name="object 141">
                <a:extLst>
                  <a:ext uri="{FF2B5EF4-FFF2-40B4-BE49-F238E27FC236}">
                    <a16:creationId xmlns:a16="http://schemas.microsoft.com/office/drawing/2014/main" id="{382355D7-DF21-4FFC-B63A-2407786FC9C7}"/>
                  </a:ext>
                </a:extLst>
              </p:cNvPr>
              <p:cNvSpPr/>
              <p:nvPr/>
            </p:nvSpPr>
            <p:spPr>
              <a:xfrm>
                <a:off x="5740599" y="7560223"/>
                <a:ext cx="277495" cy="272415"/>
              </a:xfrm>
              <a:custGeom>
                <a:avLst/>
                <a:gdLst/>
                <a:ahLst/>
                <a:cxnLst/>
                <a:rect l="l" t="t" r="r" b="b"/>
                <a:pathLst>
                  <a:path w="277495" h="272415">
                    <a:moveTo>
                      <a:pt x="277101" y="205104"/>
                    </a:moveTo>
                    <a:lnTo>
                      <a:pt x="169240" y="143624"/>
                    </a:lnTo>
                    <a:lnTo>
                      <a:pt x="170573" y="94119"/>
                    </a:lnTo>
                    <a:lnTo>
                      <a:pt x="3467" y="0"/>
                    </a:lnTo>
                    <a:lnTo>
                      <a:pt x="0" y="116230"/>
                    </a:lnTo>
                    <a:lnTo>
                      <a:pt x="274993" y="271868"/>
                    </a:lnTo>
                    <a:lnTo>
                      <a:pt x="277101" y="205104"/>
                    </a:lnTo>
                    <a:close/>
                  </a:path>
                </a:pathLst>
              </a:custGeom>
              <a:ln w="4660">
                <a:solidFill>
                  <a:srgbClr val="231F20"/>
                </a:solidFill>
              </a:ln>
            </p:spPr>
            <p:txBody>
              <a:bodyPr wrap="square" lIns="0" tIns="0" rIns="0" bIns="0" rtlCol="0"/>
              <a:lstStyle/>
              <a:p>
                <a:endParaRPr sz="1100"/>
              </a:p>
            </p:txBody>
          </p:sp>
          <p:sp>
            <p:nvSpPr>
              <p:cNvPr id="58" name="object 142">
                <a:extLst>
                  <a:ext uri="{FF2B5EF4-FFF2-40B4-BE49-F238E27FC236}">
                    <a16:creationId xmlns:a16="http://schemas.microsoft.com/office/drawing/2014/main" id="{680D3959-E703-41B8-8DDE-BA62B6C3C54E}"/>
                  </a:ext>
                </a:extLst>
              </p:cNvPr>
              <p:cNvSpPr/>
              <p:nvPr/>
            </p:nvSpPr>
            <p:spPr>
              <a:xfrm>
                <a:off x="5760190" y="7586558"/>
                <a:ext cx="238125" cy="203835"/>
              </a:xfrm>
              <a:custGeom>
                <a:avLst/>
                <a:gdLst/>
                <a:ahLst/>
                <a:cxnLst/>
                <a:rect l="l" t="t" r="r" b="b"/>
                <a:pathLst>
                  <a:path w="238125" h="203834">
                    <a:moveTo>
                      <a:pt x="227888" y="200520"/>
                    </a:moveTo>
                    <a:lnTo>
                      <a:pt x="233095" y="203441"/>
                    </a:lnTo>
                    <a:lnTo>
                      <a:pt x="237439" y="202209"/>
                    </a:lnTo>
                    <a:lnTo>
                      <a:pt x="237566" y="197726"/>
                    </a:lnTo>
                    <a:lnTo>
                      <a:pt x="237680" y="193230"/>
                    </a:lnTo>
                    <a:lnTo>
                      <a:pt x="233553" y="187236"/>
                    </a:lnTo>
                    <a:lnTo>
                      <a:pt x="228333" y="184315"/>
                    </a:lnTo>
                    <a:lnTo>
                      <a:pt x="223126" y="181356"/>
                    </a:lnTo>
                    <a:lnTo>
                      <a:pt x="218782" y="182600"/>
                    </a:lnTo>
                    <a:lnTo>
                      <a:pt x="218681" y="187083"/>
                    </a:lnTo>
                    <a:lnTo>
                      <a:pt x="218554" y="191554"/>
                    </a:lnTo>
                    <a:lnTo>
                      <a:pt x="222669" y="197561"/>
                    </a:lnTo>
                    <a:lnTo>
                      <a:pt x="227888" y="200520"/>
                    </a:lnTo>
                    <a:close/>
                  </a:path>
                  <a:path w="238125" h="203834">
                    <a:moveTo>
                      <a:pt x="168694" y="168821"/>
                    </a:moveTo>
                    <a:lnTo>
                      <a:pt x="173913" y="171780"/>
                    </a:lnTo>
                    <a:lnTo>
                      <a:pt x="178231" y="170522"/>
                    </a:lnTo>
                    <a:lnTo>
                      <a:pt x="178371" y="166039"/>
                    </a:lnTo>
                    <a:lnTo>
                      <a:pt x="178498" y="161569"/>
                    </a:lnTo>
                    <a:lnTo>
                      <a:pt x="174371" y="155575"/>
                    </a:lnTo>
                    <a:lnTo>
                      <a:pt x="169138" y="152628"/>
                    </a:lnTo>
                    <a:lnTo>
                      <a:pt x="163931" y="149694"/>
                    </a:lnTo>
                    <a:lnTo>
                      <a:pt x="159588" y="150914"/>
                    </a:lnTo>
                    <a:lnTo>
                      <a:pt x="159473" y="155384"/>
                    </a:lnTo>
                    <a:lnTo>
                      <a:pt x="159334" y="159880"/>
                    </a:lnTo>
                    <a:lnTo>
                      <a:pt x="163474" y="165900"/>
                    </a:lnTo>
                    <a:lnTo>
                      <a:pt x="168694" y="168821"/>
                    </a:lnTo>
                    <a:close/>
                  </a:path>
                  <a:path w="238125" h="203834">
                    <a:moveTo>
                      <a:pt x="11163" y="19164"/>
                    </a:moveTo>
                    <a:lnTo>
                      <a:pt x="16357" y="22085"/>
                    </a:lnTo>
                    <a:lnTo>
                      <a:pt x="20701" y="20866"/>
                    </a:lnTo>
                    <a:lnTo>
                      <a:pt x="20815" y="16383"/>
                    </a:lnTo>
                    <a:lnTo>
                      <a:pt x="20929" y="11899"/>
                    </a:lnTo>
                    <a:lnTo>
                      <a:pt x="16814" y="5880"/>
                    </a:lnTo>
                    <a:lnTo>
                      <a:pt x="11607" y="2946"/>
                    </a:lnTo>
                    <a:lnTo>
                      <a:pt x="6388" y="0"/>
                    </a:lnTo>
                    <a:lnTo>
                      <a:pt x="2057" y="1257"/>
                    </a:lnTo>
                    <a:lnTo>
                      <a:pt x="1930" y="5727"/>
                    </a:lnTo>
                    <a:lnTo>
                      <a:pt x="1816" y="10210"/>
                    </a:lnTo>
                    <a:lnTo>
                      <a:pt x="5930" y="16205"/>
                    </a:lnTo>
                    <a:lnTo>
                      <a:pt x="11163" y="19164"/>
                    </a:lnTo>
                    <a:close/>
                  </a:path>
                  <a:path w="238125" h="203834">
                    <a:moveTo>
                      <a:pt x="117602" y="79108"/>
                    </a:moveTo>
                    <a:lnTo>
                      <a:pt x="122809" y="82042"/>
                    </a:lnTo>
                    <a:lnTo>
                      <a:pt x="127152" y="80810"/>
                    </a:lnTo>
                    <a:lnTo>
                      <a:pt x="127279" y="76327"/>
                    </a:lnTo>
                    <a:lnTo>
                      <a:pt x="127406" y="71843"/>
                    </a:lnTo>
                    <a:lnTo>
                      <a:pt x="123253" y="65824"/>
                    </a:lnTo>
                    <a:lnTo>
                      <a:pt x="118071" y="62877"/>
                    </a:lnTo>
                    <a:lnTo>
                      <a:pt x="112839" y="59931"/>
                    </a:lnTo>
                    <a:lnTo>
                      <a:pt x="108496" y="61201"/>
                    </a:lnTo>
                    <a:lnTo>
                      <a:pt x="108369" y="65697"/>
                    </a:lnTo>
                    <a:lnTo>
                      <a:pt x="108229" y="70167"/>
                    </a:lnTo>
                    <a:lnTo>
                      <a:pt x="112382" y="76149"/>
                    </a:lnTo>
                    <a:lnTo>
                      <a:pt x="117602" y="79108"/>
                    </a:lnTo>
                    <a:close/>
                  </a:path>
                  <a:path w="238125" h="203834">
                    <a:moveTo>
                      <a:pt x="9385" y="83921"/>
                    </a:moveTo>
                    <a:lnTo>
                      <a:pt x="14579" y="86842"/>
                    </a:lnTo>
                    <a:lnTo>
                      <a:pt x="18910" y="85598"/>
                    </a:lnTo>
                    <a:lnTo>
                      <a:pt x="19037" y="81114"/>
                    </a:lnTo>
                    <a:lnTo>
                      <a:pt x="19164" y="76644"/>
                    </a:lnTo>
                    <a:lnTo>
                      <a:pt x="15024" y="70624"/>
                    </a:lnTo>
                    <a:lnTo>
                      <a:pt x="9842" y="67703"/>
                    </a:lnTo>
                    <a:lnTo>
                      <a:pt x="4610" y="64757"/>
                    </a:lnTo>
                    <a:lnTo>
                      <a:pt x="266" y="66014"/>
                    </a:lnTo>
                    <a:lnTo>
                      <a:pt x="152" y="70485"/>
                    </a:lnTo>
                    <a:lnTo>
                      <a:pt x="0" y="74942"/>
                    </a:lnTo>
                    <a:lnTo>
                      <a:pt x="4165" y="80975"/>
                    </a:lnTo>
                    <a:lnTo>
                      <a:pt x="9385" y="83921"/>
                    </a:lnTo>
                    <a:close/>
                  </a:path>
                  <a:path w="238125" h="203834">
                    <a:moveTo>
                      <a:pt x="62725" y="83426"/>
                    </a:moveTo>
                    <a:lnTo>
                      <a:pt x="67957" y="86372"/>
                    </a:lnTo>
                    <a:lnTo>
                      <a:pt x="72275" y="85115"/>
                    </a:lnTo>
                    <a:lnTo>
                      <a:pt x="72415" y="80645"/>
                    </a:lnTo>
                    <a:lnTo>
                      <a:pt x="72542" y="76174"/>
                    </a:lnTo>
                    <a:lnTo>
                      <a:pt x="68402" y="70167"/>
                    </a:lnTo>
                    <a:lnTo>
                      <a:pt x="63169" y="67221"/>
                    </a:lnTo>
                    <a:lnTo>
                      <a:pt x="57975" y="64287"/>
                    </a:lnTo>
                    <a:lnTo>
                      <a:pt x="53619" y="65519"/>
                    </a:lnTo>
                    <a:lnTo>
                      <a:pt x="53505" y="70002"/>
                    </a:lnTo>
                    <a:lnTo>
                      <a:pt x="53378" y="74472"/>
                    </a:lnTo>
                    <a:lnTo>
                      <a:pt x="57518" y="80479"/>
                    </a:lnTo>
                    <a:lnTo>
                      <a:pt x="62725" y="83426"/>
                    </a:lnTo>
                    <a:close/>
                  </a:path>
                </a:pathLst>
              </a:custGeom>
              <a:ln w="3327">
                <a:solidFill>
                  <a:srgbClr val="231F20"/>
                </a:solidFill>
              </a:ln>
            </p:spPr>
            <p:txBody>
              <a:bodyPr wrap="square" lIns="0" tIns="0" rIns="0" bIns="0" rtlCol="0"/>
              <a:lstStyle/>
              <a:p>
                <a:endParaRPr sz="1100"/>
              </a:p>
            </p:txBody>
          </p:sp>
          <p:sp>
            <p:nvSpPr>
              <p:cNvPr id="59" name="object 143">
                <a:extLst>
                  <a:ext uri="{FF2B5EF4-FFF2-40B4-BE49-F238E27FC236}">
                    <a16:creationId xmlns:a16="http://schemas.microsoft.com/office/drawing/2014/main" id="{209AB628-C900-417B-96D6-555E74FEE6D8}"/>
                  </a:ext>
                </a:extLst>
              </p:cNvPr>
              <p:cNvSpPr/>
              <p:nvPr/>
            </p:nvSpPr>
            <p:spPr>
              <a:xfrm>
                <a:off x="5854673" y="7464123"/>
                <a:ext cx="267335" cy="254635"/>
              </a:xfrm>
              <a:custGeom>
                <a:avLst/>
                <a:gdLst/>
                <a:ahLst/>
                <a:cxnLst/>
                <a:rect l="l" t="t" r="r" b="b"/>
                <a:pathLst>
                  <a:path w="267335" h="254634">
                    <a:moveTo>
                      <a:pt x="60350" y="0"/>
                    </a:moveTo>
                    <a:lnTo>
                      <a:pt x="1714" y="36321"/>
                    </a:lnTo>
                    <a:lnTo>
                      <a:pt x="0" y="158749"/>
                    </a:lnTo>
                    <a:lnTo>
                      <a:pt x="168821" y="254457"/>
                    </a:lnTo>
                    <a:lnTo>
                      <a:pt x="266738" y="191731"/>
                    </a:lnTo>
                    <a:lnTo>
                      <a:pt x="100076" y="96786"/>
                    </a:lnTo>
                    <a:lnTo>
                      <a:pt x="58305" y="123380"/>
                    </a:lnTo>
                    <a:lnTo>
                      <a:pt x="60350" y="0"/>
                    </a:lnTo>
                    <a:close/>
                  </a:path>
                </a:pathLst>
              </a:custGeom>
              <a:solidFill>
                <a:srgbClr val="CDCFD0"/>
              </a:solidFill>
            </p:spPr>
            <p:txBody>
              <a:bodyPr wrap="square" lIns="0" tIns="0" rIns="0" bIns="0" rtlCol="0"/>
              <a:lstStyle/>
              <a:p>
                <a:endParaRPr sz="1100"/>
              </a:p>
            </p:txBody>
          </p:sp>
          <p:sp>
            <p:nvSpPr>
              <p:cNvPr id="60" name="object 144">
                <a:extLst>
                  <a:ext uri="{FF2B5EF4-FFF2-40B4-BE49-F238E27FC236}">
                    <a16:creationId xmlns:a16="http://schemas.microsoft.com/office/drawing/2014/main" id="{1275636F-9476-4C77-8896-162543D7B785}"/>
                  </a:ext>
                </a:extLst>
              </p:cNvPr>
              <p:cNvSpPr/>
              <p:nvPr/>
            </p:nvSpPr>
            <p:spPr>
              <a:xfrm>
                <a:off x="5854673" y="7464123"/>
                <a:ext cx="267335" cy="254635"/>
              </a:xfrm>
              <a:custGeom>
                <a:avLst/>
                <a:gdLst/>
                <a:ahLst/>
                <a:cxnLst/>
                <a:rect l="l" t="t" r="r" b="b"/>
                <a:pathLst>
                  <a:path w="267335" h="254634">
                    <a:moveTo>
                      <a:pt x="60350" y="0"/>
                    </a:moveTo>
                    <a:lnTo>
                      <a:pt x="58305" y="123380"/>
                    </a:lnTo>
                    <a:lnTo>
                      <a:pt x="100076" y="96786"/>
                    </a:lnTo>
                    <a:lnTo>
                      <a:pt x="266738" y="191731"/>
                    </a:lnTo>
                    <a:lnTo>
                      <a:pt x="168821" y="254457"/>
                    </a:lnTo>
                    <a:lnTo>
                      <a:pt x="0" y="158749"/>
                    </a:lnTo>
                    <a:lnTo>
                      <a:pt x="1714" y="36321"/>
                    </a:lnTo>
                    <a:lnTo>
                      <a:pt x="60350" y="0"/>
                    </a:lnTo>
                    <a:close/>
                  </a:path>
                </a:pathLst>
              </a:custGeom>
              <a:ln w="4660">
                <a:solidFill>
                  <a:srgbClr val="231F20"/>
                </a:solidFill>
              </a:ln>
            </p:spPr>
            <p:txBody>
              <a:bodyPr wrap="square" lIns="0" tIns="0" rIns="0" bIns="0" rtlCol="0"/>
              <a:lstStyle/>
              <a:p>
                <a:endParaRPr sz="1100"/>
              </a:p>
            </p:txBody>
          </p:sp>
          <p:sp>
            <p:nvSpPr>
              <p:cNvPr id="61" name="object 145">
                <a:extLst>
                  <a:ext uri="{FF2B5EF4-FFF2-40B4-BE49-F238E27FC236}">
                    <a16:creationId xmlns:a16="http://schemas.microsoft.com/office/drawing/2014/main" id="{EA480F28-DF53-4AF5-954D-388D05E2BE3D}"/>
                  </a:ext>
                </a:extLst>
              </p:cNvPr>
              <p:cNvSpPr/>
              <p:nvPr/>
            </p:nvSpPr>
            <p:spPr>
              <a:xfrm>
                <a:off x="5879160" y="7506870"/>
                <a:ext cx="209550" cy="187325"/>
              </a:xfrm>
              <a:custGeom>
                <a:avLst/>
                <a:gdLst/>
                <a:ahLst/>
                <a:cxnLst/>
                <a:rect l="l" t="t" r="r" b="b"/>
                <a:pathLst>
                  <a:path w="209550" h="187325">
                    <a:moveTo>
                      <a:pt x="88" y="9080"/>
                    </a:moveTo>
                    <a:lnTo>
                      <a:pt x="203" y="3136"/>
                    </a:lnTo>
                    <a:lnTo>
                      <a:pt x="3467" y="0"/>
                    </a:lnTo>
                    <a:lnTo>
                      <a:pt x="7404" y="2146"/>
                    </a:lnTo>
                    <a:lnTo>
                      <a:pt x="11315" y="4317"/>
                    </a:lnTo>
                    <a:lnTo>
                      <a:pt x="14414" y="10934"/>
                    </a:lnTo>
                    <a:lnTo>
                      <a:pt x="14300" y="16929"/>
                    </a:lnTo>
                    <a:lnTo>
                      <a:pt x="14198" y="22910"/>
                    </a:lnTo>
                    <a:lnTo>
                      <a:pt x="10922" y="26009"/>
                    </a:lnTo>
                    <a:lnTo>
                      <a:pt x="7010" y="23850"/>
                    </a:lnTo>
                    <a:lnTo>
                      <a:pt x="3098" y="21678"/>
                    </a:lnTo>
                    <a:lnTo>
                      <a:pt x="0" y="15074"/>
                    </a:lnTo>
                    <a:lnTo>
                      <a:pt x="88" y="9080"/>
                    </a:lnTo>
                    <a:close/>
                  </a:path>
                  <a:path w="209550" h="187325">
                    <a:moveTo>
                      <a:pt x="533" y="68071"/>
                    </a:moveTo>
                    <a:lnTo>
                      <a:pt x="647" y="62090"/>
                    </a:lnTo>
                    <a:lnTo>
                      <a:pt x="3898" y="58991"/>
                    </a:lnTo>
                    <a:lnTo>
                      <a:pt x="7835" y="61137"/>
                    </a:lnTo>
                    <a:lnTo>
                      <a:pt x="11760" y="63296"/>
                    </a:lnTo>
                    <a:lnTo>
                      <a:pt x="14846" y="69875"/>
                    </a:lnTo>
                    <a:lnTo>
                      <a:pt x="14732" y="75882"/>
                    </a:lnTo>
                    <a:lnTo>
                      <a:pt x="14630" y="81864"/>
                    </a:lnTo>
                    <a:lnTo>
                      <a:pt x="11391" y="84988"/>
                    </a:lnTo>
                    <a:lnTo>
                      <a:pt x="7467" y="82816"/>
                    </a:lnTo>
                    <a:lnTo>
                      <a:pt x="3517" y="80670"/>
                    </a:lnTo>
                    <a:lnTo>
                      <a:pt x="431" y="74066"/>
                    </a:lnTo>
                    <a:lnTo>
                      <a:pt x="533" y="68071"/>
                    </a:lnTo>
                    <a:close/>
                  </a:path>
                  <a:path w="209550" h="187325">
                    <a:moveTo>
                      <a:pt x="189191" y="148958"/>
                    </a:moveTo>
                    <a:lnTo>
                      <a:pt x="184023" y="145999"/>
                    </a:lnTo>
                    <a:lnTo>
                      <a:pt x="182841" y="141655"/>
                    </a:lnTo>
                    <a:lnTo>
                      <a:pt x="186613" y="139255"/>
                    </a:lnTo>
                    <a:lnTo>
                      <a:pt x="190411" y="136855"/>
                    </a:lnTo>
                    <a:lnTo>
                      <a:pt x="197662" y="137286"/>
                    </a:lnTo>
                    <a:lnTo>
                      <a:pt x="202857" y="140246"/>
                    </a:lnTo>
                    <a:lnTo>
                      <a:pt x="208089" y="143205"/>
                    </a:lnTo>
                    <a:lnTo>
                      <a:pt x="209232" y="147573"/>
                    </a:lnTo>
                    <a:lnTo>
                      <a:pt x="205460" y="149974"/>
                    </a:lnTo>
                    <a:lnTo>
                      <a:pt x="201676" y="152387"/>
                    </a:lnTo>
                    <a:lnTo>
                      <a:pt x="194398" y="151930"/>
                    </a:lnTo>
                    <a:lnTo>
                      <a:pt x="189191" y="148958"/>
                    </a:lnTo>
                    <a:close/>
                  </a:path>
                  <a:path w="209550" h="187325">
                    <a:moveTo>
                      <a:pt x="83045" y="88493"/>
                    </a:moveTo>
                    <a:lnTo>
                      <a:pt x="77851" y="85534"/>
                    </a:lnTo>
                    <a:lnTo>
                      <a:pt x="76669" y="81178"/>
                    </a:lnTo>
                    <a:lnTo>
                      <a:pt x="80454" y="78765"/>
                    </a:lnTo>
                    <a:lnTo>
                      <a:pt x="84239" y="76339"/>
                    </a:lnTo>
                    <a:lnTo>
                      <a:pt x="91528" y="76796"/>
                    </a:lnTo>
                    <a:lnTo>
                      <a:pt x="96735" y="79743"/>
                    </a:lnTo>
                    <a:lnTo>
                      <a:pt x="101930" y="82727"/>
                    </a:lnTo>
                    <a:lnTo>
                      <a:pt x="103085" y="87096"/>
                    </a:lnTo>
                    <a:lnTo>
                      <a:pt x="99301" y="89509"/>
                    </a:lnTo>
                    <a:lnTo>
                      <a:pt x="95529" y="91935"/>
                    </a:lnTo>
                    <a:lnTo>
                      <a:pt x="88265" y="91439"/>
                    </a:lnTo>
                    <a:lnTo>
                      <a:pt x="83045" y="88493"/>
                    </a:lnTo>
                    <a:close/>
                  </a:path>
                  <a:path w="209550" h="187325">
                    <a:moveTo>
                      <a:pt x="134569" y="183781"/>
                    </a:moveTo>
                    <a:lnTo>
                      <a:pt x="129374" y="180822"/>
                    </a:lnTo>
                    <a:lnTo>
                      <a:pt x="128219" y="176466"/>
                    </a:lnTo>
                    <a:lnTo>
                      <a:pt x="132003" y="174078"/>
                    </a:lnTo>
                    <a:lnTo>
                      <a:pt x="135775" y="171653"/>
                    </a:lnTo>
                    <a:lnTo>
                      <a:pt x="143052" y="172110"/>
                    </a:lnTo>
                    <a:lnTo>
                      <a:pt x="148234" y="175056"/>
                    </a:lnTo>
                    <a:lnTo>
                      <a:pt x="153466" y="178028"/>
                    </a:lnTo>
                    <a:lnTo>
                      <a:pt x="154609" y="182397"/>
                    </a:lnTo>
                    <a:lnTo>
                      <a:pt x="150850" y="184784"/>
                    </a:lnTo>
                    <a:lnTo>
                      <a:pt x="147091" y="187223"/>
                    </a:lnTo>
                    <a:lnTo>
                      <a:pt x="139776" y="186753"/>
                    </a:lnTo>
                    <a:lnTo>
                      <a:pt x="134569" y="183781"/>
                    </a:lnTo>
                    <a:close/>
                  </a:path>
                  <a:path w="209550" h="187325">
                    <a:moveTo>
                      <a:pt x="107556" y="137769"/>
                    </a:moveTo>
                    <a:lnTo>
                      <a:pt x="102323" y="134810"/>
                    </a:lnTo>
                    <a:lnTo>
                      <a:pt x="101193" y="130454"/>
                    </a:lnTo>
                    <a:lnTo>
                      <a:pt x="104952" y="128041"/>
                    </a:lnTo>
                    <a:lnTo>
                      <a:pt x="108724" y="125628"/>
                    </a:lnTo>
                    <a:lnTo>
                      <a:pt x="116014" y="126098"/>
                    </a:lnTo>
                    <a:lnTo>
                      <a:pt x="121221" y="129057"/>
                    </a:lnTo>
                    <a:lnTo>
                      <a:pt x="126415" y="132016"/>
                    </a:lnTo>
                    <a:lnTo>
                      <a:pt x="127584" y="136385"/>
                    </a:lnTo>
                    <a:lnTo>
                      <a:pt x="123799" y="138772"/>
                    </a:lnTo>
                    <a:lnTo>
                      <a:pt x="120040" y="141198"/>
                    </a:lnTo>
                    <a:lnTo>
                      <a:pt x="112776" y="140741"/>
                    </a:lnTo>
                    <a:lnTo>
                      <a:pt x="107556" y="137769"/>
                    </a:lnTo>
                    <a:close/>
                  </a:path>
                </a:pathLst>
              </a:custGeom>
              <a:ln w="3327">
                <a:solidFill>
                  <a:srgbClr val="231F20"/>
                </a:solidFill>
              </a:ln>
            </p:spPr>
            <p:txBody>
              <a:bodyPr wrap="square" lIns="0" tIns="0" rIns="0" bIns="0" rtlCol="0"/>
              <a:lstStyle/>
              <a:p>
                <a:endParaRPr sz="1100"/>
              </a:p>
            </p:txBody>
          </p:sp>
          <p:pic>
            <p:nvPicPr>
              <p:cNvPr id="62" name="object 146">
                <a:extLst>
                  <a:ext uri="{FF2B5EF4-FFF2-40B4-BE49-F238E27FC236}">
                    <a16:creationId xmlns:a16="http://schemas.microsoft.com/office/drawing/2014/main" id="{93D74DA6-816C-44CB-86AE-B9CCD6BACA58}"/>
                  </a:ext>
                </a:extLst>
              </p:cNvPr>
              <p:cNvPicPr/>
              <p:nvPr/>
            </p:nvPicPr>
            <p:blipFill>
              <a:blip r:embed="rId10" cstate="email">
                <a:extLst>
                  <a:ext uri="{28A0092B-C50C-407E-A947-70E740481C1C}">
                    <a14:useLocalDpi xmlns:a14="http://schemas.microsoft.com/office/drawing/2010/main"/>
                  </a:ext>
                </a:extLst>
              </a:blip>
              <a:stretch>
                <a:fillRect/>
              </a:stretch>
            </p:blipFill>
            <p:spPr>
              <a:xfrm>
                <a:off x="5566610" y="7986916"/>
                <a:ext cx="169562" cy="160108"/>
              </a:xfrm>
              <a:prstGeom prst="rect">
                <a:avLst/>
              </a:prstGeom>
            </p:spPr>
          </p:pic>
          <p:sp>
            <p:nvSpPr>
              <p:cNvPr id="63" name="object 147">
                <a:extLst>
                  <a:ext uri="{FF2B5EF4-FFF2-40B4-BE49-F238E27FC236}">
                    <a16:creationId xmlns:a16="http://schemas.microsoft.com/office/drawing/2014/main" id="{E2AC544F-D35A-48ED-B06C-D17021548206}"/>
                  </a:ext>
                </a:extLst>
              </p:cNvPr>
              <p:cNvSpPr/>
              <p:nvPr/>
            </p:nvSpPr>
            <p:spPr>
              <a:xfrm>
                <a:off x="5857585" y="7586489"/>
                <a:ext cx="58419" cy="35560"/>
              </a:xfrm>
              <a:custGeom>
                <a:avLst/>
                <a:gdLst/>
                <a:ahLst/>
                <a:cxnLst/>
                <a:rect l="l" t="t" r="r" b="b"/>
                <a:pathLst>
                  <a:path w="58420" h="35559">
                    <a:moveTo>
                      <a:pt x="58305" y="0"/>
                    </a:moveTo>
                    <a:lnTo>
                      <a:pt x="0" y="35369"/>
                    </a:lnTo>
                  </a:path>
                </a:pathLst>
              </a:custGeom>
              <a:ln w="3327">
                <a:solidFill>
                  <a:srgbClr val="231F20"/>
                </a:solidFill>
              </a:ln>
            </p:spPr>
            <p:txBody>
              <a:bodyPr wrap="square" lIns="0" tIns="0" rIns="0" bIns="0" rtlCol="0"/>
              <a:lstStyle/>
              <a:p>
                <a:endParaRPr sz="1100"/>
              </a:p>
            </p:txBody>
          </p:sp>
          <p:sp>
            <p:nvSpPr>
              <p:cNvPr id="64" name="object 148">
                <a:extLst>
                  <a:ext uri="{FF2B5EF4-FFF2-40B4-BE49-F238E27FC236}">
                    <a16:creationId xmlns:a16="http://schemas.microsoft.com/office/drawing/2014/main" id="{22130063-38E9-4CCA-A713-E7058E4FEF43}"/>
                  </a:ext>
                </a:extLst>
              </p:cNvPr>
              <p:cNvSpPr/>
              <p:nvPr/>
            </p:nvSpPr>
            <p:spPr>
              <a:xfrm>
                <a:off x="5854673" y="8882798"/>
                <a:ext cx="267335" cy="254635"/>
              </a:xfrm>
              <a:custGeom>
                <a:avLst/>
                <a:gdLst/>
                <a:ahLst/>
                <a:cxnLst/>
                <a:rect l="l" t="t" r="r" b="b"/>
                <a:pathLst>
                  <a:path w="267335" h="254634">
                    <a:moveTo>
                      <a:pt x="60350" y="0"/>
                    </a:moveTo>
                    <a:lnTo>
                      <a:pt x="1714" y="36322"/>
                    </a:lnTo>
                    <a:lnTo>
                      <a:pt x="0" y="158762"/>
                    </a:lnTo>
                    <a:lnTo>
                      <a:pt x="168821" y="254457"/>
                    </a:lnTo>
                    <a:lnTo>
                      <a:pt x="266738" y="191744"/>
                    </a:lnTo>
                    <a:lnTo>
                      <a:pt x="100076" y="96799"/>
                    </a:lnTo>
                    <a:lnTo>
                      <a:pt x="58305" y="123393"/>
                    </a:lnTo>
                    <a:lnTo>
                      <a:pt x="60350" y="0"/>
                    </a:lnTo>
                    <a:close/>
                  </a:path>
                </a:pathLst>
              </a:custGeom>
              <a:solidFill>
                <a:srgbClr val="CDCFD0"/>
              </a:solidFill>
            </p:spPr>
            <p:txBody>
              <a:bodyPr wrap="square" lIns="0" tIns="0" rIns="0" bIns="0" rtlCol="0"/>
              <a:lstStyle/>
              <a:p>
                <a:endParaRPr sz="1100"/>
              </a:p>
            </p:txBody>
          </p:sp>
          <p:sp>
            <p:nvSpPr>
              <p:cNvPr id="65" name="object 149">
                <a:extLst>
                  <a:ext uri="{FF2B5EF4-FFF2-40B4-BE49-F238E27FC236}">
                    <a16:creationId xmlns:a16="http://schemas.microsoft.com/office/drawing/2014/main" id="{77D28D34-587A-4078-A914-D52D218EFC48}"/>
                  </a:ext>
                </a:extLst>
              </p:cNvPr>
              <p:cNvSpPr/>
              <p:nvPr/>
            </p:nvSpPr>
            <p:spPr>
              <a:xfrm>
                <a:off x="5854673" y="8882798"/>
                <a:ext cx="267335" cy="254635"/>
              </a:xfrm>
              <a:custGeom>
                <a:avLst/>
                <a:gdLst/>
                <a:ahLst/>
                <a:cxnLst/>
                <a:rect l="l" t="t" r="r" b="b"/>
                <a:pathLst>
                  <a:path w="267335" h="254634">
                    <a:moveTo>
                      <a:pt x="60350" y="0"/>
                    </a:moveTo>
                    <a:lnTo>
                      <a:pt x="58305" y="123393"/>
                    </a:lnTo>
                    <a:lnTo>
                      <a:pt x="100076" y="96799"/>
                    </a:lnTo>
                    <a:lnTo>
                      <a:pt x="266738" y="191744"/>
                    </a:lnTo>
                    <a:lnTo>
                      <a:pt x="168821" y="254457"/>
                    </a:lnTo>
                    <a:lnTo>
                      <a:pt x="0" y="158762"/>
                    </a:lnTo>
                    <a:lnTo>
                      <a:pt x="1714" y="36322"/>
                    </a:lnTo>
                    <a:lnTo>
                      <a:pt x="60350" y="0"/>
                    </a:lnTo>
                    <a:close/>
                  </a:path>
                </a:pathLst>
              </a:custGeom>
              <a:ln w="4660">
                <a:solidFill>
                  <a:srgbClr val="231F20"/>
                </a:solidFill>
              </a:ln>
            </p:spPr>
            <p:txBody>
              <a:bodyPr wrap="square" lIns="0" tIns="0" rIns="0" bIns="0" rtlCol="0"/>
              <a:lstStyle/>
              <a:p>
                <a:endParaRPr sz="1100"/>
              </a:p>
            </p:txBody>
          </p:sp>
          <p:sp>
            <p:nvSpPr>
              <p:cNvPr id="66" name="object 150">
                <a:extLst>
                  <a:ext uri="{FF2B5EF4-FFF2-40B4-BE49-F238E27FC236}">
                    <a16:creationId xmlns:a16="http://schemas.microsoft.com/office/drawing/2014/main" id="{79809322-4F63-48AD-8380-E75838047F17}"/>
                  </a:ext>
                </a:extLst>
              </p:cNvPr>
              <p:cNvSpPr/>
              <p:nvPr/>
            </p:nvSpPr>
            <p:spPr>
              <a:xfrm>
                <a:off x="5857583" y="8925549"/>
                <a:ext cx="231140" cy="187325"/>
              </a:xfrm>
              <a:custGeom>
                <a:avLst/>
                <a:gdLst/>
                <a:ahLst/>
                <a:cxnLst/>
                <a:rect l="l" t="t" r="r" b="b"/>
                <a:pathLst>
                  <a:path w="231139" h="187325">
                    <a:moveTo>
                      <a:pt x="21666" y="9080"/>
                    </a:moveTo>
                    <a:lnTo>
                      <a:pt x="21780" y="3136"/>
                    </a:lnTo>
                    <a:lnTo>
                      <a:pt x="25044" y="0"/>
                    </a:lnTo>
                    <a:lnTo>
                      <a:pt x="28981" y="2158"/>
                    </a:lnTo>
                    <a:lnTo>
                      <a:pt x="32893" y="4330"/>
                    </a:lnTo>
                    <a:lnTo>
                      <a:pt x="35991" y="10947"/>
                    </a:lnTo>
                    <a:lnTo>
                      <a:pt x="35877" y="16929"/>
                    </a:lnTo>
                    <a:lnTo>
                      <a:pt x="35775" y="22910"/>
                    </a:lnTo>
                    <a:lnTo>
                      <a:pt x="32499" y="26009"/>
                    </a:lnTo>
                    <a:lnTo>
                      <a:pt x="28587" y="23837"/>
                    </a:lnTo>
                    <a:lnTo>
                      <a:pt x="24676" y="21678"/>
                    </a:lnTo>
                    <a:lnTo>
                      <a:pt x="21577" y="15074"/>
                    </a:lnTo>
                    <a:lnTo>
                      <a:pt x="21666" y="9080"/>
                    </a:lnTo>
                    <a:close/>
                  </a:path>
                  <a:path w="231139" h="187325">
                    <a:moveTo>
                      <a:pt x="22110" y="68059"/>
                    </a:moveTo>
                    <a:lnTo>
                      <a:pt x="22225" y="62090"/>
                    </a:lnTo>
                    <a:lnTo>
                      <a:pt x="25476" y="58991"/>
                    </a:lnTo>
                    <a:lnTo>
                      <a:pt x="29413" y="61137"/>
                    </a:lnTo>
                    <a:lnTo>
                      <a:pt x="33337" y="63296"/>
                    </a:lnTo>
                    <a:lnTo>
                      <a:pt x="36423" y="69875"/>
                    </a:lnTo>
                    <a:lnTo>
                      <a:pt x="36309" y="75882"/>
                    </a:lnTo>
                    <a:lnTo>
                      <a:pt x="36207" y="81864"/>
                    </a:lnTo>
                    <a:lnTo>
                      <a:pt x="32969" y="85001"/>
                    </a:lnTo>
                    <a:lnTo>
                      <a:pt x="29044" y="82829"/>
                    </a:lnTo>
                    <a:lnTo>
                      <a:pt x="25095" y="80683"/>
                    </a:lnTo>
                    <a:lnTo>
                      <a:pt x="22009" y="74066"/>
                    </a:lnTo>
                    <a:lnTo>
                      <a:pt x="22110" y="68059"/>
                    </a:lnTo>
                    <a:close/>
                  </a:path>
                  <a:path w="231139" h="187325">
                    <a:moveTo>
                      <a:pt x="210769" y="148958"/>
                    </a:moveTo>
                    <a:lnTo>
                      <a:pt x="205600" y="146011"/>
                    </a:lnTo>
                    <a:lnTo>
                      <a:pt x="204419" y="141655"/>
                    </a:lnTo>
                    <a:lnTo>
                      <a:pt x="208191" y="139255"/>
                    </a:lnTo>
                    <a:lnTo>
                      <a:pt x="211988" y="136855"/>
                    </a:lnTo>
                    <a:lnTo>
                      <a:pt x="219240" y="137299"/>
                    </a:lnTo>
                    <a:lnTo>
                      <a:pt x="224434" y="140246"/>
                    </a:lnTo>
                    <a:lnTo>
                      <a:pt x="229666" y="143192"/>
                    </a:lnTo>
                    <a:lnTo>
                      <a:pt x="230809" y="147573"/>
                    </a:lnTo>
                    <a:lnTo>
                      <a:pt x="227037" y="149974"/>
                    </a:lnTo>
                    <a:lnTo>
                      <a:pt x="223253" y="152387"/>
                    </a:lnTo>
                    <a:lnTo>
                      <a:pt x="215976" y="151930"/>
                    </a:lnTo>
                    <a:lnTo>
                      <a:pt x="210769" y="148958"/>
                    </a:lnTo>
                    <a:close/>
                  </a:path>
                  <a:path w="231139" h="187325">
                    <a:moveTo>
                      <a:pt x="104622" y="88480"/>
                    </a:moveTo>
                    <a:lnTo>
                      <a:pt x="99428" y="85547"/>
                    </a:lnTo>
                    <a:lnTo>
                      <a:pt x="98247" y="81178"/>
                    </a:lnTo>
                    <a:lnTo>
                      <a:pt x="102031" y="78765"/>
                    </a:lnTo>
                    <a:lnTo>
                      <a:pt x="105816" y="76339"/>
                    </a:lnTo>
                    <a:lnTo>
                      <a:pt x="113106" y="76809"/>
                    </a:lnTo>
                    <a:lnTo>
                      <a:pt x="118313" y="79743"/>
                    </a:lnTo>
                    <a:lnTo>
                      <a:pt x="123507" y="82715"/>
                    </a:lnTo>
                    <a:lnTo>
                      <a:pt x="124663" y="87096"/>
                    </a:lnTo>
                    <a:lnTo>
                      <a:pt x="120878" y="89509"/>
                    </a:lnTo>
                    <a:lnTo>
                      <a:pt x="117106" y="91935"/>
                    </a:lnTo>
                    <a:lnTo>
                      <a:pt x="109842" y="91439"/>
                    </a:lnTo>
                    <a:lnTo>
                      <a:pt x="104622" y="88480"/>
                    </a:lnTo>
                    <a:close/>
                  </a:path>
                  <a:path w="231139" h="187325">
                    <a:moveTo>
                      <a:pt x="156146" y="183781"/>
                    </a:moveTo>
                    <a:lnTo>
                      <a:pt x="150952" y="180822"/>
                    </a:lnTo>
                    <a:lnTo>
                      <a:pt x="149796" y="176466"/>
                    </a:lnTo>
                    <a:lnTo>
                      <a:pt x="153581" y="174091"/>
                    </a:lnTo>
                    <a:lnTo>
                      <a:pt x="157353" y="171665"/>
                    </a:lnTo>
                    <a:lnTo>
                      <a:pt x="164630" y="172097"/>
                    </a:lnTo>
                    <a:lnTo>
                      <a:pt x="169811" y="175056"/>
                    </a:lnTo>
                    <a:lnTo>
                      <a:pt x="175044" y="178028"/>
                    </a:lnTo>
                    <a:lnTo>
                      <a:pt x="176187" y="182397"/>
                    </a:lnTo>
                    <a:lnTo>
                      <a:pt x="172427" y="184784"/>
                    </a:lnTo>
                    <a:lnTo>
                      <a:pt x="168668" y="187223"/>
                    </a:lnTo>
                    <a:lnTo>
                      <a:pt x="161353" y="186740"/>
                    </a:lnTo>
                    <a:lnTo>
                      <a:pt x="156146" y="183781"/>
                    </a:lnTo>
                    <a:close/>
                  </a:path>
                  <a:path w="231139" h="187325">
                    <a:moveTo>
                      <a:pt x="129133" y="137769"/>
                    </a:moveTo>
                    <a:lnTo>
                      <a:pt x="123901" y="134810"/>
                    </a:lnTo>
                    <a:lnTo>
                      <a:pt x="122770" y="130441"/>
                    </a:lnTo>
                    <a:lnTo>
                      <a:pt x="126530" y="128054"/>
                    </a:lnTo>
                    <a:lnTo>
                      <a:pt x="130302" y="125641"/>
                    </a:lnTo>
                    <a:lnTo>
                      <a:pt x="137591" y="126085"/>
                    </a:lnTo>
                    <a:lnTo>
                      <a:pt x="142798" y="129057"/>
                    </a:lnTo>
                    <a:lnTo>
                      <a:pt x="147993" y="132016"/>
                    </a:lnTo>
                    <a:lnTo>
                      <a:pt x="149161" y="136385"/>
                    </a:lnTo>
                    <a:lnTo>
                      <a:pt x="145376" y="138772"/>
                    </a:lnTo>
                    <a:lnTo>
                      <a:pt x="141617" y="141198"/>
                    </a:lnTo>
                    <a:lnTo>
                      <a:pt x="134353" y="140741"/>
                    </a:lnTo>
                    <a:lnTo>
                      <a:pt x="129133" y="137769"/>
                    </a:lnTo>
                    <a:close/>
                  </a:path>
                  <a:path w="231139" h="187325">
                    <a:moveTo>
                      <a:pt x="58318" y="79616"/>
                    </a:moveTo>
                    <a:lnTo>
                      <a:pt x="0" y="114998"/>
                    </a:lnTo>
                  </a:path>
                </a:pathLst>
              </a:custGeom>
              <a:ln w="3327">
                <a:solidFill>
                  <a:srgbClr val="231F20"/>
                </a:solidFill>
              </a:ln>
            </p:spPr>
            <p:txBody>
              <a:bodyPr wrap="square" lIns="0" tIns="0" rIns="0" bIns="0" rtlCol="0"/>
              <a:lstStyle/>
              <a:p>
                <a:endParaRPr sz="1100"/>
              </a:p>
            </p:txBody>
          </p:sp>
        </p:grpSp>
        <p:sp>
          <p:nvSpPr>
            <p:cNvPr id="27" name="object 151">
              <a:extLst>
                <a:ext uri="{FF2B5EF4-FFF2-40B4-BE49-F238E27FC236}">
                  <a16:creationId xmlns:a16="http://schemas.microsoft.com/office/drawing/2014/main" id="{122FD6D6-91B2-4998-BE55-EE486F2C6F9C}"/>
                </a:ext>
              </a:extLst>
            </p:cNvPr>
            <p:cNvSpPr txBox="1"/>
            <p:nvPr/>
          </p:nvSpPr>
          <p:spPr>
            <a:xfrm>
              <a:off x="2358611" y="9314158"/>
              <a:ext cx="1766377" cy="150240"/>
            </a:xfrm>
            <a:prstGeom prst="rect">
              <a:avLst/>
            </a:prstGeom>
          </p:spPr>
          <p:txBody>
            <a:bodyPr vert="horz" wrap="square" lIns="0" tIns="12700" rIns="0" bIns="0" rtlCol="0">
              <a:spAutoFit/>
            </a:bodyPr>
            <a:lstStyle/>
            <a:p>
              <a:pPr marL="12700">
                <a:lnSpc>
                  <a:spcPct val="100000"/>
                </a:lnSpc>
                <a:spcBef>
                  <a:spcPts val="100"/>
                </a:spcBef>
              </a:pPr>
              <a:r>
                <a:rPr lang="cy-GB" sz="1100" b="1" dirty="0">
                  <a:solidFill>
                    <a:srgbClr val="919598"/>
                  </a:solidFill>
                  <a:latin typeface="Gill Sans MT"/>
                  <a:cs typeface="Gill Sans MT"/>
                </a:rPr>
                <a:t>Uniad bôn wedi’i hoelio gan sgiw</a:t>
              </a:r>
            </a:p>
          </p:txBody>
        </p:sp>
        <p:sp>
          <p:nvSpPr>
            <p:cNvPr id="28" name="object 152">
              <a:extLst>
                <a:ext uri="{FF2B5EF4-FFF2-40B4-BE49-F238E27FC236}">
                  <a16:creationId xmlns:a16="http://schemas.microsoft.com/office/drawing/2014/main" id="{BBE67DFA-FB87-4303-A653-C14E41C3597D}"/>
                </a:ext>
              </a:extLst>
            </p:cNvPr>
            <p:cNvSpPr txBox="1"/>
            <p:nvPr/>
          </p:nvSpPr>
          <p:spPr>
            <a:xfrm>
              <a:off x="4883277" y="9323289"/>
              <a:ext cx="1766377" cy="150240"/>
            </a:xfrm>
            <a:prstGeom prst="rect">
              <a:avLst/>
            </a:prstGeom>
          </p:spPr>
          <p:txBody>
            <a:bodyPr vert="horz" wrap="square" lIns="0" tIns="12700" rIns="0" bIns="0" rtlCol="0">
              <a:spAutoFit/>
            </a:bodyPr>
            <a:lstStyle/>
            <a:p>
              <a:pPr marL="12700">
                <a:lnSpc>
                  <a:spcPct val="100000"/>
                </a:lnSpc>
                <a:spcBef>
                  <a:spcPts val="100"/>
                </a:spcBef>
              </a:pPr>
              <a:r>
                <a:rPr lang="cy-GB" sz="1100" b="1">
                  <a:solidFill>
                    <a:srgbClr val="919598"/>
                  </a:solidFill>
                  <a:latin typeface="Gill Sans MT"/>
                  <a:cs typeface="Gill Sans MT"/>
                </a:rPr>
                <a:t>Uniad bôn ag angorau fframio</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349" y="1028726"/>
            <a:ext cx="8229600" cy="548792"/>
          </a:xfrm>
        </p:spPr>
        <p:txBody>
          <a:bodyPr/>
          <a:lstStyle/>
          <a:p>
            <a:r>
              <a:rPr lang="cy-GB"/>
              <a:t>Meitrau a sgrifellu</a:t>
            </a:r>
          </a:p>
        </p:txBody>
      </p:sp>
      <p:sp>
        <p:nvSpPr>
          <p:cNvPr id="3" name="Content Placeholder 2"/>
          <p:cNvSpPr>
            <a:spLocks noGrp="1"/>
          </p:cNvSpPr>
          <p:nvPr>
            <p:ph sz="quarter" idx="10"/>
          </p:nvPr>
        </p:nvSpPr>
        <p:spPr>
          <a:xfrm>
            <a:off x="492260" y="1517846"/>
            <a:ext cx="8040179" cy="1271682"/>
          </a:xfrm>
        </p:spPr>
        <p:txBody>
          <a:bodyPr/>
          <a:lstStyle/>
          <a:p>
            <a:r>
              <a:rPr lang="cy-GB"/>
              <a:t>Mae uniad meitr yn cael ei ddefnyddio’n aml mewn croestoriadau sgwâr mewnol ac allanol mowldinau. Gellir ei dorri â pheiriant gan ddefnyddio llif dorri, neu â llaw gan ddefnyddio </a:t>
            </a:r>
            <a:r>
              <a:rPr lang="cy-GB" b="1"/>
              <a:t>blwch meitr</a:t>
            </a:r>
            <a:r>
              <a:rPr lang="cy-GB"/>
              <a:t>.</a:t>
            </a:r>
            <a:r>
              <a:rPr lang="cy-GB" b="1"/>
              <a:t> </a:t>
            </a:r>
            <a:r>
              <a:rPr lang="cy-GB"/>
              <a:t>Defnyddir sgrifell yn fewnol. Mae sgriwiau a meitrau yn addurniadol ac nid yn strwythurol.</a:t>
            </a:r>
          </a:p>
          <a:p>
            <a:endParaRPr lang="en-US" dirty="0"/>
          </a:p>
        </p:txBody>
      </p:sp>
      <p:pic>
        <p:nvPicPr>
          <p:cNvPr id="4" name="Picture 3">
            <a:extLst>
              <a:ext uri="{FF2B5EF4-FFF2-40B4-BE49-F238E27FC236}">
                <a16:creationId xmlns:a16="http://schemas.microsoft.com/office/drawing/2014/main" id="{9D625D1B-1D25-4BCA-934B-C792563D479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1847"/>
          <a:stretch/>
        </p:blipFill>
        <p:spPr>
          <a:xfrm>
            <a:off x="539552" y="3440767"/>
            <a:ext cx="3405782" cy="2412642"/>
          </a:xfrm>
          <a:prstGeom prst="rect">
            <a:avLst/>
          </a:prstGeom>
        </p:spPr>
      </p:pic>
      <p:pic>
        <p:nvPicPr>
          <p:cNvPr id="5" name="Picture 4">
            <a:extLst>
              <a:ext uri="{FF2B5EF4-FFF2-40B4-BE49-F238E27FC236}">
                <a16:creationId xmlns:a16="http://schemas.microsoft.com/office/drawing/2014/main" id="{51851F36-D998-4D60-B101-7CF68D27E7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75234" y="3278648"/>
            <a:ext cx="4366997" cy="2736881"/>
          </a:xfrm>
          <a:prstGeom prst="rect">
            <a:avLst/>
          </a:prstGeom>
        </p:spPr>
      </p:pic>
      <p:sp>
        <p:nvSpPr>
          <p:cNvPr id="7" name="TextBox 6">
            <a:extLst>
              <a:ext uri="{FF2B5EF4-FFF2-40B4-BE49-F238E27FC236}">
                <a16:creationId xmlns:a16="http://schemas.microsoft.com/office/drawing/2014/main" id="{60179319-D1A6-4E6C-9385-7E30F04EA1FB}"/>
              </a:ext>
            </a:extLst>
          </p:cNvPr>
          <p:cNvSpPr txBox="1"/>
          <p:nvPr/>
        </p:nvSpPr>
        <p:spPr>
          <a:xfrm>
            <a:off x="1115616" y="3078593"/>
            <a:ext cx="7200800" cy="338554"/>
          </a:xfrm>
          <a:prstGeom prst="rect">
            <a:avLst/>
          </a:prstGeom>
          <a:noFill/>
        </p:spPr>
        <p:txBody>
          <a:bodyPr wrap="square" rtlCol="0">
            <a:spAutoFit/>
          </a:bodyPr>
          <a:lstStyle/>
          <a:p>
            <a:r>
              <a:rPr lang="cy-GB" sz="1600" b="1" dirty="0"/>
              <a:t>Uniad meitr                                                Uniad sgrifellog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DD9EE-DCA5-490E-8CB6-B57078BF762C}"/>
              </a:ext>
            </a:extLst>
          </p:cNvPr>
          <p:cNvSpPr>
            <a:spLocks noGrp="1"/>
          </p:cNvSpPr>
          <p:nvPr>
            <p:ph type="title"/>
          </p:nvPr>
        </p:nvSpPr>
        <p:spPr/>
        <p:txBody>
          <a:bodyPr/>
          <a:lstStyle/>
          <a:p>
            <a:r>
              <a:rPr lang="cy-GB"/>
              <a:t>Torri ysgrifellau o feitrau mewnol</a:t>
            </a:r>
          </a:p>
        </p:txBody>
      </p:sp>
      <p:sp>
        <p:nvSpPr>
          <p:cNvPr id="3" name="Content Placeholder 2">
            <a:extLst>
              <a:ext uri="{FF2B5EF4-FFF2-40B4-BE49-F238E27FC236}">
                <a16:creationId xmlns:a16="http://schemas.microsoft.com/office/drawing/2014/main" id="{7657099C-4962-4562-80BA-5FC7D5CF9BB9}"/>
              </a:ext>
            </a:extLst>
          </p:cNvPr>
          <p:cNvSpPr>
            <a:spLocks noGrp="1"/>
          </p:cNvSpPr>
          <p:nvPr>
            <p:ph sz="quarter" idx="10"/>
          </p:nvPr>
        </p:nvSpPr>
        <p:spPr>
          <a:xfrm>
            <a:off x="457200" y="1512000"/>
            <a:ext cx="4044782" cy="1977273"/>
          </a:xfrm>
        </p:spPr>
        <p:txBody>
          <a:bodyPr/>
          <a:lstStyle/>
          <a:p>
            <a:r>
              <a:rPr lang="cy-GB"/>
              <a:t>Gellir gwneud ysgrifellau drwy dorri meitr mewnol a dilyn proffil y toriad gyda llif dro neu herclif. Mae’r dull hwn yn gofyn am ddau doriad ac nid yw’n caniatáu i’r lloriau na’r waliau fod yn is na’r lefel.</a:t>
            </a:r>
          </a:p>
        </p:txBody>
      </p:sp>
      <p:pic>
        <p:nvPicPr>
          <p:cNvPr id="4" name="Picture 3">
            <a:extLst>
              <a:ext uri="{FF2B5EF4-FFF2-40B4-BE49-F238E27FC236}">
                <a16:creationId xmlns:a16="http://schemas.microsoft.com/office/drawing/2014/main" id="{22168106-6E3A-493E-9879-7A9036A546D5}"/>
              </a:ext>
            </a:extLst>
          </p:cNvPr>
          <p:cNvPicPr>
            <a:picLocks noChangeAspect="1"/>
          </p:cNvPicPr>
          <p:nvPr/>
        </p:nvPicPr>
        <p:blipFill>
          <a:blip r:embed="rId3"/>
          <a:stretch>
            <a:fillRect/>
          </a:stretch>
        </p:blipFill>
        <p:spPr>
          <a:xfrm>
            <a:off x="616099" y="3489273"/>
            <a:ext cx="2875781" cy="2344512"/>
          </a:xfrm>
          <a:prstGeom prst="rect">
            <a:avLst/>
          </a:prstGeom>
        </p:spPr>
      </p:pic>
      <p:pic>
        <p:nvPicPr>
          <p:cNvPr id="8" name="Picture 7">
            <a:extLst>
              <a:ext uri="{FF2B5EF4-FFF2-40B4-BE49-F238E27FC236}">
                <a16:creationId xmlns:a16="http://schemas.microsoft.com/office/drawing/2014/main" id="{8F867616-1201-429F-A131-912C1CC0C238}"/>
              </a:ext>
            </a:extLst>
          </p:cNvPr>
          <p:cNvPicPr>
            <a:picLocks noChangeAspect="1"/>
          </p:cNvPicPr>
          <p:nvPr/>
        </p:nvPicPr>
        <p:blipFill rotWithShape="1">
          <a:blip r:embed="rId4"/>
          <a:srcRect l="16421" b="42635"/>
          <a:stretch/>
        </p:blipFill>
        <p:spPr>
          <a:xfrm>
            <a:off x="4660881" y="2708920"/>
            <a:ext cx="4064597" cy="2416932"/>
          </a:xfrm>
          <a:prstGeom prst="rect">
            <a:avLst/>
          </a:prstGeom>
        </p:spPr>
      </p:pic>
    </p:spTree>
    <p:extLst>
      <p:ext uri="{BB962C8B-B14F-4D97-AF65-F5344CB8AC3E}">
        <p14:creationId xmlns:p14="http://schemas.microsoft.com/office/powerpoint/2010/main" val="146268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CED45-3071-4F92-AD37-D6D6CD36ADF3}"/>
              </a:ext>
            </a:extLst>
          </p:cNvPr>
          <p:cNvSpPr>
            <a:spLocks noGrp="1"/>
          </p:cNvSpPr>
          <p:nvPr>
            <p:ph type="title"/>
          </p:nvPr>
        </p:nvSpPr>
        <p:spPr>
          <a:xfrm>
            <a:off x="457200" y="1030188"/>
            <a:ext cx="8229600" cy="382588"/>
          </a:xfrm>
        </p:spPr>
        <p:txBody>
          <a:bodyPr/>
          <a:lstStyle/>
          <a:p>
            <a:r>
              <a:rPr lang="cy-GB"/>
              <a:t>Sgrifellu uniongyrchol</a:t>
            </a:r>
          </a:p>
        </p:txBody>
      </p:sp>
      <p:sp>
        <p:nvSpPr>
          <p:cNvPr id="3" name="Content Placeholder 2">
            <a:extLst>
              <a:ext uri="{FF2B5EF4-FFF2-40B4-BE49-F238E27FC236}">
                <a16:creationId xmlns:a16="http://schemas.microsoft.com/office/drawing/2014/main" id="{9ECA6F8C-BB96-43A5-82EB-D08AA7ADFC74}"/>
              </a:ext>
            </a:extLst>
          </p:cNvPr>
          <p:cNvSpPr>
            <a:spLocks noGrp="1"/>
          </p:cNvSpPr>
          <p:nvPr>
            <p:ph sz="quarter" idx="10"/>
          </p:nvPr>
        </p:nvSpPr>
        <p:spPr>
          <a:xfrm>
            <a:off x="457200" y="1556792"/>
            <a:ext cx="7427168" cy="3240360"/>
          </a:xfrm>
        </p:spPr>
        <p:txBody>
          <a:bodyPr/>
          <a:lstStyle/>
          <a:p>
            <a:r>
              <a:rPr lang="cy-GB"/>
              <a:t>Gellir sgrifellu hefyd drwy ddod â’r ddau arwyneb at ei gilydd a defnyddio pâr o gwmpawdau neu floc sgrifellu i ddilyn proffil yr arwyneb sy’n cael ei sgrifellu. Mae hyn yn ddull cyffredin wrth sgrifellu paneli pen y gegin ar waliau anwastad. </a:t>
            </a:r>
          </a:p>
          <a:p>
            <a:r>
              <a:rPr lang="cy-GB"/>
              <a:t>Rhaid bod yn ofalus i gadw’r pwynt sgrifellu a’r lefel pensil i’r arwyneb sy’n cael ei sgrifellu, er mwyn cadw uchder neu safle cywir manylion yr ysgrifell.</a:t>
            </a:r>
          </a:p>
        </p:txBody>
      </p:sp>
    </p:spTree>
    <p:extLst>
      <p:ext uri="{BB962C8B-B14F-4D97-AF65-F5344CB8AC3E}">
        <p14:creationId xmlns:p14="http://schemas.microsoft.com/office/powerpoint/2010/main" val="13701595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8729</TotalTime>
  <Words>1456</Words>
  <Application>Microsoft Office PowerPoint</Application>
  <PresentationFormat>On-screen Show (4:3)</PresentationFormat>
  <Paragraphs>122</Paragraphs>
  <Slides>23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Gill Sans MT</vt:lpstr>
      <vt:lpstr>Lucida Grande</vt:lpstr>
      <vt:lpstr>Times New Roman</vt:lpstr>
      <vt:lpstr>Trebuchet MS</vt:lpstr>
      <vt:lpstr>Default Design</vt:lpstr>
      <vt:lpstr>PowerPoint 8: Gwaith saer</vt:lpstr>
      <vt:lpstr>Amcanion gwaith coed</vt:lpstr>
      <vt:lpstr>Yr egwyddorion sy’n sail i waith coed</vt:lpstr>
      <vt:lpstr>Mathau o uniad 90º</vt:lpstr>
      <vt:lpstr>Mathau o uniad syth: lledu (W) a llinol (L)</vt:lpstr>
      <vt:lpstr>Uniadau bôn</vt:lpstr>
      <vt:lpstr>Meitrau a sgrifellu</vt:lpstr>
      <vt:lpstr>Torri ysgrifellau o feitrau mewnol</vt:lpstr>
      <vt:lpstr>Sgrifellu uniongyrchol</vt:lpstr>
      <vt:lpstr>Haneru uniadau</vt:lpstr>
      <vt:lpstr>Uniadau rhigol</vt:lpstr>
      <vt:lpstr>TGV</vt:lpstr>
      <vt:lpstr>Uniadau bôn wedi’u hatgyfnerthu</vt:lpstr>
      <vt:lpstr>Hoelbrennau a bisgedi</vt:lpstr>
      <vt:lpstr>Hoelbrennau wedi’u peiriannu</vt:lpstr>
      <vt:lpstr>Uniadau bys neu grib</vt:lpstr>
      <vt:lpstr>Uniadau bagl</vt:lpstr>
      <vt:lpstr>Uniadau mortais a thyno</vt:lpstr>
      <vt:lpstr>Uniadau mortais a thyno</vt:lpstr>
      <vt:lpstr>PowerPoint Presentation</vt:lpstr>
      <vt:lpstr>PowerPoint Presentation</vt:lpstr>
      <vt:lpstr>Cysylltwyr uned cegin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217</cp:revision>
  <dcterms:created xsi:type="dcterms:W3CDTF">2013-05-28T00:38:54Z</dcterms:created>
  <dcterms:modified xsi:type="dcterms:W3CDTF">2021-06-16T08:51:20Z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