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39"/>
  </p:notesMasterIdLst>
  <p:handoutMasterIdLst>
    <p:handoutMasterId r:id="rId40"/>
  </p:handoutMasterIdLst>
  <p:sldIdLst>
    <p:sldId id="256" r:id="rId5"/>
    <p:sldId id="328" r:id="rId6"/>
    <p:sldId id="345" r:id="rId7"/>
    <p:sldId id="344" r:id="rId8"/>
    <p:sldId id="341" r:id="rId9"/>
    <p:sldId id="346" r:id="rId10"/>
    <p:sldId id="347" r:id="rId11"/>
    <p:sldId id="358" r:id="rId12"/>
    <p:sldId id="359" r:id="rId13"/>
    <p:sldId id="360" r:id="rId14"/>
    <p:sldId id="348" r:id="rId15"/>
    <p:sldId id="357" r:id="rId16"/>
    <p:sldId id="356" r:id="rId17"/>
    <p:sldId id="331" r:id="rId18"/>
    <p:sldId id="349" r:id="rId19"/>
    <p:sldId id="330" r:id="rId20"/>
    <p:sldId id="351" r:id="rId21"/>
    <p:sldId id="361" r:id="rId22"/>
    <p:sldId id="362" r:id="rId23"/>
    <p:sldId id="350" r:id="rId24"/>
    <p:sldId id="363" r:id="rId25"/>
    <p:sldId id="365" r:id="rId26"/>
    <p:sldId id="352" r:id="rId27"/>
    <p:sldId id="364" r:id="rId28"/>
    <p:sldId id="355" r:id="rId29"/>
    <p:sldId id="353" r:id="rId30"/>
    <p:sldId id="371" r:id="rId31"/>
    <p:sldId id="367" r:id="rId32"/>
    <p:sldId id="366" r:id="rId33"/>
    <p:sldId id="369" r:id="rId34"/>
    <p:sldId id="370" r:id="rId35"/>
    <p:sldId id="368" r:id="rId36"/>
    <p:sldId id="354" r:id="rId37"/>
    <p:sldId id="267" r:id="rId38"/>
  </p:sldIdLst>
  <p:sldSz cx="9144000" cy="6858000" type="screen4x3"/>
  <p:notesSz cx="6858000" cy="9144000"/>
  <p:custDataLst>
    <p:tags r:id="rId41"/>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0BC8A"/>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3705" autoAdjust="0"/>
    <p:restoredTop sz="93172" autoAdjust="0"/>
  </p:normalViewPr>
  <p:slideViewPr>
    <p:cSldViewPr showGuides="1">
      <p:cViewPr varScale="1">
        <p:scale>
          <a:sx n="67" d="100"/>
          <a:sy n="67" d="100"/>
        </p:scale>
        <p:origin x="948" y="44"/>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notesMaster" Target="notesMasters/notesMaster1.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presProps" Target="pres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handoutMaster" Target="handoutMasters/handoutMaster1.xml"/><Relationship Id="rId45"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microsoft.com/office/2016/11/relationships/changesInfo" Target="changesInfos/changesInfo1.xml"/><Relationship Id="rId20" Type="http://schemas.openxmlformats.org/officeDocument/2006/relationships/slide" Target="slides/slide16.xml"/><Relationship Id="rId41" Type="http://schemas.openxmlformats.org/officeDocument/2006/relationships/tags" Target="tags/tag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non Elis" userId="92fba08296366b59" providerId="LiveId" clId="{10E9D680-75C2-4262-B6F2-4774E8C69BE7}"/>
    <pc:docChg chg="modSld">
      <pc:chgData name="Manon Elis" userId="92fba08296366b59" providerId="LiveId" clId="{10E9D680-75C2-4262-B6F2-4774E8C69BE7}" dt="2021-06-09T11:51:31.867" v="2" actId="14100"/>
      <pc:docMkLst>
        <pc:docMk/>
      </pc:docMkLst>
      <pc:sldChg chg="modSp mod">
        <pc:chgData name="Manon Elis" userId="92fba08296366b59" providerId="LiveId" clId="{10E9D680-75C2-4262-B6F2-4774E8C69BE7}" dt="2021-06-09T11:43:43.757" v="0" actId="1076"/>
        <pc:sldMkLst>
          <pc:docMk/>
          <pc:sldMk cId="2490541557" sldId="345"/>
        </pc:sldMkLst>
        <pc:spChg chg="mod">
          <ac:chgData name="Manon Elis" userId="92fba08296366b59" providerId="LiveId" clId="{10E9D680-75C2-4262-B6F2-4774E8C69BE7}" dt="2021-06-09T11:43:43.757" v="0" actId="1076"/>
          <ac:spMkLst>
            <pc:docMk/>
            <pc:sldMk cId="2490541557" sldId="345"/>
            <ac:spMk id="3074" creationId="{00000000-0000-0000-0000-000000000000}"/>
          </ac:spMkLst>
        </pc:spChg>
      </pc:sldChg>
      <pc:sldChg chg="modSp mod">
        <pc:chgData name="Manon Elis" userId="92fba08296366b59" providerId="LiveId" clId="{10E9D680-75C2-4262-B6F2-4774E8C69BE7}" dt="2021-06-09T11:51:31.867" v="2" actId="14100"/>
        <pc:sldMkLst>
          <pc:docMk/>
          <pc:sldMk cId="1316790983" sldId="362"/>
        </pc:sldMkLst>
        <pc:spChg chg="mod">
          <ac:chgData name="Manon Elis" userId="92fba08296366b59" providerId="LiveId" clId="{10E9D680-75C2-4262-B6F2-4774E8C69BE7}" dt="2021-06-09T11:51:31.867" v="2" actId="14100"/>
          <ac:spMkLst>
            <pc:docMk/>
            <pc:sldMk cId="1316790983" sldId="362"/>
            <ac:spMk id="5123"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6/16/2021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a:t>
            </a:fld>
            <a:endParaRPr lang="en-GB"/>
          </a:p>
        </p:txBody>
      </p:sp>
    </p:spTree>
    <p:extLst>
      <p:ext uri="{BB962C8B-B14F-4D97-AF65-F5344CB8AC3E}">
        <p14:creationId xmlns:p14="http://schemas.microsoft.com/office/powerpoint/2010/main" val="10520917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a:t>
            </a:fld>
            <a:endParaRPr lang="en-GB"/>
          </a:p>
        </p:txBody>
      </p:sp>
    </p:spTree>
    <p:extLst>
      <p:ext uri="{BB962C8B-B14F-4D97-AF65-F5344CB8AC3E}">
        <p14:creationId xmlns:p14="http://schemas.microsoft.com/office/powerpoint/2010/main" val="23576405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15</a:t>
            </a:fld>
            <a:endParaRPr lang="en-GB"/>
          </a:p>
        </p:txBody>
      </p:sp>
    </p:spTree>
    <p:extLst>
      <p:ext uri="{BB962C8B-B14F-4D97-AF65-F5344CB8AC3E}">
        <p14:creationId xmlns:p14="http://schemas.microsoft.com/office/powerpoint/2010/main" val="21548814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Hawlfraint © 2021 Sefydliad City and Guilds Llundain. Cedwir pob hawl.</a:t>
            </a:r>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 34</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Cymhwyster Sylfaen mewn</a:t>
            </a:r>
            <a:br>
              <a:rPr lang="en-GB" sz="1400" baseline="0" dirty="0">
                <a:solidFill>
                  <a:schemeClr val="tx1"/>
                </a:solidFill>
              </a:rPr>
            </a:br>
            <a:r>
              <a:rPr lang="en-GB" sz="1400" b="1" baseline="0" dirty="0">
                <a:solidFill>
                  <a:schemeClr val="tx1"/>
                </a:solidFill>
              </a:rPr>
              <a:t>Adeiladu a Pheirianneg Gwasanaethau Adeiladu</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16.jpeg"/></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lang="cy-GB" sz="6600">
                <a:solidFill>
                  <a:schemeClr val="bg1"/>
                </a:solidFill>
                <a:ea typeface="ＭＳ Ｐゴシック" pitchFamily="-105" charset="-128"/>
                <a:cs typeface="ＭＳ Ｐゴシック" pitchFamily="-105" charset="-128"/>
              </a:rPr>
              <a:t>Cyflwyniad PowerPoint</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cy-GB" sz="2400" b="1"/>
              <a:t>Uned 108: Galwedigaethau gwaith coed</a:t>
            </a:r>
          </a:p>
        </p:txBody>
      </p:sp>
      <p:sp>
        <p:nvSpPr>
          <p:cNvPr id="2053" name="Rectangle 15"/>
          <p:cNvSpPr>
            <a:spLocks noGrp="1" noChangeArrowheads="1"/>
          </p:cNvSpPr>
          <p:nvPr>
            <p:ph type="title"/>
          </p:nvPr>
        </p:nvSpPr>
        <p:spPr>
          <a:xfrm>
            <a:off x="457200" y="2944800"/>
            <a:ext cx="8153400" cy="2514600"/>
          </a:xfrm>
        </p:spPr>
        <p:txBody>
          <a:bodyPr anchor="t"/>
          <a:lstStyle/>
          <a:p>
            <a:pPr eaLnBrk="1" hangingPunct="1"/>
            <a:r>
              <a:rPr lang="cy-GB"/>
              <a:t>PowerPoint 11: Gweithgareddau strwythurol a ffics cyntaf</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7200" y="1005459"/>
            <a:ext cx="8229600" cy="382588"/>
          </a:xfrm>
        </p:spPr>
        <p:txBody>
          <a:bodyPr/>
          <a:lstStyle/>
          <a:p>
            <a:r>
              <a:rPr lang="cy-GB"/>
              <a:t>Toeon wedi’u torri</a:t>
            </a:r>
          </a:p>
        </p:txBody>
      </p:sp>
      <p:pic>
        <p:nvPicPr>
          <p:cNvPr id="6" name="Content Placeholder 5">
            <a:extLst>
              <a:ext uri="{FF2B5EF4-FFF2-40B4-BE49-F238E27FC236}">
                <a16:creationId xmlns:a16="http://schemas.microsoft.com/office/drawing/2014/main" id="{2D534500-CAB7-44CC-8D25-38DD20F98697}"/>
              </a:ext>
            </a:extLst>
          </p:cNvPr>
          <p:cNvPicPr>
            <a:picLocks noGrp="1" noChangeAspect="1"/>
          </p:cNvPicPr>
          <p:nvPr>
            <p:ph sz="quarter" idx="10"/>
          </p:nvPr>
        </p:nvPicPr>
        <p:blipFill rotWithShape="1">
          <a:blip r:embed="rId2" cstate="screen">
            <a:extLst>
              <a:ext uri="{28A0092B-C50C-407E-A947-70E740481C1C}">
                <a14:useLocalDpi xmlns:a14="http://schemas.microsoft.com/office/drawing/2010/main"/>
              </a:ext>
            </a:extLst>
          </a:blip>
          <a:srcRect b="28979"/>
          <a:stretch/>
        </p:blipFill>
        <p:spPr>
          <a:xfrm>
            <a:off x="539552" y="1835660"/>
            <a:ext cx="8424821" cy="3763923"/>
          </a:xfrm>
          <a:prstGeom prst="rect">
            <a:avLst/>
          </a:prstGeom>
        </p:spPr>
      </p:pic>
    </p:spTree>
    <p:extLst>
      <p:ext uri="{BB962C8B-B14F-4D97-AF65-F5344CB8AC3E}">
        <p14:creationId xmlns:p14="http://schemas.microsoft.com/office/powerpoint/2010/main" val="10284459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91F10EB-B35E-425A-8D9E-42804E8F24D4}"/>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3791" t="16884" r="9375" b="10894"/>
          <a:stretch/>
        </p:blipFill>
        <p:spPr>
          <a:xfrm>
            <a:off x="179513" y="1772816"/>
            <a:ext cx="5471501" cy="3810510"/>
          </a:xfrm>
          <a:prstGeom prst="rect">
            <a:avLst/>
          </a:prstGeom>
        </p:spPr>
      </p:pic>
      <p:sp>
        <p:nvSpPr>
          <p:cNvPr id="3074" name="Title 1"/>
          <p:cNvSpPr>
            <a:spLocks noGrp="1"/>
          </p:cNvSpPr>
          <p:nvPr>
            <p:ph type="title"/>
          </p:nvPr>
        </p:nvSpPr>
        <p:spPr>
          <a:xfrm>
            <a:off x="457200" y="958180"/>
            <a:ext cx="8229600" cy="382588"/>
          </a:xfrm>
        </p:spPr>
        <p:txBody>
          <a:bodyPr/>
          <a:lstStyle/>
          <a:p>
            <a:r>
              <a:rPr lang="cy-GB"/>
              <a:t>Toeon wedi’u torri</a:t>
            </a:r>
          </a:p>
        </p:txBody>
      </p:sp>
      <p:sp>
        <p:nvSpPr>
          <p:cNvPr id="3075" name="Content Placeholder 2"/>
          <p:cNvSpPr>
            <a:spLocks noGrp="1"/>
          </p:cNvSpPr>
          <p:nvPr>
            <p:ph sz="quarter" idx="10"/>
          </p:nvPr>
        </p:nvSpPr>
        <p:spPr>
          <a:xfrm>
            <a:off x="5695324" y="908720"/>
            <a:ext cx="3269163" cy="4544957"/>
          </a:xfrm>
        </p:spPr>
        <p:txBody>
          <a:bodyPr/>
          <a:lstStyle/>
          <a:p>
            <a:pPr marL="0" lvl="1" indent="0">
              <a:buNone/>
            </a:pPr>
            <a:r>
              <a:rPr lang="cy-GB" sz="1800" dirty="0"/>
              <a:t>Mae’r ddelwedd hon yn dangos croestoriad rhwng prif do a tho ychwanegol gan ddefnyddio bwrdd gosod dyffryn. Mae’n dangos y grib ychwanegol, y ceinc, y jac a rafftiau’r dyffryn sydd, yn yr achos hwn, yn cynnwys Jaciau.</a:t>
            </a:r>
          </a:p>
          <a:p>
            <a:pPr marL="0" lvl="1" indent="0">
              <a:buNone/>
            </a:pPr>
            <a:r>
              <a:rPr lang="cy-GB" sz="1800" dirty="0"/>
              <a:t>Caiff crib ei chefnogi dros dro, ac mae’r ceibrennau wedi’u gosod drwy’r grib i’r ceibren gyferbyn. Mae ceibrennau hefyd yn cael eu gosod ar y platiau wal (nid ydynt yn cael eu dangos) sy’n cael eu gosod ar y waliau gan ddefnyddio strapiau metel.</a:t>
            </a:r>
          </a:p>
          <a:p>
            <a:pPr marL="0" lvl="1" indent="0">
              <a:buNone/>
            </a:pPr>
            <a:endParaRPr lang="en-US" dirty="0"/>
          </a:p>
          <a:p>
            <a:pPr marL="0" lvl="1" indent="0">
              <a:buNone/>
            </a:pPr>
            <a:endParaRPr lang="en-US" dirty="0"/>
          </a:p>
          <a:p>
            <a:pPr lvl="1"/>
            <a:endParaRPr lang="en-US" dirty="0"/>
          </a:p>
          <a:p>
            <a:pPr lvl="2"/>
            <a:endParaRPr lang="en-US" sz="1000" dirty="0">
              <a:ea typeface="ＭＳ Ｐゴシック" pitchFamily="-105" charset="-128"/>
              <a:cs typeface="ＭＳ Ｐゴシック" pitchFamily="-105" charset="-128"/>
            </a:endParaRPr>
          </a:p>
        </p:txBody>
      </p:sp>
    </p:spTree>
    <p:extLst>
      <p:ext uri="{BB962C8B-B14F-4D97-AF65-F5344CB8AC3E}">
        <p14:creationId xmlns:p14="http://schemas.microsoft.com/office/powerpoint/2010/main" val="25536152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7200" y="999089"/>
            <a:ext cx="8229600" cy="382588"/>
          </a:xfrm>
        </p:spPr>
        <p:txBody>
          <a:bodyPr/>
          <a:lstStyle/>
          <a:p>
            <a:r>
              <a:rPr lang="cy-GB"/>
              <a:t>Toeon wedi’u torri</a:t>
            </a:r>
          </a:p>
        </p:txBody>
      </p:sp>
      <p:sp>
        <p:nvSpPr>
          <p:cNvPr id="3075" name="Content Placeholder 2"/>
          <p:cNvSpPr>
            <a:spLocks noGrp="1"/>
          </p:cNvSpPr>
          <p:nvPr>
            <p:ph sz="quarter" idx="10"/>
          </p:nvPr>
        </p:nvSpPr>
        <p:spPr>
          <a:xfrm>
            <a:off x="5652120" y="1190383"/>
            <a:ext cx="3312368" cy="4635653"/>
          </a:xfrm>
        </p:spPr>
        <p:txBody>
          <a:bodyPr/>
          <a:lstStyle/>
          <a:p>
            <a:pPr marL="0" lvl="1" indent="0">
              <a:buNone/>
            </a:pPr>
            <a:r>
              <a:rPr lang="cy-GB" sz="1700" dirty="0"/>
              <a:t>Mae’r ddelwedd hon yn dangos croestoriad rhwng prif do a tho ychwanegol gan ddefnyddio trawst dyffryn. Mae’n dangos y prif grib a’r grib ychwanegol, ceibrennau cyffredin a cheibrennau jac. Sylwch hefyd ar y ceibren dyffryn, sy’n ymestyn o blât wal i grib</a:t>
            </a:r>
          </a:p>
          <a:p>
            <a:pPr marL="0" lvl="1" indent="0">
              <a:buNone/>
            </a:pPr>
            <a:r>
              <a:rPr lang="cy-GB" sz="1700" dirty="0"/>
              <a:t>Caiff crib ei chefnogi dros dro, ac mae’r ceibrennau wedi’u gosod drwyddi i’r ceibren gyferbyn. Mae ceibrennau hefyd yn cael eu gosod ar y platiau wal sy’n cael eu gosod ar y waliau gan ddefnyddio strapiau metel.</a:t>
            </a:r>
          </a:p>
          <a:p>
            <a:pPr marL="0" lvl="1" indent="0">
              <a:buNone/>
            </a:pPr>
            <a:endParaRPr lang="en-US" sz="1700" dirty="0"/>
          </a:p>
          <a:p>
            <a:pPr marL="0" lvl="1" indent="0">
              <a:buNone/>
            </a:pPr>
            <a:endParaRPr lang="en-US" sz="1700" dirty="0"/>
          </a:p>
          <a:p>
            <a:pPr lvl="1"/>
            <a:endParaRPr lang="en-US" sz="1700" dirty="0"/>
          </a:p>
          <a:p>
            <a:pPr lvl="2"/>
            <a:endParaRPr lang="en-US" sz="1700" dirty="0">
              <a:ea typeface="ＭＳ Ｐゴシック" pitchFamily="-105" charset="-128"/>
              <a:cs typeface="ＭＳ Ｐゴシック" pitchFamily="-105" charset="-128"/>
            </a:endParaRPr>
          </a:p>
        </p:txBody>
      </p:sp>
      <p:pic>
        <p:nvPicPr>
          <p:cNvPr id="2" name="Picture 1">
            <a:extLst>
              <a:ext uri="{FF2B5EF4-FFF2-40B4-BE49-F238E27FC236}">
                <a16:creationId xmlns:a16="http://schemas.microsoft.com/office/drawing/2014/main" id="{69D27A60-AF04-4DFD-A15E-C328A1860CE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b="20115"/>
          <a:stretch/>
        </p:blipFill>
        <p:spPr>
          <a:xfrm>
            <a:off x="424086" y="1844824"/>
            <a:ext cx="5003266" cy="3775287"/>
          </a:xfrm>
          <a:prstGeom prst="rect">
            <a:avLst/>
          </a:prstGeom>
        </p:spPr>
      </p:pic>
    </p:spTree>
    <p:extLst>
      <p:ext uri="{BB962C8B-B14F-4D97-AF65-F5344CB8AC3E}">
        <p14:creationId xmlns:p14="http://schemas.microsoft.com/office/powerpoint/2010/main" val="2955586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544BB76-A77A-4474-A1A6-549960F0C259}"/>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b="26137"/>
          <a:stretch/>
        </p:blipFill>
        <p:spPr>
          <a:xfrm>
            <a:off x="217519" y="1578159"/>
            <a:ext cx="5218578" cy="3002969"/>
          </a:xfrm>
          <a:prstGeom prst="rect">
            <a:avLst/>
          </a:prstGeom>
        </p:spPr>
      </p:pic>
      <p:sp>
        <p:nvSpPr>
          <p:cNvPr id="3074" name="Title 1"/>
          <p:cNvSpPr>
            <a:spLocks noGrp="1"/>
          </p:cNvSpPr>
          <p:nvPr>
            <p:ph type="title"/>
          </p:nvPr>
        </p:nvSpPr>
        <p:spPr>
          <a:xfrm>
            <a:off x="457200" y="1025869"/>
            <a:ext cx="8229600" cy="382588"/>
          </a:xfrm>
        </p:spPr>
        <p:txBody>
          <a:bodyPr/>
          <a:lstStyle/>
          <a:p>
            <a:r>
              <a:rPr lang="cy-GB"/>
              <a:t>Toeon wedi’u torri</a:t>
            </a:r>
          </a:p>
        </p:txBody>
      </p:sp>
      <p:sp>
        <p:nvSpPr>
          <p:cNvPr id="3075" name="Content Placeholder 2"/>
          <p:cNvSpPr>
            <a:spLocks noGrp="1"/>
          </p:cNvSpPr>
          <p:nvPr>
            <p:ph sz="quarter" idx="10"/>
          </p:nvPr>
        </p:nvSpPr>
        <p:spPr>
          <a:xfrm>
            <a:off x="5652120" y="1120652"/>
            <a:ext cx="3384376" cy="5021647"/>
          </a:xfrm>
        </p:spPr>
        <p:txBody>
          <a:bodyPr/>
          <a:lstStyle/>
          <a:p>
            <a:pPr marL="0" lvl="1" indent="0">
              <a:buNone/>
            </a:pPr>
            <a:r>
              <a:rPr lang="cy-GB" sz="1700" dirty="0"/>
              <a:t>Mae’r llun yma’n dangos to talcen slip. Mae’n dangos y grib, y ceibrennau cyffredin, slip a jacbrennau. Mae’r ceibren slip yn gwneud yr un fath â’r ceibren dyffryn llawn i yn y sleid flaenorol i bob pwrpas, ond mae’n groestoriad allanol yn hytrach nag un mewnol.</a:t>
            </a:r>
          </a:p>
          <a:p>
            <a:pPr marL="0" lvl="1" indent="0">
              <a:buNone/>
            </a:pPr>
            <a:r>
              <a:rPr lang="cy-GB" sz="1700" dirty="0"/>
              <a:t>Caiff crib ei chefnogi dros dro, ac mae’r ceibrennau wedi’u gosod drwyddi i’r ceibren gyferbyn. Mae ceibrennau hefyd yn cael eu gosod ar y platiau wal sy’n cael eu gosod ar y waliau gan ddefnyddio strapiau metel.</a:t>
            </a:r>
          </a:p>
          <a:p>
            <a:pPr marL="0" lvl="1" indent="0">
              <a:buNone/>
            </a:pPr>
            <a:endParaRPr lang="en-US" sz="1700" dirty="0"/>
          </a:p>
          <a:p>
            <a:pPr marL="0" lvl="1" indent="0">
              <a:buNone/>
            </a:pPr>
            <a:endParaRPr lang="en-US" sz="1700" dirty="0"/>
          </a:p>
          <a:p>
            <a:pPr lvl="1"/>
            <a:endParaRPr lang="en-US" sz="1700" dirty="0"/>
          </a:p>
          <a:p>
            <a:pPr lvl="2"/>
            <a:endParaRPr lang="en-US" sz="1700" dirty="0">
              <a:ea typeface="ＭＳ Ｐゴシック" pitchFamily="-105" charset="-128"/>
              <a:cs typeface="ＭＳ Ｐゴシック" pitchFamily="-105" charset="-128"/>
            </a:endParaRPr>
          </a:p>
        </p:txBody>
      </p:sp>
    </p:spTree>
    <p:extLst>
      <p:ext uri="{BB962C8B-B14F-4D97-AF65-F5344CB8AC3E}">
        <p14:creationId xmlns:p14="http://schemas.microsoft.com/office/powerpoint/2010/main" val="2607146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30015"/>
            <a:ext cx="8229600" cy="382588"/>
          </a:xfrm>
        </p:spPr>
        <p:txBody>
          <a:bodyPr/>
          <a:lstStyle/>
          <a:p>
            <a:r>
              <a:rPr lang="cy-GB"/>
              <a:t>Distiau ffics cyntaf</a:t>
            </a:r>
          </a:p>
        </p:txBody>
      </p:sp>
      <p:sp>
        <p:nvSpPr>
          <p:cNvPr id="3" name="Content Placeholder 2"/>
          <p:cNvSpPr>
            <a:spLocks noGrp="1"/>
          </p:cNvSpPr>
          <p:nvPr>
            <p:ph sz="quarter" idx="10"/>
          </p:nvPr>
        </p:nvSpPr>
        <p:spPr>
          <a:xfrm>
            <a:off x="611789" y="1701354"/>
            <a:ext cx="2797510" cy="3959894"/>
          </a:xfrm>
        </p:spPr>
        <p:txBody>
          <a:bodyPr/>
          <a:lstStyle/>
          <a:p>
            <a:r>
              <a:rPr lang="cy-GB" dirty="0"/>
              <a:t>Mae’r ddelwedd yn dangos gwahanol fathau o ddistiau a’r dulliau a ddefnyddir i’w trwsio.</a:t>
            </a:r>
          </a:p>
          <a:p>
            <a:r>
              <a:rPr lang="cy-GB" dirty="0"/>
              <a:t>Mae cynheiliaid saethben yn ffordd effeithlon ac effeithiol o gadw distiau’n syth wrth iddynt dynhau wrth i’r pren grebachu ac mae'n defnyddio llai o bren na phlociau pren.</a:t>
            </a:r>
          </a:p>
          <a:p>
            <a:endParaRPr lang="en-US" dirty="0">
              <a:ea typeface="ＭＳ Ｐゴシック" pitchFamily="-105" charset="-128"/>
              <a:cs typeface="ＭＳ Ｐゴシック" pitchFamily="-105" charset="-128"/>
            </a:endParaRPr>
          </a:p>
          <a:p>
            <a:endParaRPr lang="en-US" dirty="0"/>
          </a:p>
        </p:txBody>
      </p:sp>
      <p:pic>
        <p:nvPicPr>
          <p:cNvPr id="4" name="Picture 3">
            <a:extLst>
              <a:ext uri="{FF2B5EF4-FFF2-40B4-BE49-F238E27FC236}">
                <a16:creationId xmlns:a16="http://schemas.microsoft.com/office/drawing/2014/main" id="{39BB1AC5-7E85-43C6-8BDF-2F9AB31433E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563888" y="1482698"/>
            <a:ext cx="4968323" cy="3719229"/>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1893" y="1022450"/>
            <a:ext cx="8229600" cy="382588"/>
          </a:xfrm>
        </p:spPr>
        <p:txBody>
          <a:bodyPr/>
          <a:lstStyle/>
          <a:p>
            <a:r>
              <a:rPr lang="cy-GB"/>
              <a:t>Distiau wedi’u peiriannu</a:t>
            </a:r>
          </a:p>
        </p:txBody>
      </p:sp>
      <p:sp>
        <p:nvSpPr>
          <p:cNvPr id="3" name="Content Placeholder 2"/>
          <p:cNvSpPr>
            <a:spLocks noGrp="1"/>
          </p:cNvSpPr>
          <p:nvPr>
            <p:ph sz="quarter" idx="10"/>
          </p:nvPr>
        </p:nvSpPr>
        <p:spPr>
          <a:xfrm>
            <a:off x="323528" y="1507332"/>
            <a:ext cx="3528392" cy="4297931"/>
          </a:xfrm>
        </p:spPr>
        <p:txBody>
          <a:bodyPr/>
          <a:lstStyle/>
          <a:p>
            <a:pPr>
              <a:spcBef>
                <a:spcPts val="500"/>
              </a:spcBef>
              <a:spcAft>
                <a:spcPts val="500"/>
              </a:spcAft>
            </a:pPr>
            <a:r>
              <a:rPr lang="cy-GB" dirty="0"/>
              <a:t>Mae’r ddelwedd hon yn dangos distiau metel ar lawr fel gwe sy’n defnyddio egwyddor debyg i gynheiliaid saethben i gynhyrchu distiau ysgafn wedi’u peiriannu’n gryf.</a:t>
            </a:r>
          </a:p>
          <a:p>
            <a:pPr>
              <a:spcBef>
                <a:spcPts val="500"/>
              </a:spcBef>
              <a:spcAft>
                <a:spcPts val="500"/>
              </a:spcAft>
            </a:pPr>
            <a:r>
              <a:rPr lang="cy-GB" dirty="0"/>
              <a:t>Yn gyffredinol, mae trawstiau wedi’u gwneud o fwrdd OSB, sydd wedi’i wneud o bren wedi’i ailgylchu, a phren meddal. Maent yn ysgafnach, yn rhatach ac yn crebachu llai na distiau solid.</a:t>
            </a:r>
          </a:p>
          <a:p>
            <a:pPr marL="342900" indent="-342900">
              <a:buFont typeface="Arial" panose="020B0604020202020204" pitchFamily="34" charset="0"/>
              <a:buChar char="•"/>
            </a:pPr>
            <a:endParaRPr lang="en-US" dirty="0">
              <a:ea typeface="ＭＳ Ｐゴシック" pitchFamily="-105" charset="-128"/>
              <a:cs typeface="ＭＳ Ｐゴシック" pitchFamily="-105" charset="-128"/>
            </a:endParaRPr>
          </a:p>
          <a:p>
            <a:endParaRPr lang="en-US" dirty="0">
              <a:ea typeface="ＭＳ Ｐゴシック" pitchFamily="-105" charset="-128"/>
              <a:cs typeface="ＭＳ Ｐゴシック" pitchFamily="-105" charset="-128"/>
            </a:endParaRPr>
          </a:p>
          <a:p>
            <a:endParaRPr lang="en-US" dirty="0">
              <a:ea typeface="ＭＳ Ｐゴシック" pitchFamily="-105" charset="-128"/>
              <a:cs typeface="ＭＳ Ｐゴシック" pitchFamily="-105" charset="-128"/>
            </a:endParaRPr>
          </a:p>
          <a:p>
            <a:endParaRPr lang="en-US" dirty="0"/>
          </a:p>
        </p:txBody>
      </p:sp>
      <p:pic>
        <p:nvPicPr>
          <p:cNvPr id="5" name="Picture 4">
            <a:extLst>
              <a:ext uri="{FF2B5EF4-FFF2-40B4-BE49-F238E27FC236}">
                <a16:creationId xmlns:a16="http://schemas.microsoft.com/office/drawing/2014/main" id="{51A399C3-6E8D-40A6-931B-12A7F95C85B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085960" y="1124746"/>
            <a:ext cx="4965176" cy="1645594"/>
          </a:xfrm>
          <a:prstGeom prst="rect">
            <a:avLst/>
          </a:prstGeom>
        </p:spPr>
      </p:pic>
      <p:pic>
        <p:nvPicPr>
          <p:cNvPr id="6" name="Picture 5">
            <a:extLst>
              <a:ext uri="{FF2B5EF4-FFF2-40B4-BE49-F238E27FC236}">
                <a16:creationId xmlns:a16="http://schemas.microsoft.com/office/drawing/2014/main" id="{D0396FA2-C0E7-402E-B98E-B4F0F9B84A5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085960" y="3160646"/>
            <a:ext cx="4875152" cy="2552373"/>
          </a:xfrm>
          <a:prstGeom prst="rect">
            <a:avLst/>
          </a:prstGeom>
        </p:spPr>
      </p:pic>
    </p:spTree>
    <p:extLst>
      <p:ext uri="{BB962C8B-B14F-4D97-AF65-F5344CB8AC3E}">
        <p14:creationId xmlns:p14="http://schemas.microsoft.com/office/powerpoint/2010/main" val="4610787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276406" y="1005249"/>
            <a:ext cx="8229600" cy="382588"/>
          </a:xfrm>
        </p:spPr>
        <p:txBody>
          <a:bodyPr/>
          <a:lstStyle/>
          <a:p>
            <a:r>
              <a:rPr lang="cy-GB"/>
              <a:t>Tocio distiau</a:t>
            </a:r>
          </a:p>
        </p:txBody>
      </p:sp>
      <p:sp>
        <p:nvSpPr>
          <p:cNvPr id="5123" name="Content Placeholder 2"/>
          <p:cNvSpPr>
            <a:spLocks noGrp="1"/>
          </p:cNvSpPr>
          <p:nvPr>
            <p:ph sz="quarter" idx="10"/>
          </p:nvPr>
        </p:nvSpPr>
        <p:spPr>
          <a:xfrm flipH="1">
            <a:off x="365845" y="1593139"/>
            <a:ext cx="7823985" cy="574978"/>
          </a:xfrm>
        </p:spPr>
        <p:txBody>
          <a:bodyPr/>
          <a:lstStyle/>
          <a:p>
            <a:pPr>
              <a:defRPr/>
            </a:pPr>
            <a:r>
              <a:rPr lang="cy-GB" dirty="0"/>
              <a:t>Mae’r ddelwedd yn dangos y distiau wedi’u tocio o amgylch grisiau. Sylwch eu bod yn cael eu dyblu a’u bolltio.</a:t>
            </a:r>
          </a:p>
        </p:txBody>
      </p:sp>
      <p:pic>
        <p:nvPicPr>
          <p:cNvPr id="3" name="Picture 2">
            <a:extLst>
              <a:ext uri="{FF2B5EF4-FFF2-40B4-BE49-F238E27FC236}">
                <a16:creationId xmlns:a16="http://schemas.microsoft.com/office/drawing/2014/main" id="{6A54596A-788B-49ED-BFAF-6A3DEB16B58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95536" y="2373419"/>
            <a:ext cx="5328592" cy="3349445"/>
          </a:xfrm>
          <a:prstGeom prst="rect">
            <a:avLst/>
          </a:prstGeom>
        </p:spPr>
      </p:pic>
      <p:sp>
        <p:nvSpPr>
          <p:cNvPr id="2" name="TextBox 1">
            <a:extLst>
              <a:ext uri="{FF2B5EF4-FFF2-40B4-BE49-F238E27FC236}">
                <a16:creationId xmlns:a16="http://schemas.microsoft.com/office/drawing/2014/main" id="{4BF617A9-2769-4719-AC79-D356435C701E}"/>
              </a:ext>
            </a:extLst>
          </p:cNvPr>
          <p:cNvSpPr txBox="1"/>
          <p:nvPr/>
        </p:nvSpPr>
        <p:spPr>
          <a:xfrm>
            <a:off x="6012160" y="2174802"/>
            <a:ext cx="2808312" cy="4401205"/>
          </a:xfrm>
          <a:prstGeom prst="rect">
            <a:avLst/>
          </a:prstGeom>
          <a:noFill/>
        </p:spPr>
        <p:txBody>
          <a:bodyPr wrap="square" rtlCol="0">
            <a:spAutoFit/>
          </a:bodyPr>
          <a:lstStyle/>
          <a:p>
            <a:r>
              <a:rPr lang="cy-GB" dirty="0"/>
              <a:t>Byddai’r distiau rhydd i’r dde ac yn gorgyffwrdd i’r chwith yn eistedd yn syth ar y waliau cynhaliol. </a:t>
            </a:r>
          </a:p>
          <a:p>
            <a:endParaRPr lang="en-US" dirty="0"/>
          </a:p>
          <a:p>
            <a:r>
              <a:rPr lang="cy-GB" dirty="0"/>
              <a:t>Dangosir distiau wedi’u gosod mewn cambrenni distiau safonol ac mae gan y trimwyr gambrenni llydan sy’n plygu dros gefn yr ail ddist.</a:t>
            </a:r>
          </a:p>
          <a:p>
            <a:endParaRPr lang="en-GB"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1059288"/>
            <a:ext cx="8229600" cy="382588"/>
          </a:xfrm>
        </p:spPr>
        <p:txBody>
          <a:bodyPr/>
          <a:lstStyle/>
          <a:p>
            <a:r>
              <a:rPr lang="cy-GB"/>
              <a:t>Distiau llawr a gorchuddion to fflat</a:t>
            </a:r>
          </a:p>
        </p:txBody>
      </p:sp>
      <p:sp>
        <p:nvSpPr>
          <p:cNvPr id="5123" name="Content Placeholder 2"/>
          <p:cNvSpPr>
            <a:spLocks noGrp="1"/>
          </p:cNvSpPr>
          <p:nvPr>
            <p:ph sz="quarter" idx="10"/>
          </p:nvPr>
        </p:nvSpPr>
        <p:spPr>
          <a:xfrm>
            <a:off x="457199" y="1628800"/>
            <a:ext cx="2242593" cy="4032448"/>
          </a:xfrm>
        </p:spPr>
        <p:txBody>
          <a:bodyPr/>
          <a:lstStyle/>
          <a:p>
            <a:pPr>
              <a:defRPr/>
            </a:pPr>
            <a:r>
              <a:rPr lang="cy-GB" dirty="0"/>
              <a:t>Mae’r llun yn dangos sut dylid gwasgaru lloriau i osgoi uniadau mewn rhes. </a:t>
            </a:r>
          </a:p>
          <a:p>
            <a:pPr>
              <a:defRPr/>
            </a:pPr>
            <a:r>
              <a:rPr lang="cy-GB" dirty="0"/>
              <a:t>Wrth osod sglodfwrdd, mae’n hanfodol gwasgaru’r uniadau i gryfhau’r llawr ac osgoi uniadau syth neu batrymau sy’n ailadrodd</a:t>
            </a:r>
          </a:p>
        </p:txBody>
      </p:sp>
      <p:pic>
        <p:nvPicPr>
          <p:cNvPr id="2" name="Picture 1">
            <a:extLst>
              <a:ext uri="{FF2B5EF4-FFF2-40B4-BE49-F238E27FC236}">
                <a16:creationId xmlns:a16="http://schemas.microsoft.com/office/drawing/2014/main" id="{4F121ACE-4B84-49CC-A302-CDEC50E165E2}"/>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t="14667" b="22711"/>
          <a:stretch/>
        </p:blipFill>
        <p:spPr>
          <a:xfrm>
            <a:off x="2699793" y="2420888"/>
            <a:ext cx="6414904" cy="2304256"/>
          </a:xfrm>
          <a:prstGeom prst="rect">
            <a:avLst/>
          </a:prstGeom>
        </p:spPr>
      </p:pic>
      <p:sp>
        <p:nvSpPr>
          <p:cNvPr id="3" name="TextBox 2">
            <a:extLst>
              <a:ext uri="{FF2B5EF4-FFF2-40B4-BE49-F238E27FC236}">
                <a16:creationId xmlns:a16="http://schemas.microsoft.com/office/drawing/2014/main" id="{C60C4206-0024-4CD0-9706-BE885AC2DF85}"/>
              </a:ext>
            </a:extLst>
          </p:cNvPr>
          <p:cNvSpPr txBox="1"/>
          <p:nvPr/>
        </p:nvSpPr>
        <p:spPr>
          <a:xfrm>
            <a:off x="3635896" y="2042123"/>
            <a:ext cx="4965512" cy="261610"/>
          </a:xfrm>
          <a:prstGeom prst="rect">
            <a:avLst/>
          </a:prstGeom>
          <a:noFill/>
        </p:spPr>
        <p:txBody>
          <a:bodyPr wrap="square" rtlCol="0">
            <a:spAutoFit/>
          </a:bodyPr>
          <a:lstStyle/>
          <a:p>
            <a:r>
              <a:rPr lang="cy-GB" sz="1100" b="1" dirty="0"/>
              <a:t>Sut ddylai cymalau wedi’u gwasgaru edrych a sut na ddylent edrych</a:t>
            </a:r>
          </a:p>
        </p:txBody>
      </p:sp>
      <p:sp>
        <p:nvSpPr>
          <p:cNvPr id="4" name="TextBox 3">
            <a:extLst>
              <a:ext uri="{FF2B5EF4-FFF2-40B4-BE49-F238E27FC236}">
                <a16:creationId xmlns:a16="http://schemas.microsoft.com/office/drawing/2014/main" id="{EDCBFB38-9338-4C15-A714-CDFBB5F478B8}"/>
              </a:ext>
            </a:extLst>
          </p:cNvPr>
          <p:cNvSpPr txBox="1"/>
          <p:nvPr/>
        </p:nvSpPr>
        <p:spPr>
          <a:xfrm>
            <a:off x="3102030" y="4843897"/>
            <a:ext cx="1800200" cy="600164"/>
          </a:xfrm>
          <a:prstGeom prst="rect">
            <a:avLst/>
          </a:prstGeom>
          <a:noFill/>
        </p:spPr>
        <p:txBody>
          <a:bodyPr wrap="square" rtlCol="0">
            <a:spAutoFit/>
          </a:bodyPr>
          <a:lstStyle/>
          <a:p>
            <a:pPr algn="ctr"/>
            <a:r>
              <a:rPr lang="cy-GB" sz="1100"/>
              <a:t>Dosbarthiad gwastad sy’n darparu llawr sy’n edrych yn naturiol </a:t>
            </a:r>
          </a:p>
        </p:txBody>
      </p:sp>
      <p:sp>
        <p:nvSpPr>
          <p:cNvPr id="7" name="TextBox 6">
            <a:extLst>
              <a:ext uri="{FF2B5EF4-FFF2-40B4-BE49-F238E27FC236}">
                <a16:creationId xmlns:a16="http://schemas.microsoft.com/office/drawing/2014/main" id="{1805AE95-1720-4594-80A7-018F78AC3AFC}"/>
              </a:ext>
            </a:extLst>
          </p:cNvPr>
          <p:cNvSpPr txBox="1"/>
          <p:nvPr/>
        </p:nvSpPr>
        <p:spPr>
          <a:xfrm>
            <a:off x="4929630" y="4843897"/>
            <a:ext cx="1800200" cy="430887"/>
          </a:xfrm>
          <a:prstGeom prst="rect">
            <a:avLst/>
          </a:prstGeom>
          <a:noFill/>
        </p:spPr>
        <p:txBody>
          <a:bodyPr wrap="square" rtlCol="0">
            <a:spAutoFit/>
          </a:bodyPr>
          <a:lstStyle/>
          <a:p>
            <a:pPr algn="ctr"/>
            <a:r>
              <a:rPr lang="cy-GB" sz="1100"/>
              <a:t>Mae’r estyll wedi’u gosod yn rhy wastad. Wedi’u gosod yn anghywir</a:t>
            </a:r>
          </a:p>
        </p:txBody>
      </p:sp>
      <p:sp>
        <p:nvSpPr>
          <p:cNvPr id="8" name="TextBox 7">
            <a:extLst>
              <a:ext uri="{FF2B5EF4-FFF2-40B4-BE49-F238E27FC236}">
                <a16:creationId xmlns:a16="http://schemas.microsoft.com/office/drawing/2014/main" id="{400045F8-0E53-45A5-9B13-9D1E9AC35F16}"/>
              </a:ext>
            </a:extLst>
          </p:cNvPr>
          <p:cNvSpPr txBox="1"/>
          <p:nvPr/>
        </p:nvSpPr>
        <p:spPr>
          <a:xfrm>
            <a:off x="6912260" y="4843897"/>
            <a:ext cx="1800200" cy="430887"/>
          </a:xfrm>
          <a:prstGeom prst="rect">
            <a:avLst/>
          </a:prstGeom>
          <a:noFill/>
        </p:spPr>
        <p:txBody>
          <a:bodyPr wrap="square" rtlCol="0">
            <a:spAutoFit/>
          </a:bodyPr>
          <a:lstStyle/>
          <a:p>
            <a:pPr algn="ctr"/>
            <a:r>
              <a:rPr lang="cy-GB" sz="1100"/>
              <a:t>Mae’r estyll wedi’u gosod yn rhy wastad. Wedi’u gosod yn anghywir</a:t>
            </a:r>
          </a:p>
        </p:txBody>
      </p:sp>
    </p:spTree>
    <p:extLst>
      <p:ext uri="{BB962C8B-B14F-4D97-AF65-F5344CB8AC3E}">
        <p14:creationId xmlns:p14="http://schemas.microsoft.com/office/powerpoint/2010/main" val="11223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1030188"/>
            <a:ext cx="8229600" cy="382588"/>
          </a:xfrm>
        </p:spPr>
        <p:txBody>
          <a:bodyPr/>
          <a:lstStyle/>
          <a:p>
            <a:r>
              <a:rPr lang="cy-GB"/>
              <a:t>Distiau llawr a gorchuddion to fflat</a:t>
            </a:r>
          </a:p>
        </p:txBody>
      </p:sp>
      <p:sp>
        <p:nvSpPr>
          <p:cNvPr id="5123" name="Content Placeholder 2"/>
          <p:cNvSpPr>
            <a:spLocks noGrp="1"/>
          </p:cNvSpPr>
          <p:nvPr>
            <p:ph sz="quarter" idx="10"/>
          </p:nvPr>
        </p:nvSpPr>
        <p:spPr>
          <a:xfrm>
            <a:off x="457200" y="2993345"/>
            <a:ext cx="5112568" cy="4427613"/>
          </a:xfrm>
        </p:spPr>
        <p:txBody>
          <a:bodyPr/>
          <a:lstStyle/>
          <a:p>
            <a:pPr>
              <a:defRPr/>
            </a:pPr>
            <a:r>
              <a:rPr lang="cy-GB"/>
              <a:t>Gall gwres dan y llawr wneud i fyrddau llawr solet grebachu a chracio, yn enwedig os nad ydynt yn ddigon sych. Dylid storio lloriau solet yn yr adeilad lle bydd yn cael ei osod am gryn amser er mwyn iddo allu addasu i’r amodau cyn dechrau ei osod.</a:t>
            </a:r>
          </a:p>
          <a:p>
            <a:pPr>
              <a:defRPr/>
            </a:pPr>
            <a:r>
              <a:rPr lang="cy-GB"/>
              <a:t>Mae lloriau fel y rhain fel arfer wedi’u hoelio.</a:t>
            </a:r>
          </a:p>
        </p:txBody>
      </p:sp>
      <p:pic>
        <p:nvPicPr>
          <p:cNvPr id="3" name="Picture 2">
            <a:extLst>
              <a:ext uri="{FF2B5EF4-FFF2-40B4-BE49-F238E27FC236}">
                <a16:creationId xmlns:a16="http://schemas.microsoft.com/office/drawing/2014/main" id="{DE41155D-5D67-4B2F-B0BC-1C0162EF399A}"/>
              </a:ext>
            </a:extLst>
          </p:cNvPr>
          <p:cNvPicPr>
            <a:picLocks noChangeAspect="1"/>
          </p:cNvPicPr>
          <p:nvPr/>
        </p:nvPicPr>
        <p:blipFill>
          <a:blip r:embed="rId2"/>
          <a:stretch>
            <a:fillRect/>
          </a:stretch>
        </p:blipFill>
        <p:spPr>
          <a:xfrm>
            <a:off x="5840187" y="2645467"/>
            <a:ext cx="3303813" cy="3303813"/>
          </a:xfrm>
          <a:prstGeom prst="rect">
            <a:avLst/>
          </a:prstGeom>
        </p:spPr>
      </p:pic>
      <p:sp>
        <p:nvSpPr>
          <p:cNvPr id="6" name="TextBox 5">
            <a:extLst>
              <a:ext uri="{FF2B5EF4-FFF2-40B4-BE49-F238E27FC236}">
                <a16:creationId xmlns:a16="http://schemas.microsoft.com/office/drawing/2014/main" id="{258C54F2-C446-464C-A981-B147A718435B}"/>
              </a:ext>
            </a:extLst>
          </p:cNvPr>
          <p:cNvSpPr txBox="1"/>
          <p:nvPr/>
        </p:nvSpPr>
        <p:spPr>
          <a:xfrm>
            <a:off x="354360" y="1533984"/>
            <a:ext cx="8435280" cy="1323439"/>
          </a:xfrm>
          <a:prstGeom prst="rect">
            <a:avLst/>
          </a:prstGeom>
          <a:noFill/>
        </p:spPr>
        <p:txBody>
          <a:bodyPr wrap="square">
            <a:spAutoFit/>
          </a:bodyPr>
          <a:lstStyle/>
          <a:p>
            <a:pPr>
              <a:defRPr/>
            </a:pPr>
            <a:r>
              <a:rPr lang="cy-GB"/>
              <a:t>Bydd lloriau solet yn crebachu ac yn ehangu mwy na chynnyrch wedi’i beiriannu. Dylid gadael digon o fwlch ar gyfer ehangu o amgylch y waliau gan y bydd y lloriau’n dechrau crychu os bydd yn ehangu heb le i wneud hynny a gall hyn wthio wal allan.</a:t>
            </a:r>
          </a:p>
        </p:txBody>
      </p:sp>
    </p:spTree>
    <p:extLst>
      <p:ext uri="{BB962C8B-B14F-4D97-AF65-F5344CB8AC3E}">
        <p14:creationId xmlns:p14="http://schemas.microsoft.com/office/powerpoint/2010/main" val="36499363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1102739"/>
            <a:ext cx="8229600" cy="382588"/>
          </a:xfrm>
        </p:spPr>
        <p:txBody>
          <a:bodyPr/>
          <a:lstStyle/>
          <a:p>
            <a:r>
              <a:rPr lang="cy-GB"/>
              <a:t>Distiau llawr a gorchuddion to fflat</a:t>
            </a:r>
          </a:p>
        </p:txBody>
      </p:sp>
      <p:sp>
        <p:nvSpPr>
          <p:cNvPr id="5123" name="Content Placeholder 2"/>
          <p:cNvSpPr>
            <a:spLocks noGrp="1"/>
          </p:cNvSpPr>
          <p:nvPr>
            <p:ph sz="quarter" idx="10"/>
          </p:nvPr>
        </p:nvSpPr>
        <p:spPr>
          <a:xfrm>
            <a:off x="457200" y="3377001"/>
            <a:ext cx="6042097" cy="2617542"/>
          </a:xfrm>
        </p:spPr>
        <p:txBody>
          <a:bodyPr/>
          <a:lstStyle/>
          <a:p>
            <a:pPr marL="342900" indent="-342900">
              <a:buClr>
                <a:srgbClr val="0077E3"/>
              </a:buClr>
              <a:buFont typeface="Arial" panose="020B0604020202020204" pitchFamily="34" charset="0"/>
              <a:buChar char="•"/>
              <a:defRPr/>
            </a:pPr>
            <a:r>
              <a:rPr lang="cy-GB" sz="1800" dirty="0"/>
              <a:t>Mae </a:t>
            </a:r>
            <a:r>
              <a:rPr lang="cy-GB" sz="1800" b="1" dirty="0"/>
              <a:t>OSB</a:t>
            </a:r>
            <a:r>
              <a:rPr lang="cy-GB" sz="1800" dirty="0"/>
              <a:t> yn cael ei ddefnyddio’n fwy cyffredin ar gyfer gorchuddion to fflat. Yn gyffredinol, mae OSB wedi’i orchuddio â haenau bitwmen neu wydr ffibr sy’n ei amddiffyn rhag lleithder UV a fydd yn achosi iddo ddirywio dros amser.</a:t>
            </a:r>
          </a:p>
          <a:p>
            <a:pPr marL="342900" indent="-342900">
              <a:buClr>
                <a:srgbClr val="0077E3"/>
              </a:buClr>
              <a:buFont typeface="Arial" panose="020B0604020202020204" pitchFamily="34" charset="0"/>
              <a:buChar char="•"/>
              <a:defRPr/>
            </a:pPr>
            <a:r>
              <a:rPr lang="cy-GB" sz="1800" dirty="0"/>
              <a:t>Mae haen yn cael ei defnyddio mewn mannau llaith fel ystafelloedd ymolchi. </a:t>
            </a:r>
          </a:p>
          <a:p>
            <a:pPr>
              <a:defRPr/>
            </a:pPr>
            <a:endParaRPr lang="en-US" dirty="0">
              <a:ea typeface="ＭＳ Ｐゴシック" pitchFamily="-105" charset="-128"/>
              <a:cs typeface="ＭＳ Ｐゴシック" pitchFamily="-105" charset="-128"/>
            </a:endParaRPr>
          </a:p>
        </p:txBody>
      </p:sp>
      <p:pic>
        <p:nvPicPr>
          <p:cNvPr id="2" name="Picture 1">
            <a:extLst>
              <a:ext uri="{FF2B5EF4-FFF2-40B4-BE49-F238E27FC236}">
                <a16:creationId xmlns:a16="http://schemas.microsoft.com/office/drawing/2014/main" id="{002650B5-6507-4FB6-BBBB-D7F5F5AF383B}"/>
              </a:ext>
            </a:extLst>
          </p:cNvPr>
          <p:cNvPicPr>
            <a:picLocks noChangeAspect="1"/>
          </p:cNvPicPr>
          <p:nvPr/>
        </p:nvPicPr>
        <p:blipFill>
          <a:blip r:embed="rId2"/>
          <a:stretch>
            <a:fillRect/>
          </a:stretch>
        </p:blipFill>
        <p:spPr>
          <a:xfrm>
            <a:off x="6660232" y="3215022"/>
            <a:ext cx="2483768" cy="2562439"/>
          </a:xfrm>
          <a:prstGeom prst="rect">
            <a:avLst/>
          </a:prstGeom>
        </p:spPr>
      </p:pic>
      <p:sp>
        <p:nvSpPr>
          <p:cNvPr id="6" name="TextBox 5">
            <a:extLst>
              <a:ext uri="{FF2B5EF4-FFF2-40B4-BE49-F238E27FC236}">
                <a16:creationId xmlns:a16="http://schemas.microsoft.com/office/drawing/2014/main" id="{A1757CB8-F142-4BB1-8A5F-D8C2506C1E5D}"/>
              </a:ext>
            </a:extLst>
          </p:cNvPr>
          <p:cNvSpPr txBox="1"/>
          <p:nvPr/>
        </p:nvSpPr>
        <p:spPr>
          <a:xfrm>
            <a:off x="407952" y="1536174"/>
            <a:ext cx="8736048" cy="1754326"/>
          </a:xfrm>
          <a:prstGeom prst="rect">
            <a:avLst/>
          </a:prstGeom>
          <a:noFill/>
        </p:spPr>
        <p:txBody>
          <a:bodyPr wrap="square">
            <a:spAutoFit/>
          </a:bodyPr>
          <a:lstStyle/>
          <a:p>
            <a:pPr marL="342900" indent="-342900">
              <a:buClr>
                <a:srgbClr val="0077E3"/>
              </a:buClr>
              <a:buFont typeface="Arial" panose="020B0604020202020204" pitchFamily="34" charset="0"/>
              <a:buChar char="•"/>
              <a:defRPr/>
            </a:pPr>
            <a:r>
              <a:rPr lang="cy-GB" sz="1800" dirty="0"/>
              <a:t>Y </a:t>
            </a:r>
            <a:r>
              <a:rPr lang="cy-GB" sz="1800" b="1" dirty="0"/>
              <a:t>sglodfwrdd tafod a rhigolog</a:t>
            </a:r>
            <a:r>
              <a:rPr lang="cy-GB" sz="1800" dirty="0"/>
              <a:t> yw’r cynnyrch sy’n cael ei ddefnyddio amlaf ar gyfer gorchuddion distiau mewnol. Mae sglodfwrdd TGV yn cael ei drin â gwrthiant lleithder ond ni ddylid ei adael mewn amodau gwlyb na llaith cyn i’r uniadau gael eu gludo a’u tapio gan y gallant fod yn feddal a cholli eu cywirdeb. Mae lloriau TGV fel arfer yn cael eu gludo a’u sgriwio i osgoi gwichian wrth i’r cymalau rwbio yn erbyn ei gilydd.</a:t>
            </a:r>
          </a:p>
        </p:txBody>
      </p:sp>
    </p:spTree>
    <p:extLst>
      <p:ext uri="{BB962C8B-B14F-4D97-AF65-F5344CB8AC3E}">
        <p14:creationId xmlns:p14="http://schemas.microsoft.com/office/powerpoint/2010/main" val="13167909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cy-GB"/>
              <a:t>Gweithgareddau strwythurol cyn y ffics cyntaf </a:t>
            </a:r>
          </a:p>
        </p:txBody>
      </p:sp>
      <p:sp>
        <p:nvSpPr>
          <p:cNvPr id="3075" name="Content Placeholder 2"/>
          <p:cNvSpPr>
            <a:spLocks noGrp="1"/>
          </p:cNvSpPr>
          <p:nvPr>
            <p:ph sz="quarter" idx="10"/>
          </p:nvPr>
        </p:nvSpPr>
        <p:spPr>
          <a:xfrm>
            <a:off x="457200" y="1512000"/>
            <a:ext cx="8229600" cy="4221256"/>
          </a:xfrm>
        </p:spPr>
        <p:txBody>
          <a:bodyPr/>
          <a:lstStyle/>
          <a:p>
            <a:pPr marL="0" indent="0"/>
            <a:r>
              <a:rPr lang="cy-GB" sz="1800" dirty="0"/>
              <a:t>Beth yw rhai o’r gweithgareddau strwythurol ar gyfer saer cyn y ffics cyntaf?</a:t>
            </a:r>
          </a:p>
          <a:p>
            <a:pPr lvl="1">
              <a:spcBef>
                <a:spcPts val="300"/>
              </a:spcBef>
              <a:spcAft>
                <a:spcPts val="300"/>
              </a:spcAft>
            </a:pPr>
            <a:r>
              <a:rPr lang="cy-GB" sz="1800" dirty="0"/>
              <a:t>Gosod fframiau pren a thrawstiau </a:t>
            </a:r>
          </a:p>
          <a:p>
            <a:pPr lvl="1">
              <a:spcBef>
                <a:spcPts val="300"/>
              </a:spcBef>
              <a:spcAft>
                <a:spcPts val="300"/>
              </a:spcAft>
            </a:pPr>
            <a:r>
              <a:rPr lang="cy-GB" sz="1800" dirty="0"/>
              <a:t>Gosod waliau a thoeau allanol parod</a:t>
            </a:r>
          </a:p>
          <a:p>
            <a:pPr lvl="1">
              <a:spcBef>
                <a:spcPts val="300"/>
              </a:spcBef>
              <a:spcAft>
                <a:spcPts val="300"/>
              </a:spcAft>
            </a:pPr>
            <a:r>
              <a:rPr lang="cy-GB" sz="1800" dirty="0"/>
              <a:t>Torri toeau a gorffen bondoeau</a:t>
            </a:r>
          </a:p>
          <a:p>
            <a:pPr lvl="1">
              <a:spcBef>
                <a:spcPts val="300"/>
              </a:spcBef>
              <a:spcAft>
                <a:spcPts val="300"/>
              </a:spcAft>
            </a:pPr>
            <a:r>
              <a:rPr lang="cy-GB" sz="1800" dirty="0"/>
              <a:t>Adeiladu a gosod dormerau</a:t>
            </a:r>
          </a:p>
          <a:p>
            <a:pPr lvl="1">
              <a:spcBef>
                <a:spcPts val="300"/>
              </a:spcBef>
              <a:spcAft>
                <a:spcPts val="300"/>
              </a:spcAft>
            </a:pPr>
            <a:r>
              <a:rPr lang="cy-GB" sz="1800" dirty="0"/>
              <a:t>Gosod trawstiau to</a:t>
            </a:r>
          </a:p>
          <a:p>
            <a:pPr lvl="1">
              <a:spcBef>
                <a:spcPts val="300"/>
              </a:spcBef>
              <a:spcAft>
                <a:spcPts val="300"/>
              </a:spcAft>
            </a:pPr>
            <a:r>
              <a:rPr lang="cy-GB" sz="1800" dirty="0"/>
              <a:t>Gwaith stydiau strwythurol allanol</a:t>
            </a:r>
          </a:p>
          <a:p>
            <a:pPr lvl="1">
              <a:spcBef>
                <a:spcPts val="300"/>
              </a:spcBef>
              <a:spcAft>
                <a:spcPts val="300"/>
              </a:spcAft>
            </a:pPr>
            <a:r>
              <a:rPr lang="cy-GB" sz="1800" dirty="0"/>
              <a:t>Ffurfwaith ar gyfer padiau concrid</a:t>
            </a:r>
          </a:p>
          <a:p>
            <a:pPr lvl="1">
              <a:spcBef>
                <a:spcPts val="300"/>
              </a:spcBef>
              <a:spcAft>
                <a:spcPts val="300"/>
              </a:spcAft>
            </a:pPr>
            <a:r>
              <a:rPr lang="cy-GB" sz="1800" dirty="0"/>
              <a:t>Gosod trawstiau a linteli dur neu bren</a:t>
            </a:r>
          </a:p>
          <a:p>
            <a:pPr lvl="1">
              <a:spcBef>
                <a:spcPts val="300"/>
              </a:spcBef>
              <a:spcAft>
                <a:spcPts val="300"/>
              </a:spcAft>
            </a:pPr>
            <a:r>
              <a:rPr lang="cy-GB" sz="1800" dirty="0"/>
              <a:t>Gosod cynhalbyst dros dro</a:t>
            </a:r>
          </a:p>
          <a:p>
            <a:pPr lvl="2"/>
            <a:endParaRPr lang="en-US" sz="1000" dirty="0">
              <a:ea typeface="ＭＳ Ｐゴシック" pitchFamily="-105" charset="-128"/>
              <a:cs typeface="ＭＳ Ｐゴシック" pitchFamily="-105" charset="-128"/>
            </a:endParaRPr>
          </a:p>
        </p:txBody>
      </p:sp>
      <p:pic>
        <p:nvPicPr>
          <p:cNvPr id="4" name="Picture 3">
            <a:extLst>
              <a:ext uri="{FF2B5EF4-FFF2-40B4-BE49-F238E27FC236}">
                <a16:creationId xmlns:a16="http://schemas.microsoft.com/office/drawing/2014/main" id="{8ADBF540-AF10-4643-B24F-54AB0156F2DA}"/>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436096" y="2925991"/>
            <a:ext cx="3707904" cy="2957030"/>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992636"/>
            <a:ext cx="8229600" cy="382588"/>
          </a:xfrm>
        </p:spPr>
        <p:txBody>
          <a:bodyPr/>
          <a:lstStyle/>
          <a:p>
            <a:r>
              <a:rPr lang="cy-GB"/>
              <a:t>Stydiau</a:t>
            </a:r>
          </a:p>
        </p:txBody>
      </p:sp>
      <p:sp>
        <p:nvSpPr>
          <p:cNvPr id="5123" name="Content Placeholder 2"/>
          <p:cNvSpPr>
            <a:spLocks noGrp="1"/>
          </p:cNvSpPr>
          <p:nvPr>
            <p:ph sz="quarter" idx="10"/>
          </p:nvPr>
        </p:nvSpPr>
        <p:spPr>
          <a:xfrm>
            <a:off x="442756" y="1434230"/>
            <a:ext cx="3965136" cy="3989540"/>
          </a:xfrm>
        </p:spPr>
        <p:txBody>
          <a:bodyPr/>
          <a:lstStyle/>
          <a:p>
            <a:pPr>
              <a:defRPr/>
            </a:pPr>
            <a:r>
              <a:rPr lang="cy-GB" dirty="0"/>
              <a:t>Mae gwaith stydiau yn cyfeirio at bob ffrâm fertigol sy’n cael ei gwneud i greu waliau strwythurol neu allanol a phared mewnol.</a:t>
            </a:r>
          </a:p>
          <a:p>
            <a:pPr marL="342900" indent="-342900">
              <a:spcBef>
                <a:spcPts val="500"/>
              </a:spcBef>
              <a:spcAft>
                <a:spcPts val="500"/>
              </a:spcAft>
              <a:buClr>
                <a:srgbClr val="0077E3"/>
              </a:buClr>
              <a:buFont typeface="Arial" panose="020B0604020202020204" pitchFamily="34" charset="0"/>
              <a:buChar char="•"/>
              <a:defRPr/>
            </a:pPr>
            <a:r>
              <a:rPr lang="cy-GB" dirty="0"/>
              <a:t>Mae’r stydiau yn sefyll yn syth. </a:t>
            </a:r>
          </a:p>
          <a:p>
            <a:pPr marL="342900" indent="-342900">
              <a:spcBef>
                <a:spcPts val="500"/>
              </a:spcBef>
              <a:spcAft>
                <a:spcPts val="500"/>
              </a:spcAft>
              <a:buClr>
                <a:srgbClr val="0077E3"/>
              </a:buClr>
              <a:buFont typeface="Arial" panose="020B0604020202020204" pitchFamily="34" charset="0"/>
              <a:buChar char="•"/>
              <a:defRPr/>
            </a:pPr>
            <a:r>
              <a:rPr lang="cy-GB" dirty="0"/>
              <a:t>Mae’r darnau pen a gwaelod yn cael eu galw’n ben, yn nenfwd neu’n blât uchaf, ac yn wadn, yn llawr neu'n blât gwaelod yn y drefn honno. </a:t>
            </a:r>
          </a:p>
          <a:p>
            <a:pPr marL="342900" indent="-342900">
              <a:spcBef>
                <a:spcPts val="500"/>
              </a:spcBef>
              <a:spcAft>
                <a:spcPts val="500"/>
              </a:spcAft>
              <a:buClr>
                <a:srgbClr val="0077E3"/>
              </a:buClr>
              <a:buFont typeface="Arial" panose="020B0604020202020204" pitchFamily="34" charset="0"/>
              <a:buChar char="•"/>
              <a:defRPr/>
            </a:pPr>
            <a:r>
              <a:rPr lang="cy-GB" dirty="0"/>
              <a:t>Gelwir y llinellau o ddarnau llorweddol byr sy’n ymuno â’r stydiau yn nogins.</a:t>
            </a:r>
          </a:p>
        </p:txBody>
      </p:sp>
      <p:grpSp>
        <p:nvGrpSpPr>
          <p:cNvPr id="5" name="Group 4">
            <a:extLst>
              <a:ext uri="{FF2B5EF4-FFF2-40B4-BE49-F238E27FC236}">
                <a16:creationId xmlns:a16="http://schemas.microsoft.com/office/drawing/2014/main" id="{5AF4109A-E331-4FB0-9929-99CCA9DED922}"/>
              </a:ext>
            </a:extLst>
          </p:cNvPr>
          <p:cNvGrpSpPr/>
          <p:nvPr/>
        </p:nvGrpSpPr>
        <p:grpSpPr>
          <a:xfrm>
            <a:off x="4572000" y="1343820"/>
            <a:ext cx="4248022" cy="3971383"/>
            <a:chOff x="3492331" y="1394239"/>
            <a:chExt cx="4248022" cy="3971383"/>
          </a:xfrm>
        </p:grpSpPr>
        <p:grpSp>
          <p:nvGrpSpPr>
            <p:cNvPr id="6" name="Group 5">
              <a:extLst>
                <a:ext uri="{FF2B5EF4-FFF2-40B4-BE49-F238E27FC236}">
                  <a16:creationId xmlns:a16="http://schemas.microsoft.com/office/drawing/2014/main" id="{2DFDA63A-0646-4570-A83F-EC1B85958341}"/>
                </a:ext>
              </a:extLst>
            </p:cNvPr>
            <p:cNvGrpSpPr/>
            <p:nvPr/>
          </p:nvGrpSpPr>
          <p:grpSpPr>
            <a:xfrm>
              <a:off x="3492331" y="1394239"/>
              <a:ext cx="4248022" cy="3500787"/>
              <a:chOff x="4305401" y="2135764"/>
              <a:chExt cx="2665745" cy="2196837"/>
            </a:xfrm>
          </p:grpSpPr>
          <p:grpSp>
            <p:nvGrpSpPr>
              <p:cNvPr id="11" name="object 91">
                <a:extLst>
                  <a:ext uri="{FF2B5EF4-FFF2-40B4-BE49-F238E27FC236}">
                    <a16:creationId xmlns:a16="http://schemas.microsoft.com/office/drawing/2014/main" id="{B3882332-5616-48C1-BD5E-B66A7BDD2217}"/>
                  </a:ext>
                </a:extLst>
              </p:cNvPr>
              <p:cNvGrpSpPr/>
              <p:nvPr/>
            </p:nvGrpSpPr>
            <p:grpSpPr>
              <a:xfrm>
                <a:off x="4808971" y="2332987"/>
                <a:ext cx="2162175" cy="1999614"/>
                <a:chOff x="4808971" y="2332987"/>
                <a:chExt cx="2162175" cy="1999614"/>
              </a:xfrm>
            </p:grpSpPr>
            <p:sp>
              <p:nvSpPr>
                <p:cNvPr id="22" name="object 92">
                  <a:extLst>
                    <a:ext uri="{FF2B5EF4-FFF2-40B4-BE49-F238E27FC236}">
                      <a16:creationId xmlns:a16="http://schemas.microsoft.com/office/drawing/2014/main" id="{53DB975F-41CC-439D-9EB8-430C85E1DADA}"/>
                    </a:ext>
                  </a:extLst>
                </p:cNvPr>
                <p:cNvSpPr/>
                <p:nvPr/>
              </p:nvSpPr>
              <p:spPr>
                <a:xfrm>
                  <a:off x="6654711" y="3929870"/>
                  <a:ext cx="314325" cy="87630"/>
                </a:xfrm>
                <a:custGeom>
                  <a:avLst/>
                  <a:gdLst/>
                  <a:ahLst/>
                  <a:cxnLst/>
                  <a:rect l="l" t="t" r="r" b="b"/>
                  <a:pathLst>
                    <a:path w="314325" h="87629">
                      <a:moveTo>
                        <a:pt x="314045" y="0"/>
                      </a:moveTo>
                      <a:lnTo>
                        <a:pt x="0" y="52501"/>
                      </a:lnTo>
                      <a:lnTo>
                        <a:pt x="0" y="87109"/>
                      </a:lnTo>
                      <a:lnTo>
                        <a:pt x="314045" y="34620"/>
                      </a:lnTo>
                      <a:lnTo>
                        <a:pt x="314045" y="0"/>
                      </a:lnTo>
                      <a:close/>
                    </a:path>
                  </a:pathLst>
                </a:custGeom>
                <a:solidFill>
                  <a:srgbClr val="D0A46F"/>
                </a:solidFill>
              </p:spPr>
              <p:txBody>
                <a:bodyPr wrap="square" lIns="0" tIns="0" rIns="0" bIns="0" rtlCol="0"/>
                <a:lstStyle/>
                <a:p>
                  <a:endParaRPr sz="1100"/>
                </a:p>
              </p:txBody>
            </p:sp>
            <p:sp>
              <p:nvSpPr>
                <p:cNvPr id="23" name="object 93">
                  <a:extLst>
                    <a:ext uri="{FF2B5EF4-FFF2-40B4-BE49-F238E27FC236}">
                      <a16:creationId xmlns:a16="http://schemas.microsoft.com/office/drawing/2014/main" id="{C248B386-241F-4A10-8172-15790DD2496C}"/>
                    </a:ext>
                  </a:extLst>
                </p:cNvPr>
                <p:cNvSpPr/>
                <p:nvPr/>
              </p:nvSpPr>
              <p:spPr>
                <a:xfrm>
                  <a:off x="6654711" y="3929870"/>
                  <a:ext cx="314325" cy="87630"/>
                </a:xfrm>
                <a:custGeom>
                  <a:avLst/>
                  <a:gdLst/>
                  <a:ahLst/>
                  <a:cxnLst/>
                  <a:rect l="l" t="t" r="r" b="b"/>
                  <a:pathLst>
                    <a:path w="314325" h="87629">
                      <a:moveTo>
                        <a:pt x="0" y="87109"/>
                      </a:moveTo>
                      <a:lnTo>
                        <a:pt x="314045" y="34620"/>
                      </a:lnTo>
                      <a:lnTo>
                        <a:pt x="314045" y="0"/>
                      </a:lnTo>
                      <a:lnTo>
                        <a:pt x="0" y="52501"/>
                      </a:lnTo>
                      <a:lnTo>
                        <a:pt x="0" y="87109"/>
                      </a:lnTo>
                      <a:close/>
                    </a:path>
                  </a:pathLst>
                </a:custGeom>
                <a:ln w="3556">
                  <a:solidFill>
                    <a:srgbClr val="1D1C20"/>
                  </a:solidFill>
                </a:ln>
              </p:spPr>
              <p:txBody>
                <a:bodyPr wrap="square" lIns="0" tIns="0" rIns="0" bIns="0" rtlCol="0"/>
                <a:lstStyle/>
                <a:p>
                  <a:endParaRPr sz="1100"/>
                </a:p>
              </p:txBody>
            </p:sp>
            <p:sp>
              <p:nvSpPr>
                <p:cNvPr id="24" name="object 94">
                  <a:extLst>
                    <a:ext uri="{FF2B5EF4-FFF2-40B4-BE49-F238E27FC236}">
                      <a16:creationId xmlns:a16="http://schemas.microsoft.com/office/drawing/2014/main" id="{CE73CFA1-9709-4E2E-857A-6826A0E53352}"/>
                    </a:ext>
                  </a:extLst>
                </p:cNvPr>
                <p:cNvSpPr/>
                <p:nvPr/>
              </p:nvSpPr>
              <p:spPr>
                <a:xfrm>
                  <a:off x="6616026" y="3891232"/>
                  <a:ext cx="353060" cy="91440"/>
                </a:xfrm>
                <a:custGeom>
                  <a:avLst/>
                  <a:gdLst/>
                  <a:ahLst/>
                  <a:cxnLst/>
                  <a:rect l="l" t="t" r="r" b="b"/>
                  <a:pathLst>
                    <a:path w="353059" h="91439">
                      <a:moveTo>
                        <a:pt x="314045" y="0"/>
                      </a:moveTo>
                      <a:lnTo>
                        <a:pt x="0" y="52463"/>
                      </a:lnTo>
                      <a:lnTo>
                        <a:pt x="38684" y="91059"/>
                      </a:lnTo>
                      <a:lnTo>
                        <a:pt x="352729" y="38582"/>
                      </a:lnTo>
                      <a:lnTo>
                        <a:pt x="314045" y="0"/>
                      </a:lnTo>
                      <a:close/>
                    </a:path>
                  </a:pathLst>
                </a:custGeom>
                <a:solidFill>
                  <a:srgbClr val="D9B586"/>
                </a:solidFill>
              </p:spPr>
              <p:txBody>
                <a:bodyPr wrap="square" lIns="0" tIns="0" rIns="0" bIns="0" rtlCol="0"/>
                <a:lstStyle/>
                <a:p>
                  <a:endParaRPr sz="1100"/>
                </a:p>
              </p:txBody>
            </p:sp>
            <p:sp>
              <p:nvSpPr>
                <p:cNvPr id="25" name="object 95">
                  <a:extLst>
                    <a:ext uri="{FF2B5EF4-FFF2-40B4-BE49-F238E27FC236}">
                      <a16:creationId xmlns:a16="http://schemas.microsoft.com/office/drawing/2014/main" id="{9C165FE0-76E6-4283-AF48-1683A025560A}"/>
                    </a:ext>
                  </a:extLst>
                </p:cNvPr>
                <p:cNvSpPr/>
                <p:nvPr/>
              </p:nvSpPr>
              <p:spPr>
                <a:xfrm>
                  <a:off x="6616026" y="3891232"/>
                  <a:ext cx="353060" cy="91440"/>
                </a:xfrm>
                <a:custGeom>
                  <a:avLst/>
                  <a:gdLst/>
                  <a:ahLst/>
                  <a:cxnLst/>
                  <a:rect l="l" t="t" r="r" b="b"/>
                  <a:pathLst>
                    <a:path w="353059" h="91439">
                      <a:moveTo>
                        <a:pt x="38684" y="91059"/>
                      </a:moveTo>
                      <a:lnTo>
                        <a:pt x="352729" y="38582"/>
                      </a:lnTo>
                      <a:lnTo>
                        <a:pt x="314045" y="0"/>
                      </a:lnTo>
                      <a:lnTo>
                        <a:pt x="0" y="52463"/>
                      </a:lnTo>
                      <a:lnTo>
                        <a:pt x="38684" y="91059"/>
                      </a:lnTo>
                      <a:close/>
                    </a:path>
                  </a:pathLst>
                </a:custGeom>
                <a:ln w="3556">
                  <a:solidFill>
                    <a:srgbClr val="1D1C20"/>
                  </a:solidFill>
                </a:ln>
              </p:spPr>
              <p:txBody>
                <a:bodyPr wrap="square" lIns="0" tIns="0" rIns="0" bIns="0" rtlCol="0"/>
                <a:lstStyle/>
                <a:p>
                  <a:endParaRPr sz="1100"/>
                </a:p>
              </p:txBody>
            </p:sp>
            <p:sp>
              <p:nvSpPr>
                <p:cNvPr id="26" name="object 96">
                  <a:extLst>
                    <a:ext uri="{FF2B5EF4-FFF2-40B4-BE49-F238E27FC236}">
                      <a16:creationId xmlns:a16="http://schemas.microsoft.com/office/drawing/2014/main" id="{B07EF9F9-C009-4F3C-849B-1067FA454CD3}"/>
                    </a:ext>
                  </a:extLst>
                </p:cNvPr>
                <p:cNvSpPr/>
                <p:nvPr/>
              </p:nvSpPr>
              <p:spPr>
                <a:xfrm>
                  <a:off x="6616094" y="3943774"/>
                  <a:ext cx="38735" cy="73660"/>
                </a:xfrm>
                <a:custGeom>
                  <a:avLst/>
                  <a:gdLst/>
                  <a:ahLst/>
                  <a:cxnLst/>
                  <a:rect l="l" t="t" r="r" b="b"/>
                  <a:pathLst>
                    <a:path w="38734" h="73660">
                      <a:moveTo>
                        <a:pt x="0" y="0"/>
                      </a:moveTo>
                      <a:lnTo>
                        <a:pt x="0" y="34607"/>
                      </a:lnTo>
                      <a:lnTo>
                        <a:pt x="38620" y="73202"/>
                      </a:lnTo>
                      <a:lnTo>
                        <a:pt x="38620" y="38595"/>
                      </a:lnTo>
                      <a:lnTo>
                        <a:pt x="0" y="0"/>
                      </a:lnTo>
                      <a:close/>
                    </a:path>
                  </a:pathLst>
                </a:custGeom>
                <a:solidFill>
                  <a:srgbClr val="AD8859"/>
                </a:solidFill>
              </p:spPr>
              <p:txBody>
                <a:bodyPr wrap="square" lIns="0" tIns="0" rIns="0" bIns="0" rtlCol="0"/>
                <a:lstStyle/>
                <a:p>
                  <a:endParaRPr sz="1100"/>
                </a:p>
              </p:txBody>
            </p:sp>
            <p:sp>
              <p:nvSpPr>
                <p:cNvPr id="27" name="object 97">
                  <a:extLst>
                    <a:ext uri="{FF2B5EF4-FFF2-40B4-BE49-F238E27FC236}">
                      <a16:creationId xmlns:a16="http://schemas.microsoft.com/office/drawing/2014/main" id="{2D7E19FA-5F93-4D3B-AC17-B8280A6202A7}"/>
                    </a:ext>
                  </a:extLst>
                </p:cNvPr>
                <p:cNvSpPr/>
                <p:nvPr/>
              </p:nvSpPr>
              <p:spPr>
                <a:xfrm>
                  <a:off x="6616094" y="3943774"/>
                  <a:ext cx="38735" cy="73660"/>
                </a:xfrm>
                <a:custGeom>
                  <a:avLst/>
                  <a:gdLst/>
                  <a:ahLst/>
                  <a:cxnLst/>
                  <a:rect l="l" t="t" r="r" b="b"/>
                  <a:pathLst>
                    <a:path w="38734" h="73660">
                      <a:moveTo>
                        <a:pt x="0" y="34607"/>
                      </a:moveTo>
                      <a:lnTo>
                        <a:pt x="38620" y="73202"/>
                      </a:lnTo>
                      <a:lnTo>
                        <a:pt x="38620" y="38595"/>
                      </a:lnTo>
                      <a:lnTo>
                        <a:pt x="0" y="0"/>
                      </a:lnTo>
                      <a:lnTo>
                        <a:pt x="0" y="34607"/>
                      </a:lnTo>
                      <a:close/>
                    </a:path>
                  </a:pathLst>
                </a:custGeom>
                <a:ln w="3556">
                  <a:solidFill>
                    <a:srgbClr val="1D1C20"/>
                  </a:solidFill>
                </a:ln>
              </p:spPr>
              <p:txBody>
                <a:bodyPr wrap="square" lIns="0" tIns="0" rIns="0" bIns="0" rtlCol="0"/>
                <a:lstStyle/>
                <a:p>
                  <a:endParaRPr sz="1100"/>
                </a:p>
              </p:txBody>
            </p:sp>
            <p:sp>
              <p:nvSpPr>
                <p:cNvPr id="28" name="object 98">
                  <a:extLst>
                    <a:ext uri="{FF2B5EF4-FFF2-40B4-BE49-F238E27FC236}">
                      <a16:creationId xmlns:a16="http://schemas.microsoft.com/office/drawing/2014/main" id="{BF808474-2123-4469-9506-85C769CA7899}"/>
                    </a:ext>
                  </a:extLst>
                </p:cNvPr>
                <p:cNvSpPr/>
                <p:nvPr/>
              </p:nvSpPr>
              <p:spPr>
                <a:xfrm>
                  <a:off x="6928236" y="2408227"/>
                  <a:ext cx="40640" cy="1529080"/>
                </a:xfrm>
                <a:custGeom>
                  <a:avLst/>
                  <a:gdLst/>
                  <a:ahLst/>
                  <a:cxnLst/>
                  <a:rect l="l" t="t" r="r" b="b"/>
                  <a:pathLst>
                    <a:path w="40640" h="1529079">
                      <a:moveTo>
                        <a:pt x="40513" y="0"/>
                      </a:moveTo>
                      <a:lnTo>
                        <a:pt x="0" y="7124"/>
                      </a:lnTo>
                      <a:lnTo>
                        <a:pt x="0" y="1528711"/>
                      </a:lnTo>
                      <a:lnTo>
                        <a:pt x="40513" y="1521587"/>
                      </a:lnTo>
                      <a:lnTo>
                        <a:pt x="40513" y="0"/>
                      </a:lnTo>
                      <a:close/>
                    </a:path>
                  </a:pathLst>
                </a:custGeom>
                <a:solidFill>
                  <a:srgbClr val="D0A46F"/>
                </a:solidFill>
              </p:spPr>
              <p:txBody>
                <a:bodyPr wrap="square" lIns="0" tIns="0" rIns="0" bIns="0" rtlCol="0"/>
                <a:lstStyle/>
                <a:p>
                  <a:endParaRPr sz="1100"/>
                </a:p>
              </p:txBody>
            </p:sp>
            <p:sp>
              <p:nvSpPr>
                <p:cNvPr id="29" name="object 99">
                  <a:extLst>
                    <a:ext uri="{FF2B5EF4-FFF2-40B4-BE49-F238E27FC236}">
                      <a16:creationId xmlns:a16="http://schemas.microsoft.com/office/drawing/2014/main" id="{8DCCB50F-4DF7-41F1-8BCB-6FA39E50F98E}"/>
                    </a:ext>
                  </a:extLst>
                </p:cNvPr>
                <p:cNvSpPr/>
                <p:nvPr/>
              </p:nvSpPr>
              <p:spPr>
                <a:xfrm>
                  <a:off x="6928236" y="2408227"/>
                  <a:ext cx="40640" cy="1529080"/>
                </a:xfrm>
                <a:custGeom>
                  <a:avLst/>
                  <a:gdLst/>
                  <a:ahLst/>
                  <a:cxnLst/>
                  <a:rect l="l" t="t" r="r" b="b"/>
                  <a:pathLst>
                    <a:path w="40640" h="1529079">
                      <a:moveTo>
                        <a:pt x="0" y="1528711"/>
                      </a:moveTo>
                      <a:lnTo>
                        <a:pt x="40513" y="1521587"/>
                      </a:lnTo>
                      <a:lnTo>
                        <a:pt x="40513" y="0"/>
                      </a:lnTo>
                      <a:lnTo>
                        <a:pt x="0" y="7124"/>
                      </a:lnTo>
                      <a:lnTo>
                        <a:pt x="0" y="1528711"/>
                      </a:lnTo>
                      <a:close/>
                    </a:path>
                  </a:pathLst>
                </a:custGeom>
                <a:ln w="3556">
                  <a:solidFill>
                    <a:srgbClr val="1D1C20"/>
                  </a:solidFill>
                </a:ln>
              </p:spPr>
              <p:txBody>
                <a:bodyPr wrap="square" lIns="0" tIns="0" rIns="0" bIns="0" rtlCol="0"/>
                <a:lstStyle/>
                <a:p>
                  <a:endParaRPr sz="1100"/>
                </a:p>
              </p:txBody>
            </p:sp>
            <p:sp>
              <p:nvSpPr>
                <p:cNvPr id="30" name="object 100">
                  <a:extLst>
                    <a:ext uri="{FF2B5EF4-FFF2-40B4-BE49-F238E27FC236}">
                      <a16:creationId xmlns:a16="http://schemas.microsoft.com/office/drawing/2014/main" id="{F7FBE24B-A950-4110-A877-A33E28CC1079}"/>
                    </a:ext>
                  </a:extLst>
                </p:cNvPr>
                <p:cNvSpPr/>
                <p:nvPr/>
              </p:nvSpPr>
              <p:spPr>
                <a:xfrm>
                  <a:off x="6889551" y="2369572"/>
                  <a:ext cx="79375" cy="45720"/>
                </a:xfrm>
                <a:custGeom>
                  <a:avLst/>
                  <a:gdLst/>
                  <a:ahLst/>
                  <a:cxnLst/>
                  <a:rect l="l" t="t" r="r" b="b"/>
                  <a:pathLst>
                    <a:path w="79375" h="45719">
                      <a:moveTo>
                        <a:pt x="40513" y="0"/>
                      </a:moveTo>
                      <a:lnTo>
                        <a:pt x="0" y="7124"/>
                      </a:lnTo>
                      <a:lnTo>
                        <a:pt x="38684" y="45707"/>
                      </a:lnTo>
                      <a:lnTo>
                        <a:pt x="79197" y="38582"/>
                      </a:lnTo>
                      <a:lnTo>
                        <a:pt x="40513" y="0"/>
                      </a:lnTo>
                      <a:close/>
                    </a:path>
                  </a:pathLst>
                </a:custGeom>
                <a:solidFill>
                  <a:srgbClr val="D9B586"/>
                </a:solidFill>
              </p:spPr>
              <p:txBody>
                <a:bodyPr wrap="square" lIns="0" tIns="0" rIns="0" bIns="0" rtlCol="0"/>
                <a:lstStyle/>
                <a:p>
                  <a:endParaRPr sz="1100"/>
                </a:p>
              </p:txBody>
            </p:sp>
            <p:sp>
              <p:nvSpPr>
                <p:cNvPr id="31" name="object 101">
                  <a:extLst>
                    <a:ext uri="{FF2B5EF4-FFF2-40B4-BE49-F238E27FC236}">
                      <a16:creationId xmlns:a16="http://schemas.microsoft.com/office/drawing/2014/main" id="{41AD593F-8907-4433-9DCC-630F80893565}"/>
                    </a:ext>
                  </a:extLst>
                </p:cNvPr>
                <p:cNvSpPr/>
                <p:nvPr/>
              </p:nvSpPr>
              <p:spPr>
                <a:xfrm>
                  <a:off x="6889551" y="2369572"/>
                  <a:ext cx="79375" cy="45720"/>
                </a:xfrm>
                <a:custGeom>
                  <a:avLst/>
                  <a:gdLst/>
                  <a:ahLst/>
                  <a:cxnLst/>
                  <a:rect l="l" t="t" r="r" b="b"/>
                  <a:pathLst>
                    <a:path w="79375" h="45719">
                      <a:moveTo>
                        <a:pt x="38684" y="45707"/>
                      </a:moveTo>
                      <a:lnTo>
                        <a:pt x="79197" y="38582"/>
                      </a:lnTo>
                      <a:lnTo>
                        <a:pt x="40513" y="0"/>
                      </a:lnTo>
                      <a:lnTo>
                        <a:pt x="0" y="7124"/>
                      </a:lnTo>
                      <a:lnTo>
                        <a:pt x="38684" y="45707"/>
                      </a:lnTo>
                      <a:close/>
                    </a:path>
                  </a:pathLst>
                </a:custGeom>
                <a:ln w="3556">
                  <a:solidFill>
                    <a:srgbClr val="1D1C20"/>
                  </a:solidFill>
                </a:ln>
              </p:spPr>
              <p:txBody>
                <a:bodyPr wrap="square" lIns="0" tIns="0" rIns="0" bIns="0" rtlCol="0"/>
                <a:lstStyle/>
                <a:p>
                  <a:endParaRPr sz="1100"/>
                </a:p>
              </p:txBody>
            </p:sp>
            <p:sp>
              <p:nvSpPr>
                <p:cNvPr id="32" name="object 102">
                  <a:extLst>
                    <a:ext uri="{FF2B5EF4-FFF2-40B4-BE49-F238E27FC236}">
                      <a16:creationId xmlns:a16="http://schemas.microsoft.com/office/drawing/2014/main" id="{15075DE6-C697-41ED-82E1-4895EF94D51B}"/>
                    </a:ext>
                  </a:extLst>
                </p:cNvPr>
                <p:cNvSpPr/>
                <p:nvPr/>
              </p:nvSpPr>
              <p:spPr>
                <a:xfrm>
                  <a:off x="6889619" y="2376765"/>
                  <a:ext cx="38735" cy="1560195"/>
                </a:xfrm>
                <a:custGeom>
                  <a:avLst/>
                  <a:gdLst/>
                  <a:ahLst/>
                  <a:cxnLst/>
                  <a:rect l="l" t="t" r="r" b="b"/>
                  <a:pathLst>
                    <a:path w="38734" h="1560195">
                      <a:moveTo>
                        <a:pt x="0" y="0"/>
                      </a:moveTo>
                      <a:lnTo>
                        <a:pt x="0" y="1521587"/>
                      </a:lnTo>
                      <a:lnTo>
                        <a:pt x="38620" y="1560169"/>
                      </a:lnTo>
                      <a:lnTo>
                        <a:pt x="38620" y="38582"/>
                      </a:lnTo>
                      <a:lnTo>
                        <a:pt x="0" y="0"/>
                      </a:lnTo>
                      <a:close/>
                    </a:path>
                  </a:pathLst>
                </a:custGeom>
                <a:solidFill>
                  <a:srgbClr val="AD8859"/>
                </a:solidFill>
              </p:spPr>
              <p:txBody>
                <a:bodyPr wrap="square" lIns="0" tIns="0" rIns="0" bIns="0" rtlCol="0"/>
                <a:lstStyle/>
                <a:p>
                  <a:endParaRPr sz="1100"/>
                </a:p>
              </p:txBody>
            </p:sp>
            <p:sp>
              <p:nvSpPr>
                <p:cNvPr id="33" name="object 103">
                  <a:extLst>
                    <a:ext uri="{FF2B5EF4-FFF2-40B4-BE49-F238E27FC236}">
                      <a16:creationId xmlns:a16="http://schemas.microsoft.com/office/drawing/2014/main" id="{59569764-3787-4BF7-82BD-F1C97F5C2961}"/>
                    </a:ext>
                  </a:extLst>
                </p:cNvPr>
                <p:cNvSpPr/>
                <p:nvPr/>
              </p:nvSpPr>
              <p:spPr>
                <a:xfrm>
                  <a:off x="6889619" y="2376765"/>
                  <a:ext cx="38735" cy="1560195"/>
                </a:xfrm>
                <a:custGeom>
                  <a:avLst/>
                  <a:gdLst/>
                  <a:ahLst/>
                  <a:cxnLst/>
                  <a:rect l="l" t="t" r="r" b="b"/>
                  <a:pathLst>
                    <a:path w="38734" h="1560195">
                      <a:moveTo>
                        <a:pt x="0" y="1521587"/>
                      </a:moveTo>
                      <a:lnTo>
                        <a:pt x="38620" y="1560169"/>
                      </a:lnTo>
                      <a:lnTo>
                        <a:pt x="38620" y="38582"/>
                      </a:lnTo>
                      <a:lnTo>
                        <a:pt x="0" y="0"/>
                      </a:lnTo>
                      <a:lnTo>
                        <a:pt x="0" y="1521587"/>
                      </a:lnTo>
                      <a:close/>
                    </a:path>
                  </a:pathLst>
                </a:custGeom>
                <a:ln w="3556">
                  <a:solidFill>
                    <a:srgbClr val="1D1C20"/>
                  </a:solidFill>
                </a:ln>
              </p:spPr>
              <p:txBody>
                <a:bodyPr wrap="square" lIns="0" tIns="0" rIns="0" bIns="0" rtlCol="0"/>
                <a:lstStyle/>
                <a:p>
                  <a:endParaRPr sz="1100"/>
                </a:p>
              </p:txBody>
            </p:sp>
            <p:sp>
              <p:nvSpPr>
                <p:cNvPr id="34" name="object 104">
                  <a:extLst>
                    <a:ext uri="{FF2B5EF4-FFF2-40B4-BE49-F238E27FC236}">
                      <a16:creationId xmlns:a16="http://schemas.microsoft.com/office/drawing/2014/main" id="{F5F4A32E-1063-4D3F-BA26-3832AEB398B4}"/>
                    </a:ext>
                  </a:extLst>
                </p:cNvPr>
                <p:cNvSpPr/>
                <p:nvPr/>
              </p:nvSpPr>
              <p:spPr>
                <a:xfrm>
                  <a:off x="6654711" y="2850165"/>
                  <a:ext cx="273685" cy="83185"/>
                </a:xfrm>
                <a:custGeom>
                  <a:avLst/>
                  <a:gdLst/>
                  <a:ahLst/>
                  <a:cxnLst/>
                  <a:rect l="l" t="t" r="r" b="b"/>
                  <a:pathLst>
                    <a:path w="273684" h="83185">
                      <a:moveTo>
                        <a:pt x="273570" y="0"/>
                      </a:moveTo>
                      <a:lnTo>
                        <a:pt x="0" y="48564"/>
                      </a:lnTo>
                      <a:lnTo>
                        <a:pt x="0" y="83184"/>
                      </a:lnTo>
                      <a:lnTo>
                        <a:pt x="273570" y="34607"/>
                      </a:lnTo>
                      <a:lnTo>
                        <a:pt x="273570" y="0"/>
                      </a:lnTo>
                      <a:close/>
                    </a:path>
                  </a:pathLst>
                </a:custGeom>
                <a:solidFill>
                  <a:srgbClr val="D0A46F"/>
                </a:solidFill>
              </p:spPr>
              <p:txBody>
                <a:bodyPr wrap="square" lIns="0" tIns="0" rIns="0" bIns="0" rtlCol="0"/>
                <a:lstStyle/>
                <a:p>
                  <a:endParaRPr sz="1100"/>
                </a:p>
              </p:txBody>
            </p:sp>
            <p:sp>
              <p:nvSpPr>
                <p:cNvPr id="35" name="object 105">
                  <a:extLst>
                    <a:ext uri="{FF2B5EF4-FFF2-40B4-BE49-F238E27FC236}">
                      <a16:creationId xmlns:a16="http://schemas.microsoft.com/office/drawing/2014/main" id="{7F0E9403-7765-4183-9C46-CF4B08E3E1B2}"/>
                    </a:ext>
                  </a:extLst>
                </p:cNvPr>
                <p:cNvSpPr/>
                <p:nvPr/>
              </p:nvSpPr>
              <p:spPr>
                <a:xfrm>
                  <a:off x="6654711" y="2850165"/>
                  <a:ext cx="273685" cy="83185"/>
                </a:xfrm>
                <a:custGeom>
                  <a:avLst/>
                  <a:gdLst/>
                  <a:ahLst/>
                  <a:cxnLst/>
                  <a:rect l="l" t="t" r="r" b="b"/>
                  <a:pathLst>
                    <a:path w="273684" h="83185">
                      <a:moveTo>
                        <a:pt x="0" y="83184"/>
                      </a:moveTo>
                      <a:lnTo>
                        <a:pt x="273570" y="34607"/>
                      </a:lnTo>
                      <a:lnTo>
                        <a:pt x="273570" y="0"/>
                      </a:lnTo>
                      <a:lnTo>
                        <a:pt x="0" y="48564"/>
                      </a:lnTo>
                      <a:lnTo>
                        <a:pt x="0" y="83184"/>
                      </a:lnTo>
                      <a:close/>
                    </a:path>
                  </a:pathLst>
                </a:custGeom>
                <a:ln w="3556">
                  <a:solidFill>
                    <a:srgbClr val="1D1C20"/>
                  </a:solidFill>
                </a:ln>
              </p:spPr>
              <p:txBody>
                <a:bodyPr wrap="square" lIns="0" tIns="0" rIns="0" bIns="0" rtlCol="0"/>
                <a:lstStyle/>
                <a:p>
                  <a:endParaRPr sz="1100"/>
                </a:p>
              </p:txBody>
            </p:sp>
            <p:sp>
              <p:nvSpPr>
                <p:cNvPr id="36" name="object 106">
                  <a:extLst>
                    <a:ext uri="{FF2B5EF4-FFF2-40B4-BE49-F238E27FC236}">
                      <a16:creationId xmlns:a16="http://schemas.microsoft.com/office/drawing/2014/main" id="{CF225B7B-5FEA-4E58-A150-DBBCA4E10570}"/>
                    </a:ext>
                  </a:extLst>
                </p:cNvPr>
                <p:cNvSpPr/>
                <p:nvPr/>
              </p:nvSpPr>
              <p:spPr>
                <a:xfrm>
                  <a:off x="6616026" y="2811516"/>
                  <a:ext cx="312420" cy="87630"/>
                </a:xfrm>
                <a:custGeom>
                  <a:avLst/>
                  <a:gdLst/>
                  <a:ahLst/>
                  <a:cxnLst/>
                  <a:rect l="l" t="t" r="r" b="b"/>
                  <a:pathLst>
                    <a:path w="312420" h="87630">
                      <a:moveTo>
                        <a:pt x="273558" y="0"/>
                      </a:moveTo>
                      <a:lnTo>
                        <a:pt x="0" y="48564"/>
                      </a:lnTo>
                      <a:lnTo>
                        <a:pt x="38684" y="87147"/>
                      </a:lnTo>
                      <a:lnTo>
                        <a:pt x="312254" y="38582"/>
                      </a:lnTo>
                      <a:lnTo>
                        <a:pt x="273558" y="0"/>
                      </a:lnTo>
                      <a:close/>
                    </a:path>
                  </a:pathLst>
                </a:custGeom>
                <a:solidFill>
                  <a:srgbClr val="D9B586"/>
                </a:solidFill>
              </p:spPr>
              <p:txBody>
                <a:bodyPr wrap="square" lIns="0" tIns="0" rIns="0" bIns="0" rtlCol="0"/>
                <a:lstStyle/>
                <a:p>
                  <a:endParaRPr sz="1100"/>
                </a:p>
              </p:txBody>
            </p:sp>
            <p:sp>
              <p:nvSpPr>
                <p:cNvPr id="37" name="object 107">
                  <a:extLst>
                    <a:ext uri="{FF2B5EF4-FFF2-40B4-BE49-F238E27FC236}">
                      <a16:creationId xmlns:a16="http://schemas.microsoft.com/office/drawing/2014/main" id="{F9DD0647-99CC-4515-92FD-3257CBCB0D74}"/>
                    </a:ext>
                  </a:extLst>
                </p:cNvPr>
                <p:cNvSpPr/>
                <p:nvPr/>
              </p:nvSpPr>
              <p:spPr>
                <a:xfrm>
                  <a:off x="6616026" y="2811516"/>
                  <a:ext cx="312420" cy="87630"/>
                </a:xfrm>
                <a:custGeom>
                  <a:avLst/>
                  <a:gdLst/>
                  <a:ahLst/>
                  <a:cxnLst/>
                  <a:rect l="l" t="t" r="r" b="b"/>
                  <a:pathLst>
                    <a:path w="312420" h="87630">
                      <a:moveTo>
                        <a:pt x="38684" y="87147"/>
                      </a:moveTo>
                      <a:lnTo>
                        <a:pt x="312254" y="38582"/>
                      </a:lnTo>
                      <a:lnTo>
                        <a:pt x="273558" y="0"/>
                      </a:lnTo>
                      <a:lnTo>
                        <a:pt x="0" y="48564"/>
                      </a:lnTo>
                      <a:lnTo>
                        <a:pt x="38684" y="87147"/>
                      </a:lnTo>
                      <a:close/>
                    </a:path>
                  </a:pathLst>
                </a:custGeom>
                <a:ln w="3556">
                  <a:solidFill>
                    <a:srgbClr val="1D1C20"/>
                  </a:solidFill>
                </a:ln>
              </p:spPr>
              <p:txBody>
                <a:bodyPr wrap="square" lIns="0" tIns="0" rIns="0" bIns="0" rtlCol="0"/>
                <a:lstStyle/>
                <a:p>
                  <a:endParaRPr sz="1100"/>
                </a:p>
              </p:txBody>
            </p:sp>
            <p:sp>
              <p:nvSpPr>
                <p:cNvPr id="38" name="object 108">
                  <a:extLst>
                    <a:ext uri="{FF2B5EF4-FFF2-40B4-BE49-F238E27FC236}">
                      <a16:creationId xmlns:a16="http://schemas.microsoft.com/office/drawing/2014/main" id="{4335F1E6-4E9C-4FC4-98AA-FA3641275DEE}"/>
                    </a:ext>
                  </a:extLst>
                </p:cNvPr>
                <p:cNvSpPr/>
                <p:nvPr/>
              </p:nvSpPr>
              <p:spPr>
                <a:xfrm>
                  <a:off x="6616094" y="2860145"/>
                  <a:ext cx="38735" cy="73660"/>
                </a:xfrm>
                <a:custGeom>
                  <a:avLst/>
                  <a:gdLst/>
                  <a:ahLst/>
                  <a:cxnLst/>
                  <a:rect l="l" t="t" r="r" b="b"/>
                  <a:pathLst>
                    <a:path w="38734" h="73660">
                      <a:moveTo>
                        <a:pt x="0" y="0"/>
                      </a:moveTo>
                      <a:lnTo>
                        <a:pt x="0" y="34620"/>
                      </a:lnTo>
                      <a:lnTo>
                        <a:pt x="38620" y="73202"/>
                      </a:lnTo>
                      <a:lnTo>
                        <a:pt x="38620" y="38595"/>
                      </a:lnTo>
                      <a:lnTo>
                        <a:pt x="0" y="0"/>
                      </a:lnTo>
                      <a:close/>
                    </a:path>
                  </a:pathLst>
                </a:custGeom>
                <a:solidFill>
                  <a:srgbClr val="AD8859"/>
                </a:solidFill>
              </p:spPr>
              <p:txBody>
                <a:bodyPr wrap="square" lIns="0" tIns="0" rIns="0" bIns="0" rtlCol="0"/>
                <a:lstStyle/>
                <a:p>
                  <a:endParaRPr sz="1100"/>
                </a:p>
              </p:txBody>
            </p:sp>
            <p:sp>
              <p:nvSpPr>
                <p:cNvPr id="39" name="object 109">
                  <a:extLst>
                    <a:ext uri="{FF2B5EF4-FFF2-40B4-BE49-F238E27FC236}">
                      <a16:creationId xmlns:a16="http://schemas.microsoft.com/office/drawing/2014/main" id="{55792FA7-21CD-443E-9A82-36CD23EC1CE6}"/>
                    </a:ext>
                  </a:extLst>
                </p:cNvPr>
                <p:cNvSpPr/>
                <p:nvPr/>
              </p:nvSpPr>
              <p:spPr>
                <a:xfrm>
                  <a:off x="6616094" y="2860145"/>
                  <a:ext cx="38735" cy="73660"/>
                </a:xfrm>
                <a:custGeom>
                  <a:avLst/>
                  <a:gdLst/>
                  <a:ahLst/>
                  <a:cxnLst/>
                  <a:rect l="l" t="t" r="r" b="b"/>
                  <a:pathLst>
                    <a:path w="38734" h="73660">
                      <a:moveTo>
                        <a:pt x="0" y="34620"/>
                      </a:moveTo>
                      <a:lnTo>
                        <a:pt x="38620" y="73202"/>
                      </a:lnTo>
                      <a:lnTo>
                        <a:pt x="38620" y="38595"/>
                      </a:lnTo>
                      <a:lnTo>
                        <a:pt x="0" y="0"/>
                      </a:lnTo>
                      <a:lnTo>
                        <a:pt x="0" y="34620"/>
                      </a:lnTo>
                      <a:close/>
                    </a:path>
                  </a:pathLst>
                </a:custGeom>
                <a:ln w="3556">
                  <a:solidFill>
                    <a:srgbClr val="1D1C20"/>
                  </a:solidFill>
                </a:ln>
              </p:spPr>
              <p:txBody>
                <a:bodyPr wrap="square" lIns="0" tIns="0" rIns="0" bIns="0" rtlCol="0"/>
                <a:lstStyle/>
                <a:p>
                  <a:endParaRPr sz="1100"/>
                </a:p>
              </p:txBody>
            </p:sp>
            <p:sp>
              <p:nvSpPr>
                <p:cNvPr id="40" name="object 110">
                  <a:extLst>
                    <a:ext uri="{FF2B5EF4-FFF2-40B4-BE49-F238E27FC236}">
                      <a16:creationId xmlns:a16="http://schemas.microsoft.com/office/drawing/2014/main" id="{86321891-C2B9-4608-9145-0C1BA50355B6}"/>
                    </a:ext>
                  </a:extLst>
                </p:cNvPr>
                <p:cNvSpPr/>
                <p:nvPr/>
              </p:nvSpPr>
              <p:spPr>
                <a:xfrm>
                  <a:off x="6654711" y="3391979"/>
                  <a:ext cx="273685" cy="83185"/>
                </a:xfrm>
                <a:custGeom>
                  <a:avLst/>
                  <a:gdLst/>
                  <a:ahLst/>
                  <a:cxnLst/>
                  <a:rect l="l" t="t" r="r" b="b"/>
                  <a:pathLst>
                    <a:path w="273684" h="83185">
                      <a:moveTo>
                        <a:pt x="273570" y="0"/>
                      </a:moveTo>
                      <a:lnTo>
                        <a:pt x="0" y="48564"/>
                      </a:lnTo>
                      <a:lnTo>
                        <a:pt x="0" y="83184"/>
                      </a:lnTo>
                      <a:lnTo>
                        <a:pt x="273570" y="34607"/>
                      </a:lnTo>
                      <a:lnTo>
                        <a:pt x="273570" y="0"/>
                      </a:lnTo>
                      <a:close/>
                    </a:path>
                  </a:pathLst>
                </a:custGeom>
                <a:solidFill>
                  <a:srgbClr val="D0A46F"/>
                </a:solidFill>
              </p:spPr>
              <p:txBody>
                <a:bodyPr wrap="square" lIns="0" tIns="0" rIns="0" bIns="0" rtlCol="0"/>
                <a:lstStyle/>
                <a:p>
                  <a:endParaRPr sz="1100"/>
                </a:p>
              </p:txBody>
            </p:sp>
            <p:sp>
              <p:nvSpPr>
                <p:cNvPr id="41" name="object 111">
                  <a:extLst>
                    <a:ext uri="{FF2B5EF4-FFF2-40B4-BE49-F238E27FC236}">
                      <a16:creationId xmlns:a16="http://schemas.microsoft.com/office/drawing/2014/main" id="{166E92DA-2802-4DA5-BABE-BC36750CDDE0}"/>
                    </a:ext>
                  </a:extLst>
                </p:cNvPr>
                <p:cNvSpPr/>
                <p:nvPr/>
              </p:nvSpPr>
              <p:spPr>
                <a:xfrm>
                  <a:off x="6654711" y="3391979"/>
                  <a:ext cx="273685" cy="83185"/>
                </a:xfrm>
                <a:custGeom>
                  <a:avLst/>
                  <a:gdLst/>
                  <a:ahLst/>
                  <a:cxnLst/>
                  <a:rect l="l" t="t" r="r" b="b"/>
                  <a:pathLst>
                    <a:path w="273684" h="83185">
                      <a:moveTo>
                        <a:pt x="0" y="83184"/>
                      </a:moveTo>
                      <a:lnTo>
                        <a:pt x="273570" y="34607"/>
                      </a:lnTo>
                      <a:lnTo>
                        <a:pt x="273570" y="0"/>
                      </a:lnTo>
                      <a:lnTo>
                        <a:pt x="0" y="48564"/>
                      </a:lnTo>
                      <a:lnTo>
                        <a:pt x="0" y="83184"/>
                      </a:lnTo>
                      <a:close/>
                    </a:path>
                  </a:pathLst>
                </a:custGeom>
                <a:ln w="3556">
                  <a:solidFill>
                    <a:srgbClr val="1D1C20"/>
                  </a:solidFill>
                </a:ln>
              </p:spPr>
              <p:txBody>
                <a:bodyPr wrap="square" lIns="0" tIns="0" rIns="0" bIns="0" rtlCol="0"/>
                <a:lstStyle/>
                <a:p>
                  <a:endParaRPr sz="1100"/>
                </a:p>
              </p:txBody>
            </p:sp>
            <p:sp>
              <p:nvSpPr>
                <p:cNvPr id="42" name="object 112">
                  <a:extLst>
                    <a:ext uri="{FF2B5EF4-FFF2-40B4-BE49-F238E27FC236}">
                      <a16:creationId xmlns:a16="http://schemas.microsoft.com/office/drawing/2014/main" id="{AA868FE7-B16F-43C9-802C-7D1AE6E76A4A}"/>
                    </a:ext>
                  </a:extLst>
                </p:cNvPr>
                <p:cNvSpPr/>
                <p:nvPr/>
              </p:nvSpPr>
              <p:spPr>
                <a:xfrm>
                  <a:off x="6616026" y="3353317"/>
                  <a:ext cx="312420" cy="87630"/>
                </a:xfrm>
                <a:custGeom>
                  <a:avLst/>
                  <a:gdLst/>
                  <a:ahLst/>
                  <a:cxnLst/>
                  <a:rect l="l" t="t" r="r" b="b"/>
                  <a:pathLst>
                    <a:path w="312420" h="87629">
                      <a:moveTo>
                        <a:pt x="273558" y="0"/>
                      </a:moveTo>
                      <a:lnTo>
                        <a:pt x="0" y="48577"/>
                      </a:lnTo>
                      <a:lnTo>
                        <a:pt x="38684" y="87160"/>
                      </a:lnTo>
                      <a:lnTo>
                        <a:pt x="312254" y="38582"/>
                      </a:lnTo>
                      <a:lnTo>
                        <a:pt x="273558" y="0"/>
                      </a:lnTo>
                      <a:close/>
                    </a:path>
                  </a:pathLst>
                </a:custGeom>
                <a:solidFill>
                  <a:srgbClr val="D9B586"/>
                </a:solidFill>
              </p:spPr>
              <p:txBody>
                <a:bodyPr wrap="square" lIns="0" tIns="0" rIns="0" bIns="0" rtlCol="0"/>
                <a:lstStyle/>
                <a:p>
                  <a:endParaRPr sz="1100"/>
                </a:p>
              </p:txBody>
            </p:sp>
            <p:sp>
              <p:nvSpPr>
                <p:cNvPr id="43" name="object 113">
                  <a:extLst>
                    <a:ext uri="{FF2B5EF4-FFF2-40B4-BE49-F238E27FC236}">
                      <a16:creationId xmlns:a16="http://schemas.microsoft.com/office/drawing/2014/main" id="{C03557A3-4B5D-4014-889B-D8E4118934DD}"/>
                    </a:ext>
                  </a:extLst>
                </p:cNvPr>
                <p:cNvSpPr/>
                <p:nvPr/>
              </p:nvSpPr>
              <p:spPr>
                <a:xfrm>
                  <a:off x="6616026" y="3353317"/>
                  <a:ext cx="312420" cy="87630"/>
                </a:xfrm>
                <a:custGeom>
                  <a:avLst/>
                  <a:gdLst/>
                  <a:ahLst/>
                  <a:cxnLst/>
                  <a:rect l="l" t="t" r="r" b="b"/>
                  <a:pathLst>
                    <a:path w="312420" h="87629">
                      <a:moveTo>
                        <a:pt x="38684" y="87160"/>
                      </a:moveTo>
                      <a:lnTo>
                        <a:pt x="312254" y="38582"/>
                      </a:lnTo>
                      <a:lnTo>
                        <a:pt x="273558" y="0"/>
                      </a:lnTo>
                      <a:lnTo>
                        <a:pt x="0" y="48577"/>
                      </a:lnTo>
                      <a:lnTo>
                        <a:pt x="38684" y="87160"/>
                      </a:lnTo>
                      <a:close/>
                    </a:path>
                  </a:pathLst>
                </a:custGeom>
                <a:ln w="3556">
                  <a:solidFill>
                    <a:srgbClr val="1D1C20"/>
                  </a:solidFill>
                </a:ln>
              </p:spPr>
              <p:txBody>
                <a:bodyPr wrap="square" lIns="0" tIns="0" rIns="0" bIns="0" rtlCol="0"/>
                <a:lstStyle/>
                <a:p>
                  <a:endParaRPr sz="1100"/>
                </a:p>
              </p:txBody>
            </p:sp>
            <p:sp>
              <p:nvSpPr>
                <p:cNvPr id="44" name="object 114">
                  <a:extLst>
                    <a:ext uri="{FF2B5EF4-FFF2-40B4-BE49-F238E27FC236}">
                      <a16:creationId xmlns:a16="http://schemas.microsoft.com/office/drawing/2014/main" id="{A6DC634F-A5D6-4C87-B9EF-FB3E3EAE634C}"/>
                    </a:ext>
                  </a:extLst>
                </p:cNvPr>
                <p:cNvSpPr/>
                <p:nvPr/>
              </p:nvSpPr>
              <p:spPr>
                <a:xfrm>
                  <a:off x="6616094" y="3401967"/>
                  <a:ext cx="38735" cy="73660"/>
                </a:xfrm>
                <a:custGeom>
                  <a:avLst/>
                  <a:gdLst/>
                  <a:ahLst/>
                  <a:cxnLst/>
                  <a:rect l="l" t="t" r="r" b="b"/>
                  <a:pathLst>
                    <a:path w="38734" h="73660">
                      <a:moveTo>
                        <a:pt x="0" y="0"/>
                      </a:moveTo>
                      <a:lnTo>
                        <a:pt x="0" y="34620"/>
                      </a:lnTo>
                      <a:lnTo>
                        <a:pt x="38620" y="73202"/>
                      </a:lnTo>
                      <a:lnTo>
                        <a:pt x="38620" y="38582"/>
                      </a:lnTo>
                      <a:lnTo>
                        <a:pt x="0" y="0"/>
                      </a:lnTo>
                      <a:close/>
                    </a:path>
                  </a:pathLst>
                </a:custGeom>
                <a:solidFill>
                  <a:srgbClr val="AD8859"/>
                </a:solidFill>
              </p:spPr>
              <p:txBody>
                <a:bodyPr wrap="square" lIns="0" tIns="0" rIns="0" bIns="0" rtlCol="0"/>
                <a:lstStyle/>
                <a:p>
                  <a:endParaRPr sz="1100"/>
                </a:p>
              </p:txBody>
            </p:sp>
            <p:sp>
              <p:nvSpPr>
                <p:cNvPr id="45" name="object 115">
                  <a:extLst>
                    <a:ext uri="{FF2B5EF4-FFF2-40B4-BE49-F238E27FC236}">
                      <a16:creationId xmlns:a16="http://schemas.microsoft.com/office/drawing/2014/main" id="{46321E2A-3784-4209-A818-89B29695438C}"/>
                    </a:ext>
                  </a:extLst>
                </p:cNvPr>
                <p:cNvSpPr/>
                <p:nvPr/>
              </p:nvSpPr>
              <p:spPr>
                <a:xfrm>
                  <a:off x="6616094" y="3401967"/>
                  <a:ext cx="38735" cy="73660"/>
                </a:xfrm>
                <a:custGeom>
                  <a:avLst/>
                  <a:gdLst/>
                  <a:ahLst/>
                  <a:cxnLst/>
                  <a:rect l="l" t="t" r="r" b="b"/>
                  <a:pathLst>
                    <a:path w="38734" h="73660">
                      <a:moveTo>
                        <a:pt x="0" y="34620"/>
                      </a:moveTo>
                      <a:lnTo>
                        <a:pt x="38620" y="73202"/>
                      </a:lnTo>
                      <a:lnTo>
                        <a:pt x="38620" y="38582"/>
                      </a:lnTo>
                      <a:lnTo>
                        <a:pt x="0" y="0"/>
                      </a:lnTo>
                      <a:lnTo>
                        <a:pt x="0" y="34620"/>
                      </a:lnTo>
                      <a:close/>
                    </a:path>
                  </a:pathLst>
                </a:custGeom>
                <a:ln w="3556">
                  <a:solidFill>
                    <a:srgbClr val="1D1C20"/>
                  </a:solidFill>
                </a:ln>
              </p:spPr>
              <p:txBody>
                <a:bodyPr wrap="square" lIns="0" tIns="0" rIns="0" bIns="0" rtlCol="0"/>
                <a:lstStyle/>
                <a:p>
                  <a:endParaRPr sz="1100"/>
                </a:p>
              </p:txBody>
            </p:sp>
            <p:sp>
              <p:nvSpPr>
                <p:cNvPr id="46" name="object 116">
                  <a:extLst>
                    <a:ext uri="{FF2B5EF4-FFF2-40B4-BE49-F238E27FC236}">
                      <a16:creationId xmlns:a16="http://schemas.microsoft.com/office/drawing/2014/main" id="{D5DBF95A-819F-4BBD-9368-3813C2EE2472}"/>
                    </a:ext>
                  </a:extLst>
                </p:cNvPr>
                <p:cNvSpPr/>
                <p:nvPr/>
              </p:nvSpPr>
              <p:spPr>
                <a:xfrm>
                  <a:off x="6613504" y="2464414"/>
                  <a:ext cx="40640" cy="1560195"/>
                </a:xfrm>
                <a:custGeom>
                  <a:avLst/>
                  <a:gdLst/>
                  <a:ahLst/>
                  <a:cxnLst/>
                  <a:rect l="l" t="t" r="r" b="b"/>
                  <a:pathLst>
                    <a:path w="40640" h="1560195">
                      <a:moveTo>
                        <a:pt x="40487" y="0"/>
                      </a:moveTo>
                      <a:lnTo>
                        <a:pt x="0" y="7124"/>
                      </a:lnTo>
                      <a:lnTo>
                        <a:pt x="0" y="1559687"/>
                      </a:lnTo>
                      <a:lnTo>
                        <a:pt x="40487" y="1552562"/>
                      </a:lnTo>
                      <a:lnTo>
                        <a:pt x="40487" y="0"/>
                      </a:lnTo>
                      <a:close/>
                    </a:path>
                  </a:pathLst>
                </a:custGeom>
                <a:solidFill>
                  <a:srgbClr val="D0A46F"/>
                </a:solidFill>
              </p:spPr>
              <p:txBody>
                <a:bodyPr wrap="square" lIns="0" tIns="0" rIns="0" bIns="0" rtlCol="0"/>
                <a:lstStyle/>
                <a:p>
                  <a:endParaRPr sz="1100"/>
                </a:p>
              </p:txBody>
            </p:sp>
            <p:sp>
              <p:nvSpPr>
                <p:cNvPr id="47" name="object 117">
                  <a:extLst>
                    <a:ext uri="{FF2B5EF4-FFF2-40B4-BE49-F238E27FC236}">
                      <a16:creationId xmlns:a16="http://schemas.microsoft.com/office/drawing/2014/main" id="{2171E42D-D3DE-4ACB-B1FA-90CCC18148C8}"/>
                    </a:ext>
                  </a:extLst>
                </p:cNvPr>
                <p:cNvSpPr/>
                <p:nvPr/>
              </p:nvSpPr>
              <p:spPr>
                <a:xfrm>
                  <a:off x="6613504" y="2464414"/>
                  <a:ext cx="40640" cy="1560195"/>
                </a:xfrm>
                <a:custGeom>
                  <a:avLst/>
                  <a:gdLst/>
                  <a:ahLst/>
                  <a:cxnLst/>
                  <a:rect l="l" t="t" r="r" b="b"/>
                  <a:pathLst>
                    <a:path w="40640" h="1560195">
                      <a:moveTo>
                        <a:pt x="0" y="1559687"/>
                      </a:moveTo>
                      <a:lnTo>
                        <a:pt x="40487" y="1552562"/>
                      </a:lnTo>
                      <a:lnTo>
                        <a:pt x="40487" y="0"/>
                      </a:lnTo>
                      <a:lnTo>
                        <a:pt x="0" y="7124"/>
                      </a:lnTo>
                      <a:lnTo>
                        <a:pt x="0" y="1559687"/>
                      </a:lnTo>
                      <a:close/>
                    </a:path>
                  </a:pathLst>
                </a:custGeom>
                <a:ln w="3556">
                  <a:solidFill>
                    <a:srgbClr val="1D1C20"/>
                  </a:solidFill>
                </a:ln>
              </p:spPr>
              <p:txBody>
                <a:bodyPr wrap="square" lIns="0" tIns="0" rIns="0" bIns="0" rtlCol="0"/>
                <a:lstStyle/>
                <a:p>
                  <a:endParaRPr sz="1100"/>
                </a:p>
              </p:txBody>
            </p:sp>
            <p:sp>
              <p:nvSpPr>
                <p:cNvPr id="48" name="object 118">
                  <a:extLst>
                    <a:ext uri="{FF2B5EF4-FFF2-40B4-BE49-F238E27FC236}">
                      <a16:creationId xmlns:a16="http://schemas.microsoft.com/office/drawing/2014/main" id="{E98D231C-0544-4FE5-80D7-7C856B1BBB26}"/>
                    </a:ext>
                  </a:extLst>
                </p:cNvPr>
                <p:cNvSpPr/>
                <p:nvPr/>
              </p:nvSpPr>
              <p:spPr>
                <a:xfrm>
                  <a:off x="6574807" y="2425767"/>
                  <a:ext cx="79375" cy="45720"/>
                </a:xfrm>
                <a:custGeom>
                  <a:avLst/>
                  <a:gdLst/>
                  <a:ahLst/>
                  <a:cxnLst/>
                  <a:rect l="l" t="t" r="r" b="b"/>
                  <a:pathLst>
                    <a:path w="79375" h="45719">
                      <a:moveTo>
                        <a:pt x="40513" y="0"/>
                      </a:moveTo>
                      <a:lnTo>
                        <a:pt x="0" y="7124"/>
                      </a:lnTo>
                      <a:lnTo>
                        <a:pt x="38696" y="45720"/>
                      </a:lnTo>
                      <a:lnTo>
                        <a:pt x="79184" y="38595"/>
                      </a:lnTo>
                      <a:lnTo>
                        <a:pt x="40513" y="0"/>
                      </a:lnTo>
                      <a:close/>
                    </a:path>
                  </a:pathLst>
                </a:custGeom>
                <a:solidFill>
                  <a:srgbClr val="D9B586"/>
                </a:solidFill>
              </p:spPr>
              <p:txBody>
                <a:bodyPr wrap="square" lIns="0" tIns="0" rIns="0" bIns="0" rtlCol="0"/>
                <a:lstStyle/>
                <a:p>
                  <a:endParaRPr sz="1100"/>
                </a:p>
              </p:txBody>
            </p:sp>
            <p:sp>
              <p:nvSpPr>
                <p:cNvPr id="49" name="object 119">
                  <a:extLst>
                    <a:ext uri="{FF2B5EF4-FFF2-40B4-BE49-F238E27FC236}">
                      <a16:creationId xmlns:a16="http://schemas.microsoft.com/office/drawing/2014/main" id="{80344A8D-FA1C-4C0F-9D86-0AC391822B45}"/>
                    </a:ext>
                  </a:extLst>
                </p:cNvPr>
                <p:cNvSpPr/>
                <p:nvPr/>
              </p:nvSpPr>
              <p:spPr>
                <a:xfrm>
                  <a:off x="6574807" y="2425767"/>
                  <a:ext cx="79375" cy="45720"/>
                </a:xfrm>
                <a:custGeom>
                  <a:avLst/>
                  <a:gdLst/>
                  <a:ahLst/>
                  <a:cxnLst/>
                  <a:rect l="l" t="t" r="r" b="b"/>
                  <a:pathLst>
                    <a:path w="79375" h="45719">
                      <a:moveTo>
                        <a:pt x="38696" y="45720"/>
                      </a:moveTo>
                      <a:lnTo>
                        <a:pt x="79184" y="38595"/>
                      </a:lnTo>
                      <a:lnTo>
                        <a:pt x="40513" y="0"/>
                      </a:lnTo>
                      <a:lnTo>
                        <a:pt x="0" y="7124"/>
                      </a:lnTo>
                      <a:lnTo>
                        <a:pt x="38696" y="45720"/>
                      </a:lnTo>
                      <a:close/>
                    </a:path>
                  </a:pathLst>
                </a:custGeom>
                <a:ln w="3556">
                  <a:solidFill>
                    <a:srgbClr val="1D1C20"/>
                  </a:solidFill>
                </a:ln>
              </p:spPr>
              <p:txBody>
                <a:bodyPr wrap="square" lIns="0" tIns="0" rIns="0" bIns="0" rtlCol="0"/>
                <a:lstStyle/>
                <a:p>
                  <a:endParaRPr sz="1100"/>
                </a:p>
              </p:txBody>
            </p:sp>
            <p:sp>
              <p:nvSpPr>
                <p:cNvPr id="50" name="object 120">
                  <a:extLst>
                    <a:ext uri="{FF2B5EF4-FFF2-40B4-BE49-F238E27FC236}">
                      <a16:creationId xmlns:a16="http://schemas.microsoft.com/office/drawing/2014/main" id="{4F6DEBE9-4403-46E5-9C50-204509B24E12}"/>
                    </a:ext>
                  </a:extLst>
                </p:cNvPr>
                <p:cNvSpPr/>
                <p:nvPr/>
              </p:nvSpPr>
              <p:spPr>
                <a:xfrm>
                  <a:off x="6574889" y="2432966"/>
                  <a:ext cx="38735" cy="1591310"/>
                </a:xfrm>
                <a:custGeom>
                  <a:avLst/>
                  <a:gdLst/>
                  <a:ahLst/>
                  <a:cxnLst/>
                  <a:rect l="l" t="t" r="r" b="b"/>
                  <a:pathLst>
                    <a:path w="38734" h="1591310">
                      <a:moveTo>
                        <a:pt x="0" y="0"/>
                      </a:moveTo>
                      <a:lnTo>
                        <a:pt x="0" y="1552549"/>
                      </a:lnTo>
                      <a:lnTo>
                        <a:pt x="38620" y="1591132"/>
                      </a:lnTo>
                      <a:lnTo>
                        <a:pt x="38620" y="38582"/>
                      </a:lnTo>
                      <a:lnTo>
                        <a:pt x="0" y="0"/>
                      </a:lnTo>
                      <a:close/>
                    </a:path>
                  </a:pathLst>
                </a:custGeom>
                <a:solidFill>
                  <a:srgbClr val="AD8859"/>
                </a:solidFill>
              </p:spPr>
              <p:txBody>
                <a:bodyPr wrap="square" lIns="0" tIns="0" rIns="0" bIns="0" rtlCol="0"/>
                <a:lstStyle/>
                <a:p>
                  <a:endParaRPr sz="1100"/>
                </a:p>
              </p:txBody>
            </p:sp>
            <p:sp>
              <p:nvSpPr>
                <p:cNvPr id="51" name="object 121">
                  <a:extLst>
                    <a:ext uri="{FF2B5EF4-FFF2-40B4-BE49-F238E27FC236}">
                      <a16:creationId xmlns:a16="http://schemas.microsoft.com/office/drawing/2014/main" id="{912812BF-36AC-4EEF-BE25-A815E398EF41}"/>
                    </a:ext>
                  </a:extLst>
                </p:cNvPr>
                <p:cNvSpPr/>
                <p:nvPr/>
              </p:nvSpPr>
              <p:spPr>
                <a:xfrm>
                  <a:off x="6574889" y="2432966"/>
                  <a:ext cx="38735" cy="1591310"/>
                </a:xfrm>
                <a:custGeom>
                  <a:avLst/>
                  <a:gdLst/>
                  <a:ahLst/>
                  <a:cxnLst/>
                  <a:rect l="l" t="t" r="r" b="b"/>
                  <a:pathLst>
                    <a:path w="38734" h="1591310">
                      <a:moveTo>
                        <a:pt x="0" y="1552549"/>
                      </a:moveTo>
                      <a:lnTo>
                        <a:pt x="38620" y="1591132"/>
                      </a:lnTo>
                      <a:lnTo>
                        <a:pt x="38620" y="38582"/>
                      </a:lnTo>
                      <a:lnTo>
                        <a:pt x="0" y="0"/>
                      </a:lnTo>
                      <a:lnTo>
                        <a:pt x="0" y="1552549"/>
                      </a:lnTo>
                      <a:close/>
                    </a:path>
                  </a:pathLst>
                </a:custGeom>
                <a:ln w="3555">
                  <a:solidFill>
                    <a:srgbClr val="1D1C20"/>
                  </a:solidFill>
                </a:ln>
              </p:spPr>
              <p:txBody>
                <a:bodyPr wrap="square" lIns="0" tIns="0" rIns="0" bIns="0" rtlCol="0"/>
                <a:lstStyle/>
                <a:p>
                  <a:endParaRPr sz="1100"/>
                </a:p>
              </p:txBody>
            </p:sp>
            <p:sp>
              <p:nvSpPr>
                <p:cNvPr id="52" name="object 122">
                  <a:extLst>
                    <a:ext uri="{FF2B5EF4-FFF2-40B4-BE49-F238E27FC236}">
                      <a16:creationId xmlns:a16="http://schemas.microsoft.com/office/drawing/2014/main" id="{23DB7E14-BCEB-4498-9A30-0C349FC12D2A}"/>
                    </a:ext>
                  </a:extLst>
                </p:cNvPr>
                <p:cNvSpPr/>
                <p:nvPr/>
              </p:nvSpPr>
              <p:spPr>
                <a:xfrm>
                  <a:off x="6144427" y="2793946"/>
                  <a:ext cx="469265" cy="116205"/>
                </a:xfrm>
                <a:custGeom>
                  <a:avLst/>
                  <a:gdLst/>
                  <a:ahLst/>
                  <a:cxnLst/>
                  <a:rect l="l" t="t" r="r" b="b"/>
                  <a:pathLst>
                    <a:path w="469265" h="116205">
                      <a:moveTo>
                        <a:pt x="469112" y="0"/>
                      </a:moveTo>
                      <a:lnTo>
                        <a:pt x="0" y="80962"/>
                      </a:lnTo>
                      <a:lnTo>
                        <a:pt x="0" y="115582"/>
                      </a:lnTo>
                      <a:lnTo>
                        <a:pt x="469112" y="34632"/>
                      </a:lnTo>
                      <a:lnTo>
                        <a:pt x="469112" y="0"/>
                      </a:lnTo>
                      <a:close/>
                    </a:path>
                  </a:pathLst>
                </a:custGeom>
                <a:solidFill>
                  <a:srgbClr val="D0A46F"/>
                </a:solidFill>
              </p:spPr>
              <p:txBody>
                <a:bodyPr wrap="square" lIns="0" tIns="0" rIns="0" bIns="0" rtlCol="0"/>
                <a:lstStyle/>
                <a:p>
                  <a:endParaRPr sz="1100"/>
                </a:p>
              </p:txBody>
            </p:sp>
            <p:sp>
              <p:nvSpPr>
                <p:cNvPr id="53" name="object 123">
                  <a:extLst>
                    <a:ext uri="{FF2B5EF4-FFF2-40B4-BE49-F238E27FC236}">
                      <a16:creationId xmlns:a16="http://schemas.microsoft.com/office/drawing/2014/main" id="{2E4C5D24-E5C2-4BE1-92B8-895422086FB7}"/>
                    </a:ext>
                  </a:extLst>
                </p:cNvPr>
                <p:cNvSpPr/>
                <p:nvPr/>
              </p:nvSpPr>
              <p:spPr>
                <a:xfrm>
                  <a:off x="6144427" y="2793946"/>
                  <a:ext cx="469265" cy="116205"/>
                </a:xfrm>
                <a:custGeom>
                  <a:avLst/>
                  <a:gdLst/>
                  <a:ahLst/>
                  <a:cxnLst/>
                  <a:rect l="l" t="t" r="r" b="b"/>
                  <a:pathLst>
                    <a:path w="469265" h="116205">
                      <a:moveTo>
                        <a:pt x="0" y="115582"/>
                      </a:moveTo>
                      <a:lnTo>
                        <a:pt x="469112" y="34632"/>
                      </a:lnTo>
                      <a:lnTo>
                        <a:pt x="469112" y="0"/>
                      </a:lnTo>
                      <a:lnTo>
                        <a:pt x="0" y="80962"/>
                      </a:lnTo>
                      <a:lnTo>
                        <a:pt x="0" y="115582"/>
                      </a:lnTo>
                      <a:close/>
                    </a:path>
                  </a:pathLst>
                </a:custGeom>
                <a:ln w="3556">
                  <a:solidFill>
                    <a:srgbClr val="1D1C20"/>
                  </a:solidFill>
                </a:ln>
              </p:spPr>
              <p:txBody>
                <a:bodyPr wrap="square" lIns="0" tIns="0" rIns="0" bIns="0" rtlCol="0"/>
                <a:lstStyle/>
                <a:p>
                  <a:endParaRPr sz="1100"/>
                </a:p>
              </p:txBody>
            </p:sp>
            <p:sp>
              <p:nvSpPr>
                <p:cNvPr id="54" name="object 124">
                  <a:extLst>
                    <a:ext uri="{FF2B5EF4-FFF2-40B4-BE49-F238E27FC236}">
                      <a16:creationId xmlns:a16="http://schemas.microsoft.com/office/drawing/2014/main" id="{CBA2C128-B26E-4E4B-9411-1472315BAAEF}"/>
                    </a:ext>
                  </a:extLst>
                </p:cNvPr>
                <p:cNvSpPr/>
                <p:nvPr/>
              </p:nvSpPr>
              <p:spPr>
                <a:xfrm>
                  <a:off x="6105730" y="2755293"/>
                  <a:ext cx="508000" cy="120014"/>
                </a:xfrm>
                <a:custGeom>
                  <a:avLst/>
                  <a:gdLst/>
                  <a:ahLst/>
                  <a:cxnLst/>
                  <a:rect l="l" t="t" r="r" b="b"/>
                  <a:pathLst>
                    <a:path w="508000" h="120014">
                      <a:moveTo>
                        <a:pt x="469112" y="0"/>
                      </a:moveTo>
                      <a:lnTo>
                        <a:pt x="0" y="80962"/>
                      </a:lnTo>
                      <a:lnTo>
                        <a:pt x="38696" y="119557"/>
                      </a:lnTo>
                      <a:lnTo>
                        <a:pt x="507809" y="38595"/>
                      </a:lnTo>
                      <a:lnTo>
                        <a:pt x="469112" y="0"/>
                      </a:lnTo>
                      <a:close/>
                    </a:path>
                  </a:pathLst>
                </a:custGeom>
                <a:solidFill>
                  <a:srgbClr val="D9B586"/>
                </a:solidFill>
              </p:spPr>
              <p:txBody>
                <a:bodyPr wrap="square" lIns="0" tIns="0" rIns="0" bIns="0" rtlCol="0"/>
                <a:lstStyle/>
                <a:p>
                  <a:endParaRPr sz="1100"/>
                </a:p>
              </p:txBody>
            </p:sp>
            <p:sp>
              <p:nvSpPr>
                <p:cNvPr id="55" name="object 125">
                  <a:extLst>
                    <a:ext uri="{FF2B5EF4-FFF2-40B4-BE49-F238E27FC236}">
                      <a16:creationId xmlns:a16="http://schemas.microsoft.com/office/drawing/2014/main" id="{1072E374-4F73-4D25-9B99-D6A4C560F679}"/>
                    </a:ext>
                  </a:extLst>
                </p:cNvPr>
                <p:cNvSpPr/>
                <p:nvPr/>
              </p:nvSpPr>
              <p:spPr>
                <a:xfrm>
                  <a:off x="6105730" y="2755293"/>
                  <a:ext cx="508000" cy="120014"/>
                </a:xfrm>
                <a:custGeom>
                  <a:avLst/>
                  <a:gdLst/>
                  <a:ahLst/>
                  <a:cxnLst/>
                  <a:rect l="l" t="t" r="r" b="b"/>
                  <a:pathLst>
                    <a:path w="508000" h="120014">
                      <a:moveTo>
                        <a:pt x="38696" y="119557"/>
                      </a:moveTo>
                      <a:lnTo>
                        <a:pt x="507809" y="38595"/>
                      </a:lnTo>
                      <a:lnTo>
                        <a:pt x="469112" y="0"/>
                      </a:lnTo>
                      <a:lnTo>
                        <a:pt x="0" y="80962"/>
                      </a:lnTo>
                      <a:lnTo>
                        <a:pt x="38696" y="119557"/>
                      </a:lnTo>
                      <a:close/>
                    </a:path>
                  </a:pathLst>
                </a:custGeom>
                <a:ln w="3556">
                  <a:solidFill>
                    <a:srgbClr val="1D1C20"/>
                  </a:solidFill>
                </a:ln>
              </p:spPr>
              <p:txBody>
                <a:bodyPr wrap="square" lIns="0" tIns="0" rIns="0" bIns="0" rtlCol="0"/>
                <a:lstStyle/>
                <a:p>
                  <a:endParaRPr sz="1100"/>
                </a:p>
              </p:txBody>
            </p:sp>
            <p:sp>
              <p:nvSpPr>
                <p:cNvPr id="56" name="object 126">
                  <a:extLst>
                    <a:ext uri="{FF2B5EF4-FFF2-40B4-BE49-F238E27FC236}">
                      <a16:creationId xmlns:a16="http://schemas.microsoft.com/office/drawing/2014/main" id="{B4BCAA0E-C2D5-4830-91E7-9B9A462E28D4}"/>
                    </a:ext>
                  </a:extLst>
                </p:cNvPr>
                <p:cNvSpPr/>
                <p:nvPr/>
              </p:nvSpPr>
              <p:spPr>
                <a:xfrm>
                  <a:off x="6105803" y="2836333"/>
                  <a:ext cx="38735" cy="73660"/>
                </a:xfrm>
                <a:custGeom>
                  <a:avLst/>
                  <a:gdLst/>
                  <a:ahLst/>
                  <a:cxnLst/>
                  <a:rect l="l" t="t" r="r" b="b"/>
                  <a:pathLst>
                    <a:path w="38735" h="73660">
                      <a:moveTo>
                        <a:pt x="0" y="0"/>
                      </a:moveTo>
                      <a:lnTo>
                        <a:pt x="0" y="34607"/>
                      </a:lnTo>
                      <a:lnTo>
                        <a:pt x="38633" y="73190"/>
                      </a:lnTo>
                      <a:lnTo>
                        <a:pt x="38633" y="38582"/>
                      </a:lnTo>
                      <a:lnTo>
                        <a:pt x="0" y="0"/>
                      </a:lnTo>
                      <a:close/>
                    </a:path>
                  </a:pathLst>
                </a:custGeom>
                <a:solidFill>
                  <a:srgbClr val="AD8859"/>
                </a:solidFill>
              </p:spPr>
              <p:txBody>
                <a:bodyPr wrap="square" lIns="0" tIns="0" rIns="0" bIns="0" rtlCol="0"/>
                <a:lstStyle/>
                <a:p>
                  <a:endParaRPr sz="1100"/>
                </a:p>
              </p:txBody>
            </p:sp>
            <p:sp>
              <p:nvSpPr>
                <p:cNvPr id="57" name="object 127">
                  <a:extLst>
                    <a:ext uri="{FF2B5EF4-FFF2-40B4-BE49-F238E27FC236}">
                      <a16:creationId xmlns:a16="http://schemas.microsoft.com/office/drawing/2014/main" id="{788C8361-7862-464A-A69E-B4B71CA9F7EF}"/>
                    </a:ext>
                  </a:extLst>
                </p:cNvPr>
                <p:cNvSpPr/>
                <p:nvPr/>
              </p:nvSpPr>
              <p:spPr>
                <a:xfrm>
                  <a:off x="6105803" y="2836333"/>
                  <a:ext cx="38735" cy="73660"/>
                </a:xfrm>
                <a:custGeom>
                  <a:avLst/>
                  <a:gdLst/>
                  <a:ahLst/>
                  <a:cxnLst/>
                  <a:rect l="l" t="t" r="r" b="b"/>
                  <a:pathLst>
                    <a:path w="38735" h="73660">
                      <a:moveTo>
                        <a:pt x="0" y="34607"/>
                      </a:moveTo>
                      <a:lnTo>
                        <a:pt x="38633" y="73190"/>
                      </a:lnTo>
                      <a:lnTo>
                        <a:pt x="38633" y="38582"/>
                      </a:lnTo>
                      <a:lnTo>
                        <a:pt x="0" y="0"/>
                      </a:lnTo>
                      <a:lnTo>
                        <a:pt x="0" y="34607"/>
                      </a:lnTo>
                      <a:close/>
                    </a:path>
                  </a:pathLst>
                </a:custGeom>
                <a:ln w="3556">
                  <a:solidFill>
                    <a:srgbClr val="1D1C20"/>
                  </a:solidFill>
                </a:ln>
              </p:spPr>
              <p:txBody>
                <a:bodyPr wrap="square" lIns="0" tIns="0" rIns="0" bIns="0" rtlCol="0"/>
                <a:lstStyle/>
                <a:p>
                  <a:endParaRPr sz="1100"/>
                </a:p>
              </p:txBody>
            </p:sp>
            <p:sp>
              <p:nvSpPr>
                <p:cNvPr id="58" name="object 128">
                  <a:extLst>
                    <a:ext uri="{FF2B5EF4-FFF2-40B4-BE49-F238E27FC236}">
                      <a16:creationId xmlns:a16="http://schemas.microsoft.com/office/drawing/2014/main" id="{E5DF620C-3684-45F2-9266-E8F356A080E1}"/>
                    </a:ext>
                  </a:extLst>
                </p:cNvPr>
                <p:cNvSpPr/>
                <p:nvPr/>
              </p:nvSpPr>
              <p:spPr>
                <a:xfrm>
                  <a:off x="6359455" y="2507127"/>
                  <a:ext cx="40640" cy="330835"/>
                </a:xfrm>
                <a:custGeom>
                  <a:avLst/>
                  <a:gdLst/>
                  <a:ahLst/>
                  <a:cxnLst/>
                  <a:rect l="l" t="t" r="r" b="b"/>
                  <a:pathLst>
                    <a:path w="40639" h="330835">
                      <a:moveTo>
                        <a:pt x="40513" y="0"/>
                      </a:moveTo>
                      <a:lnTo>
                        <a:pt x="0" y="7137"/>
                      </a:lnTo>
                      <a:lnTo>
                        <a:pt x="0" y="330834"/>
                      </a:lnTo>
                      <a:lnTo>
                        <a:pt x="40513" y="323710"/>
                      </a:lnTo>
                      <a:lnTo>
                        <a:pt x="40513" y="0"/>
                      </a:lnTo>
                      <a:close/>
                    </a:path>
                  </a:pathLst>
                </a:custGeom>
                <a:solidFill>
                  <a:srgbClr val="D0A46F"/>
                </a:solidFill>
              </p:spPr>
              <p:txBody>
                <a:bodyPr wrap="square" lIns="0" tIns="0" rIns="0" bIns="0" rtlCol="0"/>
                <a:lstStyle/>
                <a:p>
                  <a:endParaRPr sz="1100"/>
                </a:p>
              </p:txBody>
            </p:sp>
            <p:sp>
              <p:nvSpPr>
                <p:cNvPr id="59" name="object 129">
                  <a:extLst>
                    <a:ext uri="{FF2B5EF4-FFF2-40B4-BE49-F238E27FC236}">
                      <a16:creationId xmlns:a16="http://schemas.microsoft.com/office/drawing/2014/main" id="{DC1BB437-F294-41B8-82F5-BEEC42AC2BC0}"/>
                    </a:ext>
                  </a:extLst>
                </p:cNvPr>
                <p:cNvSpPr/>
                <p:nvPr/>
              </p:nvSpPr>
              <p:spPr>
                <a:xfrm>
                  <a:off x="6359455" y="2507127"/>
                  <a:ext cx="40640" cy="330835"/>
                </a:xfrm>
                <a:custGeom>
                  <a:avLst/>
                  <a:gdLst/>
                  <a:ahLst/>
                  <a:cxnLst/>
                  <a:rect l="l" t="t" r="r" b="b"/>
                  <a:pathLst>
                    <a:path w="40639" h="330835">
                      <a:moveTo>
                        <a:pt x="0" y="330834"/>
                      </a:moveTo>
                      <a:lnTo>
                        <a:pt x="40513" y="323710"/>
                      </a:lnTo>
                      <a:lnTo>
                        <a:pt x="40513" y="0"/>
                      </a:lnTo>
                      <a:lnTo>
                        <a:pt x="0" y="7137"/>
                      </a:lnTo>
                      <a:lnTo>
                        <a:pt x="0" y="330834"/>
                      </a:lnTo>
                      <a:close/>
                    </a:path>
                  </a:pathLst>
                </a:custGeom>
                <a:ln w="3556">
                  <a:solidFill>
                    <a:srgbClr val="1D1C20"/>
                  </a:solidFill>
                </a:ln>
              </p:spPr>
              <p:txBody>
                <a:bodyPr wrap="square" lIns="0" tIns="0" rIns="0" bIns="0" rtlCol="0"/>
                <a:lstStyle/>
                <a:p>
                  <a:endParaRPr sz="1100"/>
                </a:p>
              </p:txBody>
            </p:sp>
            <p:sp>
              <p:nvSpPr>
                <p:cNvPr id="60" name="object 130">
                  <a:extLst>
                    <a:ext uri="{FF2B5EF4-FFF2-40B4-BE49-F238E27FC236}">
                      <a16:creationId xmlns:a16="http://schemas.microsoft.com/office/drawing/2014/main" id="{733A933D-7A43-4C8F-8191-DF50F5DAC85D}"/>
                    </a:ext>
                  </a:extLst>
                </p:cNvPr>
                <p:cNvSpPr/>
                <p:nvPr/>
              </p:nvSpPr>
              <p:spPr>
                <a:xfrm>
                  <a:off x="6320771" y="2468493"/>
                  <a:ext cx="79375" cy="45720"/>
                </a:xfrm>
                <a:custGeom>
                  <a:avLst/>
                  <a:gdLst/>
                  <a:ahLst/>
                  <a:cxnLst/>
                  <a:rect l="l" t="t" r="r" b="b"/>
                  <a:pathLst>
                    <a:path w="79375" h="45719">
                      <a:moveTo>
                        <a:pt x="40512" y="0"/>
                      </a:moveTo>
                      <a:lnTo>
                        <a:pt x="0" y="7124"/>
                      </a:lnTo>
                      <a:lnTo>
                        <a:pt x="38684" y="45707"/>
                      </a:lnTo>
                      <a:lnTo>
                        <a:pt x="79197" y="38569"/>
                      </a:lnTo>
                      <a:lnTo>
                        <a:pt x="40512" y="0"/>
                      </a:lnTo>
                      <a:close/>
                    </a:path>
                  </a:pathLst>
                </a:custGeom>
                <a:solidFill>
                  <a:srgbClr val="D9B586"/>
                </a:solidFill>
              </p:spPr>
              <p:txBody>
                <a:bodyPr wrap="square" lIns="0" tIns="0" rIns="0" bIns="0" rtlCol="0"/>
                <a:lstStyle/>
                <a:p>
                  <a:endParaRPr sz="1100"/>
                </a:p>
              </p:txBody>
            </p:sp>
            <p:sp>
              <p:nvSpPr>
                <p:cNvPr id="61" name="object 131">
                  <a:extLst>
                    <a:ext uri="{FF2B5EF4-FFF2-40B4-BE49-F238E27FC236}">
                      <a16:creationId xmlns:a16="http://schemas.microsoft.com/office/drawing/2014/main" id="{26B356CD-EDC2-4434-BB53-F9F4E9A5895B}"/>
                    </a:ext>
                  </a:extLst>
                </p:cNvPr>
                <p:cNvSpPr/>
                <p:nvPr/>
              </p:nvSpPr>
              <p:spPr>
                <a:xfrm>
                  <a:off x="6320771" y="2468493"/>
                  <a:ext cx="79375" cy="45720"/>
                </a:xfrm>
                <a:custGeom>
                  <a:avLst/>
                  <a:gdLst/>
                  <a:ahLst/>
                  <a:cxnLst/>
                  <a:rect l="l" t="t" r="r" b="b"/>
                  <a:pathLst>
                    <a:path w="79375" h="45719">
                      <a:moveTo>
                        <a:pt x="38684" y="45707"/>
                      </a:moveTo>
                      <a:lnTo>
                        <a:pt x="79197" y="38569"/>
                      </a:lnTo>
                      <a:lnTo>
                        <a:pt x="40512" y="0"/>
                      </a:lnTo>
                      <a:lnTo>
                        <a:pt x="0" y="7124"/>
                      </a:lnTo>
                      <a:lnTo>
                        <a:pt x="38684" y="45707"/>
                      </a:lnTo>
                      <a:close/>
                    </a:path>
                  </a:pathLst>
                </a:custGeom>
                <a:ln w="3556">
                  <a:solidFill>
                    <a:srgbClr val="1D1C20"/>
                  </a:solidFill>
                </a:ln>
              </p:spPr>
              <p:txBody>
                <a:bodyPr wrap="square" lIns="0" tIns="0" rIns="0" bIns="0" rtlCol="0"/>
                <a:lstStyle/>
                <a:p>
                  <a:endParaRPr sz="1100"/>
                </a:p>
              </p:txBody>
            </p:sp>
            <p:sp>
              <p:nvSpPr>
                <p:cNvPr id="62" name="object 132">
                  <a:extLst>
                    <a:ext uri="{FF2B5EF4-FFF2-40B4-BE49-F238E27FC236}">
                      <a16:creationId xmlns:a16="http://schemas.microsoft.com/office/drawing/2014/main" id="{71D1B6DB-C9CE-4C37-AD10-FDFE8D55F2E6}"/>
                    </a:ext>
                  </a:extLst>
                </p:cNvPr>
                <p:cNvSpPr/>
                <p:nvPr/>
              </p:nvSpPr>
              <p:spPr>
                <a:xfrm>
                  <a:off x="6320839" y="2475675"/>
                  <a:ext cx="38735" cy="362585"/>
                </a:xfrm>
                <a:custGeom>
                  <a:avLst/>
                  <a:gdLst/>
                  <a:ahLst/>
                  <a:cxnLst/>
                  <a:rect l="l" t="t" r="r" b="b"/>
                  <a:pathLst>
                    <a:path w="38735" h="362585">
                      <a:moveTo>
                        <a:pt x="0" y="0"/>
                      </a:moveTo>
                      <a:lnTo>
                        <a:pt x="0" y="323710"/>
                      </a:lnTo>
                      <a:lnTo>
                        <a:pt x="38620" y="362292"/>
                      </a:lnTo>
                      <a:lnTo>
                        <a:pt x="38620" y="38595"/>
                      </a:lnTo>
                      <a:lnTo>
                        <a:pt x="0" y="0"/>
                      </a:lnTo>
                      <a:close/>
                    </a:path>
                  </a:pathLst>
                </a:custGeom>
                <a:solidFill>
                  <a:srgbClr val="AD8859"/>
                </a:solidFill>
              </p:spPr>
              <p:txBody>
                <a:bodyPr wrap="square" lIns="0" tIns="0" rIns="0" bIns="0" rtlCol="0"/>
                <a:lstStyle/>
                <a:p>
                  <a:endParaRPr sz="1100"/>
                </a:p>
              </p:txBody>
            </p:sp>
            <p:sp>
              <p:nvSpPr>
                <p:cNvPr id="63" name="object 133">
                  <a:extLst>
                    <a:ext uri="{FF2B5EF4-FFF2-40B4-BE49-F238E27FC236}">
                      <a16:creationId xmlns:a16="http://schemas.microsoft.com/office/drawing/2014/main" id="{8B23B0D8-4F20-4EBA-B5DE-84DA4D89CCD2}"/>
                    </a:ext>
                  </a:extLst>
                </p:cNvPr>
                <p:cNvSpPr/>
                <p:nvPr/>
              </p:nvSpPr>
              <p:spPr>
                <a:xfrm>
                  <a:off x="6320839" y="2475675"/>
                  <a:ext cx="38735" cy="362585"/>
                </a:xfrm>
                <a:custGeom>
                  <a:avLst/>
                  <a:gdLst/>
                  <a:ahLst/>
                  <a:cxnLst/>
                  <a:rect l="l" t="t" r="r" b="b"/>
                  <a:pathLst>
                    <a:path w="38735" h="362585">
                      <a:moveTo>
                        <a:pt x="0" y="323710"/>
                      </a:moveTo>
                      <a:lnTo>
                        <a:pt x="38620" y="362292"/>
                      </a:lnTo>
                      <a:lnTo>
                        <a:pt x="38620" y="38595"/>
                      </a:lnTo>
                      <a:lnTo>
                        <a:pt x="0" y="0"/>
                      </a:lnTo>
                      <a:lnTo>
                        <a:pt x="0" y="323710"/>
                      </a:lnTo>
                      <a:close/>
                    </a:path>
                  </a:pathLst>
                </a:custGeom>
                <a:ln w="3556">
                  <a:solidFill>
                    <a:srgbClr val="1D1C20"/>
                  </a:solidFill>
                </a:ln>
              </p:spPr>
              <p:txBody>
                <a:bodyPr wrap="square" lIns="0" tIns="0" rIns="0" bIns="0" rtlCol="0"/>
                <a:lstStyle/>
                <a:p>
                  <a:endParaRPr sz="1100"/>
                </a:p>
              </p:txBody>
            </p:sp>
            <p:sp>
              <p:nvSpPr>
                <p:cNvPr id="64" name="object 134">
                  <a:extLst>
                    <a:ext uri="{FF2B5EF4-FFF2-40B4-BE49-F238E27FC236}">
                      <a16:creationId xmlns:a16="http://schemas.microsoft.com/office/drawing/2014/main" id="{9B52A445-8781-4CFF-8457-4B91C37460CF}"/>
                    </a:ext>
                  </a:extLst>
                </p:cNvPr>
                <p:cNvSpPr/>
                <p:nvPr/>
              </p:nvSpPr>
              <p:spPr>
                <a:xfrm>
                  <a:off x="6105426" y="2552088"/>
                  <a:ext cx="40640" cy="1565275"/>
                </a:xfrm>
                <a:custGeom>
                  <a:avLst/>
                  <a:gdLst/>
                  <a:ahLst/>
                  <a:cxnLst/>
                  <a:rect l="l" t="t" r="r" b="b"/>
                  <a:pathLst>
                    <a:path w="40639" h="1565275">
                      <a:moveTo>
                        <a:pt x="40487" y="0"/>
                      </a:moveTo>
                      <a:lnTo>
                        <a:pt x="0" y="7137"/>
                      </a:lnTo>
                      <a:lnTo>
                        <a:pt x="0" y="1564703"/>
                      </a:lnTo>
                      <a:lnTo>
                        <a:pt x="40487" y="1557578"/>
                      </a:lnTo>
                      <a:lnTo>
                        <a:pt x="40487" y="0"/>
                      </a:lnTo>
                      <a:close/>
                    </a:path>
                  </a:pathLst>
                </a:custGeom>
                <a:solidFill>
                  <a:srgbClr val="D0A46F"/>
                </a:solidFill>
              </p:spPr>
              <p:txBody>
                <a:bodyPr wrap="square" lIns="0" tIns="0" rIns="0" bIns="0" rtlCol="0"/>
                <a:lstStyle/>
                <a:p>
                  <a:endParaRPr sz="1100"/>
                </a:p>
              </p:txBody>
            </p:sp>
            <p:sp>
              <p:nvSpPr>
                <p:cNvPr id="65" name="object 135">
                  <a:extLst>
                    <a:ext uri="{FF2B5EF4-FFF2-40B4-BE49-F238E27FC236}">
                      <a16:creationId xmlns:a16="http://schemas.microsoft.com/office/drawing/2014/main" id="{BA8B3BFE-A707-40C2-995F-004C8A3A2F31}"/>
                    </a:ext>
                  </a:extLst>
                </p:cNvPr>
                <p:cNvSpPr/>
                <p:nvPr/>
              </p:nvSpPr>
              <p:spPr>
                <a:xfrm>
                  <a:off x="6105426" y="2552088"/>
                  <a:ext cx="40640" cy="1565275"/>
                </a:xfrm>
                <a:custGeom>
                  <a:avLst/>
                  <a:gdLst/>
                  <a:ahLst/>
                  <a:cxnLst/>
                  <a:rect l="l" t="t" r="r" b="b"/>
                  <a:pathLst>
                    <a:path w="40639" h="1565275">
                      <a:moveTo>
                        <a:pt x="0" y="1564703"/>
                      </a:moveTo>
                      <a:lnTo>
                        <a:pt x="40487" y="1557578"/>
                      </a:lnTo>
                      <a:lnTo>
                        <a:pt x="40487" y="0"/>
                      </a:lnTo>
                      <a:lnTo>
                        <a:pt x="0" y="7137"/>
                      </a:lnTo>
                      <a:lnTo>
                        <a:pt x="0" y="1564703"/>
                      </a:lnTo>
                      <a:close/>
                    </a:path>
                  </a:pathLst>
                </a:custGeom>
                <a:ln w="3556">
                  <a:solidFill>
                    <a:srgbClr val="1D1C20"/>
                  </a:solidFill>
                </a:ln>
              </p:spPr>
              <p:txBody>
                <a:bodyPr wrap="square" lIns="0" tIns="0" rIns="0" bIns="0" rtlCol="0"/>
                <a:lstStyle/>
                <a:p>
                  <a:endParaRPr sz="1100"/>
                </a:p>
              </p:txBody>
            </p:sp>
            <p:sp>
              <p:nvSpPr>
                <p:cNvPr id="66" name="object 136">
                  <a:extLst>
                    <a:ext uri="{FF2B5EF4-FFF2-40B4-BE49-F238E27FC236}">
                      <a16:creationId xmlns:a16="http://schemas.microsoft.com/office/drawing/2014/main" id="{B7731CC3-2F1D-4C28-8E7E-431FB4D2D1BF}"/>
                    </a:ext>
                  </a:extLst>
                </p:cNvPr>
                <p:cNvSpPr/>
                <p:nvPr/>
              </p:nvSpPr>
              <p:spPr>
                <a:xfrm>
                  <a:off x="6066716" y="2513461"/>
                  <a:ext cx="79375" cy="45720"/>
                </a:xfrm>
                <a:custGeom>
                  <a:avLst/>
                  <a:gdLst/>
                  <a:ahLst/>
                  <a:cxnLst/>
                  <a:rect l="l" t="t" r="r" b="b"/>
                  <a:pathLst>
                    <a:path w="79375" h="45719">
                      <a:moveTo>
                        <a:pt x="40513" y="0"/>
                      </a:moveTo>
                      <a:lnTo>
                        <a:pt x="0" y="7111"/>
                      </a:lnTo>
                      <a:lnTo>
                        <a:pt x="38709" y="45694"/>
                      </a:lnTo>
                      <a:lnTo>
                        <a:pt x="79197" y="38569"/>
                      </a:lnTo>
                      <a:lnTo>
                        <a:pt x="40513" y="0"/>
                      </a:lnTo>
                      <a:close/>
                    </a:path>
                  </a:pathLst>
                </a:custGeom>
                <a:solidFill>
                  <a:srgbClr val="D9B586"/>
                </a:solidFill>
              </p:spPr>
              <p:txBody>
                <a:bodyPr wrap="square" lIns="0" tIns="0" rIns="0" bIns="0" rtlCol="0"/>
                <a:lstStyle/>
                <a:p>
                  <a:endParaRPr sz="1100"/>
                </a:p>
              </p:txBody>
            </p:sp>
            <p:sp>
              <p:nvSpPr>
                <p:cNvPr id="67" name="object 137">
                  <a:extLst>
                    <a:ext uri="{FF2B5EF4-FFF2-40B4-BE49-F238E27FC236}">
                      <a16:creationId xmlns:a16="http://schemas.microsoft.com/office/drawing/2014/main" id="{9FBA0BE6-F4DB-46DA-B5AE-B5A25A048EC5}"/>
                    </a:ext>
                  </a:extLst>
                </p:cNvPr>
                <p:cNvSpPr/>
                <p:nvPr/>
              </p:nvSpPr>
              <p:spPr>
                <a:xfrm>
                  <a:off x="6066716" y="2513461"/>
                  <a:ext cx="79375" cy="45720"/>
                </a:xfrm>
                <a:custGeom>
                  <a:avLst/>
                  <a:gdLst/>
                  <a:ahLst/>
                  <a:cxnLst/>
                  <a:rect l="l" t="t" r="r" b="b"/>
                  <a:pathLst>
                    <a:path w="79375" h="45719">
                      <a:moveTo>
                        <a:pt x="38709" y="45694"/>
                      </a:moveTo>
                      <a:lnTo>
                        <a:pt x="79197" y="38569"/>
                      </a:lnTo>
                      <a:lnTo>
                        <a:pt x="40513" y="0"/>
                      </a:lnTo>
                      <a:lnTo>
                        <a:pt x="0" y="7111"/>
                      </a:lnTo>
                      <a:lnTo>
                        <a:pt x="38709" y="45694"/>
                      </a:lnTo>
                      <a:close/>
                    </a:path>
                  </a:pathLst>
                </a:custGeom>
                <a:ln w="3556">
                  <a:solidFill>
                    <a:srgbClr val="1D1C20"/>
                  </a:solidFill>
                </a:ln>
              </p:spPr>
              <p:txBody>
                <a:bodyPr wrap="square" lIns="0" tIns="0" rIns="0" bIns="0" rtlCol="0"/>
                <a:lstStyle/>
                <a:p>
                  <a:endParaRPr sz="1100"/>
                </a:p>
              </p:txBody>
            </p:sp>
            <p:sp>
              <p:nvSpPr>
                <p:cNvPr id="68" name="object 138">
                  <a:extLst>
                    <a:ext uri="{FF2B5EF4-FFF2-40B4-BE49-F238E27FC236}">
                      <a16:creationId xmlns:a16="http://schemas.microsoft.com/office/drawing/2014/main" id="{16E5DD20-CB28-4AE1-B332-5D4C0796C094}"/>
                    </a:ext>
                  </a:extLst>
                </p:cNvPr>
                <p:cNvSpPr/>
                <p:nvPr/>
              </p:nvSpPr>
              <p:spPr>
                <a:xfrm>
                  <a:off x="6066798" y="2520637"/>
                  <a:ext cx="38735" cy="1596390"/>
                </a:xfrm>
                <a:custGeom>
                  <a:avLst/>
                  <a:gdLst/>
                  <a:ahLst/>
                  <a:cxnLst/>
                  <a:rect l="l" t="t" r="r" b="b"/>
                  <a:pathLst>
                    <a:path w="38735" h="1596389">
                      <a:moveTo>
                        <a:pt x="0" y="0"/>
                      </a:moveTo>
                      <a:lnTo>
                        <a:pt x="0" y="1557578"/>
                      </a:lnTo>
                      <a:lnTo>
                        <a:pt x="38633" y="1596161"/>
                      </a:lnTo>
                      <a:lnTo>
                        <a:pt x="38633" y="38582"/>
                      </a:lnTo>
                      <a:lnTo>
                        <a:pt x="0" y="0"/>
                      </a:lnTo>
                      <a:close/>
                    </a:path>
                  </a:pathLst>
                </a:custGeom>
                <a:solidFill>
                  <a:srgbClr val="AD8859"/>
                </a:solidFill>
              </p:spPr>
              <p:txBody>
                <a:bodyPr wrap="square" lIns="0" tIns="0" rIns="0" bIns="0" rtlCol="0"/>
                <a:lstStyle/>
                <a:p>
                  <a:endParaRPr sz="1100"/>
                </a:p>
              </p:txBody>
            </p:sp>
            <p:sp>
              <p:nvSpPr>
                <p:cNvPr id="69" name="object 139">
                  <a:extLst>
                    <a:ext uri="{FF2B5EF4-FFF2-40B4-BE49-F238E27FC236}">
                      <a16:creationId xmlns:a16="http://schemas.microsoft.com/office/drawing/2014/main" id="{AF208D33-3806-4533-8F69-964DF3BE241C}"/>
                    </a:ext>
                  </a:extLst>
                </p:cNvPr>
                <p:cNvSpPr/>
                <p:nvPr/>
              </p:nvSpPr>
              <p:spPr>
                <a:xfrm>
                  <a:off x="6066798" y="2520637"/>
                  <a:ext cx="38735" cy="1596390"/>
                </a:xfrm>
                <a:custGeom>
                  <a:avLst/>
                  <a:gdLst/>
                  <a:ahLst/>
                  <a:cxnLst/>
                  <a:rect l="l" t="t" r="r" b="b"/>
                  <a:pathLst>
                    <a:path w="38735" h="1596389">
                      <a:moveTo>
                        <a:pt x="0" y="1557578"/>
                      </a:moveTo>
                      <a:lnTo>
                        <a:pt x="38633" y="1596161"/>
                      </a:lnTo>
                      <a:lnTo>
                        <a:pt x="38633" y="38582"/>
                      </a:lnTo>
                      <a:lnTo>
                        <a:pt x="0" y="0"/>
                      </a:lnTo>
                      <a:lnTo>
                        <a:pt x="0" y="1557578"/>
                      </a:lnTo>
                      <a:close/>
                    </a:path>
                  </a:pathLst>
                </a:custGeom>
                <a:ln w="3556">
                  <a:solidFill>
                    <a:srgbClr val="1D1C20"/>
                  </a:solidFill>
                </a:ln>
              </p:spPr>
              <p:txBody>
                <a:bodyPr wrap="square" lIns="0" tIns="0" rIns="0" bIns="0" rtlCol="0"/>
                <a:lstStyle/>
                <a:p>
                  <a:endParaRPr sz="1100"/>
                </a:p>
              </p:txBody>
            </p:sp>
            <p:sp>
              <p:nvSpPr>
                <p:cNvPr id="70" name="object 140">
                  <a:extLst>
                    <a:ext uri="{FF2B5EF4-FFF2-40B4-BE49-F238E27FC236}">
                      <a16:creationId xmlns:a16="http://schemas.microsoft.com/office/drawing/2014/main" id="{E0AC8538-5329-4A8F-9B48-01F84301F9FC}"/>
                    </a:ext>
                  </a:extLst>
                </p:cNvPr>
                <p:cNvSpPr/>
                <p:nvPr/>
              </p:nvSpPr>
              <p:spPr>
                <a:xfrm>
                  <a:off x="5831889" y="2994042"/>
                  <a:ext cx="273685" cy="83185"/>
                </a:xfrm>
                <a:custGeom>
                  <a:avLst/>
                  <a:gdLst/>
                  <a:ahLst/>
                  <a:cxnLst/>
                  <a:rect l="l" t="t" r="r" b="b"/>
                  <a:pathLst>
                    <a:path w="273685" h="83185">
                      <a:moveTo>
                        <a:pt x="273583" y="0"/>
                      </a:moveTo>
                      <a:lnTo>
                        <a:pt x="0" y="48564"/>
                      </a:lnTo>
                      <a:lnTo>
                        <a:pt x="0" y="83184"/>
                      </a:lnTo>
                      <a:lnTo>
                        <a:pt x="273583" y="34620"/>
                      </a:lnTo>
                      <a:lnTo>
                        <a:pt x="273583" y="0"/>
                      </a:lnTo>
                      <a:close/>
                    </a:path>
                  </a:pathLst>
                </a:custGeom>
                <a:solidFill>
                  <a:srgbClr val="D0A46F"/>
                </a:solidFill>
              </p:spPr>
              <p:txBody>
                <a:bodyPr wrap="square" lIns="0" tIns="0" rIns="0" bIns="0" rtlCol="0"/>
                <a:lstStyle/>
                <a:p>
                  <a:endParaRPr sz="1100"/>
                </a:p>
              </p:txBody>
            </p:sp>
            <p:sp>
              <p:nvSpPr>
                <p:cNvPr id="71" name="object 141">
                  <a:extLst>
                    <a:ext uri="{FF2B5EF4-FFF2-40B4-BE49-F238E27FC236}">
                      <a16:creationId xmlns:a16="http://schemas.microsoft.com/office/drawing/2014/main" id="{86421721-B331-4F6B-9DFF-1A2C4340ABAA}"/>
                    </a:ext>
                  </a:extLst>
                </p:cNvPr>
                <p:cNvSpPr/>
                <p:nvPr/>
              </p:nvSpPr>
              <p:spPr>
                <a:xfrm>
                  <a:off x="5831889" y="2994042"/>
                  <a:ext cx="273685" cy="83185"/>
                </a:xfrm>
                <a:custGeom>
                  <a:avLst/>
                  <a:gdLst/>
                  <a:ahLst/>
                  <a:cxnLst/>
                  <a:rect l="l" t="t" r="r" b="b"/>
                  <a:pathLst>
                    <a:path w="273685" h="83185">
                      <a:moveTo>
                        <a:pt x="0" y="83184"/>
                      </a:moveTo>
                      <a:lnTo>
                        <a:pt x="273583" y="34620"/>
                      </a:lnTo>
                      <a:lnTo>
                        <a:pt x="273583" y="0"/>
                      </a:lnTo>
                      <a:lnTo>
                        <a:pt x="0" y="48564"/>
                      </a:lnTo>
                      <a:lnTo>
                        <a:pt x="0" y="83184"/>
                      </a:lnTo>
                      <a:close/>
                    </a:path>
                  </a:pathLst>
                </a:custGeom>
                <a:ln w="3556">
                  <a:solidFill>
                    <a:srgbClr val="1D1C20"/>
                  </a:solidFill>
                </a:ln>
              </p:spPr>
              <p:txBody>
                <a:bodyPr wrap="square" lIns="0" tIns="0" rIns="0" bIns="0" rtlCol="0"/>
                <a:lstStyle/>
                <a:p>
                  <a:endParaRPr sz="1100"/>
                </a:p>
              </p:txBody>
            </p:sp>
            <p:sp>
              <p:nvSpPr>
                <p:cNvPr id="72" name="object 142">
                  <a:extLst>
                    <a:ext uri="{FF2B5EF4-FFF2-40B4-BE49-F238E27FC236}">
                      <a16:creationId xmlns:a16="http://schemas.microsoft.com/office/drawing/2014/main" id="{EF312FD4-CF77-4546-8A3A-A298340B9C54}"/>
                    </a:ext>
                  </a:extLst>
                </p:cNvPr>
                <p:cNvSpPr/>
                <p:nvPr/>
              </p:nvSpPr>
              <p:spPr>
                <a:xfrm>
                  <a:off x="5793205" y="2955378"/>
                  <a:ext cx="312420" cy="87630"/>
                </a:xfrm>
                <a:custGeom>
                  <a:avLst/>
                  <a:gdLst/>
                  <a:ahLst/>
                  <a:cxnLst/>
                  <a:rect l="l" t="t" r="r" b="b"/>
                  <a:pathLst>
                    <a:path w="312420" h="87630">
                      <a:moveTo>
                        <a:pt x="273557" y="0"/>
                      </a:moveTo>
                      <a:lnTo>
                        <a:pt x="0" y="48590"/>
                      </a:lnTo>
                      <a:lnTo>
                        <a:pt x="38684" y="87172"/>
                      </a:lnTo>
                      <a:lnTo>
                        <a:pt x="312267" y="38595"/>
                      </a:lnTo>
                      <a:lnTo>
                        <a:pt x="273557" y="0"/>
                      </a:lnTo>
                      <a:close/>
                    </a:path>
                  </a:pathLst>
                </a:custGeom>
                <a:solidFill>
                  <a:srgbClr val="D9B586"/>
                </a:solidFill>
              </p:spPr>
              <p:txBody>
                <a:bodyPr wrap="square" lIns="0" tIns="0" rIns="0" bIns="0" rtlCol="0"/>
                <a:lstStyle/>
                <a:p>
                  <a:endParaRPr sz="1100"/>
                </a:p>
              </p:txBody>
            </p:sp>
            <p:sp>
              <p:nvSpPr>
                <p:cNvPr id="73" name="object 143">
                  <a:extLst>
                    <a:ext uri="{FF2B5EF4-FFF2-40B4-BE49-F238E27FC236}">
                      <a16:creationId xmlns:a16="http://schemas.microsoft.com/office/drawing/2014/main" id="{669BAD61-6BE0-4DA2-9C90-B913DD9B4347}"/>
                    </a:ext>
                  </a:extLst>
                </p:cNvPr>
                <p:cNvSpPr/>
                <p:nvPr/>
              </p:nvSpPr>
              <p:spPr>
                <a:xfrm>
                  <a:off x="5793205" y="2955378"/>
                  <a:ext cx="312420" cy="87630"/>
                </a:xfrm>
                <a:custGeom>
                  <a:avLst/>
                  <a:gdLst/>
                  <a:ahLst/>
                  <a:cxnLst/>
                  <a:rect l="l" t="t" r="r" b="b"/>
                  <a:pathLst>
                    <a:path w="312420" h="87630">
                      <a:moveTo>
                        <a:pt x="38684" y="87172"/>
                      </a:moveTo>
                      <a:lnTo>
                        <a:pt x="312267" y="38595"/>
                      </a:lnTo>
                      <a:lnTo>
                        <a:pt x="273557" y="0"/>
                      </a:lnTo>
                      <a:lnTo>
                        <a:pt x="0" y="48590"/>
                      </a:lnTo>
                      <a:lnTo>
                        <a:pt x="38684" y="87172"/>
                      </a:lnTo>
                      <a:close/>
                    </a:path>
                  </a:pathLst>
                </a:custGeom>
                <a:ln w="3556">
                  <a:solidFill>
                    <a:srgbClr val="1D1C20"/>
                  </a:solidFill>
                </a:ln>
              </p:spPr>
              <p:txBody>
                <a:bodyPr wrap="square" lIns="0" tIns="0" rIns="0" bIns="0" rtlCol="0"/>
                <a:lstStyle/>
                <a:p>
                  <a:endParaRPr sz="1100"/>
                </a:p>
              </p:txBody>
            </p:sp>
            <p:sp>
              <p:nvSpPr>
                <p:cNvPr id="74" name="object 144">
                  <a:extLst>
                    <a:ext uri="{FF2B5EF4-FFF2-40B4-BE49-F238E27FC236}">
                      <a16:creationId xmlns:a16="http://schemas.microsoft.com/office/drawing/2014/main" id="{B40A02E7-9C6B-4A9C-A2D8-B08E4DEDA3C1}"/>
                    </a:ext>
                  </a:extLst>
                </p:cNvPr>
                <p:cNvSpPr/>
                <p:nvPr/>
              </p:nvSpPr>
              <p:spPr>
                <a:xfrm>
                  <a:off x="5793272" y="3004033"/>
                  <a:ext cx="38735" cy="73660"/>
                </a:xfrm>
                <a:custGeom>
                  <a:avLst/>
                  <a:gdLst/>
                  <a:ahLst/>
                  <a:cxnLst/>
                  <a:rect l="l" t="t" r="r" b="b"/>
                  <a:pathLst>
                    <a:path w="38735" h="73660">
                      <a:moveTo>
                        <a:pt x="0" y="0"/>
                      </a:moveTo>
                      <a:lnTo>
                        <a:pt x="0" y="34607"/>
                      </a:lnTo>
                      <a:lnTo>
                        <a:pt x="38620" y="73190"/>
                      </a:lnTo>
                      <a:lnTo>
                        <a:pt x="38620" y="38582"/>
                      </a:lnTo>
                      <a:lnTo>
                        <a:pt x="0" y="0"/>
                      </a:lnTo>
                      <a:close/>
                    </a:path>
                  </a:pathLst>
                </a:custGeom>
                <a:solidFill>
                  <a:srgbClr val="AD8859"/>
                </a:solidFill>
              </p:spPr>
              <p:txBody>
                <a:bodyPr wrap="square" lIns="0" tIns="0" rIns="0" bIns="0" rtlCol="0"/>
                <a:lstStyle/>
                <a:p>
                  <a:endParaRPr sz="1100"/>
                </a:p>
              </p:txBody>
            </p:sp>
            <p:sp>
              <p:nvSpPr>
                <p:cNvPr id="75" name="object 145">
                  <a:extLst>
                    <a:ext uri="{FF2B5EF4-FFF2-40B4-BE49-F238E27FC236}">
                      <a16:creationId xmlns:a16="http://schemas.microsoft.com/office/drawing/2014/main" id="{5EAD1617-5CD2-43EF-A1EB-9AE758705C1E}"/>
                    </a:ext>
                  </a:extLst>
                </p:cNvPr>
                <p:cNvSpPr/>
                <p:nvPr/>
              </p:nvSpPr>
              <p:spPr>
                <a:xfrm>
                  <a:off x="5793272" y="3004033"/>
                  <a:ext cx="38735" cy="73660"/>
                </a:xfrm>
                <a:custGeom>
                  <a:avLst/>
                  <a:gdLst/>
                  <a:ahLst/>
                  <a:cxnLst/>
                  <a:rect l="l" t="t" r="r" b="b"/>
                  <a:pathLst>
                    <a:path w="38735" h="73660">
                      <a:moveTo>
                        <a:pt x="0" y="34607"/>
                      </a:moveTo>
                      <a:lnTo>
                        <a:pt x="38620" y="73190"/>
                      </a:lnTo>
                      <a:lnTo>
                        <a:pt x="38620" y="38582"/>
                      </a:lnTo>
                      <a:lnTo>
                        <a:pt x="0" y="0"/>
                      </a:lnTo>
                      <a:lnTo>
                        <a:pt x="0" y="34607"/>
                      </a:lnTo>
                      <a:close/>
                    </a:path>
                  </a:pathLst>
                </a:custGeom>
                <a:ln w="3556">
                  <a:solidFill>
                    <a:srgbClr val="1D1C20"/>
                  </a:solidFill>
                </a:ln>
              </p:spPr>
              <p:txBody>
                <a:bodyPr wrap="square" lIns="0" tIns="0" rIns="0" bIns="0" rtlCol="0"/>
                <a:lstStyle/>
                <a:p>
                  <a:endParaRPr sz="1100"/>
                </a:p>
              </p:txBody>
            </p:sp>
            <p:sp>
              <p:nvSpPr>
                <p:cNvPr id="76" name="object 146">
                  <a:extLst>
                    <a:ext uri="{FF2B5EF4-FFF2-40B4-BE49-F238E27FC236}">
                      <a16:creationId xmlns:a16="http://schemas.microsoft.com/office/drawing/2014/main" id="{FD7D38FE-EDDB-45F3-86D3-028A76445412}"/>
                    </a:ext>
                  </a:extLst>
                </p:cNvPr>
                <p:cNvSpPr/>
                <p:nvPr/>
              </p:nvSpPr>
              <p:spPr>
                <a:xfrm>
                  <a:off x="5831889" y="3535853"/>
                  <a:ext cx="273685" cy="83820"/>
                </a:xfrm>
                <a:custGeom>
                  <a:avLst/>
                  <a:gdLst/>
                  <a:ahLst/>
                  <a:cxnLst/>
                  <a:rect l="l" t="t" r="r" b="b"/>
                  <a:pathLst>
                    <a:path w="273685" h="83820">
                      <a:moveTo>
                        <a:pt x="273583" y="0"/>
                      </a:moveTo>
                      <a:lnTo>
                        <a:pt x="0" y="48577"/>
                      </a:lnTo>
                      <a:lnTo>
                        <a:pt x="0" y="83197"/>
                      </a:lnTo>
                      <a:lnTo>
                        <a:pt x="273583" y="34607"/>
                      </a:lnTo>
                      <a:lnTo>
                        <a:pt x="273583" y="0"/>
                      </a:lnTo>
                      <a:close/>
                    </a:path>
                  </a:pathLst>
                </a:custGeom>
                <a:solidFill>
                  <a:srgbClr val="D0A46F"/>
                </a:solidFill>
              </p:spPr>
              <p:txBody>
                <a:bodyPr wrap="square" lIns="0" tIns="0" rIns="0" bIns="0" rtlCol="0"/>
                <a:lstStyle/>
                <a:p>
                  <a:endParaRPr sz="1100"/>
                </a:p>
              </p:txBody>
            </p:sp>
            <p:sp>
              <p:nvSpPr>
                <p:cNvPr id="77" name="object 147">
                  <a:extLst>
                    <a:ext uri="{FF2B5EF4-FFF2-40B4-BE49-F238E27FC236}">
                      <a16:creationId xmlns:a16="http://schemas.microsoft.com/office/drawing/2014/main" id="{1AD12B35-32B4-4FD0-88CF-45FEC07B88EE}"/>
                    </a:ext>
                  </a:extLst>
                </p:cNvPr>
                <p:cNvSpPr/>
                <p:nvPr/>
              </p:nvSpPr>
              <p:spPr>
                <a:xfrm>
                  <a:off x="5831889" y="3535853"/>
                  <a:ext cx="273685" cy="83820"/>
                </a:xfrm>
                <a:custGeom>
                  <a:avLst/>
                  <a:gdLst/>
                  <a:ahLst/>
                  <a:cxnLst/>
                  <a:rect l="l" t="t" r="r" b="b"/>
                  <a:pathLst>
                    <a:path w="273685" h="83820">
                      <a:moveTo>
                        <a:pt x="0" y="83197"/>
                      </a:moveTo>
                      <a:lnTo>
                        <a:pt x="273583" y="34607"/>
                      </a:lnTo>
                      <a:lnTo>
                        <a:pt x="273583" y="0"/>
                      </a:lnTo>
                      <a:lnTo>
                        <a:pt x="0" y="48577"/>
                      </a:lnTo>
                      <a:lnTo>
                        <a:pt x="0" y="83197"/>
                      </a:lnTo>
                      <a:close/>
                    </a:path>
                  </a:pathLst>
                </a:custGeom>
                <a:ln w="3556">
                  <a:solidFill>
                    <a:srgbClr val="1D1C20"/>
                  </a:solidFill>
                </a:ln>
              </p:spPr>
              <p:txBody>
                <a:bodyPr wrap="square" lIns="0" tIns="0" rIns="0" bIns="0" rtlCol="0"/>
                <a:lstStyle/>
                <a:p>
                  <a:endParaRPr sz="1100"/>
                </a:p>
              </p:txBody>
            </p:sp>
            <p:sp>
              <p:nvSpPr>
                <p:cNvPr id="78" name="object 148">
                  <a:extLst>
                    <a:ext uri="{FF2B5EF4-FFF2-40B4-BE49-F238E27FC236}">
                      <a16:creationId xmlns:a16="http://schemas.microsoft.com/office/drawing/2014/main" id="{98A9DE53-9326-44A5-B38E-C0A2EB6CB17D}"/>
                    </a:ext>
                  </a:extLst>
                </p:cNvPr>
                <p:cNvSpPr/>
                <p:nvPr/>
              </p:nvSpPr>
              <p:spPr>
                <a:xfrm>
                  <a:off x="5793205" y="3497205"/>
                  <a:ext cx="312420" cy="87630"/>
                </a:xfrm>
                <a:custGeom>
                  <a:avLst/>
                  <a:gdLst/>
                  <a:ahLst/>
                  <a:cxnLst/>
                  <a:rect l="l" t="t" r="r" b="b"/>
                  <a:pathLst>
                    <a:path w="312420" h="87629">
                      <a:moveTo>
                        <a:pt x="273557" y="0"/>
                      </a:moveTo>
                      <a:lnTo>
                        <a:pt x="0" y="48577"/>
                      </a:lnTo>
                      <a:lnTo>
                        <a:pt x="38684" y="87160"/>
                      </a:lnTo>
                      <a:lnTo>
                        <a:pt x="312267" y="38582"/>
                      </a:lnTo>
                      <a:lnTo>
                        <a:pt x="273557" y="0"/>
                      </a:lnTo>
                      <a:close/>
                    </a:path>
                  </a:pathLst>
                </a:custGeom>
                <a:solidFill>
                  <a:srgbClr val="D9B586"/>
                </a:solidFill>
              </p:spPr>
              <p:txBody>
                <a:bodyPr wrap="square" lIns="0" tIns="0" rIns="0" bIns="0" rtlCol="0"/>
                <a:lstStyle/>
                <a:p>
                  <a:endParaRPr sz="1100"/>
                </a:p>
              </p:txBody>
            </p:sp>
            <p:sp>
              <p:nvSpPr>
                <p:cNvPr id="79" name="object 149">
                  <a:extLst>
                    <a:ext uri="{FF2B5EF4-FFF2-40B4-BE49-F238E27FC236}">
                      <a16:creationId xmlns:a16="http://schemas.microsoft.com/office/drawing/2014/main" id="{E6803DEE-8174-4153-8274-0AAEB57F800E}"/>
                    </a:ext>
                  </a:extLst>
                </p:cNvPr>
                <p:cNvSpPr/>
                <p:nvPr/>
              </p:nvSpPr>
              <p:spPr>
                <a:xfrm>
                  <a:off x="5793205" y="3497205"/>
                  <a:ext cx="312420" cy="87630"/>
                </a:xfrm>
                <a:custGeom>
                  <a:avLst/>
                  <a:gdLst/>
                  <a:ahLst/>
                  <a:cxnLst/>
                  <a:rect l="l" t="t" r="r" b="b"/>
                  <a:pathLst>
                    <a:path w="312420" h="87629">
                      <a:moveTo>
                        <a:pt x="38684" y="87160"/>
                      </a:moveTo>
                      <a:lnTo>
                        <a:pt x="312267" y="38582"/>
                      </a:lnTo>
                      <a:lnTo>
                        <a:pt x="273557" y="0"/>
                      </a:lnTo>
                      <a:lnTo>
                        <a:pt x="0" y="48577"/>
                      </a:lnTo>
                      <a:lnTo>
                        <a:pt x="38684" y="87160"/>
                      </a:lnTo>
                      <a:close/>
                    </a:path>
                  </a:pathLst>
                </a:custGeom>
                <a:ln w="3556">
                  <a:solidFill>
                    <a:srgbClr val="1D1C20"/>
                  </a:solidFill>
                </a:ln>
              </p:spPr>
              <p:txBody>
                <a:bodyPr wrap="square" lIns="0" tIns="0" rIns="0" bIns="0" rtlCol="0"/>
                <a:lstStyle/>
                <a:p>
                  <a:endParaRPr sz="1100"/>
                </a:p>
              </p:txBody>
            </p:sp>
            <p:sp>
              <p:nvSpPr>
                <p:cNvPr id="80" name="object 150">
                  <a:extLst>
                    <a:ext uri="{FF2B5EF4-FFF2-40B4-BE49-F238E27FC236}">
                      <a16:creationId xmlns:a16="http://schemas.microsoft.com/office/drawing/2014/main" id="{2BA649EE-011C-413F-BC17-C4EFB3C7368D}"/>
                    </a:ext>
                  </a:extLst>
                </p:cNvPr>
                <p:cNvSpPr/>
                <p:nvPr/>
              </p:nvSpPr>
              <p:spPr>
                <a:xfrm>
                  <a:off x="5793272" y="3545844"/>
                  <a:ext cx="38735" cy="73660"/>
                </a:xfrm>
                <a:custGeom>
                  <a:avLst/>
                  <a:gdLst/>
                  <a:ahLst/>
                  <a:cxnLst/>
                  <a:rect l="l" t="t" r="r" b="b"/>
                  <a:pathLst>
                    <a:path w="38735" h="73660">
                      <a:moveTo>
                        <a:pt x="0" y="0"/>
                      </a:moveTo>
                      <a:lnTo>
                        <a:pt x="0" y="34620"/>
                      </a:lnTo>
                      <a:lnTo>
                        <a:pt x="38620" y="73202"/>
                      </a:lnTo>
                      <a:lnTo>
                        <a:pt x="38620" y="38582"/>
                      </a:lnTo>
                      <a:lnTo>
                        <a:pt x="0" y="0"/>
                      </a:lnTo>
                      <a:close/>
                    </a:path>
                  </a:pathLst>
                </a:custGeom>
                <a:solidFill>
                  <a:srgbClr val="AD8859"/>
                </a:solidFill>
              </p:spPr>
              <p:txBody>
                <a:bodyPr wrap="square" lIns="0" tIns="0" rIns="0" bIns="0" rtlCol="0"/>
                <a:lstStyle/>
                <a:p>
                  <a:endParaRPr sz="1100"/>
                </a:p>
              </p:txBody>
            </p:sp>
            <p:sp>
              <p:nvSpPr>
                <p:cNvPr id="81" name="object 151">
                  <a:extLst>
                    <a:ext uri="{FF2B5EF4-FFF2-40B4-BE49-F238E27FC236}">
                      <a16:creationId xmlns:a16="http://schemas.microsoft.com/office/drawing/2014/main" id="{8DB44E2E-3EC4-4DD8-B8DE-7F046D6250C0}"/>
                    </a:ext>
                  </a:extLst>
                </p:cNvPr>
                <p:cNvSpPr/>
                <p:nvPr/>
              </p:nvSpPr>
              <p:spPr>
                <a:xfrm>
                  <a:off x="5793272" y="3545844"/>
                  <a:ext cx="38735" cy="73660"/>
                </a:xfrm>
                <a:custGeom>
                  <a:avLst/>
                  <a:gdLst/>
                  <a:ahLst/>
                  <a:cxnLst/>
                  <a:rect l="l" t="t" r="r" b="b"/>
                  <a:pathLst>
                    <a:path w="38735" h="73660">
                      <a:moveTo>
                        <a:pt x="0" y="34620"/>
                      </a:moveTo>
                      <a:lnTo>
                        <a:pt x="38620" y="73202"/>
                      </a:lnTo>
                      <a:lnTo>
                        <a:pt x="38620" y="38582"/>
                      </a:lnTo>
                      <a:lnTo>
                        <a:pt x="0" y="0"/>
                      </a:lnTo>
                      <a:lnTo>
                        <a:pt x="0" y="34620"/>
                      </a:lnTo>
                      <a:close/>
                    </a:path>
                  </a:pathLst>
                </a:custGeom>
                <a:ln w="3555">
                  <a:solidFill>
                    <a:srgbClr val="1D1C20"/>
                  </a:solidFill>
                </a:ln>
              </p:spPr>
              <p:txBody>
                <a:bodyPr wrap="square" lIns="0" tIns="0" rIns="0" bIns="0" rtlCol="0"/>
                <a:lstStyle/>
                <a:p>
                  <a:endParaRPr sz="1100"/>
                </a:p>
              </p:txBody>
            </p:sp>
            <p:sp>
              <p:nvSpPr>
                <p:cNvPr id="82" name="object 152">
                  <a:extLst>
                    <a:ext uri="{FF2B5EF4-FFF2-40B4-BE49-F238E27FC236}">
                      <a16:creationId xmlns:a16="http://schemas.microsoft.com/office/drawing/2014/main" id="{31651174-1001-4C40-AFB4-4B9CB3FFB285}"/>
                    </a:ext>
                  </a:extLst>
                </p:cNvPr>
                <p:cNvSpPr/>
                <p:nvPr/>
              </p:nvSpPr>
              <p:spPr>
                <a:xfrm>
                  <a:off x="4850937" y="4082187"/>
                  <a:ext cx="1254760" cy="248285"/>
                </a:xfrm>
                <a:custGeom>
                  <a:avLst/>
                  <a:gdLst/>
                  <a:ahLst/>
                  <a:cxnLst/>
                  <a:rect l="l" t="t" r="r" b="b"/>
                  <a:pathLst>
                    <a:path w="1254760" h="248285">
                      <a:moveTo>
                        <a:pt x="1254480" y="0"/>
                      </a:moveTo>
                      <a:lnTo>
                        <a:pt x="0" y="213334"/>
                      </a:lnTo>
                      <a:lnTo>
                        <a:pt x="0" y="247954"/>
                      </a:lnTo>
                      <a:lnTo>
                        <a:pt x="1254480" y="34607"/>
                      </a:lnTo>
                      <a:lnTo>
                        <a:pt x="1254480" y="0"/>
                      </a:lnTo>
                      <a:close/>
                    </a:path>
                  </a:pathLst>
                </a:custGeom>
                <a:solidFill>
                  <a:srgbClr val="D0A46F"/>
                </a:solidFill>
              </p:spPr>
              <p:txBody>
                <a:bodyPr wrap="square" lIns="0" tIns="0" rIns="0" bIns="0" rtlCol="0"/>
                <a:lstStyle/>
                <a:p>
                  <a:endParaRPr sz="1100"/>
                </a:p>
              </p:txBody>
            </p:sp>
            <p:sp>
              <p:nvSpPr>
                <p:cNvPr id="83" name="object 153">
                  <a:extLst>
                    <a:ext uri="{FF2B5EF4-FFF2-40B4-BE49-F238E27FC236}">
                      <a16:creationId xmlns:a16="http://schemas.microsoft.com/office/drawing/2014/main" id="{AC8C6505-DB46-4BD5-B5FD-C8A27B41DAFD}"/>
                    </a:ext>
                  </a:extLst>
                </p:cNvPr>
                <p:cNvSpPr/>
                <p:nvPr/>
              </p:nvSpPr>
              <p:spPr>
                <a:xfrm>
                  <a:off x="4850937" y="4082187"/>
                  <a:ext cx="1254760" cy="248285"/>
                </a:xfrm>
                <a:custGeom>
                  <a:avLst/>
                  <a:gdLst/>
                  <a:ahLst/>
                  <a:cxnLst/>
                  <a:rect l="l" t="t" r="r" b="b"/>
                  <a:pathLst>
                    <a:path w="1254760" h="248285">
                      <a:moveTo>
                        <a:pt x="0" y="247954"/>
                      </a:moveTo>
                      <a:lnTo>
                        <a:pt x="1254480" y="34607"/>
                      </a:lnTo>
                      <a:lnTo>
                        <a:pt x="1254480" y="0"/>
                      </a:lnTo>
                      <a:lnTo>
                        <a:pt x="0" y="213334"/>
                      </a:lnTo>
                      <a:lnTo>
                        <a:pt x="0" y="247954"/>
                      </a:lnTo>
                      <a:close/>
                    </a:path>
                  </a:pathLst>
                </a:custGeom>
                <a:ln w="3556">
                  <a:solidFill>
                    <a:srgbClr val="1D1C20"/>
                  </a:solidFill>
                </a:ln>
              </p:spPr>
              <p:txBody>
                <a:bodyPr wrap="square" lIns="0" tIns="0" rIns="0" bIns="0" rtlCol="0"/>
                <a:lstStyle/>
                <a:p>
                  <a:endParaRPr sz="1100"/>
                </a:p>
              </p:txBody>
            </p:sp>
            <p:sp>
              <p:nvSpPr>
                <p:cNvPr id="84" name="object 154">
                  <a:extLst>
                    <a:ext uri="{FF2B5EF4-FFF2-40B4-BE49-F238E27FC236}">
                      <a16:creationId xmlns:a16="http://schemas.microsoft.com/office/drawing/2014/main" id="{7A6E2123-172F-48D5-9749-9F0A4B6E5FED}"/>
                    </a:ext>
                  </a:extLst>
                </p:cNvPr>
                <p:cNvSpPr/>
                <p:nvPr/>
              </p:nvSpPr>
              <p:spPr>
                <a:xfrm>
                  <a:off x="4812253" y="4043515"/>
                  <a:ext cx="1293495" cy="252095"/>
                </a:xfrm>
                <a:custGeom>
                  <a:avLst/>
                  <a:gdLst/>
                  <a:ahLst/>
                  <a:cxnLst/>
                  <a:rect l="l" t="t" r="r" b="b"/>
                  <a:pathLst>
                    <a:path w="1293495" h="252095">
                      <a:moveTo>
                        <a:pt x="1254467" y="0"/>
                      </a:moveTo>
                      <a:lnTo>
                        <a:pt x="0" y="213347"/>
                      </a:lnTo>
                      <a:lnTo>
                        <a:pt x="38684" y="251929"/>
                      </a:lnTo>
                      <a:lnTo>
                        <a:pt x="1293164" y="38595"/>
                      </a:lnTo>
                      <a:lnTo>
                        <a:pt x="1254467" y="0"/>
                      </a:lnTo>
                      <a:close/>
                    </a:path>
                  </a:pathLst>
                </a:custGeom>
                <a:solidFill>
                  <a:srgbClr val="D9B586"/>
                </a:solidFill>
              </p:spPr>
              <p:txBody>
                <a:bodyPr wrap="square" lIns="0" tIns="0" rIns="0" bIns="0" rtlCol="0"/>
                <a:lstStyle/>
                <a:p>
                  <a:endParaRPr sz="1100"/>
                </a:p>
              </p:txBody>
            </p:sp>
            <p:sp>
              <p:nvSpPr>
                <p:cNvPr id="85" name="object 155">
                  <a:extLst>
                    <a:ext uri="{FF2B5EF4-FFF2-40B4-BE49-F238E27FC236}">
                      <a16:creationId xmlns:a16="http://schemas.microsoft.com/office/drawing/2014/main" id="{C0CA062A-3005-4BE5-8C1B-2C3259D8DB1D}"/>
                    </a:ext>
                  </a:extLst>
                </p:cNvPr>
                <p:cNvSpPr/>
                <p:nvPr/>
              </p:nvSpPr>
              <p:spPr>
                <a:xfrm>
                  <a:off x="4812253" y="4043515"/>
                  <a:ext cx="1293495" cy="252095"/>
                </a:xfrm>
                <a:custGeom>
                  <a:avLst/>
                  <a:gdLst/>
                  <a:ahLst/>
                  <a:cxnLst/>
                  <a:rect l="l" t="t" r="r" b="b"/>
                  <a:pathLst>
                    <a:path w="1293495" h="252095">
                      <a:moveTo>
                        <a:pt x="38684" y="251929"/>
                      </a:moveTo>
                      <a:lnTo>
                        <a:pt x="1293164" y="38595"/>
                      </a:lnTo>
                      <a:lnTo>
                        <a:pt x="1254467" y="0"/>
                      </a:lnTo>
                      <a:lnTo>
                        <a:pt x="0" y="213347"/>
                      </a:lnTo>
                      <a:lnTo>
                        <a:pt x="38684" y="251929"/>
                      </a:lnTo>
                      <a:close/>
                    </a:path>
                  </a:pathLst>
                </a:custGeom>
                <a:ln w="3556">
                  <a:solidFill>
                    <a:srgbClr val="1D1C20"/>
                  </a:solidFill>
                </a:ln>
              </p:spPr>
              <p:txBody>
                <a:bodyPr wrap="square" lIns="0" tIns="0" rIns="0" bIns="0" rtlCol="0"/>
                <a:lstStyle/>
                <a:p>
                  <a:endParaRPr sz="1100"/>
                </a:p>
              </p:txBody>
            </p:sp>
            <p:sp>
              <p:nvSpPr>
                <p:cNvPr id="86" name="object 156">
                  <a:extLst>
                    <a:ext uri="{FF2B5EF4-FFF2-40B4-BE49-F238E27FC236}">
                      <a16:creationId xmlns:a16="http://schemas.microsoft.com/office/drawing/2014/main" id="{525A8582-0B80-4EF9-AF8A-4C9DC0F21CC4}"/>
                    </a:ext>
                  </a:extLst>
                </p:cNvPr>
                <p:cNvSpPr/>
                <p:nvPr/>
              </p:nvSpPr>
              <p:spPr>
                <a:xfrm>
                  <a:off x="4812312" y="4256935"/>
                  <a:ext cx="38735" cy="73660"/>
                </a:xfrm>
                <a:custGeom>
                  <a:avLst/>
                  <a:gdLst/>
                  <a:ahLst/>
                  <a:cxnLst/>
                  <a:rect l="l" t="t" r="r" b="b"/>
                  <a:pathLst>
                    <a:path w="38735" h="73660">
                      <a:moveTo>
                        <a:pt x="0" y="0"/>
                      </a:moveTo>
                      <a:lnTo>
                        <a:pt x="0" y="34620"/>
                      </a:lnTo>
                      <a:lnTo>
                        <a:pt x="38633" y="73202"/>
                      </a:lnTo>
                      <a:lnTo>
                        <a:pt x="38633" y="38595"/>
                      </a:lnTo>
                      <a:lnTo>
                        <a:pt x="0" y="0"/>
                      </a:lnTo>
                      <a:close/>
                    </a:path>
                  </a:pathLst>
                </a:custGeom>
                <a:solidFill>
                  <a:srgbClr val="AD8859"/>
                </a:solidFill>
              </p:spPr>
              <p:txBody>
                <a:bodyPr wrap="square" lIns="0" tIns="0" rIns="0" bIns="0" rtlCol="0"/>
                <a:lstStyle/>
                <a:p>
                  <a:endParaRPr sz="1100"/>
                </a:p>
              </p:txBody>
            </p:sp>
            <p:sp>
              <p:nvSpPr>
                <p:cNvPr id="87" name="object 157">
                  <a:extLst>
                    <a:ext uri="{FF2B5EF4-FFF2-40B4-BE49-F238E27FC236}">
                      <a16:creationId xmlns:a16="http://schemas.microsoft.com/office/drawing/2014/main" id="{564EDB2D-B738-4467-ACA9-0D456C510A42}"/>
                    </a:ext>
                  </a:extLst>
                </p:cNvPr>
                <p:cNvSpPr/>
                <p:nvPr/>
              </p:nvSpPr>
              <p:spPr>
                <a:xfrm>
                  <a:off x="4812312" y="4256935"/>
                  <a:ext cx="38735" cy="73660"/>
                </a:xfrm>
                <a:custGeom>
                  <a:avLst/>
                  <a:gdLst/>
                  <a:ahLst/>
                  <a:cxnLst/>
                  <a:rect l="l" t="t" r="r" b="b"/>
                  <a:pathLst>
                    <a:path w="38735" h="73660">
                      <a:moveTo>
                        <a:pt x="0" y="34620"/>
                      </a:moveTo>
                      <a:lnTo>
                        <a:pt x="38633" y="73202"/>
                      </a:lnTo>
                      <a:lnTo>
                        <a:pt x="38633" y="38595"/>
                      </a:lnTo>
                      <a:lnTo>
                        <a:pt x="0" y="0"/>
                      </a:lnTo>
                      <a:lnTo>
                        <a:pt x="0" y="34620"/>
                      </a:lnTo>
                      <a:close/>
                    </a:path>
                  </a:pathLst>
                </a:custGeom>
                <a:ln w="3556">
                  <a:solidFill>
                    <a:srgbClr val="1D1C20"/>
                  </a:solidFill>
                </a:ln>
              </p:spPr>
              <p:txBody>
                <a:bodyPr wrap="square" lIns="0" tIns="0" rIns="0" bIns="0" rtlCol="0"/>
                <a:lstStyle/>
                <a:p>
                  <a:endParaRPr sz="1100"/>
                </a:p>
              </p:txBody>
            </p:sp>
            <p:sp>
              <p:nvSpPr>
                <p:cNvPr id="88" name="object 158">
                  <a:extLst>
                    <a:ext uri="{FF2B5EF4-FFF2-40B4-BE49-F238E27FC236}">
                      <a16:creationId xmlns:a16="http://schemas.microsoft.com/office/drawing/2014/main" id="{A00D43F5-394A-4F53-AC25-FB7032FC2DC9}"/>
                    </a:ext>
                  </a:extLst>
                </p:cNvPr>
                <p:cNvSpPr/>
                <p:nvPr/>
              </p:nvSpPr>
              <p:spPr>
                <a:xfrm>
                  <a:off x="5792926" y="2610552"/>
                  <a:ext cx="40640" cy="1529080"/>
                </a:xfrm>
                <a:custGeom>
                  <a:avLst/>
                  <a:gdLst/>
                  <a:ahLst/>
                  <a:cxnLst/>
                  <a:rect l="l" t="t" r="r" b="b"/>
                  <a:pathLst>
                    <a:path w="40639" h="1529079">
                      <a:moveTo>
                        <a:pt x="40487" y="0"/>
                      </a:moveTo>
                      <a:lnTo>
                        <a:pt x="0" y="7124"/>
                      </a:lnTo>
                      <a:lnTo>
                        <a:pt x="0" y="1528724"/>
                      </a:lnTo>
                      <a:lnTo>
                        <a:pt x="40487" y="1521587"/>
                      </a:lnTo>
                      <a:lnTo>
                        <a:pt x="40487" y="0"/>
                      </a:lnTo>
                      <a:close/>
                    </a:path>
                  </a:pathLst>
                </a:custGeom>
                <a:solidFill>
                  <a:srgbClr val="D0A46F"/>
                </a:solidFill>
              </p:spPr>
              <p:txBody>
                <a:bodyPr wrap="square" lIns="0" tIns="0" rIns="0" bIns="0" rtlCol="0"/>
                <a:lstStyle/>
                <a:p>
                  <a:endParaRPr sz="1100"/>
                </a:p>
              </p:txBody>
            </p:sp>
            <p:sp>
              <p:nvSpPr>
                <p:cNvPr id="89" name="object 159">
                  <a:extLst>
                    <a:ext uri="{FF2B5EF4-FFF2-40B4-BE49-F238E27FC236}">
                      <a16:creationId xmlns:a16="http://schemas.microsoft.com/office/drawing/2014/main" id="{EE283155-653B-4C52-B5A0-E09C893F2099}"/>
                    </a:ext>
                  </a:extLst>
                </p:cNvPr>
                <p:cNvSpPr/>
                <p:nvPr/>
              </p:nvSpPr>
              <p:spPr>
                <a:xfrm>
                  <a:off x="5792926" y="2610552"/>
                  <a:ext cx="40640" cy="1529080"/>
                </a:xfrm>
                <a:custGeom>
                  <a:avLst/>
                  <a:gdLst/>
                  <a:ahLst/>
                  <a:cxnLst/>
                  <a:rect l="l" t="t" r="r" b="b"/>
                  <a:pathLst>
                    <a:path w="40639" h="1529079">
                      <a:moveTo>
                        <a:pt x="0" y="1528724"/>
                      </a:moveTo>
                      <a:lnTo>
                        <a:pt x="40487" y="1521587"/>
                      </a:lnTo>
                      <a:lnTo>
                        <a:pt x="40487" y="0"/>
                      </a:lnTo>
                      <a:lnTo>
                        <a:pt x="0" y="7124"/>
                      </a:lnTo>
                      <a:lnTo>
                        <a:pt x="0" y="1528724"/>
                      </a:lnTo>
                      <a:close/>
                    </a:path>
                  </a:pathLst>
                </a:custGeom>
                <a:ln w="3556">
                  <a:solidFill>
                    <a:srgbClr val="1D1C20"/>
                  </a:solidFill>
                </a:ln>
              </p:spPr>
              <p:txBody>
                <a:bodyPr wrap="square" lIns="0" tIns="0" rIns="0" bIns="0" rtlCol="0"/>
                <a:lstStyle/>
                <a:p>
                  <a:endParaRPr sz="1100"/>
                </a:p>
              </p:txBody>
            </p:sp>
            <p:sp>
              <p:nvSpPr>
                <p:cNvPr id="90" name="object 160">
                  <a:extLst>
                    <a:ext uri="{FF2B5EF4-FFF2-40B4-BE49-F238E27FC236}">
                      <a16:creationId xmlns:a16="http://schemas.microsoft.com/office/drawing/2014/main" id="{03BB0E43-B874-4A20-B65B-95A1142D0782}"/>
                    </a:ext>
                  </a:extLst>
                </p:cNvPr>
                <p:cNvSpPr/>
                <p:nvPr/>
              </p:nvSpPr>
              <p:spPr>
                <a:xfrm>
                  <a:off x="5754300" y="2579091"/>
                  <a:ext cx="38735" cy="1560195"/>
                </a:xfrm>
                <a:custGeom>
                  <a:avLst/>
                  <a:gdLst/>
                  <a:ahLst/>
                  <a:cxnLst/>
                  <a:rect l="l" t="t" r="r" b="b"/>
                  <a:pathLst>
                    <a:path w="38735" h="1560195">
                      <a:moveTo>
                        <a:pt x="0" y="0"/>
                      </a:moveTo>
                      <a:lnTo>
                        <a:pt x="0" y="1521587"/>
                      </a:lnTo>
                      <a:lnTo>
                        <a:pt x="38633" y="1560182"/>
                      </a:lnTo>
                      <a:lnTo>
                        <a:pt x="38633" y="38582"/>
                      </a:lnTo>
                      <a:lnTo>
                        <a:pt x="0" y="0"/>
                      </a:lnTo>
                      <a:close/>
                    </a:path>
                  </a:pathLst>
                </a:custGeom>
                <a:solidFill>
                  <a:srgbClr val="AD8859"/>
                </a:solidFill>
              </p:spPr>
              <p:txBody>
                <a:bodyPr wrap="square" lIns="0" tIns="0" rIns="0" bIns="0" rtlCol="0"/>
                <a:lstStyle/>
                <a:p>
                  <a:endParaRPr sz="1100"/>
                </a:p>
              </p:txBody>
            </p:sp>
            <p:sp>
              <p:nvSpPr>
                <p:cNvPr id="91" name="object 161">
                  <a:extLst>
                    <a:ext uri="{FF2B5EF4-FFF2-40B4-BE49-F238E27FC236}">
                      <a16:creationId xmlns:a16="http://schemas.microsoft.com/office/drawing/2014/main" id="{6E9C47F5-2D7D-4115-A3BE-5ED6D68632CE}"/>
                    </a:ext>
                  </a:extLst>
                </p:cNvPr>
                <p:cNvSpPr/>
                <p:nvPr/>
              </p:nvSpPr>
              <p:spPr>
                <a:xfrm>
                  <a:off x="5754300" y="2579091"/>
                  <a:ext cx="38735" cy="1560195"/>
                </a:xfrm>
                <a:custGeom>
                  <a:avLst/>
                  <a:gdLst/>
                  <a:ahLst/>
                  <a:cxnLst/>
                  <a:rect l="l" t="t" r="r" b="b"/>
                  <a:pathLst>
                    <a:path w="38735" h="1560195">
                      <a:moveTo>
                        <a:pt x="0" y="1521587"/>
                      </a:moveTo>
                      <a:lnTo>
                        <a:pt x="38633" y="1560182"/>
                      </a:lnTo>
                      <a:lnTo>
                        <a:pt x="38633" y="38582"/>
                      </a:lnTo>
                      <a:lnTo>
                        <a:pt x="0" y="0"/>
                      </a:lnTo>
                      <a:lnTo>
                        <a:pt x="0" y="1521587"/>
                      </a:lnTo>
                      <a:close/>
                    </a:path>
                  </a:pathLst>
                </a:custGeom>
                <a:ln w="3556">
                  <a:solidFill>
                    <a:srgbClr val="1D1C20"/>
                  </a:solidFill>
                </a:ln>
              </p:spPr>
              <p:txBody>
                <a:bodyPr wrap="square" lIns="0" tIns="0" rIns="0" bIns="0" rtlCol="0"/>
                <a:lstStyle/>
                <a:p>
                  <a:endParaRPr sz="1100"/>
                </a:p>
              </p:txBody>
            </p:sp>
            <p:sp>
              <p:nvSpPr>
                <p:cNvPr id="92" name="object 162">
                  <a:extLst>
                    <a:ext uri="{FF2B5EF4-FFF2-40B4-BE49-F238E27FC236}">
                      <a16:creationId xmlns:a16="http://schemas.microsoft.com/office/drawing/2014/main" id="{084BBD47-3206-49BB-B687-92D63DCDBD22}"/>
                    </a:ext>
                  </a:extLst>
                </p:cNvPr>
                <p:cNvSpPr/>
                <p:nvPr/>
              </p:nvSpPr>
              <p:spPr>
                <a:xfrm>
                  <a:off x="5519389" y="3052493"/>
                  <a:ext cx="273685" cy="83185"/>
                </a:xfrm>
                <a:custGeom>
                  <a:avLst/>
                  <a:gdLst/>
                  <a:ahLst/>
                  <a:cxnLst/>
                  <a:rect l="l" t="t" r="r" b="b"/>
                  <a:pathLst>
                    <a:path w="273685" h="83185">
                      <a:moveTo>
                        <a:pt x="273570" y="0"/>
                      </a:moveTo>
                      <a:lnTo>
                        <a:pt x="0" y="48577"/>
                      </a:lnTo>
                      <a:lnTo>
                        <a:pt x="0" y="83184"/>
                      </a:lnTo>
                      <a:lnTo>
                        <a:pt x="273570" y="34607"/>
                      </a:lnTo>
                      <a:lnTo>
                        <a:pt x="273570" y="0"/>
                      </a:lnTo>
                      <a:close/>
                    </a:path>
                  </a:pathLst>
                </a:custGeom>
                <a:solidFill>
                  <a:srgbClr val="D0A46F"/>
                </a:solidFill>
              </p:spPr>
              <p:txBody>
                <a:bodyPr wrap="square" lIns="0" tIns="0" rIns="0" bIns="0" rtlCol="0"/>
                <a:lstStyle/>
                <a:p>
                  <a:endParaRPr sz="1100"/>
                </a:p>
              </p:txBody>
            </p:sp>
            <p:sp>
              <p:nvSpPr>
                <p:cNvPr id="93" name="object 163">
                  <a:extLst>
                    <a:ext uri="{FF2B5EF4-FFF2-40B4-BE49-F238E27FC236}">
                      <a16:creationId xmlns:a16="http://schemas.microsoft.com/office/drawing/2014/main" id="{0CEFFE72-961A-47B1-87DC-CA2C44692A63}"/>
                    </a:ext>
                  </a:extLst>
                </p:cNvPr>
                <p:cNvSpPr/>
                <p:nvPr/>
              </p:nvSpPr>
              <p:spPr>
                <a:xfrm>
                  <a:off x="5519389" y="3052493"/>
                  <a:ext cx="273685" cy="83185"/>
                </a:xfrm>
                <a:custGeom>
                  <a:avLst/>
                  <a:gdLst/>
                  <a:ahLst/>
                  <a:cxnLst/>
                  <a:rect l="l" t="t" r="r" b="b"/>
                  <a:pathLst>
                    <a:path w="273685" h="83185">
                      <a:moveTo>
                        <a:pt x="0" y="83184"/>
                      </a:moveTo>
                      <a:lnTo>
                        <a:pt x="273570" y="34607"/>
                      </a:lnTo>
                      <a:lnTo>
                        <a:pt x="273570" y="0"/>
                      </a:lnTo>
                      <a:lnTo>
                        <a:pt x="0" y="48577"/>
                      </a:lnTo>
                      <a:lnTo>
                        <a:pt x="0" y="83184"/>
                      </a:lnTo>
                      <a:close/>
                    </a:path>
                  </a:pathLst>
                </a:custGeom>
                <a:ln w="3556">
                  <a:solidFill>
                    <a:srgbClr val="1D1C20"/>
                  </a:solidFill>
                </a:ln>
              </p:spPr>
              <p:txBody>
                <a:bodyPr wrap="square" lIns="0" tIns="0" rIns="0" bIns="0" rtlCol="0"/>
                <a:lstStyle/>
                <a:p>
                  <a:endParaRPr sz="1100"/>
                </a:p>
              </p:txBody>
            </p:sp>
            <p:sp>
              <p:nvSpPr>
                <p:cNvPr id="94" name="object 164">
                  <a:extLst>
                    <a:ext uri="{FF2B5EF4-FFF2-40B4-BE49-F238E27FC236}">
                      <a16:creationId xmlns:a16="http://schemas.microsoft.com/office/drawing/2014/main" id="{6DBA1B8E-7D69-4758-AD7E-6245A62ECE4D}"/>
                    </a:ext>
                  </a:extLst>
                </p:cNvPr>
                <p:cNvSpPr/>
                <p:nvPr/>
              </p:nvSpPr>
              <p:spPr>
                <a:xfrm>
                  <a:off x="5480692" y="3013838"/>
                  <a:ext cx="312420" cy="87630"/>
                </a:xfrm>
                <a:custGeom>
                  <a:avLst/>
                  <a:gdLst/>
                  <a:ahLst/>
                  <a:cxnLst/>
                  <a:rect l="l" t="t" r="r" b="b"/>
                  <a:pathLst>
                    <a:path w="312420" h="87630">
                      <a:moveTo>
                        <a:pt x="273570" y="0"/>
                      </a:moveTo>
                      <a:lnTo>
                        <a:pt x="0" y="48577"/>
                      </a:lnTo>
                      <a:lnTo>
                        <a:pt x="38696" y="87172"/>
                      </a:lnTo>
                      <a:lnTo>
                        <a:pt x="312267" y="38595"/>
                      </a:lnTo>
                      <a:lnTo>
                        <a:pt x="273570" y="0"/>
                      </a:lnTo>
                      <a:close/>
                    </a:path>
                  </a:pathLst>
                </a:custGeom>
                <a:solidFill>
                  <a:srgbClr val="D9B586"/>
                </a:solidFill>
              </p:spPr>
              <p:txBody>
                <a:bodyPr wrap="square" lIns="0" tIns="0" rIns="0" bIns="0" rtlCol="0"/>
                <a:lstStyle/>
                <a:p>
                  <a:endParaRPr sz="1100"/>
                </a:p>
              </p:txBody>
            </p:sp>
            <p:sp>
              <p:nvSpPr>
                <p:cNvPr id="95" name="object 165">
                  <a:extLst>
                    <a:ext uri="{FF2B5EF4-FFF2-40B4-BE49-F238E27FC236}">
                      <a16:creationId xmlns:a16="http://schemas.microsoft.com/office/drawing/2014/main" id="{0C6C4B0A-44A2-422E-97C9-6FD39418B4D6}"/>
                    </a:ext>
                  </a:extLst>
                </p:cNvPr>
                <p:cNvSpPr/>
                <p:nvPr/>
              </p:nvSpPr>
              <p:spPr>
                <a:xfrm>
                  <a:off x="5480692" y="3013838"/>
                  <a:ext cx="312420" cy="87630"/>
                </a:xfrm>
                <a:custGeom>
                  <a:avLst/>
                  <a:gdLst/>
                  <a:ahLst/>
                  <a:cxnLst/>
                  <a:rect l="l" t="t" r="r" b="b"/>
                  <a:pathLst>
                    <a:path w="312420" h="87630">
                      <a:moveTo>
                        <a:pt x="38696" y="87172"/>
                      </a:moveTo>
                      <a:lnTo>
                        <a:pt x="312267" y="38595"/>
                      </a:lnTo>
                      <a:lnTo>
                        <a:pt x="273570" y="0"/>
                      </a:lnTo>
                      <a:lnTo>
                        <a:pt x="0" y="48577"/>
                      </a:lnTo>
                      <a:lnTo>
                        <a:pt x="38696" y="87172"/>
                      </a:lnTo>
                      <a:close/>
                    </a:path>
                  </a:pathLst>
                </a:custGeom>
                <a:ln w="3556">
                  <a:solidFill>
                    <a:srgbClr val="1D1C20"/>
                  </a:solidFill>
                </a:ln>
              </p:spPr>
              <p:txBody>
                <a:bodyPr wrap="square" lIns="0" tIns="0" rIns="0" bIns="0" rtlCol="0"/>
                <a:lstStyle/>
                <a:p>
                  <a:endParaRPr sz="1100"/>
                </a:p>
              </p:txBody>
            </p:sp>
            <p:sp>
              <p:nvSpPr>
                <p:cNvPr id="96" name="object 166">
                  <a:extLst>
                    <a:ext uri="{FF2B5EF4-FFF2-40B4-BE49-F238E27FC236}">
                      <a16:creationId xmlns:a16="http://schemas.microsoft.com/office/drawing/2014/main" id="{F020C3F2-9771-4A9D-A960-795272F49053}"/>
                    </a:ext>
                  </a:extLst>
                </p:cNvPr>
                <p:cNvSpPr/>
                <p:nvPr/>
              </p:nvSpPr>
              <p:spPr>
                <a:xfrm>
                  <a:off x="5519389" y="3594306"/>
                  <a:ext cx="273685" cy="83185"/>
                </a:xfrm>
                <a:custGeom>
                  <a:avLst/>
                  <a:gdLst/>
                  <a:ahLst/>
                  <a:cxnLst/>
                  <a:rect l="l" t="t" r="r" b="b"/>
                  <a:pathLst>
                    <a:path w="273685" h="83185">
                      <a:moveTo>
                        <a:pt x="273570" y="0"/>
                      </a:moveTo>
                      <a:lnTo>
                        <a:pt x="0" y="48577"/>
                      </a:lnTo>
                      <a:lnTo>
                        <a:pt x="0" y="83185"/>
                      </a:lnTo>
                      <a:lnTo>
                        <a:pt x="273570" y="34607"/>
                      </a:lnTo>
                      <a:lnTo>
                        <a:pt x="273570" y="0"/>
                      </a:lnTo>
                      <a:close/>
                    </a:path>
                  </a:pathLst>
                </a:custGeom>
                <a:solidFill>
                  <a:srgbClr val="D0A46F"/>
                </a:solidFill>
              </p:spPr>
              <p:txBody>
                <a:bodyPr wrap="square" lIns="0" tIns="0" rIns="0" bIns="0" rtlCol="0"/>
                <a:lstStyle/>
                <a:p>
                  <a:endParaRPr sz="1100"/>
                </a:p>
              </p:txBody>
            </p:sp>
            <p:sp>
              <p:nvSpPr>
                <p:cNvPr id="97" name="object 167">
                  <a:extLst>
                    <a:ext uri="{FF2B5EF4-FFF2-40B4-BE49-F238E27FC236}">
                      <a16:creationId xmlns:a16="http://schemas.microsoft.com/office/drawing/2014/main" id="{82C8CC9A-5DCD-4711-8549-78AAEA1B5F2A}"/>
                    </a:ext>
                  </a:extLst>
                </p:cNvPr>
                <p:cNvSpPr/>
                <p:nvPr/>
              </p:nvSpPr>
              <p:spPr>
                <a:xfrm>
                  <a:off x="5519389" y="3594306"/>
                  <a:ext cx="273685" cy="83185"/>
                </a:xfrm>
                <a:custGeom>
                  <a:avLst/>
                  <a:gdLst/>
                  <a:ahLst/>
                  <a:cxnLst/>
                  <a:rect l="l" t="t" r="r" b="b"/>
                  <a:pathLst>
                    <a:path w="273685" h="83185">
                      <a:moveTo>
                        <a:pt x="0" y="83185"/>
                      </a:moveTo>
                      <a:lnTo>
                        <a:pt x="273570" y="34607"/>
                      </a:lnTo>
                      <a:lnTo>
                        <a:pt x="273570" y="0"/>
                      </a:lnTo>
                      <a:lnTo>
                        <a:pt x="0" y="48577"/>
                      </a:lnTo>
                      <a:lnTo>
                        <a:pt x="0" y="83185"/>
                      </a:lnTo>
                      <a:close/>
                    </a:path>
                  </a:pathLst>
                </a:custGeom>
                <a:ln w="3556">
                  <a:solidFill>
                    <a:srgbClr val="1D1C20"/>
                  </a:solidFill>
                </a:ln>
              </p:spPr>
              <p:txBody>
                <a:bodyPr wrap="square" lIns="0" tIns="0" rIns="0" bIns="0" rtlCol="0"/>
                <a:lstStyle/>
                <a:p>
                  <a:endParaRPr sz="1100"/>
                </a:p>
              </p:txBody>
            </p:sp>
            <p:sp>
              <p:nvSpPr>
                <p:cNvPr id="98" name="object 168">
                  <a:extLst>
                    <a:ext uri="{FF2B5EF4-FFF2-40B4-BE49-F238E27FC236}">
                      <a16:creationId xmlns:a16="http://schemas.microsoft.com/office/drawing/2014/main" id="{2117F69F-8903-4F5A-9454-80D9DBE2444D}"/>
                    </a:ext>
                  </a:extLst>
                </p:cNvPr>
                <p:cNvSpPr/>
                <p:nvPr/>
              </p:nvSpPr>
              <p:spPr>
                <a:xfrm>
                  <a:off x="5480692" y="3555656"/>
                  <a:ext cx="312420" cy="87630"/>
                </a:xfrm>
                <a:custGeom>
                  <a:avLst/>
                  <a:gdLst/>
                  <a:ahLst/>
                  <a:cxnLst/>
                  <a:rect l="l" t="t" r="r" b="b"/>
                  <a:pathLst>
                    <a:path w="312420" h="87629">
                      <a:moveTo>
                        <a:pt x="273570" y="0"/>
                      </a:moveTo>
                      <a:lnTo>
                        <a:pt x="0" y="48564"/>
                      </a:lnTo>
                      <a:lnTo>
                        <a:pt x="38696" y="87147"/>
                      </a:lnTo>
                      <a:lnTo>
                        <a:pt x="312267" y="38595"/>
                      </a:lnTo>
                      <a:lnTo>
                        <a:pt x="273570" y="0"/>
                      </a:lnTo>
                      <a:close/>
                    </a:path>
                  </a:pathLst>
                </a:custGeom>
                <a:solidFill>
                  <a:srgbClr val="D9B586"/>
                </a:solidFill>
              </p:spPr>
              <p:txBody>
                <a:bodyPr wrap="square" lIns="0" tIns="0" rIns="0" bIns="0" rtlCol="0"/>
                <a:lstStyle/>
                <a:p>
                  <a:endParaRPr sz="1100"/>
                </a:p>
              </p:txBody>
            </p:sp>
            <p:sp>
              <p:nvSpPr>
                <p:cNvPr id="99" name="object 169">
                  <a:extLst>
                    <a:ext uri="{FF2B5EF4-FFF2-40B4-BE49-F238E27FC236}">
                      <a16:creationId xmlns:a16="http://schemas.microsoft.com/office/drawing/2014/main" id="{24EB8685-2B72-444E-93C3-32506EF03706}"/>
                    </a:ext>
                  </a:extLst>
                </p:cNvPr>
                <p:cNvSpPr/>
                <p:nvPr/>
              </p:nvSpPr>
              <p:spPr>
                <a:xfrm>
                  <a:off x="5480692" y="3555656"/>
                  <a:ext cx="312420" cy="87630"/>
                </a:xfrm>
                <a:custGeom>
                  <a:avLst/>
                  <a:gdLst/>
                  <a:ahLst/>
                  <a:cxnLst/>
                  <a:rect l="l" t="t" r="r" b="b"/>
                  <a:pathLst>
                    <a:path w="312420" h="87629">
                      <a:moveTo>
                        <a:pt x="38696" y="87147"/>
                      </a:moveTo>
                      <a:lnTo>
                        <a:pt x="312267" y="38595"/>
                      </a:lnTo>
                      <a:lnTo>
                        <a:pt x="273570" y="0"/>
                      </a:lnTo>
                      <a:lnTo>
                        <a:pt x="0" y="48564"/>
                      </a:lnTo>
                      <a:lnTo>
                        <a:pt x="38696" y="87147"/>
                      </a:lnTo>
                      <a:close/>
                    </a:path>
                  </a:pathLst>
                </a:custGeom>
                <a:ln w="3556">
                  <a:solidFill>
                    <a:srgbClr val="1D1C20"/>
                  </a:solidFill>
                </a:ln>
              </p:spPr>
              <p:txBody>
                <a:bodyPr wrap="square" lIns="0" tIns="0" rIns="0" bIns="0" rtlCol="0"/>
                <a:lstStyle/>
                <a:p>
                  <a:endParaRPr sz="1100"/>
                </a:p>
              </p:txBody>
            </p:sp>
            <p:sp>
              <p:nvSpPr>
                <p:cNvPr id="100" name="object 170">
                  <a:extLst>
                    <a:ext uri="{FF2B5EF4-FFF2-40B4-BE49-F238E27FC236}">
                      <a16:creationId xmlns:a16="http://schemas.microsoft.com/office/drawing/2014/main" id="{49569714-BB41-47A3-AB43-20D72BB9EDC5}"/>
                    </a:ext>
                  </a:extLst>
                </p:cNvPr>
                <p:cNvSpPr/>
                <p:nvPr/>
              </p:nvSpPr>
              <p:spPr>
                <a:xfrm>
                  <a:off x="5478928" y="2662641"/>
                  <a:ext cx="40640" cy="1529080"/>
                </a:xfrm>
                <a:custGeom>
                  <a:avLst/>
                  <a:gdLst/>
                  <a:ahLst/>
                  <a:cxnLst/>
                  <a:rect l="l" t="t" r="r" b="b"/>
                  <a:pathLst>
                    <a:path w="40639" h="1529079">
                      <a:moveTo>
                        <a:pt x="40500" y="0"/>
                      </a:moveTo>
                      <a:lnTo>
                        <a:pt x="0" y="7124"/>
                      </a:lnTo>
                      <a:lnTo>
                        <a:pt x="0" y="1528724"/>
                      </a:lnTo>
                      <a:lnTo>
                        <a:pt x="40500" y="1521586"/>
                      </a:lnTo>
                      <a:lnTo>
                        <a:pt x="40500" y="0"/>
                      </a:lnTo>
                      <a:close/>
                    </a:path>
                  </a:pathLst>
                </a:custGeom>
                <a:solidFill>
                  <a:srgbClr val="D0A46F"/>
                </a:solidFill>
              </p:spPr>
              <p:txBody>
                <a:bodyPr wrap="square" lIns="0" tIns="0" rIns="0" bIns="0" rtlCol="0"/>
                <a:lstStyle/>
                <a:p>
                  <a:endParaRPr sz="1100"/>
                </a:p>
              </p:txBody>
            </p:sp>
            <p:sp>
              <p:nvSpPr>
                <p:cNvPr id="101" name="object 171">
                  <a:extLst>
                    <a:ext uri="{FF2B5EF4-FFF2-40B4-BE49-F238E27FC236}">
                      <a16:creationId xmlns:a16="http://schemas.microsoft.com/office/drawing/2014/main" id="{30EC4B9F-A684-4A5F-93B7-63BBB1675A17}"/>
                    </a:ext>
                  </a:extLst>
                </p:cNvPr>
                <p:cNvSpPr/>
                <p:nvPr/>
              </p:nvSpPr>
              <p:spPr>
                <a:xfrm>
                  <a:off x="5478928" y="2662641"/>
                  <a:ext cx="40640" cy="1529080"/>
                </a:xfrm>
                <a:custGeom>
                  <a:avLst/>
                  <a:gdLst/>
                  <a:ahLst/>
                  <a:cxnLst/>
                  <a:rect l="l" t="t" r="r" b="b"/>
                  <a:pathLst>
                    <a:path w="40639" h="1529079">
                      <a:moveTo>
                        <a:pt x="0" y="1528724"/>
                      </a:moveTo>
                      <a:lnTo>
                        <a:pt x="40500" y="1521586"/>
                      </a:lnTo>
                      <a:lnTo>
                        <a:pt x="40500" y="0"/>
                      </a:lnTo>
                      <a:lnTo>
                        <a:pt x="0" y="7124"/>
                      </a:lnTo>
                      <a:lnTo>
                        <a:pt x="0" y="1528724"/>
                      </a:lnTo>
                      <a:close/>
                    </a:path>
                  </a:pathLst>
                </a:custGeom>
                <a:ln w="3556">
                  <a:solidFill>
                    <a:srgbClr val="1D1C20"/>
                  </a:solidFill>
                </a:ln>
              </p:spPr>
              <p:txBody>
                <a:bodyPr wrap="square" lIns="0" tIns="0" rIns="0" bIns="0" rtlCol="0"/>
                <a:lstStyle/>
                <a:p>
                  <a:endParaRPr sz="1100"/>
                </a:p>
              </p:txBody>
            </p:sp>
            <p:sp>
              <p:nvSpPr>
                <p:cNvPr id="102" name="object 172">
                  <a:extLst>
                    <a:ext uri="{FF2B5EF4-FFF2-40B4-BE49-F238E27FC236}">
                      <a16:creationId xmlns:a16="http://schemas.microsoft.com/office/drawing/2014/main" id="{2482C8DD-2D76-4E34-90B6-43E6FE59BCA7}"/>
                    </a:ext>
                  </a:extLst>
                </p:cNvPr>
                <p:cNvSpPr/>
                <p:nvPr/>
              </p:nvSpPr>
              <p:spPr>
                <a:xfrm>
                  <a:off x="5440292" y="2631181"/>
                  <a:ext cx="38735" cy="1560195"/>
                </a:xfrm>
                <a:custGeom>
                  <a:avLst/>
                  <a:gdLst/>
                  <a:ahLst/>
                  <a:cxnLst/>
                  <a:rect l="l" t="t" r="r" b="b"/>
                  <a:pathLst>
                    <a:path w="38735" h="1560195">
                      <a:moveTo>
                        <a:pt x="0" y="0"/>
                      </a:moveTo>
                      <a:lnTo>
                        <a:pt x="0" y="1521587"/>
                      </a:lnTo>
                      <a:lnTo>
                        <a:pt x="38633" y="1560182"/>
                      </a:lnTo>
                      <a:lnTo>
                        <a:pt x="38633" y="38582"/>
                      </a:lnTo>
                      <a:lnTo>
                        <a:pt x="0" y="0"/>
                      </a:lnTo>
                      <a:close/>
                    </a:path>
                  </a:pathLst>
                </a:custGeom>
                <a:solidFill>
                  <a:srgbClr val="AD8859"/>
                </a:solidFill>
              </p:spPr>
              <p:txBody>
                <a:bodyPr wrap="square" lIns="0" tIns="0" rIns="0" bIns="0" rtlCol="0"/>
                <a:lstStyle/>
                <a:p>
                  <a:endParaRPr sz="1100"/>
                </a:p>
              </p:txBody>
            </p:sp>
            <p:sp>
              <p:nvSpPr>
                <p:cNvPr id="103" name="object 173">
                  <a:extLst>
                    <a:ext uri="{FF2B5EF4-FFF2-40B4-BE49-F238E27FC236}">
                      <a16:creationId xmlns:a16="http://schemas.microsoft.com/office/drawing/2014/main" id="{573954C4-6B66-49DC-A28F-400B9CFB6609}"/>
                    </a:ext>
                  </a:extLst>
                </p:cNvPr>
                <p:cNvSpPr/>
                <p:nvPr/>
              </p:nvSpPr>
              <p:spPr>
                <a:xfrm>
                  <a:off x="5440292" y="2631181"/>
                  <a:ext cx="38735" cy="1560195"/>
                </a:xfrm>
                <a:custGeom>
                  <a:avLst/>
                  <a:gdLst/>
                  <a:ahLst/>
                  <a:cxnLst/>
                  <a:rect l="l" t="t" r="r" b="b"/>
                  <a:pathLst>
                    <a:path w="38735" h="1560195">
                      <a:moveTo>
                        <a:pt x="0" y="1521587"/>
                      </a:moveTo>
                      <a:lnTo>
                        <a:pt x="38633" y="1560182"/>
                      </a:lnTo>
                      <a:lnTo>
                        <a:pt x="38633" y="38582"/>
                      </a:lnTo>
                      <a:lnTo>
                        <a:pt x="0" y="0"/>
                      </a:lnTo>
                      <a:lnTo>
                        <a:pt x="0" y="1521587"/>
                      </a:lnTo>
                      <a:close/>
                    </a:path>
                  </a:pathLst>
                </a:custGeom>
                <a:ln w="3556">
                  <a:solidFill>
                    <a:srgbClr val="1D1C20"/>
                  </a:solidFill>
                </a:ln>
              </p:spPr>
              <p:txBody>
                <a:bodyPr wrap="square" lIns="0" tIns="0" rIns="0" bIns="0" rtlCol="0"/>
                <a:lstStyle/>
                <a:p>
                  <a:endParaRPr sz="1100"/>
                </a:p>
              </p:txBody>
            </p:sp>
            <p:sp>
              <p:nvSpPr>
                <p:cNvPr id="104" name="object 174">
                  <a:extLst>
                    <a:ext uri="{FF2B5EF4-FFF2-40B4-BE49-F238E27FC236}">
                      <a16:creationId xmlns:a16="http://schemas.microsoft.com/office/drawing/2014/main" id="{866504F3-FA2A-40D2-94EC-079D84414958}"/>
                    </a:ext>
                  </a:extLst>
                </p:cNvPr>
                <p:cNvSpPr/>
                <p:nvPr/>
              </p:nvSpPr>
              <p:spPr>
                <a:xfrm>
                  <a:off x="5205401" y="3104582"/>
                  <a:ext cx="273685" cy="83185"/>
                </a:xfrm>
                <a:custGeom>
                  <a:avLst/>
                  <a:gdLst/>
                  <a:ahLst/>
                  <a:cxnLst/>
                  <a:rect l="l" t="t" r="r" b="b"/>
                  <a:pathLst>
                    <a:path w="273685" h="83185">
                      <a:moveTo>
                        <a:pt x="273570" y="0"/>
                      </a:moveTo>
                      <a:lnTo>
                        <a:pt x="0" y="48564"/>
                      </a:lnTo>
                      <a:lnTo>
                        <a:pt x="0" y="83184"/>
                      </a:lnTo>
                      <a:lnTo>
                        <a:pt x="273570" y="34607"/>
                      </a:lnTo>
                      <a:lnTo>
                        <a:pt x="273570" y="0"/>
                      </a:lnTo>
                      <a:close/>
                    </a:path>
                  </a:pathLst>
                </a:custGeom>
                <a:solidFill>
                  <a:srgbClr val="D0A46F"/>
                </a:solidFill>
              </p:spPr>
              <p:txBody>
                <a:bodyPr wrap="square" lIns="0" tIns="0" rIns="0" bIns="0" rtlCol="0"/>
                <a:lstStyle/>
                <a:p>
                  <a:endParaRPr sz="1100"/>
                </a:p>
              </p:txBody>
            </p:sp>
            <p:sp>
              <p:nvSpPr>
                <p:cNvPr id="105" name="object 175">
                  <a:extLst>
                    <a:ext uri="{FF2B5EF4-FFF2-40B4-BE49-F238E27FC236}">
                      <a16:creationId xmlns:a16="http://schemas.microsoft.com/office/drawing/2014/main" id="{4CCEDF79-1AB3-4691-AF0D-D8DAF98E86B7}"/>
                    </a:ext>
                  </a:extLst>
                </p:cNvPr>
                <p:cNvSpPr/>
                <p:nvPr/>
              </p:nvSpPr>
              <p:spPr>
                <a:xfrm>
                  <a:off x="5205401" y="3104582"/>
                  <a:ext cx="273685" cy="83185"/>
                </a:xfrm>
                <a:custGeom>
                  <a:avLst/>
                  <a:gdLst/>
                  <a:ahLst/>
                  <a:cxnLst/>
                  <a:rect l="l" t="t" r="r" b="b"/>
                  <a:pathLst>
                    <a:path w="273685" h="83185">
                      <a:moveTo>
                        <a:pt x="0" y="83184"/>
                      </a:moveTo>
                      <a:lnTo>
                        <a:pt x="273570" y="34607"/>
                      </a:lnTo>
                      <a:lnTo>
                        <a:pt x="273570" y="0"/>
                      </a:lnTo>
                      <a:lnTo>
                        <a:pt x="0" y="48564"/>
                      </a:lnTo>
                      <a:lnTo>
                        <a:pt x="0" y="83184"/>
                      </a:lnTo>
                      <a:close/>
                    </a:path>
                  </a:pathLst>
                </a:custGeom>
                <a:ln w="3556">
                  <a:solidFill>
                    <a:srgbClr val="1D1C20"/>
                  </a:solidFill>
                </a:ln>
              </p:spPr>
              <p:txBody>
                <a:bodyPr wrap="square" lIns="0" tIns="0" rIns="0" bIns="0" rtlCol="0"/>
                <a:lstStyle/>
                <a:p>
                  <a:endParaRPr sz="1100"/>
                </a:p>
              </p:txBody>
            </p:sp>
            <p:sp>
              <p:nvSpPr>
                <p:cNvPr id="106" name="object 176">
                  <a:extLst>
                    <a:ext uri="{FF2B5EF4-FFF2-40B4-BE49-F238E27FC236}">
                      <a16:creationId xmlns:a16="http://schemas.microsoft.com/office/drawing/2014/main" id="{B735F173-BBB8-42F1-95D2-756F4D40CFCC}"/>
                    </a:ext>
                  </a:extLst>
                </p:cNvPr>
                <p:cNvSpPr/>
                <p:nvPr/>
              </p:nvSpPr>
              <p:spPr>
                <a:xfrm>
                  <a:off x="5166704" y="3065930"/>
                  <a:ext cx="312420" cy="87630"/>
                </a:xfrm>
                <a:custGeom>
                  <a:avLst/>
                  <a:gdLst/>
                  <a:ahLst/>
                  <a:cxnLst/>
                  <a:rect l="l" t="t" r="r" b="b"/>
                  <a:pathLst>
                    <a:path w="312420" h="87630">
                      <a:moveTo>
                        <a:pt x="273570" y="0"/>
                      </a:moveTo>
                      <a:lnTo>
                        <a:pt x="0" y="48564"/>
                      </a:lnTo>
                      <a:lnTo>
                        <a:pt x="38696" y="87160"/>
                      </a:lnTo>
                      <a:lnTo>
                        <a:pt x="312267" y="38569"/>
                      </a:lnTo>
                      <a:lnTo>
                        <a:pt x="273570" y="0"/>
                      </a:lnTo>
                      <a:close/>
                    </a:path>
                  </a:pathLst>
                </a:custGeom>
                <a:solidFill>
                  <a:srgbClr val="D9B586"/>
                </a:solidFill>
              </p:spPr>
              <p:txBody>
                <a:bodyPr wrap="square" lIns="0" tIns="0" rIns="0" bIns="0" rtlCol="0"/>
                <a:lstStyle/>
                <a:p>
                  <a:endParaRPr sz="1100"/>
                </a:p>
              </p:txBody>
            </p:sp>
            <p:sp>
              <p:nvSpPr>
                <p:cNvPr id="107" name="object 177">
                  <a:extLst>
                    <a:ext uri="{FF2B5EF4-FFF2-40B4-BE49-F238E27FC236}">
                      <a16:creationId xmlns:a16="http://schemas.microsoft.com/office/drawing/2014/main" id="{FD7AFC3D-A62A-45CC-8CAE-F185A32D6BE3}"/>
                    </a:ext>
                  </a:extLst>
                </p:cNvPr>
                <p:cNvSpPr/>
                <p:nvPr/>
              </p:nvSpPr>
              <p:spPr>
                <a:xfrm>
                  <a:off x="5166704" y="3065930"/>
                  <a:ext cx="312420" cy="87630"/>
                </a:xfrm>
                <a:custGeom>
                  <a:avLst/>
                  <a:gdLst/>
                  <a:ahLst/>
                  <a:cxnLst/>
                  <a:rect l="l" t="t" r="r" b="b"/>
                  <a:pathLst>
                    <a:path w="312420" h="87630">
                      <a:moveTo>
                        <a:pt x="38696" y="87160"/>
                      </a:moveTo>
                      <a:lnTo>
                        <a:pt x="312267" y="38569"/>
                      </a:lnTo>
                      <a:lnTo>
                        <a:pt x="273570" y="0"/>
                      </a:lnTo>
                      <a:lnTo>
                        <a:pt x="0" y="48564"/>
                      </a:lnTo>
                      <a:lnTo>
                        <a:pt x="38696" y="87160"/>
                      </a:lnTo>
                      <a:close/>
                    </a:path>
                  </a:pathLst>
                </a:custGeom>
                <a:ln w="3556">
                  <a:solidFill>
                    <a:srgbClr val="1D1C20"/>
                  </a:solidFill>
                </a:ln>
              </p:spPr>
              <p:txBody>
                <a:bodyPr wrap="square" lIns="0" tIns="0" rIns="0" bIns="0" rtlCol="0"/>
                <a:lstStyle/>
                <a:p>
                  <a:endParaRPr sz="1100"/>
                </a:p>
              </p:txBody>
            </p:sp>
            <p:sp>
              <p:nvSpPr>
                <p:cNvPr id="108" name="object 178">
                  <a:extLst>
                    <a:ext uri="{FF2B5EF4-FFF2-40B4-BE49-F238E27FC236}">
                      <a16:creationId xmlns:a16="http://schemas.microsoft.com/office/drawing/2014/main" id="{6DE9FE70-227F-4FD0-82C9-BA266FF6B245}"/>
                    </a:ext>
                  </a:extLst>
                </p:cNvPr>
                <p:cNvSpPr/>
                <p:nvPr/>
              </p:nvSpPr>
              <p:spPr>
                <a:xfrm>
                  <a:off x="5205401" y="3646395"/>
                  <a:ext cx="273685" cy="83185"/>
                </a:xfrm>
                <a:custGeom>
                  <a:avLst/>
                  <a:gdLst/>
                  <a:ahLst/>
                  <a:cxnLst/>
                  <a:rect l="l" t="t" r="r" b="b"/>
                  <a:pathLst>
                    <a:path w="273685" h="83185">
                      <a:moveTo>
                        <a:pt x="273570" y="0"/>
                      </a:moveTo>
                      <a:lnTo>
                        <a:pt x="0" y="48577"/>
                      </a:lnTo>
                      <a:lnTo>
                        <a:pt x="0" y="83185"/>
                      </a:lnTo>
                      <a:lnTo>
                        <a:pt x="273570" y="34607"/>
                      </a:lnTo>
                      <a:lnTo>
                        <a:pt x="273570" y="0"/>
                      </a:lnTo>
                      <a:close/>
                    </a:path>
                  </a:pathLst>
                </a:custGeom>
                <a:solidFill>
                  <a:srgbClr val="D0A46F"/>
                </a:solidFill>
              </p:spPr>
              <p:txBody>
                <a:bodyPr wrap="square" lIns="0" tIns="0" rIns="0" bIns="0" rtlCol="0"/>
                <a:lstStyle/>
                <a:p>
                  <a:endParaRPr sz="1100"/>
                </a:p>
              </p:txBody>
            </p:sp>
            <p:sp>
              <p:nvSpPr>
                <p:cNvPr id="109" name="object 179">
                  <a:extLst>
                    <a:ext uri="{FF2B5EF4-FFF2-40B4-BE49-F238E27FC236}">
                      <a16:creationId xmlns:a16="http://schemas.microsoft.com/office/drawing/2014/main" id="{211EE52F-DDA2-494B-919C-5C2D2BAE6FD0}"/>
                    </a:ext>
                  </a:extLst>
                </p:cNvPr>
                <p:cNvSpPr/>
                <p:nvPr/>
              </p:nvSpPr>
              <p:spPr>
                <a:xfrm>
                  <a:off x="5205401" y="3646395"/>
                  <a:ext cx="273685" cy="83185"/>
                </a:xfrm>
                <a:custGeom>
                  <a:avLst/>
                  <a:gdLst/>
                  <a:ahLst/>
                  <a:cxnLst/>
                  <a:rect l="l" t="t" r="r" b="b"/>
                  <a:pathLst>
                    <a:path w="273685" h="83185">
                      <a:moveTo>
                        <a:pt x="0" y="83185"/>
                      </a:moveTo>
                      <a:lnTo>
                        <a:pt x="273570" y="34607"/>
                      </a:lnTo>
                      <a:lnTo>
                        <a:pt x="273570" y="0"/>
                      </a:lnTo>
                      <a:lnTo>
                        <a:pt x="0" y="48577"/>
                      </a:lnTo>
                      <a:lnTo>
                        <a:pt x="0" y="83185"/>
                      </a:lnTo>
                      <a:close/>
                    </a:path>
                  </a:pathLst>
                </a:custGeom>
                <a:ln w="3556">
                  <a:solidFill>
                    <a:srgbClr val="1D1C20"/>
                  </a:solidFill>
                </a:ln>
              </p:spPr>
              <p:txBody>
                <a:bodyPr wrap="square" lIns="0" tIns="0" rIns="0" bIns="0" rtlCol="0"/>
                <a:lstStyle/>
                <a:p>
                  <a:endParaRPr sz="1100"/>
                </a:p>
              </p:txBody>
            </p:sp>
            <p:sp>
              <p:nvSpPr>
                <p:cNvPr id="110" name="object 180">
                  <a:extLst>
                    <a:ext uri="{FF2B5EF4-FFF2-40B4-BE49-F238E27FC236}">
                      <a16:creationId xmlns:a16="http://schemas.microsoft.com/office/drawing/2014/main" id="{EC2D7C06-640D-4135-9BA0-D3C9460B47A6}"/>
                    </a:ext>
                  </a:extLst>
                </p:cNvPr>
                <p:cNvSpPr/>
                <p:nvPr/>
              </p:nvSpPr>
              <p:spPr>
                <a:xfrm>
                  <a:off x="5166704" y="3607734"/>
                  <a:ext cx="312420" cy="87630"/>
                </a:xfrm>
                <a:custGeom>
                  <a:avLst/>
                  <a:gdLst/>
                  <a:ahLst/>
                  <a:cxnLst/>
                  <a:rect l="l" t="t" r="r" b="b"/>
                  <a:pathLst>
                    <a:path w="312420" h="87629">
                      <a:moveTo>
                        <a:pt x="273570" y="0"/>
                      </a:moveTo>
                      <a:lnTo>
                        <a:pt x="0" y="48577"/>
                      </a:lnTo>
                      <a:lnTo>
                        <a:pt x="38696" y="87160"/>
                      </a:lnTo>
                      <a:lnTo>
                        <a:pt x="312267" y="38595"/>
                      </a:lnTo>
                      <a:lnTo>
                        <a:pt x="273570" y="0"/>
                      </a:lnTo>
                      <a:close/>
                    </a:path>
                  </a:pathLst>
                </a:custGeom>
                <a:solidFill>
                  <a:srgbClr val="D9B586"/>
                </a:solidFill>
              </p:spPr>
              <p:txBody>
                <a:bodyPr wrap="square" lIns="0" tIns="0" rIns="0" bIns="0" rtlCol="0"/>
                <a:lstStyle/>
                <a:p>
                  <a:endParaRPr sz="1100"/>
                </a:p>
              </p:txBody>
            </p:sp>
            <p:sp>
              <p:nvSpPr>
                <p:cNvPr id="111" name="object 181">
                  <a:extLst>
                    <a:ext uri="{FF2B5EF4-FFF2-40B4-BE49-F238E27FC236}">
                      <a16:creationId xmlns:a16="http://schemas.microsoft.com/office/drawing/2014/main" id="{BE63DFAB-D553-41F8-9C15-7841D0F2A572}"/>
                    </a:ext>
                  </a:extLst>
                </p:cNvPr>
                <p:cNvSpPr/>
                <p:nvPr/>
              </p:nvSpPr>
              <p:spPr>
                <a:xfrm>
                  <a:off x="5166704" y="3607734"/>
                  <a:ext cx="312420" cy="87630"/>
                </a:xfrm>
                <a:custGeom>
                  <a:avLst/>
                  <a:gdLst/>
                  <a:ahLst/>
                  <a:cxnLst/>
                  <a:rect l="l" t="t" r="r" b="b"/>
                  <a:pathLst>
                    <a:path w="312420" h="87629">
                      <a:moveTo>
                        <a:pt x="38696" y="87160"/>
                      </a:moveTo>
                      <a:lnTo>
                        <a:pt x="312267" y="38595"/>
                      </a:lnTo>
                      <a:lnTo>
                        <a:pt x="273570" y="0"/>
                      </a:lnTo>
                      <a:lnTo>
                        <a:pt x="0" y="48577"/>
                      </a:lnTo>
                      <a:lnTo>
                        <a:pt x="38696" y="87160"/>
                      </a:lnTo>
                      <a:close/>
                    </a:path>
                  </a:pathLst>
                </a:custGeom>
                <a:ln w="3556">
                  <a:solidFill>
                    <a:srgbClr val="1D1C20"/>
                  </a:solidFill>
                </a:ln>
              </p:spPr>
              <p:txBody>
                <a:bodyPr wrap="square" lIns="0" tIns="0" rIns="0" bIns="0" rtlCol="0"/>
                <a:lstStyle/>
                <a:p>
                  <a:endParaRPr sz="1100"/>
                </a:p>
              </p:txBody>
            </p:sp>
            <p:sp>
              <p:nvSpPr>
                <p:cNvPr id="112" name="object 182">
                  <a:extLst>
                    <a:ext uri="{FF2B5EF4-FFF2-40B4-BE49-F238E27FC236}">
                      <a16:creationId xmlns:a16="http://schemas.microsoft.com/office/drawing/2014/main" id="{01C8E1E3-525D-4063-A756-4574E39E8618}"/>
                    </a:ext>
                  </a:extLst>
                </p:cNvPr>
                <p:cNvSpPr/>
                <p:nvPr/>
              </p:nvSpPr>
              <p:spPr>
                <a:xfrm>
                  <a:off x="5164940" y="2714723"/>
                  <a:ext cx="40640" cy="1529080"/>
                </a:xfrm>
                <a:custGeom>
                  <a:avLst/>
                  <a:gdLst/>
                  <a:ahLst/>
                  <a:cxnLst/>
                  <a:rect l="l" t="t" r="r" b="b"/>
                  <a:pathLst>
                    <a:path w="40639" h="1529079">
                      <a:moveTo>
                        <a:pt x="40487" y="0"/>
                      </a:moveTo>
                      <a:lnTo>
                        <a:pt x="0" y="7124"/>
                      </a:lnTo>
                      <a:lnTo>
                        <a:pt x="0" y="1528711"/>
                      </a:lnTo>
                      <a:lnTo>
                        <a:pt x="40487" y="1521599"/>
                      </a:lnTo>
                      <a:lnTo>
                        <a:pt x="40487" y="0"/>
                      </a:lnTo>
                      <a:close/>
                    </a:path>
                  </a:pathLst>
                </a:custGeom>
                <a:solidFill>
                  <a:srgbClr val="D0A46F"/>
                </a:solidFill>
              </p:spPr>
              <p:txBody>
                <a:bodyPr wrap="square" lIns="0" tIns="0" rIns="0" bIns="0" rtlCol="0"/>
                <a:lstStyle/>
                <a:p>
                  <a:endParaRPr sz="1100"/>
                </a:p>
              </p:txBody>
            </p:sp>
            <p:sp>
              <p:nvSpPr>
                <p:cNvPr id="113" name="object 183">
                  <a:extLst>
                    <a:ext uri="{FF2B5EF4-FFF2-40B4-BE49-F238E27FC236}">
                      <a16:creationId xmlns:a16="http://schemas.microsoft.com/office/drawing/2014/main" id="{9099BE3A-A718-4857-8819-E4B9D87B530A}"/>
                    </a:ext>
                  </a:extLst>
                </p:cNvPr>
                <p:cNvSpPr/>
                <p:nvPr/>
              </p:nvSpPr>
              <p:spPr>
                <a:xfrm>
                  <a:off x="5164940" y="2714723"/>
                  <a:ext cx="40640" cy="1529080"/>
                </a:xfrm>
                <a:custGeom>
                  <a:avLst/>
                  <a:gdLst/>
                  <a:ahLst/>
                  <a:cxnLst/>
                  <a:rect l="l" t="t" r="r" b="b"/>
                  <a:pathLst>
                    <a:path w="40639" h="1529079">
                      <a:moveTo>
                        <a:pt x="0" y="1528711"/>
                      </a:moveTo>
                      <a:lnTo>
                        <a:pt x="40487" y="1521599"/>
                      </a:lnTo>
                      <a:lnTo>
                        <a:pt x="40487" y="0"/>
                      </a:lnTo>
                      <a:lnTo>
                        <a:pt x="0" y="7124"/>
                      </a:lnTo>
                      <a:lnTo>
                        <a:pt x="0" y="1528711"/>
                      </a:lnTo>
                      <a:close/>
                    </a:path>
                  </a:pathLst>
                </a:custGeom>
                <a:ln w="3556">
                  <a:solidFill>
                    <a:srgbClr val="1D1C20"/>
                  </a:solidFill>
                </a:ln>
              </p:spPr>
              <p:txBody>
                <a:bodyPr wrap="square" lIns="0" tIns="0" rIns="0" bIns="0" rtlCol="0"/>
                <a:lstStyle/>
                <a:p>
                  <a:endParaRPr sz="1100"/>
                </a:p>
              </p:txBody>
            </p:sp>
            <p:sp>
              <p:nvSpPr>
                <p:cNvPr id="114" name="object 184">
                  <a:extLst>
                    <a:ext uri="{FF2B5EF4-FFF2-40B4-BE49-F238E27FC236}">
                      <a16:creationId xmlns:a16="http://schemas.microsoft.com/office/drawing/2014/main" id="{AE7F81A0-874C-4E2C-A2EE-1F18BFEEEF06}"/>
                    </a:ext>
                  </a:extLst>
                </p:cNvPr>
                <p:cNvSpPr/>
                <p:nvPr/>
              </p:nvSpPr>
              <p:spPr>
                <a:xfrm>
                  <a:off x="5126305" y="2683259"/>
                  <a:ext cx="38735" cy="1560195"/>
                </a:xfrm>
                <a:custGeom>
                  <a:avLst/>
                  <a:gdLst/>
                  <a:ahLst/>
                  <a:cxnLst/>
                  <a:rect l="l" t="t" r="r" b="b"/>
                  <a:pathLst>
                    <a:path w="38735" h="1560195">
                      <a:moveTo>
                        <a:pt x="0" y="0"/>
                      </a:moveTo>
                      <a:lnTo>
                        <a:pt x="0" y="1521599"/>
                      </a:lnTo>
                      <a:lnTo>
                        <a:pt x="38633" y="1560182"/>
                      </a:lnTo>
                      <a:lnTo>
                        <a:pt x="38633" y="38595"/>
                      </a:lnTo>
                      <a:lnTo>
                        <a:pt x="0" y="0"/>
                      </a:lnTo>
                      <a:close/>
                    </a:path>
                  </a:pathLst>
                </a:custGeom>
                <a:solidFill>
                  <a:srgbClr val="AD8859"/>
                </a:solidFill>
              </p:spPr>
              <p:txBody>
                <a:bodyPr wrap="square" lIns="0" tIns="0" rIns="0" bIns="0" rtlCol="0"/>
                <a:lstStyle/>
                <a:p>
                  <a:endParaRPr sz="1100"/>
                </a:p>
              </p:txBody>
            </p:sp>
            <p:sp>
              <p:nvSpPr>
                <p:cNvPr id="115" name="object 185">
                  <a:extLst>
                    <a:ext uri="{FF2B5EF4-FFF2-40B4-BE49-F238E27FC236}">
                      <a16:creationId xmlns:a16="http://schemas.microsoft.com/office/drawing/2014/main" id="{A240A739-3C00-4087-AA9F-3B5E1739F701}"/>
                    </a:ext>
                  </a:extLst>
                </p:cNvPr>
                <p:cNvSpPr/>
                <p:nvPr/>
              </p:nvSpPr>
              <p:spPr>
                <a:xfrm>
                  <a:off x="5126305" y="2683259"/>
                  <a:ext cx="38735" cy="1560195"/>
                </a:xfrm>
                <a:custGeom>
                  <a:avLst/>
                  <a:gdLst/>
                  <a:ahLst/>
                  <a:cxnLst/>
                  <a:rect l="l" t="t" r="r" b="b"/>
                  <a:pathLst>
                    <a:path w="38735" h="1560195">
                      <a:moveTo>
                        <a:pt x="0" y="1521599"/>
                      </a:moveTo>
                      <a:lnTo>
                        <a:pt x="38633" y="1560182"/>
                      </a:lnTo>
                      <a:lnTo>
                        <a:pt x="38633" y="38595"/>
                      </a:lnTo>
                      <a:lnTo>
                        <a:pt x="0" y="0"/>
                      </a:lnTo>
                      <a:lnTo>
                        <a:pt x="0" y="1521599"/>
                      </a:lnTo>
                      <a:close/>
                    </a:path>
                  </a:pathLst>
                </a:custGeom>
                <a:ln w="3556">
                  <a:solidFill>
                    <a:srgbClr val="1D1C20"/>
                  </a:solidFill>
                </a:ln>
              </p:spPr>
              <p:txBody>
                <a:bodyPr wrap="square" lIns="0" tIns="0" rIns="0" bIns="0" rtlCol="0"/>
                <a:lstStyle/>
                <a:p>
                  <a:endParaRPr sz="1100"/>
                </a:p>
              </p:txBody>
            </p:sp>
            <p:sp>
              <p:nvSpPr>
                <p:cNvPr id="116" name="object 186">
                  <a:extLst>
                    <a:ext uri="{FF2B5EF4-FFF2-40B4-BE49-F238E27FC236}">
                      <a16:creationId xmlns:a16="http://schemas.microsoft.com/office/drawing/2014/main" id="{D90B924A-0047-4BA5-9D11-66323F29FCFA}"/>
                    </a:ext>
                  </a:extLst>
                </p:cNvPr>
                <p:cNvSpPr/>
                <p:nvPr/>
              </p:nvSpPr>
              <p:spPr>
                <a:xfrm>
                  <a:off x="4891403" y="3156659"/>
                  <a:ext cx="273685" cy="83820"/>
                </a:xfrm>
                <a:custGeom>
                  <a:avLst/>
                  <a:gdLst/>
                  <a:ahLst/>
                  <a:cxnLst/>
                  <a:rect l="l" t="t" r="r" b="b"/>
                  <a:pathLst>
                    <a:path w="273685" h="83819">
                      <a:moveTo>
                        <a:pt x="273558" y="0"/>
                      </a:moveTo>
                      <a:lnTo>
                        <a:pt x="0" y="48577"/>
                      </a:lnTo>
                      <a:lnTo>
                        <a:pt x="0" y="83197"/>
                      </a:lnTo>
                      <a:lnTo>
                        <a:pt x="273558" y="34620"/>
                      </a:lnTo>
                      <a:lnTo>
                        <a:pt x="273558" y="0"/>
                      </a:lnTo>
                      <a:close/>
                    </a:path>
                  </a:pathLst>
                </a:custGeom>
                <a:solidFill>
                  <a:srgbClr val="D0A46F"/>
                </a:solidFill>
              </p:spPr>
              <p:txBody>
                <a:bodyPr wrap="square" lIns="0" tIns="0" rIns="0" bIns="0" rtlCol="0"/>
                <a:lstStyle/>
                <a:p>
                  <a:endParaRPr sz="1100"/>
                </a:p>
              </p:txBody>
            </p:sp>
            <p:sp>
              <p:nvSpPr>
                <p:cNvPr id="117" name="object 187">
                  <a:extLst>
                    <a:ext uri="{FF2B5EF4-FFF2-40B4-BE49-F238E27FC236}">
                      <a16:creationId xmlns:a16="http://schemas.microsoft.com/office/drawing/2014/main" id="{0AA425B4-AF1B-4E83-A463-04668AD3F12D}"/>
                    </a:ext>
                  </a:extLst>
                </p:cNvPr>
                <p:cNvSpPr/>
                <p:nvPr/>
              </p:nvSpPr>
              <p:spPr>
                <a:xfrm>
                  <a:off x="4891403" y="3156659"/>
                  <a:ext cx="273685" cy="83820"/>
                </a:xfrm>
                <a:custGeom>
                  <a:avLst/>
                  <a:gdLst/>
                  <a:ahLst/>
                  <a:cxnLst/>
                  <a:rect l="l" t="t" r="r" b="b"/>
                  <a:pathLst>
                    <a:path w="273685" h="83819">
                      <a:moveTo>
                        <a:pt x="0" y="83197"/>
                      </a:moveTo>
                      <a:lnTo>
                        <a:pt x="273558" y="34620"/>
                      </a:lnTo>
                      <a:lnTo>
                        <a:pt x="273558" y="0"/>
                      </a:lnTo>
                      <a:lnTo>
                        <a:pt x="0" y="48577"/>
                      </a:lnTo>
                      <a:lnTo>
                        <a:pt x="0" y="83197"/>
                      </a:lnTo>
                      <a:close/>
                    </a:path>
                  </a:pathLst>
                </a:custGeom>
                <a:ln w="3556">
                  <a:solidFill>
                    <a:srgbClr val="1D1C20"/>
                  </a:solidFill>
                </a:ln>
              </p:spPr>
              <p:txBody>
                <a:bodyPr wrap="square" lIns="0" tIns="0" rIns="0" bIns="0" rtlCol="0"/>
                <a:lstStyle/>
                <a:p>
                  <a:endParaRPr sz="1100"/>
                </a:p>
              </p:txBody>
            </p:sp>
            <p:sp>
              <p:nvSpPr>
                <p:cNvPr id="118" name="object 188">
                  <a:extLst>
                    <a:ext uri="{FF2B5EF4-FFF2-40B4-BE49-F238E27FC236}">
                      <a16:creationId xmlns:a16="http://schemas.microsoft.com/office/drawing/2014/main" id="{C83C3375-FE43-4EF9-B08D-12AC1301F55F}"/>
                    </a:ext>
                  </a:extLst>
                </p:cNvPr>
                <p:cNvSpPr/>
                <p:nvPr/>
              </p:nvSpPr>
              <p:spPr>
                <a:xfrm>
                  <a:off x="4852719" y="3118011"/>
                  <a:ext cx="312420" cy="87630"/>
                </a:xfrm>
                <a:custGeom>
                  <a:avLst/>
                  <a:gdLst/>
                  <a:ahLst/>
                  <a:cxnLst/>
                  <a:rect l="l" t="t" r="r" b="b"/>
                  <a:pathLst>
                    <a:path w="312420" h="87630">
                      <a:moveTo>
                        <a:pt x="273557" y="0"/>
                      </a:moveTo>
                      <a:lnTo>
                        <a:pt x="0" y="48577"/>
                      </a:lnTo>
                      <a:lnTo>
                        <a:pt x="38684" y="87160"/>
                      </a:lnTo>
                      <a:lnTo>
                        <a:pt x="312242" y="38582"/>
                      </a:lnTo>
                      <a:lnTo>
                        <a:pt x="273557" y="0"/>
                      </a:lnTo>
                      <a:close/>
                    </a:path>
                  </a:pathLst>
                </a:custGeom>
                <a:solidFill>
                  <a:srgbClr val="D9B586"/>
                </a:solidFill>
              </p:spPr>
              <p:txBody>
                <a:bodyPr wrap="square" lIns="0" tIns="0" rIns="0" bIns="0" rtlCol="0"/>
                <a:lstStyle/>
                <a:p>
                  <a:endParaRPr sz="1100"/>
                </a:p>
              </p:txBody>
            </p:sp>
            <p:sp>
              <p:nvSpPr>
                <p:cNvPr id="119" name="object 189">
                  <a:extLst>
                    <a:ext uri="{FF2B5EF4-FFF2-40B4-BE49-F238E27FC236}">
                      <a16:creationId xmlns:a16="http://schemas.microsoft.com/office/drawing/2014/main" id="{3DA233E5-C571-4634-89C4-DE7D22024DE6}"/>
                    </a:ext>
                  </a:extLst>
                </p:cNvPr>
                <p:cNvSpPr/>
                <p:nvPr/>
              </p:nvSpPr>
              <p:spPr>
                <a:xfrm>
                  <a:off x="4852719" y="3118011"/>
                  <a:ext cx="312420" cy="87630"/>
                </a:xfrm>
                <a:custGeom>
                  <a:avLst/>
                  <a:gdLst/>
                  <a:ahLst/>
                  <a:cxnLst/>
                  <a:rect l="l" t="t" r="r" b="b"/>
                  <a:pathLst>
                    <a:path w="312420" h="87630">
                      <a:moveTo>
                        <a:pt x="38684" y="87160"/>
                      </a:moveTo>
                      <a:lnTo>
                        <a:pt x="312242" y="38582"/>
                      </a:lnTo>
                      <a:lnTo>
                        <a:pt x="273557" y="0"/>
                      </a:lnTo>
                      <a:lnTo>
                        <a:pt x="0" y="48577"/>
                      </a:lnTo>
                      <a:lnTo>
                        <a:pt x="38684" y="87160"/>
                      </a:lnTo>
                      <a:close/>
                    </a:path>
                  </a:pathLst>
                </a:custGeom>
                <a:ln w="3556">
                  <a:solidFill>
                    <a:srgbClr val="1D1C20"/>
                  </a:solidFill>
                </a:ln>
              </p:spPr>
              <p:txBody>
                <a:bodyPr wrap="square" lIns="0" tIns="0" rIns="0" bIns="0" rtlCol="0"/>
                <a:lstStyle/>
                <a:p>
                  <a:endParaRPr sz="1100"/>
                </a:p>
              </p:txBody>
            </p:sp>
            <p:sp>
              <p:nvSpPr>
                <p:cNvPr id="120" name="object 190">
                  <a:extLst>
                    <a:ext uri="{FF2B5EF4-FFF2-40B4-BE49-F238E27FC236}">
                      <a16:creationId xmlns:a16="http://schemas.microsoft.com/office/drawing/2014/main" id="{DAEFD0B0-B5EE-4FEE-9B0E-61A366A0F448}"/>
                    </a:ext>
                  </a:extLst>
                </p:cNvPr>
                <p:cNvSpPr/>
                <p:nvPr/>
              </p:nvSpPr>
              <p:spPr>
                <a:xfrm>
                  <a:off x="4891403" y="3698473"/>
                  <a:ext cx="273685" cy="83820"/>
                </a:xfrm>
                <a:custGeom>
                  <a:avLst/>
                  <a:gdLst/>
                  <a:ahLst/>
                  <a:cxnLst/>
                  <a:rect l="l" t="t" r="r" b="b"/>
                  <a:pathLst>
                    <a:path w="273685" h="83820">
                      <a:moveTo>
                        <a:pt x="273558" y="0"/>
                      </a:moveTo>
                      <a:lnTo>
                        <a:pt x="0" y="48577"/>
                      </a:lnTo>
                      <a:lnTo>
                        <a:pt x="0" y="83197"/>
                      </a:lnTo>
                      <a:lnTo>
                        <a:pt x="273558" y="34620"/>
                      </a:lnTo>
                      <a:lnTo>
                        <a:pt x="273558" y="0"/>
                      </a:lnTo>
                      <a:close/>
                    </a:path>
                  </a:pathLst>
                </a:custGeom>
                <a:solidFill>
                  <a:srgbClr val="D0A46F"/>
                </a:solidFill>
              </p:spPr>
              <p:txBody>
                <a:bodyPr wrap="square" lIns="0" tIns="0" rIns="0" bIns="0" rtlCol="0"/>
                <a:lstStyle/>
                <a:p>
                  <a:endParaRPr sz="1100"/>
                </a:p>
              </p:txBody>
            </p:sp>
            <p:sp>
              <p:nvSpPr>
                <p:cNvPr id="121" name="object 191">
                  <a:extLst>
                    <a:ext uri="{FF2B5EF4-FFF2-40B4-BE49-F238E27FC236}">
                      <a16:creationId xmlns:a16="http://schemas.microsoft.com/office/drawing/2014/main" id="{34052DF0-52F0-4954-A2CD-FCA32DB1D573}"/>
                    </a:ext>
                  </a:extLst>
                </p:cNvPr>
                <p:cNvSpPr/>
                <p:nvPr/>
              </p:nvSpPr>
              <p:spPr>
                <a:xfrm>
                  <a:off x="4891403" y="3698473"/>
                  <a:ext cx="273685" cy="83820"/>
                </a:xfrm>
                <a:custGeom>
                  <a:avLst/>
                  <a:gdLst/>
                  <a:ahLst/>
                  <a:cxnLst/>
                  <a:rect l="l" t="t" r="r" b="b"/>
                  <a:pathLst>
                    <a:path w="273685" h="83820">
                      <a:moveTo>
                        <a:pt x="0" y="83197"/>
                      </a:moveTo>
                      <a:lnTo>
                        <a:pt x="273558" y="34620"/>
                      </a:lnTo>
                      <a:lnTo>
                        <a:pt x="273558" y="0"/>
                      </a:lnTo>
                      <a:lnTo>
                        <a:pt x="0" y="48577"/>
                      </a:lnTo>
                      <a:lnTo>
                        <a:pt x="0" y="83197"/>
                      </a:lnTo>
                      <a:close/>
                    </a:path>
                  </a:pathLst>
                </a:custGeom>
                <a:ln w="3556">
                  <a:solidFill>
                    <a:srgbClr val="1D1C20"/>
                  </a:solidFill>
                </a:ln>
              </p:spPr>
              <p:txBody>
                <a:bodyPr wrap="square" lIns="0" tIns="0" rIns="0" bIns="0" rtlCol="0"/>
                <a:lstStyle/>
                <a:p>
                  <a:endParaRPr sz="1100"/>
                </a:p>
              </p:txBody>
            </p:sp>
            <p:sp>
              <p:nvSpPr>
                <p:cNvPr id="122" name="object 192">
                  <a:extLst>
                    <a:ext uri="{FF2B5EF4-FFF2-40B4-BE49-F238E27FC236}">
                      <a16:creationId xmlns:a16="http://schemas.microsoft.com/office/drawing/2014/main" id="{69F99483-CE65-4069-96E4-12CC2EE393ED}"/>
                    </a:ext>
                  </a:extLst>
                </p:cNvPr>
                <p:cNvSpPr/>
                <p:nvPr/>
              </p:nvSpPr>
              <p:spPr>
                <a:xfrm>
                  <a:off x="4852719" y="3659823"/>
                  <a:ext cx="312420" cy="87630"/>
                </a:xfrm>
                <a:custGeom>
                  <a:avLst/>
                  <a:gdLst/>
                  <a:ahLst/>
                  <a:cxnLst/>
                  <a:rect l="l" t="t" r="r" b="b"/>
                  <a:pathLst>
                    <a:path w="312420" h="87629">
                      <a:moveTo>
                        <a:pt x="273557" y="0"/>
                      </a:moveTo>
                      <a:lnTo>
                        <a:pt x="0" y="48577"/>
                      </a:lnTo>
                      <a:lnTo>
                        <a:pt x="38684" y="87160"/>
                      </a:lnTo>
                      <a:lnTo>
                        <a:pt x="312242" y="38582"/>
                      </a:lnTo>
                      <a:lnTo>
                        <a:pt x="273557" y="0"/>
                      </a:lnTo>
                      <a:close/>
                    </a:path>
                  </a:pathLst>
                </a:custGeom>
                <a:solidFill>
                  <a:srgbClr val="D9B586"/>
                </a:solidFill>
              </p:spPr>
              <p:txBody>
                <a:bodyPr wrap="square" lIns="0" tIns="0" rIns="0" bIns="0" rtlCol="0"/>
                <a:lstStyle/>
                <a:p>
                  <a:endParaRPr sz="1100"/>
                </a:p>
              </p:txBody>
            </p:sp>
            <p:sp>
              <p:nvSpPr>
                <p:cNvPr id="123" name="object 193">
                  <a:extLst>
                    <a:ext uri="{FF2B5EF4-FFF2-40B4-BE49-F238E27FC236}">
                      <a16:creationId xmlns:a16="http://schemas.microsoft.com/office/drawing/2014/main" id="{BEAF810D-B626-4A3D-B856-E262CFEF516D}"/>
                    </a:ext>
                  </a:extLst>
                </p:cNvPr>
                <p:cNvSpPr/>
                <p:nvPr/>
              </p:nvSpPr>
              <p:spPr>
                <a:xfrm>
                  <a:off x="4852719" y="3659823"/>
                  <a:ext cx="312420" cy="87630"/>
                </a:xfrm>
                <a:custGeom>
                  <a:avLst/>
                  <a:gdLst/>
                  <a:ahLst/>
                  <a:cxnLst/>
                  <a:rect l="l" t="t" r="r" b="b"/>
                  <a:pathLst>
                    <a:path w="312420" h="87629">
                      <a:moveTo>
                        <a:pt x="38684" y="87160"/>
                      </a:moveTo>
                      <a:lnTo>
                        <a:pt x="312242" y="38582"/>
                      </a:lnTo>
                      <a:lnTo>
                        <a:pt x="273557" y="0"/>
                      </a:lnTo>
                      <a:lnTo>
                        <a:pt x="0" y="48577"/>
                      </a:lnTo>
                      <a:lnTo>
                        <a:pt x="38684" y="87160"/>
                      </a:lnTo>
                      <a:close/>
                    </a:path>
                  </a:pathLst>
                </a:custGeom>
                <a:ln w="3556">
                  <a:solidFill>
                    <a:srgbClr val="1D1C20"/>
                  </a:solidFill>
                </a:ln>
              </p:spPr>
              <p:txBody>
                <a:bodyPr wrap="square" lIns="0" tIns="0" rIns="0" bIns="0" rtlCol="0"/>
                <a:lstStyle/>
                <a:p>
                  <a:endParaRPr sz="1100"/>
                </a:p>
              </p:txBody>
            </p:sp>
            <p:sp>
              <p:nvSpPr>
                <p:cNvPr id="124" name="object 194">
                  <a:extLst>
                    <a:ext uri="{FF2B5EF4-FFF2-40B4-BE49-F238E27FC236}">
                      <a16:creationId xmlns:a16="http://schemas.microsoft.com/office/drawing/2014/main" id="{E208E21B-9939-40F7-BA26-E10202729FB6}"/>
                    </a:ext>
                  </a:extLst>
                </p:cNvPr>
                <p:cNvSpPr/>
                <p:nvPr/>
              </p:nvSpPr>
              <p:spPr>
                <a:xfrm>
                  <a:off x="4850937" y="2766801"/>
                  <a:ext cx="40640" cy="1529080"/>
                </a:xfrm>
                <a:custGeom>
                  <a:avLst/>
                  <a:gdLst/>
                  <a:ahLst/>
                  <a:cxnLst/>
                  <a:rect l="l" t="t" r="r" b="b"/>
                  <a:pathLst>
                    <a:path w="40639" h="1529079">
                      <a:moveTo>
                        <a:pt x="40500" y="0"/>
                      </a:moveTo>
                      <a:lnTo>
                        <a:pt x="0" y="7137"/>
                      </a:lnTo>
                      <a:lnTo>
                        <a:pt x="0" y="1528724"/>
                      </a:lnTo>
                      <a:lnTo>
                        <a:pt x="40500" y="1521599"/>
                      </a:lnTo>
                      <a:lnTo>
                        <a:pt x="40500" y="0"/>
                      </a:lnTo>
                      <a:close/>
                    </a:path>
                  </a:pathLst>
                </a:custGeom>
                <a:solidFill>
                  <a:srgbClr val="D0A46F"/>
                </a:solidFill>
              </p:spPr>
              <p:txBody>
                <a:bodyPr wrap="square" lIns="0" tIns="0" rIns="0" bIns="0" rtlCol="0"/>
                <a:lstStyle/>
                <a:p>
                  <a:endParaRPr sz="1100"/>
                </a:p>
              </p:txBody>
            </p:sp>
            <p:sp>
              <p:nvSpPr>
                <p:cNvPr id="125" name="object 195">
                  <a:extLst>
                    <a:ext uri="{FF2B5EF4-FFF2-40B4-BE49-F238E27FC236}">
                      <a16:creationId xmlns:a16="http://schemas.microsoft.com/office/drawing/2014/main" id="{E86D1222-B333-4A1A-85C8-C29B4F7C0091}"/>
                    </a:ext>
                  </a:extLst>
                </p:cNvPr>
                <p:cNvSpPr/>
                <p:nvPr/>
              </p:nvSpPr>
              <p:spPr>
                <a:xfrm>
                  <a:off x="4850937" y="2766801"/>
                  <a:ext cx="40640" cy="1529080"/>
                </a:xfrm>
                <a:custGeom>
                  <a:avLst/>
                  <a:gdLst/>
                  <a:ahLst/>
                  <a:cxnLst/>
                  <a:rect l="l" t="t" r="r" b="b"/>
                  <a:pathLst>
                    <a:path w="40639" h="1529079">
                      <a:moveTo>
                        <a:pt x="0" y="1528724"/>
                      </a:moveTo>
                      <a:lnTo>
                        <a:pt x="40500" y="1521599"/>
                      </a:lnTo>
                      <a:lnTo>
                        <a:pt x="40500" y="0"/>
                      </a:lnTo>
                      <a:lnTo>
                        <a:pt x="0" y="7137"/>
                      </a:lnTo>
                      <a:lnTo>
                        <a:pt x="0" y="1528724"/>
                      </a:lnTo>
                      <a:close/>
                    </a:path>
                  </a:pathLst>
                </a:custGeom>
                <a:ln w="3556">
                  <a:solidFill>
                    <a:srgbClr val="1D1C20"/>
                  </a:solidFill>
                </a:ln>
              </p:spPr>
              <p:txBody>
                <a:bodyPr wrap="square" lIns="0" tIns="0" rIns="0" bIns="0" rtlCol="0"/>
                <a:lstStyle/>
                <a:p>
                  <a:endParaRPr sz="1100"/>
                </a:p>
              </p:txBody>
            </p:sp>
            <p:sp>
              <p:nvSpPr>
                <p:cNvPr id="126" name="object 196">
                  <a:extLst>
                    <a:ext uri="{FF2B5EF4-FFF2-40B4-BE49-F238E27FC236}">
                      <a16:creationId xmlns:a16="http://schemas.microsoft.com/office/drawing/2014/main" id="{BA58C97B-F469-43A4-A6C8-E665F67DFF39}"/>
                    </a:ext>
                  </a:extLst>
                </p:cNvPr>
                <p:cNvSpPr/>
                <p:nvPr/>
              </p:nvSpPr>
              <p:spPr>
                <a:xfrm>
                  <a:off x="4812312" y="2735348"/>
                  <a:ext cx="38735" cy="1560195"/>
                </a:xfrm>
                <a:custGeom>
                  <a:avLst/>
                  <a:gdLst/>
                  <a:ahLst/>
                  <a:cxnLst/>
                  <a:rect l="l" t="t" r="r" b="b"/>
                  <a:pathLst>
                    <a:path w="38735" h="1560195">
                      <a:moveTo>
                        <a:pt x="0" y="0"/>
                      </a:moveTo>
                      <a:lnTo>
                        <a:pt x="0" y="1521599"/>
                      </a:lnTo>
                      <a:lnTo>
                        <a:pt x="38633" y="1560182"/>
                      </a:lnTo>
                      <a:lnTo>
                        <a:pt x="38633" y="38582"/>
                      </a:lnTo>
                      <a:lnTo>
                        <a:pt x="0" y="0"/>
                      </a:lnTo>
                      <a:close/>
                    </a:path>
                  </a:pathLst>
                </a:custGeom>
                <a:solidFill>
                  <a:srgbClr val="AD8859"/>
                </a:solidFill>
              </p:spPr>
              <p:txBody>
                <a:bodyPr wrap="square" lIns="0" tIns="0" rIns="0" bIns="0" rtlCol="0"/>
                <a:lstStyle/>
                <a:p>
                  <a:endParaRPr sz="1100"/>
                </a:p>
              </p:txBody>
            </p:sp>
            <p:sp>
              <p:nvSpPr>
                <p:cNvPr id="127" name="object 197">
                  <a:extLst>
                    <a:ext uri="{FF2B5EF4-FFF2-40B4-BE49-F238E27FC236}">
                      <a16:creationId xmlns:a16="http://schemas.microsoft.com/office/drawing/2014/main" id="{A821F1B2-C9B0-40FE-9744-50FBED2D6D96}"/>
                    </a:ext>
                  </a:extLst>
                </p:cNvPr>
                <p:cNvSpPr/>
                <p:nvPr/>
              </p:nvSpPr>
              <p:spPr>
                <a:xfrm>
                  <a:off x="4812312" y="2735348"/>
                  <a:ext cx="38735" cy="1560195"/>
                </a:xfrm>
                <a:custGeom>
                  <a:avLst/>
                  <a:gdLst/>
                  <a:ahLst/>
                  <a:cxnLst/>
                  <a:rect l="l" t="t" r="r" b="b"/>
                  <a:pathLst>
                    <a:path w="38735" h="1560195">
                      <a:moveTo>
                        <a:pt x="0" y="1521599"/>
                      </a:moveTo>
                      <a:lnTo>
                        <a:pt x="38633" y="1560182"/>
                      </a:lnTo>
                      <a:lnTo>
                        <a:pt x="38633" y="38582"/>
                      </a:lnTo>
                      <a:lnTo>
                        <a:pt x="0" y="0"/>
                      </a:lnTo>
                      <a:lnTo>
                        <a:pt x="0" y="1521599"/>
                      </a:lnTo>
                      <a:close/>
                    </a:path>
                  </a:pathLst>
                </a:custGeom>
                <a:ln w="3556">
                  <a:solidFill>
                    <a:srgbClr val="1D1C20"/>
                  </a:solidFill>
                </a:ln>
              </p:spPr>
              <p:txBody>
                <a:bodyPr wrap="square" lIns="0" tIns="0" rIns="0" bIns="0" rtlCol="0"/>
                <a:lstStyle/>
                <a:p>
                  <a:endParaRPr sz="1100"/>
                </a:p>
              </p:txBody>
            </p:sp>
            <p:sp>
              <p:nvSpPr>
                <p:cNvPr id="128" name="object 198">
                  <a:extLst>
                    <a:ext uri="{FF2B5EF4-FFF2-40B4-BE49-F238E27FC236}">
                      <a16:creationId xmlns:a16="http://schemas.microsoft.com/office/drawing/2014/main" id="{64437921-F80E-4D4B-8EAC-B11B0CF423C7}"/>
                    </a:ext>
                  </a:extLst>
                </p:cNvPr>
                <p:cNvSpPr/>
                <p:nvPr/>
              </p:nvSpPr>
              <p:spPr>
                <a:xfrm>
                  <a:off x="4849573" y="2373544"/>
                  <a:ext cx="2119630" cy="406400"/>
                </a:xfrm>
                <a:custGeom>
                  <a:avLst/>
                  <a:gdLst/>
                  <a:ahLst/>
                  <a:cxnLst/>
                  <a:rect l="l" t="t" r="r" b="b"/>
                  <a:pathLst>
                    <a:path w="2119629" h="406400">
                      <a:moveTo>
                        <a:pt x="2119185" y="0"/>
                      </a:moveTo>
                      <a:lnTo>
                        <a:pt x="0" y="371589"/>
                      </a:lnTo>
                      <a:lnTo>
                        <a:pt x="0" y="406196"/>
                      </a:lnTo>
                      <a:lnTo>
                        <a:pt x="2119185" y="34620"/>
                      </a:lnTo>
                      <a:lnTo>
                        <a:pt x="2119185" y="0"/>
                      </a:lnTo>
                      <a:close/>
                    </a:path>
                  </a:pathLst>
                </a:custGeom>
                <a:solidFill>
                  <a:srgbClr val="D0A46F"/>
                </a:solidFill>
              </p:spPr>
              <p:txBody>
                <a:bodyPr wrap="square" lIns="0" tIns="0" rIns="0" bIns="0" rtlCol="0"/>
                <a:lstStyle/>
                <a:p>
                  <a:endParaRPr sz="1100"/>
                </a:p>
              </p:txBody>
            </p:sp>
            <p:sp>
              <p:nvSpPr>
                <p:cNvPr id="129" name="object 199">
                  <a:extLst>
                    <a:ext uri="{FF2B5EF4-FFF2-40B4-BE49-F238E27FC236}">
                      <a16:creationId xmlns:a16="http://schemas.microsoft.com/office/drawing/2014/main" id="{008C9187-4E03-4AE8-8042-2B14FAF1079D}"/>
                    </a:ext>
                  </a:extLst>
                </p:cNvPr>
                <p:cNvSpPr/>
                <p:nvPr/>
              </p:nvSpPr>
              <p:spPr>
                <a:xfrm>
                  <a:off x="4849573" y="2373544"/>
                  <a:ext cx="2119630" cy="406400"/>
                </a:xfrm>
                <a:custGeom>
                  <a:avLst/>
                  <a:gdLst/>
                  <a:ahLst/>
                  <a:cxnLst/>
                  <a:rect l="l" t="t" r="r" b="b"/>
                  <a:pathLst>
                    <a:path w="2119629" h="406400">
                      <a:moveTo>
                        <a:pt x="0" y="406196"/>
                      </a:moveTo>
                      <a:lnTo>
                        <a:pt x="2119185" y="34620"/>
                      </a:lnTo>
                      <a:lnTo>
                        <a:pt x="2119185" y="0"/>
                      </a:lnTo>
                      <a:lnTo>
                        <a:pt x="0" y="371589"/>
                      </a:lnTo>
                      <a:lnTo>
                        <a:pt x="0" y="406196"/>
                      </a:lnTo>
                      <a:close/>
                    </a:path>
                  </a:pathLst>
                </a:custGeom>
                <a:ln w="3555">
                  <a:solidFill>
                    <a:srgbClr val="1D1C20"/>
                  </a:solidFill>
                </a:ln>
              </p:spPr>
              <p:txBody>
                <a:bodyPr wrap="square" lIns="0" tIns="0" rIns="0" bIns="0" rtlCol="0"/>
                <a:lstStyle/>
                <a:p>
                  <a:endParaRPr sz="1100"/>
                </a:p>
              </p:txBody>
            </p:sp>
            <p:sp>
              <p:nvSpPr>
                <p:cNvPr id="130" name="object 200">
                  <a:extLst>
                    <a:ext uri="{FF2B5EF4-FFF2-40B4-BE49-F238E27FC236}">
                      <a16:creationId xmlns:a16="http://schemas.microsoft.com/office/drawing/2014/main" id="{019AA373-A2B2-44B2-898B-C926BB79687B}"/>
                    </a:ext>
                  </a:extLst>
                </p:cNvPr>
                <p:cNvSpPr/>
                <p:nvPr/>
              </p:nvSpPr>
              <p:spPr>
                <a:xfrm>
                  <a:off x="4810876" y="2334892"/>
                  <a:ext cx="2158365" cy="410209"/>
                </a:xfrm>
                <a:custGeom>
                  <a:avLst/>
                  <a:gdLst/>
                  <a:ahLst/>
                  <a:cxnLst/>
                  <a:rect l="l" t="t" r="r" b="b"/>
                  <a:pathLst>
                    <a:path w="2158365" h="410210">
                      <a:moveTo>
                        <a:pt x="2119185" y="0"/>
                      </a:moveTo>
                      <a:lnTo>
                        <a:pt x="0" y="371589"/>
                      </a:lnTo>
                      <a:lnTo>
                        <a:pt x="38696" y="410171"/>
                      </a:lnTo>
                      <a:lnTo>
                        <a:pt x="2157882" y="38595"/>
                      </a:lnTo>
                      <a:lnTo>
                        <a:pt x="2119185" y="0"/>
                      </a:lnTo>
                      <a:close/>
                    </a:path>
                  </a:pathLst>
                </a:custGeom>
                <a:solidFill>
                  <a:srgbClr val="D9B586"/>
                </a:solidFill>
              </p:spPr>
              <p:txBody>
                <a:bodyPr wrap="square" lIns="0" tIns="0" rIns="0" bIns="0" rtlCol="0"/>
                <a:lstStyle/>
                <a:p>
                  <a:endParaRPr sz="1100"/>
                </a:p>
              </p:txBody>
            </p:sp>
            <p:sp>
              <p:nvSpPr>
                <p:cNvPr id="131" name="object 201">
                  <a:extLst>
                    <a:ext uri="{FF2B5EF4-FFF2-40B4-BE49-F238E27FC236}">
                      <a16:creationId xmlns:a16="http://schemas.microsoft.com/office/drawing/2014/main" id="{26360285-4F69-4463-A54B-64191E796337}"/>
                    </a:ext>
                  </a:extLst>
                </p:cNvPr>
                <p:cNvSpPr/>
                <p:nvPr/>
              </p:nvSpPr>
              <p:spPr>
                <a:xfrm>
                  <a:off x="4810876" y="2334892"/>
                  <a:ext cx="2158365" cy="410209"/>
                </a:xfrm>
                <a:custGeom>
                  <a:avLst/>
                  <a:gdLst/>
                  <a:ahLst/>
                  <a:cxnLst/>
                  <a:rect l="l" t="t" r="r" b="b"/>
                  <a:pathLst>
                    <a:path w="2158365" h="410210">
                      <a:moveTo>
                        <a:pt x="38696" y="410171"/>
                      </a:moveTo>
                      <a:lnTo>
                        <a:pt x="2157882" y="38595"/>
                      </a:lnTo>
                      <a:lnTo>
                        <a:pt x="2119185" y="0"/>
                      </a:lnTo>
                      <a:lnTo>
                        <a:pt x="0" y="371589"/>
                      </a:lnTo>
                      <a:lnTo>
                        <a:pt x="38696" y="410171"/>
                      </a:lnTo>
                      <a:close/>
                    </a:path>
                  </a:pathLst>
                </a:custGeom>
                <a:ln w="3556">
                  <a:solidFill>
                    <a:srgbClr val="1D1C20"/>
                  </a:solidFill>
                </a:ln>
              </p:spPr>
              <p:txBody>
                <a:bodyPr wrap="square" lIns="0" tIns="0" rIns="0" bIns="0" rtlCol="0"/>
                <a:lstStyle/>
                <a:p>
                  <a:endParaRPr sz="1100"/>
                </a:p>
              </p:txBody>
            </p:sp>
            <p:sp>
              <p:nvSpPr>
                <p:cNvPr id="132" name="object 202">
                  <a:extLst>
                    <a:ext uri="{FF2B5EF4-FFF2-40B4-BE49-F238E27FC236}">
                      <a16:creationId xmlns:a16="http://schemas.microsoft.com/office/drawing/2014/main" id="{882B6710-6FC7-4DF8-9F41-02D13C536920}"/>
                    </a:ext>
                  </a:extLst>
                </p:cNvPr>
                <p:cNvSpPr/>
                <p:nvPr/>
              </p:nvSpPr>
              <p:spPr>
                <a:xfrm>
                  <a:off x="4810948" y="2706543"/>
                  <a:ext cx="38735" cy="73660"/>
                </a:xfrm>
                <a:custGeom>
                  <a:avLst/>
                  <a:gdLst/>
                  <a:ahLst/>
                  <a:cxnLst/>
                  <a:rect l="l" t="t" r="r" b="b"/>
                  <a:pathLst>
                    <a:path w="38735" h="73660">
                      <a:moveTo>
                        <a:pt x="0" y="0"/>
                      </a:moveTo>
                      <a:lnTo>
                        <a:pt x="0" y="34620"/>
                      </a:lnTo>
                      <a:lnTo>
                        <a:pt x="38633" y="73202"/>
                      </a:lnTo>
                      <a:lnTo>
                        <a:pt x="38633" y="38595"/>
                      </a:lnTo>
                      <a:lnTo>
                        <a:pt x="0" y="0"/>
                      </a:lnTo>
                      <a:close/>
                    </a:path>
                  </a:pathLst>
                </a:custGeom>
                <a:solidFill>
                  <a:srgbClr val="AD8859"/>
                </a:solidFill>
              </p:spPr>
              <p:txBody>
                <a:bodyPr wrap="square" lIns="0" tIns="0" rIns="0" bIns="0" rtlCol="0"/>
                <a:lstStyle/>
                <a:p>
                  <a:endParaRPr sz="1100"/>
                </a:p>
              </p:txBody>
            </p:sp>
            <p:sp>
              <p:nvSpPr>
                <p:cNvPr id="133" name="object 203">
                  <a:extLst>
                    <a:ext uri="{FF2B5EF4-FFF2-40B4-BE49-F238E27FC236}">
                      <a16:creationId xmlns:a16="http://schemas.microsoft.com/office/drawing/2014/main" id="{5BFF1DDC-F47B-48D2-890E-01B706237AED}"/>
                    </a:ext>
                  </a:extLst>
                </p:cNvPr>
                <p:cNvSpPr/>
                <p:nvPr/>
              </p:nvSpPr>
              <p:spPr>
                <a:xfrm>
                  <a:off x="4810948" y="2706543"/>
                  <a:ext cx="38735" cy="73660"/>
                </a:xfrm>
                <a:custGeom>
                  <a:avLst/>
                  <a:gdLst/>
                  <a:ahLst/>
                  <a:cxnLst/>
                  <a:rect l="l" t="t" r="r" b="b"/>
                  <a:pathLst>
                    <a:path w="38735" h="73660">
                      <a:moveTo>
                        <a:pt x="0" y="34620"/>
                      </a:moveTo>
                      <a:lnTo>
                        <a:pt x="38633" y="73202"/>
                      </a:lnTo>
                      <a:lnTo>
                        <a:pt x="38633" y="38595"/>
                      </a:lnTo>
                      <a:lnTo>
                        <a:pt x="0" y="0"/>
                      </a:lnTo>
                      <a:lnTo>
                        <a:pt x="0" y="34620"/>
                      </a:lnTo>
                      <a:close/>
                    </a:path>
                  </a:pathLst>
                </a:custGeom>
                <a:ln w="3556">
                  <a:solidFill>
                    <a:srgbClr val="1D1C20"/>
                  </a:solidFill>
                </a:ln>
              </p:spPr>
              <p:txBody>
                <a:bodyPr wrap="square" lIns="0" tIns="0" rIns="0" bIns="0" rtlCol="0"/>
                <a:lstStyle/>
                <a:p>
                  <a:endParaRPr sz="1100"/>
                </a:p>
              </p:txBody>
            </p:sp>
          </p:grpSp>
          <p:sp>
            <p:nvSpPr>
              <p:cNvPr id="12" name="object 205">
                <a:extLst>
                  <a:ext uri="{FF2B5EF4-FFF2-40B4-BE49-F238E27FC236}">
                    <a16:creationId xmlns:a16="http://schemas.microsoft.com/office/drawing/2014/main" id="{CBA839A4-A71C-46C4-8600-24A1C0F5940A}"/>
                  </a:ext>
                </a:extLst>
              </p:cNvPr>
              <p:cNvSpPr txBox="1"/>
              <p:nvPr/>
            </p:nvSpPr>
            <p:spPr>
              <a:xfrm>
                <a:off x="6352711" y="4111604"/>
                <a:ext cx="360045" cy="219695"/>
              </a:xfrm>
              <a:prstGeom prst="rect">
                <a:avLst/>
              </a:prstGeom>
            </p:spPr>
            <p:txBody>
              <a:bodyPr vert="horz" wrap="square" lIns="0" tIns="11430" rIns="0" bIns="0" rtlCol="0">
                <a:spAutoFit/>
              </a:bodyPr>
              <a:lstStyle/>
              <a:p>
                <a:pPr marL="12700">
                  <a:lnSpc>
                    <a:spcPct val="100000"/>
                  </a:lnSpc>
                  <a:spcBef>
                    <a:spcPts val="90"/>
                  </a:spcBef>
                </a:pPr>
                <a:r>
                  <a:rPr lang="cy-GB" sz="1100">
                    <a:solidFill>
                      <a:srgbClr val="1D1C20"/>
                    </a:solidFill>
                    <a:latin typeface="Arial"/>
                    <a:cs typeface="Arial"/>
                  </a:rPr>
                  <a:t>Plât gwaelod</a:t>
                </a:r>
              </a:p>
            </p:txBody>
          </p:sp>
          <p:sp>
            <p:nvSpPr>
              <p:cNvPr id="13" name="object 206">
                <a:extLst>
                  <a:ext uri="{FF2B5EF4-FFF2-40B4-BE49-F238E27FC236}">
                    <a16:creationId xmlns:a16="http://schemas.microsoft.com/office/drawing/2014/main" id="{19DC9C9B-1E24-4D43-8344-C4457992AE56}"/>
                  </a:ext>
                </a:extLst>
              </p:cNvPr>
              <p:cNvSpPr txBox="1"/>
              <p:nvPr/>
            </p:nvSpPr>
            <p:spPr>
              <a:xfrm>
                <a:off x="5123285" y="2396121"/>
                <a:ext cx="439024" cy="113469"/>
              </a:xfrm>
              <a:prstGeom prst="rect">
                <a:avLst/>
              </a:prstGeom>
            </p:spPr>
            <p:txBody>
              <a:bodyPr vert="horz" wrap="square" lIns="0" tIns="11430" rIns="0" bIns="0" rtlCol="0">
                <a:spAutoFit/>
              </a:bodyPr>
              <a:lstStyle/>
              <a:p>
                <a:pPr marL="12700" algn="r">
                  <a:lnSpc>
                    <a:spcPct val="100000"/>
                  </a:lnSpc>
                  <a:spcBef>
                    <a:spcPts val="90"/>
                  </a:spcBef>
                </a:pPr>
                <a:r>
                  <a:rPr lang="cy-GB" sz="1100">
                    <a:solidFill>
                      <a:srgbClr val="1D1C20"/>
                    </a:solidFill>
                    <a:latin typeface="Arial"/>
                    <a:cs typeface="Arial"/>
                  </a:rPr>
                  <a:t>Nogins</a:t>
                </a:r>
              </a:p>
            </p:txBody>
          </p:sp>
          <p:sp>
            <p:nvSpPr>
              <p:cNvPr id="14" name="object 207">
                <a:extLst>
                  <a:ext uri="{FF2B5EF4-FFF2-40B4-BE49-F238E27FC236}">
                    <a16:creationId xmlns:a16="http://schemas.microsoft.com/office/drawing/2014/main" id="{83A7895E-2B24-488B-BFD4-3B760FDAABFF}"/>
                  </a:ext>
                </a:extLst>
              </p:cNvPr>
              <p:cNvSpPr txBox="1"/>
              <p:nvPr/>
            </p:nvSpPr>
            <p:spPr>
              <a:xfrm>
                <a:off x="4305401" y="3313713"/>
                <a:ext cx="325062" cy="113469"/>
              </a:xfrm>
              <a:prstGeom prst="rect">
                <a:avLst/>
              </a:prstGeom>
            </p:spPr>
            <p:txBody>
              <a:bodyPr vert="horz" wrap="square" lIns="0" tIns="11430" rIns="0" bIns="0" rtlCol="0">
                <a:spAutoFit/>
              </a:bodyPr>
              <a:lstStyle/>
              <a:p>
                <a:pPr marL="12700" algn="r">
                  <a:lnSpc>
                    <a:spcPct val="100000"/>
                  </a:lnSpc>
                  <a:spcBef>
                    <a:spcPts val="90"/>
                  </a:spcBef>
                </a:pPr>
                <a:r>
                  <a:rPr lang="cy-GB" sz="1100">
                    <a:solidFill>
                      <a:srgbClr val="1D1C20"/>
                    </a:solidFill>
                    <a:latin typeface="Arial"/>
                    <a:cs typeface="Arial"/>
                  </a:rPr>
                  <a:t>Stydiau</a:t>
                </a:r>
              </a:p>
            </p:txBody>
          </p:sp>
          <p:sp>
            <p:nvSpPr>
              <p:cNvPr id="15" name="object 208">
                <a:extLst>
                  <a:ext uri="{FF2B5EF4-FFF2-40B4-BE49-F238E27FC236}">
                    <a16:creationId xmlns:a16="http://schemas.microsoft.com/office/drawing/2014/main" id="{ACE8EF6C-B00C-49E1-BC4F-087DF89821E9}"/>
                  </a:ext>
                </a:extLst>
              </p:cNvPr>
              <p:cNvSpPr txBox="1"/>
              <p:nvPr/>
            </p:nvSpPr>
            <p:spPr>
              <a:xfrm>
                <a:off x="6156496" y="2135764"/>
                <a:ext cx="392430" cy="113469"/>
              </a:xfrm>
              <a:prstGeom prst="rect">
                <a:avLst/>
              </a:prstGeom>
            </p:spPr>
            <p:txBody>
              <a:bodyPr vert="horz" wrap="square" lIns="0" tIns="11430" rIns="0" bIns="0" rtlCol="0">
                <a:spAutoFit/>
              </a:bodyPr>
              <a:lstStyle/>
              <a:p>
                <a:pPr marL="12700">
                  <a:lnSpc>
                    <a:spcPct val="100000"/>
                  </a:lnSpc>
                  <a:spcBef>
                    <a:spcPts val="90"/>
                  </a:spcBef>
                </a:pPr>
                <a:r>
                  <a:rPr lang="cy-GB" sz="1100" dirty="0">
                    <a:solidFill>
                      <a:srgbClr val="1D1C20"/>
                    </a:solidFill>
                    <a:latin typeface="Arial"/>
                    <a:cs typeface="Arial"/>
                  </a:rPr>
                  <a:t>Plât uchaf</a:t>
                </a:r>
              </a:p>
            </p:txBody>
          </p:sp>
          <p:grpSp>
            <p:nvGrpSpPr>
              <p:cNvPr id="16" name="object 209">
                <a:extLst>
                  <a:ext uri="{FF2B5EF4-FFF2-40B4-BE49-F238E27FC236}">
                    <a16:creationId xmlns:a16="http://schemas.microsoft.com/office/drawing/2014/main" id="{CB6394AD-1787-42A4-9F63-4AB7EF36EBC4}"/>
                  </a:ext>
                </a:extLst>
              </p:cNvPr>
              <p:cNvGrpSpPr/>
              <p:nvPr/>
            </p:nvGrpSpPr>
            <p:grpSpPr>
              <a:xfrm>
                <a:off x="4676244" y="2359716"/>
                <a:ext cx="1910624" cy="1883738"/>
                <a:chOff x="4676244" y="2359716"/>
                <a:chExt cx="1910624" cy="1883738"/>
              </a:xfrm>
            </p:grpSpPr>
            <p:sp>
              <p:nvSpPr>
                <p:cNvPr id="17" name="object 210">
                  <a:extLst>
                    <a:ext uri="{FF2B5EF4-FFF2-40B4-BE49-F238E27FC236}">
                      <a16:creationId xmlns:a16="http://schemas.microsoft.com/office/drawing/2014/main" id="{2A94CB74-294B-456B-A915-84B3AA30D6BE}"/>
                    </a:ext>
                  </a:extLst>
                </p:cNvPr>
                <p:cNvSpPr/>
                <p:nvPr/>
              </p:nvSpPr>
              <p:spPr>
                <a:xfrm>
                  <a:off x="6552578" y="3982919"/>
                  <a:ext cx="34290" cy="121920"/>
                </a:xfrm>
                <a:custGeom>
                  <a:avLst/>
                  <a:gdLst/>
                  <a:ahLst/>
                  <a:cxnLst/>
                  <a:rect l="l" t="t" r="r" b="b"/>
                  <a:pathLst>
                    <a:path w="34289" h="121919">
                      <a:moveTo>
                        <a:pt x="0" y="121920"/>
                      </a:moveTo>
                      <a:lnTo>
                        <a:pt x="33858" y="0"/>
                      </a:lnTo>
                    </a:path>
                  </a:pathLst>
                </a:custGeom>
                <a:ln w="5080">
                  <a:solidFill>
                    <a:srgbClr val="1D1C20"/>
                  </a:solidFill>
                </a:ln>
              </p:spPr>
              <p:txBody>
                <a:bodyPr wrap="square" lIns="0" tIns="0" rIns="0" bIns="0" rtlCol="0"/>
                <a:lstStyle/>
                <a:p>
                  <a:endParaRPr sz="1100"/>
                </a:p>
              </p:txBody>
            </p:sp>
            <p:sp>
              <p:nvSpPr>
                <p:cNvPr id="18" name="object 211">
                  <a:extLst>
                    <a:ext uri="{FF2B5EF4-FFF2-40B4-BE49-F238E27FC236}">
                      <a16:creationId xmlns:a16="http://schemas.microsoft.com/office/drawing/2014/main" id="{9DB671FC-DB12-4243-A716-D5F1613D0776}"/>
                    </a:ext>
                  </a:extLst>
                </p:cNvPr>
                <p:cNvSpPr/>
                <p:nvPr/>
              </p:nvSpPr>
              <p:spPr>
                <a:xfrm>
                  <a:off x="6020752" y="4127555"/>
                  <a:ext cx="296018" cy="115899"/>
                </a:xfrm>
                <a:custGeom>
                  <a:avLst/>
                  <a:gdLst/>
                  <a:ahLst/>
                  <a:cxnLst/>
                  <a:rect l="l" t="t" r="r" b="b"/>
                  <a:pathLst>
                    <a:path w="40639" h="67945">
                      <a:moveTo>
                        <a:pt x="40639" y="67729"/>
                      </a:moveTo>
                      <a:lnTo>
                        <a:pt x="0" y="0"/>
                      </a:lnTo>
                    </a:path>
                  </a:pathLst>
                </a:custGeom>
                <a:ln w="5080">
                  <a:solidFill>
                    <a:srgbClr val="1D1C20"/>
                  </a:solidFill>
                </a:ln>
              </p:spPr>
              <p:txBody>
                <a:bodyPr wrap="square" lIns="0" tIns="0" rIns="0" bIns="0" rtlCol="0"/>
                <a:lstStyle/>
                <a:p>
                  <a:endParaRPr sz="1100"/>
                </a:p>
              </p:txBody>
            </p:sp>
            <p:sp>
              <p:nvSpPr>
                <p:cNvPr id="19" name="object 212">
                  <a:extLst>
                    <a:ext uri="{FF2B5EF4-FFF2-40B4-BE49-F238E27FC236}">
                      <a16:creationId xmlns:a16="http://schemas.microsoft.com/office/drawing/2014/main" id="{60B7F8F6-9508-4B44-B63C-1F4CDFF6332D}"/>
                    </a:ext>
                  </a:extLst>
                </p:cNvPr>
                <p:cNvSpPr/>
                <p:nvPr/>
              </p:nvSpPr>
              <p:spPr>
                <a:xfrm>
                  <a:off x="5543227" y="2512111"/>
                  <a:ext cx="436880" cy="514984"/>
                </a:xfrm>
                <a:custGeom>
                  <a:avLst/>
                  <a:gdLst/>
                  <a:ahLst/>
                  <a:cxnLst/>
                  <a:rect l="l" t="t" r="r" b="b"/>
                  <a:pathLst>
                    <a:path w="436879" h="514985">
                      <a:moveTo>
                        <a:pt x="98221" y="514781"/>
                      </a:moveTo>
                      <a:lnTo>
                        <a:pt x="0" y="0"/>
                      </a:lnTo>
                      <a:lnTo>
                        <a:pt x="436879" y="457199"/>
                      </a:lnTo>
                    </a:path>
                  </a:pathLst>
                </a:custGeom>
                <a:ln w="5080">
                  <a:solidFill>
                    <a:srgbClr val="1D1C20"/>
                  </a:solidFill>
                </a:ln>
              </p:spPr>
              <p:txBody>
                <a:bodyPr wrap="square" lIns="0" tIns="0" rIns="0" bIns="0" rtlCol="0"/>
                <a:lstStyle/>
                <a:p>
                  <a:endParaRPr sz="1100"/>
                </a:p>
              </p:txBody>
            </p:sp>
            <p:sp>
              <p:nvSpPr>
                <p:cNvPr id="20" name="object 213">
                  <a:extLst>
                    <a:ext uri="{FF2B5EF4-FFF2-40B4-BE49-F238E27FC236}">
                      <a16:creationId xmlns:a16="http://schemas.microsoft.com/office/drawing/2014/main" id="{EA5D2F51-8DE3-439F-8682-F2A8767F8B37}"/>
                    </a:ext>
                  </a:extLst>
                </p:cNvPr>
                <p:cNvSpPr/>
                <p:nvPr/>
              </p:nvSpPr>
              <p:spPr>
                <a:xfrm>
                  <a:off x="6335712" y="2359716"/>
                  <a:ext cx="64769" cy="74930"/>
                </a:xfrm>
                <a:custGeom>
                  <a:avLst/>
                  <a:gdLst/>
                  <a:ahLst/>
                  <a:cxnLst/>
                  <a:rect l="l" t="t" r="r" b="b"/>
                  <a:pathLst>
                    <a:path w="64770" h="74930">
                      <a:moveTo>
                        <a:pt x="0" y="0"/>
                      </a:moveTo>
                      <a:lnTo>
                        <a:pt x="64338" y="74498"/>
                      </a:lnTo>
                    </a:path>
                  </a:pathLst>
                </a:custGeom>
                <a:ln w="5080">
                  <a:solidFill>
                    <a:srgbClr val="1D1C20"/>
                  </a:solidFill>
                </a:ln>
              </p:spPr>
              <p:txBody>
                <a:bodyPr wrap="square" lIns="0" tIns="0" rIns="0" bIns="0" rtlCol="0"/>
                <a:lstStyle/>
                <a:p>
                  <a:endParaRPr sz="1100"/>
                </a:p>
              </p:txBody>
            </p:sp>
            <p:sp>
              <p:nvSpPr>
                <p:cNvPr id="21" name="object 214">
                  <a:extLst>
                    <a:ext uri="{FF2B5EF4-FFF2-40B4-BE49-F238E27FC236}">
                      <a16:creationId xmlns:a16="http://schemas.microsoft.com/office/drawing/2014/main" id="{51522654-FA40-44B7-9636-DC9BBEDC4757}"/>
                    </a:ext>
                  </a:extLst>
                </p:cNvPr>
                <p:cNvSpPr/>
                <p:nvPr/>
              </p:nvSpPr>
              <p:spPr>
                <a:xfrm>
                  <a:off x="4676244" y="3287661"/>
                  <a:ext cx="447040" cy="125730"/>
                </a:xfrm>
                <a:custGeom>
                  <a:avLst/>
                  <a:gdLst/>
                  <a:ahLst/>
                  <a:cxnLst/>
                  <a:rect l="l" t="t" r="r" b="b"/>
                  <a:pathLst>
                    <a:path w="447039" h="125729">
                      <a:moveTo>
                        <a:pt x="132079" y="0"/>
                      </a:moveTo>
                      <a:lnTo>
                        <a:pt x="0" y="84670"/>
                      </a:lnTo>
                      <a:lnTo>
                        <a:pt x="447039" y="125310"/>
                      </a:lnTo>
                    </a:path>
                  </a:pathLst>
                </a:custGeom>
                <a:ln w="5080">
                  <a:solidFill>
                    <a:srgbClr val="1D1C20"/>
                  </a:solidFill>
                </a:ln>
              </p:spPr>
              <p:txBody>
                <a:bodyPr wrap="square" lIns="0" tIns="0" rIns="0" bIns="0" rtlCol="0"/>
                <a:lstStyle/>
                <a:p>
                  <a:endParaRPr sz="1100"/>
                </a:p>
              </p:txBody>
            </p:sp>
          </p:grpSp>
        </p:grpSp>
        <p:cxnSp>
          <p:nvCxnSpPr>
            <p:cNvPr id="7" name="Straight Connector 6">
              <a:extLst>
                <a:ext uri="{FF2B5EF4-FFF2-40B4-BE49-F238E27FC236}">
                  <a16:creationId xmlns:a16="http://schemas.microsoft.com/office/drawing/2014/main" id="{9867F040-0FE5-4A12-9C7B-725B661D5462}"/>
                </a:ext>
              </a:extLst>
            </p:cNvPr>
            <p:cNvCxnSpPr>
              <a:cxnSpLocks/>
            </p:cNvCxnSpPr>
            <p:nvPr/>
          </p:nvCxnSpPr>
          <p:spPr>
            <a:xfrm>
              <a:off x="4923286" y="4777754"/>
              <a:ext cx="280132" cy="351014"/>
            </a:xfrm>
            <a:prstGeom prst="line">
              <a:avLst/>
            </a:prstGeom>
            <a:ln w="63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 name="Straight Connector 7">
              <a:extLst>
                <a:ext uri="{FF2B5EF4-FFF2-40B4-BE49-F238E27FC236}">
                  <a16:creationId xmlns:a16="http://schemas.microsoft.com/office/drawing/2014/main" id="{AB20E380-C5C7-43B0-8DB6-A81EF4782247}"/>
                </a:ext>
              </a:extLst>
            </p:cNvPr>
            <p:cNvCxnSpPr>
              <a:cxnSpLocks/>
            </p:cNvCxnSpPr>
            <p:nvPr/>
          </p:nvCxnSpPr>
          <p:spPr>
            <a:xfrm flipH="1">
              <a:off x="5764854" y="4657835"/>
              <a:ext cx="124715" cy="418413"/>
            </a:xfrm>
            <a:prstGeom prst="line">
              <a:avLst/>
            </a:prstGeom>
            <a:ln w="63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a:extLst>
                <a:ext uri="{FF2B5EF4-FFF2-40B4-BE49-F238E27FC236}">
                  <a16:creationId xmlns:a16="http://schemas.microsoft.com/office/drawing/2014/main" id="{0E783AC3-DA4D-4E31-BF20-C364C870C403}"/>
                </a:ext>
              </a:extLst>
            </p:cNvPr>
            <p:cNvCxnSpPr>
              <a:cxnSpLocks/>
            </p:cNvCxnSpPr>
            <p:nvPr/>
          </p:nvCxnSpPr>
          <p:spPr>
            <a:xfrm>
              <a:off x="5427449" y="4722199"/>
              <a:ext cx="60806" cy="351540"/>
            </a:xfrm>
            <a:prstGeom prst="line">
              <a:avLst/>
            </a:prstGeom>
            <a:ln w="6350">
              <a:solidFill>
                <a:schemeClr val="tx1"/>
              </a:solidFill>
            </a:ln>
          </p:spPr>
          <p:style>
            <a:lnRef idx="2">
              <a:schemeClr val="accent1"/>
            </a:lnRef>
            <a:fillRef idx="0">
              <a:schemeClr val="accent1"/>
            </a:fillRef>
            <a:effectRef idx="1">
              <a:schemeClr val="accent1"/>
            </a:effectRef>
            <a:fontRef idx="minor">
              <a:schemeClr val="tx1"/>
            </a:fontRef>
          </p:style>
        </p:cxnSp>
        <p:sp>
          <p:nvSpPr>
            <p:cNvPr id="10" name="TextBox 9">
              <a:extLst>
                <a:ext uri="{FF2B5EF4-FFF2-40B4-BE49-F238E27FC236}">
                  <a16:creationId xmlns:a16="http://schemas.microsoft.com/office/drawing/2014/main" id="{B0E96307-1802-4A3A-9D44-B4769570A534}"/>
                </a:ext>
              </a:extLst>
            </p:cNvPr>
            <p:cNvSpPr txBox="1"/>
            <p:nvPr/>
          </p:nvSpPr>
          <p:spPr>
            <a:xfrm>
              <a:off x="5248735" y="5119401"/>
              <a:ext cx="863429" cy="246221"/>
            </a:xfrm>
            <a:prstGeom prst="rect">
              <a:avLst/>
            </a:prstGeom>
            <a:noFill/>
          </p:spPr>
          <p:txBody>
            <a:bodyPr wrap="square" rtlCol="0">
              <a:spAutoFit/>
            </a:bodyPr>
            <a:lstStyle/>
            <a:p>
              <a:r>
                <a:rPr lang="cy-GB" sz="1000"/>
                <a:t>Canol</a:t>
              </a:r>
            </a:p>
          </p:txBody>
        </p:sp>
      </p:grpSp>
    </p:spTree>
    <p:extLst>
      <p:ext uri="{BB962C8B-B14F-4D97-AF65-F5344CB8AC3E}">
        <p14:creationId xmlns:p14="http://schemas.microsoft.com/office/powerpoint/2010/main" val="229907173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1044098"/>
            <a:ext cx="8229600" cy="382588"/>
          </a:xfrm>
        </p:spPr>
        <p:txBody>
          <a:bodyPr/>
          <a:lstStyle/>
          <a:p>
            <a:r>
              <a:rPr lang="cy-GB"/>
              <a:t>Stydiau</a:t>
            </a:r>
          </a:p>
        </p:txBody>
      </p:sp>
      <p:sp>
        <p:nvSpPr>
          <p:cNvPr id="5123" name="Content Placeholder 2"/>
          <p:cNvSpPr>
            <a:spLocks noGrp="1"/>
          </p:cNvSpPr>
          <p:nvPr>
            <p:ph sz="quarter" idx="10"/>
          </p:nvPr>
        </p:nvSpPr>
        <p:spPr>
          <a:xfrm>
            <a:off x="435300" y="1565980"/>
            <a:ext cx="8229600" cy="1613578"/>
          </a:xfrm>
        </p:spPr>
        <p:txBody>
          <a:bodyPr/>
          <a:lstStyle/>
          <a:p>
            <a:pPr>
              <a:defRPr/>
            </a:pPr>
            <a:r>
              <a:rPr lang="cy-GB"/>
              <a:t>Gosodir y stydiau’n fertigol ac yn gyfochrog â’i gilydd. Maent hefyd yn cael eu gosod ar bellter penodol ar wahân, wedi’i fesur o ganol pob styd i’r nesaf. Ar gyfer partisiynau cyffredinol, mae hyn fel arfer yn ganolbwynt 600mm (i ganiatáu ar gyfer bwrdd 1200mm), a 400mm (eto ar gyfer bwrdd 1200mm) ar gyfer partisiynau cegin neu ystafell ymolchi sydd i’w teilsio ac sydd angen llai o hyblygrwydd.</a:t>
            </a:r>
          </a:p>
        </p:txBody>
      </p:sp>
      <p:pic>
        <p:nvPicPr>
          <p:cNvPr id="3" name="Picture 2">
            <a:extLst>
              <a:ext uri="{FF2B5EF4-FFF2-40B4-BE49-F238E27FC236}">
                <a16:creationId xmlns:a16="http://schemas.microsoft.com/office/drawing/2014/main" id="{4B3F8E58-9C71-45DB-BE9C-54B52CA45571}"/>
              </a:ext>
            </a:extLst>
          </p:cNvPr>
          <p:cNvPicPr>
            <a:picLocks noChangeAspect="1"/>
          </p:cNvPicPr>
          <p:nvPr/>
        </p:nvPicPr>
        <p:blipFill>
          <a:blip r:embed="rId2"/>
          <a:stretch>
            <a:fillRect/>
          </a:stretch>
        </p:blipFill>
        <p:spPr>
          <a:xfrm>
            <a:off x="3588403" y="3642997"/>
            <a:ext cx="5555597" cy="2456332"/>
          </a:xfrm>
          <a:prstGeom prst="rect">
            <a:avLst/>
          </a:prstGeom>
        </p:spPr>
      </p:pic>
      <p:sp>
        <p:nvSpPr>
          <p:cNvPr id="4" name="TextBox 3">
            <a:extLst>
              <a:ext uri="{FF2B5EF4-FFF2-40B4-BE49-F238E27FC236}">
                <a16:creationId xmlns:a16="http://schemas.microsoft.com/office/drawing/2014/main" id="{CEFAC62E-BBF4-4B7D-ABEC-88132662E206}"/>
              </a:ext>
            </a:extLst>
          </p:cNvPr>
          <p:cNvSpPr txBox="1"/>
          <p:nvPr/>
        </p:nvSpPr>
        <p:spPr>
          <a:xfrm>
            <a:off x="323528" y="3573016"/>
            <a:ext cx="3131203" cy="1631216"/>
          </a:xfrm>
          <a:prstGeom prst="rect">
            <a:avLst/>
          </a:prstGeom>
          <a:noFill/>
        </p:spPr>
        <p:txBody>
          <a:bodyPr wrap="square" rtlCol="0">
            <a:spAutoFit/>
          </a:bodyPr>
          <a:lstStyle/>
          <a:p>
            <a:r>
              <a:rPr lang="cy-GB" dirty="0"/>
              <a:t>Gellir gosod gwaith stydiau drwy farcio safleoedd un plât ar y llawr a sgwario’r corneli gan ddefnyddio’r dull 3/4/5.</a:t>
            </a:r>
          </a:p>
        </p:txBody>
      </p:sp>
    </p:spTree>
    <p:extLst>
      <p:ext uri="{BB962C8B-B14F-4D97-AF65-F5344CB8AC3E}">
        <p14:creationId xmlns:p14="http://schemas.microsoft.com/office/powerpoint/2010/main" val="231080273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987892"/>
            <a:ext cx="8229600" cy="382588"/>
          </a:xfrm>
        </p:spPr>
        <p:txBody>
          <a:bodyPr/>
          <a:lstStyle/>
          <a:p>
            <a:r>
              <a:rPr lang="cy-GB"/>
              <a:t>Stydiau</a:t>
            </a:r>
          </a:p>
        </p:txBody>
      </p:sp>
      <p:sp>
        <p:nvSpPr>
          <p:cNvPr id="5123" name="Content Placeholder 2"/>
          <p:cNvSpPr>
            <a:spLocks noGrp="1"/>
          </p:cNvSpPr>
          <p:nvPr>
            <p:ph sz="quarter" idx="10"/>
          </p:nvPr>
        </p:nvSpPr>
        <p:spPr>
          <a:xfrm>
            <a:off x="457200" y="1407391"/>
            <a:ext cx="7951912" cy="1613578"/>
          </a:xfrm>
        </p:spPr>
        <p:txBody>
          <a:bodyPr/>
          <a:lstStyle/>
          <a:p>
            <a:pPr>
              <a:defRPr/>
            </a:pPr>
            <a:r>
              <a:rPr lang="cy-GB"/>
              <a:t>Y ffordd fwyaf effeithlon o adeiladu stydiau yw gosod y platiau ar arwyneb gwastad a chroes-fapio’r stydiau a’r bylchau gan sicrhau bod y stydiau i gyd yn aros yn gyfochrog. Yna caiff y stydiau eu torri i’r un hyd a’u gosod allan rhwng y platiau pen a’r platiau unigol sydd wedi’u marcio’n barod. Caiff y stydiau eu gosod wedyn gan ddefnyddio dwy hoelen neu sgriw ym mhob uniad bôn.</a:t>
            </a:r>
          </a:p>
        </p:txBody>
      </p:sp>
      <p:sp>
        <p:nvSpPr>
          <p:cNvPr id="4" name="TextBox 3">
            <a:extLst>
              <a:ext uri="{FF2B5EF4-FFF2-40B4-BE49-F238E27FC236}">
                <a16:creationId xmlns:a16="http://schemas.microsoft.com/office/drawing/2014/main" id="{CEFAC62E-BBF4-4B7D-ABEC-88132662E206}"/>
              </a:ext>
            </a:extLst>
          </p:cNvPr>
          <p:cNvSpPr txBox="1"/>
          <p:nvPr/>
        </p:nvSpPr>
        <p:spPr>
          <a:xfrm>
            <a:off x="323527" y="3140968"/>
            <a:ext cx="4104457" cy="1631216"/>
          </a:xfrm>
          <a:prstGeom prst="rect">
            <a:avLst/>
          </a:prstGeom>
          <a:noFill/>
        </p:spPr>
        <p:txBody>
          <a:bodyPr wrap="square" rtlCol="0">
            <a:spAutoFit/>
          </a:bodyPr>
          <a:lstStyle/>
          <a:p>
            <a:r>
              <a:rPr lang="cy-GB" dirty="0"/>
              <a:t>Gellir mesur nogins o’r broses osod gyntaf a dylid torri pob un yr un maint, ar wahân i’r tu allan sydd wedi’i deilwra i led y pared.</a:t>
            </a:r>
          </a:p>
        </p:txBody>
      </p:sp>
      <p:pic>
        <p:nvPicPr>
          <p:cNvPr id="1026" name="Picture 2" descr="Wal Stydiau - DIYWiki">
            <a:extLst>
              <a:ext uri="{FF2B5EF4-FFF2-40B4-BE49-F238E27FC236}">
                <a16:creationId xmlns:a16="http://schemas.microsoft.com/office/drawing/2014/main" id="{A0D93577-5E95-4524-AE99-4DB3E9A1500D}"/>
              </a:ext>
            </a:extLst>
          </p:cNvPr>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l="4878" t="7113" b="7527"/>
          <a:stretch/>
        </p:blipFill>
        <p:spPr bwMode="auto">
          <a:xfrm>
            <a:off x="4932040" y="3356993"/>
            <a:ext cx="4211960" cy="25922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5171198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1015163"/>
            <a:ext cx="8229600" cy="382588"/>
          </a:xfrm>
        </p:spPr>
        <p:txBody>
          <a:bodyPr/>
          <a:lstStyle/>
          <a:p>
            <a:r>
              <a:rPr lang="cy-GB"/>
              <a:t>Fframiau ffenestri</a:t>
            </a:r>
          </a:p>
        </p:txBody>
      </p:sp>
      <p:sp>
        <p:nvSpPr>
          <p:cNvPr id="5123" name="Content Placeholder 2"/>
          <p:cNvSpPr>
            <a:spLocks noGrp="1"/>
          </p:cNvSpPr>
          <p:nvPr>
            <p:ph sz="quarter" idx="10"/>
          </p:nvPr>
        </p:nvSpPr>
        <p:spPr>
          <a:xfrm>
            <a:off x="457200" y="1507331"/>
            <a:ext cx="5192363" cy="4335505"/>
          </a:xfrm>
        </p:spPr>
        <p:txBody>
          <a:bodyPr/>
          <a:lstStyle/>
          <a:p>
            <a:pPr>
              <a:spcBef>
                <a:spcPts val="500"/>
              </a:spcBef>
              <a:spcAft>
                <a:spcPts val="500"/>
              </a:spcAft>
              <a:defRPr/>
            </a:pPr>
            <a:r>
              <a:rPr lang="cy-GB" sz="1900" dirty="0"/>
              <a:t>Mae gwahanol arddulliau o ffenestri ar gael, gan gynnwys ffenestr godi bocs, adeiniog, adeiniog diogel rhag storm, sefydlog neu olau to. Maent wedi’u gwneud o ddeunyddiau gan gynnwys pren meddal, pren caled, alwminiwm a phlastig.</a:t>
            </a:r>
          </a:p>
          <a:p>
            <a:pPr>
              <a:spcBef>
                <a:spcPts val="500"/>
              </a:spcBef>
              <a:spcAft>
                <a:spcPts val="500"/>
              </a:spcAft>
              <a:defRPr/>
            </a:pPr>
            <a:r>
              <a:rPr lang="cy-GB" sz="1900" dirty="0"/>
              <a:t>Yn gyffredinol, mae ffenestri yn cael eu gwneud i fesur ac yn cael eu gosod mewn gwahanol ffyrdd, gan ddibynnu ar arddull y ffenestr.</a:t>
            </a:r>
          </a:p>
          <a:p>
            <a:pPr>
              <a:spcBef>
                <a:spcPts val="500"/>
              </a:spcBef>
              <a:spcAft>
                <a:spcPts val="500"/>
              </a:spcAft>
              <a:defRPr/>
            </a:pPr>
            <a:r>
              <a:rPr lang="cy-GB" sz="1900" dirty="0"/>
              <a:t>Gellir gosod ffenestri gan ddefnyddio bariau sil, clipiau ffrâm, gosodion ffrâm, neu leininau clipio i mewn, fel gyda rhai ffenestri plastig, ac fel arfer maent wedi’u selio i’r waliau ar ôl gosod yn defnyddio mastig. </a:t>
            </a:r>
          </a:p>
        </p:txBody>
      </p:sp>
      <p:pic>
        <p:nvPicPr>
          <p:cNvPr id="4" name="Picture 3">
            <a:extLst>
              <a:ext uri="{FF2B5EF4-FFF2-40B4-BE49-F238E27FC236}">
                <a16:creationId xmlns:a16="http://schemas.microsoft.com/office/drawing/2014/main" id="{A7F58B3B-FAB0-41BF-ACF6-E2B143C7475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8322"/>
          <a:stretch/>
        </p:blipFill>
        <p:spPr>
          <a:xfrm>
            <a:off x="5940151" y="3624739"/>
            <a:ext cx="3201205" cy="2327677"/>
          </a:xfrm>
          <a:prstGeom prst="rect">
            <a:avLst/>
          </a:prstGeom>
        </p:spPr>
      </p:pic>
    </p:spTree>
    <p:extLst>
      <p:ext uri="{BB962C8B-B14F-4D97-AF65-F5344CB8AC3E}">
        <p14:creationId xmlns:p14="http://schemas.microsoft.com/office/powerpoint/2010/main" val="177720777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1039893"/>
            <a:ext cx="8229600" cy="382588"/>
          </a:xfrm>
        </p:spPr>
        <p:txBody>
          <a:bodyPr/>
          <a:lstStyle/>
          <a:p>
            <a:r>
              <a:rPr lang="cy-GB"/>
              <a:t>Fframiau drysau</a:t>
            </a:r>
          </a:p>
        </p:txBody>
      </p:sp>
      <p:sp>
        <p:nvSpPr>
          <p:cNvPr id="5123" name="Content Placeholder 2"/>
          <p:cNvSpPr>
            <a:spLocks noGrp="1"/>
          </p:cNvSpPr>
          <p:nvPr>
            <p:ph sz="quarter" idx="10"/>
          </p:nvPr>
        </p:nvSpPr>
        <p:spPr>
          <a:xfrm>
            <a:off x="457200" y="1484784"/>
            <a:ext cx="8075240" cy="4834064"/>
          </a:xfrm>
        </p:spPr>
        <p:txBody>
          <a:bodyPr/>
          <a:lstStyle/>
          <a:p>
            <a:pPr>
              <a:defRPr/>
            </a:pPr>
            <a:r>
              <a:rPr lang="cy-GB"/>
              <a:t>Gall fframiau drysau gael eu gosod yn hongian ar eu hochr, ar bifod, i lithro neu’n ddeublyg, a mwy.</a:t>
            </a:r>
          </a:p>
          <a:p>
            <a:pPr>
              <a:defRPr/>
            </a:pPr>
            <a:r>
              <a:rPr lang="cy-GB"/>
              <a:t>Maent wedi’u gwneud o ddeunyddiau gan gynnwys pren meddal, pren caled, alwminiwm a phlastig; defnyddir y rhain fel arfer ar gyfer drysau allanol.</a:t>
            </a:r>
          </a:p>
          <a:p>
            <a:pPr>
              <a:defRPr/>
            </a:pPr>
            <a:r>
              <a:rPr lang="cy-GB"/>
              <a:t>Gellir gosod fframiau drysau gan ddefnyddio bariau sil, clipiau ffrâm, gosodion ffrâm, neu leininau clipio i mewn, fel gyda rhai drysau plastig, ac fel arfer maent wedi’u selio i’r waliau ar ôl gosod yn defnyddio mastig.</a:t>
            </a:r>
          </a:p>
        </p:txBody>
      </p:sp>
    </p:spTree>
    <p:extLst>
      <p:ext uri="{BB962C8B-B14F-4D97-AF65-F5344CB8AC3E}">
        <p14:creationId xmlns:p14="http://schemas.microsoft.com/office/powerpoint/2010/main" val="344248504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1030188"/>
            <a:ext cx="8229600" cy="382588"/>
          </a:xfrm>
        </p:spPr>
        <p:txBody>
          <a:bodyPr/>
          <a:lstStyle/>
          <a:p>
            <a:r>
              <a:rPr lang="cy-GB"/>
              <a:t>Fframiau drysau</a:t>
            </a:r>
          </a:p>
        </p:txBody>
      </p:sp>
      <p:sp>
        <p:nvSpPr>
          <p:cNvPr id="5123" name="Content Placeholder 2"/>
          <p:cNvSpPr>
            <a:spLocks noGrp="1"/>
          </p:cNvSpPr>
          <p:nvPr>
            <p:ph sz="quarter" idx="10"/>
          </p:nvPr>
        </p:nvSpPr>
        <p:spPr>
          <a:xfrm>
            <a:off x="457200" y="1700808"/>
            <a:ext cx="4330824" cy="4264915"/>
          </a:xfrm>
        </p:spPr>
        <p:txBody>
          <a:bodyPr/>
          <a:lstStyle/>
          <a:p>
            <a:pPr marL="342900" indent="-342900">
              <a:buClr>
                <a:srgbClr val="0077E3"/>
              </a:buClr>
              <a:buFont typeface="Arial" panose="020B0604020202020204" pitchFamily="34" charset="0"/>
              <a:buChar char="•"/>
              <a:defRPr/>
            </a:pPr>
            <a:r>
              <a:rPr lang="cy-GB"/>
              <a:t>Rhaid gosod fframiau drysau’n ddigon diogel i gymryd pwysau’r drws a’r straen sy’n cael ei greu drwy agor a chau, cau yn glep a gwynt.</a:t>
            </a:r>
          </a:p>
          <a:p>
            <a:pPr marL="342900" indent="-342900">
              <a:buClr>
                <a:srgbClr val="0077E3"/>
              </a:buClr>
              <a:buFont typeface="Arial" panose="020B0604020202020204" pitchFamily="34" charset="0"/>
              <a:buChar char="•"/>
              <a:defRPr/>
            </a:pPr>
            <a:r>
              <a:rPr lang="cy-GB"/>
              <a:t>Rhaid gosod fframiau drysau’n unionsyth a’u hatal rhag troi. Mae hyn yn sicrhau bod y drysau’n agor ac nad ydynt yn dal y llawr neu’r soffit.</a:t>
            </a:r>
          </a:p>
        </p:txBody>
      </p:sp>
      <p:pic>
        <p:nvPicPr>
          <p:cNvPr id="5" name="Picture 4" descr="Llun yn cynnwys adeilad, llawr, ffenestr, portsh  Disgrifiad wedi ei greu'n awtomatig">
            <a:extLst>
              <a:ext uri="{FF2B5EF4-FFF2-40B4-BE49-F238E27FC236}">
                <a16:creationId xmlns:a16="http://schemas.microsoft.com/office/drawing/2014/main" id="{42A00176-7330-43E9-8BFD-08E26FF6433D}"/>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112060" y="1700808"/>
            <a:ext cx="4031940" cy="3096344"/>
          </a:xfrm>
          <a:prstGeom prst="rect">
            <a:avLst/>
          </a:prstGeom>
        </p:spPr>
      </p:pic>
    </p:spTree>
    <p:extLst>
      <p:ext uri="{BB962C8B-B14F-4D97-AF65-F5344CB8AC3E}">
        <p14:creationId xmlns:p14="http://schemas.microsoft.com/office/powerpoint/2010/main" val="265213907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1043057"/>
            <a:ext cx="8229600" cy="382588"/>
          </a:xfrm>
        </p:spPr>
        <p:txBody>
          <a:bodyPr/>
          <a:lstStyle/>
          <a:p>
            <a:r>
              <a:rPr lang="cy-GB"/>
              <a:t>Grisiau</a:t>
            </a:r>
          </a:p>
        </p:txBody>
      </p:sp>
      <p:sp>
        <p:nvSpPr>
          <p:cNvPr id="5123" name="Content Placeholder 2"/>
          <p:cNvSpPr>
            <a:spLocks noGrp="1"/>
          </p:cNvSpPr>
          <p:nvPr>
            <p:ph sz="quarter" idx="10"/>
          </p:nvPr>
        </p:nvSpPr>
        <p:spPr>
          <a:xfrm>
            <a:off x="457200" y="1556792"/>
            <a:ext cx="4402832" cy="4361556"/>
          </a:xfrm>
        </p:spPr>
        <p:txBody>
          <a:bodyPr/>
          <a:lstStyle/>
          <a:p>
            <a:pPr>
              <a:spcBef>
                <a:spcPts val="500"/>
              </a:spcBef>
              <a:spcAft>
                <a:spcPts val="500"/>
              </a:spcAft>
              <a:defRPr/>
            </a:pPr>
            <a:r>
              <a:rPr lang="cy-GB" sz="1900" dirty="0"/>
              <a:t>Bydd saer yn tynnu llun o gyfanswm y codiad a p’un ai a yw’n addas i fynd am set o risiau.</a:t>
            </a:r>
          </a:p>
          <a:p>
            <a:pPr>
              <a:spcBef>
                <a:spcPts val="500"/>
              </a:spcBef>
              <a:spcAft>
                <a:spcPts val="500"/>
              </a:spcAft>
              <a:defRPr/>
            </a:pPr>
            <a:r>
              <a:rPr lang="cy-GB" sz="1900" dirty="0"/>
              <a:t>Yn draddodiadol, mae grisiau’n cael eu hadeiladu heb ddefnyddio gosodiadau metel rhwng y grisiau a’r llinynnau. Mae’r grisiau a’r esgynwyr a ddangosir wedi’u crampio, eu gludo, eu dal ac wedi’u cau gyda’i gilydd yn y pen draw er mwyn cynnig cymorth ychwanegol. Mae sgriwiau wedi’u sgriwio i’r grisiau yn yr achos hwn. Disgwylir weithiau i seiri ar safle osod y grisiau yn y fan a’r lle.</a:t>
            </a:r>
          </a:p>
        </p:txBody>
      </p:sp>
      <p:pic>
        <p:nvPicPr>
          <p:cNvPr id="2" name="Picture 1">
            <a:extLst>
              <a:ext uri="{FF2B5EF4-FFF2-40B4-BE49-F238E27FC236}">
                <a16:creationId xmlns:a16="http://schemas.microsoft.com/office/drawing/2014/main" id="{373F2FA6-29EE-4865-9533-6BC976F08A23}"/>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r="3992"/>
          <a:stretch/>
        </p:blipFill>
        <p:spPr>
          <a:xfrm>
            <a:off x="4952206" y="1327830"/>
            <a:ext cx="3999296" cy="1979338"/>
          </a:xfrm>
          <a:prstGeom prst="rect">
            <a:avLst/>
          </a:prstGeom>
        </p:spPr>
      </p:pic>
      <p:pic>
        <p:nvPicPr>
          <p:cNvPr id="3" name="Picture 2">
            <a:extLst>
              <a:ext uri="{FF2B5EF4-FFF2-40B4-BE49-F238E27FC236}">
                <a16:creationId xmlns:a16="http://schemas.microsoft.com/office/drawing/2014/main" id="{7AE18FC1-EF05-4B37-8B6B-31A2A79EBA7D}"/>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r="7043"/>
          <a:stretch/>
        </p:blipFill>
        <p:spPr>
          <a:xfrm>
            <a:off x="4932040" y="3497088"/>
            <a:ext cx="4165576" cy="2129308"/>
          </a:xfrm>
          <a:prstGeom prst="rect">
            <a:avLst/>
          </a:prstGeom>
        </p:spPr>
      </p:pic>
      <p:sp>
        <p:nvSpPr>
          <p:cNvPr id="4" name="TextBox 3">
            <a:extLst>
              <a:ext uri="{FF2B5EF4-FFF2-40B4-BE49-F238E27FC236}">
                <a16:creationId xmlns:a16="http://schemas.microsoft.com/office/drawing/2014/main" id="{93253674-9B1D-48F6-B2AB-91CFACDF395C}"/>
              </a:ext>
            </a:extLst>
          </p:cNvPr>
          <p:cNvSpPr txBox="1"/>
          <p:nvPr/>
        </p:nvSpPr>
        <p:spPr>
          <a:xfrm>
            <a:off x="6084168" y="6006237"/>
            <a:ext cx="2376264" cy="261610"/>
          </a:xfrm>
          <a:prstGeom prst="rect">
            <a:avLst/>
          </a:prstGeom>
          <a:noFill/>
        </p:spPr>
        <p:txBody>
          <a:bodyPr wrap="square" rtlCol="0">
            <a:spAutoFit/>
          </a:bodyPr>
          <a:lstStyle/>
          <a:p>
            <a:r>
              <a:rPr lang="cy-GB" sz="1100">
                <a:solidFill>
                  <a:schemeClr val="accent1">
                    <a:lumMod val="75000"/>
                  </a:schemeClr>
                </a:solidFill>
              </a:rPr>
              <a:t>Mike Jones</a:t>
            </a:r>
          </a:p>
        </p:txBody>
      </p:sp>
    </p:spTree>
    <p:extLst>
      <p:ext uri="{BB962C8B-B14F-4D97-AF65-F5344CB8AC3E}">
        <p14:creationId xmlns:p14="http://schemas.microsoft.com/office/powerpoint/2010/main" val="42258155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46998" y="1040098"/>
            <a:ext cx="8229600" cy="382588"/>
          </a:xfrm>
        </p:spPr>
        <p:txBody>
          <a:bodyPr/>
          <a:lstStyle/>
          <a:p>
            <a:r>
              <a:rPr lang="cy-GB"/>
              <a:t>Grisiau</a:t>
            </a:r>
          </a:p>
        </p:txBody>
      </p:sp>
      <p:sp>
        <p:nvSpPr>
          <p:cNvPr id="5123" name="Content Placeholder 2"/>
          <p:cNvSpPr>
            <a:spLocks noGrp="1"/>
          </p:cNvSpPr>
          <p:nvPr>
            <p:ph sz="quarter" idx="10"/>
          </p:nvPr>
        </p:nvSpPr>
        <p:spPr>
          <a:xfrm>
            <a:off x="457200" y="1422686"/>
            <a:ext cx="5842991" cy="1290227"/>
          </a:xfrm>
        </p:spPr>
        <p:txBody>
          <a:bodyPr/>
          <a:lstStyle/>
          <a:p>
            <a:pPr marL="0" indent="0"/>
            <a:r>
              <a:rPr lang="cy-GB"/>
              <a:t>Mae’r jig hwn wedi’i osod ar gyfer y codiad a’r safle lle bydd y llinynnau'n mynd. Yna, gellir defnyddio llwybrydd i dorri’r rhigol ar gyfer y pyst a’r grisiau.</a:t>
            </a:r>
          </a:p>
          <a:p>
            <a:pPr>
              <a:defRPr/>
            </a:pPr>
            <a:r>
              <a:rPr lang="cy-GB"/>
              <a:t> </a:t>
            </a:r>
          </a:p>
          <a:p>
            <a:pPr>
              <a:defRPr/>
            </a:pPr>
            <a:endParaRPr lang="en-US" dirty="0">
              <a:ea typeface="ＭＳ Ｐゴシック" pitchFamily="-105" charset="-128"/>
              <a:cs typeface="ＭＳ Ｐゴシック" pitchFamily="-105" charset="-128"/>
            </a:endParaRPr>
          </a:p>
          <a:p>
            <a:pPr>
              <a:defRPr/>
            </a:pPr>
            <a:endParaRPr lang="en-US" dirty="0">
              <a:ea typeface="ＭＳ Ｐゴシック" pitchFamily="-105" charset="-128"/>
              <a:cs typeface="ＭＳ Ｐゴシック" pitchFamily="-105" charset="-128"/>
            </a:endParaRPr>
          </a:p>
        </p:txBody>
      </p:sp>
      <p:pic>
        <p:nvPicPr>
          <p:cNvPr id="3" name="Picture 2">
            <a:extLst>
              <a:ext uri="{FF2B5EF4-FFF2-40B4-BE49-F238E27FC236}">
                <a16:creationId xmlns:a16="http://schemas.microsoft.com/office/drawing/2014/main" id="{373C0F5F-FD98-4751-BB08-4B9047FA387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300191" y="1036759"/>
            <a:ext cx="2532291" cy="2535533"/>
          </a:xfrm>
          <a:prstGeom prst="rect">
            <a:avLst/>
          </a:prstGeom>
        </p:spPr>
      </p:pic>
      <p:sp>
        <p:nvSpPr>
          <p:cNvPr id="5" name="TextBox 4">
            <a:extLst>
              <a:ext uri="{FF2B5EF4-FFF2-40B4-BE49-F238E27FC236}">
                <a16:creationId xmlns:a16="http://schemas.microsoft.com/office/drawing/2014/main" id="{4983C23D-6B86-4217-AC0F-FE35D8D12F52}"/>
              </a:ext>
            </a:extLst>
          </p:cNvPr>
          <p:cNvSpPr txBox="1"/>
          <p:nvPr/>
        </p:nvSpPr>
        <p:spPr>
          <a:xfrm>
            <a:off x="5076056" y="3954880"/>
            <a:ext cx="3957309" cy="2554545"/>
          </a:xfrm>
          <a:prstGeom prst="rect">
            <a:avLst/>
          </a:prstGeom>
          <a:noFill/>
        </p:spPr>
        <p:txBody>
          <a:bodyPr wrap="square" rtlCol="0">
            <a:spAutoFit/>
          </a:bodyPr>
          <a:lstStyle/>
          <a:p>
            <a:r>
              <a:rPr lang="cy-GB" dirty="0"/>
              <a:t>Mae llinynnau’r grisiau’n cael eu gosod ar y pyst grisiau gan ddefnyddio tyno unysgwyddog sy’n cael ei dynnu’n dynn gan ddefnyddio hoelbren. Mae cyfrannau’r tyno uchaf yn draean ac mae’r tyno isaf yn chwarteri.</a:t>
            </a:r>
          </a:p>
          <a:p>
            <a:endParaRPr lang="en-GB" dirty="0"/>
          </a:p>
        </p:txBody>
      </p:sp>
      <p:pic>
        <p:nvPicPr>
          <p:cNvPr id="8" name="Picture 7">
            <a:extLst>
              <a:ext uri="{FF2B5EF4-FFF2-40B4-BE49-F238E27FC236}">
                <a16:creationId xmlns:a16="http://schemas.microsoft.com/office/drawing/2014/main" id="{F8802865-88B6-47B6-9BC0-51618945336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b="14901"/>
          <a:stretch/>
        </p:blipFill>
        <p:spPr>
          <a:xfrm>
            <a:off x="478929" y="2569117"/>
            <a:ext cx="4354633" cy="3151941"/>
          </a:xfrm>
          <a:prstGeom prst="rect">
            <a:avLst/>
          </a:prstGeom>
        </p:spPr>
      </p:pic>
    </p:spTree>
    <p:extLst>
      <p:ext uri="{BB962C8B-B14F-4D97-AF65-F5344CB8AC3E}">
        <p14:creationId xmlns:p14="http://schemas.microsoft.com/office/powerpoint/2010/main" val="284076005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6692" y="1090378"/>
            <a:ext cx="8229600" cy="382588"/>
          </a:xfrm>
        </p:spPr>
        <p:txBody>
          <a:bodyPr/>
          <a:lstStyle/>
          <a:p>
            <a:r>
              <a:rPr lang="cy-GB"/>
              <a:t>Grisiau</a:t>
            </a:r>
          </a:p>
        </p:txBody>
      </p:sp>
      <p:sp>
        <p:nvSpPr>
          <p:cNvPr id="5123" name="Content Placeholder 2"/>
          <p:cNvSpPr>
            <a:spLocks noGrp="1"/>
          </p:cNvSpPr>
          <p:nvPr>
            <p:ph sz="quarter" idx="10"/>
          </p:nvPr>
        </p:nvSpPr>
        <p:spPr>
          <a:xfrm>
            <a:off x="323528" y="1916832"/>
            <a:ext cx="4247964" cy="3888432"/>
          </a:xfrm>
        </p:spPr>
        <p:txBody>
          <a:bodyPr/>
          <a:lstStyle/>
          <a:p>
            <a:pPr marL="342900" indent="-342900">
              <a:buClr>
                <a:srgbClr val="0077E3"/>
              </a:buClr>
              <a:buFont typeface="Arial" panose="020B0604020202020204" pitchFamily="34" charset="0"/>
              <a:buChar char="•"/>
              <a:defRPr/>
            </a:pPr>
            <a:r>
              <a:rPr lang="cy-GB" dirty="0"/>
              <a:t>Dylai’r grisiau mewn anheddau fod o leiaf 900mm o led</a:t>
            </a:r>
          </a:p>
          <a:p>
            <a:pPr marL="342900" indent="-342900">
              <a:buClr>
                <a:srgbClr val="0077E3"/>
              </a:buClr>
              <a:buFont typeface="Arial" panose="020B0604020202020204" pitchFamily="34" charset="0"/>
              <a:buChar char="•"/>
              <a:defRPr/>
            </a:pPr>
            <a:r>
              <a:rPr lang="cy-GB" dirty="0"/>
              <a:t>Dylai adeiladau cyhoeddus fod o leiaf 1000mm o led rhwng y canllawiau a 1200mm rhwng y waliau</a:t>
            </a:r>
          </a:p>
          <a:p>
            <a:pPr marL="342900" indent="-342900">
              <a:buClr>
                <a:srgbClr val="0077E3"/>
              </a:buClr>
              <a:buFont typeface="Arial" panose="020B0604020202020204" pitchFamily="34" charset="0"/>
              <a:buChar char="•"/>
              <a:defRPr/>
            </a:pPr>
            <a:r>
              <a:rPr lang="cy-GB" dirty="0"/>
              <a:t>Dylid gosod y grisiau mewn adrannau os yw’n fwy na 2000mm o led</a:t>
            </a:r>
          </a:p>
        </p:txBody>
      </p:sp>
      <p:pic>
        <p:nvPicPr>
          <p:cNvPr id="3" name="Picture 2" descr="Llun yn cynnwys tu mewn, llawr, pren  Disgrifiad wedi ei greu'n awtomatig">
            <a:extLst>
              <a:ext uri="{FF2B5EF4-FFF2-40B4-BE49-F238E27FC236}">
                <a16:creationId xmlns:a16="http://schemas.microsoft.com/office/drawing/2014/main" id="{39EA7EE0-C4CB-4600-A816-75944CC4044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896036" y="1916832"/>
            <a:ext cx="4247964" cy="3168352"/>
          </a:xfrm>
          <a:prstGeom prst="rect">
            <a:avLst/>
          </a:prstGeom>
        </p:spPr>
      </p:pic>
    </p:spTree>
    <p:extLst>
      <p:ext uri="{BB962C8B-B14F-4D97-AF65-F5344CB8AC3E}">
        <p14:creationId xmlns:p14="http://schemas.microsoft.com/office/powerpoint/2010/main" val="109173610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1052736"/>
            <a:ext cx="8229600" cy="382588"/>
          </a:xfrm>
        </p:spPr>
        <p:txBody>
          <a:bodyPr/>
          <a:lstStyle/>
          <a:p>
            <a:r>
              <a:rPr lang="cy-GB"/>
              <a:t>Gofynion o ran grisiau</a:t>
            </a:r>
          </a:p>
        </p:txBody>
      </p:sp>
      <p:sp>
        <p:nvSpPr>
          <p:cNvPr id="5123" name="Content Placeholder 2"/>
          <p:cNvSpPr>
            <a:spLocks noGrp="1"/>
          </p:cNvSpPr>
          <p:nvPr>
            <p:ph sz="quarter" idx="10"/>
          </p:nvPr>
        </p:nvSpPr>
        <p:spPr>
          <a:xfrm>
            <a:off x="457200" y="1628800"/>
            <a:ext cx="3610744" cy="4176464"/>
          </a:xfrm>
        </p:spPr>
        <p:txBody>
          <a:bodyPr/>
          <a:lstStyle/>
          <a:p>
            <a:pPr>
              <a:defRPr/>
            </a:pPr>
            <a:r>
              <a:rPr lang="cy-GB"/>
              <a:t>Rhaid i risiau gydymffurfio ag adran 1 (K1) o'r Rheoliadau Adeiladu.</a:t>
            </a:r>
          </a:p>
          <a:p>
            <a:pPr>
              <a:defRPr/>
            </a:pPr>
            <a:r>
              <a:rPr lang="cy-GB"/>
              <a:t>Wrth adeiladu grisiau annedd preifat, mae angen i risiau gydymffurfio â thabl 1.1 K1.</a:t>
            </a:r>
          </a:p>
          <a:p>
            <a:pPr marL="0" lvl="1" indent="0">
              <a:buFont typeface="Arial" panose="020B0604020202020204" pitchFamily="34" charset="0"/>
              <a:buNone/>
              <a:defRPr/>
            </a:pPr>
            <a:r>
              <a:rPr lang="cy-GB"/>
              <a:t>Mae hyn yn darparu:</a:t>
            </a:r>
          </a:p>
          <a:p>
            <a:pPr lvl="1">
              <a:defRPr/>
            </a:pPr>
            <a:r>
              <a:rPr lang="cy-GB"/>
              <a:t>o leiaf 220mm o ofod llorwedd</a:t>
            </a:r>
          </a:p>
          <a:p>
            <a:pPr lvl="1">
              <a:defRPr/>
            </a:pPr>
            <a:r>
              <a:rPr lang="cy-GB"/>
              <a:t>uchafswm codiad o 220mm</a:t>
            </a:r>
          </a:p>
          <a:p>
            <a:pPr lvl="1">
              <a:defRPr/>
            </a:pPr>
            <a:r>
              <a:rPr lang="cy-GB"/>
              <a:t>Gogwydd uchaf o 42º</a:t>
            </a:r>
          </a:p>
          <a:p>
            <a:pPr>
              <a:defRPr/>
            </a:pPr>
            <a:endParaRPr lang="en-US" dirty="0">
              <a:ea typeface="ＭＳ Ｐゴシック" pitchFamily="-105" charset="-128"/>
              <a:cs typeface="ＭＳ Ｐゴシック" pitchFamily="-105" charset="-128"/>
            </a:endParaRPr>
          </a:p>
        </p:txBody>
      </p:sp>
      <p:grpSp>
        <p:nvGrpSpPr>
          <p:cNvPr id="7" name="Group 6">
            <a:extLst>
              <a:ext uri="{FF2B5EF4-FFF2-40B4-BE49-F238E27FC236}">
                <a16:creationId xmlns:a16="http://schemas.microsoft.com/office/drawing/2014/main" id="{8AD3C1F0-CADC-4B1D-8A96-AEB5247B005C}"/>
              </a:ext>
            </a:extLst>
          </p:cNvPr>
          <p:cNvGrpSpPr/>
          <p:nvPr/>
        </p:nvGrpSpPr>
        <p:grpSpPr>
          <a:xfrm>
            <a:off x="4383633" y="2366905"/>
            <a:ext cx="4078056" cy="2757365"/>
            <a:chOff x="3485014" y="2083037"/>
            <a:chExt cx="2671558" cy="1806366"/>
          </a:xfrm>
        </p:grpSpPr>
        <p:sp>
          <p:nvSpPr>
            <p:cNvPr id="8" name="object 11">
              <a:extLst>
                <a:ext uri="{FF2B5EF4-FFF2-40B4-BE49-F238E27FC236}">
                  <a16:creationId xmlns:a16="http://schemas.microsoft.com/office/drawing/2014/main" id="{B94802AA-3FF9-4883-8409-6A48E9104F6E}"/>
                </a:ext>
              </a:extLst>
            </p:cNvPr>
            <p:cNvSpPr txBox="1"/>
            <p:nvPr/>
          </p:nvSpPr>
          <p:spPr>
            <a:xfrm>
              <a:off x="5574817" y="3160948"/>
              <a:ext cx="374650" cy="109214"/>
            </a:xfrm>
            <a:prstGeom prst="rect">
              <a:avLst/>
            </a:prstGeom>
          </p:spPr>
          <p:txBody>
            <a:bodyPr vert="horz" wrap="square" lIns="0" tIns="12700" rIns="0" bIns="0" rtlCol="0">
              <a:spAutoFit/>
            </a:bodyPr>
            <a:lstStyle/>
            <a:p>
              <a:pPr marL="12700">
                <a:lnSpc>
                  <a:spcPct val="100000"/>
                </a:lnSpc>
                <a:spcBef>
                  <a:spcPts val="100"/>
                </a:spcBef>
              </a:pPr>
              <a:r>
                <a:rPr lang="cy-GB" sz="1000" dirty="0">
                  <a:solidFill>
                    <a:srgbClr val="231F20"/>
                  </a:solidFill>
                  <a:latin typeface="Arial"/>
                  <a:cs typeface="Arial"/>
                </a:rPr>
                <a:t>Rhigol</a:t>
              </a:r>
            </a:p>
          </p:txBody>
        </p:sp>
        <p:grpSp>
          <p:nvGrpSpPr>
            <p:cNvPr id="9" name="object 12">
              <a:extLst>
                <a:ext uri="{FF2B5EF4-FFF2-40B4-BE49-F238E27FC236}">
                  <a16:creationId xmlns:a16="http://schemas.microsoft.com/office/drawing/2014/main" id="{D6520956-6332-4C4F-8973-1DBB76671AC5}"/>
                </a:ext>
              </a:extLst>
            </p:cNvPr>
            <p:cNvGrpSpPr/>
            <p:nvPr/>
          </p:nvGrpSpPr>
          <p:grpSpPr>
            <a:xfrm>
              <a:off x="3485014" y="2131717"/>
              <a:ext cx="2180777" cy="1693743"/>
              <a:chOff x="3485014" y="2131717"/>
              <a:chExt cx="2180777" cy="1693743"/>
            </a:xfrm>
          </p:grpSpPr>
          <p:sp>
            <p:nvSpPr>
              <p:cNvPr id="23" name="object 13">
                <a:extLst>
                  <a:ext uri="{FF2B5EF4-FFF2-40B4-BE49-F238E27FC236}">
                    <a16:creationId xmlns:a16="http://schemas.microsoft.com/office/drawing/2014/main" id="{63122237-14DF-4999-AE1E-61F26096B34E}"/>
                  </a:ext>
                </a:extLst>
              </p:cNvPr>
              <p:cNvSpPr/>
              <p:nvPr/>
            </p:nvSpPr>
            <p:spPr>
              <a:xfrm>
                <a:off x="3485014" y="2131717"/>
                <a:ext cx="2180590" cy="1693545"/>
              </a:xfrm>
              <a:custGeom>
                <a:avLst/>
                <a:gdLst/>
                <a:ahLst/>
                <a:cxnLst/>
                <a:rect l="l" t="t" r="r" b="b"/>
                <a:pathLst>
                  <a:path w="2180590" h="1693545">
                    <a:moveTo>
                      <a:pt x="2180170" y="0"/>
                    </a:moveTo>
                    <a:lnTo>
                      <a:pt x="1636280" y="0"/>
                    </a:lnTo>
                    <a:lnTo>
                      <a:pt x="0" y="1066203"/>
                    </a:lnTo>
                    <a:lnTo>
                      <a:pt x="0" y="1693341"/>
                    </a:lnTo>
                    <a:lnTo>
                      <a:pt x="769315" y="1693341"/>
                    </a:lnTo>
                    <a:lnTo>
                      <a:pt x="2180170" y="750341"/>
                    </a:lnTo>
                    <a:lnTo>
                      <a:pt x="2180170" y="0"/>
                    </a:lnTo>
                    <a:close/>
                  </a:path>
                </a:pathLst>
              </a:custGeom>
              <a:solidFill>
                <a:srgbClr val="E0BC8A"/>
              </a:solidFill>
            </p:spPr>
            <p:txBody>
              <a:bodyPr wrap="square" lIns="0" tIns="0" rIns="0" bIns="0" rtlCol="0"/>
              <a:lstStyle/>
              <a:p>
                <a:endParaRPr sz="1000"/>
              </a:p>
            </p:txBody>
          </p:sp>
          <p:sp>
            <p:nvSpPr>
              <p:cNvPr id="24" name="object 14">
                <a:extLst>
                  <a:ext uri="{FF2B5EF4-FFF2-40B4-BE49-F238E27FC236}">
                    <a16:creationId xmlns:a16="http://schemas.microsoft.com/office/drawing/2014/main" id="{CE615255-869F-42C0-809D-1713F8A101F0}"/>
                  </a:ext>
                </a:extLst>
              </p:cNvPr>
              <p:cNvSpPr/>
              <p:nvPr/>
            </p:nvSpPr>
            <p:spPr>
              <a:xfrm>
                <a:off x="3485019" y="2131720"/>
                <a:ext cx="2180590" cy="1693545"/>
              </a:xfrm>
              <a:custGeom>
                <a:avLst/>
                <a:gdLst/>
                <a:ahLst/>
                <a:cxnLst/>
                <a:rect l="l" t="t" r="r" b="b"/>
                <a:pathLst>
                  <a:path w="2180590" h="1693545">
                    <a:moveTo>
                      <a:pt x="769293" y="1693341"/>
                    </a:moveTo>
                    <a:lnTo>
                      <a:pt x="2180170" y="750333"/>
                    </a:lnTo>
                  </a:path>
                  <a:path w="2180590" h="1693545">
                    <a:moveTo>
                      <a:pt x="1636277" y="0"/>
                    </a:moveTo>
                    <a:lnTo>
                      <a:pt x="0" y="1066205"/>
                    </a:lnTo>
                  </a:path>
                </a:pathLst>
              </a:custGeom>
              <a:ln w="4445">
                <a:solidFill>
                  <a:srgbClr val="231F20"/>
                </a:solidFill>
              </a:ln>
            </p:spPr>
            <p:txBody>
              <a:bodyPr wrap="square" lIns="0" tIns="0" rIns="0" bIns="0" rtlCol="0"/>
              <a:lstStyle/>
              <a:p>
                <a:endParaRPr sz="1000"/>
              </a:p>
            </p:txBody>
          </p:sp>
          <p:sp>
            <p:nvSpPr>
              <p:cNvPr id="25" name="object 15">
                <a:extLst>
                  <a:ext uri="{FF2B5EF4-FFF2-40B4-BE49-F238E27FC236}">
                    <a16:creationId xmlns:a16="http://schemas.microsoft.com/office/drawing/2014/main" id="{C0D79EE5-FA33-4DA9-9F8D-567CF6E7B4D1}"/>
                  </a:ext>
                </a:extLst>
              </p:cNvPr>
              <p:cNvSpPr/>
              <p:nvPr/>
            </p:nvSpPr>
            <p:spPr>
              <a:xfrm>
                <a:off x="4480904" y="3344045"/>
                <a:ext cx="497205" cy="330200"/>
              </a:xfrm>
              <a:custGeom>
                <a:avLst/>
                <a:gdLst/>
                <a:ahLst/>
                <a:cxnLst/>
                <a:rect l="l" t="t" r="r" b="b"/>
                <a:pathLst>
                  <a:path w="497204" h="330200">
                    <a:moveTo>
                      <a:pt x="496900" y="0"/>
                    </a:moveTo>
                    <a:lnTo>
                      <a:pt x="0" y="12"/>
                    </a:lnTo>
                    <a:lnTo>
                      <a:pt x="0" y="330200"/>
                    </a:lnTo>
                    <a:lnTo>
                      <a:pt x="496900" y="0"/>
                    </a:lnTo>
                    <a:close/>
                  </a:path>
                </a:pathLst>
              </a:custGeom>
              <a:solidFill>
                <a:srgbClr val="FFE3A5"/>
              </a:solidFill>
            </p:spPr>
            <p:txBody>
              <a:bodyPr wrap="square" lIns="0" tIns="0" rIns="0" bIns="0" rtlCol="0"/>
              <a:lstStyle/>
              <a:p>
                <a:endParaRPr sz="1000"/>
              </a:p>
            </p:txBody>
          </p:sp>
          <p:sp>
            <p:nvSpPr>
              <p:cNvPr id="26" name="object 16">
                <a:extLst>
                  <a:ext uri="{FF2B5EF4-FFF2-40B4-BE49-F238E27FC236}">
                    <a16:creationId xmlns:a16="http://schemas.microsoft.com/office/drawing/2014/main" id="{80703FA6-676F-4A96-93C9-5C038B48A13E}"/>
                  </a:ext>
                </a:extLst>
              </p:cNvPr>
              <p:cNvSpPr/>
              <p:nvPr/>
            </p:nvSpPr>
            <p:spPr>
              <a:xfrm>
                <a:off x="4480904" y="3344045"/>
                <a:ext cx="497205" cy="330200"/>
              </a:xfrm>
              <a:custGeom>
                <a:avLst/>
                <a:gdLst/>
                <a:ahLst/>
                <a:cxnLst/>
                <a:rect l="l" t="t" r="r" b="b"/>
                <a:pathLst>
                  <a:path w="497204" h="330200">
                    <a:moveTo>
                      <a:pt x="496900" y="0"/>
                    </a:moveTo>
                    <a:lnTo>
                      <a:pt x="0" y="330200"/>
                    </a:lnTo>
                    <a:lnTo>
                      <a:pt x="0" y="12"/>
                    </a:lnTo>
                    <a:lnTo>
                      <a:pt x="496900" y="0"/>
                    </a:lnTo>
                    <a:close/>
                  </a:path>
                </a:pathLst>
              </a:custGeom>
              <a:ln w="4445">
                <a:solidFill>
                  <a:srgbClr val="231F20"/>
                </a:solidFill>
              </a:ln>
            </p:spPr>
            <p:txBody>
              <a:bodyPr wrap="square" lIns="0" tIns="0" rIns="0" bIns="0" rtlCol="0"/>
              <a:lstStyle/>
              <a:p>
                <a:endParaRPr sz="1000"/>
              </a:p>
            </p:txBody>
          </p:sp>
          <p:sp>
            <p:nvSpPr>
              <p:cNvPr id="27" name="object 17">
                <a:extLst>
                  <a:ext uri="{FF2B5EF4-FFF2-40B4-BE49-F238E27FC236}">
                    <a16:creationId xmlns:a16="http://schemas.microsoft.com/office/drawing/2014/main" id="{435D1784-197C-42E7-BA52-22D24D764DD9}"/>
                  </a:ext>
                </a:extLst>
              </p:cNvPr>
              <p:cNvSpPr/>
              <p:nvPr/>
            </p:nvSpPr>
            <p:spPr>
              <a:xfrm>
                <a:off x="5227829" y="2292239"/>
                <a:ext cx="437515" cy="95250"/>
              </a:xfrm>
              <a:custGeom>
                <a:avLst/>
                <a:gdLst/>
                <a:ahLst/>
                <a:cxnLst/>
                <a:rect l="l" t="t" r="r" b="b"/>
                <a:pathLst>
                  <a:path w="437514" h="95250">
                    <a:moveTo>
                      <a:pt x="437361" y="0"/>
                    </a:moveTo>
                    <a:lnTo>
                      <a:pt x="63754" y="0"/>
                    </a:lnTo>
                    <a:lnTo>
                      <a:pt x="38420" y="2010"/>
                    </a:lnTo>
                    <a:lnTo>
                      <a:pt x="18213" y="10502"/>
                    </a:lnTo>
                    <a:lnTo>
                      <a:pt x="4837" y="25138"/>
                    </a:lnTo>
                    <a:lnTo>
                      <a:pt x="0" y="45580"/>
                    </a:lnTo>
                    <a:lnTo>
                      <a:pt x="4814" y="66063"/>
                    </a:lnTo>
                    <a:lnTo>
                      <a:pt x="18000" y="81076"/>
                    </a:lnTo>
                    <a:lnTo>
                      <a:pt x="37670" y="90632"/>
                    </a:lnTo>
                    <a:lnTo>
                      <a:pt x="61937" y="94742"/>
                    </a:lnTo>
                    <a:lnTo>
                      <a:pt x="437361" y="94742"/>
                    </a:lnTo>
                    <a:lnTo>
                      <a:pt x="437361" y="0"/>
                    </a:lnTo>
                    <a:close/>
                  </a:path>
                </a:pathLst>
              </a:custGeom>
              <a:solidFill>
                <a:srgbClr val="B68E56"/>
              </a:solidFill>
            </p:spPr>
            <p:txBody>
              <a:bodyPr wrap="square" lIns="0" tIns="0" rIns="0" bIns="0" rtlCol="0"/>
              <a:lstStyle/>
              <a:p>
                <a:endParaRPr sz="1000"/>
              </a:p>
            </p:txBody>
          </p:sp>
          <p:sp>
            <p:nvSpPr>
              <p:cNvPr id="28" name="object 18">
                <a:extLst>
                  <a:ext uri="{FF2B5EF4-FFF2-40B4-BE49-F238E27FC236}">
                    <a16:creationId xmlns:a16="http://schemas.microsoft.com/office/drawing/2014/main" id="{9EC83554-EE72-462B-A856-FECA92055FDB}"/>
                  </a:ext>
                </a:extLst>
              </p:cNvPr>
              <p:cNvSpPr/>
              <p:nvPr/>
            </p:nvSpPr>
            <p:spPr>
              <a:xfrm>
                <a:off x="5227829" y="2292239"/>
                <a:ext cx="437515" cy="95250"/>
              </a:xfrm>
              <a:custGeom>
                <a:avLst/>
                <a:gdLst/>
                <a:ahLst/>
                <a:cxnLst/>
                <a:rect l="l" t="t" r="r" b="b"/>
                <a:pathLst>
                  <a:path w="437514" h="95250">
                    <a:moveTo>
                      <a:pt x="61937" y="94742"/>
                    </a:moveTo>
                    <a:lnTo>
                      <a:pt x="437361" y="94742"/>
                    </a:lnTo>
                  </a:path>
                  <a:path w="437514" h="95250">
                    <a:moveTo>
                      <a:pt x="437361" y="0"/>
                    </a:moveTo>
                    <a:lnTo>
                      <a:pt x="63754" y="0"/>
                    </a:lnTo>
                    <a:lnTo>
                      <a:pt x="38420" y="2010"/>
                    </a:lnTo>
                    <a:lnTo>
                      <a:pt x="18213" y="10502"/>
                    </a:lnTo>
                    <a:lnTo>
                      <a:pt x="4837" y="25138"/>
                    </a:lnTo>
                    <a:lnTo>
                      <a:pt x="0" y="45580"/>
                    </a:lnTo>
                    <a:lnTo>
                      <a:pt x="4814" y="66063"/>
                    </a:lnTo>
                    <a:lnTo>
                      <a:pt x="18000" y="81076"/>
                    </a:lnTo>
                    <a:lnTo>
                      <a:pt x="37670" y="90632"/>
                    </a:lnTo>
                    <a:lnTo>
                      <a:pt x="61937" y="94742"/>
                    </a:lnTo>
                  </a:path>
                </a:pathLst>
              </a:custGeom>
              <a:ln w="4445">
                <a:solidFill>
                  <a:srgbClr val="231F20"/>
                </a:solidFill>
              </a:ln>
            </p:spPr>
            <p:txBody>
              <a:bodyPr wrap="square" lIns="0" tIns="0" rIns="0" bIns="0" rtlCol="0"/>
              <a:lstStyle/>
              <a:p>
                <a:endParaRPr sz="1000"/>
              </a:p>
            </p:txBody>
          </p:sp>
          <p:sp>
            <p:nvSpPr>
              <p:cNvPr id="29" name="object 19">
                <a:extLst>
                  <a:ext uri="{FF2B5EF4-FFF2-40B4-BE49-F238E27FC236}">
                    <a16:creationId xmlns:a16="http://schemas.microsoft.com/office/drawing/2014/main" id="{6454EB66-947C-4244-8D14-DDC6AA09CEBF}"/>
                  </a:ext>
                </a:extLst>
              </p:cNvPr>
              <p:cNvSpPr/>
              <p:nvPr/>
            </p:nvSpPr>
            <p:spPr>
              <a:xfrm>
                <a:off x="3485019" y="2131720"/>
                <a:ext cx="2018664" cy="1312545"/>
              </a:xfrm>
              <a:custGeom>
                <a:avLst/>
                <a:gdLst/>
                <a:ahLst/>
                <a:cxnLst/>
                <a:rect l="l" t="t" r="r" b="b"/>
                <a:pathLst>
                  <a:path w="2018664" h="1312545">
                    <a:moveTo>
                      <a:pt x="0" y="1312075"/>
                    </a:moveTo>
                    <a:lnTo>
                      <a:pt x="2018253" y="0"/>
                    </a:lnTo>
                  </a:path>
                </a:pathLst>
              </a:custGeom>
              <a:ln w="4445">
                <a:solidFill>
                  <a:srgbClr val="231F20"/>
                </a:solidFill>
                <a:prstDash val="sysDash"/>
              </a:ln>
            </p:spPr>
            <p:txBody>
              <a:bodyPr wrap="square" lIns="0" tIns="0" rIns="0" bIns="0" rtlCol="0"/>
              <a:lstStyle/>
              <a:p>
                <a:endParaRPr sz="1000"/>
              </a:p>
            </p:txBody>
          </p:sp>
          <p:sp>
            <p:nvSpPr>
              <p:cNvPr id="30" name="object 20">
                <a:extLst>
                  <a:ext uri="{FF2B5EF4-FFF2-40B4-BE49-F238E27FC236}">
                    <a16:creationId xmlns:a16="http://schemas.microsoft.com/office/drawing/2014/main" id="{568086F4-973F-47C4-816A-8C94EF04C92B}"/>
                  </a:ext>
                </a:extLst>
              </p:cNvPr>
              <p:cNvSpPr/>
              <p:nvPr/>
            </p:nvSpPr>
            <p:spPr>
              <a:xfrm>
                <a:off x="3600027" y="3343612"/>
                <a:ext cx="943610" cy="95250"/>
              </a:xfrm>
              <a:custGeom>
                <a:avLst/>
                <a:gdLst/>
                <a:ahLst/>
                <a:cxnLst/>
                <a:rect l="l" t="t" r="r" b="b"/>
                <a:pathLst>
                  <a:path w="943610" h="95250">
                    <a:moveTo>
                      <a:pt x="943000" y="0"/>
                    </a:moveTo>
                    <a:lnTo>
                      <a:pt x="63766" y="0"/>
                    </a:lnTo>
                    <a:lnTo>
                      <a:pt x="38426" y="2010"/>
                    </a:lnTo>
                    <a:lnTo>
                      <a:pt x="18214" y="10502"/>
                    </a:lnTo>
                    <a:lnTo>
                      <a:pt x="4837" y="25138"/>
                    </a:lnTo>
                    <a:lnTo>
                      <a:pt x="0" y="45580"/>
                    </a:lnTo>
                    <a:lnTo>
                      <a:pt x="4814" y="66063"/>
                    </a:lnTo>
                    <a:lnTo>
                      <a:pt x="18002" y="81076"/>
                    </a:lnTo>
                    <a:lnTo>
                      <a:pt x="37676" y="90632"/>
                    </a:lnTo>
                    <a:lnTo>
                      <a:pt x="61950" y="94742"/>
                    </a:lnTo>
                    <a:lnTo>
                      <a:pt x="943000" y="94742"/>
                    </a:lnTo>
                    <a:lnTo>
                      <a:pt x="943000" y="0"/>
                    </a:lnTo>
                    <a:close/>
                  </a:path>
                </a:pathLst>
              </a:custGeom>
              <a:solidFill>
                <a:srgbClr val="B68E56"/>
              </a:solidFill>
            </p:spPr>
            <p:txBody>
              <a:bodyPr wrap="square" lIns="0" tIns="0" rIns="0" bIns="0" rtlCol="0"/>
              <a:lstStyle/>
              <a:p>
                <a:endParaRPr sz="1000"/>
              </a:p>
            </p:txBody>
          </p:sp>
          <p:sp>
            <p:nvSpPr>
              <p:cNvPr id="31" name="object 21">
                <a:extLst>
                  <a:ext uri="{FF2B5EF4-FFF2-40B4-BE49-F238E27FC236}">
                    <a16:creationId xmlns:a16="http://schemas.microsoft.com/office/drawing/2014/main" id="{9178DDFE-4A9B-4135-9B23-291E33DBB2CB}"/>
                  </a:ext>
                </a:extLst>
              </p:cNvPr>
              <p:cNvSpPr/>
              <p:nvPr/>
            </p:nvSpPr>
            <p:spPr>
              <a:xfrm>
                <a:off x="3600027" y="3343612"/>
                <a:ext cx="943610" cy="95250"/>
              </a:xfrm>
              <a:custGeom>
                <a:avLst/>
                <a:gdLst/>
                <a:ahLst/>
                <a:cxnLst/>
                <a:rect l="l" t="t" r="r" b="b"/>
                <a:pathLst>
                  <a:path w="943610" h="95250">
                    <a:moveTo>
                      <a:pt x="61950" y="94742"/>
                    </a:moveTo>
                    <a:lnTo>
                      <a:pt x="943000" y="94742"/>
                    </a:lnTo>
                    <a:lnTo>
                      <a:pt x="943000" y="0"/>
                    </a:lnTo>
                    <a:lnTo>
                      <a:pt x="63766" y="0"/>
                    </a:lnTo>
                    <a:lnTo>
                      <a:pt x="38426" y="2010"/>
                    </a:lnTo>
                    <a:lnTo>
                      <a:pt x="18214" y="10502"/>
                    </a:lnTo>
                    <a:lnTo>
                      <a:pt x="4837" y="25138"/>
                    </a:lnTo>
                    <a:lnTo>
                      <a:pt x="0" y="45580"/>
                    </a:lnTo>
                    <a:lnTo>
                      <a:pt x="4814" y="66063"/>
                    </a:lnTo>
                    <a:lnTo>
                      <a:pt x="18002" y="81076"/>
                    </a:lnTo>
                    <a:lnTo>
                      <a:pt x="37676" y="90632"/>
                    </a:lnTo>
                    <a:lnTo>
                      <a:pt x="61950" y="94742"/>
                    </a:lnTo>
                    <a:close/>
                  </a:path>
                </a:pathLst>
              </a:custGeom>
              <a:ln w="4445">
                <a:solidFill>
                  <a:srgbClr val="231F20"/>
                </a:solidFill>
              </a:ln>
            </p:spPr>
            <p:txBody>
              <a:bodyPr wrap="square" lIns="0" tIns="0" rIns="0" bIns="0" rtlCol="0"/>
              <a:lstStyle/>
              <a:p>
                <a:endParaRPr sz="1000"/>
              </a:p>
            </p:txBody>
          </p:sp>
          <p:sp>
            <p:nvSpPr>
              <p:cNvPr id="32" name="object 22">
                <a:extLst>
                  <a:ext uri="{FF2B5EF4-FFF2-40B4-BE49-F238E27FC236}">
                    <a16:creationId xmlns:a16="http://schemas.microsoft.com/office/drawing/2014/main" id="{E1E6C0F0-8E4E-4F52-BD0B-AA896DFC6E97}"/>
                  </a:ext>
                </a:extLst>
              </p:cNvPr>
              <p:cNvSpPr/>
              <p:nvPr/>
            </p:nvSpPr>
            <p:spPr>
              <a:xfrm>
                <a:off x="3917328" y="2514646"/>
                <a:ext cx="627380" cy="829944"/>
              </a:xfrm>
              <a:custGeom>
                <a:avLst/>
                <a:gdLst/>
                <a:ahLst/>
                <a:cxnLst/>
                <a:rect l="l" t="t" r="r" b="b"/>
                <a:pathLst>
                  <a:path w="627379" h="829945">
                    <a:moveTo>
                      <a:pt x="151891" y="827811"/>
                    </a:moveTo>
                    <a:lnTo>
                      <a:pt x="148931" y="777473"/>
                    </a:lnTo>
                    <a:lnTo>
                      <a:pt x="140274" y="728883"/>
                    </a:lnTo>
                    <a:lnTo>
                      <a:pt x="126254" y="682376"/>
                    </a:lnTo>
                    <a:lnTo>
                      <a:pt x="107205" y="638291"/>
                    </a:lnTo>
                    <a:lnTo>
                      <a:pt x="83464" y="596963"/>
                    </a:lnTo>
                  </a:path>
                  <a:path w="627379" h="829945">
                    <a:moveTo>
                      <a:pt x="395782" y="298767"/>
                    </a:moveTo>
                    <a:lnTo>
                      <a:pt x="537133" y="298767"/>
                    </a:lnTo>
                  </a:path>
                  <a:path w="627379" h="829945">
                    <a:moveTo>
                      <a:pt x="627316" y="298640"/>
                    </a:moveTo>
                    <a:lnTo>
                      <a:pt x="627316" y="0"/>
                    </a:lnTo>
                  </a:path>
                  <a:path w="627379" h="829945">
                    <a:moveTo>
                      <a:pt x="0" y="829830"/>
                    </a:moveTo>
                    <a:lnTo>
                      <a:pt x="270840" y="829830"/>
                    </a:lnTo>
                  </a:path>
                  <a:path w="627379" h="829945">
                    <a:moveTo>
                      <a:pt x="432346" y="341160"/>
                    </a:moveTo>
                    <a:lnTo>
                      <a:pt x="433654" y="789851"/>
                    </a:lnTo>
                  </a:path>
                </a:pathLst>
              </a:custGeom>
              <a:ln w="4445">
                <a:solidFill>
                  <a:srgbClr val="231F20"/>
                </a:solidFill>
              </a:ln>
            </p:spPr>
            <p:txBody>
              <a:bodyPr wrap="square" lIns="0" tIns="0" rIns="0" bIns="0" rtlCol="0"/>
              <a:lstStyle/>
              <a:p>
                <a:endParaRPr sz="1000"/>
              </a:p>
            </p:txBody>
          </p:sp>
          <p:sp>
            <p:nvSpPr>
              <p:cNvPr id="33" name="object 23">
                <a:extLst>
                  <a:ext uri="{FF2B5EF4-FFF2-40B4-BE49-F238E27FC236}">
                    <a16:creationId xmlns:a16="http://schemas.microsoft.com/office/drawing/2014/main" id="{F0505907-7F7A-4FC6-8F41-BCD51607DCA3}"/>
                  </a:ext>
                </a:extLst>
              </p:cNvPr>
              <p:cNvSpPr/>
              <p:nvPr/>
            </p:nvSpPr>
            <p:spPr>
              <a:xfrm>
                <a:off x="4337329" y="2816440"/>
                <a:ext cx="27305" cy="527685"/>
              </a:xfrm>
              <a:custGeom>
                <a:avLst/>
                <a:gdLst/>
                <a:ahLst/>
                <a:cxnLst/>
                <a:rect l="l" t="t" r="r" b="b"/>
                <a:pathLst>
                  <a:path w="27304" h="527685">
                    <a:moveTo>
                      <a:pt x="25831" y="48145"/>
                    </a:moveTo>
                    <a:lnTo>
                      <a:pt x="12763" y="0"/>
                    </a:lnTo>
                    <a:lnTo>
                      <a:pt x="0" y="48221"/>
                    </a:lnTo>
                    <a:lnTo>
                      <a:pt x="25831" y="48145"/>
                    </a:lnTo>
                    <a:close/>
                  </a:path>
                  <a:path w="27304" h="527685">
                    <a:moveTo>
                      <a:pt x="27076" y="479209"/>
                    </a:moveTo>
                    <a:lnTo>
                      <a:pt x="1257" y="479285"/>
                    </a:lnTo>
                    <a:lnTo>
                      <a:pt x="14287" y="527431"/>
                    </a:lnTo>
                    <a:lnTo>
                      <a:pt x="27076" y="479209"/>
                    </a:lnTo>
                    <a:close/>
                  </a:path>
                </a:pathLst>
              </a:custGeom>
              <a:solidFill>
                <a:srgbClr val="231F20"/>
              </a:solidFill>
            </p:spPr>
            <p:txBody>
              <a:bodyPr wrap="square" lIns="0" tIns="0" rIns="0" bIns="0" rtlCol="0"/>
              <a:lstStyle/>
              <a:p>
                <a:endParaRPr sz="1000"/>
              </a:p>
            </p:txBody>
          </p:sp>
          <p:sp>
            <p:nvSpPr>
              <p:cNvPr id="34" name="object 24">
                <a:extLst>
                  <a:ext uri="{FF2B5EF4-FFF2-40B4-BE49-F238E27FC236}">
                    <a16:creationId xmlns:a16="http://schemas.microsoft.com/office/drawing/2014/main" id="{BAF9FFB0-C324-4EE2-AC6E-9D577091C948}"/>
                  </a:ext>
                </a:extLst>
              </p:cNvPr>
              <p:cNvSpPr/>
              <p:nvPr/>
            </p:nvSpPr>
            <p:spPr>
              <a:xfrm>
                <a:off x="4586460" y="2546208"/>
                <a:ext cx="728345" cy="0"/>
              </a:xfrm>
              <a:custGeom>
                <a:avLst/>
                <a:gdLst/>
                <a:ahLst/>
                <a:cxnLst/>
                <a:rect l="l" t="t" r="r" b="b"/>
                <a:pathLst>
                  <a:path w="728345">
                    <a:moveTo>
                      <a:pt x="0" y="0"/>
                    </a:moveTo>
                    <a:lnTo>
                      <a:pt x="728332" y="0"/>
                    </a:lnTo>
                  </a:path>
                </a:pathLst>
              </a:custGeom>
              <a:ln w="4445">
                <a:solidFill>
                  <a:srgbClr val="231F20"/>
                </a:solidFill>
              </a:ln>
            </p:spPr>
            <p:txBody>
              <a:bodyPr wrap="square" lIns="0" tIns="0" rIns="0" bIns="0" rtlCol="0"/>
              <a:lstStyle/>
              <a:p>
                <a:endParaRPr sz="1000"/>
              </a:p>
            </p:txBody>
          </p:sp>
          <p:sp>
            <p:nvSpPr>
              <p:cNvPr id="35" name="object 25">
                <a:extLst>
                  <a:ext uri="{FF2B5EF4-FFF2-40B4-BE49-F238E27FC236}">
                    <a16:creationId xmlns:a16="http://schemas.microsoft.com/office/drawing/2014/main" id="{0DD16DE8-C4F9-4AF7-B0DF-E2529069B9F3}"/>
                  </a:ext>
                </a:extLst>
              </p:cNvPr>
              <p:cNvSpPr/>
              <p:nvPr/>
            </p:nvSpPr>
            <p:spPr>
              <a:xfrm>
                <a:off x="4547082" y="2532748"/>
                <a:ext cx="48260" cy="26034"/>
              </a:xfrm>
              <a:custGeom>
                <a:avLst/>
                <a:gdLst/>
                <a:ahLst/>
                <a:cxnLst/>
                <a:rect l="l" t="t" r="r" b="b"/>
                <a:pathLst>
                  <a:path w="48260" h="26035">
                    <a:moveTo>
                      <a:pt x="48183" y="0"/>
                    </a:moveTo>
                    <a:lnTo>
                      <a:pt x="0" y="12928"/>
                    </a:lnTo>
                    <a:lnTo>
                      <a:pt x="48183" y="25831"/>
                    </a:lnTo>
                    <a:lnTo>
                      <a:pt x="48183" y="0"/>
                    </a:lnTo>
                    <a:close/>
                  </a:path>
                </a:pathLst>
              </a:custGeom>
              <a:solidFill>
                <a:srgbClr val="231F20"/>
              </a:solidFill>
            </p:spPr>
            <p:txBody>
              <a:bodyPr wrap="square" lIns="0" tIns="0" rIns="0" bIns="0" rtlCol="0"/>
              <a:lstStyle/>
              <a:p>
                <a:endParaRPr sz="1000"/>
              </a:p>
            </p:txBody>
          </p:sp>
          <p:sp>
            <p:nvSpPr>
              <p:cNvPr id="36" name="object 26">
                <a:extLst>
                  <a:ext uri="{FF2B5EF4-FFF2-40B4-BE49-F238E27FC236}">
                    <a16:creationId xmlns:a16="http://schemas.microsoft.com/office/drawing/2014/main" id="{EFDD6DB1-C0A8-46F6-B22E-F354B341B7EC}"/>
                  </a:ext>
                </a:extLst>
              </p:cNvPr>
              <p:cNvSpPr/>
              <p:nvPr/>
            </p:nvSpPr>
            <p:spPr>
              <a:xfrm>
                <a:off x="5305972" y="2532748"/>
                <a:ext cx="48260" cy="26034"/>
              </a:xfrm>
              <a:custGeom>
                <a:avLst/>
                <a:gdLst/>
                <a:ahLst/>
                <a:cxnLst/>
                <a:rect l="l" t="t" r="r" b="b"/>
                <a:pathLst>
                  <a:path w="48260" h="26035">
                    <a:moveTo>
                      <a:pt x="0" y="0"/>
                    </a:moveTo>
                    <a:lnTo>
                      <a:pt x="0" y="25831"/>
                    </a:lnTo>
                    <a:lnTo>
                      <a:pt x="48196" y="12928"/>
                    </a:lnTo>
                    <a:lnTo>
                      <a:pt x="0" y="0"/>
                    </a:lnTo>
                    <a:close/>
                  </a:path>
                </a:pathLst>
              </a:custGeom>
              <a:solidFill>
                <a:srgbClr val="231F20"/>
              </a:solidFill>
            </p:spPr>
            <p:txBody>
              <a:bodyPr wrap="square" lIns="0" tIns="0" rIns="0" bIns="0" rtlCol="0"/>
              <a:lstStyle/>
              <a:p>
                <a:endParaRPr sz="1000"/>
              </a:p>
            </p:txBody>
          </p:sp>
          <p:sp>
            <p:nvSpPr>
              <p:cNvPr id="37" name="object 27">
                <a:extLst>
                  <a:ext uri="{FF2B5EF4-FFF2-40B4-BE49-F238E27FC236}">
                    <a16:creationId xmlns:a16="http://schemas.microsoft.com/office/drawing/2014/main" id="{457D1A72-8C2E-4297-9587-A9B29FC53723}"/>
                  </a:ext>
                </a:extLst>
              </p:cNvPr>
              <p:cNvSpPr/>
              <p:nvPr/>
            </p:nvSpPr>
            <p:spPr>
              <a:xfrm>
                <a:off x="3719337" y="3410708"/>
                <a:ext cx="46355" cy="414655"/>
              </a:xfrm>
              <a:custGeom>
                <a:avLst/>
                <a:gdLst/>
                <a:ahLst/>
                <a:cxnLst/>
                <a:rect l="l" t="t" r="r" b="b"/>
                <a:pathLst>
                  <a:path w="46354" h="414654">
                    <a:moveTo>
                      <a:pt x="45351" y="0"/>
                    </a:moveTo>
                    <a:lnTo>
                      <a:pt x="25476" y="25"/>
                    </a:lnTo>
                    <a:lnTo>
                      <a:pt x="25476" y="203"/>
                    </a:lnTo>
                    <a:lnTo>
                      <a:pt x="0" y="203"/>
                    </a:lnTo>
                    <a:lnTo>
                      <a:pt x="0" y="414353"/>
                    </a:lnTo>
                    <a:lnTo>
                      <a:pt x="45950" y="414353"/>
                    </a:lnTo>
                    <a:lnTo>
                      <a:pt x="45351" y="0"/>
                    </a:lnTo>
                    <a:close/>
                  </a:path>
                </a:pathLst>
              </a:custGeom>
              <a:solidFill>
                <a:srgbClr val="B68E56"/>
              </a:solidFill>
            </p:spPr>
            <p:txBody>
              <a:bodyPr wrap="square" lIns="0" tIns="0" rIns="0" bIns="0" rtlCol="0"/>
              <a:lstStyle/>
              <a:p>
                <a:endParaRPr sz="1000"/>
              </a:p>
            </p:txBody>
          </p:sp>
          <p:sp>
            <p:nvSpPr>
              <p:cNvPr id="38" name="object 28">
                <a:extLst>
                  <a:ext uri="{FF2B5EF4-FFF2-40B4-BE49-F238E27FC236}">
                    <a16:creationId xmlns:a16="http://schemas.microsoft.com/office/drawing/2014/main" id="{02C1A724-E53A-45B5-8543-A0DF76488563}"/>
                  </a:ext>
                </a:extLst>
              </p:cNvPr>
              <p:cNvSpPr/>
              <p:nvPr/>
            </p:nvSpPr>
            <p:spPr>
              <a:xfrm>
                <a:off x="3719337" y="3410708"/>
                <a:ext cx="46355" cy="414655"/>
              </a:xfrm>
              <a:custGeom>
                <a:avLst/>
                <a:gdLst/>
                <a:ahLst/>
                <a:cxnLst/>
                <a:rect l="l" t="t" r="r" b="b"/>
                <a:pathLst>
                  <a:path w="46354" h="414654">
                    <a:moveTo>
                      <a:pt x="25476" y="25"/>
                    </a:moveTo>
                    <a:lnTo>
                      <a:pt x="25476" y="203"/>
                    </a:lnTo>
                    <a:lnTo>
                      <a:pt x="0" y="203"/>
                    </a:lnTo>
                    <a:lnTo>
                      <a:pt x="0" y="414353"/>
                    </a:lnTo>
                  </a:path>
                  <a:path w="46354" h="414654">
                    <a:moveTo>
                      <a:pt x="45950" y="414353"/>
                    </a:moveTo>
                    <a:lnTo>
                      <a:pt x="45351" y="0"/>
                    </a:lnTo>
                    <a:lnTo>
                      <a:pt x="25476" y="25"/>
                    </a:lnTo>
                  </a:path>
                </a:pathLst>
              </a:custGeom>
              <a:ln w="4445">
                <a:solidFill>
                  <a:srgbClr val="231F20"/>
                </a:solidFill>
              </a:ln>
            </p:spPr>
            <p:txBody>
              <a:bodyPr wrap="square" lIns="0" tIns="0" rIns="0" bIns="0" rtlCol="0"/>
              <a:lstStyle/>
              <a:p>
                <a:endParaRPr sz="1000"/>
              </a:p>
            </p:txBody>
          </p:sp>
          <p:sp>
            <p:nvSpPr>
              <p:cNvPr id="39" name="object 29">
                <a:extLst>
                  <a:ext uri="{FF2B5EF4-FFF2-40B4-BE49-F238E27FC236}">
                    <a16:creationId xmlns:a16="http://schemas.microsoft.com/office/drawing/2014/main" id="{A5C86F5B-CE7F-4CBB-BE2E-494E35159D1F}"/>
                  </a:ext>
                </a:extLst>
              </p:cNvPr>
              <p:cNvSpPr/>
              <p:nvPr/>
            </p:nvSpPr>
            <p:spPr>
              <a:xfrm>
                <a:off x="4587565" y="2915420"/>
                <a:ext cx="81915" cy="428625"/>
              </a:xfrm>
              <a:custGeom>
                <a:avLst/>
                <a:gdLst/>
                <a:ahLst/>
                <a:cxnLst/>
                <a:rect l="l" t="t" r="r" b="b"/>
                <a:pathLst>
                  <a:path w="81914" h="428625">
                    <a:moveTo>
                      <a:pt x="22999" y="0"/>
                    </a:moveTo>
                    <a:lnTo>
                      <a:pt x="0" y="0"/>
                    </a:lnTo>
                    <a:lnTo>
                      <a:pt x="0" y="428625"/>
                    </a:lnTo>
                    <a:lnTo>
                      <a:pt x="81737" y="428625"/>
                    </a:lnTo>
                    <a:lnTo>
                      <a:pt x="22999" y="0"/>
                    </a:lnTo>
                    <a:close/>
                  </a:path>
                </a:pathLst>
              </a:custGeom>
              <a:solidFill>
                <a:srgbClr val="B68E56"/>
              </a:solidFill>
            </p:spPr>
            <p:txBody>
              <a:bodyPr wrap="square" lIns="0" tIns="0" rIns="0" bIns="0" rtlCol="0"/>
              <a:lstStyle/>
              <a:p>
                <a:endParaRPr sz="1000"/>
              </a:p>
            </p:txBody>
          </p:sp>
          <p:sp>
            <p:nvSpPr>
              <p:cNvPr id="40" name="object 30">
                <a:extLst>
                  <a:ext uri="{FF2B5EF4-FFF2-40B4-BE49-F238E27FC236}">
                    <a16:creationId xmlns:a16="http://schemas.microsoft.com/office/drawing/2014/main" id="{05F38AE0-6207-4A71-BDD7-33A28887A3F4}"/>
                  </a:ext>
                </a:extLst>
              </p:cNvPr>
              <p:cNvSpPr/>
              <p:nvPr/>
            </p:nvSpPr>
            <p:spPr>
              <a:xfrm>
                <a:off x="4587565" y="2915420"/>
                <a:ext cx="81915" cy="428625"/>
              </a:xfrm>
              <a:custGeom>
                <a:avLst/>
                <a:gdLst/>
                <a:ahLst/>
                <a:cxnLst/>
                <a:rect l="l" t="t" r="r" b="b"/>
                <a:pathLst>
                  <a:path w="81914" h="428625">
                    <a:moveTo>
                      <a:pt x="0" y="428625"/>
                    </a:moveTo>
                    <a:lnTo>
                      <a:pt x="0" y="0"/>
                    </a:lnTo>
                    <a:lnTo>
                      <a:pt x="22999" y="0"/>
                    </a:lnTo>
                    <a:lnTo>
                      <a:pt x="81737" y="428625"/>
                    </a:lnTo>
                    <a:lnTo>
                      <a:pt x="0" y="428625"/>
                    </a:lnTo>
                    <a:close/>
                  </a:path>
                </a:pathLst>
              </a:custGeom>
              <a:ln w="4445">
                <a:solidFill>
                  <a:srgbClr val="231F20"/>
                </a:solidFill>
              </a:ln>
            </p:spPr>
            <p:txBody>
              <a:bodyPr wrap="square" lIns="0" tIns="0" rIns="0" bIns="0" rtlCol="0"/>
              <a:lstStyle/>
              <a:p>
                <a:endParaRPr sz="1000"/>
              </a:p>
            </p:txBody>
          </p:sp>
          <p:sp>
            <p:nvSpPr>
              <p:cNvPr id="41" name="object 31">
                <a:extLst>
                  <a:ext uri="{FF2B5EF4-FFF2-40B4-BE49-F238E27FC236}">
                    <a16:creationId xmlns:a16="http://schemas.microsoft.com/office/drawing/2014/main" id="{0666DF9F-777C-4CBC-99FB-A14C281201C6}"/>
                  </a:ext>
                </a:extLst>
              </p:cNvPr>
              <p:cNvSpPr/>
              <p:nvPr/>
            </p:nvSpPr>
            <p:spPr>
              <a:xfrm>
                <a:off x="3766294" y="3440362"/>
                <a:ext cx="66675" cy="384810"/>
              </a:xfrm>
              <a:custGeom>
                <a:avLst/>
                <a:gdLst/>
                <a:ahLst/>
                <a:cxnLst/>
                <a:rect l="l" t="t" r="r" b="b"/>
                <a:pathLst>
                  <a:path w="66675" h="384810">
                    <a:moveTo>
                      <a:pt x="22999" y="0"/>
                    </a:moveTo>
                    <a:lnTo>
                      <a:pt x="0" y="0"/>
                    </a:lnTo>
                    <a:lnTo>
                      <a:pt x="0" y="384699"/>
                    </a:lnTo>
                    <a:lnTo>
                      <a:pt x="66089" y="384699"/>
                    </a:lnTo>
                    <a:lnTo>
                      <a:pt x="22999" y="0"/>
                    </a:lnTo>
                    <a:close/>
                  </a:path>
                </a:pathLst>
              </a:custGeom>
              <a:solidFill>
                <a:srgbClr val="B68E56"/>
              </a:solidFill>
            </p:spPr>
            <p:txBody>
              <a:bodyPr wrap="square" lIns="0" tIns="0" rIns="0" bIns="0" rtlCol="0"/>
              <a:lstStyle/>
              <a:p>
                <a:endParaRPr sz="1000"/>
              </a:p>
            </p:txBody>
          </p:sp>
          <p:sp>
            <p:nvSpPr>
              <p:cNvPr id="42" name="object 32">
                <a:extLst>
                  <a:ext uri="{FF2B5EF4-FFF2-40B4-BE49-F238E27FC236}">
                    <a16:creationId xmlns:a16="http://schemas.microsoft.com/office/drawing/2014/main" id="{014FD085-7E20-43A3-B688-CD80429743D7}"/>
                  </a:ext>
                </a:extLst>
              </p:cNvPr>
              <p:cNvSpPr/>
              <p:nvPr/>
            </p:nvSpPr>
            <p:spPr>
              <a:xfrm>
                <a:off x="3766294" y="3440362"/>
                <a:ext cx="66675" cy="384810"/>
              </a:xfrm>
              <a:custGeom>
                <a:avLst/>
                <a:gdLst/>
                <a:ahLst/>
                <a:cxnLst/>
                <a:rect l="l" t="t" r="r" b="b"/>
                <a:pathLst>
                  <a:path w="66675" h="384810">
                    <a:moveTo>
                      <a:pt x="0" y="384699"/>
                    </a:moveTo>
                    <a:lnTo>
                      <a:pt x="0" y="0"/>
                    </a:lnTo>
                    <a:lnTo>
                      <a:pt x="22999" y="0"/>
                    </a:lnTo>
                    <a:lnTo>
                      <a:pt x="66089" y="384699"/>
                    </a:lnTo>
                  </a:path>
                </a:pathLst>
              </a:custGeom>
              <a:ln w="4445">
                <a:solidFill>
                  <a:srgbClr val="231F20"/>
                </a:solidFill>
              </a:ln>
            </p:spPr>
            <p:txBody>
              <a:bodyPr wrap="square" lIns="0" tIns="0" rIns="0" bIns="0" rtlCol="0"/>
              <a:lstStyle/>
              <a:p>
                <a:endParaRPr sz="1000"/>
              </a:p>
            </p:txBody>
          </p:sp>
          <p:sp>
            <p:nvSpPr>
              <p:cNvPr id="43" name="object 33">
                <a:extLst>
                  <a:ext uri="{FF2B5EF4-FFF2-40B4-BE49-F238E27FC236}">
                    <a16:creationId xmlns:a16="http://schemas.microsoft.com/office/drawing/2014/main" id="{6C72F43A-2935-4202-A0C0-FCEFA1ADA696}"/>
                  </a:ext>
                </a:extLst>
              </p:cNvPr>
              <p:cNvSpPr/>
              <p:nvPr/>
            </p:nvSpPr>
            <p:spPr>
              <a:xfrm>
                <a:off x="5408537" y="2387321"/>
                <a:ext cx="257175" cy="41275"/>
              </a:xfrm>
              <a:custGeom>
                <a:avLst/>
                <a:gdLst/>
                <a:ahLst/>
                <a:cxnLst/>
                <a:rect l="l" t="t" r="r" b="b"/>
                <a:pathLst>
                  <a:path w="257175" h="41275">
                    <a:moveTo>
                      <a:pt x="256652" y="0"/>
                    </a:moveTo>
                    <a:lnTo>
                      <a:pt x="266" y="0"/>
                    </a:lnTo>
                    <a:lnTo>
                      <a:pt x="0" y="23012"/>
                    </a:lnTo>
                    <a:lnTo>
                      <a:pt x="256652" y="41182"/>
                    </a:lnTo>
                    <a:lnTo>
                      <a:pt x="256652" y="0"/>
                    </a:lnTo>
                    <a:close/>
                  </a:path>
                </a:pathLst>
              </a:custGeom>
              <a:solidFill>
                <a:srgbClr val="B68E56"/>
              </a:solidFill>
            </p:spPr>
            <p:txBody>
              <a:bodyPr wrap="square" lIns="0" tIns="0" rIns="0" bIns="0" rtlCol="0"/>
              <a:lstStyle/>
              <a:p>
                <a:endParaRPr sz="1000"/>
              </a:p>
            </p:txBody>
          </p:sp>
          <p:sp>
            <p:nvSpPr>
              <p:cNvPr id="44" name="object 34">
                <a:extLst>
                  <a:ext uri="{FF2B5EF4-FFF2-40B4-BE49-F238E27FC236}">
                    <a16:creationId xmlns:a16="http://schemas.microsoft.com/office/drawing/2014/main" id="{D77DC288-769B-4CC9-80B6-B41F0CF82BC5}"/>
                  </a:ext>
                </a:extLst>
              </p:cNvPr>
              <p:cNvSpPr/>
              <p:nvPr/>
            </p:nvSpPr>
            <p:spPr>
              <a:xfrm>
                <a:off x="5408537" y="2387321"/>
                <a:ext cx="257175" cy="41275"/>
              </a:xfrm>
              <a:custGeom>
                <a:avLst/>
                <a:gdLst/>
                <a:ahLst/>
                <a:cxnLst/>
                <a:rect l="l" t="t" r="r" b="b"/>
                <a:pathLst>
                  <a:path w="257175" h="41275">
                    <a:moveTo>
                      <a:pt x="256652" y="0"/>
                    </a:moveTo>
                    <a:lnTo>
                      <a:pt x="266" y="0"/>
                    </a:lnTo>
                    <a:lnTo>
                      <a:pt x="0" y="23012"/>
                    </a:lnTo>
                    <a:lnTo>
                      <a:pt x="256652" y="41182"/>
                    </a:lnTo>
                  </a:path>
                </a:pathLst>
              </a:custGeom>
              <a:ln w="4445">
                <a:solidFill>
                  <a:srgbClr val="231F20"/>
                </a:solidFill>
              </a:ln>
            </p:spPr>
            <p:txBody>
              <a:bodyPr wrap="square" lIns="0" tIns="0" rIns="0" bIns="0" rtlCol="0"/>
              <a:lstStyle/>
              <a:p>
                <a:endParaRPr sz="1000"/>
              </a:p>
            </p:txBody>
          </p:sp>
          <p:sp>
            <p:nvSpPr>
              <p:cNvPr id="45" name="object 35">
                <a:extLst>
                  <a:ext uri="{FF2B5EF4-FFF2-40B4-BE49-F238E27FC236}">
                    <a16:creationId xmlns:a16="http://schemas.microsoft.com/office/drawing/2014/main" id="{835C0CCD-4332-4B1A-B1DF-F0BE44DEA786}"/>
                  </a:ext>
                </a:extLst>
              </p:cNvPr>
              <p:cNvSpPr/>
              <p:nvPr/>
            </p:nvSpPr>
            <p:spPr>
              <a:xfrm>
                <a:off x="3768129" y="3439295"/>
                <a:ext cx="821055" cy="81915"/>
              </a:xfrm>
              <a:custGeom>
                <a:avLst/>
                <a:gdLst/>
                <a:ahLst/>
                <a:cxnLst/>
                <a:rect l="l" t="t" r="r" b="b"/>
                <a:pathLst>
                  <a:path w="821054" h="81914">
                    <a:moveTo>
                      <a:pt x="820737" y="0"/>
                    </a:moveTo>
                    <a:lnTo>
                      <a:pt x="0" y="0"/>
                    </a:lnTo>
                    <a:lnTo>
                      <a:pt x="0" y="22999"/>
                    </a:lnTo>
                    <a:lnTo>
                      <a:pt x="820737" y="81737"/>
                    </a:lnTo>
                    <a:lnTo>
                      <a:pt x="820737" y="0"/>
                    </a:lnTo>
                    <a:close/>
                  </a:path>
                </a:pathLst>
              </a:custGeom>
              <a:solidFill>
                <a:srgbClr val="B68E56"/>
              </a:solidFill>
            </p:spPr>
            <p:txBody>
              <a:bodyPr wrap="square" lIns="0" tIns="0" rIns="0" bIns="0" rtlCol="0"/>
              <a:lstStyle/>
              <a:p>
                <a:endParaRPr sz="1000"/>
              </a:p>
            </p:txBody>
          </p:sp>
          <p:sp>
            <p:nvSpPr>
              <p:cNvPr id="46" name="object 36">
                <a:extLst>
                  <a:ext uri="{FF2B5EF4-FFF2-40B4-BE49-F238E27FC236}">
                    <a16:creationId xmlns:a16="http://schemas.microsoft.com/office/drawing/2014/main" id="{A95EEA52-06EA-4BF6-BA53-49265018C4BC}"/>
                  </a:ext>
                </a:extLst>
              </p:cNvPr>
              <p:cNvSpPr/>
              <p:nvPr/>
            </p:nvSpPr>
            <p:spPr>
              <a:xfrm>
                <a:off x="3768129" y="3439295"/>
                <a:ext cx="821055" cy="81915"/>
              </a:xfrm>
              <a:custGeom>
                <a:avLst/>
                <a:gdLst/>
                <a:ahLst/>
                <a:cxnLst/>
                <a:rect l="l" t="t" r="r" b="b"/>
                <a:pathLst>
                  <a:path w="821054" h="81914">
                    <a:moveTo>
                      <a:pt x="820737" y="0"/>
                    </a:moveTo>
                    <a:lnTo>
                      <a:pt x="0" y="0"/>
                    </a:lnTo>
                    <a:lnTo>
                      <a:pt x="0" y="22999"/>
                    </a:lnTo>
                    <a:lnTo>
                      <a:pt x="820737" y="81737"/>
                    </a:lnTo>
                    <a:lnTo>
                      <a:pt x="820737" y="0"/>
                    </a:lnTo>
                    <a:close/>
                  </a:path>
                </a:pathLst>
              </a:custGeom>
              <a:ln w="4445">
                <a:solidFill>
                  <a:srgbClr val="231F20"/>
                </a:solidFill>
              </a:ln>
            </p:spPr>
            <p:txBody>
              <a:bodyPr wrap="square" lIns="0" tIns="0" rIns="0" bIns="0" rtlCol="0"/>
              <a:lstStyle/>
              <a:p>
                <a:endParaRPr sz="1000"/>
              </a:p>
            </p:txBody>
          </p:sp>
          <p:sp>
            <p:nvSpPr>
              <p:cNvPr id="47" name="object 37">
                <a:extLst>
                  <a:ext uri="{FF2B5EF4-FFF2-40B4-BE49-F238E27FC236}">
                    <a16:creationId xmlns:a16="http://schemas.microsoft.com/office/drawing/2014/main" id="{4D763880-8C32-45AF-B343-BB969C352A36}"/>
                  </a:ext>
                </a:extLst>
              </p:cNvPr>
              <p:cNvSpPr/>
              <p:nvPr/>
            </p:nvSpPr>
            <p:spPr>
              <a:xfrm>
                <a:off x="5302175" y="2815941"/>
                <a:ext cx="363220" cy="307975"/>
              </a:xfrm>
              <a:custGeom>
                <a:avLst/>
                <a:gdLst/>
                <a:ahLst/>
                <a:cxnLst/>
                <a:rect l="l" t="t" r="r" b="b"/>
                <a:pathLst>
                  <a:path w="363220" h="307975">
                    <a:moveTo>
                      <a:pt x="0" y="0"/>
                    </a:moveTo>
                    <a:lnTo>
                      <a:pt x="0" y="307962"/>
                    </a:lnTo>
                    <a:lnTo>
                      <a:pt x="363015" y="64422"/>
                    </a:lnTo>
                    <a:lnTo>
                      <a:pt x="363015" y="412"/>
                    </a:lnTo>
                    <a:lnTo>
                      <a:pt x="0" y="0"/>
                    </a:lnTo>
                    <a:close/>
                  </a:path>
                </a:pathLst>
              </a:custGeom>
              <a:solidFill>
                <a:srgbClr val="FFE3A5"/>
              </a:solidFill>
            </p:spPr>
            <p:txBody>
              <a:bodyPr wrap="square" lIns="0" tIns="0" rIns="0" bIns="0" rtlCol="0"/>
              <a:lstStyle/>
              <a:p>
                <a:endParaRPr sz="1000"/>
              </a:p>
            </p:txBody>
          </p:sp>
          <p:sp>
            <p:nvSpPr>
              <p:cNvPr id="48" name="object 38">
                <a:extLst>
                  <a:ext uri="{FF2B5EF4-FFF2-40B4-BE49-F238E27FC236}">
                    <a16:creationId xmlns:a16="http://schemas.microsoft.com/office/drawing/2014/main" id="{A95BFBBE-E8B3-46B6-B28C-33542070273B}"/>
                  </a:ext>
                </a:extLst>
              </p:cNvPr>
              <p:cNvSpPr/>
              <p:nvPr/>
            </p:nvSpPr>
            <p:spPr>
              <a:xfrm>
                <a:off x="5302175" y="2815941"/>
                <a:ext cx="363220" cy="307975"/>
              </a:xfrm>
              <a:custGeom>
                <a:avLst/>
                <a:gdLst/>
                <a:ahLst/>
                <a:cxnLst/>
                <a:rect l="l" t="t" r="r" b="b"/>
                <a:pathLst>
                  <a:path w="363220" h="307975">
                    <a:moveTo>
                      <a:pt x="363015" y="64422"/>
                    </a:moveTo>
                    <a:lnTo>
                      <a:pt x="0" y="307962"/>
                    </a:lnTo>
                    <a:lnTo>
                      <a:pt x="0" y="0"/>
                    </a:lnTo>
                    <a:lnTo>
                      <a:pt x="363015" y="412"/>
                    </a:lnTo>
                  </a:path>
                </a:pathLst>
              </a:custGeom>
              <a:ln w="4445">
                <a:solidFill>
                  <a:srgbClr val="231F20"/>
                </a:solidFill>
              </a:ln>
            </p:spPr>
            <p:txBody>
              <a:bodyPr wrap="square" lIns="0" tIns="0" rIns="0" bIns="0" rtlCol="0"/>
              <a:lstStyle/>
              <a:p>
                <a:endParaRPr sz="1000"/>
              </a:p>
            </p:txBody>
          </p:sp>
          <p:sp>
            <p:nvSpPr>
              <p:cNvPr id="49" name="object 39">
                <a:extLst>
                  <a:ext uri="{FF2B5EF4-FFF2-40B4-BE49-F238E27FC236}">
                    <a16:creationId xmlns:a16="http://schemas.microsoft.com/office/drawing/2014/main" id="{8FF036DA-C8D5-4821-8A1A-F67D45FCC1A8}"/>
                  </a:ext>
                </a:extLst>
              </p:cNvPr>
              <p:cNvSpPr/>
              <p:nvPr/>
            </p:nvSpPr>
            <p:spPr>
              <a:xfrm>
                <a:off x="5408829" y="2387303"/>
                <a:ext cx="81915" cy="428625"/>
              </a:xfrm>
              <a:custGeom>
                <a:avLst/>
                <a:gdLst/>
                <a:ahLst/>
                <a:cxnLst/>
                <a:rect l="l" t="t" r="r" b="b"/>
                <a:pathLst>
                  <a:path w="81914" h="428625">
                    <a:moveTo>
                      <a:pt x="23012" y="0"/>
                    </a:moveTo>
                    <a:lnTo>
                      <a:pt x="0" y="0"/>
                    </a:lnTo>
                    <a:lnTo>
                      <a:pt x="0" y="428625"/>
                    </a:lnTo>
                    <a:lnTo>
                      <a:pt x="81749" y="428625"/>
                    </a:lnTo>
                    <a:lnTo>
                      <a:pt x="23012" y="0"/>
                    </a:lnTo>
                    <a:close/>
                  </a:path>
                </a:pathLst>
              </a:custGeom>
              <a:solidFill>
                <a:srgbClr val="B68E56"/>
              </a:solidFill>
            </p:spPr>
            <p:txBody>
              <a:bodyPr wrap="square" lIns="0" tIns="0" rIns="0" bIns="0" rtlCol="0"/>
              <a:lstStyle/>
              <a:p>
                <a:endParaRPr sz="1000"/>
              </a:p>
            </p:txBody>
          </p:sp>
          <p:sp>
            <p:nvSpPr>
              <p:cNvPr id="50" name="object 40">
                <a:extLst>
                  <a:ext uri="{FF2B5EF4-FFF2-40B4-BE49-F238E27FC236}">
                    <a16:creationId xmlns:a16="http://schemas.microsoft.com/office/drawing/2014/main" id="{852A214D-1B22-408B-A71B-613F117154AB}"/>
                  </a:ext>
                </a:extLst>
              </p:cNvPr>
              <p:cNvSpPr/>
              <p:nvPr/>
            </p:nvSpPr>
            <p:spPr>
              <a:xfrm>
                <a:off x="5408829" y="2387303"/>
                <a:ext cx="81915" cy="428625"/>
              </a:xfrm>
              <a:custGeom>
                <a:avLst/>
                <a:gdLst/>
                <a:ahLst/>
                <a:cxnLst/>
                <a:rect l="l" t="t" r="r" b="b"/>
                <a:pathLst>
                  <a:path w="81914" h="428625">
                    <a:moveTo>
                      <a:pt x="0" y="428625"/>
                    </a:moveTo>
                    <a:lnTo>
                      <a:pt x="0" y="0"/>
                    </a:lnTo>
                    <a:lnTo>
                      <a:pt x="23012" y="0"/>
                    </a:lnTo>
                    <a:lnTo>
                      <a:pt x="81749" y="428625"/>
                    </a:lnTo>
                    <a:lnTo>
                      <a:pt x="0" y="428625"/>
                    </a:lnTo>
                    <a:close/>
                  </a:path>
                </a:pathLst>
              </a:custGeom>
              <a:ln w="4445">
                <a:solidFill>
                  <a:srgbClr val="231F20"/>
                </a:solidFill>
              </a:ln>
            </p:spPr>
            <p:txBody>
              <a:bodyPr wrap="square" lIns="0" tIns="0" rIns="0" bIns="0" rtlCol="0"/>
              <a:lstStyle/>
              <a:p>
                <a:endParaRPr sz="1000"/>
              </a:p>
            </p:txBody>
          </p:sp>
          <p:sp>
            <p:nvSpPr>
              <p:cNvPr id="51" name="object 41">
                <a:extLst>
                  <a:ext uri="{FF2B5EF4-FFF2-40B4-BE49-F238E27FC236}">
                    <a16:creationId xmlns:a16="http://schemas.microsoft.com/office/drawing/2014/main" id="{BB3D1205-9AFF-4E5C-932C-120E88231926}"/>
                  </a:ext>
                </a:extLst>
              </p:cNvPr>
              <p:cNvSpPr/>
              <p:nvPr/>
            </p:nvSpPr>
            <p:spPr>
              <a:xfrm>
                <a:off x="4589400" y="2911178"/>
                <a:ext cx="821055" cy="81915"/>
              </a:xfrm>
              <a:custGeom>
                <a:avLst/>
                <a:gdLst/>
                <a:ahLst/>
                <a:cxnLst/>
                <a:rect l="l" t="t" r="r" b="b"/>
                <a:pathLst>
                  <a:path w="821054" h="81914">
                    <a:moveTo>
                      <a:pt x="820737" y="0"/>
                    </a:moveTo>
                    <a:lnTo>
                      <a:pt x="0" y="0"/>
                    </a:lnTo>
                    <a:lnTo>
                      <a:pt x="0" y="23012"/>
                    </a:lnTo>
                    <a:lnTo>
                      <a:pt x="820737" y="81737"/>
                    </a:lnTo>
                    <a:lnTo>
                      <a:pt x="820737" y="0"/>
                    </a:lnTo>
                    <a:close/>
                  </a:path>
                </a:pathLst>
              </a:custGeom>
              <a:solidFill>
                <a:srgbClr val="B68E56"/>
              </a:solidFill>
            </p:spPr>
            <p:txBody>
              <a:bodyPr wrap="square" lIns="0" tIns="0" rIns="0" bIns="0" rtlCol="0"/>
              <a:lstStyle/>
              <a:p>
                <a:endParaRPr sz="1000"/>
              </a:p>
            </p:txBody>
          </p:sp>
          <p:sp>
            <p:nvSpPr>
              <p:cNvPr id="52" name="object 42">
                <a:extLst>
                  <a:ext uri="{FF2B5EF4-FFF2-40B4-BE49-F238E27FC236}">
                    <a16:creationId xmlns:a16="http://schemas.microsoft.com/office/drawing/2014/main" id="{33FFE436-BE4D-472A-A766-3E530BAB6B2C}"/>
                  </a:ext>
                </a:extLst>
              </p:cNvPr>
              <p:cNvSpPr/>
              <p:nvPr/>
            </p:nvSpPr>
            <p:spPr>
              <a:xfrm>
                <a:off x="4589400" y="2911178"/>
                <a:ext cx="821055" cy="81915"/>
              </a:xfrm>
              <a:custGeom>
                <a:avLst/>
                <a:gdLst/>
                <a:ahLst/>
                <a:cxnLst/>
                <a:rect l="l" t="t" r="r" b="b"/>
                <a:pathLst>
                  <a:path w="821054" h="81914">
                    <a:moveTo>
                      <a:pt x="820737" y="0"/>
                    </a:moveTo>
                    <a:lnTo>
                      <a:pt x="0" y="0"/>
                    </a:lnTo>
                    <a:lnTo>
                      <a:pt x="0" y="23012"/>
                    </a:lnTo>
                    <a:lnTo>
                      <a:pt x="820737" y="81737"/>
                    </a:lnTo>
                    <a:lnTo>
                      <a:pt x="820737" y="0"/>
                    </a:lnTo>
                    <a:close/>
                  </a:path>
                </a:pathLst>
              </a:custGeom>
              <a:ln w="4445">
                <a:solidFill>
                  <a:srgbClr val="231F20"/>
                </a:solidFill>
              </a:ln>
            </p:spPr>
            <p:txBody>
              <a:bodyPr wrap="square" lIns="0" tIns="0" rIns="0" bIns="0" rtlCol="0"/>
              <a:lstStyle/>
              <a:p>
                <a:endParaRPr sz="1000"/>
              </a:p>
            </p:txBody>
          </p:sp>
          <p:sp>
            <p:nvSpPr>
              <p:cNvPr id="53" name="object 43">
                <a:extLst>
                  <a:ext uri="{FF2B5EF4-FFF2-40B4-BE49-F238E27FC236}">
                    <a16:creationId xmlns:a16="http://schemas.microsoft.com/office/drawing/2014/main" id="{988D4AE1-83B4-4D15-A001-D528B7CDF5FA}"/>
                  </a:ext>
                </a:extLst>
              </p:cNvPr>
              <p:cNvSpPr/>
              <p:nvPr/>
            </p:nvSpPr>
            <p:spPr>
              <a:xfrm>
                <a:off x="4421371" y="2816114"/>
                <a:ext cx="988060" cy="95250"/>
              </a:xfrm>
              <a:custGeom>
                <a:avLst/>
                <a:gdLst/>
                <a:ahLst/>
                <a:cxnLst/>
                <a:rect l="l" t="t" r="r" b="b"/>
                <a:pathLst>
                  <a:path w="988060" h="95250">
                    <a:moveTo>
                      <a:pt x="987450" y="0"/>
                    </a:moveTo>
                    <a:lnTo>
                      <a:pt x="63766" y="0"/>
                    </a:lnTo>
                    <a:lnTo>
                      <a:pt x="38426" y="2010"/>
                    </a:lnTo>
                    <a:lnTo>
                      <a:pt x="18214" y="10502"/>
                    </a:lnTo>
                    <a:lnTo>
                      <a:pt x="4837" y="25138"/>
                    </a:lnTo>
                    <a:lnTo>
                      <a:pt x="0" y="45580"/>
                    </a:lnTo>
                    <a:lnTo>
                      <a:pt x="4814" y="66063"/>
                    </a:lnTo>
                    <a:lnTo>
                      <a:pt x="18002" y="81076"/>
                    </a:lnTo>
                    <a:lnTo>
                      <a:pt x="37676" y="90632"/>
                    </a:lnTo>
                    <a:lnTo>
                      <a:pt x="61950" y="94742"/>
                    </a:lnTo>
                    <a:lnTo>
                      <a:pt x="987450" y="94742"/>
                    </a:lnTo>
                    <a:lnTo>
                      <a:pt x="987450" y="0"/>
                    </a:lnTo>
                    <a:close/>
                  </a:path>
                </a:pathLst>
              </a:custGeom>
              <a:solidFill>
                <a:srgbClr val="B68E56"/>
              </a:solidFill>
            </p:spPr>
            <p:txBody>
              <a:bodyPr wrap="square" lIns="0" tIns="0" rIns="0" bIns="0" rtlCol="0"/>
              <a:lstStyle/>
              <a:p>
                <a:endParaRPr sz="1000"/>
              </a:p>
            </p:txBody>
          </p:sp>
          <p:sp>
            <p:nvSpPr>
              <p:cNvPr id="54" name="object 44">
                <a:extLst>
                  <a:ext uri="{FF2B5EF4-FFF2-40B4-BE49-F238E27FC236}">
                    <a16:creationId xmlns:a16="http://schemas.microsoft.com/office/drawing/2014/main" id="{68D1AE30-BFA6-4478-85F2-FABA73CC2F76}"/>
                  </a:ext>
                </a:extLst>
              </p:cNvPr>
              <p:cNvSpPr/>
              <p:nvPr/>
            </p:nvSpPr>
            <p:spPr>
              <a:xfrm>
                <a:off x="4421371" y="2816114"/>
                <a:ext cx="988060" cy="95250"/>
              </a:xfrm>
              <a:custGeom>
                <a:avLst/>
                <a:gdLst/>
                <a:ahLst/>
                <a:cxnLst/>
                <a:rect l="l" t="t" r="r" b="b"/>
                <a:pathLst>
                  <a:path w="988060" h="95250">
                    <a:moveTo>
                      <a:pt x="61950" y="94742"/>
                    </a:moveTo>
                    <a:lnTo>
                      <a:pt x="987450" y="94742"/>
                    </a:lnTo>
                    <a:lnTo>
                      <a:pt x="987450" y="0"/>
                    </a:lnTo>
                    <a:lnTo>
                      <a:pt x="63766" y="0"/>
                    </a:lnTo>
                    <a:lnTo>
                      <a:pt x="38426" y="2010"/>
                    </a:lnTo>
                    <a:lnTo>
                      <a:pt x="18214" y="10502"/>
                    </a:lnTo>
                    <a:lnTo>
                      <a:pt x="4837" y="25138"/>
                    </a:lnTo>
                    <a:lnTo>
                      <a:pt x="0" y="45580"/>
                    </a:lnTo>
                    <a:lnTo>
                      <a:pt x="4814" y="66063"/>
                    </a:lnTo>
                    <a:lnTo>
                      <a:pt x="18002" y="81076"/>
                    </a:lnTo>
                    <a:lnTo>
                      <a:pt x="37676" y="90632"/>
                    </a:lnTo>
                    <a:lnTo>
                      <a:pt x="61950" y="94742"/>
                    </a:lnTo>
                    <a:close/>
                  </a:path>
                </a:pathLst>
              </a:custGeom>
              <a:ln w="4445">
                <a:solidFill>
                  <a:srgbClr val="231F20"/>
                </a:solidFill>
              </a:ln>
            </p:spPr>
            <p:txBody>
              <a:bodyPr wrap="square" lIns="0" tIns="0" rIns="0" bIns="0" rtlCol="0"/>
              <a:lstStyle/>
              <a:p>
                <a:endParaRPr sz="1000"/>
              </a:p>
            </p:txBody>
          </p:sp>
          <p:sp>
            <p:nvSpPr>
              <p:cNvPr id="55" name="object 45">
                <a:extLst>
                  <a:ext uri="{FF2B5EF4-FFF2-40B4-BE49-F238E27FC236}">
                    <a16:creationId xmlns:a16="http://schemas.microsoft.com/office/drawing/2014/main" id="{4CDA0437-FAD0-4843-8FAA-A3125B0DCECF}"/>
                  </a:ext>
                </a:extLst>
              </p:cNvPr>
              <p:cNvSpPr/>
              <p:nvPr/>
            </p:nvSpPr>
            <p:spPr>
              <a:xfrm>
                <a:off x="5362676" y="2354477"/>
                <a:ext cx="46355" cy="556260"/>
              </a:xfrm>
              <a:custGeom>
                <a:avLst/>
                <a:gdLst/>
                <a:ahLst/>
                <a:cxnLst/>
                <a:rect l="l" t="t" r="r" b="b"/>
                <a:pathLst>
                  <a:path w="46354" h="556260">
                    <a:moveTo>
                      <a:pt x="45758" y="31750"/>
                    </a:moveTo>
                    <a:lnTo>
                      <a:pt x="45351" y="31750"/>
                    </a:lnTo>
                    <a:lnTo>
                      <a:pt x="45351" y="0"/>
                    </a:lnTo>
                    <a:lnTo>
                      <a:pt x="0" y="0"/>
                    </a:lnTo>
                    <a:lnTo>
                      <a:pt x="0" y="31750"/>
                    </a:lnTo>
                    <a:lnTo>
                      <a:pt x="0" y="556260"/>
                    </a:lnTo>
                    <a:lnTo>
                      <a:pt x="45758" y="556260"/>
                    </a:lnTo>
                    <a:lnTo>
                      <a:pt x="45758" y="31750"/>
                    </a:lnTo>
                    <a:close/>
                  </a:path>
                </a:pathLst>
              </a:custGeom>
              <a:solidFill>
                <a:srgbClr val="B68E56"/>
              </a:solidFill>
            </p:spPr>
            <p:txBody>
              <a:bodyPr wrap="square" lIns="0" tIns="0" rIns="0" bIns="0" rtlCol="0"/>
              <a:lstStyle/>
              <a:p>
                <a:endParaRPr sz="1000"/>
              </a:p>
            </p:txBody>
          </p:sp>
          <p:sp>
            <p:nvSpPr>
              <p:cNvPr id="56" name="object 46">
                <a:extLst>
                  <a:ext uri="{FF2B5EF4-FFF2-40B4-BE49-F238E27FC236}">
                    <a16:creationId xmlns:a16="http://schemas.microsoft.com/office/drawing/2014/main" id="{2A5E0A0F-A7D7-413A-81B1-C4D171E1DD9B}"/>
                  </a:ext>
                </a:extLst>
              </p:cNvPr>
              <p:cNvSpPr/>
              <p:nvPr/>
            </p:nvSpPr>
            <p:spPr>
              <a:xfrm>
                <a:off x="5362677" y="2354499"/>
                <a:ext cx="46355" cy="556260"/>
              </a:xfrm>
              <a:custGeom>
                <a:avLst/>
                <a:gdLst/>
                <a:ahLst/>
                <a:cxnLst/>
                <a:rect l="l" t="t" r="r" b="b"/>
                <a:pathLst>
                  <a:path w="46354" h="556260">
                    <a:moveTo>
                      <a:pt x="45377" y="31724"/>
                    </a:moveTo>
                    <a:lnTo>
                      <a:pt x="45338" y="0"/>
                    </a:lnTo>
                    <a:lnTo>
                      <a:pt x="25476" y="12"/>
                    </a:lnTo>
                    <a:lnTo>
                      <a:pt x="25476" y="190"/>
                    </a:lnTo>
                    <a:lnTo>
                      <a:pt x="0" y="190"/>
                    </a:lnTo>
                    <a:lnTo>
                      <a:pt x="0" y="556145"/>
                    </a:lnTo>
                    <a:lnTo>
                      <a:pt x="46139" y="556145"/>
                    </a:lnTo>
                    <a:lnTo>
                      <a:pt x="45377" y="31724"/>
                    </a:lnTo>
                  </a:path>
                </a:pathLst>
              </a:custGeom>
              <a:ln w="4445">
                <a:solidFill>
                  <a:srgbClr val="231F20"/>
                </a:solidFill>
              </a:ln>
            </p:spPr>
            <p:txBody>
              <a:bodyPr wrap="square" lIns="0" tIns="0" rIns="0" bIns="0" rtlCol="0"/>
              <a:lstStyle/>
              <a:p>
                <a:endParaRPr sz="1000"/>
              </a:p>
            </p:txBody>
          </p:sp>
          <p:sp>
            <p:nvSpPr>
              <p:cNvPr id="57" name="object 47">
                <a:extLst>
                  <a:ext uri="{FF2B5EF4-FFF2-40B4-BE49-F238E27FC236}">
                    <a16:creationId xmlns:a16="http://schemas.microsoft.com/office/drawing/2014/main" id="{982F613F-644F-47E4-BB63-295BEAC7E5A6}"/>
                  </a:ext>
                </a:extLst>
              </p:cNvPr>
              <p:cNvSpPr/>
              <p:nvPr/>
            </p:nvSpPr>
            <p:spPr>
              <a:xfrm>
                <a:off x="5275390" y="2851908"/>
                <a:ext cx="133985" cy="27305"/>
              </a:xfrm>
              <a:custGeom>
                <a:avLst/>
                <a:gdLst/>
                <a:ahLst/>
                <a:cxnLst/>
                <a:rect l="l" t="t" r="r" b="b"/>
                <a:pathLst>
                  <a:path w="133985" h="27305">
                    <a:moveTo>
                      <a:pt x="133451" y="0"/>
                    </a:moveTo>
                    <a:lnTo>
                      <a:pt x="123101" y="6350"/>
                    </a:lnTo>
                    <a:lnTo>
                      <a:pt x="92011" y="6350"/>
                    </a:lnTo>
                    <a:lnTo>
                      <a:pt x="92011" y="9525"/>
                    </a:lnTo>
                    <a:lnTo>
                      <a:pt x="20726" y="9525"/>
                    </a:lnTo>
                    <a:lnTo>
                      <a:pt x="0" y="13500"/>
                    </a:lnTo>
                    <a:lnTo>
                      <a:pt x="20726" y="17462"/>
                    </a:lnTo>
                    <a:lnTo>
                      <a:pt x="92011" y="17462"/>
                    </a:lnTo>
                    <a:lnTo>
                      <a:pt x="92011" y="20650"/>
                    </a:lnTo>
                    <a:lnTo>
                      <a:pt x="123101" y="20650"/>
                    </a:lnTo>
                    <a:lnTo>
                      <a:pt x="133451" y="27000"/>
                    </a:lnTo>
                    <a:lnTo>
                      <a:pt x="133451" y="0"/>
                    </a:lnTo>
                    <a:close/>
                  </a:path>
                </a:pathLst>
              </a:custGeom>
              <a:solidFill>
                <a:srgbClr val="D1D3D4"/>
              </a:solidFill>
            </p:spPr>
            <p:txBody>
              <a:bodyPr wrap="square" lIns="0" tIns="0" rIns="0" bIns="0" rtlCol="0"/>
              <a:lstStyle/>
              <a:p>
                <a:endParaRPr sz="1000"/>
              </a:p>
            </p:txBody>
          </p:sp>
          <p:sp>
            <p:nvSpPr>
              <p:cNvPr id="58" name="object 48">
                <a:extLst>
                  <a:ext uri="{FF2B5EF4-FFF2-40B4-BE49-F238E27FC236}">
                    <a16:creationId xmlns:a16="http://schemas.microsoft.com/office/drawing/2014/main" id="{9CF4CFF7-2F31-4F33-AF95-D91743AB90FB}"/>
                  </a:ext>
                </a:extLst>
              </p:cNvPr>
              <p:cNvSpPr/>
              <p:nvPr/>
            </p:nvSpPr>
            <p:spPr>
              <a:xfrm>
                <a:off x="5275390" y="2851908"/>
                <a:ext cx="133985" cy="27305"/>
              </a:xfrm>
              <a:custGeom>
                <a:avLst/>
                <a:gdLst/>
                <a:ahLst/>
                <a:cxnLst/>
                <a:rect l="l" t="t" r="r" b="b"/>
                <a:pathLst>
                  <a:path w="133985" h="27305">
                    <a:moveTo>
                      <a:pt x="133451" y="0"/>
                    </a:moveTo>
                    <a:lnTo>
                      <a:pt x="123101" y="6350"/>
                    </a:lnTo>
                    <a:lnTo>
                      <a:pt x="92011" y="6350"/>
                    </a:lnTo>
                    <a:lnTo>
                      <a:pt x="92011" y="9525"/>
                    </a:lnTo>
                    <a:lnTo>
                      <a:pt x="20726" y="9525"/>
                    </a:lnTo>
                    <a:lnTo>
                      <a:pt x="0" y="13500"/>
                    </a:lnTo>
                    <a:lnTo>
                      <a:pt x="20726" y="17462"/>
                    </a:lnTo>
                    <a:lnTo>
                      <a:pt x="92011" y="17462"/>
                    </a:lnTo>
                    <a:lnTo>
                      <a:pt x="92011" y="20650"/>
                    </a:lnTo>
                    <a:lnTo>
                      <a:pt x="123101" y="20650"/>
                    </a:lnTo>
                    <a:lnTo>
                      <a:pt x="133451" y="27000"/>
                    </a:lnTo>
                    <a:lnTo>
                      <a:pt x="133451" y="0"/>
                    </a:lnTo>
                    <a:close/>
                  </a:path>
                </a:pathLst>
              </a:custGeom>
              <a:ln w="4445">
                <a:solidFill>
                  <a:srgbClr val="231F20"/>
                </a:solidFill>
              </a:ln>
            </p:spPr>
            <p:txBody>
              <a:bodyPr wrap="square" lIns="0" tIns="0" rIns="0" bIns="0" rtlCol="0"/>
              <a:lstStyle/>
              <a:p>
                <a:endParaRPr sz="1000"/>
              </a:p>
            </p:txBody>
          </p:sp>
          <p:sp>
            <p:nvSpPr>
              <p:cNvPr id="59" name="object 49">
                <a:extLst>
                  <a:ext uri="{FF2B5EF4-FFF2-40B4-BE49-F238E27FC236}">
                    <a16:creationId xmlns:a16="http://schemas.microsoft.com/office/drawing/2014/main" id="{D5FF5602-4E16-4A60-9561-89055A9E330D}"/>
                  </a:ext>
                </a:extLst>
              </p:cNvPr>
              <p:cNvSpPr/>
              <p:nvPr/>
            </p:nvSpPr>
            <p:spPr>
              <a:xfrm>
                <a:off x="4252916" y="2880580"/>
                <a:ext cx="1412875" cy="944880"/>
              </a:xfrm>
              <a:custGeom>
                <a:avLst/>
                <a:gdLst/>
                <a:ahLst/>
                <a:cxnLst/>
                <a:rect l="l" t="t" r="r" b="b"/>
                <a:pathLst>
                  <a:path w="1412875" h="944879">
                    <a:moveTo>
                      <a:pt x="1412274" y="0"/>
                    </a:moveTo>
                    <a:lnTo>
                      <a:pt x="0" y="944482"/>
                    </a:lnTo>
                    <a:lnTo>
                      <a:pt x="99570" y="944482"/>
                    </a:lnTo>
                    <a:lnTo>
                      <a:pt x="1412274" y="66046"/>
                    </a:lnTo>
                    <a:lnTo>
                      <a:pt x="1412274" y="0"/>
                    </a:lnTo>
                    <a:close/>
                  </a:path>
                </a:pathLst>
              </a:custGeom>
              <a:solidFill>
                <a:srgbClr val="E0BC8A"/>
              </a:solidFill>
            </p:spPr>
            <p:txBody>
              <a:bodyPr wrap="square" lIns="0" tIns="0" rIns="0" bIns="0" rtlCol="0"/>
              <a:lstStyle/>
              <a:p>
                <a:endParaRPr sz="1000"/>
              </a:p>
            </p:txBody>
          </p:sp>
          <p:sp>
            <p:nvSpPr>
              <p:cNvPr id="60" name="object 50">
                <a:extLst>
                  <a:ext uri="{FF2B5EF4-FFF2-40B4-BE49-F238E27FC236}">
                    <a16:creationId xmlns:a16="http://schemas.microsoft.com/office/drawing/2014/main" id="{EA1549A5-AD8F-450A-9D00-825DC39479F9}"/>
                  </a:ext>
                </a:extLst>
              </p:cNvPr>
              <p:cNvSpPr/>
              <p:nvPr/>
            </p:nvSpPr>
            <p:spPr>
              <a:xfrm>
                <a:off x="4252916" y="2880580"/>
                <a:ext cx="1412875" cy="944880"/>
              </a:xfrm>
              <a:custGeom>
                <a:avLst/>
                <a:gdLst/>
                <a:ahLst/>
                <a:cxnLst/>
                <a:rect l="l" t="t" r="r" b="b"/>
                <a:pathLst>
                  <a:path w="1412875" h="944879">
                    <a:moveTo>
                      <a:pt x="99570" y="944482"/>
                    </a:moveTo>
                    <a:lnTo>
                      <a:pt x="1412274" y="66046"/>
                    </a:lnTo>
                  </a:path>
                  <a:path w="1412875" h="944879">
                    <a:moveTo>
                      <a:pt x="1412274" y="0"/>
                    </a:moveTo>
                    <a:lnTo>
                      <a:pt x="0" y="944482"/>
                    </a:lnTo>
                  </a:path>
                </a:pathLst>
              </a:custGeom>
              <a:ln w="4445">
                <a:solidFill>
                  <a:srgbClr val="231F20"/>
                </a:solidFill>
              </a:ln>
            </p:spPr>
            <p:txBody>
              <a:bodyPr wrap="square" lIns="0" tIns="0" rIns="0" bIns="0" rtlCol="0"/>
              <a:lstStyle/>
              <a:p>
                <a:endParaRPr sz="1000"/>
              </a:p>
            </p:txBody>
          </p:sp>
          <p:sp>
            <p:nvSpPr>
              <p:cNvPr id="61" name="object 51">
                <a:extLst>
                  <a:ext uri="{FF2B5EF4-FFF2-40B4-BE49-F238E27FC236}">
                    <a16:creationId xmlns:a16="http://schemas.microsoft.com/office/drawing/2014/main" id="{2D1AA2B9-44DA-4960-BC0E-3A3A367333FE}"/>
                  </a:ext>
                </a:extLst>
              </p:cNvPr>
              <p:cNvSpPr/>
              <p:nvPr/>
            </p:nvSpPr>
            <p:spPr>
              <a:xfrm>
                <a:off x="4542716" y="2881548"/>
                <a:ext cx="46355" cy="558800"/>
              </a:xfrm>
              <a:custGeom>
                <a:avLst/>
                <a:gdLst/>
                <a:ahLst/>
                <a:cxnLst/>
                <a:rect l="l" t="t" r="r" b="b"/>
                <a:pathLst>
                  <a:path w="46354" h="558800">
                    <a:moveTo>
                      <a:pt x="45351" y="0"/>
                    </a:moveTo>
                    <a:lnTo>
                      <a:pt x="25476" y="12"/>
                    </a:lnTo>
                    <a:lnTo>
                      <a:pt x="25476" y="203"/>
                    </a:lnTo>
                    <a:lnTo>
                      <a:pt x="0" y="203"/>
                    </a:lnTo>
                    <a:lnTo>
                      <a:pt x="0" y="558266"/>
                    </a:lnTo>
                    <a:lnTo>
                      <a:pt x="46151" y="558266"/>
                    </a:lnTo>
                    <a:lnTo>
                      <a:pt x="45351" y="0"/>
                    </a:lnTo>
                    <a:close/>
                  </a:path>
                </a:pathLst>
              </a:custGeom>
              <a:solidFill>
                <a:srgbClr val="B68E56"/>
              </a:solidFill>
            </p:spPr>
            <p:txBody>
              <a:bodyPr wrap="square" lIns="0" tIns="0" rIns="0" bIns="0" rtlCol="0"/>
              <a:lstStyle/>
              <a:p>
                <a:endParaRPr sz="1000"/>
              </a:p>
            </p:txBody>
          </p:sp>
          <p:sp>
            <p:nvSpPr>
              <p:cNvPr id="62" name="object 52">
                <a:extLst>
                  <a:ext uri="{FF2B5EF4-FFF2-40B4-BE49-F238E27FC236}">
                    <a16:creationId xmlns:a16="http://schemas.microsoft.com/office/drawing/2014/main" id="{693BF16F-0E41-476D-90BD-3F717FCAC898}"/>
                  </a:ext>
                </a:extLst>
              </p:cNvPr>
              <p:cNvSpPr/>
              <p:nvPr/>
            </p:nvSpPr>
            <p:spPr>
              <a:xfrm>
                <a:off x="4542716" y="2881548"/>
                <a:ext cx="46355" cy="558800"/>
              </a:xfrm>
              <a:custGeom>
                <a:avLst/>
                <a:gdLst/>
                <a:ahLst/>
                <a:cxnLst/>
                <a:rect l="l" t="t" r="r" b="b"/>
                <a:pathLst>
                  <a:path w="46354" h="558800">
                    <a:moveTo>
                      <a:pt x="25476" y="12"/>
                    </a:moveTo>
                    <a:lnTo>
                      <a:pt x="25476" y="203"/>
                    </a:lnTo>
                    <a:lnTo>
                      <a:pt x="0" y="203"/>
                    </a:lnTo>
                    <a:lnTo>
                      <a:pt x="0" y="558266"/>
                    </a:lnTo>
                    <a:lnTo>
                      <a:pt x="46151" y="558266"/>
                    </a:lnTo>
                    <a:lnTo>
                      <a:pt x="45351" y="0"/>
                    </a:lnTo>
                    <a:lnTo>
                      <a:pt x="25476" y="12"/>
                    </a:lnTo>
                    <a:close/>
                  </a:path>
                </a:pathLst>
              </a:custGeom>
              <a:ln w="4445">
                <a:solidFill>
                  <a:srgbClr val="231F20"/>
                </a:solidFill>
              </a:ln>
            </p:spPr>
            <p:txBody>
              <a:bodyPr wrap="square" lIns="0" tIns="0" rIns="0" bIns="0" rtlCol="0"/>
              <a:lstStyle/>
              <a:p>
                <a:endParaRPr sz="1000"/>
              </a:p>
            </p:txBody>
          </p:sp>
          <p:sp>
            <p:nvSpPr>
              <p:cNvPr id="63" name="object 53">
                <a:extLst>
                  <a:ext uri="{FF2B5EF4-FFF2-40B4-BE49-F238E27FC236}">
                    <a16:creationId xmlns:a16="http://schemas.microsoft.com/office/drawing/2014/main" id="{757C5ED5-78BA-4227-B4DE-D9AF0AF92D29}"/>
                  </a:ext>
                </a:extLst>
              </p:cNvPr>
              <p:cNvSpPr/>
              <p:nvPr/>
            </p:nvSpPr>
            <p:spPr>
              <a:xfrm>
                <a:off x="4454348" y="3378958"/>
                <a:ext cx="133985" cy="27305"/>
              </a:xfrm>
              <a:custGeom>
                <a:avLst/>
                <a:gdLst/>
                <a:ahLst/>
                <a:cxnLst/>
                <a:rect l="l" t="t" r="r" b="b"/>
                <a:pathLst>
                  <a:path w="133985" h="27304">
                    <a:moveTo>
                      <a:pt x="133464" y="0"/>
                    </a:moveTo>
                    <a:lnTo>
                      <a:pt x="123113" y="6350"/>
                    </a:lnTo>
                    <a:lnTo>
                      <a:pt x="92011" y="6350"/>
                    </a:lnTo>
                    <a:lnTo>
                      <a:pt x="92011" y="9525"/>
                    </a:lnTo>
                    <a:lnTo>
                      <a:pt x="20739" y="9525"/>
                    </a:lnTo>
                    <a:lnTo>
                      <a:pt x="0" y="13487"/>
                    </a:lnTo>
                    <a:lnTo>
                      <a:pt x="20739" y="17462"/>
                    </a:lnTo>
                    <a:lnTo>
                      <a:pt x="92011" y="17462"/>
                    </a:lnTo>
                    <a:lnTo>
                      <a:pt x="92011" y="20650"/>
                    </a:lnTo>
                    <a:lnTo>
                      <a:pt x="123113" y="20650"/>
                    </a:lnTo>
                    <a:lnTo>
                      <a:pt x="133464" y="27000"/>
                    </a:lnTo>
                    <a:lnTo>
                      <a:pt x="133464" y="0"/>
                    </a:lnTo>
                    <a:close/>
                  </a:path>
                </a:pathLst>
              </a:custGeom>
              <a:solidFill>
                <a:srgbClr val="D1D3D4"/>
              </a:solidFill>
            </p:spPr>
            <p:txBody>
              <a:bodyPr wrap="square" lIns="0" tIns="0" rIns="0" bIns="0" rtlCol="0"/>
              <a:lstStyle/>
              <a:p>
                <a:endParaRPr sz="1000"/>
              </a:p>
            </p:txBody>
          </p:sp>
          <p:sp>
            <p:nvSpPr>
              <p:cNvPr id="64" name="object 54">
                <a:extLst>
                  <a:ext uri="{FF2B5EF4-FFF2-40B4-BE49-F238E27FC236}">
                    <a16:creationId xmlns:a16="http://schemas.microsoft.com/office/drawing/2014/main" id="{F16B44C3-5214-4F82-B810-F147900FAE6F}"/>
                  </a:ext>
                </a:extLst>
              </p:cNvPr>
              <p:cNvSpPr/>
              <p:nvPr/>
            </p:nvSpPr>
            <p:spPr>
              <a:xfrm>
                <a:off x="4454348" y="3378958"/>
                <a:ext cx="133985" cy="27305"/>
              </a:xfrm>
              <a:custGeom>
                <a:avLst/>
                <a:gdLst/>
                <a:ahLst/>
                <a:cxnLst/>
                <a:rect l="l" t="t" r="r" b="b"/>
                <a:pathLst>
                  <a:path w="133985" h="27304">
                    <a:moveTo>
                      <a:pt x="133464" y="0"/>
                    </a:moveTo>
                    <a:lnTo>
                      <a:pt x="123113" y="6350"/>
                    </a:lnTo>
                    <a:lnTo>
                      <a:pt x="92011" y="6350"/>
                    </a:lnTo>
                    <a:lnTo>
                      <a:pt x="92011" y="9525"/>
                    </a:lnTo>
                    <a:lnTo>
                      <a:pt x="20739" y="9525"/>
                    </a:lnTo>
                    <a:lnTo>
                      <a:pt x="0" y="13487"/>
                    </a:lnTo>
                    <a:lnTo>
                      <a:pt x="20739" y="17462"/>
                    </a:lnTo>
                    <a:lnTo>
                      <a:pt x="92011" y="17462"/>
                    </a:lnTo>
                    <a:lnTo>
                      <a:pt x="92011" y="20650"/>
                    </a:lnTo>
                    <a:lnTo>
                      <a:pt x="123113" y="20650"/>
                    </a:lnTo>
                    <a:lnTo>
                      <a:pt x="133464" y="27000"/>
                    </a:lnTo>
                    <a:lnTo>
                      <a:pt x="133464" y="0"/>
                    </a:lnTo>
                    <a:close/>
                  </a:path>
                </a:pathLst>
              </a:custGeom>
              <a:ln w="4445">
                <a:solidFill>
                  <a:srgbClr val="231F20"/>
                </a:solidFill>
              </a:ln>
            </p:spPr>
            <p:txBody>
              <a:bodyPr wrap="square" lIns="0" tIns="0" rIns="0" bIns="0" rtlCol="0"/>
              <a:lstStyle/>
              <a:p>
                <a:endParaRPr sz="1000"/>
              </a:p>
            </p:txBody>
          </p:sp>
        </p:grpSp>
        <p:sp>
          <p:nvSpPr>
            <p:cNvPr id="10" name="object 55">
              <a:extLst>
                <a:ext uri="{FF2B5EF4-FFF2-40B4-BE49-F238E27FC236}">
                  <a16:creationId xmlns:a16="http://schemas.microsoft.com/office/drawing/2014/main" id="{711036F0-BD3C-45E4-B5D0-D10DF546C13B}"/>
                </a:ext>
              </a:extLst>
            </p:cNvPr>
            <p:cNvSpPr txBox="1"/>
            <p:nvPr/>
          </p:nvSpPr>
          <p:spPr>
            <a:xfrm>
              <a:off x="3573067" y="2550938"/>
              <a:ext cx="321945" cy="210028"/>
            </a:xfrm>
            <a:prstGeom prst="rect">
              <a:avLst/>
            </a:prstGeom>
          </p:spPr>
          <p:txBody>
            <a:bodyPr vert="horz" wrap="square" lIns="0" tIns="12700" rIns="0" bIns="0" rtlCol="0">
              <a:spAutoFit/>
            </a:bodyPr>
            <a:lstStyle/>
            <a:p>
              <a:pPr marL="12700" marR="5080">
                <a:lnSpc>
                  <a:spcPct val="100000"/>
                </a:lnSpc>
                <a:spcBef>
                  <a:spcPts val="100"/>
                </a:spcBef>
              </a:pPr>
              <a:r>
                <a:rPr lang="cy-GB" sz="1000" dirty="0">
                  <a:solidFill>
                    <a:srgbClr val="231F20"/>
                  </a:solidFill>
                  <a:latin typeface="Arial"/>
                  <a:cs typeface="Arial"/>
                </a:rPr>
                <a:t>Llinell ymyl blaen</a:t>
              </a:r>
            </a:p>
          </p:txBody>
        </p:sp>
        <p:sp>
          <p:nvSpPr>
            <p:cNvPr id="11" name="object 57">
              <a:extLst>
                <a:ext uri="{FF2B5EF4-FFF2-40B4-BE49-F238E27FC236}">
                  <a16:creationId xmlns:a16="http://schemas.microsoft.com/office/drawing/2014/main" id="{43846FFA-25B0-4D66-92CE-CA587567FEC3}"/>
                </a:ext>
              </a:extLst>
            </p:cNvPr>
            <p:cNvSpPr/>
            <p:nvPr/>
          </p:nvSpPr>
          <p:spPr>
            <a:xfrm>
              <a:off x="3806750" y="2083037"/>
              <a:ext cx="1426845" cy="971550"/>
            </a:xfrm>
            <a:custGeom>
              <a:avLst/>
              <a:gdLst/>
              <a:ahLst/>
              <a:cxnLst/>
              <a:rect l="l" t="t" r="r" b="b"/>
              <a:pathLst>
                <a:path w="1426845" h="971550">
                  <a:moveTo>
                    <a:pt x="0" y="719658"/>
                  </a:moveTo>
                  <a:lnTo>
                    <a:pt x="279400" y="971537"/>
                  </a:lnTo>
                </a:path>
                <a:path w="1426845" h="971550">
                  <a:moveTo>
                    <a:pt x="1125016" y="0"/>
                  </a:moveTo>
                  <a:lnTo>
                    <a:pt x="1426641" y="225424"/>
                  </a:lnTo>
                </a:path>
              </a:pathLst>
            </a:custGeom>
            <a:ln w="6350">
              <a:solidFill>
                <a:srgbClr val="231F20"/>
              </a:solidFill>
            </a:ln>
          </p:spPr>
          <p:txBody>
            <a:bodyPr wrap="square" lIns="0" tIns="0" rIns="0" bIns="0" rtlCol="0"/>
            <a:lstStyle/>
            <a:p>
              <a:endParaRPr sz="1000"/>
            </a:p>
          </p:txBody>
        </p:sp>
        <p:sp>
          <p:nvSpPr>
            <p:cNvPr id="12" name="object 58">
              <a:extLst>
                <a:ext uri="{FF2B5EF4-FFF2-40B4-BE49-F238E27FC236}">
                  <a16:creationId xmlns:a16="http://schemas.microsoft.com/office/drawing/2014/main" id="{1CB9F9A3-BF2E-471F-B210-671DDB118B27}"/>
                </a:ext>
              </a:extLst>
            </p:cNvPr>
            <p:cNvSpPr txBox="1"/>
            <p:nvPr/>
          </p:nvSpPr>
          <p:spPr>
            <a:xfrm>
              <a:off x="5795468" y="2923618"/>
              <a:ext cx="361104" cy="109214"/>
            </a:xfrm>
            <a:prstGeom prst="rect">
              <a:avLst/>
            </a:prstGeom>
          </p:spPr>
          <p:txBody>
            <a:bodyPr vert="horz" wrap="square" lIns="0" tIns="12700" rIns="0" bIns="0" rtlCol="0">
              <a:spAutoFit/>
            </a:bodyPr>
            <a:lstStyle/>
            <a:p>
              <a:pPr marL="12700">
                <a:lnSpc>
                  <a:spcPct val="100000"/>
                </a:lnSpc>
                <a:spcBef>
                  <a:spcPts val="100"/>
                </a:spcBef>
              </a:pPr>
              <a:r>
                <a:rPr lang="cy-GB" sz="1000" dirty="0">
                  <a:solidFill>
                    <a:srgbClr val="231F20"/>
                  </a:solidFill>
                  <a:latin typeface="Arial"/>
                  <a:cs typeface="Arial"/>
                </a:rPr>
                <a:t>Codwr</a:t>
              </a:r>
            </a:p>
          </p:txBody>
        </p:sp>
        <p:grpSp>
          <p:nvGrpSpPr>
            <p:cNvPr id="13" name="object 59">
              <a:extLst>
                <a:ext uri="{FF2B5EF4-FFF2-40B4-BE49-F238E27FC236}">
                  <a16:creationId xmlns:a16="http://schemas.microsoft.com/office/drawing/2014/main" id="{B284C1BB-C1C4-49BF-B57C-A37B10678BD9}"/>
                </a:ext>
              </a:extLst>
            </p:cNvPr>
            <p:cNvGrpSpPr/>
            <p:nvPr/>
          </p:nvGrpSpPr>
          <p:grpSpPr>
            <a:xfrm>
              <a:off x="4908475" y="2672526"/>
              <a:ext cx="891540" cy="656590"/>
              <a:chOff x="4908475" y="2672526"/>
              <a:chExt cx="891540" cy="656590"/>
            </a:xfrm>
          </p:grpSpPr>
          <p:sp>
            <p:nvSpPr>
              <p:cNvPr id="21" name="object 60">
                <a:extLst>
                  <a:ext uri="{FF2B5EF4-FFF2-40B4-BE49-F238E27FC236}">
                    <a16:creationId xmlns:a16="http://schemas.microsoft.com/office/drawing/2014/main" id="{847F0B41-D630-40FA-929E-8B1730D586D1}"/>
                  </a:ext>
                </a:extLst>
              </p:cNvPr>
              <p:cNvSpPr/>
              <p:nvPr/>
            </p:nvSpPr>
            <p:spPr>
              <a:xfrm>
                <a:off x="5388966" y="2675701"/>
                <a:ext cx="407670" cy="501650"/>
              </a:xfrm>
              <a:custGeom>
                <a:avLst/>
                <a:gdLst/>
                <a:ahLst/>
                <a:cxnLst/>
                <a:rect l="l" t="t" r="r" b="b"/>
                <a:pathLst>
                  <a:path w="407670" h="501650">
                    <a:moveTo>
                      <a:pt x="0" y="0"/>
                    </a:moveTo>
                    <a:lnTo>
                      <a:pt x="407466" y="298450"/>
                    </a:lnTo>
                  </a:path>
                  <a:path w="407670" h="501650">
                    <a:moveTo>
                      <a:pt x="77254" y="247650"/>
                    </a:moveTo>
                    <a:lnTo>
                      <a:pt x="161937" y="501650"/>
                    </a:lnTo>
                  </a:path>
                </a:pathLst>
              </a:custGeom>
              <a:ln w="6350">
                <a:solidFill>
                  <a:srgbClr val="231F20"/>
                </a:solidFill>
              </a:ln>
            </p:spPr>
            <p:txBody>
              <a:bodyPr wrap="square" lIns="0" tIns="0" rIns="0" bIns="0" rtlCol="0"/>
              <a:lstStyle/>
              <a:p>
                <a:endParaRPr sz="1000"/>
              </a:p>
            </p:txBody>
          </p:sp>
          <p:sp>
            <p:nvSpPr>
              <p:cNvPr id="22" name="object 61">
                <a:extLst>
                  <a:ext uri="{FF2B5EF4-FFF2-40B4-BE49-F238E27FC236}">
                    <a16:creationId xmlns:a16="http://schemas.microsoft.com/office/drawing/2014/main" id="{92284D9D-6C9E-4514-8921-ABE96E6292C4}"/>
                  </a:ext>
                </a:extLst>
              </p:cNvPr>
              <p:cNvSpPr/>
              <p:nvPr/>
            </p:nvSpPr>
            <p:spPr>
              <a:xfrm>
                <a:off x="4911650" y="2857731"/>
                <a:ext cx="324485" cy="467995"/>
              </a:xfrm>
              <a:custGeom>
                <a:avLst/>
                <a:gdLst/>
                <a:ahLst/>
                <a:cxnLst/>
                <a:rect l="l" t="t" r="r" b="b"/>
                <a:pathLst>
                  <a:path w="324485" h="467995">
                    <a:moveTo>
                      <a:pt x="0" y="0"/>
                    </a:moveTo>
                    <a:lnTo>
                      <a:pt x="323862" y="467779"/>
                    </a:lnTo>
                  </a:path>
                </a:pathLst>
              </a:custGeom>
              <a:ln w="6350">
                <a:solidFill>
                  <a:srgbClr val="231F20"/>
                </a:solidFill>
              </a:ln>
            </p:spPr>
            <p:txBody>
              <a:bodyPr wrap="square" lIns="0" tIns="0" rIns="0" bIns="0" rtlCol="0"/>
              <a:lstStyle/>
              <a:p>
                <a:endParaRPr sz="1000"/>
              </a:p>
            </p:txBody>
          </p:sp>
        </p:grpSp>
        <p:sp>
          <p:nvSpPr>
            <p:cNvPr id="14" name="object 62">
              <a:extLst>
                <a:ext uri="{FF2B5EF4-FFF2-40B4-BE49-F238E27FC236}">
                  <a16:creationId xmlns:a16="http://schemas.microsoft.com/office/drawing/2014/main" id="{0EAD10D7-DDF0-4DD5-931A-0E05DD2A13C0}"/>
                </a:ext>
              </a:extLst>
            </p:cNvPr>
            <p:cNvSpPr txBox="1"/>
            <p:nvPr/>
          </p:nvSpPr>
          <p:spPr>
            <a:xfrm>
              <a:off x="4689826" y="3780189"/>
              <a:ext cx="443649" cy="109214"/>
            </a:xfrm>
            <a:prstGeom prst="rect">
              <a:avLst/>
            </a:prstGeom>
          </p:spPr>
          <p:txBody>
            <a:bodyPr vert="horz" wrap="square" lIns="0" tIns="12700" rIns="0" bIns="0" rtlCol="0">
              <a:spAutoFit/>
            </a:bodyPr>
            <a:lstStyle/>
            <a:p>
              <a:pPr marL="12700" marR="5080">
                <a:lnSpc>
                  <a:spcPct val="100000"/>
                </a:lnSpc>
                <a:spcBef>
                  <a:spcPts val="100"/>
                </a:spcBef>
              </a:pPr>
              <a:r>
                <a:rPr lang="cy-GB" sz="1000" dirty="0">
                  <a:solidFill>
                    <a:srgbClr val="231F20"/>
                  </a:solidFill>
                  <a:latin typeface="Arial"/>
                  <a:cs typeface="Arial"/>
                </a:rPr>
                <a:t>Lletem codi</a:t>
              </a:r>
            </a:p>
          </p:txBody>
        </p:sp>
        <p:sp>
          <p:nvSpPr>
            <p:cNvPr id="15" name="object 63">
              <a:extLst>
                <a:ext uri="{FF2B5EF4-FFF2-40B4-BE49-F238E27FC236}">
                  <a16:creationId xmlns:a16="http://schemas.microsoft.com/office/drawing/2014/main" id="{F988E623-FF4D-4403-B0FE-B7ABF8E1E291}"/>
                </a:ext>
              </a:extLst>
            </p:cNvPr>
            <p:cNvSpPr txBox="1"/>
            <p:nvPr/>
          </p:nvSpPr>
          <p:spPr>
            <a:xfrm>
              <a:off x="4996579" y="3332872"/>
              <a:ext cx="557620" cy="260434"/>
            </a:xfrm>
            <a:prstGeom prst="rect">
              <a:avLst/>
            </a:prstGeom>
          </p:spPr>
          <p:txBody>
            <a:bodyPr vert="horz" wrap="square" lIns="0" tIns="12700" rIns="0" bIns="0" rtlCol="0">
              <a:spAutoFit/>
            </a:bodyPr>
            <a:lstStyle/>
            <a:p>
              <a:pPr marL="270510">
                <a:lnSpc>
                  <a:spcPct val="100000"/>
                </a:lnSpc>
                <a:spcBef>
                  <a:spcPts val="100"/>
                </a:spcBef>
              </a:pPr>
              <a:r>
                <a:rPr lang="cy-GB" sz="1000" dirty="0">
                  <a:solidFill>
                    <a:srgbClr val="231F20"/>
                  </a:solidFill>
                  <a:latin typeface="Arial"/>
                  <a:cs typeface="Arial"/>
                </a:rPr>
                <a:t>Grisiau</a:t>
              </a:r>
            </a:p>
            <a:p>
              <a:pPr marL="12700" marR="212090">
                <a:lnSpc>
                  <a:spcPct val="100000"/>
                </a:lnSpc>
                <a:spcBef>
                  <a:spcPts val="590"/>
                </a:spcBef>
              </a:pPr>
              <a:r>
                <a:rPr lang="cy-GB" sz="1000" dirty="0">
                  <a:solidFill>
                    <a:srgbClr val="231F20"/>
                  </a:solidFill>
                  <a:latin typeface="Arial"/>
                  <a:cs typeface="Arial"/>
                </a:rPr>
                <a:t>Lletem gris</a:t>
              </a:r>
            </a:p>
          </p:txBody>
        </p:sp>
        <p:sp>
          <p:nvSpPr>
            <p:cNvPr id="16" name="object 64">
              <a:extLst>
                <a:ext uri="{FF2B5EF4-FFF2-40B4-BE49-F238E27FC236}">
                  <a16:creationId xmlns:a16="http://schemas.microsoft.com/office/drawing/2014/main" id="{87819FD3-27E8-4DE8-B8F0-8D1F7655E088}"/>
                </a:ext>
              </a:extLst>
            </p:cNvPr>
            <p:cNvSpPr/>
            <p:nvPr/>
          </p:nvSpPr>
          <p:spPr>
            <a:xfrm>
              <a:off x="4575100" y="3302224"/>
              <a:ext cx="398145" cy="467995"/>
            </a:xfrm>
            <a:custGeom>
              <a:avLst/>
              <a:gdLst/>
              <a:ahLst/>
              <a:cxnLst/>
              <a:rect l="l" t="t" r="r" b="b"/>
              <a:pathLst>
                <a:path w="398145" h="467995">
                  <a:moveTo>
                    <a:pt x="52920" y="0"/>
                  </a:moveTo>
                  <a:lnTo>
                    <a:pt x="397941" y="226504"/>
                  </a:lnTo>
                </a:path>
                <a:path w="398145" h="467995">
                  <a:moveTo>
                    <a:pt x="0" y="171462"/>
                  </a:moveTo>
                  <a:lnTo>
                    <a:pt x="95275" y="467804"/>
                  </a:lnTo>
                </a:path>
              </a:pathLst>
            </a:custGeom>
            <a:ln w="6350">
              <a:solidFill>
                <a:srgbClr val="231F20"/>
              </a:solidFill>
            </a:ln>
          </p:spPr>
          <p:txBody>
            <a:bodyPr wrap="square" lIns="0" tIns="0" rIns="0" bIns="0" rtlCol="0"/>
            <a:lstStyle/>
            <a:p>
              <a:endParaRPr sz="1000"/>
            </a:p>
          </p:txBody>
        </p:sp>
        <p:sp>
          <p:nvSpPr>
            <p:cNvPr id="17" name="object 65">
              <a:extLst>
                <a:ext uri="{FF2B5EF4-FFF2-40B4-BE49-F238E27FC236}">
                  <a16:creationId xmlns:a16="http://schemas.microsoft.com/office/drawing/2014/main" id="{7D696B8F-E8B6-4517-9EF7-04F2FD1C18CE}"/>
                </a:ext>
              </a:extLst>
            </p:cNvPr>
            <p:cNvSpPr txBox="1"/>
            <p:nvPr/>
          </p:nvSpPr>
          <p:spPr>
            <a:xfrm>
              <a:off x="4030807" y="2760634"/>
              <a:ext cx="282575" cy="109214"/>
            </a:xfrm>
            <a:prstGeom prst="rect">
              <a:avLst/>
            </a:prstGeom>
          </p:spPr>
          <p:txBody>
            <a:bodyPr vert="horz" wrap="square" lIns="0" tIns="12700" rIns="0" bIns="0" rtlCol="0">
              <a:spAutoFit/>
            </a:bodyPr>
            <a:lstStyle/>
            <a:p>
              <a:pPr marL="12700">
                <a:lnSpc>
                  <a:spcPct val="100000"/>
                </a:lnSpc>
                <a:spcBef>
                  <a:spcPts val="100"/>
                </a:spcBef>
              </a:pPr>
              <a:r>
                <a:rPr lang="cy-GB" sz="1000" dirty="0">
                  <a:solidFill>
                    <a:srgbClr val="231F20"/>
                  </a:solidFill>
                  <a:latin typeface="Arial"/>
                  <a:cs typeface="Arial"/>
                </a:rPr>
                <a:t>Codiad</a:t>
              </a:r>
            </a:p>
          </p:txBody>
        </p:sp>
        <p:sp>
          <p:nvSpPr>
            <p:cNvPr id="18" name="object 66">
              <a:extLst>
                <a:ext uri="{FF2B5EF4-FFF2-40B4-BE49-F238E27FC236}">
                  <a16:creationId xmlns:a16="http://schemas.microsoft.com/office/drawing/2014/main" id="{FBCAFC4B-B535-4B63-A93E-C3BCE4235830}"/>
                </a:ext>
              </a:extLst>
            </p:cNvPr>
            <p:cNvSpPr txBox="1"/>
            <p:nvPr/>
          </p:nvSpPr>
          <p:spPr>
            <a:xfrm>
              <a:off x="4656708" y="2583064"/>
              <a:ext cx="722684" cy="109214"/>
            </a:xfrm>
            <a:prstGeom prst="rect">
              <a:avLst/>
            </a:prstGeom>
          </p:spPr>
          <p:txBody>
            <a:bodyPr vert="horz" wrap="square" lIns="0" tIns="12700" rIns="0" bIns="0" rtlCol="0">
              <a:spAutoFit/>
            </a:bodyPr>
            <a:lstStyle/>
            <a:p>
              <a:pPr marL="12700">
                <a:lnSpc>
                  <a:spcPct val="100000"/>
                </a:lnSpc>
                <a:spcBef>
                  <a:spcPts val="100"/>
                </a:spcBef>
              </a:pPr>
              <a:r>
                <a:rPr lang="cy-GB" sz="1000" dirty="0">
                  <a:solidFill>
                    <a:srgbClr val="231F20"/>
                  </a:solidFill>
                  <a:latin typeface="Arial"/>
                  <a:cs typeface="Arial"/>
                </a:rPr>
                <a:t>Gofod llorwedd</a:t>
              </a:r>
            </a:p>
          </p:txBody>
        </p:sp>
        <p:sp>
          <p:nvSpPr>
            <p:cNvPr id="19" name="object 67">
              <a:extLst>
                <a:ext uri="{FF2B5EF4-FFF2-40B4-BE49-F238E27FC236}">
                  <a16:creationId xmlns:a16="http://schemas.microsoft.com/office/drawing/2014/main" id="{B46AC577-25C9-4C6C-A6C5-EF96F8D9078F}"/>
                </a:ext>
              </a:extLst>
            </p:cNvPr>
            <p:cNvSpPr txBox="1"/>
            <p:nvPr/>
          </p:nvSpPr>
          <p:spPr>
            <a:xfrm>
              <a:off x="3886882" y="3096177"/>
              <a:ext cx="208276" cy="213640"/>
            </a:xfrm>
            <a:prstGeom prst="rect">
              <a:avLst/>
            </a:prstGeom>
          </p:spPr>
          <p:txBody>
            <a:bodyPr vert="horz" wrap="square" lIns="0" tIns="12700" rIns="0" bIns="0" rtlCol="0">
              <a:spAutoFit/>
            </a:bodyPr>
            <a:lstStyle/>
            <a:p>
              <a:pPr marL="12700" marR="5080" indent="222885">
                <a:lnSpc>
                  <a:spcPct val="106100"/>
                </a:lnSpc>
                <a:spcBef>
                  <a:spcPts val="100"/>
                </a:spcBef>
              </a:pPr>
              <a:r>
                <a:rPr lang="cy-GB" sz="1000">
                  <a:solidFill>
                    <a:srgbClr val="231F20"/>
                  </a:solidFill>
                  <a:latin typeface="Arial"/>
                  <a:cs typeface="Arial"/>
                </a:rPr>
                <a:t>.  42°</a:t>
              </a:r>
            </a:p>
          </p:txBody>
        </p:sp>
      </p:grpSp>
      <p:sp>
        <p:nvSpPr>
          <p:cNvPr id="2" name="TextBox 1">
            <a:extLst>
              <a:ext uri="{FF2B5EF4-FFF2-40B4-BE49-F238E27FC236}">
                <a16:creationId xmlns:a16="http://schemas.microsoft.com/office/drawing/2014/main" id="{0B992E04-041B-4500-9CD6-EA43911AE53F}"/>
              </a:ext>
            </a:extLst>
          </p:cNvPr>
          <p:cNvSpPr txBox="1"/>
          <p:nvPr/>
        </p:nvSpPr>
        <p:spPr>
          <a:xfrm>
            <a:off x="6011507" y="2152337"/>
            <a:ext cx="822308" cy="246221"/>
          </a:xfrm>
          <a:prstGeom prst="rect">
            <a:avLst/>
          </a:prstGeom>
          <a:noFill/>
        </p:spPr>
        <p:txBody>
          <a:bodyPr wrap="square" rtlCol="0">
            <a:spAutoFit/>
          </a:bodyPr>
          <a:lstStyle/>
          <a:p>
            <a:pPr marL="77470" algn="ctr">
              <a:lnSpc>
                <a:spcPct val="100000"/>
              </a:lnSpc>
              <a:spcBef>
                <a:spcPts val="1065"/>
              </a:spcBef>
            </a:pPr>
            <a:r>
              <a:rPr lang="cy-GB" sz="1000" dirty="0">
                <a:solidFill>
                  <a:srgbClr val="231F20"/>
                </a:solidFill>
                <a:latin typeface="Arial"/>
                <a:cs typeface="Arial"/>
              </a:rPr>
              <a:t>Ymylon blaen</a:t>
            </a:r>
          </a:p>
        </p:txBody>
      </p:sp>
      <p:sp>
        <p:nvSpPr>
          <p:cNvPr id="3" name="TextBox 2">
            <a:extLst>
              <a:ext uri="{FF2B5EF4-FFF2-40B4-BE49-F238E27FC236}">
                <a16:creationId xmlns:a16="http://schemas.microsoft.com/office/drawing/2014/main" id="{BA8C587B-E1E0-4E94-A0DE-DB2656902608}"/>
              </a:ext>
            </a:extLst>
          </p:cNvPr>
          <p:cNvSpPr txBox="1"/>
          <p:nvPr/>
        </p:nvSpPr>
        <p:spPr>
          <a:xfrm>
            <a:off x="5422002" y="3783862"/>
            <a:ext cx="552906" cy="276999"/>
          </a:xfrm>
          <a:prstGeom prst="rect">
            <a:avLst/>
          </a:prstGeom>
          <a:solidFill>
            <a:srgbClr val="E0BC8A"/>
          </a:solidFill>
        </p:spPr>
        <p:txBody>
          <a:bodyPr wrap="square" lIns="0" tIns="0" rIns="0" bIns="0" rtlCol="0">
            <a:spAutoFit/>
          </a:bodyPr>
          <a:lstStyle/>
          <a:p>
            <a:r>
              <a:rPr lang="cy-GB" sz="900" dirty="0"/>
              <a:t>Uchafswm</a:t>
            </a:r>
            <a:br>
              <a:rPr lang="cy-GB" sz="900" dirty="0"/>
            </a:br>
            <a:r>
              <a:rPr lang="cy-GB" sz="900" dirty="0"/>
              <a:t>goleddf</a:t>
            </a:r>
          </a:p>
        </p:txBody>
      </p:sp>
    </p:spTree>
    <p:extLst>
      <p:ext uri="{BB962C8B-B14F-4D97-AF65-F5344CB8AC3E}">
        <p14:creationId xmlns:p14="http://schemas.microsoft.com/office/powerpoint/2010/main" val="26784020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5898" y="1040509"/>
            <a:ext cx="8229600" cy="382588"/>
          </a:xfrm>
        </p:spPr>
        <p:txBody>
          <a:bodyPr/>
          <a:lstStyle/>
          <a:p>
            <a:r>
              <a:rPr lang="cy-GB" dirty="0"/>
              <a:t>Gweithgareddau ffics cyntaf ac arbenigedd mewn galwedigaethau coed</a:t>
            </a:r>
          </a:p>
        </p:txBody>
      </p:sp>
      <p:sp>
        <p:nvSpPr>
          <p:cNvPr id="3075" name="Content Placeholder 2"/>
          <p:cNvSpPr>
            <a:spLocks noGrp="1"/>
          </p:cNvSpPr>
          <p:nvPr>
            <p:ph sz="quarter" idx="10"/>
          </p:nvPr>
        </p:nvSpPr>
        <p:spPr>
          <a:xfrm>
            <a:off x="455897" y="1844824"/>
            <a:ext cx="8229601" cy="4448875"/>
          </a:xfrm>
        </p:spPr>
        <p:txBody>
          <a:bodyPr/>
          <a:lstStyle/>
          <a:p>
            <a:r>
              <a:rPr lang="cy-GB" sz="1800" dirty="0">
                <a:ea typeface="ＭＳ Ｐゴシック" pitchFamily="-105" charset="-128"/>
                <a:cs typeface="ＭＳ Ｐゴシック" pitchFamily="-105" charset="-128"/>
              </a:rPr>
              <a:t>Yn draddodiadol, mae’r ffics cyntaf yn dechrau pan fydd y to wedi'i osod ac mae’r adeilad yn dal dŵr yn eithaf da. Er weithiau bydd y distiau a’r lloriau mewnol yn cael eu gosod, a gwaith stydiau yn cael ei wneud, cyn gosod y to. Ymysg y gweithgareddau mae:</a:t>
            </a:r>
          </a:p>
          <a:p>
            <a:pPr lvl="1">
              <a:spcBef>
                <a:spcPts val="300"/>
              </a:spcBef>
              <a:spcAft>
                <a:spcPts val="300"/>
              </a:spcAft>
            </a:pPr>
            <a:r>
              <a:rPr lang="cy-GB" sz="1800" dirty="0"/>
              <a:t>Distiau a gwaith stydiau strwythurol</a:t>
            </a:r>
          </a:p>
          <a:p>
            <a:pPr lvl="1">
              <a:spcBef>
                <a:spcPts val="300"/>
              </a:spcBef>
              <a:spcAft>
                <a:spcPts val="300"/>
              </a:spcAft>
            </a:pPr>
            <a:r>
              <a:rPr lang="cy-GB" sz="1800" dirty="0"/>
              <a:t>Ffitio fframiau drysau a ffenestri</a:t>
            </a:r>
          </a:p>
          <a:p>
            <a:pPr lvl="1">
              <a:spcBef>
                <a:spcPts val="300"/>
              </a:spcBef>
              <a:spcAft>
                <a:spcPts val="300"/>
              </a:spcAft>
            </a:pPr>
            <a:r>
              <a:rPr lang="cy-GB" sz="1800" dirty="0"/>
              <a:t>Gorchuddion distiau llawr</a:t>
            </a:r>
          </a:p>
          <a:p>
            <a:pPr lvl="1">
              <a:spcBef>
                <a:spcPts val="300"/>
              </a:spcBef>
              <a:spcAft>
                <a:spcPts val="300"/>
              </a:spcAft>
            </a:pPr>
            <a:r>
              <a:rPr lang="cy-GB" sz="1800" dirty="0"/>
              <a:t>Gosod grisiau</a:t>
            </a:r>
          </a:p>
          <a:p>
            <a:pPr lvl="1">
              <a:spcBef>
                <a:spcPts val="300"/>
              </a:spcBef>
              <a:spcAft>
                <a:spcPts val="300"/>
              </a:spcAft>
            </a:pPr>
            <a:r>
              <a:rPr lang="cy-GB" sz="1800" dirty="0"/>
              <a:t>Gosod nenfydau</a:t>
            </a:r>
          </a:p>
          <a:p>
            <a:pPr lvl="1">
              <a:spcBef>
                <a:spcPts val="300"/>
              </a:spcBef>
              <a:spcAft>
                <a:spcPts val="300"/>
              </a:spcAft>
            </a:pPr>
            <a:r>
              <a:rPr lang="cy-GB" sz="1800" dirty="0"/>
              <a:t>Gosod stydiau pared</a:t>
            </a:r>
          </a:p>
          <a:p>
            <a:pPr lvl="1">
              <a:spcBef>
                <a:spcPts val="300"/>
              </a:spcBef>
              <a:spcAft>
                <a:spcPts val="300"/>
              </a:spcAft>
            </a:pPr>
            <a:r>
              <a:rPr lang="cy-GB" sz="1800" dirty="0"/>
              <a:t>Gosod leininau</a:t>
            </a:r>
          </a:p>
          <a:p>
            <a:pPr lvl="1"/>
            <a:endParaRPr lang="en-US" dirty="0"/>
          </a:p>
          <a:p>
            <a:pPr lvl="1"/>
            <a:endParaRPr lang="en-US" sz="1100" dirty="0"/>
          </a:p>
          <a:p>
            <a:pPr lvl="1"/>
            <a:endParaRPr lang="en-US" dirty="0"/>
          </a:p>
          <a:p>
            <a:pPr lvl="1"/>
            <a:endParaRPr lang="en-US" dirty="0"/>
          </a:p>
          <a:p>
            <a:pPr lvl="2"/>
            <a:endParaRPr lang="en-US" sz="1000" dirty="0">
              <a:ea typeface="ＭＳ Ｐゴシック" pitchFamily="-105" charset="-128"/>
              <a:cs typeface="ＭＳ Ｐゴシック" pitchFamily="-105" charset="-128"/>
            </a:endParaRPr>
          </a:p>
        </p:txBody>
      </p:sp>
      <p:pic>
        <p:nvPicPr>
          <p:cNvPr id="4" name="Picture 3" descr="Llun yn cynnwys adeilad, portsh  Disgrifiad wedi ei greu'n awtomatig">
            <a:extLst>
              <a:ext uri="{FF2B5EF4-FFF2-40B4-BE49-F238E27FC236}">
                <a16:creationId xmlns:a16="http://schemas.microsoft.com/office/drawing/2014/main" id="{3690328E-6423-4AE5-85F0-EFE8CBAFBCB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896487" y="2852936"/>
            <a:ext cx="4247513" cy="2827742"/>
          </a:xfrm>
          <a:prstGeom prst="rect">
            <a:avLst/>
          </a:prstGeom>
        </p:spPr>
      </p:pic>
    </p:spTree>
    <p:extLst>
      <p:ext uri="{BB962C8B-B14F-4D97-AF65-F5344CB8AC3E}">
        <p14:creationId xmlns:p14="http://schemas.microsoft.com/office/powerpoint/2010/main" val="249054155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982454"/>
            <a:ext cx="8229600" cy="382588"/>
          </a:xfrm>
        </p:spPr>
        <p:txBody>
          <a:bodyPr/>
          <a:lstStyle/>
          <a:p>
            <a:r>
              <a:rPr lang="cy-GB"/>
              <a:t>Cydrannau grisiau</a:t>
            </a:r>
          </a:p>
        </p:txBody>
      </p:sp>
      <p:sp>
        <p:nvSpPr>
          <p:cNvPr id="5123" name="Content Placeholder 2"/>
          <p:cNvSpPr>
            <a:spLocks noGrp="1"/>
          </p:cNvSpPr>
          <p:nvPr>
            <p:ph sz="quarter" idx="10"/>
          </p:nvPr>
        </p:nvSpPr>
        <p:spPr>
          <a:xfrm>
            <a:off x="611560" y="1561138"/>
            <a:ext cx="3744416" cy="4363388"/>
          </a:xfrm>
        </p:spPr>
        <p:txBody>
          <a:bodyPr/>
          <a:lstStyle/>
          <a:p>
            <a:pPr marL="361950" indent="-361950">
              <a:lnSpc>
                <a:spcPts val="2000"/>
              </a:lnSpc>
              <a:spcBef>
                <a:spcPts val="500"/>
              </a:spcBef>
              <a:spcAft>
                <a:spcPts val="500"/>
              </a:spcAft>
              <a:buFontTx/>
              <a:buAutoNum type="arabicPeriod"/>
            </a:pPr>
            <a:r>
              <a:rPr lang="cy-GB"/>
              <a:t> Llinyn mewnol (ar gau)</a:t>
            </a:r>
          </a:p>
          <a:p>
            <a:pPr marL="361950" indent="-361950">
              <a:lnSpc>
                <a:spcPts val="2000"/>
              </a:lnSpc>
              <a:spcBef>
                <a:spcPts val="500"/>
              </a:spcBef>
              <a:spcAft>
                <a:spcPts val="500"/>
              </a:spcAft>
              <a:buFontTx/>
              <a:buAutoNum type="arabicPeriod"/>
            </a:pPr>
            <a:r>
              <a:rPr lang="cy-GB"/>
              <a:t> Llinyn allanol (ar gau)</a:t>
            </a:r>
          </a:p>
          <a:p>
            <a:pPr marL="361950" indent="-361950">
              <a:lnSpc>
                <a:spcPts val="2000"/>
              </a:lnSpc>
              <a:spcBef>
                <a:spcPts val="500"/>
              </a:spcBef>
              <a:spcAft>
                <a:spcPts val="500"/>
              </a:spcAft>
              <a:buFontTx/>
              <a:buAutoNum type="arabicPeriod"/>
            </a:pPr>
            <a:r>
              <a:rPr lang="cy-GB"/>
              <a:t> Grisiau</a:t>
            </a:r>
          </a:p>
          <a:p>
            <a:pPr marL="361950" indent="-361950">
              <a:lnSpc>
                <a:spcPts val="2000"/>
              </a:lnSpc>
              <a:spcBef>
                <a:spcPts val="500"/>
              </a:spcBef>
              <a:spcAft>
                <a:spcPts val="500"/>
              </a:spcAft>
              <a:buFontTx/>
              <a:buAutoNum type="arabicPeriod"/>
            </a:pPr>
            <a:r>
              <a:rPr lang="cy-GB"/>
              <a:t> Codwr </a:t>
            </a:r>
          </a:p>
          <a:p>
            <a:pPr marL="361950" indent="-361950">
              <a:lnSpc>
                <a:spcPts val="2000"/>
              </a:lnSpc>
              <a:spcBef>
                <a:spcPts val="500"/>
              </a:spcBef>
              <a:spcAft>
                <a:spcPts val="500"/>
              </a:spcAft>
              <a:buFontTx/>
              <a:buAutoNum type="arabicPeriod"/>
            </a:pPr>
            <a:r>
              <a:rPr lang="cy-GB"/>
              <a:t> Postyn grisiau</a:t>
            </a:r>
          </a:p>
          <a:p>
            <a:pPr marL="361950" indent="-361950">
              <a:lnSpc>
                <a:spcPts val="2000"/>
              </a:lnSpc>
              <a:spcBef>
                <a:spcPts val="500"/>
              </a:spcBef>
              <a:spcAft>
                <a:spcPts val="500"/>
              </a:spcAft>
              <a:buFontTx/>
              <a:buAutoNum type="arabicPeriod"/>
            </a:pPr>
            <a:r>
              <a:rPr lang="cy-GB"/>
              <a:t> Balwstr (neu werthyd)</a:t>
            </a:r>
          </a:p>
          <a:p>
            <a:pPr marL="361950" indent="-361950">
              <a:lnSpc>
                <a:spcPts val="2000"/>
              </a:lnSpc>
              <a:spcBef>
                <a:spcPts val="500"/>
              </a:spcBef>
              <a:spcAft>
                <a:spcPts val="500"/>
              </a:spcAft>
              <a:buFontTx/>
              <a:buAutoNum type="arabicPeriod"/>
            </a:pPr>
            <a:r>
              <a:rPr lang="cy-GB"/>
              <a:t> Canllaw (neu ganllaw llaw)</a:t>
            </a:r>
          </a:p>
          <a:p>
            <a:pPr marL="361950" indent="-361950">
              <a:lnSpc>
                <a:spcPts val="2000"/>
              </a:lnSpc>
              <a:spcBef>
                <a:spcPts val="500"/>
              </a:spcBef>
              <a:spcAft>
                <a:spcPts val="500"/>
              </a:spcAft>
              <a:buFontTx/>
              <a:buAutoNum type="arabicPeriod"/>
            </a:pPr>
            <a:r>
              <a:rPr lang="cy-GB"/>
              <a:t> Canllaw gwaelod</a:t>
            </a:r>
          </a:p>
          <a:p>
            <a:pPr marL="361950" indent="-361950">
              <a:lnSpc>
                <a:spcPts val="2000"/>
              </a:lnSpc>
              <a:spcBef>
                <a:spcPts val="500"/>
              </a:spcBef>
              <a:spcAft>
                <a:spcPts val="500"/>
              </a:spcAft>
              <a:buFontTx/>
              <a:buAutoNum type="arabicPeriod"/>
            </a:pPr>
            <a:r>
              <a:rPr lang="cy-GB"/>
              <a:t> Leinin ffedog</a:t>
            </a:r>
          </a:p>
          <a:p>
            <a:pPr marL="361950" indent="-361950">
              <a:lnSpc>
                <a:spcPts val="2000"/>
              </a:lnSpc>
              <a:spcBef>
                <a:spcPts val="500"/>
              </a:spcBef>
              <a:spcAft>
                <a:spcPts val="500"/>
              </a:spcAft>
              <a:buFontTx/>
              <a:buAutoNum type="arabicPeriod"/>
            </a:pPr>
            <a:r>
              <a:rPr lang="cy-GB"/>
              <a:t> Pen grisiau</a:t>
            </a:r>
          </a:p>
          <a:p>
            <a:pPr marL="361950" indent="-361950">
              <a:lnSpc>
                <a:spcPts val="2000"/>
              </a:lnSpc>
              <a:spcBef>
                <a:spcPts val="500"/>
              </a:spcBef>
              <a:spcAft>
                <a:spcPts val="500"/>
              </a:spcAft>
              <a:buFontTx/>
              <a:buAutoNum type="arabicPeriod"/>
            </a:pPr>
            <a:r>
              <a:rPr lang="cy-GB"/>
              <a:t> Gris gwtogi</a:t>
            </a:r>
          </a:p>
          <a:p>
            <a:pPr>
              <a:defRPr/>
            </a:pPr>
            <a:endParaRPr lang="en-US" dirty="0">
              <a:ea typeface="ＭＳ Ｐゴシック" pitchFamily="-105" charset="-128"/>
              <a:cs typeface="ＭＳ Ｐゴシック" pitchFamily="-105" charset="-128"/>
            </a:endParaRPr>
          </a:p>
        </p:txBody>
      </p:sp>
      <p:pic>
        <p:nvPicPr>
          <p:cNvPr id="2" name="Picture 1">
            <a:extLst>
              <a:ext uri="{FF2B5EF4-FFF2-40B4-BE49-F238E27FC236}">
                <a16:creationId xmlns:a16="http://schemas.microsoft.com/office/drawing/2014/main" id="{67FB4525-B36A-4258-AE13-43777156B3F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600400" y="1581294"/>
            <a:ext cx="5220072" cy="4246747"/>
          </a:xfrm>
          <a:prstGeom prst="rect">
            <a:avLst/>
          </a:prstGeom>
        </p:spPr>
      </p:pic>
    </p:spTree>
    <p:extLst>
      <p:ext uri="{BB962C8B-B14F-4D97-AF65-F5344CB8AC3E}">
        <p14:creationId xmlns:p14="http://schemas.microsoft.com/office/powerpoint/2010/main" val="144375050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E34191D-5482-42C4-BE33-3185C5A9130B}"/>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3479" b="24210"/>
          <a:stretch/>
        </p:blipFill>
        <p:spPr>
          <a:xfrm>
            <a:off x="155553" y="1489126"/>
            <a:ext cx="4508670" cy="2588843"/>
          </a:xfrm>
          <a:prstGeom prst="rect">
            <a:avLst/>
          </a:prstGeom>
        </p:spPr>
      </p:pic>
      <p:sp>
        <p:nvSpPr>
          <p:cNvPr id="5122" name="Title 1"/>
          <p:cNvSpPr>
            <a:spLocks noGrp="1"/>
          </p:cNvSpPr>
          <p:nvPr>
            <p:ph type="title"/>
          </p:nvPr>
        </p:nvSpPr>
        <p:spPr>
          <a:xfrm>
            <a:off x="457200" y="1023707"/>
            <a:ext cx="8229600" cy="382588"/>
          </a:xfrm>
        </p:spPr>
        <p:txBody>
          <a:bodyPr/>
          <a:lstStyle/>
          <a:p>
            <a:r>
              <a:rPr lang="cy-GB"/>
              <a:t>Cydrannau grisiau</a:t>
            </a:r>
          </a:p>
        </p:txBody>
      </p:sp>
      <p:sp>
        <p:nvSpPr>
          <p:cNvPr id="5123" name="Content Placeholder 2"/>
          <p:cNvSpPr>
            <a:spLocks noGrp="1"/>
          </p:cNvSpPr>
          <p:nvPr>
            <p:ph sz="quarter" idx="10"/>
          </p:nvPr>
        </p:nvSpPr>
        <p:spPr>
          <a:xfrm>
            <a:off x="4742677" y="1069719"/>
            <a:ext cx="4032448" cy="2275156"/>
          </a:xfrm>
        </p:spPr>
        <p:txBody>
          <a:bodyPr/>
          <a:lstStyle/>
          <a:p>
            <a:pPr>
              <a:lnSpc>
                <a:spcPts val="2000"/>
              </a:lnSpc>
              <a:spcBef>
                <a:spcPts val="500"/>
              </a:spcBef>
              <a:spcAft>
                <a:spcPts val="500"/>
              </a:spcAft>
            </a:pPr>
            <a:r>
              <a:rPr lang="cy-GB" sz="1800" dirty="0"/>
              <a:t>Mae’r ddelwedd ar y chwith yn dangos llinyn ‘agored’ ar yr ochr agosaf, a llinyn cyfan neu ‘gaeedig’ ar yr ochr bellaf. Mae hefyd yn dangos cludwr canolog, neu ‘gludiad’ sy’n cynnal canol y grisiau. Mae grisiau wedi’u torri fel llinynnau yn gyffredin ar gyfer prosiectau gardd lifio.</a:t>
            </a:r>
          </a:p>
          <a:p>
            <a:pPr>
              <a:defRPr/>
            </a:pPr>
            <a:endParaRPr lang="en-US" sz="1800" dirty="0">
              <a:ea typeface="ＭＳ Ｐゴシック" pitchFamily="-105" charset="-128"/>
              <a:cs typeface="ＭＳ Ｐゴシック" pitchFamily="-105" charset="-128"/>
            </a:endParaRPr>
          </a:p>
        </p:txBody>
      </p:sp>
      <p:pic>
        <p:nvPicPr>
          <p:cNvPr id="2" name="Picture 1">
            <a:extLst>
              <a:ext uri="{FF2B5EF4-FFF2-40B4-BE49-F238E27FC236}">
                <a16:creationId xmlns:a16="http://schemas.microsoft.com/office/drawing/2014/main" id="{123A93FD-F362-4086-BCD3-96483EDAC19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725433" y="3284984"/>
            <a:ext cx="2049692" cy="2732923"/>
          </a:xfrm>
          <a:prstGeom prst="rect">
            <a:avLst/>
          </a:prstGeom>
        </p:spPr>
      </p:pic>
      <p:sp>
        <p:nvSpPr>
          <p:cNvPr id="6" name="TextBox 5">
            <a:extLst>
              <a:ext uri="{FF2B5EF4-FFF2-40B4-BE49-F238E27FC236}">
                <a16:creationId xmlns:a16="http://schemas.microsoft.com/office/drawing/2014/main" id="{9D164245-936C-4C00-8A64-ACFDC4424F0F}"/>
              </a:ext>
            </a:extLst>
          </p:cNvPr>
          <p:cNvSpPr txBox="1"/>
          <p:nvPr/>
        </p:nvSpPr>
        <p:spPr>
          <a:xfrm>
            <a:off x="1259466" y="4141529"/>
            <a:ext cx="5309058" cy="2031325"/>
          </a:xfrm>
          <a:prstGeom prst="rect">
            <a:avLst/>
          </a:prstGeom>
          <a:noFill/>
        </p:spPr>
        <p:txBody>
          <a:bodyPr wrap="square" rtlCol="0">
            <a:spAutoFit/>
          </a:bodyPr>
          <a:lstStyle/>
          <a:p>
            <a:r>
              <a:rPr lang="cy-GB" sz="1800" dirty="0"/>
              <a:t>Mae grisiau agored hefyd yn gyffredin mewn adeiladau hŷn ac mae ganddynt linellau ymyl blaen sy’n ymestyn dros y llinynnau a’r bracedi addurniadol ar ochr weladwy’r llinynnau i orchuddio’r toriad yn y llinyn lle mae’n cwrdd ag ochr isaf yr ymyl blaen.</a:t>
            </a:r>
          </a:p>
          <a:p>
            <a:endParaRPr lang="en-GB" sz="1800" dirty="0"/>
          </a:p>
        </p:txBody>
      </p:sp>
    </p:spTree>
    <p:extLst>
      <p:ext uri="{BB962C8B-B14F-4D97-AF65-F5344CB8AC3E}">
        <p14:creationId xmlns:p14="http://schemas.microsoft.com/office/powerpoint/2010/main" val="330956070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1083088"/>
            <a:ext cx="8229600" cy="382588"/>
          </a:xfrm>
        </p:spPr>
        <p:txBody>
          <a:bodyPr/>
          <a:lstStyle/>
          <a:p>
            <a:r>
              <a:rPr lang="cy-GB"/>
              <a:t>Leininau</a:t>
            </a:r>
          </a:p>
        </p:txBody>
      </p:sp>
      <p:sp>
        <p:nvSpPr>
          <p:cNvPr id="5123" name="Content Placeholder 2"/>
          <p:cNvSpPr>
            <a:spLocks noGrp="1"/>
          </p:cNvSpPr>
          <p:nvPr>
            <p:ph sz="quarter" idx="10"/>
          </p:nvPr>
        </p:nvSpPr>
        <p:spPr>
          <a:xfrm>
            <a:off x="443636" y="1672954"/>
            <a:ext cx="4920451" cy="4312152"/>
          </a:xfrm>
        </p:spPr>
        <p:txBody>
          <a:bodyPr/>
          <a:lstStyle/>
          <a:p>
            <a:pPr>
              <a:defRPr/>
            </a:pPr>
            <a:r>
              <a:rPr lang="cy-GB" dirty="0"/>
              <a:t>Darn o PSE neu ddeunydd gorffenedig sy’n gorchuddio neu’n leinio gwaith stydiau o amgylch agoriadau fel drysau a hatshis atig yw leinin. Mae’r cilbyst fel arfer yn cael eu rhoi yn y pen fel y dangosir. </a:t>
            </a:r>
          </a:p>
          <a:p>
            <a:pPr>
              <a:defRPr/>
            </a:pPr>
            <a:r>
              <a:rPr lang="cy-GB" dirty="0"/>
              <a:t>Yna mae’r stop drws yn cael ei osod ar y leinin i ddarparu clep a sêl tynn, gan gael gwared â’r bylchau golau o amgylch y drws. Ar gyfer drysau tân mae’r rhain yn ddyfnach ac yn cynnwys stribedi chwyddedig sy’n ehangu o dan y gwres selio’r bylchau, gan leihau lledaeniad y tân.</a:t>
            </a:r>
          </a:p>
        </p:txBody>
      </p:sp>
      <p:pic>
        <p:nvPicPr>
          <p:cNvPr id="2" name="Picture 1">
            <a:extLst>
              <a:ext uri="{FF2B5EF4-FFF2-40B4-BE49-F238E27FC236}">
                <a16:creationId xmlns:a16="http://schemas.microsoft.com/office/drawing/2014/main" id="{1FC8BD17-D1BF-4470-9E18-C54EFE1842C7}"/>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21190" r="6522" b="14739"/>
          <a:stretch/>
        </p:blipFill>
        <p:spPr>
          <a:xfrm>
            <a:off x="5706244" y="2362682"/>
            <a:ext cx="2980556" cy="3412230"/>
          </a:xfrm>
          <a:prstGeom prst="rect">
            <a:avLst/>
          </a:prstGeom>
        </p:spPr>
      </p:pic>
    </p:spTree>
    <p:extLst>
      <p:ext uri="{BB962C8B-B14F-4D97-AF65-F5344CB8AC3E}">
        <p14:creationId xmlns:p14="http://schemas.microsoft.com/office/powerpoint/2010/main" val="214954184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15337" y="1043161"/>
            <a:ext cx="8229600" cy="382588"/>
          </a:xfrm>
        </p:spPr>
        <p:txBody>
          <a:bodyPr/>
          <a:lstStyle/>
          <a:p>
            <a:r>
              <a:rPr lang="cy-GB"/>
              <a:t>Leininau</a:t>
            </a:r>
          </a:p>
        </p:txBody>
      </p:sp>
      <p:sp>
        <p:nvSpPr>
          <p:cNvPr id="5123" name="Content Placeholder 2"/>
          <p:cNvSpPr>
            <a:spLocks noGrp="1"/>
          </p:cNvSpPr>
          <p:nvPr>
            <p:ph sz="quarter" idx="10"/>
          </p:nvPr>
        </p:nvSpPr>
        <p:spPr>
          <a:xfrm>
            <a:off x="389182" y="1556792"/>
            <a:ext cx="4398842" cy="4402063"/>
          </a:xfrm>
        </p:spPr>
        <p:txBody>
          <a:bodyPr/>
          <a:lstStyle/>
          <a:p>
            <a:pPr>
              <a:defRPr/>
            </a:pPr>
            <a:r>
              <a:rPr lang="cy-GB"/>
              <a:t>Rhaid gosod leininau yn unionsyth a’u hatal rhag troi. Yn gyffredinol maent yn deneuach ac yn fwy hyblyg na fframiau, ac felly mae angen eu pacio’n ofalus y tu ôl i’r sgriwiau er mwyn eu hatal rhag cael eu tynnu o’u siâp.</a:t>
            </a:r>
          </a:p>
          <a:p>
            <a:pPr>
              <a:defRPr/>
            </a:pPr>
            <a:r>
              <a:rPr lang="cy-GB"/>
              <a:t>Yn olaf, mae prif drawst yn cael ei osod i orffen y casin a chreu gorffeniad addurnol. Mae hyn yn cynnwys yr holl fylchau sy’n cael eu creu drwy bacio a’r rheini sydd ar ymylon y plastrfwrdd.</a:t>
            </a:r>
          </a:p>
        </p:txBody>
      </p:sp>
      <p:pic>
        <p:nvPicPr>
          <p:cNvPr id="4" name="Picture 3">
            <a:extLst>
              <a:ext uri="{FF2B5EF4-FFF2-40B4-BE49-F238E27FC236}">
                <a16:creationId xmlns:a16="http://schemas.microsoft.com/office/drawing/2014/main" id="{F26BA5DD-A70E-4A62-9646-CE697AF40A25}"/>
              </a:ext>
            </a:extLst>
          </p:cNvPr>
          <p:cNvPicPr>
            <a:picLocks noChangeAspect="1"/>
          </p:cNvPicPr>
          <p:nvPr/>
        </p:nvPicPr>
        <p:blipFill>
          <a:blip r:embed="rId2"/>
          <a:stretch>
            <a:fillRect/>
          </a:stretch>
        </p:blipFill>
        <p:spPr>
          <a:xfrm>
            <a:off x="5221263" y="1892102"/>
            <a:ext cx="3922737" cy="3922737"/>
          </a:xfrm>
          <a:prstGeom prst="rect">
            <a:avLst/>
          </a:prstGeom>
        </p:spPr>
      </p:pic>
    </p:spTree>
    <p:extLst>
      <p:ext uri="{BB962C8B-B14F-4D97-AF65-F5344CB8AC3E}">
        <p14:creationId xmlns:p14="http://schemas.microsoft.com/office/powerpoint/2010/main" val="303561258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lang="cy-GB" sz="6000">
                <a:solidFill>
                  <a:srgbClr val="0077E3"/>
                </a:solidFill>
                <a:ea typeface="ＭＳ Ｐゴシック" pitchFamily="-105" charset="-128"/>
                <a:cs typeface="ＭＳ Ｐゴシック" pitchFamily="-105" charset="-128"/>
              </a:rPr>
              <a:t>Unrhyw gwestiynau?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cy-GB"/>
              <a:t>Gweithgareddau ffics cyntaf ac arbenigedd mewn galwedigaethau coed</a:t>
            </a:r>
          </a:p>
        </p:txBody>
      </p:sp>
      <p:sp>
        <p:nvSpPr>
          <p:cNvPr id="3075" name="Content Placeholder 2"/>
          <p:cNvSpPr>
            <a:spLocks noGrp="1"/>
          </p:cNvSpPr>
          <p:nvPr>
            <p:ph sz="quarter" idx="10"/>
          </p:nvPr>
        </p:nvSpPr>
        <p:spPr>
          <a:xfrm>
            <a:off x="457200" y="2132856"/>
            <a:ext cx="8229600" cy="4221256"/>
          </a:xfrm>
        </p:spPr>
        <p:txBody>
          <a:bodyPr/>
          <a:lstStyle/>
          <a:p>
            <a:pPr marL="0" indent="0"/>
            <a:r>
              <a:rPr lang="cy-GB" dirty="0"/>
              <a:t>Beth yw’r prif weithgareddau ffics cyntaf ar gyfer saer?</a:t>
            </a:r>
          </a:p>
          <a:p>
            <a:pPr marL="0" lvl="1" indent="0">
              <a:buNone/>
            </a:pPr>
            <a:r>
              <a:rPr lang="cy-GB" dirty="0"/>
              <a:t>Gosod, marcio, gweithgynhyrchu, cydosod a gorffen:</a:t>
            </a:r>
          </a:p>
          <a:p>
            <a:pPr lvl="1"/>
            <a:r>
              <a:rPr lang="cy-GB" dirty="0"/>
              <a:t>Grisiau</a:t>
            </a:r>
          </a:p>
          <a:p>
            <a:pPr lvl="1"/>
            <a:r>
              <a:rPr lang="cy-GB" dirty="0"/>
              <a:t>Fframiau ffenestri a drysau</a:t>
            </a:r>
          </a:p>
          <a:p>
            <a:pPr lvl="1"/>
            <a:r>
              <a:rPr lang="cy-GB" dirty="0"/>
              <a:t>Drysau allanol a sashiau</a:t>
            </a:r>
          </a:p>
          <a:p>
            <a:pPr lvl="1"/>
            <a:r>
              <a:rPr lang="cy-GB" dirty="0"/>
              <a:t>Portshis, ystafelloedd haul ac atriwm</a:t>
            </a:r>
          </a:p>
          <a:p>
            <a:pPr lvl="1"/>
            <a:r>
              <a:rPr lang="cy-GB" dirty="0"/>
              <a:t>Strwythurau derw gwyrdd</a:t>
            </a:r>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2"/>
            <a:endParaRPr lang="en-US" sz="1000" dirty="0">
              <a:ea typeface="ＭＳ Ｐゴシック" pitchFamily="-105" charset="-128"/>
              <a:cs typeface="ＭＳ Ｐゴシック" pitchFamily="-105" charset="-128"/>
            </a:endParaRPr>
          </a:p>
        </p:txBody>
      </p:sp>
    </p:spTree>
    <p:extLst>
      <p:ext uri="{BB962C8B-B14F-4D97-AF65-F5344CB8AC3E}">
        <p14:creationId xmlns:p14="http://schemas.microsoft.com/office/powerpoint/2010/main" val="4551473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cy-GB"/>
              <a:t>Toeau cyplau</a:t>
            </a:r>
          </a:p>
        </p:txBody>
      </p:sp>
      <p:sp>
        <p:nvSpPr>
          <p:cNvPr id="3075" name="Content Placeholder 2"/>
          <p:cNvSpPr>
            <a:spLocks noGrp="1"/>
          </p:cNvSpPr>
          <p:nvPr>
            <p:ph sz="quarter" idx="10"/>
          </p:nvPr>
        </p:nvSpPr>
        <p:spPr>
          <a:xfrm>
            <a:off x="457200" y="1530792"/>
            <a:ext cx="3062576" cy="4229207"/>
          </a:xfrm>
        </p:spPr>
        <p:txBody>
          <a:bodyPr/>
          <a:lstStyle/>
          <a:p>
            <a:pPr marL="0" lvl="1" indent="0">
              <a:buNone/>
            </a:pPr>
            <a:r>
              <a:rPr lang="cy-GB"/>
              <a:t>Mae’r llun yn dangos to ar oleddf talcen wedi’i wneud â thrawstiau parod.</a:t>
            </a:r>
          </a:p>
          <a:p>
            <a:pPr marL="0" lvl="1" indent="0">
              <a:buNone/>
            </a:pPr>
            <a:r>
              <a:rPr lang="cy-GB"/>
              <a:t>Mae hon yn ffordd rad ac effeithlon o osod to. Mae’r trawstiau wedi’u gosod yn wastad ar y walblat, lle maent wedi’u hoelio, ac yna’n cael eu strapio o’r tu mewn i’r grib ac yn groesgornel, gan gryfhau’r trawstiau.</a:t>
            </a:r>
          </a:p>
          <a:p>
            <a:pPr marL="0" lvl="1" indent="0">
              <a:buNone/>
            </a:pPr>
            <a:endParaRPr lang="en-US" dirty="0"/>
          </a:p>
          <a:p>
            <a:pPr marL="0" lvl="1" indent="0">
              <a:buNone/>
            </a:pPr>
            <a:endParaRPr lang="en-US" dirty="0"/>
          </a:p>
          <a:p>
            <a:pPr lvl="1"/>
            <a:endParaRPr lang="en-US" dirty="0"/>
          </a:p>
          <a:p>
            <a:pPr lvl="2"/>
            <a:endParaRPr lang="en-US" sz="1000" dirty="0">
              <a:ea typeface="ＭＳ Ｐゴシック" pitchFamily="-105" charset="-128"/>
              <a:cs typeface="ＭＳ Ｐゴシック" pitchFamily="-105" charset="-128"/>
            </a:endParaRPr>
          </a:p>
        </p:txBody>
      </p:sp>
      <p:pic>
        <p:nvPicPr>
          <p:cNvPr id="3" name="Picture 2">
            <a:extLst>
              <a:ext uri="{FF2B5EF4-FFF2-40B4-BE49-F238E27FC236}">
                <a16:creationId xmlns:a16="http://schemas.microsoft.com/office/drawing/2014/main" id="{6A513781-7AE7-47C7-AF26-8F8F3FA3931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519776" y="1478318"/>
            <a:ext cx="5624224" cy="3848889"/>
          </a:xfrm>
          <a:prstGeom prst="rect">
            <a:avLst/>
          </a:prstGeom>
        </p:spPr>
      </p:pic>
    </p:spTree>
    <p:extLst>
      <p:ext uri="{BB962C8B-B14F-4D97-AF65-F5344CB8AC3E}">
        <p14:creationId xmlns:p14="http://schemas.microsoft.com/office/powerpoint/2010/main" val="20256807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7200" y="1058808"/>
            <a:ext cx="8229600" cy="382588"/>
          </a:xfrm>
        </p:spPr>
        <p:txBody>
          <a:bodyPr/>
          <a:lstStyle/>
          <a:p>
            <a:r>
              <a:rPr lang="cy-GB"/>
              <a:t>Toeau cyplau</a:t>
            </a:r>
          </a:p>
        </p:txBody>
      </p:sp>
      <p:sp>
        <p:nvSpPr>
          <p:cNvPr id="3075" name="Content Placeholder 2"/>
          <p:cNvSpPr>
            <a:spLocks noGrp="1"/>
          </p:cNvSpPr>
          <p:nvPr>
            <p:ph sz="quarter" idx="10"/>
          </p:nvPr>
        </p:nvSpPr>
        <p:spPr>
          <a:xfrm>
            <a:off x="6660232" y="1314768"/>
            <a:ext cx="2376264" cy="4850536"/>
          </a:xfrm>
        </p:spPr>
        <p:txBody>
          <a:bodyPr/>
          <a:lstStyle/>
          <a:p>
            <a:pPr marL="0" lvl="1" indent="0">
              <a:buNone/>
            </a:pPr>
            <a:r>
              <a:rPr lang="cy-GB" sz="1800"/>
              <a:t>Mae’r ddelwedd hon yn dangos cynllun y coed angori.</a:t>
            </a:r>
          </a:p>
          <a:p>
            <a:pPr marL="0" lvl="1" indent="0">
              <a:buNone/>
            </a:pPr>
            <a:r>
              <a:rPr lang="cy-GB" sz="1800"/>
              <a:t>Mae hefyd yn dangos yr ysgolion sy’n creu’r talcennau a’r ceibrennau trimiog o amgylch y simnai.</a:t>
            </a:r>
          </a:p>
          <a:p>
            <a:pPr marL="0" lvl="1" indent="0">
              <a:buNone/>
            </a:pPr>
            <a:r>
              <a:rPr lang="cy-GB" sz="1800"/>
              <a:t>Bydd sgriwiau a phlatiau wal hefyd yn cael eu gosod ar y waliau gan ddefnyddio strapiau metel.</a:t>
            </a:r>
          </a:p>
          <a:p>
            <a:pPr marL="0" lvl="1" indent="0">
              <a:buNone/>
            </a:pPr>
            <a:endParaRPr lang="en-US" dirty="0"/>
          </a:p>
          <a:p>
            <a:pPr marL="0" lvl="1" indent="0">
              <a:buNone/>
            </a:pPr>
            <a:endParaRPr lang="en-US" dirty="0"/>
          </a:p>
          <a:p>
            <a:pPr lvl="1"/>
            <a:endParaRPr lang="en-US" dirty="0"/>
          </a:p>
          <a:p>
            <a:pPr lvl="2"/>
            <a:endParaRPr lang="en-US" sz="1000" dirty="0">
              <a:ea typeface="ＭＳ Ｐゴシック" pitchFamily="-105" charset="-128"/>
              <a:cs typeface="ＭＳ Ｐゴシック" pitchFamily="-105" charset="-128"/>
            </a:endParaRPr>
          </a:p>
        </p:txBody>
      </p:sp>
      <p:pic>
        <p:nvPicPr>
          <p:cNvPr id="2" name="Picture 1">
            <a:extLst>
              <a:ext uri="{FF2B5EF4-FFF2-40B4-BE49-F238E27FC236}">
                <a16:creationId xmlns:a16="http://schemas.microsoft.com/office/drawing/2014/main" id="{D1CD0B67-D680-4F53-913D-E35DAA03263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7504" y="1484784"/>
            <a:ext cx="6517857" cy="3240360"/>
          </a:xfrm>
          <a:prstGeom prst="rect">
            <a:avLst/>
          </a:prstGeom>
        </p:spPr>
      </p:pic>
    </p:spTree>
    <p:extLst>
      <p:ext uri="{BB962C8B-B14F-4D97-AF65-F5344CB8AC3E}">
        <p14:creationId xmlns:p14="http://schemas.microsoft.com/office/powerpoint/2010/main" val="4409264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7200" y="1039525"/>
            <a:ext cx="8229600" cy="382588"/>
          </a:xfrm>
        </p:spPr>
        <p:txBody>
          <a:bodyPr/>
          <a:lstStyle/>
          <a:p>
            <a:r>
              <a:rPr lang="cy-GB"/>
              <a:t>Toeau cyplau</a:t>
            </a:r>
          </a:p>
        </p:txBody>
      </p:sp>
      <p:sp>
        <p:nvSpPr>
          <p:cNvPr id="3075" name="Content Placeholder 2"/>
          <p:cNvSpPr>
            <a:spLocks noGrp="1"/>
          </p:cNvSpPr>
          <p:nvPr>
            <p:ph sz="quarter" idx="10"/>
          </p:nvPr>
        </p:nvSpPr>
        <p:spPr>
          <a:xfrm>
            <a:off x="6660232" y="1628800"/>
            <a:ext cx="2376264" cy="4536504"/>
          </a:xfrm>
        </p:spPr>
        <p:txBody>
          <a:bodyPr/>
          <a:lstStyle/>
          <a:p>
            <a:pPr marL="0" lvl="1" indent="0">
              <a:buNone/>
            </a:pPr>
            <a:r>
              <a:rPr lang="cy-GB" sz="1800"/>
              <a:t>Mae’r llun yma’n dangos to gwastad.</a:t>
            </a:r>
          </a:p>
          <a:p>
            <a:pPr marL="0" lvl="1" indent="0">
              <a:buNone/>
            </a:pPr>
            <a:r>
              <a:rPr lang="cy-GB" sz="1800"/>
              <a:t>Mae hefyd yn dangos yr ysgolion sy’n creu’r bondo a’r platiau wal llorweddol a fertigol.</a:t>
            </a:r>
          </a:p>
          <a:p>
            <a:pPr marL="0" lvl="1" indent="0">
              <a:buNone/>
            </a:pPr>
            <a:r>
              <a:rPr lang="cy-GB" sz="1800"/>
              <a:t>Bydd sgriwiau a phlatiau wal hefyd yn cael eu gosod ar y waliau gan ddefnyddio strapiau metel a sgriwiau concrit.</a:t>
            </a:r>
          </a:p>
          <a:p>
            <a:pPr marL="0" lvl="1" indent="0">
              <a:buNone/>
            </a:pPr>
            <a:endParaRPr lang="en-US" dirty="0"/>
          </a:p>
          <a:p>
            <a:pPr marL="0" lvl="1" indent="0">
              <a:buNone/>
            </a:pPr>
            <a:endParaRPr lang="en-US" dirty="0"/>
          </a:p>
          <a:p>
            <a:pPr lvl="1"/>
            <a:endParaRPr lang="en-US" dirty="0"/>
          </a:p>
          <a:p>
            <a:pPr lvl="2"/>
            <a:endParaRPr lang="en-US" sz="1000" dirty="0">
              <a:ea typeface="ＭＳ Ｐゴシック" pitchFamily="-105" charset="-128"/>
              <a:cs typeface="ＭＳ Ｐゴシック" pitchFamily="-105" charset="-128"/>
            </a:endParaRPr>
          </a:p>
        </p:txBody>
      </p:sp>
      <p:pic>
        <p:nvPicPr>
          <p:cNvPr id="3" name="Picture 2">
            <a:extLst>
              <a:ext uri="{FF2B5EF4-FFF2-40B4-BE49-F238E27FC236}">
                <a16:creationId xmlns:a16="http://schemas.microsoft.com/office/drawing/2014/main" id="{E782A565-F54D-4E29-9EAE-B559E38A445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628800"/>
            <a:ext cx="6444208" cy="3062066"/>
          </a:xfrm>
          <a:prstGeom prst="rect">
            <a:avLst/>
          </a:prstGeom>
        </p:spPr>
      </p:pic>
    </p:spTree>
    <p:extLst>
      <p:ext uri="{BB962C8B-B14F-4D97-AF65-F5344CB8AC3E}">
        <p14:creationId xmlns:p14="http://schemas.microsoft.com/office/powerpoint/2010/main" val="16046850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7200" y="1044489"/>
            <a:ext cx="8229600" cy="382588"/>
          </a:xfrm>
        </p:spPr>
        <p:txBody>
          <a:bodyPr/>
          <a:lstStyle/>
          <a:p>
            <a:r>
              <a:rPr lang="cy-GB"/>
              <a:t>Toeon wedi’u torri</a:t>
            </a:r>
          </a:p>
        </p:txBody>
      </p:sp>
      <p:sp>
        <p:nvSpPr>
          <p:cNvPr id="3075" name="Content Placeholder 2"/>
          <p:cNvSpPr>
            <a:spLocks noGrp="1"/>
          </p:cNvSpPr>
          <p:nvPr>
            <p:ph sz="quarter" idx="10"/>
          </p:nvPr>
        </p:nvSpPr>
        <p:spPr>
          <a:xfrm>
            <a:off x="6300192" y="1412776"/>
            <a:ext cx="2736304" cy="4729524"/>
          </a:xfrm>
        </p:spPr>
        <p:txBody>
          <a:bodyPr/>
          <a:lstStyle/>
          <a:p>
            <a:pPr marL="0" lvl="1" indent="0">
              <a:buNone/>
            </a:pPr>
            <a:r>
              <a:rPr lang="cy-GB" sz="1800"/>
              <a:t>Mae’r ddelwedd hon yn dangos ceibren gyffredin a’r enwau ar gyfer pob toriad.</a:t>
            </a:r>
          </a:p>
          <a:p>
            <a:pPr marL="0" lvl="1" indent="0">
              <a:buNone/>
            </a:pPr>
            <a:r>
              <a:rPr lang="cy-GB" sz="1800"/>
              <a:t>Mae’r darn sy’n cael ei dynnu drwy’r sedd a thoriadau i sodlau ar gyfer y plât wal, yn cael ei alw’n geg aderyn.</a:t>
            </a:r>
          </a:p>
          <a:p>
            <a:pPr marL="0" lvl="1" indent="0">
              <a:buNone/>
            </a:pPr>
            <a:r>
              <a:rPr lang="cy-GB" sz="1800"/>
              <a:t>Mae’r rhychwant yn cael ei fesur yn llorweddol o’r tu allan i’r plât wal i ganol y grib.</a:t>
            </a:r>
          </a:p>
          <a:p>
            <a:pPr marL="0" lvl="1" indent="0">
              <a:buNone/>
            </a:pPr>
            <a:endParaRPr lang="en-US" dirty="0"/>
          </a:p>
          <a:p>
            <a:pPr lvl="1"/>
            <a:endParaRPr lang="en-US" dirty="0"/>
          </a:p>
          <a:p>
            <a:pPr lvl="2"/>
            <a:endParaRPr lang="en-US" sz="1000" dirty="0">
              <a:ea typeface="ＭＳ Ｐゴシック" pitchFamily="-105" charset="-128"/>
              <a:cs typeface="ＭＳ Ｐゴシック" pitchFamily="-105" charset="-128"/>
            </a:endParaRPr>
          </a:p>
        </p:txBody>
      </p:sp>
      <p:pic>
        <p:nvPicPr>
          <p:cNvPr id="4" name="Picture 3">
            <a:extLst>
              <a:ext uri="{FF2B5EF4-FFF2-40B4-BE49-F238E27FC236}">
                <a16:creationId xmlns:a16="http://schemas.microsoft.com/office/drawing/2014/main" id="{D283DAF0-4523-4010-9411-03A57BABDDE3}"/>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b="22511"/>
          <a:stretch/>
        </p:blipFill>
        <p:spPr>
          <a:xfrm>
            <a:off x="755576" y="1700808"/>
            <a:ext cx="4935531" cy="3708412"/>
          </a:xfrm>
          <a:prstGeom prst="rect">
            <a:avLst/>
          </a:prstGeom>
        </p:spPr>
      </p:pic>
    </p:spTree>
    <p:extLst>
      <p:ext uri="{BB962C8B-B14F-4D97-AF65-F5344CB8AC3E}">
        <p14:creationId xmlns:p14="http://schemas.microsoft.com/office/powerpoint/2010/main" val="5337772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7200" y="1043274"/>
            <a:ext cx="8229600" cy="382588"/>
          </a:xfrm>
        </p:spPr>
        <p:txBody>
          <a:bodyPr/>
          <a:lstStyle/>
          <a:p>
            <a:r>
              <a:rPr lang="cy-GB"/>
              <a:t>Toeon wedi’u torri</a:t>
            </a:r>
          </a:p>
        </p:txBody>
      </p:sp>
      <p:sp>
        <p:nvSpPr>
          <p:cNvPr id="3075" name="Content Placeholder 2"/>
          <p:cNvSpPr>
            <a:spLocks noGrp="1"/>
          </p:cNvSpPr>
          <p:nvPr>
            <p:ph sz="quarter" idx="10"/>
          </p:nvPr>
        </p:nvSpPr>
        <p:spPr>
          <a:xfrm>
            <a:off x="6012160" y="1425862"/>
            <a:ext cx="3024336" cy="4716437"/>
          </a:xfrm>
        </p:spPr>
        <p:txBody>
          <a:bodyPr/>
          <a:lstStyle/>
          <a:p>
            <a:pPr marL="0" lvl="1" indent="0">
              <a:buNone/>
            </a:pPr>
            <a:r>
              <a:rPr lang="cy-GB" sz="1800"/>
              <a:t>Mae’r ddelwedd hon yn dangos ceibren cyffredin gyda bargod wedi'i dorri i dderbyn ffasgia a soffit.</a:t>
            </a:r>
          </a:p>
          <a:p>
            <a:pPr marL="0" lvl="1" indent="0">
              <a:buNone/>
            </a:pPr>
            <a:r>
              <a:rPr lang="cy-GB" sz="1800"/>
              <a:t>Hefyd yn y llun mae’r befelau wedi’u gosod ar yr ymyl i farcio pob toriad allan.</a:t>
            </a:r>
          </a:p>
          <a:p>
            <a:pPr marL="0" lvl="1" indent="0">
              <a:buNone/>
            </a:pPr>
            <a:r>
              <a:rPr lang="cy-GB" sz="1800"/>
              <a:t>Sylwch fod y codiad yn cael ei gyfrifo i’r ymyl sy’n cael ei greu gan y toriad rhwng seddi a thoriadau sawdl.</a:t>
            </a:r>
          </a:p>
          <a:p>
            <a:pPr lvl="1"/>
            <a:endParaRPr lang="en-US" dirty="0"/>
          </a:p>
          <a:p>
            <a:pPr lvl="2"/>
            <a:endParaRPr lang="en-US" sz="1000" dirty="0">
              <a:ea typeface="ＭＳ Ｐゴシック" pitchFamily="-105" charset="-128"/>
              <a:cs typeface="ＭＳ Ｐゴシック" pitchFamily="-105" charset="-128"/>
            </a:endParaRPr>
          </a:p>
        </p:txBody>
      </p:sp>
      <p:pic>
        <p:nvPicPr>
          <p:cNvPr id="2" name="Picture 1">
            <a:extLst>
              <a:ext uri="{FF2B5EF4-FFF2-40B4-BE49-F238E27FC236}">
                <a16:creationId xmlns:a16="http://schemas.microsoft.com/office/drawing/2014/main" id="{F4104240-040C-4214-B7A8-B9F15294966D}"/>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b="23785"/>
          <a:stretch/>
        </p:blipFill>
        <p:spPr>
          <a:xfrm>
            <a:off x="485775" y="1628800"/>
            <a:ext cx="5326359" cy="4092953"/>
          </a:xfrm>
          <a:prstGeom prst="rect">
            <a:avLst/>
          </a:prstGeom>
        </p:spPr>
      </p:pic>
    </p:spTree>
    <p:extLst>
      <p:ext uri="{BB962C8B-B14F-4D97-AF65-F5344CB8AC3E}">
        <p14:creationId xmlns:p14="http://schemas.microsoft.com/office/powerpoint/2010/main" val="348501251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6" ma:contentTypeDescription="Create a new document." ma:contentTypeScope="" ma:versionID="6d8fd973004ed86d7ba9f8e7a1daa516">
  <xsd:schema xmlns:xsd="http://www.w3.org/2001/XMLSchema" xmlns:xs="http://www.w3.org/2001/XMLSchema" xmlns:p="http://schemas.microsoft.com/office/2006/metadata/properties" xmlns:ns2="1c5831b9-66da-4f16-a409-834213ecdb8e" xmlns:ns3="7d91badd-8922-4db1-9652-4fbca8a6b7df" targetNamespace="http://schemas.microsoft.com/office/2006/metadata/properties" ma:root="true" ma:fieldsID="c87b6c94211ad6040e8d5e3341244e41" ns2:_="" ns3:_="">
    <xsd:import namespace="1c5831b9-66da-4f16-a409-834213ecdb8e"/>
    <xsd:import namespace="7d91badd-8922-4db1-9652-4fbca8a6b7d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4980B000-6044-4A60-BEFB-4CCD130D49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3.xml><?xml version="1.0" encoding="utf-8"?>
<ds:datastoreItem xmlns:ds="http://schemas.openxmlformats.org/officeDocument/2006/customXml" ds:itemID="{A5CCB350-B76C-41FC-AE69-633CA55F79C0}">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12487</TotalTime>
  <Words>2455</Words>
  <Application>Microsoft Office PowerPoint</Application>
  <PresentationFormat>On-screen Show (4:3)</PresentationFormat>
  <Paragraphs>195</Paragraphs>
  <Slides>34</Slides>
  <Notes>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34</vt:i4>
      </vt:variant>
    </vt:vector>
  </HeadingPairs>
  <TitlesOfParts>
    <vt:vector size="38" baseType="lpstr">
      <vt:lpstr>Arial</vt:lpstr>
      <vt:lpstr>Lucida Grande</vt:lpstr>
      <vt:lpstr>Times New Roman</vt:lpstr>
      <vt:lpstr>Default Design</vt:lpstr>
      <vt:lpstr>PowerPoint 11: Gweithgareddau strwythurol a ffics cyntaf</vt:lpstr>
      <vt:lpstr>Gweithgareddau strwythurol cyn y ffics cyntaf </vt:lpstr>
      <vt:lpstr>Gweithgareddau ffics cyntaf ac arbenigedd mewn galwedigaethau coed</vt:lpstr>
      <vt:lpstr>Gweithgareddau ffics cyntaf ac arbenigedd mewn galwedigaethau coed</vt:lpstr>
      <vt:lpstr>Toeau cyplau</vt:lpstr>
      <vt:lpstr>Toeau cyplau</vt:lpstr>
      <vt:lpstr>Toeau cyplau</vt:lpstr>
      <vt:lpstr>Toeon wedi’u torri</vt:lpstr>
      <vt:lpstr>Toeon wedi’u torri</vt:lpstr>
      <vt:lpstr>Toeon wedi’u torri</vt:lpstr>
      <vt:lpstr>Toeon wedi’u torri</vt:lpstr>
      <vt:lpstr>Toeon wedi’u torri</vt:lpstr>
      <vt:lpstr>Toeon wedi’u torri</vt:lpstr>
      <vt:lpstr>Distiau ffics cyntaf</vt:lpstr>
      <vt:lpstr>Distiau wedi’u peiriannu</vt:lpstr>
      <vt:lpstr>Tocio distiau</vt:lpstr>
      <vt:lpstr>Distiau llawr a gorchuddion to fflat</vt:lpstr>
      <vt:lpstr>Distiau llawr a gorchuddion to fflat</vt:lpstr>
      <vt:lpstr>Distiau llawr a gorchuddion to fflat</vt:lpstr>
      <vt:lpstr>Stydiau</vt:lpstr>
      <vt:lpstr>Stydiau</vt:lpstr>
      <vt:lpstr>Stydiau</vt:lpstr>
      <vt:lpstr>Fframiau ffenestri</vt:lpstr>
      <vt:lpstr>Fframiau drysau</vt:lpstr>
      <vt:lpstr>Fframiau drysau</vt:lpstr>
      <vt:lpstr>Grisiau</vt:lpstr>
      <vt:lpstr>Grisiau</vt:lpstr>
      <vt:lpstr>Grisiau</vt:lpstr>
      <vt:lpstr>Gofynion o ran grisiau</vt:lpstr>
      <vt:lpstr>Cydrannau grisiau</vt:lpstr>
      <vt:lpstr>Cydrannau grisiau</vt:lpstr>
      <vt:lpstr>Leininau</vt:lpstr>
      <vt:lpstr>Leininau</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Fiona Freel</cp:lastModifiedBy>
  <cp:revision>207</cp:revision>
  <dcterms:created xsi:type="dcterms:W3CDTF">2013-05-28T00:38:54Z</dcterms:created>
  <dcterms:modified xsi:type="dcterms:W3CDTF">2021-06-16T10:00:09Z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