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28" r:id="rId6"/>
    <p:sldId id="344" r:id="rId7"/>
    <p:sldId id="357" r:id="rId8"/>
    <p:sldId id="356" r:id="rId9"/>
    <p:sldId id="394" r:id="rId10"/>
    <p:sldId id="331" r:id="rId11"/>
    <p:sldId id="393" r:id="rId12"/>
    <p:sldId id="396" r:id="rId13"/>
    <p:sldId id="349" r:id="rId14"/>
    <p:sldId id="330" r:id="rId15"/>
    <p:sldId id="390" r:id="rId16"/>
    <p:sldId id="351" r:id="rId17"/>
    <p:sldId id="391" r:id="rId18"/>
    <p:sldId id="341" r:id="rId19"/>
    <p:sldId id="376" r:id="rId20"/>
    <p:sldId id="374" r:id="rId21"/>
    <p:sldId id="372" r:id="rId22"/>
    <p:sldId id="371" r:id="rId23"/>
    <p:sldId id="366"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 francis" initials="jf" lastIdx="1" clrIdx="0">
    <p:extLst>
      <p:ext uri="{19B8F6BF-5375-455C-9EA6-DF929625EA0E}">
        <p15:presenceInfo xmlns:p15="http://schemas.microsoft.com/office/powerpoint/2012/main" userId="79642c83b9358b6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08" autoAdjust="0"/>
    <p:restoredTop sz="93172" autoAdjust="0"/>
  </p:normalViewPr>
  <p:slideViewPr>
    <p:cSldViewPr showGuides="1">
      <p:cViewPr varScale="1">
        <p:scale>
          <a:sx n="67" d="100"/>
          <a:sy n="67" d="100"/>
        </p:scale>
        <p:origin x="10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154881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973199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victorianplumbing.co.uk/"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dirty="0"/>
              <a:t>Uned 108: Galwedigaethau gwaith coed</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12: Ail ffics, gwaith terfynol a mân broblemau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8180"/>
            <a:ext cx="8229600" cy="382588"/>
          </a:xfrm>
        </p:spPr>
        <p:txBody>
          <a:bodyPr/>
          <a:lstStyle/>
          <a:p>
            <a:r>
              <a:rPr lang="cy-GB"/>
              <a:t>Wardrobau ac unedau eraill a osodwyd</a:t>
            </a:r>
          </a:p>
        </p:txBody>
      </p:sp>
      <p:sp>
        <p:nvSpPr>
          <p:cNvPr id="3" name="Content Placeholder 2"/>
          <p:cNvSpPr>
            <a:spLocks noGrp="1"/>
          </p:cNvSpPr>
          <p:nvPr>
            <p:ph sz="quarter" idx="10"/>
          </p:nvPr>
        </p:nvSpPr>
        <p:spPr>
          <a:xfrm>
            <a:off x="457200" y="1844824"/>
            <a:ext cx="4114800" cy="3943934"/>
          </a:xfrm>
        </p:spPr>
        <p:txBody>
          <a:bodyPr/>
          <a:lstStyle/>
          <a:p>
            <a:pPr marL="342900" indent="-342900">
              <a:buClr>
                <a:srgbClr val="0077E3"/>
              </a:buClr>
              <a:buFont typeface="Arial" panose="020B0604020202020204" pitchFamily="34" charset="0"/>
              <a:buChar char="•"/>
            </a:pPr>
            <a:r>
              <a:rPr lang="cy-GB"/>
              <a:t>Mae seiri coed hefyd yn dylunio ac yn adeiladu unedau wedi’u gosod fel cypyrddau a wardrobau.</a:t>
            </a:r>
          </a:p>
          <a:p>
            <a:pPr marL="342900" indent="-342900">
              <a:buClr>
                <a:srgbClr val="0077E3"/>
              </a:buClr>
              <a:buFont typeface="Arial" panose="020B0604020202020204" pitchFamily="34" charset="0"/>
              <a:buChar char="•"/>
            </a:pPr>
            <a:r>
              <a:rPr lang="cy-GB"/>
              <a:t>Mae hyn yn gofyn am sawl mesur cyn gweithgynhyrchu i sicrhau bod yr uned yn ffitio ac yn cyd-fynd ag uchder mowldinau, arddull a chyfraneddau’r ystafell.</a:t>
            </a:r>
          </a:p>
          <a:p>
            <a:endParaRPr lang="en-US" dirty="0">
              <a:ea typeface="ＭＳ Ｐゴシック" pitchFamily="-105" charset="-128"/>
              <a:cs typeface="ＭＳ Ｐゴシック" pitchFamily="-105" charset="-128"/>
            </a:endParaRPr>
          </a:p>
          <a:p>
            <a:endParaRPr lang="en-US" dirty="0">
              <a:ea typeface="ＭＳ Ｐゴシック" pitchFamily="-105" charset="-128"/>
              <a:cs typeface="ＭＳ Ｐゴシック" pitchFamily="-105" charset="-128"/>
            </a:endParaRPr>
          </a:p>
          <a:p>
            <a:endParaRPr lang="en-US" dirty="0"/>
          </a:p>
        </p:txBody>
      </p:sp>
      <p:pic>
        <p:nvPicPr>
          <p:cNvPr id="6" name="Picture 5" descr="Llun yn cynnwys tu mewn, wal, llawr, adeilad  Disgrifiad wedi ei greu'n awtomatig">
            <a:extLst>
              <a:ext uri="{FF2B5EF4-FFF2-40B4-BE49-F238E27FC236}">
                <a16:creationId xmlns:a16="http://schemas.microsoft.com/office/drawing/2014/main" id="{2D988079-E67F-4E54-A40E-A62823265D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048" y="1844823"/>
            <a:ext cx="3924661" cy="3439879"/>
          </a:xfrm>
          <a:prstGeom prst="rect">
            <a:avLst/>
          </a:prstGeom>
        </p:spPr>
      </p:pic>
    </p:spTree>
    <p:extLst>
      <p:ext uri="{BB962C8B-B14F-4D97-AF65-F5344CB8AC3E}">
        <p14:creationId xmlns:p14="http://schemas.microsoft.com/office/powerpoint/2010/main" val="461078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7544" y="1052728"/>
            <a:ext cx="7911914" cy="576072"/>
          </a:xfrm>
        </p:spPr>
        <p:txBody>
          <a:bodyPr/>
          <a:lstStyle/>
          <a:p>
            <a:r>
              <a:rPr lang="cy-GB"/>
              <a:t> Canllawiau a balwstrau</a:t>
            </a:r>
          </a:p>
        </p:txBody>
      </p:sp>
      <p:sp>
        <p:nvSpPr>
          <p:cNvPr id="5123" name="Content Placeholder 2"/>
          <p:cNvSpPr>
            <a:spLocks noGrp="1"/>
          </p:cNvSpPr>
          <p:nvPr>
            <p:ph sz="quarter" idx="10"/>
          </p:nvPr>
        </p:nvSpPr>
        <p:spPr>
          <a:xfrm>
            <a:off x="467544" y="1624919"/>
            <a:ext cx="4422062" cy="4457628"/>
          </a:xfrm>
        </p:spPr>
        <p:txBody>
          <a:bodyPr/>
          <a:lstStyle/>
          <a:p>
            <a:pPr marL="342900" indent="-342900">
              <a:buClr>
                <a:srgbClr val="0077E3"/>
              </a:buClr>
              <a:buFont typeface="Arial" panose="020B0604020202020204" pitchFamily="34" charset="0"/>
              <a:buChar char="•"/>
              <a:defRPr/>
            </a:pPr>
            <a:r>
              <a:rPr lang="cy-GB"/>
              <a:t>Nod canllawiau yw amddiffyn pobl rhag syrthio o uchder a grisiau hir. Maen nhw’n helpu pobl sy’n dringo grisiau ac yn mynd i lawr grisiau.</a:t>
            </a:r>
          </a:p>
          <a:p>
            <a:pPr marL="342900" indent="-342900">
              <a:buClr>
                <a:srgbClr val="0077E3"/>
              </a:buClr>
              <a:buFont typeface="Arial" panose="020B0604020202020204" pitchFamily="34" charset="0"/>
              <a:buChar char="•"/>
              <a:defRPr/>
            </a:pPr>
            <a:r>
              <a:rPr lang="cy-GB"/>
              <a:t>Pyst grisiau yw’r postiau syth sy’n cynnal y canllawiau.</a:t>
            </a:r>
          </a:p>
          <a:p>
            <a:pPr marL="342900" indent="-342900">
              <a:buClr>
                <a:srgbClr val="0077E3"/>
              </a:buClr>
              <a:buFont typeface="Arial" panose="020B0604020202020204" pitchFamily="34" charset="0"/>
              <a:buChar char="•"/>
              <a:defRPr/>
            </a:pPr>
            <a:r>
              <a:rPr lang="cy-GB"/>
              <a:t>Balwstrau neu werthydau yw’r rhwystrau llai sy’n llenwi’r bylchau rhwng y pyst grisiau newydd. Ni ellir caniatáu bylchau sy’n fwy na 100mm rhwng gwerthydau.</a:t>
            </a:r>
          </a:p>
          <a:p>
            <a:pPr marL="342900" indent="-342900">
              <a:buFont typeface="Arial" panose="020B0604020202020204" pitchFamily="34" charset="0"/>
              <a:buChar char="•"/>
              <a:defRPr/>
            </a:pPr>
            <a:endParaRPr lang="en-US" dirty="0">
              <a:ea typeface="ＭＳ Ｐゴシック" pitchFamily="-105" charset="-128"/>
              <a:cs typeface="ＭＳ Ｐゴシック" pitchFamily="-105" charset="-128"/>
            </a:endParaRPr>
          </a:p>
        </p:txBody>
      </p:sp>
      <p:pic>
        <p:nvPicPr>
          <p:cNvPr id="5" name="Picture 4" descr="Llun yn cynnwys wal, pren, coed  Disgrifiad wedi ei greu'n awtomatig">
            <a:extLst>
              <a:ext uri="{FF2B5EF4-FFF2-40B4-BE49-F238E27FC236}">
                <a16:creationId xmlns:a16="http://schemas.microsoft.com/office/drawing/2014/main" id="{B9488291-32A6-4958-BEE1-4147674EDC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0660" y="1450702"/>
            <a:ext cx="3489852" cy="465313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F77A291-DCCE-4AB0-86D0-7EFC3B3D7340}"/>
              </a:ext>
            </a:extLst>
          </p:cNvPr>
          <p:cNvPicPr>
            <a:picLocks noChangeAspect="1"/>
          </p:cNvPicPr>
          <p:nvPr/>
        </p:nvPicPr>
        <p:blipFill rotWithShape="1">
          <a:blip r:embed="rId3"/>
          <a:srcRect l="24120" t="25420" b="10357"/>
          <a:stretch/>
        </p:blipFill>
        <p:spPr>
          <a:xfrm>
            <a:off x="4841389" y="2204864"/>
            <a:ext cx="3845411" cy="3552334"/>
          </a:xfrm>
          <a:prstGeom prst="rect">
            <a:avLst/>
          </a:prstGeom>
        </p:spPr>
      </p:pic>
      <p:sp>
        <p:nvSpPr>
          <p:cNvPr id="5122" name="Title 1"/>
          <p:cNvSpPr>
            <a:spLocks noGrp="1"/>
          </p:cNvSpPr>
          <p:nvPr>
            <p:ph type="title"/>
          </p:nvPr>
        </p:nvSpPr>
        <p:spPr>
          <a:xfrm>
            <a:off x="457200" y="1050350"/>
            <a:ext cx="8229600" cy="382588"/>
          </a:xfrm>
        </p:spPr>
        <p:txBody>
          <a:bodyPr/>
          <a:lstStyle/>
          <a:p>
            <a:r>
              <a:rPr lang="cy-GB" dirty="0"/>
              <a:t> Pyst grisiau, canllawiau a balwstrau</a:t>
            </a:r>
          </a:p>
        </p:txBody>
      </p:sp>
      <p:sp>
        <p:nvSpPr>
          <p:cNvPr id="4" name="TextBox 3">
            <a:extLst>
              <a:ext uri="{FF2B5EF4-FFF2-40B4-BE49-F238E27FC236}">
                <a16:creationId xmlns:a16="http://schemas.microsoft.com/office/drawing/2014/main" id="{E63B2F55-5E06-46AF-A570-1727B70D1A73}"/>
              </a:ext>
            </a:extLst>
          </p:cNvPr>
          <p:cNvSpPr txBox="1"/>
          <p:nvPr/>
        </p:nvSpPr>
        <p:spPr>
          <a:xfrm>
            <a:off x="425996" y="1597442"/>
            <a:ext cx="4114800" cy="4524315"/>
          </a:xfrm>
          <a:prstGeom prst="rect">
            <a:avLst/>
          </a:prstGeom>
          <a:noFill/>
        </p:spPr>
        <p:txBody>
          <a:bodyPr wrap="square" rtlCol="0">
            <a:spAutoFit/>
          </a:bodyPr>
          <a:lstStyle/>
          <a:p>
            <a:pPr>
              <a:defRPr/>
            </a:pPr>
            <a:r>
              <a:rPr lang="cy-GB" sz="1800" dirty="0"/>
              <a:t>Mae angen toriadau peflog ar ganllawiau a gwerthydau pan maen nhw’n cael eu defnyddio ar risiau. </a:t>
            </a:r>
          </a:p>
          <a:p>
            <a:pPr>
              <a:defRPr/>
            </a:pPr>
            <a:r>
              <a:rPr lang="cy-GB" sz="1800" dirty="0"/>
              <a:t>Mae angen morteisio i’r pyst grisiau a’r hoelbrennau er mwyn sicrhau cryfder. Gellir mynd â’r rheiliau sylfaen at yr ymylon a'u gosod ar y llinyn.</a:t>
            </a:r>
          </a:p>
          <a:p>
            <a:pPr>
              <a:defRPr/>
            </a:pPr>
            <a:endParaRPr lang="cy-GB" sz="1800" dirty="0"/>
          </a:p>
          <a:p>
            <a:pPr>
              <a:defRPr/>
            </a:pPr>
            <a:r>
              <a:rPr lang="cy-GB" sz="1800" dirty="0"/>
              <a:t>Fel arfer, mae gwerthydau yn mynd at y bôn i’r rhigolau yn y canllaw a’r canllaw sylfaen, ac maen nhw naill ai’n cael eu pinio a’u gludo, neu eu gludo gan ddefnyddio ffiledi befel sy’n ffitio o fewn y rhigolau.</a:t>
            </a:r>
          </a:p>
          <a:p>
            <a:pPr>
              <a:defRPr/>
            </a:pPr>
            <a:endParaRPr lang="cy-GB" sz="1800" dirty="0"/>
          </a:p>
          <a:p>
            <a:endParaRPr lang="en-GB" sz="1800" dirty="0"/>
          </a:p>
        </p:txBody>
      </p:sp>
      <p:sp>
        <p:nvSpPr>
          <p:cNvPr id="5" name="Rectangle 4">
            <a:extLst>
              <a:ext uri="{FF2B5EF4-FFF2-40B4-BE49-F238E27FC236}">
                <a16:creationId xmlns:a16="http://schemas.microsoft.com/office/drawing/2014/main" id="{57A64B76-ABA6-4001-BFC6-036844C93B64}"/>
              </a:ext>
            </a:extLst>
          </p:cNvPr>
          <p:cNvSpPr/>
          <p:nvPr/>
        </p:nvSpPr>
        <p:spPr>
          <a:xfrm>
            <a:off x="6300192" y="5921702"/>
            <a:ext cx="184731" cy="400110"/>
          </a:xfrm>
          <a:prstGeom prst="rect">
            <a:avLst/>
          </a:prstGeom>
        </p:spPr>
        <p:txBody>
          <a:bodyPr wrap="none">
            <a:spAutoFit/>
          </a:bodyPr>
          <a:lstStyle/>
          <a:p>
            <a:endParaRPr lang="en-GB" dirty="0"/>
          </a:p>
        </p:txBody>
      </p:sp>
    </p:spTree>
    <p:extLst>
      <p:ext uri="{BB962C8B-B14F-4D97-AF65-F5344CB8AC3E}">
        <p14:creationId xmlns:p14="http://schemas.microsoft.com/office/powerpoint/2010/main" val="25782785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80474" y="1012751"/>
            <a:ext cx="8229600" cy="382588"/>
          </a:xfrm>
        </p:spPr>
        <p:txBody>
          <a:bodyPr/>
          <a:lstStyle/>
          <a:p>
            <a:r>
              <a:rPr lang="cy-GB" dirty="0"/>
              <a:t> Cladin a phaneli</a:t>
            </a:r>
          </a:p>
        </p:txBody>
      </p:sp>
      <p:sp>
        <p:nvSpPr>
          <p:cNvPr id="5123" name="Content Placeholder 2"/>
          <p:cNvSpPr>
            <a:spLocks noGrp="1"/>
          </p:cNvSpPr>
          <p:nvPr>
            <p:ph sz="quarter" idx="10"/>
          </p:nvPr>
        </p:nvSpPr>
        <p:spPr>
          <a:xfrm>
            <a:off x="480474" y="1570217"/>
            <a:ext cx="4808308" cy="4435404"/>
          </a:xfrm>
        </p:spPr>
        <p:txBody>
          <a:bodyPr/>
          <a:lstStyle/>
          <a:p>
            <a:pPr>
              <a:spcBef>
                <a:spcPts val="500"/>
              </a:spcBef>
              <a:spcAft>
                <a:spcPts val="500"/>
              </a:spcAft>
              <a:defRPr/>
            </a:pPr>
            <a:r>
              <a:rPr lang="cy-GB" sz="1800" dirty="0"/>
              <a:t>Mae cladin a phaneli’n cyfeirio at wynebu oddi ar strwythur gyda gorchudd sy’n edrych yn ddymunol neu’n amddiffynnol. </a:t>
            </a:r>
          </a:p>
          <a:p>
            <a:pPr>
              <a:spcBef>
                <a:spcPts val="500"/>
              </a:spcBef>
              <a:spcAft>
                <a:spcPts val="500"/>
              </a:spcAft>
            </a:pPr>
            <a:r>
              <a:rPr lang="cy-GB" sz="1800" dirty="0"/>
              <a:t>Yn y ddelwedd hon, mae wensgot yn cael ei ddefnyddio ar gyfer gwaith stydiau. Mae hwn yn estyll cydwedd sy’n cael ei osod ar seiliau pren, ac yn yr achos hwn yn astell. Mae’r grawn pen uchaf fel arfer wedi’i guddio drwy gapio ac mae sgyrtin fel arfer yn cael ei roi dros y cladin.</a:t>
            </a:r>
          </a:p>
          <a:p>
            <a:pPr>
              <a:spcBef>
                <a:spcPts val="500"/>
              </a:spcBef>
              <a:spcAft>
                <a:spcPts val="500"/>
              </a:spcAft>
            </a:pPr>
            <a:r>
              <a:rPr lang="cy-GB" sz="1800" dirty="0"/>
              <a:t>Os yw’r cladin yn ffitio ar wal laith neu allanol, gellir rhoi pilen sy’n dal dŵr ar y tir cyn y cladin.</a:t>
            </a:r>
          </a:p>
          <a:p>
            <a:pPr>
              <a:defRPr/>
            </a:pPr>
            <a:endParaRPr lang="en-US" dirty="0">
              <a:ea typeface="ＭＳ Ｐゴシック" pitchFamily="-105" charset="-128"/>
              <a:cs typeface="ＭＳ Ｐゴシック" pitchFamily="-105" charset="-128"/>
            </a:endParaRPr>
          </a:p>
        </p:txBody>
      </p:sp>
      <p:grpSp>
        <p:nvGrpSpPr>
          <p:cNvPr id="13" name="Group 12">
            <a:extLst>
              <a:ext uri="{FF2B5EF4-FFF2-40B4-BE49-F238E27FC236}">
                <a16:creationId xmlns:a16="http://schemas.microsoft.com/office/drawing/2014/main" id="{ECD9A677-79D8-4793-AB51-CD9B68EBDFBF}"/>
              </a:ext>
            </a:extLst>
          </p:cNvPr>
          <p:cNvGrpSpPr/>
          <p:nvPr/>
        </p:nvGrpSpPr>
        <p:grpSpPr>
          <a:xfrm>
            <a:off x="5673562" y="2006064"/>
            <a:ext cx="2889629" cy="4102839"/>
            <a:chOff x="423646" y="1062754"/>
            <a:chExt cx="1962150" cy="2785960"/>
          </a:xfrm>
        </p:grpSpPr>
        <p:grpSp>
          <p:nvGrpSpPr>
            <p:cNvPr id="14" name="object 6">
              <a:extLst>
                <a:ext uri="{FF2B5EF4-FFF2-40B4-BE49-F238E27FC236}">
                  <a16:creationId xmlns:a16="http://schemas.microsoft.com/office/drawing/2014/main" id="{AFF887A6-1C5E-4D64-97F3-DE99B6B6FC44}"/>
                </a:ext>
              </a:extLst>
            </p:cNvPr>
            <p:cNvGrpSpPr/>
            <p:nvPr/>
          </p:nvGrpSpPr>
          <p:grpSpPr>
            <a:xfrm>
              <a:off x="423646" y="1187436"/>
              <a:ext cx="1962150" cy="2397125"/>
              <a:chOff x="423646" y="1187436"/>
              <a:chExt cx="1962150" cy="2397125"/>
            </a:xfrm>
          </p:grpSpPr>
          <p:sp>
            <p:nvSpPr>
              <p:cNvPr id="20" name="object 7">
                <a:extLst>
                  <a:ext uri="{FF2B5EF4-FFF2-40B4-BE49-F238E27FC236}">
                    <a16:creationId xmlns:a16="http://schemas.microsoft.com/office/drawing/2014/main" id="{5817295B-EC06-445A-BAF6-1FB06D79DA58}"/>
                  </a:ext>
                </a:extLst>
              </p:cNvPr>
              <p:cNvSpPr/>
              <p:nvPr/>
            </p:nvSpPr>
            <p:spPr>
              <a:xfrm>
                <a:off x="574067" y="1189977"/>
                <a:ext cx="1809114" cy="2219325"/>
              </a:xfrm>
              <a:custGeom>
                <a:avLst/>
                <a:gdLst/>
                <a:ahLst/>
                <a:cxnLst/>
                <a:rect l="l" t="t" r="r" b="b"/>
                <a:pathLst>
                  <a:path w="1809114" h="2219325">
                    <a:moveTo>
                      <a:pt x="1808871" y="0"/>
                    </a:moveTo>
                    <a:lnTo>
                      <a:pt x="800892" y="0"/>
                    </a:lnTo>
                    <a:lnTo>
                      <a:pt x="786881" y="7197"/>
                    </a:lnTo>
                    <a:lnTo>
                      <a:pt x="745483" y="30756"/>
                    </a:lnTo>
                    <a:lnTo>
                      <a:pt x="703720" y="57100"/>
                    </a:lnTo>
                    <a:lnTo>
                      <a:pt x="662421" y="86106"/>
                    </a:lnTo>
                    <a:lnTo>
                      <a:pt x="622412" y="117655"/>
                    </a:lnTo>
                    <a:lnTo>
                      <a:pt x="584521" y="151625"/>
                    </a:lnTo>
                    <a:lnTo>
                      <a:pt x="549576" y="187894"/>
                    </a:lnTo>
                    <a:lnTo>
                      <a:pt x="518403" y="226342"/>
                    </a:lnTo>
                    <a:lnTo>
                      <a:pt x="491831" y="266847"/>
                    </a:lnTo>
                    <a:lnTo>
                      <a:pt x="470687" y="309289"/>
                    </a:lnTo>
                    <a:lnTo>
                      <a:pt x="450680" y="376513"/>
                    </a:lnTo>
                    <a:lnTo>
                      <a:pt x="442522" y="418737"/>
                    </a:lnTo>
                    <a:lnTo>
                      <a:pt x="435442" y="465683"/>
                    </a:lnTo>
                    <a:lnTo>
                      <a:pt x="429328" y="516589"/>
                    </a:lnTo>
                    <a:lnTo>
                      <a:pt x="424066" y="570691"/>
                    </a:lnTo>
                    <a:lnTo>
                      <a:pt x="419542" y="627226"/>
                    </a:lnTo>
                    <a:lnTo>
                      <a:pt x="415644" y="685431"/>
                    </a:lnTo>
                    <a:lnTo>
                      <a:pt x="412257" y="744541"/>
                    </a:lnTo>
                    <a:lnTo>
                      <a:pt x="409269" y="803795"/>
                    </a:lnTo>
                    <a:lnTo>
                      <a:pt x="406565" y="862427"/>
                    </a:lnTo>
                    <a:lnTo>
                      <a:pt x="404034" y="919676"/>
                    </a:lnTo>
                    <a:lnTo>
                      <a:pt x="401561" y="974777"/>
                    </a:lnTo>
                    <a:lnTo>
                      <a:pt x="399032" y="1026967"/>
                    </a:lnTo>
                    <a:lnTo>
                      <a:pt x="396335" y="1075483"/>
                    </a:lnTo>
                    <a:lnTo>
                      <a:pt x="393357" y="1119561"/>
                    </a:lnTo>
                    <a:lnTo>
                      <a:pt x="385959" y="1173729"/>
                    </a:lnTo>
                    <a:lnTo>
                      <a:pt x="372829" y="1225364"/>
                    </a:lnTo>
                    <a:lnTo>
                      <a:pt x="354960" y="1274594"/>
                    </a:lnTo>
                    <a:lnTo>
                      <a:pt x="333342" y="1321548"/>
                    </a:lnTo>
                    <a:lnTo>
                      <a:pt x="308969" y="1366354"/>
                    </a:lnTo>
                    <a:lnTo>
                      <a:pt x="282833" y="1409140"/>
                    </a:lnTo>
                    <a:lnTo>
                      <a:pt x="255927" y="1450036"/>
                    </a:lnTo>
                    <a:lnTo>
                      <a:pt x="203770" y="1526666"/>
                    </a:lnTo>
                    <a:lnTo>
                      <a:pt x="180505" y="1562657"/>
                    </a:lnTo>
                    <a:lnTo>
                      <a:pt x="160439" y="1597271"/>
                    </a:lnTo>
                    <a:lnTo>
                      <a:pt x="130421" y="1665902"/>
                    </a:lnTo>
                    <a:lnTo>
                      <a:pt x="115180" y="1705734"/>
                    </a:lnTo>
                    <a:lnTo>
                      <a:pt x="99285" y="1749511"/>
                    </a:lnTo>
                    <a:lnTo>
                      <a:pt x="83180" y="1796616"/>
                    </a:lnTo>
                    <a:lnTo>
                      <a:pt x="67308" y="1846430"/>
                    </a:lnTo>
                    <a:lnTo>
                      <a:pt x="52112" y="1898333"/>
                    </a:lnTo>
                    <a:lnTo>
                      <a:pt x="38038" y="1951708"/>
                    </a:lnTo>
                    <a:lnTo>
                      <a:pt x="25527" y="2005936"/>
                    </a:lnTo>
                    <a:lnTo>
                      <a:pt x="15024" y="2060397"/>
                    </a:lnTo>
                    <a:lnTo>
                      <a:pt x="6973" y="2114474"/>
                    </a:lnTo>
                    <a:lnTo>
                      <a:pt x="1817" y="2167548"/>
                    </a:lnTo>
                    <a:lnTo>
                      <a:pt x="0" y="2219000"/>
                    </a:lnTo>
                    <a:lnTo>
                      <a:pt x="1808871" y="1537818"/>
                    </a:lnTo>
                    <a:lnTo>
                      <a:pt x="1808871" y="0"/>
                    </a:lnTo>
                    <a:close/>
                  </a:path>
                </a:pathLst>
              </a:custGeom>
              <a:solidFill>
                <a:srgbClr val="D1D3D4"/>
              </a:solidFill>
            </p:spPr>
            <p:txBody>
              <a:bodyPr wrap="square" lIns="0" tIns="0" rIns="0" bIns="0" rtlCol="0"/>
              <a:lstStyle/>
              <a:p>
                <a:endParaRPr sz="1100"/>
              </a:p>
            </p:txBody>
          </p:sp>
          <p:sp>
            <p:nvSpPr>
              <p:cNvPr id="21" name="object 8">
                <a:extLst>
                  <a:ext uri="{FF2B5EF4-FFF2-40B4-BE49-F238E27FC236}">
                    <a16:creationId xmlns:a16="http://schemas.microsoft.com/office/drawing/2014/main" id="{7C76033F-0443-4B53-B174-616E29E5263E}"/>
                  </a:ext>
                </a:extLst>
              </p:cNvPr>
              <p:cNvSpPr/>
              <p:nvPr/>
            </p:nvSpPr>
            <p:spPr>
              <a:xfrm>
                <a:off x="574067" y="1189977"/>
                <a:ext cx="1809114" cy="2219325"/>
              </a:xfrm>
              <a:custGeom>
                <a:avLst/>
                <a:gdLst/>
                <a:ahLst/>
                <a:cxnLst/>
                <a:rect l="l" t="t" r="r" b="b"/>
                <a:pathLst>
                  <a:path w="1809114" h="2219325">
                    <a:moveTo>
                      <a:pt x="0" y="2219000"/>
                    </a:moveTo>
                    <a:lnTo>
                      <a:pt x="1817" y="2167548"/>
                    </a:lnTo>
                    <a:lnTo>
                      <a:pt x="6973" y="2114474"/>
                    </a:lnTo>
                    <a:lnTo>
                      <a:pt x="15024" y="2060397"/>
                    </a:lnTo>
                    <a:lnTo>
                      <a:pt x="25527" y="2005936"/>
                    </a:lnTo>
                    <a:lnTo>
                      <a:pt x="38038" y="1951708"/>
                    </a:lnTo>
                    <a:lnTo>
                      <a:pt x="52112" y="1898333"/>
                    </a:lnTo>
                    <a:lnTo>
                      <a:pt x="67308" y="1846430"/>
                    </a:lnTo>
                    <a:lnTo>
                      <a:pt x="83180" y="1796616"/>
                    </a:lnTo>
                    <a:lnTo>
                      <a:pt x="99285" y="1749511"/>
                    </a:lnTo>
                    <a:lnTo>
                      <a:pt x="115180" y="1705734"/>
                    </a:lnTo>
                    <a:lnTo>
                      <a:pt x="130421" y="1665902"/>
                    </a:lnTo>
                    <a:lnTo>
                      <a:pt x="160439" y="1597271"/>
                    </a:lnTo>
                    <a:lnTo>
                      <a:pt x="180505" y="1562657"/>
                    </a:lnTo>
                    <a:lnTo>
                      <a:pt x="203770" y="1526666"/>
                    </a:lnTo>
                    <a:lnTo>
                      <a:pt x="229242" y="1489168"/>
                    </a:lnTo>
                    <a:lnTo>
                      <a:pt x="255927" y="1450036"/>
                    </a:lnTo>
                    <a:lnTo>
                      <a:pt x="282833" y="1409140"/>
                    </a:lnTo>
                    <a:lnTo>
                      <a:pt x="308969" y="1366354"/>
                    </a:lnTo>
                    <a:lnTo>
                      <a:pt x="333342" y="1321548"/>
                    </a:lnTo>
                    <a:lnTo>
                      <a:pt x="354960" y="1274594"/>
                    </a:lnTo>
                    <a:lnTo>
                      <a:pt x="372829" y="1225364"/>
                    </a:lnTo>
                    <a:lnTo>
                      <a:pt x="385959" y="1173729"/>
                    </a:lnTo>
                    <a:lnTo>
                      <a:pt x="393357" y="1119561"/>
                    </a:lnTo>
                    <a:lnTo>
                      <a:pt x="396335" y="1075483"/>
                    </a:lnTo>
                    <a:lnTo>
                      <a:pt x="399032" y="1026967"/>
                    </a:lnTo>
                    <a:lnTo>
                      <a:pt x="401561" y="974777"/>
                    </a:lnTo>
                    <a:lnTo>
                      <a:pt x="404034" y="919676"/>
                    </a:lnTo>
                    <a:lnTo>
                      <a:pt x="406565" y="862427"/>
                    </a:lnTo>
                    <a:lnTo>
                      <a:pt x="409269" y="803795"/>
                    </a:lnTo>
                    <a:lnTo>
                      <a:pt x="412257" y="744541"/>
                    </a:lnTo>
                    <a:lnTo>
                      <a:pt x="415644" y="685431"/>
                    </a:lnTo>
                    <a:lnTo>
                      <a:pt x="419542" y="627226"/>
                    </a:lnTo>
                    <a:lnTo>
                      <a:pt x="424066" y="570691"/>
                    </a:lnTo>
                    <a:lnTo>
                      <a:pt x="429328" y="516589"/>
                    </a:lnTo>
                    <a:lnTo>
                      <a:pt x="435442" y="465683"/>
                    </a:lnTo>
                    <a:lnTo>
                      <a:pt x="442522" y="418737"/>
                    </a:lnTo>
                    <a:lnTo>
                      <a:pt x="450680" y="376513"/>
                    </a:lnTo>
                    <a:lnTo>
                      <a:pt x="470687" y="309289"/>
                    </a:lnTo>
                    <a:lnTo>
                      <a:pt x="491831" y="266847"/>
                    </a:lnTo>
                    <a:lnTo>
                      <a:pt x="518403" y="226342"/>
                    </a:lnTo>
                    <a:lnTo>
                      <a:pt x="549576" y="187894"/>
                    </a:lnTo>
                    <a:lnTo>
                      <a:pt x="584521" y="151625"/>
                    </a:lnTo>
                    <a:lnTo>
                      <a:pt x="622412" y="117655"/>
                    </a:lnTo>
                    <a:lnTo>
                      <a:pt x="662421" y="86106"/>
                    </a:lnTo>
                    <a:lnTo>
                      <a:pt x="703720" y="57100"/>
                    </a:lnTo>
                    <a:lnTo>
                      <a:pt x="745483" y="30756"/>
                    </a:lnTo>
                    <a:lnTo>
                      <a:pt x="786881" y="7197"/>
                    </a:lnTo>
                    <a:lnTo>
                      <a:pt x="800892" y="0"/>
                    </a:lnTo>
                  </a:path>
                  <a:path w="1809114" h="2219325">
                    <a:moveTo>
                      <a:pt x="1808871" y="1537818"/>
                    </a:moveTo>
                    <a:lnTo>
                      <a:pt x="0" y="2219000"/>
                    </a:lnTo>
                  </a:path>
                </a:pathLst>
              </a:custGeom>
              <a:ln w="4584">
                <a:solidFill>
                  <a:srgbClr val="231F20"/>
                </a:solidFill>
              </a:ln>
            </p:spPr>
            <p:txBody>
              <a:bodyPr wrap="square" lIns="0" tIns="0" rIns="0" bIns="0" rtlCol="0"/>
              <a:lstStyle/>
              <a:p>
                <a:endParaRPr sz="1100"/>
              </a:p>
            </p:txBody>
          </p:sp>
          <p:sp>
            <p:nvSpPr>
              <p:cNvPr id="22" name="object 9">
                <a:extLst>
                  <a:ext uri="{FF2B5EF4-FFF2-40B4-BE49-F238E27FC236}">
                    <a16:creationId xmlns:a16="http://schemas.microsoft.com/office/drawing/2014/main" id="{9CA929AB-31AF-42CB-BDD4-374EE55C1C48}"/>
                  </a:ext>
                </a:extLst>
              </p:cNvPr>
              <p:cNvSpPr/>
              <p:nvPr/>
            </p:nvSpPr>
            <p:spPr>
              <a:xfrm>
                <a:off x="557255" y="1189976"/>
                <a:ext cx="817880" cy="2219325"/>
              </a:xfrm>
              <a:custGeom>
                <a:avLst/>
                <a:gdLst/>
                <a:ahLst/>
                <a:cxnLst/>
                <a:rect l="l" t="t" r="r" b="b"/>
                <a:pathLst>
                  <a:path w="817880" h="2219325">
                    <a:moveTo>
                      <a:pt x="817691" y="0"/>
                    </a:moveTo>
                    <a:lnTo>
                      <a:pt x="787792" y="0"/>
                    </a:lnTo>
                    <a:lnTo>
                      <a:pt x="745496" y="24022"/>
                    </a:lnTo>
                    <a:lnTo>
                      <a:pt x="703729" y="50368"/>
                    </a:lnTo>
                    <a:lnTo>
                      <a:pt x="662427" y="79377"/>
                    </a:lnTo>
                    <a:lnTo>
                      <a:pt x="622415" y="110927"/>
                    </a:lnTo>
                    <a:lnTo>
                      <a:pt x="584523" y="144897"/>
                    </a:lnTo>
                    <a:lnTo>
                      <a:pt x="549577" y="181167"/>
                    </a:lnTo>
                    <a:lnTo>
                      <a:pt x="518404" y="219617"/>
                    </a:lnTo>
                    <a:lnTo>
                      <a:pt x="491831" y="260124"/>
                    </a:lnTo>
                    <a:lnTo>
                      <a:pt x="470687" y="302568"/>
                    </a:lnTo>
                    <a:lnTo>
                      <a:pt x="450679" y="369790"/>
                    </a:lnTo>
                    <a:lnTo>
                      <a:pt x="442520" y="412013"/>
                    </a:lnTo>
                    <a:lnTo>
                      <a:pt x="435439" y="458959"/>
                    </a:lnTo>
                    <a:lnTo>
                      <a:pt x="429323" y="509866"/>
                    </a:lnTo>
                    <a:lnTo>
                      <a:pt x="424060" y="563969"/>
                    </a:lnTo>
                    <a:lnTo>
                      <a:pt x="419535" y="620505"/>
                    </a:lnTo>
                    <a:lnTo>
                      <a:pt x="415636" y="678711"/>
                    </a:lnTo>
                    <a:lnTo>
                      <a:pt x="412249" y="737822"/>
                    </a:lnTo>
                    <a:lnTo>
                      <a:pt x="409261" y="797077"/>
                    </a:lnTo>
                    <a:lnTo>
                      <a:pt x="401558" y="968060"/>
                    </a:lnTo>
                    <a:lnTo>
                      <a:pt x="399033" y="1020250"/>
                    </a:lnTo>
                    <a:lnTo>
                      <a:pt x="396342" y="1068765"/>
                    </a:lnTo>
                    <a:lnTo>
                      <a:pt x="393369" y="1112841"/>
                    </a:lnTo>
                    <a:lnTo>
                      <a:pt x="385966" y="1167008"/>
                    </a:lnTo>
                    <a:lnTo>
                      <a:pt x="372833" y="1218642"/>
                    </a:lnTo>
                    <a:lnTo>
                      <a:pt x="354961" y="1267872"/>
                    </a:lnTo>
                    <a:lnTo>
                      <a:pt x="333343" y="1314824"/>
                    </a:lnTo>
                    <a:lnTo>
                      <a:pt x="308970" y="1359629"/>
                    </a:lnTo>
                    <a:lnTo>
                      <a:pt x="282835" y="1402414"/>
                    </a:lnTo>
                    <a:lnTo>
                      <a:pt x="255929" y="1443307"/>
                    </a:lnTo>
                    <a:lnTo>
                      <a:pt x="203774" y="1519935"/>
                    </a:lnTo>
                    <a:lnTo>
                      <a:pt x="180509" y="1555925"/>
                    </a:lnTo>
                    <a:lnTo>
                      <a:pt x="160442" y="1590538"/>
                    </a:lnTo>
                    <a:lnTo>
                      <a:pt x="130423" y="1659166"/>
                    </a:lnTo>
                    <a:lnTo>
                      <a:pt x="115184" y="1698996"/>
                    </a:lnTo>
                    <a:lnTo>
                      <a:pt x="99290" y="1742773"/>
                    </a:lnTo>
                    <a:lnTo>
                      <a:pt x="83185" y="1789877"/>
                    </a:lnTo>
                    <a:lnTo>
                      <a:pt x="67313" y="1839690"/>
                    </a:lnTo>
                    <a:lnTo>
                      <a:pt x="52117" y="1891592"/>
                    </a:lnTo>
                    <a:lnTo>
                      <a:pt x="38041" y="1944966"/>
                    </a:lnTo>
                    <a:lnTo>
                      <a:pt x="25530" y="1999192"/>
                    </a:lnTo>
                    <a:lnTo>
                      <a:pt x="15026" y="2053652"/>
                    </a:lnTo>
                    <a:lnTo>
                      <a:pt x="6974" y="2107726"/>
                    </a:lnTo>
                    <a:lnTo>
                      <a:pt x="1817" y="2160796"/>
                    </a:lnTo>
                    <a:lnTo>
                      <a:pt x="0" y="2212242"/>
                    </a:lnTo>
                    <a:lnTo>
                      <a:pt x="16814" y="2218998"/>
                    </a:lnTo>
                    <a:lnTo>
                      <a:pt x="18631" y="2167549"/>
                    </a:lnTo>
                    <a:lnTo>
                      <a:pt x="23787" y="2114477"/>
                    </a:lnTo>
                    <a:lnTo>
                      <a:pt x="31837" y="2060401"/>
                    </a:lnTo>
                    <a:lnTo>
                      <a:pt x="42339" y="2005939"/>
                    </a:lnTo>
                    <a:lnTo>
                      <a:pt x="54849" y="1951712"/>
                    </a:lnTo>
                    <a:lnTo>
                      <a:pt x="68922" y="1898336"/>
                    </a:lnTo>
                    <a:lnTo>
                      <a:pt x="84117" y="1846432"/>
                    </a:lnTo>
                    <a:lnTo>
                      <a:pt x="99989" y="1796617"/>
                    </a:lnTo>
                    <a:lnTo>
                      <a:pt x="116095" y="1749511"/>
                    </a:lnTo>
                    <a:lnTo>
                      <a:pt x="131990" y="1705733"/>
                    </a:lnTo>
                    <a:lnTo>
                      <a:pt x="147233" y="1665900"/>
                    </a:lnTo>
                    <a:lnTo>
                      <a:pt x="177254" y="1597269"/>
                    </a:lnTo>
                    <a:lnTo>
                      <a:pt x="197320" y="1562656"/>
                    </a:lnTo>
                    <a:lnTo>
                      <a:pt x="220585" y="1526666"/>
                    </a:lnTo>
                    <a:lnTo>
                      <a:pt x="272741" y="1450038"/>
                    </a:lnTo>
                    <a:lnTo>
                      <a:pt x="299648" y="1409143"/>
                    </a:lnTo>
                    <a:lnTo>
                      <a:pt x="325784" y="1366357"/>
                    </a:lnTo>
                    <a:lnTo>
                      <a:pt x="350157" y="1321551"/>
                    </a:lnTo>
                    <a:lnTo>
                      <a:pt x="371774" y="1274597"/>
                    </a:lnTo>
                    <a:lnTo>
                      <a:pt x="389644" y="1225366"/>
                    </a:lnTo>
                    <a:lnTo>
                      <a:pt x="402774" y="1173730"/>
                    </a:lnTo>
                    <a:lnTo>
                      <a:pt x="410171" y="1119559"/>
                    </a:lnTo>
                    <a:lnTo>
                      <a:pt x="413150" y="1075483"/>
                    </a:lnTo>
                    <a:lnTo>
                      <a:pt x="415847" y="1026969"/>
                    </a:lnTo>
                    <a:lnTo>
                      <a:pt x="426083" y="803798"/>
                    </a:lnTo>
                    <a:lnTo>
                      <a:pt x="429072" y="744545"/>
                    </a:lnTo>
                    <a:lnTo>
                      <a:pt x="432458" y="685434"/>
                    </a:lnTo>
                    <a:lnTo>
                      <a:pt x="436357" y="627229"/>
                    </a:lnTo>
                    <a:lnTo>
                      <a:pt x="440880" y="570693"/>
                    </a:lnTo>
                    <a:lnTo>
                      <a:pt x="446143" y="516590"/>
                    </a:lnTo>
                    <a:lnTo>
                      <a:pt x="452257" y="465683"/>
                    </a:lnTo>
                    <a:lnTo>
                      <a:pt x="459337" y="418736"/>
                    </a:lnTo>
                    <a:lnTo>
                      <a:pt x="467495" y="376512"/>
                    </a:lnTo>
                    <a:lnTo>
                      <a:pt x="487502" y="309287"/>
                    </a:lnTo>
                    <a:lnTo>
                      <a:pt x="508646" y="266845"/>
                    </a:lnTo>
                    <a:lnTo>
                      <a:pt x="535217" y="226340"/>
                    </a:lnTo>
                    <a:lnTo>
                      <a:pt x="566388" y="187892"/>
                    </a:lnTo>
                    <a:lnTo>
                      <a:pt x="601332" y="151623"/>
                    </a:lnTo>
                    <a:lnTo>
                      <a:pt x="639221" y="117653"/>
                    </a:lnTo>
                    <a:lnTo>
                      <a:pt x="679228" y="86104"/>
                    </a:lnTo>
                    <a:lnTo>
                      <a:pt x="720525" y="57098"/>
                    </a:lnTo>
                    <a:lnTo>
                      <a:pt x="762286" y="30754"/>
                    </a:lnTo>
                    <a:lnTo>
                      <a:pt x="803683" y="7195"/>
                    </a:lnTo>
                    <a:lnTo>
                      <a:pt x="817691" y="0"/>
                    </a:lnTo>
                    <a:close/>
                  </a:path>
                </a:pathLst>
              </a:custGeom>
              <a:solidFill>
                <a:srgbClr val="A3A5A8"/>
              </a:solidFill>
            </p:spPr>
            <p:txBody>
              <a:bodyPr wrap="square" lIns="0" tIns="0" rIns="0" bIns="0" rtlCol="0"/>
              <a:lstStyle/>
              <a:p>
                <a:endParaRPr sz="1100"/>
              </a:p>
            </p:txBody>
          </p:sp>
          <p:sp>
            <p:nvSpPr>
              <p:cNvPr id="23" name="object 10">
                <a:extLst>
                  <a:ext uri="{FF2B5EF4-FFF2-40B4-BE49-F238E27FC236}">
                    <a16:creationId xmlns:a16="http://schemas.microsoft.com/office/drawing/2014/main" id="{3B1931B2-5B3D-43C7-8895-0B46548E31CD}"/>
                  </a:ext>
                </a:extLst>
              </p:cNvPr>
              <p:cNvSpPr/>
              <p:nvPr/>
            </p:nvSpPr>
            <p:spPr>
              <a:xfrm>
                <a:off x="557255" y="1189976"/>
                <a:ext cx="817880" cy="2219325"/>
              </a:xfrm>
              <a:custGeom>
                <a:avLst/>
                <a:gdLst/>
                <a:ahLst/>
                <a:cxnLst/>
                <a:rect l="l" t="t" r="r" b="b"/>
                <a:pathLst>
                  <a:path w="817880" h="2219325">
                    <a:moveTo>
                      <a:pt x="787792" y="0"/>
                    </a:moveTo>
                    <a:lnTo>
                      <a:pt x="745496" y="24022"/>
                    </a:lnTo>
                    <a:lnTo>
                      <a:pt x="703729" y="50368"/>
                    </a:lnTo>
                    <a:lnTo>
                      <a:pt x="662427" y="79377"/>
                    </a:lnTo>
                    <a:lnTo>
                      <a:pt x="622415" y="110927"/>
                    </a:lnTo>
                    <a:lnTo>
                      <a:pt x="584523" y="144897"/>
                    </a:lnTo>
                    <a:lnTo>
                      <a:pt x="549577" y="181167"/>
                    </a:lnTo>
                    <a:lnTo>
                      <a:pt x="518404" y="219617"/>
                    </a:lnTo>
                    <a:lnTo>
                      <a:pt x="491831" y="260124"/>
                    </a:lnTo>
                    <a:lnTo>
                      <a:pt x="470687" y="302568"/>
                    </a:lnTo>
                    <a:lnTo>
                      <a:pt x="450679" y="369790"/>
                    </a:lnTo>
                    <a:lnTo>
                      <a:pt x="442520" y="412013"/>
                    </a:lnTo>
                    <a:lnTo>
                      <a:pt x="435439" y="458959"/>
                    </a:lnTo>
                    <a:lnTo>
                      <a:pt x="429323" y="509866"/>
                    </a:lnTo>
                    <a:lnTo>
                      <a:pt x="424060" y="563969"/>
                    </a:lnTo>
                    <a:lnTo>
                      <a:pt x="419535" y="620505"/>
                    </a:lnTo>
                    <a:lnTo>
                      <a:pt x="415636" y="678711"/>
                    </a:lnTo>
                    <a:lnTo>
                      <a:pt x="412249" y="737822"/>
                    </a:lnTo>
                    <a:lnTo>
                      <a:pt x="409261" y="797077"/>
                    </a:lnTo>
                    <a:lnTo>
                      <a:pt x="406558" y="855710"/>
                    </a:lnTo>
                    <a:lnTo>
                      <a:pt x="404029" y="912959"/>
                    </a:lnTo>
                    <a:lnTo>
                      <a:pt x="401558" y="968060"/>
                    </a:lnTo>
                    <a:lnTo>
                      <a:pt x="399033" y="1020250"/>
                    </a:lnTo>
                    <a:lnTo>
                      <a:pt x="396342" y="1068765"/>
                    </a:lnTo>
                    <a:lnTo>
                      <a:pt x="393369" y="1112841"/>
                    </a:lnTo>
                    <a:lnTo>
                      <a:pt x="385966" y="1167008"/>
                    </a:lnTo>
                    <a:lnTo>
                      <a:pt x="372833" y="1218642"/>
                    </a:lnTo>
                    <a:lnTo>
                      <a:pt x="354961" y="1267872"/>
                    </a:lnTo>
                    <a:lnTo>
                      <a:pt x="333343" y="1314824"/>
                    </a:lnTo>
                    <a:lnTo>
                      <a:pt x="308970" y="1359629"/>
                    </a:lnTo>
                    <a:lnTo>
                      <a:pt x="282835" y="1402414"/>
                    </a:lnTo>
                    <a:lnTo>
                      <a:pt x="255929" y="1443307"/>
                    </a:lnTo>
                    <a:lnTo>
                      <a:pt x="229245" y="1482438"/>
                    </a:lnTo>
                    <a:lnTo>
                      <a:pt x="203774" y="1519935"/>
                    </a:lnTo>
                    <a:lnTo>
                      <a:pt x="180509" y="1555925"/>
                    </a:lnTo>
                    <a:lnTo>
                      <a:pt x="160442" y="1590538"/>
                    </a:lnTo>
                    <a:lnTo>
                      <a:pt x="130423" y="1659166"/>
                    </a:lnTo>
                    <a:lnTo>
                      <a:pt x="115184" y="1698996"/>
                    </a:lnTo>
                    <a:lnTo>
                      <a:pt x="99290" y="1742773"/>
                    </a:lnTo>
                    <a:lnTo>
                      <a:pt x="83185" y="1789877"/>
                    </a:lnTo>
                    <a:lnTo>
                      <a:pt x="67313" y="1839690"/>
                    </a:lnTo>
                    <a:lnTo>
                      <a:pt x="52117" y="1891592"/>
                    </a:lnTo>
                    <a:lnTo>
                      <a:pt x="38041" y="1944966"/>
                    </a:lnTo>
                    <a:lnTo>
                      <a:pt x="25530" y="1999192"/>
                    </a:lnTo>
                    <a:lnTo>
                      <a:pt x="15026" y="2053652"/>
                    </a:lnTo>
                    <a:lnTo>
                      <a:pt x="6974" y="2107726"/>
                    </a:lnTo>
                    <a:lnTo>
                      <a:pt x="1817" y="2160796"/>
                    </a:lnTo>
                    <a:lnTo>
                      <a:pt x="0" y="2212242"/>
                    </a:lnTo>
                    <a:lnTo>
                      <a:pt x="16814" y="2218998"/>
                    </a:lnTo>
                    <a:lnTo>
                      <a:pt x="18631" y="2167549"/>
                    </a:lnTo>
                    <a:lnTo>
                      <a:pt x="23787" y="2114477"/>
                    </a:lnTo>
                    <a:lnTo>
                      <a:pt x="31837" y="2060401"/>
                    </a:lnTo>
                    <a:lnTo>
                      <a:pt x="42339" y="2005939"/>
                    </a:lnTo>
                    <a:lnTo>
                      <a:pt x="54849" y="1951712"/>
                    </a:lnTo>
                    <a:lnTo>
                      <a:pt x="68922" y="1898336"/>
                    </a:lnTo>
                    <a:lnTo>
                      <a:pt x="84117" y="1846432"/>
                    </a:lnTo>
                    <a:lnTo>
                      <a:pt x="99989" y="1796617"/>
                    </a:lnTo>
                    <a:lnTo>
                      <a:pt x="116095" y="1749511"/>
                    </a:lnTo>
                    <a:lnTo>
                      <a:pt x="131990" y="1705733"/>
                    </a:lnTo>
                    <a:lnTo>
                      <a:pt x="147233" y="1665900"/>
                    </a:lnTo>
                    <a:lnTo>
                      <a:pt x="177254" y="1597269"/>
                    </a:lnTo>
                    <a:lnTo>
                      <a:pt x="197320" y="1562656"/>
                    </a:lnTo>
                    <a:lnTo>
                      <a:pt x="220585" y="1526666"/>
                    </a:lnTo>
                    <a:lnTo>
                      <a:pt x="246056" y="1489169"/>
                    </a:lnTo>
                    <a:lnTo>
                      <a:pt x="272741" y="1450038"/>
                    </a:lnTo>
                    <a:lnTo>
                      <a:pt x="299648" y="1409143"/>
                    </a:lnTo>
                    <a:lnTo>
                      <a:pt x="325784" y="1366357"/>
                    </a:lnTo>
                    <a:lnTo>
                      <a:pt x="350157" y="1321551"/>
                    </a:lnTo>
                    <a:lnTo>
                      <a:pt x="371774" y="1274597"/>
                    </a:lnTo>
                    <a:lnTo>
                      <a:pt x="389644" y="1225366"/>
                    </a:lnTo>
                    <a:lnTo>
                      <a:pt x="402774" y="1173730"/>
                    </a:lnTo>
                    <a:lnTo>
                      <a:pt x="410171" y="1119559"/>
                    </a:lnTo>
                    <a:lnTo>
                      <a:pt x="413150" y="1075483"/>
                    </a:lnTo>
                    <a:lnTo>
                      <a:pt x="415847" y="1026969"/>
                    </a:lnTo>
                    <a:lnTo>
                      <a:pt x="418375" y="974779"/>
                    </a:lnTo>
                    <a:lnTo>
                      <a:pt x="420849" y="919679"/>
                    </a:lnTo>
                    <a:lnTo>
                      <a:pt x="423380" y="862431"/>
                    </a:lnTo>
                    <a:lnTo>
                      <a:pt x="426083" y="803798"/>
                    </a:lnTo>
                    <a:lnTo>
                      <a:pt x="429072" y="744545"/>
                    </a:lnTo>
                    <a:lnTo>
                      <a:pt x="432458" y="685434"/>
                    </a:lnTo>
                    <a:lnTo>
                      <a:pt x="436357" y="627229"/>
                    </a:lnTo>
                    <a:lnTo>
                      <a:pt x="440880" y="570693"/>
                    </a:lnTo>
                    <a:lnTo>
                      <a:pt x="446143" y="516590"/>
                    </a:lnTo>
                    <a:lnTo>
                      <a:pt x="452257" y="465683"/>
                    </a:lnTo>
                    <a:lnTo>
                      <a:pt x="459337" y="418736"/>
                    </a:lnTo>
                    <a:lnTo>
                      <a:pt x="467495" y="376512"/>
                    </a:lnTo>
                    <a:lnTo>
                      <a:pt x="487502" y="309287"/>
                    </a:lnTo>
                    <a:lnTo>
                      <a:pt x="508646" y="266845"/>
                    </a:lnTo>
                    <a:lnTo>
                      <a:pt x="535217" y="226340"/>
                    </a:lnTo>
                    <a:lnTo>
                      <a:pt x="566388" y="187892"/>
                    </a:lnTo>
                    <a:lnTo>
                      <a:pt x="601332" y="151623"/>
                    </a:lnTo>
                    <a:lnTo>
                      <a:pt x="639221" y="117653"/>
                    </a:lnTo>
                    <a:lnTo>
                      <a:pt x="679228" y="86104"/>
                    </a:lnTo>
                    <a:lnTo>
                      <a:pt x="720525" y="57098"/>
                    </a:lnTo>
                    <a:lnTo>
                      <a:pt x="762286" y="30754"/>
                    </a:lnTo>
                    <a:lnTo>
                      <a:pt x="803683" y="7195"/>
                    </a:lnTo>
                    <a:lnTo>
                      <a:pt x="817691" y="0"/>
                    </a:lnTo>
                  </a:path>
                </a:pathLst>
              </a:custGeom>
              <a:ln w="4584">
                <a:solidFill>
                  <a:srgbClr val="231F20"/>
                </a:solidFill>
              </a:ln>
            </p:spPr>
            <p:txBody>
              <a:bodyPr wrap="square" lIns="0" tIns="0" rIns="0" bIns="0" rtlCol="0"/>
              <a:lstStyle/>
              <a:p>
                <a:endParaRPr sz="1100"/>
              </a:p>
            </p:txBody>
          </p:sp>
          <p:sp>
            <p:nvSpPr>
              <p:cNvPr id="24" name="object 11">
                <a:extLst>
                  <a:ext uri="{FF2B5EF4-FFF2-40B4-BE49-F238E27FC236}">
                    <a16:creationId xmlns:a16="http://schemas.microsoft.com/office/drawing/2014/main" id="{01B42A8C-12F6-40E6-A765-B8E56E8B1024}"/>
                  </a:ext>
                </a:extLst>
              </p:cNvPr>
              <p:cNvSpPr/>
              <p:nvPr/>
            </p:nvSpPr>
            <p:spPr>
              <a:xfrm>
                <a:off x="426186" y="2635163"/>
                <a:ext cx="1957070" cy="854710"/>
              </a:xfrm>
              <a:custGeom>
                <a:avLst/>
                <a:gdLst/>
                <a:ahLst/>
                <a:cxnLst/>
                <a:rect l="l" t="t" r="r" b="b"/>
                <a:pathLst>
                  <a:path w="1957070" h="854710">
                    <a:moveTo>
                      <a:pt x="1956752" y="0"/>
                    </a:moveTo>
                    <a:lnTo>
                      <a:pt x="0" y="708477"/>
                    </a:lnTo>
                    <a:lnTo>
                      <a:pt x="0" y="854203"/>
                    </a:lnTo>
                    <a:lnTo>
                      <a:pt x="1956752" y="145722"/>
                    </a:lnTo>
                    <a:lnTo>
                      <a:pt x="1956752" y="0"/>
                    </a:lnTo>
                    <a:close/>
                  </a:path>
                </a:pathLst>
              </a:custGeom>
              <a:solidFill>
                <a:srgbClr val="E3C397"/>
              </a:solidFill>
            </p:spPr>
            <p:txBody>
              <a:bodyPr wrap="square" lIns="0" tIns="0" rIns="0" bIns="0" rtlCol="0"/>
              <a:lstStyle/>
              <a:p>
                <a:endParaRPr sz="1100"/>
              </a:p>
            </p:txBody>
          </p:sp>
          <p:sp>
            <p:nvSpPr>
              <p:cNvPr id="25" name="object 12">
                <a:extLst>
                  <a:ext uri="{FF2B5EF4-FFF2-40B4-BE49-F238E27FC236}">
                    <a16:creationId xmlns:a16="http://schemas.microsoft.com/office/drawing/2014/main" id="{C9F1F2E3-8AD4-43C0-AED8-E81A92C0C84E}"/>
                  </a:ext>
                </a:extLst>
              </p:cNvPr>
              <p:cNvSpPr/>
              <p:nvPr/>
            </p:nvSpPr>
            <p:spPr>
              <a:xfrm>
                <a:off x="426186" y="2635163"/>
                <a:ext cx="1957070" cy="854710"/>
              </a:xfrm>
              <a:custGeom>
                <a:avLst/>
                <a:gdLst/>
                <a:ahLst/>
                <a:cxnLst/>
                <a:rect l="l" t="t" r="r" b="b"/>
                <a:pathLst>
                  <a:path w="1957070" h="854710">
                    <a:moveTo>
                      <a:pt x="0" y="708477"/>
                    </a:moveTo>
                    <a:lnTo>
                      <a:pt x="1956752" y="0"/>
                    </a:lnTo>
                  </a:path>
                  <a:path w="1957070" h="854710">
                    <a:moveTo>
                      <a:pt x="1956752" y="145722"/>
                    </a:moveTo>
                    <a:lnTo>
                      <a:pt x="0" y="854203"/>
                    </a:lnTo>
                  </a:path>
                </a:pathLst>
              </a:custGeom>
              <a:ln w="4584">
                <a:solidFill>
                  <a:srgbClr val="231F20"/>
                </a:solidFill>
              </a:ln>
            </p:spPr>
            <p:txBody>
              <a:bodyPr wrap="square" lIns="0" tIns="0" rIns="0" bIns="0" rtlCol="0"/>
              <a:lstStyle/>
              <a:p>
                <a:endParaRPr sz="1100"/>
              </a:p>
            </p:txBody>
          </p:sp>
          <p:sp>
            <p:nvSpPr>
              <p:cNvPr id="26" name="object 13">
                <a:extLst>
                  <a:ext uri="{FF2B5EF4-FFF2-40B4-BE49-F238E27FC236}">
                    <a16:creationId xmlns:a16="http://schemas.microsoft.com/office/drawing/2014/main" id="{ED674B2A-017E-4232-8A10-76070ECD5A05}"/>
                  </a:ext>
                </a:extLst>
              </p:cNvPr>
              <p:cNvSpPr/>
              <p:nvPr/>
            </p:nvSpPr>
            <p:spPr>
              <a:xfrm>
                <a:off x="426186" y="2780887"/>
                <a:ext cx="1957070" cy="801370"/>
              </a:xfrm>
              <a:custGeom>
                <a:avLst/>
                <a:gdLst/>
                <a:ahLst/>
                <a:cxnLst/>
                <a:rect l="l" t="t" r="r" b="b"/>
                <a:pathLst>
                  <a:path w="1957070" h="801370">
                    <a:moveTo>
                      <a:pt x="1956752" y="0"/>
                    </a:moveTo>
                    <a:lnTo>
                      <a:pt x="0" y="708480"/>
                    </a:lnTo>
                    <a:lnTo>
                      <a:pt x="0" y="800923"/>
                    </a:lnTo>
                    <a:lnTo>
                      <a:pt x="1956752" y="92443"/>
                    </a:lnTo>
                    <a:lnTo>
                      <a:pt x="1956752" y="0"/>
                    </a:lnTo>
                    <a:close/>
                  </a:path>
                </a:pathLst>
              </a:custGeom>
              <a:solidFill>
                <a:srgbClr val="E0BC8A"/>
              </a:solidFill>
            </p:spPr>
            <p:txBody>
              <a:bodyPr wrap="square" lIns="0" tIns="0" rIns="0" bIns="0" rtlCol="0"/>
              <a:lstStyle/>
              <a:p>
                <a:endParaRPr sz="1100"/>
              </a:p>
            </p:txBody>
          </p:sp>
          <p:sp>
            <p:nvSpPr>
              <p:cNvPr id="27" name="object 14">
                <a:extLst>
                  <a:ext uri="{FF2B5EF4-FFF2-40B4-BE49-F238E27FC236}">
                    <a16:creationId xmlns:a16="http://schemas.microsoft.com/office/drawing/2014/main" id="{F8CEC841-80A0-4638-A47F-00425E3DA85C}"/>
                  </a:ext>
                </a:extLst>
              </p:cNvPr>
              <p:cNvSpPr/>
              <p:nvPr/>
            </p:nvSpPr>
            <p:spPr>
              <a:xfrm>
                <a:off x="426186" y="2780887"/>
                <a:ext cx="1957070" cy="801370"/>
              </a:xfrm>
              <a:custGeom>
                <a:avLst/>
                <a:gdLst/>
                <a:ahLst/>
                <a:cxnLst/>
                <a:rect l="l" t="t" r="r" b="b"/>
                <a:pathLst>
                  <a:path w="1957070" h="801370">
                    <a:moveTo>
                      <a:pt x="1956752" y="92443"/>
                    </a:moveTo>
                    <a:lnTo>
                      <a:pt x="0" y="800923"/>
                    </a:lnTo>
                  </a:path>
                  <a:path w="1957070" h="801370">
                    <a:moveTo>
                      <a:pt x="0" y="708480"/>
                    </a:moveTo>
                    <a:lnTo>
                      <a:pt x="1956752" y="0"/>
                    </a:lnTo>
                  </a:path>
                </a:pathLst>
              </a:custGeom>
              <a:ln w="4584">
                <a:solidFill>
                  <a:srgbClr val="231F20"/>
                </a:solidFill>
              </a:ln>
            </p:spPr>
            <p:txBody>
              <a:bodyPr wrap="square" lIns="0" tIns="0" rIns="0" bIns="0" rtlCol="0"/>
              <a:lstStyle/>
              <a:p>
                <a:endParaRPr sz="1100"/>
              </a:p>
            </p:txBody>
          </p:sp>
          <p:sp>
            <p:nvSpPr>
              <p:cNvPr id="28" name="object 15">
                <a:extLst>
                  <a:ext uri="{FF2B5EF4-FFF2-40B4-BE49-F238E27FC236}">
                    <a16:creationId xmlns:a16="http://schemas.microsoft.com/office/drawing/2014/main" id="{2790B8F2-03E9-44B4-BE7F-D8E76B9B8C9C}"/>
                  </a:ext>
                </a:extLst>
              </p:cNvPr>
              <p:cNvSpPr/>
              <p:nvPr/>
            </p:nvSpPr>
            <p:spPr>
              <a:xfrm>
                <a:off x="780910" y="1189977"/>
                <a:ext cx="175895" cy="2092960"/>
              </a:xfrm>
              <a:custGeom>
                <a:avLst/>
                <a:gdLst/>
                <a:ahLst/>
                <a:cxnLst/>
                <a:rect l="l" t="t" r="r" b="b"/>
                <a:pathLst>
                  <a:path w="175894" h="2092960">
                    <a:moveTo>
                      <a:pt x="175666" y="0"/>
                    </a:moveTo>
                    <a:lnTo>
                      <a:pt x="0" y="0"/>
                    </a:lnTo>
                    <a:lnTo>
                      <a:pt x="0" y="2024750"/>
                    </a:lnTo>
                    <a:lnTo>
                      <a:pt x="175666" y="2092835"/>
                    </a:lnTo>
                    <a:lnTo>
                      <a:pt x="175666" y="0"/>
                    </a:lnTo>
                    <a:close/>
                  </a:path>
                </a:pathLst>
              </a:custGeom>
              <a:solidFill>
                <a:srgbClr val="E0BC8A"/>
              </a:solidFill>
            </p:spPr>
            <p:txBody>
              <a:bodyPr wrap="square" lIns="0" tIns="0" rIns="0" bIns="0" rtlCol="0"/>
              <a:lstStyle/>
              <a:p>
                <a:endParaRPr sz="1100"/>
              </a:p>
            </p:txBody>
          </p:sp>
          <p:sp>
            <p:nvSpPr>
              <p:cNvPr id="29" name="object 16">
                <a:extLst>
                  <a:ext uri="{FF2B5EF4-FFF2-40B4-BE49-F238E27FC236}">
                    <a16:creationId xmlns:a16="http://schemas.microsoft.com/office/drawing/2014/main" id="{4335C3D3-EBB5-450E-AAE9-3FDF1DAE25C1}"/>
                  </a:ext>
                </a:extLst>
              </p:cNvPr>
              <p:cNvSpPr/>
              <p:nvPr/>
            </p:nvSpPr>
            <p:spPr>
              <a:xfrm>
                <a:off x="780910" y="1189977"/>
                <a:ext cx="175895" cy="2092960"/>
              </a:xfrm>
              <a:custGeom>
                <a:avLst/>
                <a:gdLst/>
                <a:ahLst/>
                <a:cxnLst/>
                <a:rect l="l" t="t" r="r" b="b"/>
                <a:pathLst>
                  <a:path w="175894" h="2092960">
                    <a:moveTo>
                      <a:pt x="175666" y="2092835"/>
                    </a:moveTo>
                    <a:lnTo>
                      <a:pt x="0" y="2024750"/>
                    </a:lnTo>
                    <a:lnTo>
                      <a:pt x="0" y="0"/>
                    </a:lnTo>
                  </a:path>
                  <a:path w="175894" h="2092960">
                    <a:moveTo>
                      <a:pt x="175666" y="0"/>
                    </a:moveTo>
                    <a:lnTo>
                      <a:pt x="175666" y="2092835"/>
                    </a:lnTo>
                  </a:path>
                </a:pathLst>
              </a:custGeom>
              <a:ln w="4584">
                <a:solidFill>
                  <a:srgbClr val="231F20"/>
                </a:solidFill>
              </a:ln>
            </p:spPr>
            <p:txBody>
              <a:bodyPr wrap="square" lIns="0" tIns="0" rIns="0" bIns="0" rtlCol="0"/>
              <a:lstStyle/>
              <a:p>
                <a:endParaRPr sz="1100"/>
              </a:p>
            </p:txBody>
          </p:sp>
          <p:sp>
            <p:nvSpPr>
              <p:cNvPr id="30" name="object 17">
                <a:extLst>
                  <a:ext uri="{FF2B5EF4-FFF2-40B4-BE49-F238E27FC236}">
                    <a16:creationId xmlns:a16="http://schemas.microsoft.com/office/drawing/2014/main" id="{06D96B4B-7C45-4752-BC2F-F08923A15B05}"/>
                  </a:ext>
                </a:extLst>
              </p:cNvPr>
              <p:cNvSpPr/>
              <p:nvPr/>
            </p:nvSpPr>
            <p:spPr>
              <a:xfrm>
                <a:off x="956577" y="1189977"/>
                <a:ext cx="95250" cy="2092960"/>
              </a:xfrm>
              <a:custGeom>
                <a:avLst/>
                <a:gdLst/>
                <a:ahLst/>
                <a:cxnLst/>
                <a:rect l="l" t="t" r="r" b="b"/>
                <a:pathLst>
                  <a:path w="95250" h="2092960">
                    <a:moveTo>
                      <a:pt x="94970" y="0"/>
                    </a:moveTo>
                    <a:lnTo>
                      <a:pt x="0" y="0"/>
                    </a:lnTo>
                    <a:lnTo>
                      <a:pt x="0" y="2092841"/>
                    </a:lnTo>
                    <a:lnTo>
                      <a:pt x="94970" y="2037888"/>
                    </a:lnTo>
                    <a:lnTo>
                      <a:pt x="94970" y="0"/>
                    </a:lnTo>
                    <a:close/>
                  </a:path>
                </a:pathLst>
              </a:custGeom>
              <a:solidFill>
                <a:srgbClr val="E3C397"/>
              </a:solidFill>
            </p:spPr>
            <p:txBody>
              <a:bodyPr wrap="square" lIns="0" tIns="0" rIns="0" bIns="0" rtlCol="0"/>
              <a:lstStyle/>
              <a:p>
                <a:endParaRPr sz="1100"/>
              </a:p>
            </p:txBody>
          </p:sp>
          <p:sp>
            <p:nvSpPr>
              <p:cNvPr id="31" name="object 18">
                <a:extLst>
                  <a:ext uri="{FF2B5EF4-FFF2-40B4-BE49-F238E27FC236}">
                    <a16:creationId xmlns:a16="http://schemas.microsoft.com/office/drawing/2014/main" id="{342C72D9-7889-45E1-81AC-DC57D0FAF8BD}"/>
                  </a:ext>
                </a:extLst>
              </p:cNvPr>
              <p:cNvSpPr/>
              <p:nvPr/>
            </p:nvSpPr>
            <p:spPr>
              <a:xfrm>
                <a:off x="956577" y="1189977"/>
                <a:ext cx="95250" cy="2092960"/>
              </a:xfrm>
              <a:custGeom>
                <a:avLst/>
                <a:gdLst/>
                <a:ahLst/>
                <a:cxnLst/>
                <a:rect l="l" t="t" r="r" b="b"/>
                <a:pathLst>
                  <a:path w="95250" h="2092960">
                    <a:moveTo>
                      <a:pt x="94970" y="2037888"/>
                    </a:moveTo>
                    <a:lnTo>
                      <a:pt x="0" y="2092841"/>
                    </a:lnTo>
                    <a:lnTo>
                      <a:pt x="0" y="0"/>
                    </a:lnTo>
                  </a:path>
                  <a:path w="95250" h="2092960">
                    <a:moveTo>
                      <a:pt x="94970" y="0"/>
                    </a:moveTo>
                    <a:lnTo>
                      <a:pt x="94970" y="2037888"/>
                    </a:lnTo>
                  </a:path>
                </a:pathLst>
              </a:custGeom>
              <a:ln w="4584">
                <a:solidFill>
                  <a:srgbClr val="231F20"/>
                </a:solidFill>
              </a:ln>
            </p:spPr>
            <p:txBody>
              <a:bodyPr wrap="square" lIns="0" tIns="0" rIns="0" bIns="0" rtlCol="0"/>
              <a:lstStyle/>
              <a:p>
                <a:endParaRPr sz="1100"/>
              </a:p>
            </p:txBody>
          </p:sp>
          <p:sp>
            <p:nvSpPr>
              <p:cNvPr id="32" name="object 19">
                <a:extLst>
                  <a:ext uri="{FF2B5EF4-FFF2-40B4-BE49-F238E27FC236}">
                    <a16:creationId xmlns:a16="http://schemas.microsoft.com/office/drawing/2014/main" id="{3A7DAC75-65C4-4A12-85E1-376933F0BEC2}"/>
                  </a:ext>
                </a:extLst>
              </p:cNvPr>
              <p:cNvSpPr/>
              <p:nvPr/>
            </p:nvSpPr>
            <p:spPr>
              <a:xfrm>
                <a:off x="1927397" y="1189977"/>
                <a:ext cx="175895" cy="1720214"/>
              </a:xfrm>
              <a:custGeom>
                <a:avLst/>
                <a:gdLst/>
                <a:ahLst/>
                <a:cxnLst/>
                <a:rect l="l" t="t" r="r" b="b"/>
                <a:pathLst>
                  <a:path w="175894" h="1720214">
                    <a:moveTo>
                      <a:pt x="175666" y="0"/>
                    </a:moveTo>
                    <a:lnTo>
                      <a:pt x="0" y="0"/>
                    </a:lnTo>
                    <a:lnTo>
                      <a:pt x="0" y="1651545"/>
                    </a:lnTo>
                    <a:lnTo>
                      <a:pt x="175666" y="1719630"/>
                    </a:lnTo>
                    <a:lnTo>
                      <a:pt x="175666" y="0"/>
                    </a:lnTo>
                    <a:close/>
                  </a:path>
                </a:pathLst>
              </a:custGeom>
              <a:solidFill>
                <a:srgbClr val="E0BC8A"/>
              </a:solidFill>
            </p:spPr>
            <p:txBody>
              <a:bodyPr wrap="square" lIns="0" tIns="0" rIns="0" bIns="0" rtlCol="0"/>
              <a:lstStyle/>
              <a:p>
                <a:endParaRPr sz="1100"/>
              </a:p>
            </p:txBody>
          </p:sp>
          <p:sp>
            <p:nvSpPr>
              <p:cNvPr id="33" name="object 20">
                <a:extLst>
                  <a:ext uri="{FF2B5EF4-FFF2-40B4-BE49-F238E27FC236}">
                    <a16:creationId xmlns:a16="http://schemas.microsoft.com/office/drawing/2014/main" id="{7185D467-9F82-4BDA-B658-CB4CC8BBA4D2}"/>
                  </a:ext>
                </a:extLst>
              </p:cNvPr>
              <p:cNvSpPr/>
              <p:nvPr/>
            </p:nvSpPr>
            <p:spPr>
              <a:xfrm>
                <a:off x="1927397" y="1189977"/>
                <a:ext cx="175895" cy="1720214"/>
              </a:xfrm>
              <a:custGeom>
                <a:avLst/>
                <a:gdLst/>
                <a:ahLst/>
                <a:cxnLst/>
                <a:rect l="l" t="t" r="r" b="b"/>
                <a:pathLst>
                  <a:path w="175894" h="1720214">
                    <a:moveTo>
                      <a:pt x="175666" y="1719630"/>
                    </a:moveTo>
                    <a:lnTo>
                      <a:pt x="0" y="1651545"/>
                    </a:lnTo>
                    <a:lnTo>
                      <a:pt x="0" y="0"/>
                    </a:lnTo>
                  </a:path>
                  <a:path w="175894" h="1720214">
                    <a:moveTo>
                      <a:pt x="175666" y="0"/>
                    </a:moveTo>
                    <a:lnTo>
                      <a:pt x="175666" y="1719630"/>
                    </a:lnTo>
                  </a:path>
                </a:pathLst>
              </a:custGeom>
              <a:ln w="4584">
                <a:solidFill>
                  <a:srgbClr val="231F20"/>
                </a:solidFill>
              </a:ln>
            </p:spPr>
            <p:txBody>
              <a:bodyPr wrap="square" lIns="0" tIns="0" rIns="0" bIns="0" rtlCol="0"/>
              <a:lstStyle/>
              <a:p>
                <a:endParaRPr sz="1100"/>
              </a:p>
            </p:txBody>
          </p:sp>
          <p:sp>
            <p:nvSpPr>
              <p:cNvPr id="34" name="object 21">
                <a:extLst>
                  <a:ext uri="{FF2B5EF4-FFF2-40B4-BE49-F238E27FC236}">
                    <a16:creationId xmlns:a16="http://schemas.microsoft.com/office/drawing/2014/main" id="{CFDFA101-120F-4698-9C39-1353555534FD}"/>
                  </a:ext>
                </a:extLst>
              </p:cNvPr>
              <p:cNvSpPr/>
              <p:nvPr/>
            </p:nvSpPr>
            <p:spPr>
              <a:xfrm>
                <a:off x="2103065" y="1189976"/>
                <a:ext cx="95250" cy="1720214"/>
              </a:xfrm>
              <a:custGeom>
                <a:avLst/>
                <a:gdLst/>
                <a:ahLst/>
                <a:cxnLst/>
                <a:rect l="l" t="t" r="r" b="b"/>
                <a:pathLst>
                  <a:path w="95250" h="1720214">
                    <a:moveTo>
                      <a:pt x="94970" y="0"/>
                    </a:moveTo>
                    <a:lnTo>
                      <a:pt x="0" y="0"/>
                    </a:lnTo>
                    <a:lnTo>
                      <a:pt x="0" y="1719631"/>
                    </a:lnTo>
                    <a:lnTo>
                      <a:pt x="94970" y="1684350"/>
                    </a:lnTo>
                    <a:lnTo>
                      <a:pt x="94970" y="0"/>
                    </a:lnTo>
                    <a:close/>
                  </a:path>
                </a:pathLst>
              </a:custGeom>
              <a:solidFill>
                <a:srgbClr val="E3C397"/>
              </a:solidFill>
            </p:spPr>
            <p:txBody>
              <a:bodyPr wrap="square" lIns="0" tIns="0" rIns="0" bIns="0" rtlCol="0"/>
              <a:lstStyle/>
              <a:p>
                <a:endParaRPr sz="1100"/>
              </a:p>
            </p:txBody>
          </p:sp>
          <p:sp>
            <p:nvSpPr>
              <p:cNvPr id="35" name="object 22">
                <a:extLst>
                  <a:ext uri="{FF2B5EF4-FFF2-40B4-BE49-F238E27FC236}">
                    <a16:creationId xmlns:a16="http://schemas.microsoft.com/office/drawing/2014/main" id="{D0C16956-28C7-43C9-AE8E-A6FF993EC535}"/>
                  </a:ext>
                </a:extLst>
              </p:cNvPr>
              <p:cNvSpPr/>
              <p:nvPr/>
            </p:nvSpPr>
            <p:spPr>
              <a:xfrm>
                <a:off x="2103065" y="1189976"/>
                <a:ext cx="95250" cy="1720214"/>
              </a:xfrm>
              <a:custGeom>
                <a:avLst/>
                <a:gdLst/>
                <a:ahLst/>
                <a:cxnLst/>
                <a:rect l="l" t="t" r="r" b="b"/>
                <a:pathLst>
                  <a:path w="95250" h="1720214">
                    <a:moveTo>
                      <a:pt x="94970" y="1684350"/>
                    </a:moveTo>
                    <a:lnTo>
                      <a:pt x="0" y="1719631"/>
                    </a:lnTo>
                    <a:lnTo>
                      <a:pt x="0" y="0"/>
                    </a:lnTo>
                  </a:path>
                  <a:path w="95250" h="1720214">
                    <a:moveTo>
                      <a:pt x="94970" y="0"/>
                    </a:moveTo>
                    <a:lnTo>
                      <a:pt x="94970" y="1684350"/>
                    </a:lnTo>
                  </a:path>
                </a:pathLst>
              </a:custGeom>
              <a:ln w="4584">
                <a:solidFill>
                  <a:srgbClr val="231F20"/>
                </a:solidFill>
              </a:ln>
            </p:spPr>
            <p:txBody>
              <a:bodyPr wrap="square" lIns="0" tIns="0" rIns="0" bIns="0" rtlCol="0"/>
              <a:lstStyle/>
              <a:p>
                <a:endParaRPr sz="1100"/>
              </a:p>
            </p:txBody>
          </p:sp>
          <p:sp>
            <p:nvSpPr>
              <p:cNvPr id="36" name="object 23">
                <a:extLst>
                  <a:ext uri="{FF2B5EF4-FFF2-40B4-BE49-F238E27FC236}">
                    <a16:creationId xmlns:a16="http://schemas.microsoft.com/office/drawing/2014/main" id="{5293EC35-5B58-4327-A560-E5ABE42BC914}"/>
                  </a:ext>
                </a:extLst>
              </p:cNvPr>
              <p:cNvSpPr/>
              <p:nvPr/>
            </p:nvSpPr>
            <p:spPr>
              <a:xfrm>
                <a:off x="619526" y="1785854"/>
                <a:ext cx="27940" cy="133985"/>
              </a:xfrm>
              <a:custGeom>
                <a:avLst/>
                <a:gdLst/>
                <a:ahLst/>
                <a:cxnLst/>
                <a:rect l="l" t="t" r="r" b="b"/>
                <a:pathLst>
                  <a:path w="27940" h="133985">
                    <a:moveTo>
                      <a:pt x="0" y="0"/>
                    </a:moveTo>
                    <a:lnTo>
                      <a:pt x="0" y="126072"/>
                    </a:lnTo>
                    <a:lnTo>
                      <a:pt x="27724" y="133616"/>
                    </a:lnTo>
                    <a:lnTo>
                      <a:pt x="27724" y="7556"/>
                    </a:lnTo>
                    <a:lnTo>
                      <a:pt x="0" y="0"/>
                    </a:lnTo>
                    <a:close/>
                  </a:path>
                </a:pathLst>
              </a:custGeom>
              <a:solidFill>
                <a:srgbClr val="AF8D6A"/>
              </a:solidFill>
            </p:spPr>
            <p:txBody>
              <a:bodyPr wrap="square" lIns="0" tIns="0" rIns="0" bIns="0" rtlCol="0"/>
              <a:lstStyle/>
              <a:p>
                <a:endParaRPr sz="1100"/>
              </a:p>
            </p:txBody>
          </p:sp>
          <p:sp>
            <p:nvSpPr>
              <p:cNvPr id="37" name="object 24">
                <a:extLst>
                  <a:ext uri="{FF2B5EF4-FFF2-40B4-BE49-F238E27FC236}">
                    <a16:creationId xmlns:a16="http://schemas.microsoft.com/office/drawing/2014/main" id="{AA146021-2D33-4BB5-9DE6-B54601BAE30B}"/>
                  </a:ext>
                </a:extLst>
              </p:cNvPr>
              <p:cNvSpPr/>
              <p:nvPr/>
            </p:nvSpPr>
            <p:spPr>
              <a:xfrm>
                <a:off x="619526" y="1785854"/>
                <a:ext cx="27940" cy="133985"/>
              </a:xfrm>
              <a:custGeom>
                <a:avLst/>
                <a:gdLst/>
                <a:ahLst/>
                <a:cxnLst/>
                <a:rect l="l" t="t" r="r" b="b"/>
                <a:pathLst>
                  <a:path w="27940" h="133985">
                    <a:moveTo>
                      <a:pt x="27724" y="133616"/>
                    </a:moveTo>
                    <a:lnTo>
                      <a:pt x="0" y="126072"/>
                    </a:lnTo>
                    <a:lnTo>
                      <a:pt x="0" y="0"/>
                    </a:lnTo>
                    <a:lnTo>
                      <a:pt x="27724" y="7556"/>
                    </a:lnTo>
                    <a:lnTo>
                      <a:pt x="27724" y="133616"/>
                    </a:lnTo>
                    <a:close/>
                  </a:path>
                </a:pathLst>
              </a:custGeom>
              <a:ln w="4584">
                <a:solidFill>
                  <a:srgbClr val="231F20"/>
                </a:solidFill>
              </a:ln>
            </p:spPr>
            <p:txBody>
              <a:bodyPr wrap="square" lIns="0" tIns="0" rIns="0" bIns="0" rtlCol="0"/>
              <a:lstStyle/>
              <a:p>
                <a:endParaRPr sz="1100"/>
              </a:p>
            </p:txBody>
          </p:sp>
          <p:sp>
            <p:nvSpPr>
              <p:cNvPr id="38" name="object 25">
                <a:extLst>
                  <a:ext uri="{FF2B5EF4-FFF2-40B4-BE49-F238E27FC236}">
                    <a16:creationId xmlns:a16="http://schemas.microsoft.com/office/drawing/2014/main" id="{6E681290-EFA9-47A1-A304-42112E50B6DF}"/>
                  </a:ext>
                </a:extLst>
              </p:cNvPr>
              <p:cNvSpPr/>
              <p:nvPr/>
            </p:nvSpPr>
            <p:spPr>
              <a:xfrm>
                <a:off x="619528" y="1346679"/>
                <a:ext cx="1764030" cy="447040"/>
              </a:xfrm>
              <a:custGeom>
                <a:avLst/>
                <a:gdLst/>
                <a:ahLst/>
                <a:cxnLst/>
                <a:rect l="l" t="t" r="r" b="b"/>
                <a:pathLst>
                  <a:path w="1764030" h="447039">
                    <a:moveTo>
                      <a:pt x="1763407" y="0"/>
                    </a:moveTo>
                    <a:lnTo>
                      <a:pt x="0" y="439166"/>
                    </a:lnTo>
                    <a:lnTo>
                      <a:pt x="27711" y="446735"/>
                    </a:lnTo>
                    <a:lnTo>
                      <a:pt x="1763407" y="14465"/>
                    </a:lnTo>
                    <a:lnTo>
                      <a:pt x="1763407" y="0"/>
                    </a:lnTo>
                    <a:close/>
                  </a:path>
                </a:pathLst>
              </a:custGeom>
              <a:solidFill>
                <a:srgbClr val="BEA284"/>
              </a:solidFill>
            </p:spPr>
            <p:txBody>
              <a:bodyPr wrap="square" lIns="0" tIns="0" rIns="0" bIns="0" rtlCol="0"/>
              <a:lstStyle/>
              <a:p>
                <a:endParaRPr sz="1100"/>
              </a:p>
            </p:txBody>
          </p:sp>
          <p:sp>
            <p:nvSpPr>
              <p:cNvPr id="39" name="object 26">
                <a:extLst>
                  <a:ext uri="{FF2B5EF4-FFF2-40B4-BE49-F238E27FC236}">
                    <a16:creationId xmlns:a16="http://schemas.microsoft.com/office/drawing/2014/main" id="{9D8BACE7-3FA3-4C9A-B668-25BB658312CE}"/>
                  </a:ext>
                </a:extLst>
              </p:cNvPr>
              <p:cNvSpPr/>
              <p:nvPr/>
            </p:nvSpPr>
            <p:spPr>
              <a:xfrm>
                <a:off x="619526" y="1346681"/>
                <a:ext cx="1764030" cy="447040"/>
              </a:xfrm>
              <a:custGeom>
                <a:avLst/>
                <a:gdLst/>
                <a:ahLst/>
                <a:cxnLst/>
                <a:rect l="l" t="t" r="r" b="b"/>
                <a:pathLst>
                  <a:path w="1764030" h="447039">
                    <a:moveTo>
                      <a:pt x="27724" y="446727"/>
                    </a:moveTo>
                    <a:lnTo>
                      <a:pt x="0" y="439170"/>
                    </a:lnTo>
                    <a:lnTo>
                      <a:pt x="1763412" y="0"/>
                    </a:lnTo>
                  </a:path>
                  <a:path w="1764030" h="447039">
                    <a:moveTo>
                      <a:pt x="1763412" y="14471"/>
                    </a:moveTo>
                    <a:lnTo>
                      <a:pt x="27724" y="446727"/>
                    </a:lnTo>
                  </a:path>
                </a:pathLst>
              </a:custGeom>
              <a:ln w="4584">
                <a:solidFill>
                  <a:srgbClr val="231F20"/>
                </a:solidFill>
              </a:ln>
            </p:spPr>
            <p:txBody>
              <a:bodyPr wrap="square" lIns="0" tIns="0" rIns="0" bIns="0" rtlCol="0"/>
              <a:lstStyle/>
              <a:p>
                <a:endParaRPr sz="1100"/>
              </a:p>
            </p:txBody>
          </p:sp>
          <p:sp>
            <p:nvSpPr>
              <p:cNvPr id="40" name="object 27">
                <a:extLst>
                  <a:ext uri="{FF2B5EF4-FFF2-40B4-BE49-F238E27FC236}">
                    <a16:creationId xmlns:a16="http://schemas.microsoft.com/office/drawing/2014/main" id="{8E0B3ECE-38B5-4C5A-A91D-91FD655C28D8}"/>
                  </a:ext>
                </a:extLst>
              </p:cNvPr>
              <p:cNvSpPr/>
              <p:nvPr/>
            </p:nvSpPr>
            <p:spPr>
              <a:xfrm>
                <a:off x="647246" y="1361155"/>
                <a:ext cx="1736089" cy="558800"/>
              </a:xfrm>
              <a:custGeom>
                <a:avLst/>
                <a:gdLst/>
                <a:ahLst/>
                <a:cxnLst/>
                <a:rect l="l" t="t" r="r" b="b"/>
                <a:pathLst>
                  <a:path w="1736089" h="558800">
                    <a:moveTo>
                      <a:pt x="1735696" y="0"/>
                    </a:moveTo>
                    <a:lnTo>
                      <a:pt x="0" y="432257"/>
                    </a:lnTo>
                    <a:lnTo>
                      <a:pt x="0" y="558317"/>
                    </a:lnTo>
                    <a:lnTo>
                      <a:pt x="1735696" y="126072"/>
                    </a:lnTo>
                    <a:lnTo>
                      <a:pt x="1735696" y="0"/>
                    </a:lnTo>
                    <a:close/>
                  </a:path>
                </a:pathLst>
              </a:custGeom>
              <a:solidFill>
                <a:srgbClr val="BEA284"/>
              </a:solidFill>
            </p:spPr>
            <p:txBody>
              <a:bodyPr wrap="square" lIns="0" tIns="0" rIns="0" bIns="0" rtlCol="0"/>
              <a:lstStyle/>
              <a:p>
                <a:endParaRPr sz="1100"/>
              </a:p>
            </p:txBody>
          </p:sp>
          <p:sp>
            <p:nvSpPr>
              <p:cNvPr id="41" name="object 28">
                <a:extLst>
                  <a:ext uri="{FF2B5EF4-FFF2-40B4-BE49-F238E27FC236}">
                    <a16:creationId xmlns:a16="http://schemas.microsoft.com/office/drawing/2014/main" id="{BE9C9F06-D14F-4546-BA1B-1117FB6F6FFF}"/>
                  </a:ext>
                </a:extLst>
              </p:cNvPr>
              <p:cNvSpPr/>
              <p:nvPr/>
            </p:nvSpPr>
            <p:spPr>
              <a:xfrm>
                <a:off x="647254" y="1361152"/>
                <a:ext cx="1736089" cy="558800"/>
              </a:xfrm>
              <a:custGeom>
                <a:avLst/>
                <a:gdLst/>
                <a:ahLst/>
                <a:cxnLst/>
                <a:rect l="l" t="t" r="r" b="b"/>
                <a:pathLst>
                  <a:path w="1736089" h="558800">
                    <a:moveTo>
                      <a:pt x="1735684" y="126068"/>
                    </a:moveTo>
                    <a:lnTo>
                      <a:pt x="0" y="558315"/>
                    </a:lnTo>
                    <a:lnTo>
                      <a:pt x="0" y="432254"/>
                    </a:lnTo>
                    <a:lnTo>
                      <a:pt x="1735684" y="0"/>
                    </a:lnTo>
                  </a:path>
                </a:pathLst>
              </a:custGeom>
              <a:ln w="4584">
                <a:solidFill>
                  <a:srgbClr val="231F20"/>
                </a:solidFill>
              </a:ln>
            </p:spPr>
            <p:txBody>
              <a:bodyPr wrap="square" lIns="0" tIns="0" rIns="0" bIns="0" rtlCol="0"/>
              <a:lstStyle/>
              <a:p>
                <a:endParaRPr sz="1100"/>
              </a:p>
            </p:txBody>
          </p:sp>
          <p:sp>
            <p:nvSpPr>
              <p:cNvPr id="42" name="object 29">
                <a:extLst>
                  <a:ext uri="{FF2B5EF4-FFF2-40B4-BE49-F238E27FC236}">
                    <a16:creationId xmlns:a16="http://schemas.microsoft.com/office/drawing/2014/main" id="{B4904422-145D-4541-B154-7D6E04658B0A}"/>
                  </a:ext>
                </a:extLst>
              </p:cNvPr>
              <p:cNvSpPr/>
              <p:nvPr/>
            </p:nvSpPr>
            <p:spPr>
              <a:xfrm>
                <a:off x="619526" y="2585185"/>
                <a:ext cx="27940" cy="133985"/>
              </a:xfrm>
              <a:custGeom>
                <a:avLst/>
                <a:gdLst/>
                <a:ahLst/>
                <a:cxnLst/>
                <a:rect l="l" t="t" r="r" b="b"/>
                <a:pathLst>
                  <a:path w="27940" h="133985">
                    <a:moveTo>
                      <a:pt x="0" y="0"/>
                    </a:moveTo>
                    <a:lnTo>
                      <a:pt x="0" y="126085"/>
                    </a:lnTo>
                    <a:lnTo>
                      <a:pt x="27724" y="133642"/>
                    </a:lnTo>
                    <a:lnTo>
                      <a:pt x="27724" y="7569"/>
                    </a:lnTo>
                    <a:lnTo>
                      <a:pt x="0" y="0"/>
                    </a:lnTo>
                    <a:close/>
                  </a:path>
                </a:pathLst>
              </a:custGeom>
              <a:solidFill>
                <a:srgbClr val="AF8D6A"/>
              </a:solidFill>
            </p:spPr>
            <p:txBody>
              <a:bodyPr wrap="square" lIns="0" tIns="0" rIns="0" bIns="0" rtlCol="0"/>
              <a:lstStyle/>
              <a:p>
                <a:endParaRPr sz="1100"/>
              </a:p>
            </p:txBody>
          </p:sp>
          <p:sp>
            <p:nvSpPr>
              <p:cNvPr id="43" name="object 30">
                <a:extLst>
                  <a:ext uri="{FF2B5EF4-FFF2-40B4-BE49-F238E27FC236}">
                    <a16:creationId xmlns:a16="http://schemas.microsoft.com/office/drawing/2014/main" id="{9BD2CE60-A95E-429F-B17C-F5C8FB8B331F}"/>
                  </a:ext>
                </a:extLst>
              </p:cNvPr>
              <p:cNvSpPr/>
              <p:nvPr/>
            </p:nvSpPr>
            <p:spPr>
              <a:xfrm>
                <a:off x="619526" y="2585185"/>
                <a:ext cx="27940" cy="133985"/>
              </a:xfrm>
              <a:custGeom>
                <a:avLst/>
                <a:gdLst/>
                <a:ahLst/>
                <a:cxnLst/>
                <a:rect l="l" t="t" r="r" b="b"/>
                <a:pathLst>
                  <a:path w="27940" h="133985">
                    <a:moveTo>
                      <a:pt x="27724" y="133642"/>
                    </a:moveTo>
                    <a:lnTo>
                      <a:pt x="0" y="126085"/>
                    </a:lnTo>
                    <a:lnTo>
                      <a:pt x="0" y="0"/>
                    </a:lnTo>
                    <a:lnTo>
                      <a:pt x="27724" y="7569"/>
                    </a:lnTo>
                    <a:lnTo>
                      <a:pt x="27724" y="133642"/>
                    </a:lnTo>
                    <a:close/>
                  </a:path>
                </a:pathLst>
              </a:custGeom>
              <a:ln w="4584">
                <a:solidFill>
                  <a:srgbClr val="231F20"/>
                </a:solidFill>
              </a:ln>
            </p:spPr>
            <p:txBody>
              <a:bodyPr wrap="square" lIns="0" tIns="0" rIns="0" bIns="0" rtlCol="0"/>
              <a:lstStyle/>
              <a:p>
                <a:endParaRPr sz="1100"/>
              </a:p>
            </p:txBody>
          </p:sp>
          <p:sp>
            <p:nvSpPr>
              <p:cNvPr id="44" name="object 31">
                <a:extLst>
                  <a:ext uri="{FF2B5EF4-FFF2-40B4-BE49-F238E27FC236}">
                    <a16:creationId xmlns:a16="http://schemas.microsoft.com/office/drawing/2014/main" id="{61E93C33-23E2-4552-86D5-DDE53BC60BE8}"/>
                  </a:ext>
                </a:extLst>
              </p:cNvPr>
              <p:cNvSpPr/>
              <p:nvPr/>
            </p:nvSpPr>
            <p:spPr>
              <a:xfrm>
                <a:off x="619528" y="2059882"/>
                <a:ext cx="1764030" cy="533400"/>
              </a:xfrm>
              <a:custGeom>
                <a:avLst/>
                <a:gdLst/>
                <a:ahLst/>
                <a:cxnLst/>
                <a:rect l="l" t="t" r="r" b="b"/>
                <a:pathLst>
                  <a:path w="1764030" h="533400">
                    <a:moveTo>
                      <a:pt x="1763407" y="0"/>
                    </a:moveTo>
                    <a:lnTo>
                      <a:pt x="0" y="525297"/>
                    </a:lnTo>
                    <a:lnTo>
                      <a:pt x="27711" y="532879"/>
                    </a:lnTo>
                    <a:lnTo>
                      <a:pt x="1763407" y="15824"/>
                    </a:lnTo>
                    <a:lnTo>
                      <a:pt x="1763407" y="0"/>
                    </a:lnTo>
                    <a:close/>
                  </a:path>
                </a:pathLst>
              </a:custGeom>
              <a:solidFill>
                <a:srgbClr val="BEA284"/>
              </a:solidFill>
            </p:spPr>
            <p:txBody>
              <a:bodyPr wrap="square" lIns="0" tIns="0" rIns="0" bIns="0" rtlCol="0"/>
              <a:lstStyle/>
              <a:p>
                <a:endParaRPr sz="1100"/>
              </a:p>
            </p:txBody>
          </p:sp>
          <p:sp>
            <p:nvSpPr>
              <p:cNvPr id="45" name="object 32">
                <a:extLst>
                  <a:ext uri="{FF2B5EF4-FFF2-40B4-BE49-F238E27FC236}">
                    <a16:creationId xmlns:a16="http://schemas.microsoft.com/office/drawing/2014/main" id="{D9954062-01A1-477A-9253-6FD747483888}"/>
                  </a:ext>
                </a:extLst>
              </p:cNvPr>
              <p:cNvSpPr/>
              <p:nvPr/>
            </p:nvSpPr>
            <p:spPr>
              <a:xfrm>
                <a:off x="619526" y="2059878"/>
                <a:ext cx="1764030" cy="533400"/>
              </a:xfrm>
              <a:custGeom>
                <a:avLst/>
                <a:gdLst/>
                <a:ahLst/>
                <a:cxnLst/>
                <a:rect l="l" t="t" r="r" b="b"/>
                <a:pathLst>
                  <a:path w="1764030" h="533400">
                    <a:moveTo>
                      <a:pt x="27724" y="532874"/>
                    </a:moveTo>
                    <a:lnTo>
                      <a:pt x="0" y="525305"/>
                    </a:lnTo>
                    <a:lnTo>
                      <a:pt x="1763412" y="0"/>
                    </a:lnTo>
                  </a:path>
                  <a:path w="1764030" h="533400">
                    <a:moveTo>
                      <a:pt x="1763412" y="15822"/>
                    </a:moveTo>
                    <a:lnTo>
                      <a:pt x="27724" y="532874"/>
                    </a:lnTo>
                  </a:path>
                </a:pathLst>
              </a:custGeom>
              <a:ln w="4584">
                <a:solidFill>
                  <a:srgbClr val="231F20"/>
                </a:solidFill>
              </a:ln>
            </p:spPr>
            <p:txBody>
              <a:bodyPr wrap="square" lIns="0" tIns="0" rIns="0" bIns="0" rtlCol="0"/>
              <a:lstStyle/>
              <a:p>
                <a:endParaRPr sz="1100"/>
              </a:p>
            </p:txBody>
          </p:sp>
          <p:sp>
            <p:nvSpPr>
              <p:cNvPr id="46" name="object 33">
                <a:extLst>
                  <a:ext uri="{FF2B5EF4-FFF2-40B4-BE49-F238E27FC236}">
                    <a16:creationId xmlns:a16="http://schemas.microsoft.com/office/drawing/2014/main" id="{9B14BFD4-97E4-4CE7-A44D-FBA2EA9F5406}"/>
                  </a:ext>
                </a:extLst>
              </p:cNvPr>
              <p:cNvSpPr/>
              <p:nvPr/>
            </p:nvSpPr>
            <p:spPr>
              <a:xfrm>
                <a:off x="647246" y="2075703"/>
                <a:ext cx="1736089" cy="643255"/>
              </a:xfrm>
              <a:custGeom>
                <a:avLst/>
                <a:gdLst/>
                <a:ahLst/>
                <a:cxnLst/>
                <a:rect l="l" t="t" r="r" b="b"/>
                <a:pathLst>
                  <a:path w="1736089" h="643255">
                    <a:moveTo>
                      <a:pt x="1735696" y="0"/>
                    </a:moveTo>
                    <a:lnTo>
                      <a:pt x="0" y="517055"/>
                    </a:lnTo>
                    <a:lnTo>
                      <a:pt x="0" y="643127"/>
                    </a:lnTo>
                    <a:lnTo>
                      <a:pt x="1735696" y="126085"/>
                    </a:lnTo>
                    <a:lnTo>
                      <a:pt x="1735696" y="0"/>
                    </a:lnTo>
                    <a:close/>
                  </a:path>
                </a:pathLst>
              </a:custGeom>
              <a:solidFill>
                <a:srgbClr val="BEA284"/>
              </a:solidFill>
            </p:spPr>
            <p:txBody>
              <a:bodyPr wrap="square" lIns="0" tIns="0" rIns="0" bIns="0" rtlCol="0"/>
              <a:lstStyle/>
              <a:p>
                <a:endParaRPr sz="1100"/>
              </a:p>
            </p:txBody>
          </p:sp>
          <p:sp>
            <p:nvSpPr>
              <p:cNvPr id="47" name="object 34">
                <a:extLst>
                  <a:ext uri="{FF2B5EF4-FFF2-40B4-BE49-F238E27FC236}">
                    <a16:creationId xmlns:a16="http://schemas.microsoft.com/office/drawing/2014/main" id="{1BD21470-DC3A-468F-BF82-758A602B6DC8}"/>
                  </a:ext>
                </a:extLst>
              </p:cNvPr>
              <p:cNvSpPr/>
              <p:nvPr/>
            </p:nvSpPr>
            <p:spPr>
              <a:xfrm>
                <a:off x="647254" y="2075706"/>
                <a:ext cx="1736089" cy="643255"/>
              </a:xfrm>
              <a:custGeom>
                <a:avLst/>
                <a:gdLst/>
                <a:ahLst/>
                <a:cxnLst/>
                <a:rect l="l" t="t" r="r" b="b"/>
                <a:pathLst>
                  <a:path w="1736089" h="643255">
                    <a:moveTo>
                      <a:pt x="1735684" y="126081"/>
                    </a:moveTo>
                    <a:lnTo>
                      <a:pt x="0" y="643124"/>
                    </a:lnTo>
                    <a:lnTo>
                      <a:pt x="0" y="517051"/>
                    </a:lnTo>
                    <a:lnTo>
                      <a:pt x="1735684" y="0"/>
                    </a:lnTo>
                  </a:path>
                </a:pathLst>
              </a:custGeom>
              <a:ln w="4584">
                <a:solidFill>
                  <a:srgbClr val="231F20"/>
                </a:solidFill>
              </a:ln>
            </p:spPr>
            <p:txBody>
              <a:bodyPr wrap="square" lIns="0" tIns="0" rIns="0" bIns="0" rtlCol="0"/>
              <a:lstStyle/>
              <a:p>
                <a:endParaRPr sz="1100"/>
              </a:p>
            </p:txBody>
          </p:sp>
          <p:sp>
            <p:nvSpPr>
              <p:cNvPr id="48" name="object 35">
                <a:extLst>
                  <a:ext uri="{FF2B5EF4-FFF2-40B4-BE49-F238E27FC236}">
                    <a16:creationId xmlns:a16="http://schemas.microsoft.com/office/drawing/2014/main" id="{391952CF-D9DA-4127-88D3-FC19390FA9D3}"/>
                  </a:ext>
                </a:extLst>
              </p:cNvPr>
              <p:cNvSpPr/>
              <p:nvPr/>
            </p:nvSpPr>
            <p:spPr>
              <a:xfrm>
                <a:off x="619526" y="3330753"/>
                <a:ext cx="27940" cy="133985"/>
              </a:xfrm>
              <a:custGeom>
                <a:avLst/>
                <a:gdLst/>
                <a:ahLst/>
                <a:cxnLst/>
                <a:rect l="l" t="t" r="r" b="b"/>
                <a:pathLst>
                  <a:path w="27940" h="133985">
                    <a:moveTo>
                      <a:pt x="0" y="0"/>
                    </a:moveTo>
                    <a:lnTo>
                      <a:pt x="0" y="126085"/>
                    </a:lnTo>
                    <a:lnTo>
                      <a:pt x="27724" y="133629"/>
                    </a:lnTo>
                    <a:lnTo>
                      <a:pt x="27724" y="7543"/>
                    </a:lnTo>
                    <a:lnTo>
                      <a:pt x="0" y="0"/>
                    </a:lnTo>
                    <a:close/>
                  </a:path>
                </a:pathLst>
              </a:custGeom>
              <a:solidFill>
                <a:srgbClr val="AF8D6A"/>
              </a:solidFill>
            </p:spPr>
            <p:txBody>
              <a:bodyPr wrap="square" lIns="0" tIns="0" rIns="0" bIns="0" rtlCol="0"/>
              <a:lstStyle/>
              <a:p>
                <a:endParaRPr sz="1100"/>
              </a:p>
            </p:txBody>
          </p:sp>
          <p:sp>
            <p:nvSpPr>
              <p:cNvPr id="49" name="object 36">
                <a:extLst>
                  <a:ext uri="{FF2B5EF4-FFF2-40B4-BE49-F238E27FC236}">
                    <a16:creationId xmlns:a16="http://schemas.microsoft.com/office/drawing/2014/main" id="{1445039A-CAD3-4E73-A8BE-732C54D35720}"/>
                  </a:ext>
                </a:extLst>
              </p:cNvPr>
              <p:cNvSpPr/>
              <p:nvPr/>
            </p:nvSpPr>
            <p:spPr>
              <a:xfrm>
                <a:off x="619526" y="3330753"/>
                <a:ext cx="27940" cy="133985"/>
              </a:xfrm>
              <a:custGeom>
                <a:avLst/>
                <a:gdLst/>
                <a:ahLst/>
                <a:cxnLst/>
                <a:rect l="l" t="t" r="r" b="b"/>
                <a:pathLst>
                  <a:path w="27940" h="133985">
                    <a:moveTo>
                      <a:pt x="27724" y="133629"/>
                    </a:moveTo>
                    <a:lnTo>
                      <a:pt x="0" y="126085"/>
                    </a:lnTo>
                    <a:lnTo>
                      <a:pt x="0" y="0"/>
                    </a:lnTo>
                    <a:lnTo>
                      <a:pt x="27724" y="7543"/>
                    </a:lnTo>
                    <a:lnTo>
                      <a:pt x="27724" y="133629"/>
                    </a:lnTo>
                    <a:close/>
                  </a:path>
                </a:pathLst>
              </a:custGeom>
              <a:ln w="4584">
                <a:solidFill>
                  <a:srgbClr val="231F20"/>
                </a:solidFill>
              </a:ln>
            </p:spPr>
            <p:txBody>
              <a:bodyPr wrap="square" lIns="0" tIns="0" rIns="0" bIns="0" rtlCol="0"/>
              <a:lstStyle/>
              <a:p>
                <a:endParaRPr sz="1100"/>
              </a:p>
            </p:txBody>
          </p:sp>
          <p:sp>
            <p:nvSpPr>
              <p:cNvPr id="50" name="object 37">
                <a:extLst>
                  <a:ext uri="{FF2B5EF4-FFF2-40B4-BE49-F238E27FC236}">
                    <a16:creationId xmlns:a16="http://schemas.microsoft.com/office/drawing/2014/main" id="{052C9EBE-B1ED-420E-A308-FA1B2A2CF6A8}"/>
                  </a:ext>
                </a:extLst>
              </p:cNvPr>
              <p:cNvSpPr/>
              <p:nvPr/>
            </p:nvSpPr>
            <p:spPr>
              <a:xfrm>
                <a:off x="619528" y="2692267"/>
                <a:ext cx="1764030" cy="646430"/>
              </a:xfrm>
              <a:custGeom>
                <a:avLst/>
                <a:gdLst/>
                <a:ahLst/>
                <a:cxnLst/>
                <a:rect l="l" t="t" r="r" b="b"/>
                <a:pathLst>
                  <a:path w="1764030" h="646429">
                    <a:moveTo>
                      <a:pt x="1763407" y="0"/>
                    </a:moveTo>
                    <a:lnTo>
                      <a:pt x="0" y="638479"/>
                    </a:lnTo>
                    <a:lnTo>
                      <a:pt x="27711" y="646036"/>
                    </a:lnTo>
                    <a:lnTo>
                      <a:pt x="1763407" y="17614"/>
                    </a:lnTo>
                    <a:lnTo>
                      <a:pt x="1763407" y="0"/>
                    </a:lnTo>
                    <a:close/>
                  </a:path>
                </a:pathLst>
              </a:custGeom>
              <a:solidFill>
                <a:srgbClr val="BEA284"/>
              </a:solidFill>
            </p:spPr>
            <p:txBody>
              <a:bodyPr wrap="square" lIns="0" tIns="0" rIns="0" bIns="0" rtlCol="0"/>
              <a:lstStyle/>
              <a:p>
                <a:endParaRPr sz="1100"/>
              </a:p>
            </p:txBody>
          </p:sp>
          <p:sp>
            <p:nvSpPr>
              <p:cNvPr id="51" name="object 38">
                <a:extLst>
                  <a:ext uri="{FF2B5EF4-FFF2-40B4-BE49-F238E27FC236}">
                    <a16:creationId xmlns:a16="http://schemas.microsoft.com/office/drawing/2014/main" id="{8D67DDF2-674C-45D9-A3D8-E8E2E5EE3652}"/>
                  </a:ext>
                </a:extLst>
              </p:cNvPr>
              <p:cNvSpPr/>
              <p:nvPr/>
            </p:nvSpPr>
            <p:spPr>
              <a:xfrm>
                <a:off x="619526" y="2692268"/>
                <a:ext cx="1764030" cy="646430"/>
              </a:xfrm>
              <a:custGeom>
                <a:avLst/>
                <a:gdLst/>
                <a:ahLst/>
                <a:cxnLst/>
                <a:rect l="l" t="t" r="r" b="b"/>
                <a:pathLst>
                  <a:path w="1764030" h="646429">
                    <a:moveTo>
                      <a:pt x="27724" y="646027"/>
                    </a:moveTo>
                    <a:lnTo>
                      <a:pt x="0" y="638483"/>
                    </a:lnTo>
                    <a:lnTo>
                      <a:pt x="1763412" y="0"/>
                    </a:lnTo>
                  </a:path>
                  <a:path w="1764030" h="646429">
                    <a:moveTo>
                      <a:pt x="1763412" y="17601"/>
                    </a:moveTo>
                    <a:lnTo>
                      <a:pt x="27724" y="646027"/>
                    </a:lnTo>
                  </a:path>
                </a:pathLst>
              </a:custGeom>
              <a:ln w="4584">
                <a:solidFill>
                  <a:srgbClr val="231F20"/>
                </a:solidFill>
              </a:ln>
            </p:spPr>
            <p:txBody>
              <a:bodyPr wrap="square" lIns="0" tIns="0" rIns="0" bIns="0" rtlCol="0"/>
              <a:lstStyle/>
              <a:p>
                <a:endParaRPr sz="1100"/>
              </a:p>
            </p:txBody>
          </p:sp>
          <p:sp>
            <p:nvSpPr>
              <p:cNvPr id="52" name="object 39">
                <a:extLst>
                  <a:ext uri="{FF2B5EF4-FFF2-40B4-BE49-F238E27FC236}">
                    <a16:creationId xmlns:a16="http://schemas.microsoft.com/office/drawing/2014/main" id="{E4F87444-CDDB-45F7-B30A-E40766CDABC8}"/>
                  </a:ext>
                </a:extLst>
              </p:cNvPr>
              <p:cNvSpPr/>
              <p:nvPr/>
            </p:nvSpPr>
            <p:spPr>
              <a:xfrm>
                <a:off x="647246" y="2709881"/>
                <a:ext cx="1736089" cy="755015"/>
              </a:xfrm>
              <a:custGeom>
                <a:avLst/>
                <a:gdLst/>
                <a:ahLst/>
                <a:cxnLst/>
                <a:rect l="l" t="t" r="r" b="b"/>
                <a:pathLst>
                  <a:path w="1736089" h="755014">
                    <a:moveTo>
                      <a:pt x="1735696" y="0"/>
                    </a:moveTo>
                    <a:lnTo>
                      <a:pt x="0" y="628421"/>
                    </a:lnTo>
                    <a:lnTo>
                      <a:pt x="0" y="754506"/>
                    </a:lnTo>
                    <a:lnTo>
                      <a:pt x="1735696" y="126085"/>
                    </a:lnTo>
                    <a:lnTo>
                      <a:pt x="1735696" y="0"/>
                    </a:lnTo>
                    <a:close/>
                  </a:path>
                </a:pathLst>
              </a:custGeom>
              <a:solidFill>
                <a:srgbClr val="BEA284"/>
              </a:solidFill>
            </p:spPr>
            <p:txBody>
              <a:bodyPr wrap="square" lIns="0" tIns="0" rIns="0" bIns="0" rtlCol="0"/>
              <a:lstStyle/>
              <a:p>
                <a:endParaRPr sz="1100"/>
              </a:p>
            </p:txBody>
          </p:sp>
          <p:sp>
            <p:nvSpPr>
              <p:cNvPr id="53" name="object 40">
                <a:extLst>
                  <a:ext uri="{FF2B5EF4-FFF2-40B4-BE49-F238E27FC236}">
                    <a16:creationId xmlns:a16="http://schemas.microsoft.com/office/drawing/2014/main" id="{DDE87DD3-D4AD-46B8-8698-067573CDE454}"/>
                  </a:ext>
                </a:extLst>
              </p:cNvPr>
              <p:cNvSpPr/>
              <p:nvPr/>
            </p:nvSpPr>
            <p:spPr>
              <a:xfrm>
                <a:off x="647254" y="2709874"/>
                <a:ext cx="1736089" cy="755015"/>
              </a:xfrm>
              <a:custGeom>
                <a:avLst/>
                <a:gdLst/>
                <a:ahLst/>
                <a:cxnLst/>
                <a:rect l="l" t="t" r="r" b="b"/>
                <a:pathLst>
                  <a:path w="1736089" h="755014">
                    <a:moveTo>
                      <a:pt x="1735684" y="126085"/>
                    </a:moveTo>
                    <a:lnTo>
                      <a:pt x="0" y="754510"/>
                    </a:lnTo>
                    <a:lnTo>
                      <a:pt x="0" y="628424"/>
                    </a:lnTo>
                    <a:lnTo>
                      <a:pt x="1735684" y="0"/>
                    </a:lnTo>
                  </a:path>
                </a:pathLst>
              </a:custGeom>
              <a:ln w="4584">
                <a:solidFill>
                  <a:srgbClr val="231F20"/>
                </a:solidFill>
              </a:ln>
            </p:spPr>
            <p:txBody>
              <a:bodyPr wrap="square" lIns="0" tIns="0" rIns="0" bIns="0" rtlCol="0"/>
              <a:lstStyle/>
              <a:p>
                <a:endParaRPr sz="1100"/>
              </a:p>
            </p:txBody>
          </p:sp>
          <p:sp>
            <p:nvSpPr>
              <p:cNvPr id="54" name="object 41">
                <a:extLst>
                  <a:ext uri="{FF2B5EF4-FFF2-40B4-BE49-F238E27FC236}">
                    <a16:creationId xmlns:a16="http://schemas.microsoft.com/office/drawing/2014/main" id="{2237C04A-FF8F-4951-B26A-868001FE451D}"/>
                  </a:ext>
                </a:extLst>
              </p:cNvPr>
              <p:cNvSpPr/>
              <p:nvPr/>
            </p:nvSpPr>
            <p:spPr>
              <a:xfrm>
                <a:off x="1007840" y="1746323"/>
                <a:ext cx="20320" cy="30480"/>
              </a:xfrm>
              <a:custGeom>
                <a:avLst/>
                <a:gdLst/>
                <a:ahLst/>
                <a:cxnLst/>
                <a:rect l="l" t="t" r="r" b="b"/>
                <a:pathLst>
                  <a:path w="20319" h="30480">
                    <a:moveTo>
                      <a:pt x="15659" y="0"/>
                    </a:moveTo>
                    <a:lnTo>
                      <a:pt x="4508" y="0"/>
                    </a:lnTo>
                    <a:lnTo>
                      <a:pt x="0" y="6794"/>
                    </a:lnTo>
                    <a:lnTo>
                      <a:pt x="0" y="23494"/>
                    </a:lnTo>
                    <a:lnTo>
                      <a:pt x="4508" y="30276"/>
                    </a:lnTo>
                    <a:lnTo>
                      <a:pt x="15659" y="30276"/>
                    </a:lnTo>
                    <a:lnTo>
                      <a:pt x="20180" y="23494"/>
                    </a:lnTo>
                    <a:lnTo>
                      <a:pt x="20180" y="15151"/>
                    </a:lnTo>
                    <a:lnTo>
                      <a:pt x="20180" y="6794"/>
                    </a:lnTo>
                    <a:lnTo>
                      <a:pt x="15659" y="0"/>
                    </a:lnTo>
                    <a:close/>
                  </a:path>
                </a:pathLst>
              </a:custGeom>
              <a:solidFill>
                <a:srgbClr val="D1D3D4"/>
              </a:solidFill>
            </p:spPr>
            <p:txBody>
              <a:bodyPr wrap="square" lIns="0" tIns="0" rIns="0" bIns="0" rtlCol="0"/>
              <a:lstStyle/>
              <a:p>
                <a:endParaRPr sz="1100"/>
              </a:p>
            </p:txBody>
          </p:sp>
          <p:sp>
            <p:nvSpPr>
              <p:cNvPr id="55" name="object 42">
                <a:extLst>
                  <a:ext uri="{FF2B5EF4-FFF2-40B4-BE49-F238E27FC236}">
                    <a16:creationId xmlns:a16="http://schemas.microsoft.com/office/drawing/2014/main" id="{4F88E76D-484F-44DE-A246-E19CAF7A4B33}"/>
                  </a:ext>
                </a:extLst>
              </p:cNvPr>
              <p:cNvSpPr/>
              <p:nvPr/>
            </p:nvSpPr>
            <p:spPr>
              <a:xfrm>
                <a:off x="1007840" y="1746323"/>
                <a:ext cx="20320" cy="30480"/>
              </a:xfrm>
              <a:custGeom>
                <a:avLst/>
                <a:gdLst/>
                <a:ahLst/>
                <a:cxnLst/>
                <a:rect l="l" t="t" r="r" b="b"/>
                <a:pathLst>
                  <a:path w="20319" h="30480">
                    <a:moveTo>
                      <a:pt x="20180" y="15151"/>
                    </a:moveTo>
                    <a:lnTo>
                      <a:pt x="20180" y="6794"/>
                    </a:lnTo>
                    <a:lnTo>
                      <a:pt x="15659" y="0"/>
                    </a:lnTo>
                    <a:lnTo>
                      <a:pt x="10083" y="0"/>
                    </a:lnTo>
                    <a:lnTo>
                      <a:pt x="4508" y="0"/>
                    </a:lnTo>
                    <a:lnTo>
                      <a:pt x="0" y="6794"/>
                    </a:lnTo>
                    <a:lnTo>
                      <a:pt x="0" y="15151"/>
                    </a:lnTo>
                    <a:lnTo>
                      <a:pt x="0" y="23494"/>
                    </a:lnTo>
                    <a:lnTo>
                      <a:pt x="4508" y="30276"/>
                    </a:lnTo>
                    <a:lnTo>
                      <a:pt x="10083" y="30276"/>
                    </a:lnTo>
                    <a:lnTo>
                      <a:pt x="15659" y="30276"/>
                    </a:lnTo>
                    <a:lnTo>
                      <a:pt x="20180" y="23494"/>
                    </a:lnTo>
                    <a:lnTo>
                      <a:pt x="20180" y="15151"/>
                    </a:lnTo>
                    <a:close/>
                  </a:path>
                </a:pathLst>
              </a:custGeom>
              <a:ln w="3276">
                <a:solidFill>
                  <a:srgbClr val="231F20"/>
                </a:solidFill>
              </a:ln>
            </p:spPr>
            <p:txBody>
              <a:bodyPr wrap="square" lIns="0" tIns="0" rIns="0" bIns="0" rtlCol="0"/>
              <a:lstStyle/>
              <a:p>
                <a:endParaRPr sz="1100"/>
              </a:p>
            </p:txBody>
          </p:sp>
          <p:sp>
            <p:nvSpPr>
              <p:cNvPr id="56" name="object 43">
                <a:extLst>
                  <a:ext uri="{FF2B5EF4-FFF2-40B4-BE49-F238E27FC236}">
                    <a16:creationId xmlns:a16="http://schemas.microsoft.com/office/drawing/2014/main" id="{2B7135ED-A811-4F0F-B4E7-42BC04D4BD3F}"/>
                  </a:ext>
                </a:extLst>
              </p:cNvPr>
              <p:cNvSpPr/>
              <p:nvPr/>
            </p:nvSpPr>
            <p:spPr>
              <a:xfrm>
                <a:off x="1007840" y="2529728"/>
                <a:ext cx="20320" cy="30480"/>
              </a:xfrm>
              <a:custGeom>
                <a:avLst/>
                <a:gdLst/>
                <a:ahLst/>
                <a:cxnLst/>
                <a:rect l="l" t="t" r="r" b="b"/>
                <a:pathLst>
                  <a:path w="20319" h="30480">
                    <a:moveTo>
                      <a:pt x="15659" y="0"/>
                    </a:moveTo>
                    <a:lnTo>
                      <a:pt x="4508" y="0"/>
                    </a:lnTo>
                    <a:lnTo>
                      <a:pt x="0" y="6756"/>
                    </a:lnTo>
                    <a:lnTo>
                      <a:pt x="0" y="23469"/>
                    </a:lnTo>
                    <a:lnTo>
                      <a:pt x="4508" y="30226"/>
                    </a:lnTo>
                    <a:lnTo>
                      <a:pt x="15659" y="30226"/>
                    </a:lnTo>
                    <a:lnTo>
                      <a:pt x="20180" y="23469"/>
                    </a:lnTo>
                    <a:lnTo>
                      <a:pt x="20180" y="15113"/>
                    </a:lnTo>
                    <a:lnTo>
                      <a:pt x="20180" y="6756"/>
                    </a:lnTo>
                    <a:lnTo>
                      <a:pt x="15659" y="0"/>
                    </a:lnTo>
                    <a:close/>
                  </a:path>
                </a:pathLst>
              </a:custGeom>
              <a:solidFill>
                <a:srgbClr val="D1D3D4"/>
              </a:solidFill>
            </p:spPr>
            <p:txBody>
              <a:bodyPr wrap="square" lIns="0" tIns="0" rIns="0" bIns="0" rtlCol="0"/>
              <a:lstStyle/>
              <a:p>
                <a:endParaRPr sz="1100"/>
              </a:p>
            </p:txBody>
          </p:sp>
          <p:sp>
            <p:nvSpPr>
              <p:cNvPr id="57" name="object 44">
                <a:extLst>
                  <a:ext uri="{FF2B5EF4-FFF2-40B4-BE49-F238E27FC236}">
                    <a16:creationId xmlns:a16="http://schemas.microsoft.com/office/drawing/2014/main" id="{06BA2D99-B3FF-452C-A211-996EA0284C47}"/>
                  </a:ext>
                </a:extLst>
              </p:cNvPr>
              <p:cNvSpPr/>
              <p:nvPr/>
            </p:nvSpPr>
            <p:spPr>
              <a:xfrm>
                <a:off x="1007840" y="2529728"/>
                <a:ext cx="20320" cy="30480"/>
              </a:xfrm>
              <a:custGeom>
                <a:avLst/>
                <a:gdLst/>
                <a:ahLst/>
                <a:cxnLst/>
                <a:rect l="l" t="t" r="r" b="b"/>
                <a:pathLst>
                  <a:path w="20319" h="30480">
                    <a:moveTo>
                      <a:pt x="20180" y="15113"/>
                    </a:moveTo>
                    <a:lnTo>
                      <a:pt x="20180" y="6756"/>
                    </a:lnTo>
                    <a:lnTo>
                      <a:pt x="15659" y="0"/>
                    </a:lnTo>
                    <a:lnTo>
                      <a:pt x="10083" y="0"/>
                    </a:lnTo>
                    <a:lnTo>
                      <a:pt x="4508" y="0"/>
                    </a:lnTo>
                    <a:lnTo>
                      <a:pt x="0" y="6756"/>
                    </a:lnTo>
                    <a:lnTo>
                      <a:pt x="0" y="15113"/>
                    </a:lnTo>
                    <a:lnTo>
                      <a:pt x="0" y="23469"/>
                    </a:lnTo>
                    <a:lnTo>
                      <a:pt x="4508" y="30226"/>
                    </a:lnTo>
                    <a:lnTo>
                      <a:pt x="10083" y="30226"/>
                    </a:lnTo>
                    <a:lnTo>
                      <a:pt x="15659" y="30226"/>
                    </a:lnTo>
                    <a:lnTo>
                      <a:pt x="20180" y="23469"/>
                    </a:lnTo>
                    <a:lnTo>
                      <a:pt x="20180" y="15113"/>
                    </a:lnTo>
                    <a:close/>
                  </a:path>
                </a:pathLst>
              </a:custGeom>
              <a:ln w="3276">
                <a:solidFill>
                  <a:srgbClr val="231F20"/>
                </a:solidFill>
              </a:ln>
            </p:spPr>
            <p:txBody>
              <a:bodyPr wrap="square" lIns="0" tIns="0" rIns="0" bIns="0" rtlCol="0"/>
              <a:lstStyle/>
              <a:p>
                <a:endParaRPr sz="1100"/>
              </a:p>
            </p:txBody>
          </p:sp>
          <p:sp>
            <p:nvSpPr>
              <p:cNvPr id="58" name="object 45">
                <a:extLst>
                  <a:ext uri="{FF2B5EF4-FFF2-40B4-BE49-F238E27FC236}">
                    <a16:creationId xmlns:a16="http://schemas.microsoft.com/office/drawing/2014/main" id="{CEB4CDA7-518C-4515-AEFB-148313DDFE52}"/>
                  </a:ext>
                </a:extLst>
              </p:cNvPr>
              <p:cNvSpPr/>
              <p:nvPr/>
            </p:nvSpPr>
            <p:spPr>
              <a:xfrm>
                <a:off x="1007840" y="3252568"/>
                <a:ext cx="20320" cy="30480"/>
              </a:xfrm>
              <a:custGeom>
                <a:avLst/>
                <a:gdLst/>
                <a:ahLst/>
                <a:cxnLst/>
                <a:rect l="l" t="t" r="r" b="b"/>
                <a:pathLst>
                  <a:path w="20319" h="30479">
                    <a:moveTo>
                      <a:pt x="15659" y="0"/>
                    </a:moveTo>
                    <a:lnTo>
                      <a:pt x="4508" y="0"/>
                    </a:lnTo>
                    <a:lnTo>
                      <a:pt x="0" y="6781"/>
                    </a:lnTo>
                    <a:lnTo>
                      <a:pt x="0" y="23482"/>
                    </a:lnTo>
                    <a:lnTo>
                      <a:pt x="4508" y="30264"/>
                    </a:lnTo>
                    <a:lnTo>
                      <a:pt x="15659" y="30264"/>
                    </a:lnTo>
                    <a:lnTo>
                      <a:pt x="20180" y="23482"/>
                    </a:lnTo>
                    <a:lnTo>
                      <a:pt x="20180" y="15138"/>
                    </a:lnTo>
                    <a:lnTo>
                      <a:pt x="20180" y="6781"/>
                    </a:lnTo>
                    <a:lnTo>
                      <a:pt x="15659" y="0"/>
                    </a:lnTo>
                    <a:close/>
                  </a:path>
                </a:pathLst>
              </a:custGeom>
              <a:solidFill>
                <a:srgbClr val="D1D3D4"/>
              </a:solidFill>
            </p:spPr>
            <p:txBody>
              <a:bodyPr wrap="square" lIns="0" tIns="0" rIns="0" bIns="0" rtlCol="0"/>
              <a:lstStyle/>
              <a:p>
                <a:endParaRPr sz="1100"/>
              </a:p>
            </p:txBody>
          </p:sp>
          <p:sp>
            <p:nvSpPr>
              <p:cNvPr id="59" name="object 46">
                <a:extLst>
                  <a:ext uri="{FF2B5EF4-FFF2-40B4-BE49-F238E27FC236}">
                    <a16:creationId xmlns:a16="http://schemas.microsoft.com/office/drawing/2014/main" id="{AF338BCE-E73B-4CF9-BE55-1F058FE3C3D0}"/>
                  </a:ext>
                </a:extLst>
              </p:cNvPr>
              <p:cNvSpPr/>
              <p:nvPr/>
            </p:nvSpPr>
            <p:spPr>
              <a:xfrm>
                <a:off x="1007840" y="3252568"/>
                <a:ext cx="20320" cy="30480"/>
              </a:xfrm>
              <a:custGeom>
                <a:avLst/>
                <a:gdLst/>
                <a:ahLst/>
                <a:cxnLst/>
                <a:rect l="l" t="t" r="r" b="b"/>
                <a:pathLst>
                  <a:path w="20319" h="30479">
                    <a:moveTo>
                      <a:pt x="20180" y="15138"/>
                    </a:moveTo>
                    <a:lnTo>
                      <a:pt x="20180" y="6781"/>
                    </a:lnTo>
                    <a:lnTo>
                      <a:pt x="15659" y="0"/>
                    </a:lnTo>
                    <a:lnTo>
                      <a:pt x="10083" y="0"/>
                    </a:lnTo>
                    <a:lnTo>
                      <a:pt x="4508" y="0"/>
                    </a:lnTo>
                    <a:lnTo>
                      <a:pt x="0" y="6781"/>
                    </a:lnTo>
                    <a:lnTo>
                      <a:pt x="0" y="15138"/>
                    </a:lnTo>
                    <a:lnTo>
                      <a:pt x="0" y="23482"/>
                    </a:lnTo>
                    <a:lnTo>
                      <a:pt x="4508" y="30264"/>
                    </a:lnTo>
                    <a:lnTo>
                      <a:pt x="10083" y="30264"/>
                    </a:lnTo>
                    <a:lnTo>
                      <a:pt x="15659" y="30264"/>
                    </a:lnTo>
                    <a:lnTo>
                      <a:pt x="20180" y="23482"/>
                    </a:lnTo>
                    <a:lnTo>
                      <a:pt x="20180" y="15138"/>
                    </a:lnTo>
                    <a:close/>
                  </a:path>
                </a:pathLst>
              </a:custGeom>
              <a:ln w="3276">
                <a:solidFill>
                  <a:srgbClr val="231F20"/>
                </a:solidFill>
              </a:ln>
            </p:spPr>
            <p:txBody>
              <a:bodyPr wrap="square" lIns="0" tIns="0" rIns="0" bIns="0" rtlCol="0"/>
              <a:lstStyle/>
              <a:p>
                <a:endParaRPr sz="1100"/>
              </a:p>
            </p:txBody>
          </p:sp>
          <p:sp>
            <p:nvSpPr>
              <p:cNvPr id="60" name="object 47">
                <a:extLst>
                  <a:ext uri="{FF2B5EF4-FFF2-40B4-BE49-F238E27FC236}">
                    <a16:creationId xmlns:a16="http://schemas.microsoft.com/office/drawing/2014/main" id="{A748CAB7-37A8-4342-83B9-72C167662F36}"/>
                  </a:ext>
                </a:extLst>
              </p:cNvPr>
              <p:cNvSpPr/>
              <p:nvPr/>
            </p:nvSpPr>
            <p:spPr>
              <a:xfrm>
                <a:off x="1196200" y="1671523"/>
                <a:ext cx="61594" cy="1653539"/>
              </a:xfrm>
              <a:custGeom>
                <a:avLst/>
                <a:gdLst/>
                <a:ahLst/>
                <a:cxnLst/>
                <a:rect l="l" t="t" r="r" b="b"/>
                <a:pathLst>
                  <a:path w="61594" h="1653539">
                    <a:moveTo>
                      <a:pt x="0" y="0"/>
                    </a:moveTo>
                    <a:lnTo>
                      <a:pt x="0" y="1648548"/>
                    </a:lnTo>
                    <a:lnTo>
                      <a:pt x="18415" y="1653336"/>
                    </a:lnTo>
                    <a:lnTo>
                      <a:pt x="37325" y="1649539"/>
                    </a:lnTo>
                    <a:lnTo>
                      <a:pt x="61302" y="1653336"/>
                    </a:lnTo>
                    <a:lnTo>
                      <a:pt x="61302" y="8407"/>
                    </a:lnTo>
                    <a:lnTo>
                      <a:pt x="42849" y="2857"/>
                    </a:lnTo>
                    <a:lnTo>
                      <a:pt x="20993" y="8331"/>
                    </a:lnTo>
                    <a:lnTo>
                      <a:pt x="0" y="0"/>
                    </a:lnTo>
                    <a:close/>
                  </a:path>
                </a:pathLst>
              </a:custGeom>
              <a:solidFill>
                <a:srgbClr val="D6AA6E"/>
              </a:solidFill>
            </p:spPr>
            <p:txBody>
              <a:bodyPr wrap="square" lIns="0" tIns="0" rIns="0" bIns="0" rtlCol="0"/>
              <a:lstStyle/>
              <a:p>
                <a:endParaRPr sz="1100"/>
              </a:p>
            </p:txBody>
          </p:sp>
          <p:sp>
            <p:nvSpPr>
              <p:cNvPr id="61" name="object 48">
                <a:extLst>
                  <a:ext uri="{FF2B5EF4-FFF2-40B4-BE49-F238E27FC236}">
                    <a16:creationId xmlns:a16="http://schemas.microsoft.com/office/drawing/2014/main" id="{B730EA2E-2F8C-41E0-A520-512E7FD92E8E}"/>
                  </a:ext>
                </a:extLst>
              </p:cNvPr>
              <p:cNvSpPr/>
              <p:nvPr/>
            </p:nvSpPr>
            <p:spPr>
              <a:xfrm>
                <a:off x="1196200" y="1671523"/>
                <a:ext cx="61594" cy="1653539"/>
              </a:xfrm>
              <a:custGeom>
                <a:avLst/>
                <a:gdLst/>
                <a:ahLst/>
                <a:cxnLst/>
                <a:rect l="l" t="t" r="r" b="b"/>
                <a:pathLst>
                  <a:path w="61594" h="1653539">
                    <a:moveTo>
                      <a:pt x="0" y="1648548"/>
                    </a:moveTo>
                    <a:lnTo>
                      <a:pt x="18415" y="1653336"/>
                    </a:lnTo>
                    <a:lnTo>
                      <a:pt x="37325" y="1649539"/>
                    </a:lnTo>
                    <a:lnTo>
                      <a:pt x="61302" y="1653336"/>
                    </a:lnTo>
                    <a:lnTo>
                      <a:pt x="61302" y="8407"/>
                    </a:lnTo>
                    <a:lnTo>
                      <a:pt x="42849" y="2857"/>
                    </a:lnTo>
                    <a:lnTo>
                      <a:pt x="20993" y="8331"/>
                    </a:lnTo>
                    <a:lnTo>
                      <a:pt x="0" y="0"/>
                    </a:lnTo>
                    <a:lnTo>
                      <a:pt x="0" y="1648548"/>
                    </a:lnTo>
                    <a:close/>
                  </a:path>
                </a:pathLst>
              </a:custGeom>
              <a:ln w="4584">
                <a:solidFill>
                  <a:srgbClr val="231F20"/>
                </a:solidFill>
              </a:ln>
            </p:spPr>
            <p:txBody>
              <a:bodyPr wrap="square" lIns="0" tIns="0" rIns="0" bIns="0" rtlCol="0"/>
              <a:lstStyle/>
              <a:p>
                <a:endParaRPr sz="1100"/>
              </a:p>
            </p:txBody>
          </p:sp>
          <p:sp>
            <p:nvSpPr>
              <p:cNvPr id="62" name="object 49">
                <a:extLst>
                  <a:ext uri="{FF2B5EF4-FFF2-40B4-BE49-F238E27FC236}">
                    <a16:creationId xmlns:a16="http://schemas.microsoft.com/office/drawing/2014/main" id="{04841BB4-DB40-42A8-8D24-6466F21F01FC}"/>
                  </a:ext>
                </a:extLst>
              </p:cNvPr>
              <p:cNvSpPr/>
              <p:nvPr/>
            </p:nvSpPr>
            <p:spPr>
              <a:xfrm>
                <a:off x="1257491" y="1392616"/>
                <a:ext cx="1125855" cy="1934210"/>
              </a:xfrm>
              <a:custGeom>
                <a:avLst/>
                <a:gdLst/>
                <a:ahLst/>
                <a:cxnLst/>
                <a:rect l="l" t="t" r="r" b="b"/>
                <a:pathLst>
                  <a:path w="1125855" h="1934210">
                    <a:moveTo>
                      <a:pt x="1125447" y="0"/>
                    </a:moveTo>
                    <a:lnTo>
                      <a:pt x="0" y="287322"/>
                    </a:lnTo>
                    <a:lnTo>
                      <a:pt x="0" y="1933915"/>
                    </a:lnTo>
                    <a:lnTo>
                      <a:pt x="1125447" y="1517083"/>
                    </a:lnTo>
                    <a:lnTo>
                      <a:pt x="1125447" y="0"/>
                    </a:lnTo>
                    <a:close/>
                  </a:path>
                </a:pathLst>
              </a:custGeom>
              <a:solidFill>
                <a:srgbClr val="E0BC8A"/>
              </a:solidFill>
            </p:spPr>
            <p:txBody>
              <a:bodyPr wrap="square" lIns="0" tIns="0" rIns="0" bIns="0" rtlCol="0"/>
              <a:lstStyle/>
              <a:p>
                <a:endParaRPr sz="1100"/>
              </a:p>
            </p:txBody>
          </p:sp>
          <p:sp>
            <p:nvSpPr>
              <p:cNvPr id="63" name="object 50">
                <a:extLst>
                  <a:ext uri="{FF2B5EF4-FFF2-40B4-BE49-F238E27FC236}">
                    <a16:creationId xmlns:a16="http://schemas.microsoft.com/office/drawing/2014/main" id="{25AADAA8-E8E1-41F9-A4DC-CED9D3842BE8}"/>
                  </a:ext>
                </a:extLst>
              </p:cNvPr>
              <p:cNvSpPr/>
              <p:nvPr/>
            </p:nvSpPr>
            <p:spPr>
              <a:xfrm>
                <a:off x="1257491" y="1392616"/>
                <a:ext cx="1125855" cy="1934210"/>
              </a:xfrm>
              <a:custGeom>
                <a:avLst/>
                <a:gdLst/>
                <a:ahLst/>
                <a:cxnLst/>
                <a:rect l="l" t="t" r="r" b="b"/>
                <a:pathLst>
                  <a:path w="1125855" h="1934210">
                    <a:moveTo>
                      <a:pt x="1125447" y="1517083"/>
                    </a:moveTo>
                    <a:lnTo>
                      <a:pt x="0" y="1933915"/>
                    </a:lnTo>
                    <a:lnTo>
                      <a:pt x="0" y="287322"/>
                    </a:lnTo>
                    <a:lnTo>
                      <a:pt x="1125447" y="0"/>
                    </a:lnTo>
                  </a:path>
                </a:pathLst>
              </a:custGeom>
              <a:ln w="4584">
                <a:solidFill>
                  <a:srgbClr val="231F20"/>
                </a:solidFill>
              </a:ln>
            </p:spPr>
            <p:txBody>
              <a:bodyPr wrap="square" lIns="0" tIns="0" rIns="0" bIns="0" rtlCol="0"/>
              <a:lstStyle/>
              <a:p>
                <a:endParaRPr sz="1100"/>
              </a:p>
            </p:txBody>
          </p:sp>
          <p:sp>
            <p:nvSpPr>
              <p:cNvPr id="64" name="object 51">
                <a:extLst>
                  <a:ext uri="{FF2B5EF4-FFF2-40B4-BE49-F238E27FC236}">
                    <a16:creationId xmlns:a16="http://schemas.microsoft.com/office/drawing/2014/main" id="{F51233D7-025F-4BB6-9FB0-8E1447F39F41}"/>
                  </a:ext>
                </a:extLst>
              </p:cNvPr>
              <p:cNvSpPr/>
              <p:nvPr/>
            </p:nvSpPr>
            <p:spPr>
              <a:xfrm>
                <a:off x="1196201" y="1360043"/>
                <a:ext cx="1186815" cy="320040"/>
              </a:xfrm>
              <a:custGeom>
                <a:avLst/>
                <a:gdLst/>
                <a:ahLst/>
                <a:cxnLst/>
                <a:rect l="l" t="t" r="r" b="b"/>
                <a:pathLst>
                  <a:path w="1186814" h="320039">
                    <a:moveTo>
                      <a:pt x="83029" y="314339"/>
                    </a:moveTo>
                    <a:lnTo>
                      <a:pt x="42849" y="314339"/>
                    </a:lnTo>
                    <a:lnTo>
                      <a:pt x="61290" y="319889"/>
                    </a:lnTo>
                    <a:lnTo>
                      <a:pt x="83029" y="314339"/>
                    </a:lnTo>
                    <a:close/>
                  </a:path>
                  <a:path w="1186814" h="320039">
                    <a:moveTo>
                      <a:pt x="1186737" y="0"/>
                    </a:moveTo>
                    <a:lnTo>
                      <a:pt x="774" y="299721"/>
                    </a:lnTo>
                    <a:lnTo>
                      <a:pt x="20637" y="306833"/>
                    </a:lnTo>
                    <a:lnTo>
                      <a:pt x="0" y="311469"/>
                    </a:lnTo>
                    <a:lnTo>
                      <a:pt x="20993" y="319812"/>
                    </a:lnTo>
                    <a:lnTo>
                      <a:pt x="42849" y="314339"/>
                    </a:lnTo>
                    <a:lnTo>
                      <a:pt x="83029" y="314339"/>
                    </a:lnTo>
                    <a:lnTo>
                      <a:pt x="1186737" y="32574"/>
                    </a:lnTo>
                    <a:lnTo>
                      <a:pt x="1186737" y="0"/>
                    </a:lnTo>
                    <a:close/>
                  </a:path>
                </a:pathLst>
              </a:custGeom>
              <a:solidFill>
                <a:srgbClr val="E3C397"/>
              </a:solidFill>
            </p:spPr>
            <p:txBody>
              <a:bodyPr wrap="square" lIns="0" tIns="0" rIns="0" bIns="0" rtlCol="0"/>
              <a:lstStyle/>
              <a:p>
                <a:endParaRPr sz="1100"/>
              </a:p>
            </p:txBody>
          </p:sp>
          <p:sp>
            <p:nvSpPr>
              <p:cNvPr id="65" name="object 52">
                <a:extLst>
                  <a:ext uri="{FF2B5EF4-FFF2-40B4-BE49-F238E27FC236}">
                    <a16:creationId xmlns:a16="http://schemas.microsoft.com/office/drawing/2014/main" id="{53799C21-579E-42DD-8A84-B3576A3A67C8}"/>
                  </a:ext>
                </a:extLst>
              </p:cNvPr>
              <p:cNvSpPr/>
              <p:nvPr/>
            </p:nvSpPr>
            <p:spPr>
              <a:xfrm>
                <a:off x="1196201" y="1346253"/>
                <a:ext cx="1186815" cy="1906905"/>
              </a:xfrm>
              <a:custGeom>
                <a:avLst/>
                <a:gdLst/>
                <a:ahLst/>
                <a:cxnLst/>
                <a:rect l="l" t="t" r="r" b="b"/>
                <a:pathLst>
                  <a:path w="1186814" h="1906904">
                    <a:moveTo>
                      <a:pt x="1186737" y="46364"/>
                    </a:moveTo>
                    <a:lnTo>
                      <a:pt x="61290" y="333679"/>
                    </a:lnTo>
                    <a:lnTo>
                      <a:pt x="42849" y="328129"/>
                    </a:lnTo>
                    <a:lnTo>
                      <a:pt x="20993" y="333603"/>
                    </a:lnTo>
                    <a:lnTo>
                      <a:pt x="0" y="325259"/>
                    </a:lnTo>
                    <a:lnTo>
                      <a:pt x="20637" y="320624"/>
                    </a:lnTo>
                    <a:lnTo>
                      <a:pt x="774" y="313512"/>
                    </a:lnTo>
                    <a:lnTo>
                      <a:pt x="1186737" y="13790"/>
                    </a:lnTo>
                  </a:path>
                  <a:path w="1186814" h="1906904">
                    <a:moveTo>
                      <a:pt x="197434" y="265595"/>
                    </a:moveTo>
                    <a:lnTo>
                      <a:pt x="217322" y="272707"/>
                    </a:lnTo>
                    <a:lnTo>
                      <a:pt x="196672" y="277380"/>
                    </a:lnTo>
                    <a:lnTo>
                      <a:pt x="217665" y="285699"/>
                    </a:lnTo>
                    <a:lnTo>
                      <a:pt x="239534" y="280225"/>
                    </a:lnTo>
                    <a:lnTo>
                      <a:pt x="257949" y="285762"/>
                    </a:lnTo>
                    <a:lnTo>
                      <a:pt x="257949" y="1906676"/>
                    </a:lnTo>
                  </a:path>
                  <a:path w="1186814" h="1906904">
                    <a:moveTo>
                      <a:pt x="394957" y="211810"/>
                    </a:moveTo>
                    <a:lnTo>
                      <a:pt x="414858" y="218922"/>
                    </a:lnTo>
                    <a:lnTo>
                      <a:pt x="394195" y="223570"/>
                    </a:lnTo>
                    <a:lnTo>
                      <a:pt x="415188" y="231889"/>
                    </a:lnTo>
                    <a:lnTo>
                      <a:pt x="437057" y="226428"/>
                    </a:lnTo>
                    <a:lnTo>
                      <a:pt x="455472" y="231978"/>
                    </a:lnTo>
                    <a:lnTo>
                      <a:pt x="455472" y="1835721"/>
                    </a:lnTo>
                  </a:path>
                  <a:path w="1186814" h="1906904">
                    <a:moveTo>
                      <a:pt x="591654" y="158851"/>
                    </a:moveTo>
                    <a:lnTo>
                      <a:pt x="611530" y="165963"/>
                    </a:lnTo>
                    <a:lnTo>
                      <a:pt x="590854" y="170624"/>
                    </a:lnTo>
                    <a:lnTo>
                      <a:pt x="611860" y="178955"/>
                    </a:lnTo>
                    <a:lnTo>
                      <a:pt x="633742" y="173481"/>
                    </a:lnTo>
                    <a:lnTo>
                      <a:pt x="652170" y="179031"/>
                    </a:lnTo>
                    <a:lnTo>
                      <a:pt x="652170" y="1782775"/>
                    </a:lnTo>
                  </a:path>
                  <a:path w="1186814" h="1906904">
                    <a:moveTo>
                      <a:pt x="788352" y="105892"/>
                    </a:moveTo>
                    <a:lnTo>
                      <a:pt x="808215" y="113004"/>
                    </a:lnTo>
                    <a:lnTo>
                      <a:pt x="787565" y="117665"/>
                    </a:lnTo>
                    <a:lnTo>
                      <a:pt x="808558" y="125996"/>
                    </a:lnTo>
                    <a:lnTo>
                      <a:pt x="830414" y="120522"/>
                    </a:lnTo>
                    <a:lnTo>
                      <a:pt x="848868" y="126072"/>
                    </a:lnTo>
                    <a:lnTo>
                      <a:pt x="848868" y="1729803"/>
                    </a:lnTo>
                  </a:path>
                  <a:path w="1186814" h="1906904">
                    <a:moveTo>
                      <a:pt x="985012" y="52933"/>
                    </a:moveTo>
                    <a:lnTo>
                      <a:pt x="1004900" y="60058"/>
                    </a:lnTo>
                    <a:lnTo>
                      <a:pt x="984237" y="64719"/>
                    </a:lnTo>
                    <a:lnTo>
                      <a:pt x="1005243" y="73037"/>
                    </a:lnTo>
                    <a:lnTo>
                      <a:pt x="1027112" y="67576"/>
                    </a:lnTo>
                    <a:lnTo>
                      <a:pt x="1045527" y="73113"/>
                    </a:lnTo>
                    <a:lnTo>
                      <a:pt x="1045527" y="1676857"/>
                    </a:lnTo>
                  </a:path>
                  <a:path w="1186814" h="1906904">
                    <a:moveTo>
                      <a:pt x="1181709" y="0"/>
                    </a:moveTo>
                    <a:lnTo>
                      <a:pt x="1186737" y="1798"/>
                    </a:lnTo>
                  </a:path>
                  <a:path w="1186814" h="1906904">
                    <a:moveTo>
                      <a:pt x="1186737" y="10454"/>
                    </a:moveTo>
                    <a:lnTo>
                      <a:pt x="1180934" y="11760"/>
                    </a:lnTo>
                    <a:lnTo>
                      <a:pt x="1186737" y="14063"/>
                    </a:lnTo>
                  </a:path>
                </a:pathLst>
              </a:custGeom>
              <a:ln w="4584">
                <a:solidFill>
                  <a:srgbClr val="231F20"/>
                </a:solidFill>
              </a:ln>
            </p:spPr>
            <p:txBody>
              <a:bodyPr wrap="square" lIns="0" tIns="0" rIns="0" bIns="0" rtlCol="0"/>
              <a:lstStyle/>
              <a:p>
                <a:endParaRPr sz="1100"/>
              </a:p>
            </p:txBody>
          </p:sp>
          <p:sp>
            <p:nvSpPr>
              <p:cNvPr id="66" name="object 53">
                <a:extLst>
                  <a:ext uri="{FF2B5EF4-FFF2-40B4-BE49-F238E27FC236}">
                    <a16:creationId xmlns:a16="http://schemas.microsoft.com/office/drawing/2014/main" id="{0A960346-6B51-4D57-AB81-39B7DDF5EE3B}"/>
                  </a:ext>
                </a:extLst>
              </p:cNvPr>
              <p:cNvSpPr/>
              <p:nvPr/>
            </p:nvSpPr>
            <p:spPr>
              <a:xfrm>
                <a:off x="1196987" y="1659762"/>
                <a:ext cx="20320" cy="12065"/>
              </a:xfrm>
              <a:custGeom>
                <a:avLst/>
                <a:gdLst/>
                <a:ahLst/>
                <a:cxnLst/>
                <a:rect l="l" t="t" r="r" b="b"/>
                <a:pathLst>
                  <a:path w="20319" h="12064">
                    <a:moveTo>
                      <a:pt x="0" y="0"/>
                    </a:moveTo>
                    <a:lnTo>
                      <a:pt x="0" y="11760"/>
                    </a:lnTo>
                    <a:lnTo>
                      <a:pt x="19850" y="7111"/>
                    </a:lnTo>
                    <a:lnTo>
                      <a:pt x="0" y="0"/>
                    </a:lnTo>
                    <a:close/>
                  </a:path>
                </a:pathLst>
              </a:custGeom>
              <a:solidFill>
                <a:srgbClr val="B68E56"/>
              </a:solidFill>
            </p:spPr>
            <p:txBody>
              <a:bodyPr wrap="square" lIns="0" tIns="0" rIns="0" bIns="0" rtlCol="0"/>
              <a:lstStyle/>
              <a:p>
                <a:endParaRPr sz="1100"/>
              </a:p>
            </p:txBody>
          </p:sp>
          <p:sp>
            <p:nvSpPr>
              <p:cNvPr id="67" name="object 54">
                <a:extLst>
                  <a:ext uri="{FF2B5EF4-FFF2-40B4-BE49-F238E27FC236}">
                    <a16:creationId xmlns:a16="http://schemas.microsoft.com/office/drawing/2014/main" id="{9BEDF40B-4A04-4AA6-ADF6-1506A80CC136}"/>
                  </a:ext>
                </a:extLst>
              </p:cNvPr>
              <p:cNvSpPr/>
              <p:nvPr/>
            </p:nvSpPr>
            <p:spPr>
              <a:xfrm>
                <a:off x="1196987" y="1659762"/>
                <a:ext cx="20320" cy="12065"/>
              </a:xfrm>
              <a:custGeom>
                <a:avLst/>
                <a:gdLst/>
                <a:ahLst/>
                <a:cxnLst/>
                <a:rect l="l" t="t" r="r" b="b"/>
                <a:pathLst>
                  <a:path w="20319" h="12064">
                    <a:moveTo>
                      <a:pt x="19850" y="7111"/>
                    </a:moveTo>
                    <a:lnTo>
                      <a:pt x="0" y="0"/>
                    </a:lnTo>
                    <a:lnTo>
                      <a:pt x="0" y="11760"/>
                    </a:lnTo>
                    <a:lnTo>
                      <a:pt x="19850" y="7111"/>
                    </a:lnTo>
                    <a:close/>
                  </a:path>
                </a:pathLst>
              </a:custGeom>
              <a:ln w="4584">
                <a:solidFill>
                  <a:srgbClr val="231F20"/>
                </a:solidFill>
              </a:ln>
            </p:spPr>
            <p:txBody>
              <a:bodyPr wrap="square" lIns="0" tIns="0" rIns="0" bIns="0" rtlCol="0"/>
              <a:lstStyle/>
              <a:p>
                <a:endParaRPr sz="1100"/>
              </a:p>
            </p:txBody>
          </p:sp>
          <p:sp>
            <p:nvSpPr>
              <p:cNvPr id="68" name="object 55">
                <a:extLst>
                  <a:ext uri="{FF2B5EF4-FFF2-40B4-BE49-F238E27FC236}">
                    <a16:creationId xmlns:a16="http://schemas.microsoft.com/office/drawing/2014/main" id="{9E38B858-5E69-4CEC-A5E4-A7D46D6D40C2}"/>
                  </a:ext>
                </a:extLst>
              </p:cNvPr>
              <p:cNvSpPr/>
              <p:nvPr/>
            </p:nvSpPr>
            <p:spPr>
              <a:xfrm>
                <a:off x="1629822" y="1288554"/>
                <a:ext cx="753110" cy="372110"/>
              </a:xfrm>
              <a:custGeom>
                <a:avLst/>
                <a:gdLst/>
                <a:ahLst/>
                <a:cxnLst/>
                <a:rect l="l" t="t" r="r" b="b"/>
                <a:pathLst>
                  <a:path w="753110" h="372110">
                    <a:moveTo>
                      <a:pt x="753116" y="0"/>
                    </a:moveTo>
                    <a:lnTo>
                      <a:pt x="0" y="185445"/>
                    </a:lnTo>
                    <a:lnTo>
                      <a:pt x="0" y="186157"/>
                    </a:lnTo>
                    <a:lnTo>
                      <a:pt x="107607" y="220764"/>
                    </a:lnTo>
                    <a:lnTo>
                      <a:pt x="107607" y="234188"/>
                    </a:lnTo>
                    <a:lnTo>
                      <a:pt x="136194" y="251003"/>
                    </a:lnTo>
                    <a:lnTo>
                      <a:pt x="136194" y="276225"/>
                    </a:lnTo>
                    <a:lnTo>
                      <a:pt x="105930" y="281280"/>
                    </a:lnTo>
                    <a:lnTo>
                      <a:pt x="105930" y="316357"/>
                    </a:lnTo>
                    <a:lnTo>
                      <a:pt x="94170" y="316992"/>
                    </a:lnTo>
                    <a:lnTo>
                      <a:pt x="94170" y="371424"/>
                    </a:lnTo>
                    <a:lnTo>
                      <a:pt x="97523" y="372034"/>
                    </a:lnTo>
                    <a:lnTo>
                      <a:pt x="753116" y="199813"/>
                    </a:lnTo>
                    <a:lnTo>
                      <a:pt x="753116" y="0"/>
                    </a:lnTo>
                    <a:close/>
                  </a:path>
                </a:pathLst>
              </a:custGeom>
              <a:solidFill>
                <a:srgbClr val="D6AA6E"/>
              </a:solidFill>
            </p:spPr>
            <p:txBody>
              <a:bodyPr wrap="square" lIns="0" tIns="0" rIns="0" bIns="0" rtlCol="0"/>
              <a:lstStyle/>
              <a:p>
                <a:endParaRPr sz="1100"/>
              </a:p>
            </p:txBody>
          </p:sp>
          <p:sp>
            <p:nvSpPr>
              <p:cNvPr id="69" name="object 56">
                <a:extLst>
                  <a:ext uri="{FF2B5EF4-FFF2-40B4-BE49-F238E27FC236}">
                    <a16:creationId xmlns:a16="http://schemas.microsoft.com/office/drawing/2014/main" id="{45545915-14DB-41A6-910D-6C270FE16CE7}"/>
                  </a:ext>
                </a:extLst>
              </p:cNvPr>
              <p:cNvSpPr/>
              <p:nvPr/>
            </p:nvSpPr>
            <p:spPr>
              <a:xfrm>
                <a:off x="1629822" y="1288554"/>
                <a:ext cx="753110" cy="372110"/>
              </a:xfrm>
              <a:custGeom>
                <a:avLst/>
                <a:gdLst/>
                <a:ahLst/>
                <a:cxnLst/>
                <a:rect l="l" t="t" r="r" b="b"/>
                <a:pathLst>
                  <a:path w="753110" h="372110">
                    <a:moveTo>
                      <a:pt x="0" y="185445"/>
                    </a:moveTo>
                    <a:lnTo>
                      <a:pt x="0" y="186157"/>
                    </a:lnTo>
                    <a:lnTo>
                      <a:pt x="107607" y="220764"/>
                    </a:lnTo>
                    <a:lnTo>
                      <a:pt x="107607" y="234188"/>
                    </a:lnTo>
                    <a:lnTo>
                      <a:pt x="136194" y="251003"/>
                    </a:lnTo>
                    <a:lnTo>
                      <a:pt x="136194" y="276225"/>
                    </a:lnTo>
                    <a:lnTo>
                      <a:pt x="105930" y="281280"/>
                    </a:lnTo>
                    <a:lnTo>
                      <a:pt x="105930" y="316357"/>
                    </a:lnTo>
                    <a:lnTo>
                      <a:pt x="94170" y="316992"/>
                    </a:lnTo>
                    <a:lnTo>
                      <a:pt x="94170" y="371424"/>
                    </a:lnTo>
                    <a:lnTo>
                      <a:pt x="97523" y="372034"/>
                    </a:lnTo>
                    <a:lnTo>
                      <a:pt x="753116" y="199813"/>
                    </a:lnTo>
                  </a:path>
                  <a:path w="753110" h="372110">
                    <a:moveTo>
                      <a:pt x="753116" y="0"/>
                    </a:moveTo>
                    <a:lnTo>
                      <a:pt x="0" y="185445"/>
                    </a:lnTo>
                  </a:path>
                  <a:path w="753110" h="372110">
                    <a:moveTo>
                      <a:pt x="753116" y="61487"/>
                    </a:moveTo>
                    <a:lnTo>
                      <a:pt x="107607" y="220764"/>
                    </a:lnTo>
                    <a:lnTo>
                      <a:pt x="0" y="186157"/>
                    </a:lnTo>
                    <a:lnTo>
                      <a:pt x="753116" y="342"/>
                    </a:lnTo>
                  </a:path>
                  <a:path w="753110" h="372110">
                    <a:moveTo>
                      <a:pt x="136194" y="276225"/>
                    </a:moveTo>
                    <a:lnTo>
                      <a:pt x="753116" y="124014"/>
                    </a:lnTo>
                  </a:path>
                  <a:path w="753110" h="372110">
                    <a:moveTo>
                      <a:pt x="753116" y="156679"/>
                    </a:moveTo>
                    <a:lnTo>
                      <a:pt x="105930" y="316357"/>
                    </a:lnTo>
                  </a:path>
                </a:pathLst>
              </a:custGeom>
              <a:ln w="4584">
                <a:solidFill>
                  <a:srgbClr val="231F20"/>
                </a:solidFill>
              </a:ln>
            </p:spPr>
            <p:txBody>
              <a:bodyPr wrap="square" lIns="0" tIns="0" rIns="0" bIns="0" rtlCol="0"/>
              <a:lstStyle/>
              <a:p>
                <a:endParaRPr sz="1100"/>
              </a:p>
            </p:txBody>
          </p:sp>
          <p:sp>
            <p:nvSpPr>
              <p:cNvPr id="70" name="object 57">
                <a:extLst>
                  <a:ext uri="{FF2B5EF4-FFF2-40B4-BE49-F238E27FC236}">
                    <a16:creationId xmlns:a16="http://schemas.microsoft.com/office/drawing/2014/main" id="{9466FEC7-0B45-4916-B7D1-D2B90F721508}"/>
                  </a:ext>
                </a:extLst>
              </p:cNvPr>
              <p:cNvSpPr/>
              <p:nvPr/>
            </p:nvSpPr>
            <p:spPr>
              <a:xfrm>
                <a:off x="1729022" y="2709031"/>
                <a:ext cx="654050" cy="231775"/>
              </a:xfrm>
              <a:custGeom>
                <a:avLst/>
                <a:gdLst/>
                <a:ahLst/>
                <a:cxnLst/>
                <a:rect l="l" t="t" r="r" b="b"/>
                <a:pathLst>
                  <a:path w="654050" h="231775">
                    <a:moveTo>
                      <a:pt x="653916" y="0"/>
                    </a:moveTo>
                    <a:lnTo>
                      <a:pt x="0" y="231718"/>
                    </a:lnTo>
                    <a:lnTo>
                      <a:pt x="653916" y="0"/>
                    </a:lnTo>
                    <a:close/>
                  </a:path>
                </a:pathLst>
              </a:custGeom>
              <a:solidFill>
                <a:srgbClr val="D6AA6E"/>
              </a:solidFill>
            </p:spPr>
            <p:txBody>
              <a:bodyPr wrap="square" lIns="0" tIns="0" rIns="0" bIns="0" rtlCol="0"/>
              <a:lstStyle/>
              <a:p>
                <a:endParaRPr sz="1100"/>
              </a:p>
            </p:txBody>
          </p:sp>
          <p:sp>
            <p:nvSpPr>
              <p:cNvPr id="71" name="object 58">
                <a:extLst>
                  <a:ext uri="{FF2B5EF4-FFF2-40B4-BE49-F238E27FC236}">
                    <a16:creationId xmlns:a16="http://schemas.microsoft.com/office/drawing/2014/main" id="{62ECD2CC-1D4C-4F3C-A813-09A7E75BCD2F}"/>
                  </a:ext>
                </a:extLst>
              </p:cNvPr>
              <p:cNvSpPr/>
              <p:nvPr/>
            </p:nvSpPr>
            <p:spPr>
              <a:xfrm>
                <a:off x="1729022" y="2709031"/>
                <a:ext cx="654050" cy="231775"/>
              </a:xfrm>
              <a:custGeom>
                <a:avLst/>
                <a:gdLst/>
                <a:ahLst/>
                <a:cxnLst/>
                <a:rect l="l" t="t" r="r" b="b"/>
                <a:pathLst>
                  <a:path w="654050" h="231775">
                    <a:moveTo>
                      <a:pt x="0" y="231718"/>
                    </a:moveTo>
                    <a:lnTo>
                      <a:pt x="653916" y="0"/>
                    </a:lnTo>
                    <a:lnTo>
                      <a:pt x="0" y="231718"/>
                    </a:lnTo>
                  </a:path>
                </a:pathLst>
              </a:custGeom>
              <a:ln w="4584">
                <a:solidFill>
                  <a:srgbClr val="231F20"/>
                </a:solidFill>
              </a:ln>
            </p:spPr>
            <p:txBody>
              <a:bodyPr wrap="square" lIns="0" tIns="0" rIns="0" bIns="0" rtlCol="0"/>
              <a:lstStyle/>
              <a:p>
                <a:endParaRPr sz="1100"/>
              </a:p>
            </p:txBody>
          </p:sp>
          <p:sp>
            <p:nvSpPr>
              <p:cNvPr id="72" name="object 59">
                <a:extLst>
                  <a:ext uri="{FF2B5EF4-FFF2-40B4-BE49-F238E27FC236}">
                    <a16:creationId xmlns:a16="http://schemas.microsoft.com/office/drawing/2014/main" id="{9DB18157-238B-4B8F-BD6A-FE8360966B14}"/>
                  </a:ext>
                </a:extLst>
              </p:cNvPr>
              <p:cNvSpPr/>
              <p:nvPr/>
            </p:nvSpPr>
            <p:spPr>
              <a:xfrm>
                <a:off x="1698758" y="2921397"/>
                <a:ext cx="55880" cy="260350"/>
              </a:xfrm>
              <a:custGeom>
                <a:avLst/>
                <a:gdLst/>
                <a:ahLst/>
                <a:cxnLst/>
                <a:rect l="l" t="t" r="r" b="b"/>
                <a:pathLst>
                  <a:path w="55880" h="260350">
                    <a:moveTo>
                      <a:pt x="17653" y="0"/>
                    </a:moveTo>
                    <a:lnTo>
                      <a:pt x="0" y="0"/>
                    </a:lnTo>
                    <a:lnTo>
                      <a:pt x="0" y="242087"/>
                    </a:lnTo>
                    <a:lnTo>
                      <a:pt x="55486" y="259727"/>
                    </a:lnTo>
                    <a:lnTo>
                      <a:pt x="55486" y="128600"/>
                    </a:lnTo>
                    <a:lnTo>
                      <a:pt x="54895" y="98935"/>
                    </a:lnTo>
                    <a:lnTo>
                      <a:pt x="50757" y="65247"/>
                    </a:lnTo>
                    <a:lnTo>
                      <a:pt x="39525" y="31086"/>
                    </a:lnTo>
                    <a:lnTo>
                      <a:pt x="17653" y="0"/>
                    </a:lnTo>
                    <a:close/>
                  </a:path>
                </a:pathLst>
              </a:custGeom>
              <a:solidFill>
                <a:srgbClr val="B68E56"/>
              </a:solidFill>
            </p:spPr>
            <p:txBody>
              <a:bodyPr wrap="square" lIns="0" tIns="0" rIns="0" bIns="0" rtlCol="0"/>
              <a:lstStyle/>
              <a:p>
                <a:endParaRPr sz="1100"/>
              </a:p>
            </p:txBody>
          </p:sp>
          <p:sp>
            <p:nvSpPr>
              <p:cNvPr id="73" name="object 60">
                <a:extLst>
                  <a:ext uri="{FF2B5EF4-FFF2-40B4-BE49-F238E27FC236}">
                    <a16:creationId xmlns:a16="http://schemas.microsoft.com/office/drawing/2014/main" id="{B2D00CCF-B717-4D6C-B402-96465D5BF7B2}"/>
                  </a:ext>
                </a:extLst>
              </p:cNvPr>
              <p:cNvSpPr/>
              <p:nvPr/>
            </p:nvSpPr>
            <p:spPr>
              <a:xfrm>
                <a:off x="1698758" y="2921397"/>
                <a:ext cx="55880" cy="260350"/>
              </a:xfrm>
              <a:custGeom>
                <a:avLst/>
                <a:gdLst/>
                <a:ahLst/>
                <a:cxnLst/>
                <a:rect l="l" t="t" r="r" b="b"/>
                <a:pathLst>
                  <a:path w="55880" h="260350">
                    <a:moveTo>
                      <a:pt x="0" y="242087"/>
                    </a:moveTo>
                    <a:lnTo>
                      <a:pt x="0" y="0"/>
                    </a:lnTo>
                    <a:lnTo>
                      <a:pt x="17653" y="0"/>
                    </a:lnTo>
                    <a:lnTo>
                      <a:pt x="39525" y="31086"/>
                    </a:lnTo>
                    <a:lnTo>
                      <a:pt x="50757" y="65247"/>
                    </a:lnTo>
                    <a:lnTo>
                      <a:pt x="54895" y="98935"/>
                    </a:lnTo>
                    <a:lnTo>
                      <a:pt x="55486" y="128600"/>
                    </a:lnTo>
                    <a:lnTo>
                      <a:pt x="55486" y="259727"/>
                    </a:lnTo>
                    <a:lnTo>
                      <a:pt x="0" y="242087"/>
                    </a:lnTo>
                    <a:close/>
                  </a:path>
                </a:pathLst>
              </a:custGeom>
              <a:ln w="4584">
                <a:solidFill>
                  <a:srgbClr val="231F20"/>
                </a:solidFill>
              </a:ln>
            </p:spPr>
            <p:txBody>
              <a:bodyPr wrap="square" lIns="0" tIns="0" rIns="0" bIns="0" rtlCol="0"/>
              <a:lstStyle/>
              <a:p>
                <a:endParaRPr sz="1100"/>
              </a:p>
            </p:txBody>
          </p:sp>
          <p:sp>
            <p:nvSpPr>
              <p:cNvPr id="74" name="object 61">
                <a:extLst>
                  <a:ext uri="{FF2B5EF4-FFF2-40B4-BE49-F238E27FC236}">
                    <a16:creationId xmlns:a16="http://schemas.microsoft.com/office/drawing/2014/main" id="{255FCCA9-3C20-4CC4-B99B-92ECE1934D23}"/>
                  </a:ext>
                </a:extLst>
              </p:cNvPr>
              <p:cNvSpPr/>
              <p:nvPr/>
            </p:nvSpPr>
            <p:spPr>
              <a:xfrm>
                <a:off x="1698753" y="2681440"/>
                <a:ext cx="684530" cy="499745"/>
              </a:xfrm>
              <a:custGeom>
                <a:avLst/>
                <a:gdLst/>
                <a:ahLst/>
                <a:cxnLst/>
                <a:rect l="l" t="t" r="r" b="b"/>
                <a:pathLst>
                  <a:path w="684530" h="499744">
                    <a:moveTo>
                      <a:pt x="684185" y="0"/>
                    </a:moveTo>
                    <a:lnTo>
                      <a:pt x="0" y="239959"/>
                    </a:lnTo>
                    <a:lnTo>
                      <a:pt x="17652" y="239959"/>
                    </a:lnTo>
                    <a:lnTo>
                      <a:pt x="39525" y="271045"/>
                    </a:lnTo>
                    <a:lnTo>
                      <a:pt x="50757" y="305207"/>
                    </a:lnTo>
                    <a:lnTo>
                      <a:pt x="54895" y="338894"/>
                    </a:lnTo>
                    <a:lnTo>
                      <a:pt x="55486" y="368559"/>
                    </a:lnTo>
                    <a:lnTo>
                      <a:pt x="55486" y="499674"/>
                    </a:lnTo>
                    <a:lnTo>
                      <a:pt x="684185" y="262020"/>
                    </a:lnTo>
                    <a:lnTo>
                      <a:pt x="684185" y="0"/>
                    </a:lnTo>
                    <a:close/>
                  </a:path>
                </a:pathLst>
              </a:custGeom>
              <a:solidFill>
                <a:srgbClr val="D6AA6E"/>
              </a:solidFill>
            </p:spPr>
            <p:txBody>
              <a:bodyPr wrap="square" lIns="0" tIns="0" rIns="0" bIns="0" rtlCol="0"/>
              <a:lstStyle/>
              <a:p>
                <a:endParaRPr sz="1100"/>
              </a:p>
            </p:txBody>
          </p:sp>
          <p:sp>
            <p:nvSpPr>
              <p:cNvPr id="75" name="object 62">
                <a:extLst>
                  <a:ext uri="{FF2B5EF4-FFF2-40B4-BE49-F238E27FC236}">
                    <a16:creationId xmlns:a16="http://schemas.microsoft.com/office/drawing/2014/main" id="{1F183E3B-C6AC-4957-92C7-F4753BDB87E5}"/>
                  </a:ext>
                </a:extLst>
              </p:cNvPr>
              <p:cNvSpPr/>
              <p:nvPr/>
            </p:nvSpPr>
            <p:spPr>
              <a:xfrm>
                <a:off x="1698753" y="2681440"/>
                <a:ext cx="684530" cy="499745"/>
              </a:xfrm>
              <a:custGeom>
                <a:avLst/>
                <a:gdLst/>
                <a:ahLst/>
                <a:cxnLst/>
                <a:rect l="l" t="t" r="r" b="b"/>
                <a:pathLst>
                  <a:path w="684530" h="499744">
                    <a:moveTo>
                      <a:pt x="684185" y="0"/>
                    </a:moveTo>
                    <a:lnTo>
                      <a:pt x="0" y="239959"/>
                    </a:lnTo>
                    <a:lnTo>
                      <a:pt x="17652" y="239959"/>
                    </a:lnTo>
                    <a:lnTo>
                      <a:pt x="39525" y="271045"/>
                    </a:lnTo>
                    <a:lnTo>
                      <a:pt x="50757" y="305207"/>
                    </a:lnTo>
                    <a:lnTo>
                      <a:pt x="54895" y="338894"/>
                    </a:lnTo>
                    <a:lnTo>
                      <a:pt x="55486" y="368559"/>
                    </a:lnTo>
                    <a:lnTo>
                      <a:pt x="55486" y="499674"/>
                    </a:lnTo>
                    <a:lnTo>
                      <a:pt x="684185" y="262020"/>
                    </a:lnTo>
                  </a:path>
                </a:pathLst>
              </a:custGeom>
              <a:ln w="4584">
                <a:solidFill>
                  <a:srgbClr val="231F20"/>
                </a:solidFill>
              </a:ln>
            </p:spPr>
            <p:txBody>
              <a:bodyPr wrap="square" lIns="0" tIns="0" rIns="0" bIns="0" rtlCol="0"/>
              <a:lstStyle/>
              <a:p>
                <a:endParaRPr sz="1100"/>
              </a:p>
            </p:txBody>
          </p:sp>
          <p:pic>
            <p:nvPicPr>
              <p:cNvPr id="76" name="object 63">
                <a:extLst>
                  <a:ext uri="{FF2B5EF4-FFF2-40B4-BE49-F238E27FC236}">
                    <a16:creationId xmlns:a16="http://schemas.microsoft.com/office/drawing/2014/main" id="{E6EEE54B-7395-4FCE-8BBB-28C6B245F6DB}"/>
                  </a:ext>
                </a:extLst>
              </p:cNvPr>
              <p:cNvPicPr/>
              <p:nvPr/>
            </p:nvPicPr>
            <p:blipFill>
              <a:blip r:embed="rId2" cstate="print"/>
              <a:stretch>
                <a:fillRect/>
              </a:stretch>
            </p:blipFill>
            <p:spPr>
              <a:xfrm>
                <a:off x="2135228" y="2892485"/>
                <a:ext cx="250003" cy="157709"/>
              </a:xfrm>
              <a:prstGeom prst="rect">
                <a:avLst/>
              </a:prstGeom>
            </p:spPr>
          </p:pic>
          <p:pic>
            <p:nvPicPr>
              <p:cNvPr id="77" name="object 64">
                <a:extLst>
                  <a:ext uri="{FF2B5EF4-FFF2-40B4-BE49-F238E27FC236}">
                    <a16:creationId xmlns:a16="http://schemas.microsoft.com/office/drawing/2014/main" id="{7E14BEC9-72AA-4645-A1EA-5A7AE3D6E28E}"/>
                  </a:ext>
                </a:extLst>
              </p:cNvPr>
              <p:cNvPicPr/>
              <p:nvPr/>
            </p:nvPicPr>
            <p:blipFill>
              <a:blip r:embed="rId3" cstate="print"/>
              <a:stretch>
                <a:fillRect/>
              </a:stretch>
            </p:blipFill>
            <p:spPr>
              <a:xfrm>
                <a:off x="1627532" y="1472418"/>
                <a:ext cx="140779" cy="189852"/>
              </a:xfrm>
              <a:prstGeom prst="rect">
                <a:avLst/>
              </a:prstGeom>
            </p:spPr>
          </p:pic>
          <p:sp>
            <p:nvSpPr>
              <p:cNvPr id="78" name="object 65">
                <a:extLst>
                  <a:ext uri="{FF2B5EF4-FFF2-40B4-BE49-F238E27FC236}">
                    <a16:creationId xmlns:a16="http://schemas.microsoft.com/office/drawing/2014/main" id="{8378623C-7F1A-4B2D-B5DD-DAA239C83BD5}"/>
                  </a:ext>
                </a:extLst>
              </p:cNvPr>
              <p:cNvSpPr/>
              <p:nvPr/>
            </p:nvSpPr>
            <p:spPr>
              <a:xfrm>
                <a:off x="1217189" y="1674380"/>
                <a:ext cx="16510" cy="1651000"/>
              </a:xfrm>
              <a:custGeom>
                <a:avLst/>
                <a:gdLst/>
                <a:ahLst/>
                <a:cxnLst/>
                <a:rect l="l" t="t" r="r" b="b"/>
                <a:pathLst>
                  <a:path w="16509" h="1651000">
                    <a:moveTo>
                      <a:pt x="0" y="5473"/>
                    </a:moveTo>
                    <a:lnTo>
                      <a:pt x="0" y="1650479"/>
                    </a:lnTo>
                  </a:path>
                  <a:path w="16509" h="1651000">
                    <a:moveTo>
                      <a:pt x="16332" y="1646681"/>
                    </a:moveTo>
                    <a:lnTo>
                      <a:pt x="16332" y="0"/>
                    </a:lnTo>
                  </a:path>
                </a:pathLst>
              </a:custGeom>
              <a:ln w="4584">
                <a:solidFill>
                  <a:srgbClr val="231F20"/>
                </a:solidFill>
              </a:ln>
            </p:spPr>
            <p:txBody>
              <a:bodyPr wrap="square" lIns="0" tIns="0" rIns="0" bIns="0" rtlCol="0"/>
              <a:lstStyle/>
              <a:p>
                <a:endParaRPr sz="1100"/>
              </a:p>
            </p:txBody>
          </p:sp>
          <p:sp>
            <p:nvSpPr>
              <p:cNvPr id="79" name="object 66">
                <a:extLst>
                  <a:ext uri="{FF2B5EF4-FFF2-40B4-BE49-F238E27FC236}">
                    <a16:creationId xmlns:a16="http://schemas.microsoft.com/office/drawing/2014/main" id="{F1C69A0F-3FAD-4777-B3B2-F48919B54148}"/>
                  </a:ext>
                </a:extLst>
              </p:cNvPr>
              <p:cNvSpPr/>
              <p:nvPr/>
            </p:nvSpPr>
            <p:spPr>
              <a:xfrm>
                <a:off x="1220547" y="1736545"/>
                <a:ext cx="12065" cy="16510"/>
              </a:xfrm>
              <a:custGeom>
                <a:avLst/>
                <a:gdLst/>
                <a:ahLst/>
                <a:cxnLst/>
                <a:rect l="l" t="t" r="r" b="b"/>
                <a:pathLst>
                  <a:path w="12065" h="16510">
                    <a:moveTo>
                      <a:pt x="9258" y="0"/>
                    </a:moveTo>
                    <a:lnTo>
                      <a:pt x="2679" y="0"/>
                    </a:lnTo>
                    <a:lnTo>
                      <a:pt x="0" y="3555"/>
                    </a:lnTo>
                    <a:lnTo>
                      <a:pt x="0" y="12344"/>
                    </a:lnTo>
                    <a:lnTo>
                      <a:pt x="2679" y="15900"/>
                    </a:lnTo>
                    <a:lnTo>
                      <a:pt x="9258" y="15900"/>
                    </a:lnTo>
                    <a:lnTo>
                      <a:pt x="11937" y="12344"/>
                    </a:lnTo>
                    <a:lnTo>
                      <a:pt x="11937" y="7950"/>
                    </a:lnTo>
                    <a:lnTo>
                      <a:pt x="11937" y="3555"/>
                    </a:lnTo>
                    <a:lnTo>
                      <a:pt x="9258" y="0"/>
                    </a:lnTo>
                    <a:close/>
                  </a:path>
                </a:pathLst>
              </a:custGeom>
              <a:solidFill>
                <a:srgbClr val="D1D3D4"/>
              </a:solidFill>
            </p:spPr>
            <p:txBody>
              <a:bodyPr wrap="square" lIns="0" tIns="0" rIns="0" bIns="0" rtlCol="0"/>
              <a:lstStyle/>
              <a:p>
                <a:endParaRPr sz="1100"/>
              </a:p>
            </p:txBody>
          </p:sp>
          <p:sp>
            <p:nvSpPr>
              <p:cNvPr id="80" name="object 67">
                <a:extLst>
                  <a:ext uri="{FF2B5EF4-FFF2-40B4-BE49-F238E27FC236}">
                    <a16:creationId xmlns:a16="http://schemas.microsoft.com/office/drawing/2014/main" id="{BBB16746-CD82-4DAB-B4B9-96670F4D9A45}"/>
                  </a:ext>
                </a:extLst>
              </p:cNvPr>
              <p:cNvSpPr/>
              <p:nvPr/>
            </p:nvSpPr>
            <p:spPr>
              <a:xfrm>
                <a:off x="1220547" y="1736545"/>
                <a:ext cx="12065" cy="16510"/>
              </a:xfrm>
              <a:custGeom>
                <a:avLst/>
                <a:gdLst/>
                <a:ahLst/>
                <a:cxnLst/>
                <a:rect l="l" t="t" r="r" b="b"/>
                <a:pathLst>
                  <a:path w="12065" h="16510">
                    <a:moveTo>
                      <a:pt x="11937" y="7950"/>
                    </a:moveTo>
                    <a:lnTo>
                      <a:pt x="11937" y="3555"/>
                    </a:lnTo>
                    <a:lnTo>
                      <a:pt x="9258" y="0"/>
                    </a:lnTo>
                    <a:lnTo>
                      <a:pt x="5968" y="0"/>
                    </a:lnTo>
                    <a:lnTo>
                      <a:pt x="2679" y="0"/>
                    </a:lnTo>
                    <a:lnTo>
                      <a:pt x="0" y="3555"/>
                    </a:lnTo>
                    <a:lnTo>
                      <a:pt x="0" y="7950"/>
                    </a:lnTo>
                    <a:lnTo>
                      <a:pt x="0" y="12344"/>
                    </a:lnTo>
                    <a:lnTo>
                      <a:pt x="2679" y="15900"/>
                    </a:lnTo>
                    <a:lnTo>
                      <a:pt x="5968" y="15900"/>
                    </a:lnTo>
                    <a:lnTo>
                      <a:pt x="9258" y="15900"/>
                    </a:lnTo>
                    <a:lnTo>
                      <a:pt x="11937" y="12344"/>
                    </a:lnTo>
                    <a:lnTo>
                      <a:pt x="11937" y="7950"/>
                    </a:lnTo>
                    <a:close/>
                  </a:path>
                </a:pathLst>
              </a:custGeom>
              <a:ln w="3276">
                <a:solidFill>
                  <a:srgbClr val="231F20"/>
                </a:solidFill>
              </a:ln>
            </p:spPr>
            <p:txBody>
              <a:bodyPr wrap="square" lIns="0" tIns="0" rIns="0" bIns="0" rtlCol="0"/>
              <a:lstStyle/>
              <a:p>
                <a:endParaRPr sz="1100"/>
              </a:p>
            </p:txBody>
          </p:sp>
          <p:sp>
            <p:nvSpPr>
              <p:cNvPr id="81" name="object 68">
                <a:extLst>
                  <a:ext uri="{FF2B5EF4-FFF2-40B4-BE49-F238E27FC236}">
                    <a16:creationId xmlns:a16="http://schemas.microsoft.com/office/drawing/2014/main" id="{799F9D89-EA62-40F7-9D0E-239A781B8552}"/>
                  </a:ext>
                </a:extLst>
              </p:cNvPr>
              <p:cNvSpPr/>
              <p:nvPr/>
            </p:nvSpPr>
            <p:spPr>
              <a:xfrm>
                <a:off x="1220547" y="2498372"/>
                <a:ext cx="12065" cy="16510"/>
              </a:xfrm>
              <a:custGeom>
                <a:avLst/>
                <a:gdLst/>
                <a:ahLst/>
                <a:cxnLst/>
                <a:rect l="l" t="t" r="r" b="b"/>
                <a:pathLst>
                  <a:path w="12065" h="16510">
                    <a:moveTo>
                      <a:pt x="9258" y="0"/>
                    </a:moveTo>
                    <a:lnTo>
                      <a:pt x="2679" y="0"/>
                    </a:lnTo>
                    <a:lnTo>
                      <a:pt x="0" y="3555"/>
                    </a:lnTo>
                    <a:lnTo>
                      <a:pt x="0" y="12344"/>
                    </a:lnTo>
                    <a:lnTo>
                      <a:pt x="2679" y="15887"/>
                    </a:lnTo>
                    <a:lnTo>
                      <a:pt x="9258" y="15887"/>
                    </a:lnTo>
                    <a:lnTo>
                      <a:pt x="11937" y="12344"/>
                    </a:lnTo>
                    <a:lnTo>
                      <a:pt x="11937" y="7950"/>
                    </a:lnTo>
                    <a:lnTo>
                      <a:pt x="11937" y="3555"/>
                    </a:lnTo>
                    <a:lnTo>
                      <a:pt x="9258" y="0"/>
                    </a:lnTo>
                    <a:close/>
                  </a:path>
                </a:pathLst>
              </a:custGeom>
              <a:solidFill>
                <a:srgbClr val="D1D3D4"/>
              </a:solidFill>
            </p:spPr>
            <p:txBody>
              <a:bodyPr wrap="square" lIns="0" tIns="0" rIns="0" bIns="0" rtlCol="0"/>
              <a:lstStyle/>
              <a:p>
                <a:endParaRPr sz="1100"/>
              </a:p>
            </p:txBody>
          </p:sp>
          <p:sp>
            <p:nvSpPr>
              <p:cNvPr id="82" name="object 69">
                <a:extLst>
                  <a:ext uri="{FF2B5EF4-FFF2-40B4-BE49-F238E27FC236}">
                    <a16:creationId xmlns:a16="http://schemas.microsoft.com/office/drawing/2014/main" id="{43425039-7605-4978-89CD-9184AA8FE357}"/>
                  </a:ext>
                </a:extLst>
              </p:cNvPr>
              <p:cNvSpPr/>
              <p:nvPr/>
            </p:nvSpPr>
            <p:spPr>
              <a:xfrm>
                <a:off x="1220547" y="2498372"/>
                <a:ext cx="12065" cy="16510"/>
              </a:xfrm>
              <a:custGeom>
                <a:avLst/>
                <a:gdLst/>
                <a:ahLst/>
                <a:cxnLst/>
                <a:rect l="l" t="t" r="r" b="b"/>
                <a:pathLst>
                  <a:path w="12065" h="16510">
                    <a:moveTo>
                      <a:pt x="11937" y="7950"/>
                    </a:moveTo>
                    <a:lnTo>
                      <a:pt x="11937" y="3555"/>
                    </a:lnTo>
                    <a:lnTo>
                      <a:pt x="9258" y="0"/>
                    </a:lnTo>
                    <a:lnTo>
                      <a:pt x="5968" y="0"/>
                    </a:lnTo>
                    <a:lnTo>
                      <a:pt x="2679" y="0"/>
                    </a:lnTo>
                    <a:lnTo>
                      <a:pt x="0" y="3555"/>
                    </a:lnTo>
                    <a:lnTo>
                      <a:pt x="0" y="7950"/>
                    </a:lnTo>
                    <a:lnTo>
                      <a:pt x="0" y="12344"/>
                    </a:lnTo>
                    <a:lnTo>
                      <a:pt x="2679" y="15887"/>
                    </a:lnTo>
                    <a:lnTo>
                      <a:pt x="5968" y="15887"/>
                    </a:lnTo>
                    <a:lnTo>
                      <a:pt x="9258" y="15887"/>
                    </a:lnTo>
                    <a:lnTo>
                      <a:pt x="11937" y="12344"/>
                    </a:lnTo>
                    <a:lnTo>
                      <a:pt x="11937" y="7950"/>
                    </a:lnTo>
                    <a:close/>
                  </a:path>
                </a:pathLst>
              </a:custGeom>
              <a:ln w="3276">
                <a:solidFill>
                  <a:srgbClr val="231F20"/>
                </a:solidFill>
              </a:ln>
            </p:spPr>
            <p:txBody>
              <a:bodyPr wrap="square" lIns="0" tIns="0" rIns="0" bIns="0" rtlCol="0"/>
              <a:lstStyle/>
              <a:p>
                <a:endParaRPr sz="1100"/>
              </a:p>
            </p:txBody>
          </p:sp>
          <p:sp>
            <p:nvSpPr>
              <p:cNvPr id="83" name="object 70">
                <a:extLst>
                  <a:ext uri="{FF2B5EF4-FFF2-40B4-BE49-F238E27FC236}">
                    <a16:creationId xmlns:a16="http://schemas.microsoft.com/office/drawing/2014/main" id="{4815B2BB-9E4D-4084-B847-FE4E75E33178}"/>
                  </a:ext>
                </a:extLst>
              </p:cNvPr>
              <p:cNvSpPr/>
              <p:nvPr/>
            </p:nvSpPr>
            <p:spPr>
              <a:xfrm>
                <a:off x="1220547" y="3250244"/>
                <a:ext cx="12065" cy="16510"/>
              </a:xfrm>
              <a:custGeom>
                <a:avLst/>
                <a:gdLst/>
                <a:ahLst/>
                <a:cxnLst/>
                <a:rect l="l" t="t" r="r" b="b"/>
                <a:pathLst>
                  <a:path w="12065" h="16510">
                    <a:moveTo>
                      <a:pt x="9258" y="0"/>
                    </a:moveTo>
                    <a:lnTo>
                      <a:pt x="2679" y="0"/>
                    </a:lnTo>
                    <a:lnTo>
                      <a:pt x="0" y="3555"/>
                    </a:lnTo>
                    <a:lnTo>
                      <a:pt x="0" y="12344"/>
                    </a:lnTo>
                    <a:lnTo>
                      <a:pt x="2679" y="15913"/>
                    </a:lnTo>
                    <a:lnTo>
                      <a:pt x="9258" y="15913"/>
                    </a:lnTo>
                    <a:lnTo>
                      <a:pt x="11937" y="12344"/>
                    </a:lnTo>
                    <a:lnTo>
                      <a:pt x="11937" y="7950"/>
                    </a:lnTo>
                    <a:lnTo>
                      <a:pt x="11937" y="3555"/>
                    </a:lnTo>
                    <a:lnTo>
                      <a:pt x="9258" y="0"/>
                    </a:lnTo>
                    <a:close/>
                  </a:path>
                </a:pathLst>
              </a:custGeom>
              <a:solidFill>
                <a:srgbClr val="D1D3D4"/>
              </a:solidFill>
            </p:spPr>
            <p:txBody>
              <a:bodyPr wrap="square" lIns="0" tIns="0" rIns="0" bIns="0" rtlCol="0"/>
              <a:lstStyle/>
              <a:p>
                <a:endParaRPr sz="1100"/>
              </a:p>
            </p:txBody>
          </p:sp>
          <p:sp>
            <p:nvSpPr>
              <p:cNvPr id="84" name="object 71">
                <a:extLst>
                  <a:ext uri="{FF2B5EF4-FFF2-40B4-BE49-F238E27FC236}">
                    <a16:creationId xmlns:a16="http://schemas.microsoft.com/office/drawing/2014/main" id="{E74EFDC9-6CB4-4BC5-BC6B-25A5C61E2561}"/>
                  </a:ext>
                </a:extLst>
              </p:cNvPr>
              <p:cNvSpPr/>
              <p:nvPr/>
            </p:nvSpPr>
            <p:spPr>
              <a:xfrm>
                <a:off x="1220547" y="3250244"/>
                <a:ext cx="12065" cy="16510"/>
              </a:xfrm>
              <a:custGeom>
                <a:avLst/>
                <a:gdLst/>
                <a:ahLst/>
                <a:cxnLst/>
                <a:rect l="l" t="t" r="r" b="b"/>
                <a:pathLst>
                  <a:path w="12065" h="16510">
                    <a:moveTo>
                      <a:pt x="11937" y="7950"/>
                    </a:moveTo>
                    <a:lnTo>
                      <a:pt x="11937" y="3555"/>
                    </a:lnTo>
                    <a:lnTo>
                      <a:pt x="9258" y="0"/>
                    </a:lnTo>
                    <a:lnTo>
                      <a:pt x="5968" y="0"/>
                    </a:lnTo>
                    <a:lnTo>
                      <a:pt x="2679" y="0"/>
                    </a:lnTo>
                    <a:lnTo>
                      <a:pt x="0" y="3555"/>
                    </a:lnTo>
                    <a:lnTo>
                      <a:pt x="0" y="7950"/>
                    </a:lnTo>
                    <a:lnTo>
                      <a:pt x="0" y="12344"/>
                    </a:lnTo>
                    <a:lnTo>
                      <a:pt x="2679" y="15913"/>
                    </a:lnTo>
                    <a:lnTo>
                      <a:pt x="5968" y="15913"/>
                    </a:lnTo>
                    <a:lnTo>
                      <a:pt x="9258" y="15913"/>
                    </a:lnTo>
                    <a:lnTo>
                      <a:pt x="11937" y="12344"/>
                    </a:lnTo>
                    <a:lnTo>
                      <a:pt x="11937" y="7950"/>
                    </a:lnTo>
                    <a:close/>
                  </a:path>
                </a:pathLst>
              </a:custGeom>
              <a:ln w="3276">
                <a:solidFill>
                  <a:srgbClr val="231F20"/>
                </a:solidFill>
              </a:ln>
            </p:spPr>
            <p:txBody>
              <a:bodyPr wrap="square" lIns="0" tIns="0" rIns="0" bIns="0" rtlCol="0"/>
              <a:lstStyle/>
              <a:p>
                <a:endParaRPr sz="1100"/>
              </a:p>
            </p:txBody>
          </p:sp>
        </p:grpSp>
        <p:sp>
          <p:nvSpPr>
            <p:cNvPr id="15" name="object 72">
              <a:extLst>
                <a:ext uri="{FF2B5EF4-FFF2-40B4-BE49-F238E27FC236}">
                  <a16:creationId xmlns:a16="http://schemas.microsoft.com/office/drawing/2014/main" id="{7DCA589E-4A73-4F75-848A-092823EF698D}"/>
                </a:ext>
              </a:extLst>
            </p:cNvPr>
            <p:cNvSpPr txBox="1"/>
            <p:nvPr/>
          </p:nvSpPr>
          <p:spPr>
            <a:xfrm>
              <a:off x="1985160" y="3278732"/>
              <a:ext cx="356870" cy="237291"/>
            </a:xfrm>
            <a:prstGeom prst="rect">
              <a:avLst/>
            </a:prstGeom>
          </p:spPr>
          <p:txBody>
            <a:bodyPr vert="horz" wrap="square" lIns="0" tIns="12065" rIns="0" bIns="0" rtlCol="0">
              <a:spAutoFit/>
            </a:bodyPr>
            <a:lstStyle/>
            <a:p>
              <a:pPr marL="12700" marR="5080">
                <a:lnSpc>
                  <a:spcPct val="103200"/>
                </a:lnSpc>
                <a:spcBef>
                  <a:spcPts val="95"/>
                </a:spcBef>
              </a:pPr>
              <a:r>
                <a:rPr lang="cy-GB" sz="1100" dirty="0">
                  <a:solidFill>
                    <a:srgbClr val="231F20"/>
                  </a:solidFill>
                  <a:latin typeface="Arial"/>
                  <a:cs typeface="Arial"/>
                </a:rPr>
                <a:t>Sgyrtin</a:t>
              </a:r>
            </a:p>
          </p:txBody>
        </p:sp>
        <p:sp>
          <p:nvSpPr>
            <p:cNvPr id="16" name="object 73">
              <a:extLst>
                <a:ext uri="{FF2B5EF4-FFF2-40B4-BE49-F238E27FC236}">
                  <a16:creationId xmlns:a16="http://schemas.microsoft.com/office/drawing/2014/main" id="{2B826FC0-AF85-499E-A4DA-0F531E5A2129}"/>
                </a:ext>
              </a:extLst>
            </p:cNvPr>
            <p:cNvSpPr txBox="1"/>
            <p:nvPr/>
          </p:nvSpPr>
          <p:spPr>
            <a:xfrm>
              <a:off x="1356446" y="3493038"/>
              <a:ext cx="627138" cy="355676"/>
            </a:xfrm>
            <a:prstGeom prst="rect">
              <a:avLst/>
            </a:prstGeom>
          </p:spPr>
          <p:txBody>
            <a:bodyPr vert="horz" wrap="square" lIns="0" tIns="12065" rIns="0" bIns="0" rtlCol="0">
              <a:spAutoFit/>
            </a:bodyPr>
            <a:lstStyle/>
            <a:p>
              <a:pPr marL="12700" marR="5080">
                <a:lnSpc>
                  <a:spcPct val="103200"/>
                </a:lnSpc>
                <a:spcBef>
                  <a:spcPts val="95"/>
                </a:spcBef>
              </a:pPr>
              <a:r>
                <a:rPr lang="cy-GB" sz="1100" dirty="0">
                  <a:solidFill>
                    <a:srgbClr val="231F20"/>
                  </a:solidFill>
                  <a:latin typeface="Arial"/>
                  <a:cs typeface="Arial"/>
                </a:rPr>
                <a:t>Bwrdd wedi'i hoelio'n gyfrinachol</a:t>
              </a:r>
            </a:p>
          </p:txBody>
        </p:sp>
        <p:sp>
          <p:nvSpPr>
            <p:cNvPr id="18" name="object 75">
              <a:extLst>
                <a:ext uri="{FF2B5EF4-FFF2-40B4-BE49-F238E27FC236}">
                  <a16:creationId xmlns:a16="http://schemas.microsoft.com/office/drawing/2014/main" id="{E6B677A1-290E-40FB-930D-136CF6040C2B}"/>
                </a:ext>
              </a:extLst>
            </p:cNvPr>
            <p:cNvSpPr/>
            <p:nvPr/>
          </p:nvSpPr>
          <p:spPr>
            <a:xfrm>
              <a:off x="530315" y="1062754"/>
              <a:ext cx="1805305" cy="2397760"/>
            </a:xfrm>
            <a:custGeom>
              <a:avLst/>
              <a:gdLst/>
              <a:ahLst/>
              <a:cxnLst/>
              <a:rect l="l" t="t" r="r" b="b"/>
              <a:pathLst>
                <a:path w="1805305" h="2397760">
                  <a:moveTo>
                    <a:pt x="1673694" y="0"/>
                  </a:moveTo>
                  <a:lnTo>
                    <a:pt x="1804708" y="255473"/>
                  </a:lnTo>
                </a:path>
                <a:path w="1805305" h="2397760">
                  <a:moveTo>
                    <a:pt x="104813" y="730402"/>
                  </a:moveTo>
                  <a:lnTo>
                    <a:pt x="0" y="583006"/>
                  </a:lnTo>
                  <a:lnTo>
                    <a:pt x="89204" y="1522425"/>
                  </a:lnTo>
                </a:path>
                <a:path w="1805305" h="2397760">
                  <a:moveTo>
                    <a:pt x="702170" y="2195436"/>
                  </a:moveTo>
                  <a:lnTo>
                    <a:pt x="802462" y="2397544"/>
                  </a:lnTo>
                </a:path>
                <a:path w="1805305" h="2397760">
                  <a:moveTo>
                    <a:pt x="1434592" y="2194471"/>
                  </a:moveTo>
                  <a:lnTo>
                    <a:pt x="1372362" y="2017598"/>
                  </a:lnTo>
                </a:path>
                <a:path w="1805305" h="2397760">
                  <a:moveTo>
                    <a:pt x="694372" y="0"/>
                  </a:moveTo>
                  <a:lnTo>
                    <a:pt x="812279" y="216166"/>
                  </a:lnTo>
                </a:path>
              </a:pathLst>
            </a:custGeom>
            <a:ln w="6553">
              <a:solidFill>
                <a:srgbClr val="231F20"/>
              </a:solidFill>
            </a:ln>
          </p:spPr>
          <p:txBody>
            <a:bodyPr wrap="square" lIns="0" tIns="0" rIns="0" bIns="0" rtlCol="0"/>
            <a:lstStyle/>
            <a:p>
              <a:endParaRPr sz="1100"/>
            </a:p>
          </p:txBody>
        </p:sp>
      </p:grpSp>
      <p:sp>
        <p:nvSpPr>
          <p:cNvPr id="2" name="TextBox 1">
            <a:extLst>
              <a:ext uri="{FF2B5EF4-FFF2-40B4-BE49-F238E27FC236}">
                <a16:creationId xmlns:a16="http://schemas.microsoft.com/office/drawing/2014/main" id="{FB2AE183-4C40-4F4E-8AB2-EB06D347C4ED}"/>
              </a:ext>
            </a:extLst>
          </p:cNvPr>
          <p:cNvSpPr txBox="1"/>
          <p:nvPr/>
        </p:nvSpPr>
        <p:spPr>
          <a:xfrm>
            <a:off x="7833897" y="1536666"/>
            <a:ext cx="1114378" cy="430887"/>
          </a:xfrm>
          <a:prstGeom prst="rect">
            <a:avLst/>
          </a:prstGeom>
          <a:noFill/>
        </p:spPr>
        <p:txBody>
          <a:bodyPr wrap="square" rtlCol="0">
            <a:spAutoFit/>
          </a:bodyPr>
          <a:lstStyle/>
          <a:p>
            <a:r>
              <a:rPr lang="cy-GB" sz="1100" dirty="0"/>
              <a:t>Capio addurnol</a:t>
            </a:r>
          </a:p>
        </p:txBody>
      </p:sp>
      <p:sp>
        <p:nvSpPr>
          <p:cNvPr id="85" name="TextBox 84">
            <a:extLst>
              <a:ext uri="{FF2B5EF4-FFF2-40B4-BE49-F238E27FC236}">
                <a16:creationId xmlns:a16="http://schemas.microsoft.com/office/drawing/2014/main" id="{49A01214-87B8-41C6-BB54-B128FE420A66}"/>
              </a:ext>
            </a:extLst>
          </p:cNvPr>
          <p:cNvSpPr txBox="1"/>
          <p:nvPr/>
        </p:nvSpPr>
        <p:spPr>
          <a:xfrm>
            <a:off x="6270223" y="1747616"/>
            <a:ext cx="1114378" cy="261610"/>
          </a:xfrm>
          <a:prstGeom prst="rect">
            <a:avLst/>
          </a:prstGeom>
          <a:noFill/>
        </p:spPr>
        <p:txBody>
          <a:bodyPr wrap="square" rtlCol="0">
            <a:spAutoFit/>
          </a:bodyPr>
          <a:lstStyle/>
          <a:p>
            <a:r>
              <a:rPr lang="cy-GB" sz="1100" dirty="0"/>
              <a:t>Plastrfwrdd</a:t>
            </a:r>
          </a:p>
        </p:txBody>
      </p:sp>
      <p:sp>
        <p:nvSpPr>
          <p:cNvPr id="3" name="TextBox 2">
            <a:extLst>
              <a:ext uri="{FF2B5EF4-FFF2-40B4-BE49-F238E27FC236}">
                <a16:creationId xmlns:a16="http://schemas.microsoft.com/office/drawing/2014/main" id="{4915071E-A712-42A6-9581-8B888273A9A6}"/>
              </a:ext>
            </a:extLst>
          </p:cNvPr>
          <p:cNvSpPr txBox="1"/>
          <p:nvPr/>
        </p:nvSpPr>
        <p:spPr>
          <a:xfrm>
            <a:off x="5438107" y="2383833"/>
            <a:ext cx="724354" cy="430887"/>
          </a:xfrm>
          <a:prstGeom prst="rect">
            <a:avLst/>
          </a:prstGeom>
          <a:noFill/>
        </p:spPr>
        <p:txBody>
          <a:bodyPr wrap="square" rtlCol="0">
            <a:spAutoFit/>
          </a:bodyPr>
          <a:lstStyle/>
          <a:p>
            <a:r>
              <a:rPr lang="cy-GB" sz="1100" dirty="0"/>
              <a:t>Seiliau pren</a:t>
            </a:r>
          </a:p>
        </p:txBody>
      </p:sp>
    </p:spTree>
    <p:extLst>
      <p:ext uri="{BB962C8B-B14F-4D97-AF65-F5344CB8AC3E}">
        <p14:creationId xmlns:p14="http://schemas.microsoft.com/office/powerpoint/2010/main" val="1122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20507" y="1038292"/>
            <a:ext cx="8229600" cy="382588"/>
          </a:xfrm>
        </p:spPr>
        <p:txBody>
          <a:bodyPr/>
          <a:lstStyle/>
          <a:p>
            <a:r>
              <a:rPr lang="cy-GB"/>
              <a:t> Cladin a phaneli</a:t>
            </a:r>
          </a:p>
        </p:txBody>
      </p:sp>
      <p:sp>
        <p:nvSpPr>
          <p:cNvPr id="5123" name="Content Placeholder 2"/>
          <p:cNvSpPr>
            <a:spLocks noGrp="1"/>
          </p:cNvSpPr>
          <p:nvPr>
            <p:ph sz="quarter" idx="10"/>
          </p:nvPr>
        </p:nvSpPr>
        <p:spPr>
          <a:xfrm>
            <a:off x="420507" y="1513876"/>
            <a:ext cx="4727557" cy="4435404"/>
          </a:xfrm>
        </p:spPr>
        <p:txBody>
          <a:bodyPr/>
          <a:lstStyle/>
          <a:p>
            <a:pPr>
              <a:spcBef>
                <a:spcPts val="500"/>
              </a:spcBef>
              <a:spcAft>
                <a:spcPts val="500"/>
              </a:spcAft>
              <a:defRPr/>
            </a:pPr>
            <a:r>
              <a:rPr lang="cy-GB" dirty="0"/>
              <a:t>Diffinnir paneli gan y rhannau wedi’u fframio sy’n ffitio gyda’i gilydd i greu dyluniad dymunol. </a:t>
            </a:r>
          </a:p>
          <a:p>
            <a:pPr>
              <a:spcBef>
                <a:spcPts val="500"/>
              </a:spcBef>
              <a:spcAft>
                <a:spcPts val="500"/>
              </a:spcAft>
              <a:defRPr/>
            </a:pPr>
            <a:r>
              <a:rPr lang="cy-GB" dirty="0"/>
              <a:t>Fel arfer, mae’r fframiau’n cael eu codi yn yr un modd â’r paneli fflat wensgot hyn neu’n cyd-fynd â’r darn uwch o baneli maes.</a:t>
            </a:r>
          </a:p>
          <a:p>
            <a:pPr>
              <a:spcBef>
                <a:spcPts val="500"/>
              </a:spcBef>
              <a:spcAft>
                <a:spcPts val="500"/>
              </a:spcAft>
              <a:defRPr/>
            </a:pPr>
            <a:r>
              <a:rPr lang="cy-GB" dirty="0"/>
              <a:t>Gelwir y paneli hyn yn rhai wensgot gan eu bod yn codi i uchder dado ac mae sgyrtin a rheilen dado i’w gweld yn y llun.</a:t>
            </a:r>
          </a:p>
          <a:p>
            <a:pPr>
              <a:spcBef>
                <a:spcPts val="500"/>
              </a:spcBef>
              <a:spcAft>
                <a:spcPts val="500"/>
              </a:spcAft>
              <a:defRPr/>
            </a:pPr>
            <a:r>
              <a:rPr lang="cy-GB" dirty="0"/>
              <a:t>Nid oes rhaid i’r wensgot gael ei roi mewn paneli a gellir ei wahanu mewn sawl ffordd.</a:t>
            </a:r>
          </a:p>
          <a:p>
            <a:pPr>
              <a:defRPr/>
            </a:pP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3AEE8612-2FFD-47FE-945D-2EB15984BA60}"/>
              </a:ext>
            </a:extLst>
          </p:cNvPr>
          <p:cNvSpPr/>
          <p:nvPr/>
        </p:nvSpPr>
        <p:spPr>
          <a:xfrm>
            <a:off x="5926950" y="5957088"/>
            <a:ext cx="223138" cy="261610"/>
          </a:xfrm>
          <a:prstGeom prst="rect">
            <a:avLst/>
          </a:prstGeom>
        </p:spPr>
        <p:txBody>
          <a:bodyPr wrap="none">
            <a:spAutoFit/>
          </a:bodyPr>
          <a:lstStyle/>
          <a:p>
            <a:r>
              <a:rPr lang="cy-GB" sz="1100">
                <a:hlinkClick r:id="rId2"/>
              </a:rPr>
              <a:t>/</a:t>
            </a:r>
          </a:p>
        </p:txBody>
      </p:sp>
      <p:pic>
        <p:nvPicPr>
          <p:cNvPr id="4" name="Picture 3">
            <a:extLst>
              <a:ext uri="{FF2B5EF4-FFF2-40B4-BE49-F238E27FC236}">
                <a16:creationId xmlns:a16="http://schemas.microsoft.com/office/drawing/2014/main" id="{D404E2CB-6219-43C2-8E7B-24AD2891A463}"/>
              </a:ext>
            </a:extLst>
          </p:cNvPr>
          <p:cNvPicPr>
            <a:picLocks noChangeAspect="1"/>
          </p:cNvPicPr>
          <p:nvPr/>
        </p:nvPicPr>
        <p:blipFill>
          <a:blip r:embed="rId3"/>
          <a:stretch>
            <a:fillRect/>
          </a:stretch>
        </p:blipFill>
        <p:spPr>
          <a:xfrm>
            <a:off x="5436096" y="1028989"/>
            <a:ext cx="3287397" cy="4940077"/>
          </a:xfrm>
          <a:prstGeom prst="rect">
            <a:avLst/>
          </a:prstGeom>
        </p:spPr>
      </p:pic>
    </p:spTree>
    <p:extLst>
      <p:ext uri="{BB962C8B-B14F-4D97-AF65-F5344CB8AC3E}">
        <p14:creationId xmlns:p14="http://schemas.microsoft.com/office/powerpoint/2010/main" val="3979422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E7DF10D-023A-481D-98CB-F3825011E0AF}"/>
              </a:ext>
            </a:extLst>
          </p:cNvPr>
          <p:cNvSpPr>
            <a:spLocks noGrp="1"/>
          </p:cNvSpPr>
          <p:nvPr>
            <p:ph sz="quarter" idx="10"/>
          </p:nvPr>
        </p:nvSpPr>
        <p:spPr>
          <a:xfrm>
            <a:off x="457199" y="1556792"/>
            <a:ext cx="7571185" cy="4293208"/>
          </a:xfrm>
        </p:spPr>
        <p:txBody>
          <a:bodyPr/>
          <a:lstStyle/>
          <a:p>
            <a:r>
              <a:rPr lang="cy-GB"/>
              <a:t>Un o’r gweithgareddau y bydd saer neu saer coed yn eu gwneud yw defnyddio amrywiaeth o golfachau i hongian drysau neu orchuddion ffenestri, gan gadw bwlch cyfartal ac osgoi clymu’r drws ar y ffrâm drwy osod a thorri’r colfachau’n gywir.</a:t>
            </a:r>
          </a:p>
          <a:p>
            <a:r>
              <a:rPr lang="cy-GB"/>
              <a:t>Os nad yw’r drws yn hongian yn berffaith yn y ffrâm, efallai na fydd y clo neu’r glicied yn gweithio, ac ni fydd y drws yn cau.</a:t>
            </a:r>
          </a:p>
        </p:txBody>
      </p:sp>
      <p:sp>
        <p:nvSpPr>
          <p:cNvPr id="7" name="Title 6">
            <a:extLst>
              <a:ext uri="{FF2B5EF4-FFF2-40B4-BE49-F238E27FC236}">
                <a16:creationId xmlns:a16="http://schemas.microsoft.com/office/drawing/2014/main" id="{E4E54428-7826-4AC3-AA45-D756705D7047}"/>
              </a:ext>
            </a:extLst>
          </p:cNvPr>
          <p:cNvSpPr>
            <a:spLocks noGrp="1"/>
          </p:cNvSpPr>
          <p:nvPr>
            <p:ph type="title"/>
          </p:nvPr>
        </p:nvSpPr>
        <p:spPr/>
        <p:txBody>
          <a:bodyPr/>
          <a:lstStyle/>
          <a:p>
            <a:r>
              <a:rPr lang="cy-GB"/>
              <a:t>Hongian drysau</a:t>
            </a:r>
          </a:p>
        </p:txBody>
      </p:sp>
    </p:spTree>
    <p:extLst>
      <p:ext uri="{BB962C8B-B14F-4D97-AF65-F5344CB8AC3E}">
        <p14:creationId xmlns:p14="http://schemas.microsoft.com/office/powerpoint/2010/main" val="2025680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E7DF10D-023A-481D-98CB-F3825011E0AF}"/>
              </a:ext>
            </a:extLst>
          </p:cNvPr>
          <p:cNvSpPr>
            <a:spLocks noGrp="1"/>
          </p:cNvSpPr>
          <p:nvPr>
            <p:ph sz="quarter" idx="10"/>
          </p:nvPr>
        </p:nvSpPr>
        <p:spPr>
          <a:xfrm>
            <a:off x="457200" y="1628800"/>
            <a:ext cx="8229600" cy="4496032"/>
          </a:xfrm>
        </p:spPr>
        <p:txBody>
          <a:bodyPr/>
          <a:lstStyle/>
          <a:p>
            <a:r>
              <a:rPr lang="cy-GB"/>
              <a:t>Mae drysau pren allanol yn gofyn am fwlch cyfartal o 3mm o amgylch y drws oherwydd y dyfnder a’r ehangu. Mae hyn yn golygu bwlch o 3mm rhwng top y drws a phen y ffrâm a bwlch o 3mm rhwng dwy gamfa’r drws a’r ffrâm. </a:t>
            </a:r>
          </a:p>
          <a:p>
            <a:r>
              <a:rPr lang="cy-GB"/>
              <a:t>Mae angen bwlch rhwng 3mm a 5mm rhwng gwaelod y drws a’r trothwy, yn dibynnu ar y math o ddrws a’r silff, gan fod yr ardal hon yn cael mwy o leithder.</a:t>
            </a:r>
          </a:p>
          <a:p>
            <a:r>
              <a:rPr lang="cy-GB"/>
              <a:t>Gyda drysau mewnol, gellir lleihau’r cliriad hwn i 2mm o hyd, gan gynnwys cliriad 3mm o leiaf oddi ar unrhyw orffeniad llawr fel carped, lloriau laminad neu deils. </a:t>
            </a:r>
          </a:p>
          <a:p>
            <a:endParaRPr lang="en-GB" dirty="0"/>
          </a:p>
          <a:p>
            <a:endParaRPr lang="en-GB" dirty="0"/>
          </a:p>
        </p:txBody>
      </p:sp>
      <p:sp>
        <p:nvSpPr>
          <p:cNvPr id="7" name="Title 6">
            <a:extLst>
              <a:ext uri="{FF2B5EF4-FFF2-40B4-BE49-F238E27FC236}">
                <a16:creationId xmlns:a16="http://schemas.microsoft.com/office/drawing/2014/main" id="{E4E54428-7826-4AC3-AA45-D756705D7047}"/>
              </a:ext>
            </a:extLst>
          </p:cNvPr>
          <p:cNvSpPr>
            <a:spLocks noGrp="1"/>
          </p:cNvSpPr>
          <p:nvPr>
            <p:ph type="title"/>
          </p:nvPr>
        </p:nvSpPr>
        <p:spPr>
          <a:xfrm>
            <a:off x="457200" y="908720"/>
            <a:ext cx="8229600" cy="382588"/>
          </a:xfrm>
        </p:spPr>
        <p:txBody>
          <a:bodyPr/>
          <a:lstStyle/>
          <a:p>
            <a:r>
              <a:rPr lang="cy-GB"/>
              <a:t>Hongian drysau</a:t>
            </a:r>
          </a:p>
        </p:txBody>
      </p:sp>
    </p:spTree>
    <p:extLst>
      <p:ext uri="{BB962C8B-B14F-4D97-AF65-F5344CB8AC3E}">
        <p14:creationId xmlns:p14="http://schemas.microsoft.com/office/powerpoint/2010/main" val="2142013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4E54428-7826-4AC3-AA45-D756705D7047}"/>
              </a:ext>
            </a:extLst>
          </p:cNvPr>
          <p:cNvSpPr>
            <a:spLocks noGrp="1"/>
          </p:cNvSpPr>
          <p:nvPr>
            <p:ph type="title"/>
          </p:nvPr>
        </p:nvSpPr>
        <p:spPr>
          <a:xfrm>
            <a:off x="457200" y="1030188"/>
            <a:ext cx="8229600" cy="382588"/>
          </a:xfrm>
        </p:spPr>
        <p:txBody>
          <a:bodyPr/>
          <a:lstStyle/>
          <a:p>
            <a:r>
              <a:rPr lang="cy-GB"/>
              <a:t>Hongian drysau</a:t>
            </a:r>
          </a:p>
        </p:txBody>
      </p:sp>
      <p:pic>
        <p:nvPicPr>
          <p:cNvPr id="3" name="Picture 2">
            <a:extLst>
              <a:ext uri="{FF2B5EF4-FFF2-40B4-BE49-F238E27FC236}">
                <a16:creationId xmlns:a16="http://schemas.microsoft.com/office/drawing/2014/main" id="{6F82D4D2-82EB-47D1-AC63-82BC6F056838}"/>
              </a:ext>
            </a:extLst>
          </p:cNvPr>
          <p:cNvPicPr>
            <a:picLocks noChangeAspect="1"/>
          </p:cNvPicPr>
          <p:nvPr/>
        </p:nvPicPr>
        <p:blipFill>
          <a:blip r:embed="rId2"/>
          <a:stretch>
            <a:fillRect/>
          </a:stretch>
        </p:blipFill>
        <p:spPr>
          <a:xfrm>
            <a:off x="5002617" y="1838297"/>
            <a:ext cx="4141383" cy="4119700"/>
          </a:xfrm>
          <a:prstGeom prst="rect">
            <a:avLst/>
          </a:prstGeom>
        </p:spPr>
      </p:pic>
      <p:sp>
        <p:nvSpPr>
          <p:cNvPr id="4" name="TextBox 3">
            <a:extLst>
              <a:ext uri="{FF2B5EF4-FFF2-40B4-BE49-F238E27FC236}">
                <a16:creationId xmlns:a16="http://schemas.microsoft.com/office/drawing/2014/main" id="{590F7F9B-E974-40EE-844D-6C6EF6C180D5}"/>
              </a:ext>
            </a:extLst>
          </p:cNvPr>
          <p:cNvSpPr txBox="1"/>
          <p:nvPr/>
        </p:nvSpPr>
        <p:spPr>
          <a:xfrm>
            <a:off x="430617" y="1484784"/>
            <a:ext cx="4357407" cy="4401205"/>
          </a:xfrm>
          <a:prstGeom prst="rect">
            <a:avLst/>
          </a:prstGeom>
          <a:noFill/>
        </p:spPr>
        <p:txBody>
          <a:bodyPr wrap="square" rtlCol="0">
            <a:spAutoFit/>
          </a:bodyPr>
          <a:lstStyle/>
          <a:p>
            <a:r>
              <a:rPr lang="cy-GB"/>
              <a:t>Efallai y bydd angen tynnu rhywfaint o ddeunydd drwy blaenio, llifio neu lwybro, er mwyn sicrhau ei fod o’r maint a’r siâp cywir.</a:t>
            </a:r>
          </a:p>
          <a:p>
            <a:endParaRPr lang="en-US" dirty="0"/>
          </a:p>
          <a:p>
            <a:r>
              <a:rPr lang="cy-GB"/>
              <a:t>Os yw’r drws i gael ei osod mewn ffrâm gyda throthwy a bar dŵr, bydd angen ailosod y rheilen waelod cyn ei osod ac os oes ganddo silff 9º bydd angen toriad befel. </a:t>
            </a:r>
          </a:p>
          <a:p>
            <a:endParaRPr lang="en-US" dirty="0"/>
          </a:p>
          <a:p>
            <a:r>
              <a:rPr lang="cy-GB"/>
              <a:t>Ddylech chi byth dynnu deunydd o’r pen neu’r rheilen uchaf, mae’n arfer da sgwario’r agoriad.</a:t>
            </a:r>
          </a:p>
        </p:txBody>
      </p:sp>
    </p:spTree>
    <p:extLst>
      <p:ext uri="{BB962C8B-B14F-4D97-AF65-F5344CB8AC3E}">
        <p14:creationId xmlns:p14="http://schemas.microsoft.com/office/powerpoint/2010/main" val="3274550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4E54428-7826-4AC3-AA45-D756705D7047}"/>
              </a:ext>
            </a:extLst>
          </p:cNvPr>
          <p:cNvSpPr>
            <a:spLocks noGrp="1"/>
          </p:cNvSpPr>
          <p:nvPr>
            <p:ph type="title"/>
          </p:nvPr>
        </p:nvSpPr>
        <p:spPr>
          <a:xfrm>
            <a:off x="493204" y="908720"/>
            <a:ext cx="8229600" cy="382588"/>
          </a:xfrm>
        </p:spPr>
        <p:txBody>
          <a:bodyPr/>
          <a:lstStyle/>
          <a:p>
            <a:r>
              <a:rPr lang="cy-GB"/>
              <a:t>Gwaith haearn</a:t>
            </a:r>
          </a:p>
        </p:txBody>
      </p:sp>
      <p:sp>
        <p:nvSpPr>
          <p:cNvPr id="3" name="Content Placeholder 2">
            <a:extLst>
              <a:ext uri="{FF2B5EF4-FFF2-40B4-BE49-F238E27FC236}">
                <a16:creationId xmlns:a16="http://schemas.microsoft.com/office/drawing/2014/main" id="{FEB5D6E6-FCAA-4923-A3AB-077FFECB252F}"/>
              </a:ext>
            </a:extLst>
          </p:cNvPr>
          <p:cNvSpPr>
            <a:spLocks noGrp="1"/>
          </p:cNvSpPr>
          <p:nvPr>
            <p:ph sz="quarter" idx="10"/>
          </p:nvPr>
        </p:nvSpPr>
        <p:spPr>
          <a:xfrm>
            <a:off x="493204" y="1507792"/>
            <a:ext cx="8471284" cy="4441488"/>
          </a:xfrm>
        </p:spPr>
        <p:txBody>
          <a:bodyPr/>
          <a:lstStyle/>
          <a:p>
            <a:r>
              <a:rPr lang="cy-GB" dirty="0"/>
              <a:t>Ar ôl i ddrws gael ei hongian, bydd angen gosod clic neu glo i’w gloi, ynghyd â handlenni drysau a gwaith haearn cysylltiedig arall. </a:t>
            </a:r>
          </a:p>
          <a:p>
            <a:pPr marL="342900" indent="-342900">
              <a:spcBef>
                <a:spcPts val="500"/>
              </a:spcBef>
              <a:spcAft>
                <a:spcPts val="500"/>
              </a:spcAft>
              <a:buClr>
                <a:srgbClr val="0077E3"/>
              </a:buClr>
              <a:buFont typeface="Arial" panose="020B0604020202020204" pitchFamily="34" charset="0"/>
              <a:buChar char="•"/>
            </a:pPr>
            <a:r>
              <a:rPr lang="cy-GB" dirty="0"/>
              <a:t>O ran contractau mwy, byddai’r wybodaeth hon ar y drws ac wedi'i chynnwys yn yr amserlen gwaith haearn. </a:t>
            </a:r>
          </a:p>
          <a:p>
            <a:pPr marL="342900" indent="-342900">
              <a:spcBef>
                <a:spcPts val="500"/>
              </a:spcBef>
              <a:spcAft>
                <a:spcPts val="500"/>
              </a:spcAft>
              <a:buClr>
                <a:srgbClr val="0077E3"/>
              </a:buClr>
              <a:buFont typeface="Arial" panose="020B0604020202020204" pitchFamily="34" charset="0"/>
              <a:buChar char="•"/>
            </a:pPr>
            <a:r>
              <a:rPr lang="cy-GB" dirty="0"/>
              <a:t>Mae cyfarwyddiadau gosod wedi’u cynnwys gyda’r rhan fwyaf o eitemau gwaith haearn.</a:t>
            </a:r>
          </a:p>
          <a:p>
            <a:pPr marL="342900" indent="-342900">
              <a:spcBef>
                <a:spcPts val="500"/>
              </a:spcBef>
              <a:spcAft>
                <a:spcPts val="500"/>
              </a:spcAft>
              <a:buClr>
                <a:srgbClr val="0077E3"/>
              </a:buClr>
              <a:buFont typeface="Arial" panose="020B0604020202020204" pitchFamily="34" charset="0"/>
              <a:buChar char="•"/>
            </a:pPr>
            <a:r>
              <a:rPr lang="cy-GB" dirty="0"/>
              <a:t>Mae dodrefn yn aml yn cael eu symud cyn eu paentio er mwyn sicrhau nad ydynt yn cael eu marcio na’u peintio. Gelwir ailosod y dodrefn yn 'ffics terfynol' yn aml.</a:t>
            </a:r>
          </a:p>
          <a:p>
            <a:pPr marL="342900" indent="-342900">
              <a:spcBef>
                <a:spcPts val="500"/>
              </a:spcBef>
              <a:spcAft>
                <a:spcPts val="500"/>
              </a:spcAft>
              <a:buClr>
                <a:srgbClr val="0077E3"/>
              </a:buClr>
              <a:buFont typeface="Arial" panose="020B0604020202020204" pitchFamily="34" charset="0"/>
              <a:buChar char="•"/>
            </a:pPr>
            <a:r>
              <a:rPr lang="cy-GB" dirty="0"/>
              <a:t>Mae’r rhan fwyaf o broblemau wrth osod cloeon, cliciedau a handlenni drysau yn cael eu hachosi gan waith gwael. Mae hyn yn aml yn ymddangos ar restr ‘mân broblemau’.</a:t>
            </a:r>
          </a:p>
        </p:txBody>
      </p:sp>
    </p:spTree>
    <p:extLst>
      <p:ext uri="{BB962C8B-B14F-4D97-AF65-F5344CB8AC3E}">
        <p14:creationId xmlns:p14="http://schemas.microsoft.com/office/powerpoint/2010/main" val="29267432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E7DF10D-023A-481D-98CB-F3825011E0AF}"/>
              </a:ext>
            </a:extLst>
          </p:cNvPr>
          <p:cNvSpPr>
            <a:spLocks noGrp="1"/>
          </p:cNvSpPr>
          <p:nvPr>
            <p:ph sz="quarter" idx="10"/>
          </p:nvPr>
        </p:nvSpPr>
        <p:spPr>
          <a:xfrm>
            <a:off x="457200" y="1556792"/>
            <a:ext cx="8435280" cy="4293208"/>
          </a:xfrm>
        </p:spPr>
        <p:txBody>
          <a:bodyPr/>
          <a:lstStyle/>
          <a:p>
            <a:pPr>
              <a:buClr>
                <a:srgbClr val="0077E3"/>
              </a:buClr>
            </a:pPr>
            <a:r>
              <a:rPr lang="cy-GB"/>
              <a:t>Bydd lleoliad gwaith haearn drws yn dibynnu ar ffactorau gan gynnwys:</a:t>
            </a:r>
          </a:p>
          <a:p>
            <a:pPr marL="342900" indent="-342900">
              <a:buClr>
                <a:srgbClr val="0077E3"/>
              </a:buClr>
              <a:buFont typeface="Arial" panose="020B0604020202020204" pitchFamily="34" charset="0"/>
              <a:buChar char="•"/>
            </a:pPr>
            <a:r>
              <a:rPr lang="cy-GB"/>
              <a:t>y dull adeiladu a ddefnyddir wrth weithgynhyrchu'r drysau.</a:t>
            </a:r>
          </a:p>
          <a:p>
            <a:pPr marL="342900" indent="-342900">
              <a:buClr>
                <a:srgbClr val="0077E3"/>
              </a:buClr>
              <a:buFont typeface="Arial" panose="020B0604020202020204" pitchFamily="34" charset="0"/>
              <a:buChar char="•"/>
            </a:pPr>
            <a:r>
              <a:rPr lang="cy-GB"/>
              <a:t>y deunydd a ddefnyddir i wneud y drysau.</a:t>
            </a:r>
          </a:p>
          <a:p>
            <a:pPr marL="342900" indent="-342900">
              <a:buClr>
                <a:srgbClr val="0077E3"/>
              </a:buClr>
              <a:buFont typeface="Arial" panose="020B0604020202020204" pitchFamily="34" charset="0"/>
              <a:buChar char="•"/>
            </a:pPr>
            <a:r>
              <a:rPr lang="cy-GB"/>
              <a:t>y fanyleb a’r amserlen. </a:t>
            </a:r>
          </a:p>
          <a:p>
            <a:pPr marL="342900" indent="-342900">
              <a:buClr>
                <a:srgbClr val="0077E3"/>
              </a:buClr>
              <a:buFont typeface="Arial" panose="020B0604020202020204" pitchFamily="34" charset="0"/>
              <a:buChar char="•"/>
            </a:pPr>
            <a:r>
              <a:rPr lang="cy-GB"/>
              <a:t>cyfarwyddiadau gosod y gwaith haearn.</a:t>
            </a:r>
          </a:p>
          <a:p>
            <a:pPr marL="342900" indent="-342900">
              <a:buClr>
                <a:srgbClr val="0077E3"/>
              </a:buClr>
              <a:buFont typeface="Arial" panose="020B0604020202020204" pitchFamily="34" charset="0"/>
              <a:buChar char="•"/>
            </a:pPr>
            <a:r>
              <a:rPr lang="cy-GB"/>
              <a:t>dewisiadau cwsmeriaid.</a:t>
            </a:r>
          </a:p>
          <a:p>
            <a:pPr>
              <a:buClr>
                <a:srgbClr val="0077E3"/>
              </a:buClr>
            </a:pPr>
            <a:r>
              <a:rPr lang="cy-GB"/>
              <a:t>Fodd bynnag, mae safleoedd safonol sy’n cael eu defnyddio ar gyfer darnau penodol o waith haearn.</a:t>
            </a:r>
          </a:p>
          <a:p>
            <a:endParaRPr lang="en-GB" dirty="0"/>
          </a:p>
        </p:txBody>
      </p:sp>
      <p:sp>
        <p:nvSpPr>
          <p:cNvPr id="7" name="Title 6">
            <a:extLst>
              <a:ext uri="{FF2B5EF4-FFF2-40B4-BE49-F238E27FC236}">
                <a16:creationId xmlns:a16="http://schemas.microsoft.com/office/drawing/2014/main" id="{E4E54428-7826-4AC3-AA45-D756705D7047}"/>
              </a:ext>
            </a:extLst>
          </p:cNvPr>
          <p:cNvSpPr>
            <a:spLocks noGrp="1"/>
          </p:cNvSpPr>
          <p:nvPr>
            <p:ph type="title"/>
          </p:nvPr>
        </p:nvSpPr>
        <p:spPr/>
        <p:txBody>
          <a:bodyPr/>
          <a:lstStyle/>
          <a:p>
            <a:r>
              <a:rPr lang="cy-GB"/>
              <a:t>Gwaith haearn (cael ei osod yn y ffics terfynol weithiau)</a:t>
            </a:r>
          </a:p>
        </p:txBody>
      </p:sp>
    </p:spTree>
    <p:extLst>
      <p:ext uri="{BB962C8B-B14F-4D97-AF65-F5344CB8AC3E}">
        <p14:creationId xmlns:p14="http://schemas.microsoft.com/office/powerpoint/2010/main" val="443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cy-GB"/>
              <a:t>Gweithgareddau ail ffics</a:t>
            </a:r>
          </a:p>
        </p:txBody>
      </p:sp>
      <p:sp>
        <p:nvSpPr>
          <p:cNvPr id="3075" name="Content Placeholder 2"/>
          <p:cNvSpPr>
            <a:spLocks noGrp="1"/>
          </p:cNvSpPr>
          <p:nvPr>
            <p:ph sz="quarter" idx="10"/>
          </p:nvPr>
        </p:nvSpPr>
        <p:spPr>
          <a:xfrm>
            <a:off x="457200" y="1512000"/>
            <a:ext cx="8229600" cy="4221256"/>
          </a:xfrm>
        </p:spPr>
        <p:txBody>
          <a:bodyPr/>
          <a:lstStyle/>
          <a:p>
            <a:pPr lvl="1"/>
            <a:r>
              <a:rPr lang="cy-GB" sz="1800" dirty="0"/>
              <a:t>Fel arfer, bydd yr ail ffics yn dechrau pan fydd yr adeilad yn sych ac ar ôl gorffen yr holl waith coed, gwasanaethau, plastro a chotiau cyntaf y ffics cyntaf, er mwyn osgoi gwneud difrod i’r gorffeniad.</a:t>
            </a:r>
          </a:p>
          <a:p>
            <a:pPr lvl="1"/>
            <a:r>
              <a:rPr lang="cy-GB" sz="1800" dirty="0"/>
              <a:t>Mae gweithwyr yr ail ffics fel arfer yn defnyddio offer ysgafnach ac yn gweithio i orffeniad mwy manwl na’r seiri ffics cyntaf, sy’n gofyn am oddefiannau tynnach o ran bylchau a chyn lleied â phosibl o dolciau neu hollti.</a:t>
            </a:r>
          </a:p>
          <a:p>
            <a:pPr lvl="1"/>
            <a:r>
              <a:rPr lang="cy-GB" sz="1800" dirty="0"/>
              <a:t>Mae uniadau ail ffics fel arfer yn addurniadol yn hytrach na strwythurol ac felly nid oes angen uniadau strwythurol arnynt ac yn aml dim ond yn cyrraedd yr ymylon.</a:t>
            </a:r>
          </a:p>
          <a:p>
            <a:pPr lvl="1"/>
            <a:r>
              <a:rPr lang="cy-GB" sz="1800" dirty="0"/>
              <a:t>Mae’r gweithgareddau ail ffics yn cynnwys gosod drysau a gosod gwaith haearn, torri a ffitio mowldinau, ffitio unedau ac wynebau gweithio, fel ar gyfer ceginau, gosod gorchuddion gwasanaeth, gosod cladin neu baneli, gosod byrddau ffenestri a gosod gorchuddion grisiau a gwerthydau.</a:t>
            </a:r>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45702"/>
            <a:ext cx="8229600" cy="382588"/>
          </a:xfrm>
        </p:spPr>
        <p:txBody>
          <a:bodyPr/>
          <a:lstStyle/>
          <a:p>
            <a:r>
              <a:rPr lang="cy-GB"/>
              <a:t> Gwneud rhestr o fân broblemau</a:t>
            </a:r>
          </a:p>
        </p:txBody>
      </p:sp>
      <p:sp>
        <p:nvSpPr>
          <p:cNvPr id="5123" name="Content Placeholder 2"/>
          <p:cNvSpPr>
            <a:spLocks noGrp="1"/>
          </p:cNvSpPr>
          <p:nvPr>
            <p:ph sz="quarter" idx="10"/>
          </p:nvPr>
        </p:nvSpPr>
        <p:spPr>
          <a:xfrm>
            <a:off x="466278" y="1628800"/>
            <a:ext cx="4897810" cy="4536512"/>
          </a:xfrm>
        </p:spPr>
        <p:txBody>
          <a:bodyPr/>
          <a:lstStyle/>
          <a:p>
            <a:pPr>
              <a:spcBef>
                <a:spcPts val="500"/>
              </a:spcBef>
              <a:spcAft>
                <a:spcPts val="500"/>
              </a:spcAft>
              <a:defRPr/>
            </a:pPr>
            <a:r>
              <a:rPr lang="cy-GB" sz="1800" dirty="0"/>
              <a:t>Gwneud rhestr o fân broblemau yw’r cam olaf cyn i’r dasg gael ei chymeradwyo.</a:t>
            </a:r>
          </a:p>
          <a:p>
            <a:pPr>
              <a:spcBef>
                <a:spcPts val="500"/>
              </a:spcBef>
              <a:spcAft>
                <a:spcPts val="500"/>
              </a:spcAft>
              <a:defRPr/>
            </a:pPr>
            <a:r>
              <a:rPr lang="cy-GB" sz="1800" dirty="0"/>
              <a:t>Mae mân broblemau yn cyfeirio at unrhyw namau a ganfyddir gan y cwsmer neu’r goruchwyliwr sy’n cael eu hychwanegu at ‘rhestr mân broblemau’.</a:t>
            </a:r>
          </a:p>
          <a:p>
            <a:pPr>
              <a:spcBef>
                <a:spcPts val="500"/>
              </a:spcBef>
              <a:spcAft>
                <a:spcPts val="500"/>
              </a:spcAft>
              <a:defRPr/>
            </a:pPr>
            <a:r>
              <a:rPr lang="cy-GB" sz="1800" dirty="0"/>
              <a:t>Weithiau bydd rhywun pwrpasol yn cywiro unrhyw nam gyda’r gwaith coed neu’r dodrefn.</a:t>
            </a:r>
          </a:p>
          <a:p>
            <a:pPr>
              <a:spcBef>
                <a:spcPts val="500"/>
              </a:spcBef>
              <a:spcAft>
                <a:spcPts val="500"/>
              </a:spcAft>
              <a:defRPr/>
            </a:pPr>
            <a:r>
              <a:rPr lang="cy-GB" sz="1800" dirty="0"/>
              <a:t>Mae’r eitemau cyffredin sydd angen datrys mân broblemau gyda nhw’n cynnwys drysau a handlenni, ffenestri ac unedau neu wynebau gweithio sydd wedi’u difrodi.</a:t>
            </a:r>
          </a:p>
        </p:txBody>
      </p:sp>
      <p:pic>
        <p:nvPicPr>
          <p:cNvPr id="2" name="Picture 1">
            <a:extLst>
              <a:ext uri="{FF2B5EF4-FFF2-40B4-BE49-F238E27FC236}">
                <a16:creationId xmlns:a16="http://schemas.microsoft.com/office/drawing/2014/main" id="{D4EC2918-BD61-4EC9-AB60-67E4EBEFDB42}"/>
              </a:ext>
            </a:extLst>
          </p:cNvPr>
          <p:cNvPicPr>
            <a:picLocks noChangeAspect="1"/>
          </p:cNvPicPr>
          <p:nvPr/>
        </p:nvPicPr>
        <p:blipFill>
          <a:blip r:embed="rId2"/>
          <a:stretch>
            <a:fillRect/>
          </a:stretch>
        </p:blipFill>
        <p:spPr>
          <a:xfrm>
            <a:off x="5674334" y="1484785"/>
            <a:ext cx="3251808" cy="2448272"/>
          </a:xfrm>
          <a:prstGeom prst="rect">
            <a:avLst/>
          </a:prstGeom>
        </p:spPr>
      </p:pic>
    </p:spTree>
    <p:extLst>
      <p:ext uri="{BB962C8B-B14F-4D97-AF65-F5344CB8AC3E}">
        <p14:creationId xmlns:p14="http://schemas.microsoft.com/office/powerpoint/2010/main" val="551615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4949" y="1076994"/>
            <a:ext cx="8229600" cy="382588"/>
          </a:xfrm>
        </p:spPr>
        <p:txBody>
          <a:bodyPr/>
          <a:lstStyle/>
          <a:p>
            <a:r>
              <a:rPr lang="cy-GB"/>
              <a:t>Gweithgareddau ac arbenigedd ail ffics: saernïaeth</a:t>
            </a:r>
          </a:p>
        </p:txBody>
      </p:sp>
      <p:sp>
        <p:nvSpPr>
          <p:cNvPr id="3075" name="Content Placeholder 2"/>
          <p:cNvSpPr>
            <a:spLocks noGrp="1"/>
          </p:cNvSpPr>
          <p:nvPr>
            <p:ph sz="quarter" idx="10"/>
          </p:nvPr>
        </p:nvSpPr>
        <p:spPr>
          <a:xfrm>
            <a:off x="454949" y="1700808"/>
            <a:ext cx="8229600" cy="4221256"/>
          </a:xfrm>
        </p:spPr>
        <p:txBody>
          <a:bodyPr/>
          <a:lstStyle/>
          <a:p>
            <a:pPr marL="0" indent="0"/>
            <a:r>
              <a:rPr lang="cy-GB"/>
              <a:t>Dyma’r prif weithgareddau ail ffics ar gyfer seiri neu beiriannwyr coed:</a:t>
            </a:r>
          </a:p>
          <a:p>
            <a:pPr marL="342900" indent="-342900">
              <a:buClr>
                <a:srgbClr val="0077E3"/>
              </a:buClr>
              <a:buFont typeface="Arial" panose="020B0604020202020204" pitchFamily="34" charset="0"/>
              <a:buChar char="•"/>
            </a:pPr>
            <a:r>
              <a:rPr lang="cy-GB"/>
              <a:t>cynhyrchu cydrannau ail ffics fel sgyrtin neu ganllawiau, yn aml gyda mowldinau manwl </a:t>
            </a:r>
          </a:p>
          <a:p>
            <a:pPr marL="342900" indent="-342900">
              <a:buClr>
                <a:srgbClr val="0077E3"/>
              </a:buClr>
              <a:buFont typeface="Arial" panose="020B0604020202020204" pitchFamily="34" charset="0"/>
              <a:buChar char="•"/>
            </a:pPr>
            <a:r>
              <a:rPr lang="cy-GB"/>
              <a:t>adeiladu leininau a drysau mewnol pwrpasol</a:t>
            </a:r>
          </a:p>
          <a:p>
            <a:pPr marL="342900" indent="-342900">
              <a:buClr>
                <a:srgbClr val="0077E3"/>
              </a:buClr>
              <a:buFont typeface="Arial" panose="020B0604020202020204" pitchFamily="34" charset="0"/>
              <a:buChar char="•"/>
            </a:pPr>
            <a:r>
              <a:rPr lang="cy-GB"/>
              <a:t>cynhyrchu unedau ac wynebau gweithio pwrpasol ar gyfer ceginau ac eitemau dodrefn eraill ar gyfer rhannau eraill o'r cartref, gan eu ffitio'n aml</a:t>
            </a:r>
          </a:p>
          <a:p>
            <a:pPr marL="342900" indent="-342900">
              <a:buClr>
                <a:srgbClr val="0077E3"/>
              </a:buClr>
              <a:buFont typeface="Arial" panose="020B0604020202020204" pitchFamily="34" charset="0"/>
              <a:buChar char="•"/>
            </a:pPr>
            <a:r>
              <a:rPr lang="cy-GB"/>
              <a:t>cynhyrchu paneli a chladin manwl a’u ffitio weithiau</a:t>
            </a:r>
          </a:p>
          <a:p>
            <a:pPr marL="342900" indent="-342900">
              <a:buClr>
                <a:srgbClr val="0077E3"/>
              </a:buClr>
              <a:buFont typeface="Arial" panose="020B0604020202020204" pitchFamily="34" charset="0"/>
              <a:buChar char="•"/>
            </a:pPr>
            <a:r>
              <a:rPr lang="cy-GB"/>
              <a:t>troi eitemau fel gwerthydau a physt grisiau</a:t>
            </a:r>
          </a:p>
          <a:p>
            <a:pPr marL="342900" indent="-342900">
              <a:buFont typeface="Arial" panose="020B0604020202020204" pitchFamily="34" charset="0"/>
              <a:buChar char="•"/>
            </a:pPr>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55147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23621" y="1052736"/>
            <a:ext cx="8229600" cy="382588"/>
          </a:xfrm>
        </p:spPr>
        <p:txBody>
          <a:bodyPr/>
          <a:lstStyle/>
          <a:p>
            <a:r>
              <a:rPr lang="cy-GB"/>
              <a:t>Gweithgareddau ac arbenigedd ail ffics: gwaith coed</a:t>
            </a:r>
          </a:p>
        </p:txBody>
      </p:sp>
      <p:sp>
        <p:nvSpPr>
          <p:cNvPr id="3075" name="Content Placeholder 2"/>
          <p:cNvSpPr>
            <a:spLocks noGrp="1"/>
          </p:cNvSpPr>
          <p:nvPr>
            <p:ph sz="quarter" idx="10"/>
          </p:nvPr>
        </p:nvSpPr>
        <p:spPr>
          <a:xfrm>
            <a:off x="389258" y="1556792"/>
            <a:ext cx="8360982" cy="4657972"/>
          </a:xfrm>
        </p:spPr>
        <p:txBody>
          <a:bodyPr/>
          <a:lstStyle/>
          <a:p>
            <a:pPr marL="0" indent="0"/>
            <a:r>
              <a:rPr lang="cy-GB" dirty="0"/>
              <a:t>Dyma’r prif weithgareddau ail ffics ar gyfer seiri:</a:t>
            </a:r>
          </a:p>
          <a:p>
            <a:pPr marL="342900" indent="-342900">
              <a:spcBef>
                <a:spcPts val="500"/>
              </a:spcBef>
              <a:spcAft>
                <a:spcPts val="500"/>
              </a:spcAft>
              <a:buClr>
                <a:srgbClr val="0077E3"/>
              </a:buClr>
              <a:buFont typeface="Arial" panose="020B0604020202020204" pitchFamily="34" charset="0"/>
              <a:buChar char="•"/>
            </a:pPr>
            <a:r>
              <a:rPr lang="cy-GB" dirty="0"/>
              <a:t>gosod drysau mewnol ar leininau, gan gynnwys dodrefn drws a gosodiadau</a:t>
            </a:r>
          </a:p>
          <a:p>
            <a:pPr marL="342900" indent="-342900">
              <a:spcBef>
                <a:spcPts val="500"/>
              </a:spcBef>
              <a:spcAft>
                <a:spcPts val="500"/>
              </a:spcAft>
              <a:buClr>
                <a:srgbClr val="0077E3"/>
              </a:buClr>
              <a:buFont typeface="Arial" panose="020B0604020202020204" pitchFamily="34" charset="0"/>
              <a:buChar char="•"/>
            </a:pPr>
            <a:r>
              <a:rPr lang="cy-GB" dirty="0"/>
              <a:t>ffitio unedau cegin ac ystafell ymolchi ac wynebau gweithio</a:t>
            </a:r>
          </a:p>
          <a:p>
            <a:pPr marL="342900" indent="-342900">
              <a:spcBef>
                <a:spcPts val="500"/>
              </a:spcBef>
              <a:spcAft>
                <a:spcPts val="500"/>
              </a:spcAft>
              <a:buClr>
                <a:srgbClr val="0077E3"/>
              </a:buClr>
              <a:buFont typeface="Arial" panose="020B0604020202020204" pitchFamily="34" charset="0"/>
              <a:buChar char="•"/>
            </a:pPr>
            <a:r>
              <a:rPr lang="cy-GB" dirty="0"/>
              <a:t>gosod canllawiau a balwstrau ar risiau a phennau grisiau</a:t>
            </a:r>
          </a:p>
          <a:p>
            <a:pPr marL="342900" indent="-342900">
              <a:spcBef>
                <a:spcPts val="500"/>
              </a:spcBef>
              <a:spcAft>
                <a:spcPts val="500"/>
              </a:spcAft>
              <a:buClr>
                <a:srgbClr val="0077E3"/>
              </a:buClr>
              <a:buFont typeface="Arial" panose="020B0604020202020204" pitchFamily="34" charset="0"/>
              <a:buChar char="•"/>
            </a:pPr>
            <a:r>
              <a:rPr lang="cy-GB" dirty="0"/>
              <a:t>gosod mowldinau a nodweddion addurniadol fel gorchuddion rheiddiaduron, gan sicrhau gorffeniad i’r adeilad</a:t>
            </a:r>
          </a:p>
          <a:p>
            <a:pPr marL="342900" indent="-342900">
              <a:spcBef>
                <a:spcPts val="500"/>
              </a:spcBef>
              <a:spcAft>
                <a:spcPts val="500"/>
              </a:spcAft>
              <a:buClr>
                <a:srgbClr val="0077E3"/>
              </a:buClr>
              <a:buFont typeface="Arial" panose="020B0604020202020204" pitchFamily="34" charset="0"/>
              <a:buChar char="•"/>
            </a:pPr>
            <a:r>
              <a:rPr lang="cy-GB" dirty="0"/>
              <a:t>gosod cladin a phaneli ar waliau presennol</a:t>
            </a:r>
          </a:p>
          <a:p>
            <a:pPr marL="342900" indent="-342900">
              <a:spcBef>
                <a:spcPts val="500"/>
              </a:spcBef>
              <a:spcAft>
                <a:spcPts val="500"/>
              </a:spcAft>
              <a:buClr>
                <a:srgbClr val="0077E3"/>
              </a:buClr>
              <a:buFont typeface="Arial" panose="020B0604020202020204" pitchFamily="34" charset="0"/>
              <a:buChar char="•"/>
            </a:pPr>
            <a:r>
              <a:rPr lang="cy-GB" dirty="0"/>
              <a:t>rhoi bocs pren o amgylch gwasanaethau agored i sicrhau gorffeniad da, gan lenwi’r blychau’n aml ag inswleiddiad er mwyn lleihau sŵn pibellau.</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745859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90517"/>
            <a:ext cx="8229600" cy="382588"/>
          </a:xfrm>
        </p:spPr>
        <p:txBody>
          <a:bodyPr/>
          <a:lstStyle/>
          <a:p>
            <a:r>
              <a:rPr lang="cy-GB"/>
              <a:t>Gorchuddion gwasanaeth</a:t>
            </a:r>
          </a:p>
        </p:txBody>
      </p:sp>
      <p:sp>
        <p:nvSpPr>
          <p:cNvPr id="3075" name="Content Placeholder 2"/>
          <p:cNvSpPr>
            <a:spLocks noGrp="1"/>
          </p:cNvSpPr>
          <p:nvPr>
            <p:ph sz="quarter" idx="10"/>
          </p:nvPr>
        </p:nvSpPr>
        <p:spPr>
          <a:xfrm>
            <a:off x="6300192" y="908720"/>
            <a:ext cx="2664296" cy="5233580"/>
          </a:xfrm>
        </p:spPr>
        <p:txBody>
          <a:bodyPr/>
          <a:lstStyle/>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4CF592C4-1085-4868-A9D0-189E18601F5D}"/>
              </a:ext>
            </a:extLst>
          </p:cNvPr>
          <p:cNvPicPr>
            <a:picLocks noChangeAspect="1"/>
          </p:cNvPicPr>
          <p:nvPr/>
        </p:nvPicPr>
        <p:blipFill rotWithShape="1">
          <a:blip r:embed="rId2"/>
          <a:srcRect t="8122"/>
          <a:stretch/>
        </p:blipFill>
        <p:spPr>
          <a:xfrm>
            <a:off x="5078513" y="1511808"/>
            <a:ext cx="3895682" cy="4072174"/>
          </a:xfrm>
          <a:prstGeom prst="rect">
            <a:avLst/>
          </a:prstGeom>
        </p:spPr>
      </p:pic>
      <p:sp>
        <p:nvSpPr>
          <p:cNvPr id="4" name="TextBox 3">
            <a:extLst>
              <a:ext uri="{FF2B5EF4-FFF2-40B4-BE49-F238E27FC236}">
                <a16:creationId xmlns:a16="http://schemas.microsoft.com/office/drawing/2014/main" id="{1A65D609-B8BE-424C-BFC4-8F316DF95375}"/>
              </a:ext>
            </a:extLst>
          </p:cNvPr>
          <p:cNvSpPr txBox="1"/>
          <p:nvPr/>
        </p:nvSpPr>
        <p:spPr>
          <a:xfrm>
            <a:off x="379273" y="1511808"/>
            <a:ext cx="4193542" cy="3477875"/>
          </a:xfrm>
          <a:prstGeom prst="rect">
            <a:avLst/>
          </a:prstGeom>
          <a:noFill/>
        </p:spPr>
        <p:txBody>
          <a:bodyPr wrap="square" rtlCol="0">
            <a:spAutoFit/>
          </a:bodyPr>
          <a:lstStyle/>
          <a:p>
            <a:r>
              <a:rPr lang="cy-GB"/>
              <a:t>Gwasanaethau yw’r pibellau a’r ceblau sy’n cludo trydan, dŵr a nwy o amgylch adeilad. Mae’r rhain yn aml yn hyll ac mae angen eu hinswleiddio. </a:t>
            </a:r>
          </a:p>
          <a:p>
            <a:endParaRPr lang="en-US" dirty="0"/>
          </a:p>
          <a:p>
            <a:r>
              <a:rPr lang="cy-GB"/>
              <a:t>Mae gorchuddion gwasanaeth fel arfer yn cael eu gwneud o estyll a phren haenog a’u gosod gyda sgriwiau fel y dangosir.</a:t>
            </a:r>
          </a:p>
          <a:p>
            <a:r>
              <a:rPr lang="cy-GB"/>
              <a:t>Yna cânt eu llenwi a’u peintio a gallant gael mowldinau i’w gwneud yn llai amlwg.</a:t>
            </a:r>
          </a:p>
        </p:txBody>
      </p:sp>
      <p:sp>
        <p:nvSpPr>
          <p:cNvPr id="5" name="TextBox 4">
            <a:extLst>
              <a:ext uri="{FF2B5EF4-FFF2-40B4-BE49-F238E27FC236}">
                <a16:creationId xmlns:a16="http://schemas.microsoft.com/office/drawing/2014/main" id="{ED69BCE9-216B-42A7-987B-FD4B70E2922A}"/>
              </a:ext>
            </a:extLst>
          </p:cNvPr>
          <p:cNvSpPr txBox="1"/>
          <p:nvPr/>
        </p:nvSpPr>
        <p:spPr>
          <a:xfrm>
            <a:off x="7787438" y="1248756"/>
            <a:ext cx="1168391" cy="307777"/>
          </a:xfrm>
          <a:prstGeom prst="rect">
            <a:avLst/>
          </a:prstGeom>
          <a:noFill/>
        </p:spPr>
        <p:txBody>
          <a:bodyPr wrap="square" rtlCol="0">
            <a:spAutoFit/>
          </a:bodyPr>
          <a:lstStyle/>
          <a:p>
            <a:pPr algn="ctr"/>
            <a:r>
              <a:rPr lang="cy-GB" sz="1400"/>
              <a:t>Sgriwiau</a:t>
            </a:r>
          </a:p>
        </p:txBody>
      </p:sp>
    </p:spTree>
    <p:extLst>
      <p:ext uri="{BB962C8B-B14F-4D97-AF65-F5344CB8AC3E}">
        <p14:creationId xmlns:p14="http://schemas.microsoft.com/office/powerpoint/2010/main" val="260714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86502"/>
            <a:ext cx="8229600" cy="382588"/>
          </a:xfrm>
        </p:spPr>
        <p:txBody>
          <a:bodyPr/>
          <a:lstStyle/>
          <a:p>
            <a:r>
              <a:rPr lang="cy-GB"/>
              <a:t>Gorchuddion</a:t>
            </a:r>
          </a:p>
        </p:txBody>
      </p:sp>
      <p:sp>
        <p:nvSpPr>
          <p:cNvPr id="3075" name="Content Placeholder 2"/>
          <p:cNvSpPr>
            <a:spLocks noGrp="1"/>
          </p:cNvSpPr>
          <p:nvPr>
            <p:ph sz="quarter" idx="10"/>
          </p:nvPr>
        </p:nvSpPr>
        <p:spPr>
          <a:xfrm>
            <a:off x="6300192" y="908720"/>
            <a:ext cx="2664296" cy="5233580"/>
          </a:xfrm>
        </p:spPr>
        <p:txBody>
          <a:bodyPr/>
          <a:lstStyle/>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B3E3A2A1-030C-49DE-B606-68817B186EE4}"/>
              </a:ext>
            </a:extLst>
          </p:cNvPr>
          <p:cNvSpPr txBox="1"/>
          <p:nvPr/>
        </p:nvSpPr>
        <p:spPr>
          <a:xfrm>
            <a:off x="430891" y="1446872"/>
            <a:ext cx="7787208" cy="4490973"/>
          </a:xfrm>
          <a:prstGeom prst="rect">
            <a:avLst/>
          </a:prstGeom>
          <a:noFill/>
        </p:spPr>
        <p:txBody>
          <a:bodyPr wrap="square" rtlCol="0">
            <a:spAutoFit/>
          </a:bodyPr>
          <a:lstStyle/>
          <a:p>
            <a:pPr>
              <a:spcAft>
                <a:spcPts val="700"/>
              </a:spcAft>
            </a:pPr>
            <a:r>
              <a:rPr lang="cy-GB" dirty="0"/>
              <a:t>Gall y gorchuddion gwasanaeth</a:t>
            </a:r>
            <a:br>
              <a:rPr lang="cy-GB" dirty="0"/>
            </a:br>
            <a:r>
              <a:rPr lang="cy-GB" dirty="0"/>
              <a:t>fod ar gyfer:</a:t>
            </a:r>
          </a:p>
          <a:p>
            <a:pPr marL="342900" indent="-342900">
              <a:buClr>
                <a:srgbClr val="0077E3"/>
              </a:buClr>
              <a:buFont typeface="Arial" panose="020B0604020202020204" pitchFamily="34" charset="0"/>
              <a:buChar char="•"/>
            </a:pPr>
            <a:r>
              <a:rPr lang="cy-GB" dirty="0"/>
              <a:t>cadw boeleri (cypyrddau boeler)</a:t>
            </a:r>
          </a:p>
          <a:p>
            <a:pPr marL="342900" indent="-342900">
              <a:buClr>
                <a:srgbClr val="0077E3"/>
              </a:buClr>
              <a:buFont typeface="Arial" panose="020B0604020202020204" pitchFamily="34" charset="0"/>
              <a:buChar char="•"/>
            </a:pPr>
            <a:r>
              <a:rPr lang="cy-GB" dirty="0"/>
              <a:t>pibellau</a:t>
            </a:r>
          </a:p>
          <a:p>
            <a:pPr marL="342900" indent="-342900">
              <a:buClr>
                <a:srgbClr val="0077E3"/>
              </a:buClr>
              <a:buFont typeface="Arial" panose="020B0604020202020204" pitchFamily="34" charset="0"/>
              <a:buChar char="•"/>
            </a:pPr>
            <a:r>
              <a:rPr lang="cy-GB" dirty="0"/>
              <a:t>ceblau</a:t>
            </a:r>
          </a:p>
          <a:p>
            <a:pPr marL="342900" indent="-342900">
              <a:buClr>
                <a:srgbClr val="0077E3"/>
              </a:buClr>
              <a:buFont typeface="Arial" panose="020B0604020202020204" pitchFamily="34" charset="0"/>
              <a:buChar char="•"/>
            </a:pPr>
            <a:r>
              <a:rPr lang="cy-GB" dirty="0"/>
              <a:t>blychau ffiwsiau</a:t>
            </a:r>
          </a:p>
          <a:p>
            <a:pPr marL="342900" indent="-342900">
              <a:buClr>
                <a:srgbClr val="0077E3"/>
              </a:buClr>
              <a:buFont typeface="Arial" panose="020B0604020202020204" pitchFamily="34" charset="0"/>
              <a:buChar char="•"/>
            </a:pPr>
            <a:r>
              <a:rPr lang="cy-GB" dirty="0"/>
              <a:t>yr ochr o dan y baddon (paneli’r baddon) </a:t>
            </a:r>
          </a:p>
          <a:p>
            <a:pPr marL="342900" indent="-342900">
              <a:buClr>
                <a:srgbClr val="0077E3"/>
              </a:buClr>
              <a:buFont typeface="Arial" panose="020B0604020202020204" pitchFamily="34" charset="0"/>
              <a:buChar char="•"/>
            </a:pPr>
            <a:r>
              <a:rPr lang="cy-GB" dirty="0"/>
              <a:t>o amgylch unedau cawod</a:t>
            </a:r>
          </a:p>
          <a:p>
            <a:pPr marL="342900" indent="-342900">
              <a:buClr>
                <a:srgbClr val="0077E3"/>
              </a:buClr>
              <a:buFont typeface="Arial" panose="020B0604020202020204" pitchFamily="34" charset="0"/>
              <a:buChar char="•"/>
            </a:pPr>
            <a:r>
              <a:rPr lang="cy-GB" dirty="0"/>
              <a:t>trawstiau dur, pileri dur a choncrit.</a:t>
            </a:r>
          </a:p>
          <a:p>
            <a:endParaRPr lang="en-US" dirty="0"/>
          </a:p>
          <a:p>
            <a:r>
              <a:rPr lang="cy-GB" dirty="0"/>
              <a:t>Mae rhai gorchuddion gwasanaeth ar gau ac mae angen i rai fod yn hawdd mynd atynt er mwyn eu cynnal a’u cadw. Mae gorchuddion wedi’u cau yn aml yn cael eu cwblhau â phlastr gwrth-dân.</a:t>
            </a:r>
          </a:p>
          <a:p>
            <a:endParaRPr lang="en-GB" dirty="0"/>
          </a:p>
        </p:txBody>
      </p:sp>
      <p:grpSp>
        <p:nvGrpSpPr>
          <p:cNvPr id="2" name="Group 1">
            <a:extLst>
              <a:ext uri="{FF2B5EF4-FFF2-40B4-BE49-F238E27FC236}">
                <a16:creationId xmlns:a16="http://schemas.microsoft.com/office/drawing/2014/main" id="{B7EF70A1-6F6E-4F7D-B329-E7F33F8833E7}"/>
              </a:ext>
            </a:extLst>
          </p:cNvPr>
          <p:cNvGrpSpPr/>
          <p:nvPr/>
        </p:nvGrpSpPr>
        <p:grpSpPr>
          <a:xfrm>
            <a:off x="5409340" y="1444362"/>
            <a:ext cx="3416304" cy="2172524"/>
            <a:chOff x="5580112" y="1772995"/>
            <a:chExt cx="2352675" cy="1496132"/>
          </a:xfrm>
        </p:grpSpPr>
        <p:grpSp>
          <p:nvGrpSpPr>
            <p:cNvPr id="7" name="object 30">
              <a:extLst>
                <a:ext uri="{FF2B5EF4-FFF2-40B4-BE49-F238E27FC236}">
                  <a16:creationId xmlns:a16="http://schemas.microsoft.com/office/drawing/2014/main" id="{16690B53-7CF4-44A6-A7FA-90F62D3DB4F4}"/>
                </a:ext>
              </a:extLst>
            </p:cNvPr>
            <p:cNvGrpSpPr/>
            <p:nvPr/>
          </p:nvGrpSpPr>
          <p:grpSpPr>
            <a:xfrm>
              <a:off x="5580112" y="1772995"/>
              <a:ext cx="2352675" cy="1270635"/>
              <a:chOff x="2733348" y="6391676"/>
              <a:chExt cx="2352675" cy="1270635"/>
            </a:xfrm>
          </p:grpSpPr>
          <p:pic>
            <p:nvPicPr>
              <p:cNvPr id="8" name="object 31">
                <a:extLst>
                  <a:ext uri="{FF2B5EF4-FFF2-40B4-BE49-F238E27FC236}">
                    <a16:creationId xmlns:a16="http://schemas.microsoft.com/office/drawing/2014/main" id="{D2064A2B-7E9C-4D30-8A50-0D18CFFCED82}"/>
                  </a:ext>
                </a:extLst>
              </p:cNvPr>
              <p:cNvPicPr/>
              <p:nvPr/>
            </p:nvPicPr>
            <p:blipFill>
              <a:blip r:embed="rId2" cstate="print"/>
              <a:stretch>
                <a:fillRect/>
              </a:stretch>
            </p:blipFill>
            <p:spPr>
              <a:xfrm>
                <a:off x="2844418" y="6745224"/>
                <a:ext cx="2161730" cy="743965"/>
              </a:xfrm>
              <a:prstGeom prst="rect">
                <a:avLst/>
              </a:prstGeom>
            </p:spPr>
          </p:pic>
          <p:sp>
            <p:nvSpPr>
              <p:cNvPr id="9" name="object 32">
                <a:extLst>
                  <a:ext uri="{FF2B5EF4-FFF2-40B4-BE49-F238E27FC236}">
                    <a16:creationId xmlns:a16="http://schemas.microsoft.com/office/drawing/2014/main" id="{C99D26FE-2EF4-4F85-92B7-4F9D827D8423}"/>
                  </a:ext>
                </a:extLst>
              </p:cNvPr>
              <p:cNvSpPr/>
              <p:nvPr/>
            </p:nvSpPr>
            <p:spPr>
              <a:xfrm>
                <a:off x="2844424" y="6747732"/>
                <a:ext cx="2162175" cy="741680"/>
              </a:xfrm>
              <a:custGeom>
                <a:avLst/>
                <a:gdLst/>
                <a:ahLst/>
                <a:cxnLst/>
                <a:rect l="l" t="t" r="r" b="b"/>
                <a:pathLst>
                  <a:path w="2162175" h="741679">
                    <a:moveTo>
                      <a:pt x="0" y="47540"/>
                    </a:moveTo>
                    <a:lnTo>
                      <a:pt x="6317" y="119333"/>
                    </a:lnTo>
                    <a:lnTo>
                      <a:pt x="11280" y="164709"/>
                    </a:lnTo>
                    <a:lnTo>
                      <a:pt x="17916" y="213892"/>
                    </a:lnTo>
                    <a:lnTo>
                      <a:pt x="26577" y="264998"/>
                    </a:lnTo>
                    <a:lnTo>
                      <a:pt x="37617" y="316142"/>
                    </a:lnTo>
                    <a:lnTo>
                      <a:pt x="51387" y="365440"/>
                    </a:lnTo>
                    <a:lnTo>
                      <a:pt x="68240" y="411007"/>
                    </a:lnTo>
                    <a:lnTo>
                      <a:pt x="88528" y="450959"/>
                    </a:lnTo>
                    <a:lnTo>
                      <a:pt x="112605" y="483411"/>
                    </a:lnTo>
                    <a:lnTo>
                      <a:pt x="173532" y="518279"/>
                    </a:lnTo>
                    <a:lnTo>
                      <a:pt x="473859" y="562243"/>
                    </a:lnTo>
                    <a:lnTo>
                      <a:pt x="997789" y="637359"/>
                    </a:lnTo>
                    <a:lnTo>
                      <a:pt x="1495414" y="708318"/>
                    </a:lnTo>
                    <a:lnTo>
                      <a:pt x="1716824" y="739817"/>
                    </a:lnTo>
                    <a:lnTo>
                      <a:pt x="1777749" y="741461"/>
                    </a:lnTo>
                    <a:lnTo>
                      <a:pt x="1833189" y="735774"/>
                    </a:lnTo>
                    <a:lnTo>
                      <a:pt x="1883195" y="723422"/>
                    </a:lnTo>
                    <a:lnTo>
                      <a:pt x="1927818" y="705071"/>
                    </a:lnTo>
                    <a:lnTo>
                      <a:pt x="1967107" y="681388"/>
                    </a:lnTo>
                    <a:lnTo>
                      <a:pt x="2001113" y="653038"/>
                    </a:lnTo>
                    <a:lnTo>
                      <a:pt x="2034731" y="601650"/>
                    </a:lnTo>
                    <a:lnTo>
                      <a:pt x="2051003" y="563948"/>
                    </a:lnTo>
                    <a:lnTo>
                      <a:pt x="2066850" y="519672"/>
                    </a:lnTo>
                    <a:lnTo>
                      <a:pt x="2082223" y="469896"/>
                    </a:lnTo>
                    <a:lnTo>
                      <a:pt x="2097072" y="415692"/>
                    </a:lnTo>
                    <a:lnTo>
                      <a:pt x="2111348" y="358135"/>
                    </a:lnTo>
                    <a:lnTo>
                      <a:pt x="2125000" y="298298"/>
                    </a:lnTo>
                    <a:lnTo>
                      <a:pt x="2137978" y="237254"/>
                    </a:lnTo>
                    <a:lnTo>
                      <a:pt x="2150234" y="176077"/>
                    </a:lnTo>
                    <a:lnTo>
                      <a:pt x="2161717" y="115841"/>
                    </a:lnTo>
                    <a:lnTo>
                      <a:pt x="1841083" y="13266"/>
                    </a:lnTo>
                    <a:lnTo>
                      <a:pt x="1096089" y="0"/>
                    </a:lnTo>
                    <a:lnTo>
                      <a:pt x="343479" y="27578"/>
                    </a:lnTo>
                    <a:lnTo>
                      <a:pt x="0" y="47540"/>
                    </a:lnTo>
                    <a:close/>
                  </a:path>
                </a:pathLst>
              </a:custGeom>
              <a:ln w="4445">
                <a:solidFill>
                  <a:srgbClr val="231F20"/>
                </a:solidFill>
              </a:ln>
            </p:spPr>
            <p:txBody>
              <a:bodyPr wrap="square" lIns="0" tIns="0" rIns="0" bIns="0" rtlCol="0"/>
              <a:lstStyle/>
              <a:p>
                <a:endParaRPr/>
              </a:p>
            </p:txBody>
          </p:sp>
          <p:sp>
            <p:nvSpPr>
              <p:cNvPr id="10" name="object 33">
                <a:extLst>
                  <a:ext uri="{FF2B5EF4-FFF2-40B4-BE49-F238E27FC236}">
                    <a16:creationId xmlns:a16="http://schemas.microsoft.com/office/drawing/2014/main" id="{80AF7838-FA55-4BCA-8AFD-5FCC0AE1AE8E}"/>
                  </a:ext>
                </a:extLst>
              </p:cNvPr>
              <p:cNvSpPr/>
              <p:nvPr/>
            </p:nvSpPr>
            <p:spPr>
              <a:xfrm>
                <a:off x="4713177" y="7583764"/>
                <a:ext cx="48260" cy="60960"/>
              </a:xfrm>
              <a:custGeom>
                <a:avLst/>
                <a:gdLst/>
                <a:ahLst/>
                <a:cxnLst/>
                <a:rect l="l" t="t" r="r" b="b"/>
                <a:pathLst>
                  <a:path w="48260" h="60959">
                    <a:moveTo>
                      <a:pt x="0" y="0"/>
                    </a:moveTo>
                    <a:lnTo>
                      <a:pt x="0" y="55384"/>
                    </a:lnTo>
                    <a:lnTo>
                      <a:pt x="47993" y="60680"/>
                    </a:lnTo>
                    <a:lnTo>
                      <a:pt x="47993" y="5308"/>
                    </a:lnTo>
                    <a:lnTo>
                      <a:pt x="0" y="0"/>
                    </a:lnTo>
                    <a:close/>
                  </a:path>
                </a:pathLst>
              </a:custGeom>
              <a:solidFill>
                <a:srgbClr val="E0BC8A"/>
              </a:solidFill>
            </p:spPr>
            <p:txBody>
              <a:bodyPr wrap="square" lIns="0" tIns="0" rIns="0" bIns="0" rtlCol="0"/>
              <a:lstStyle/>
              <a:p>
                <a:endParaRPr/>
              </a:p>
            </p:txBody>
          </p:sp>
          <p:sp>
            <p:nvSpPr>
              <p:cNvPr id="11" name="object 34">
                <a:extLst>
                  <a:ext uri="{FF2B5EF4-FFF2-40B4-BE49-F238E27FC236}">
                    <a16:creationId xmlns:a16="http://schemas.microsoft.com/office/drawing/2014/main" id="{F35AAF17-7D15-48D6-A958-9E4A75F9E476}"/>
                  </a:ext>
                </a:extLst>
              </p:cNvPr>
              <p:cNvSpPr/>
              <p:nvPr/>
            </p:nvSpPr>
            <p:spPr>
              <a:xfrm>
                <a:off x="4713177" y="7583764"/>
                <a:ext cx="48260" cy="60960"/>
              </a:xfrm>
              <a:custGeom>
                <a:avLst/>
                <a:gdLst/>
                <a:ahLst/>
                <a:cxnLst/>
                <a:rect l="l" t="t" r="r" b="b"/>
                <a:pathLst>
                  <a:path w="48260" h="60959">
                    <a:moveTo>
                      <a:pt x="47993" y="60680"/>
                    </a:moveTo>
                    <a:lnTo>
                      <a:pt x="0" y="55384"/>
                    </a:lnTo>
                    <a:lnTo>
                      <a:pt x="0" y="0"/>
                    </a:lnTo>
                    <a:lnTo>
                      <a:pt x="47993" y="5308"/>
                    </a:lnTo>
                    <a:lnTo>
                      <a:pt x="47993" y="60680"/>
                    </a:lnTo>
                    <a:close/>
                  </a:path>
                </a:pathLst>
              </a:custGeom>
              <a:ln w="4445">
                <a:solidFill>
                  <a:srgbClr val="231F20"/>
                </a:solidFill>
              </a:ln>
            </p:spPr>
            <p:txBody>
              <a:bodyPr wrap="square" lIns="0" tIns="0" rIns="0" bIns="0" rtlCol="0"/>
              <a:lstStyle/>
              <a:p>
                <a:endParaRPr/>
              </a:p>
            </p:txBody>
          </p:sp>
          <p:sp>
            <p:nvSpPr>
              <p:cNvPr id="12" name="object 35">
                <a:extLst>
                  <a:ext uri="{FF2B5EF4-FFF2-40B4-BE49-F238E27FC236}">
                    <a16:creationId xmlns:a16="http://schemas.microsoft.com/office/drawing/2014/main" id="{F117C0E3-4FC9-4A19-AEA5-3614E94023A6}"/>
                  </a:ext>
                </a:extLst>
              </p:cNvPr>
              <p:cNvSpPr/>
              <p:nvPr/>
            </p:nvSpPr>
            <p:spPr>
              <a:xfrm>
                <a:off x="4713177" y="7402940"/>
                <a:ext cx="370840" cy="186690"/>
              </a:xfrm>
              <a:custGeom>
                <a:avLst/>
                <a:gdLst/>
                <a:ahLst/>
                <a:cxnLst/>
                <a:rect l="l" t="t" r="r" b="b"/>
                <a:pathLst>
                  <a:path w="370839" h="186690">
                    <a:moveTo>
                      <a:pt x="322351" y="0"/>
                    </a:moveTo>
                    <a:lnTo>
                      <a:pt x="0" y="180822"/>
                    </a:lnTo>
                    <a:lnTo>
                      <a:pt x="47993" y="186131"/>
                    </a:lnTo>
                    <a:lnTo>
                      <a:pt x="370344" y="8763"/>
                    </a:lnTo>
                    <a:lnTo>
                      <a:pt x="322351" y="0"/>
                    </a:lnTo>
                    <a:close/>
                  </a:path>
                </a:pathLst>
              </a:custGeom>
              <a:solidFill>
                <a:srgbClr val="E7CDA8"/>
              </a:solidFill>
            </p:spPr>
            <p:txBody>
              <a:bodyPr wrap="square" lIns="0" tIns="0" rIns="0" bIns="0" rtlCol="0"/>
              <a:lstStyle/>
              <a:p>
                <a:endParaRPr/>
              </a:p>
            </p:txBody>
          </p:sp>
          <p:sp>
            <p:nvSpPr>
              <p:cNvPr id="13" name="object 36">
                <a:extLst>
                  <a:ext uri="{FF2B5EF4-FFF2-40B4-BE49-F238E27FC236}">
                    <a16:creationId xmlns:a16="http://schemas.microsoft.com/office/drawing/2014/main" id="{BDD89A32-7A64-412C-B9B0-A2B45BA80D83}"/>
                  </a:ext>
                </a:extLst>
              </p:cNvPr>
              <p:cNvSpPr/>
              <p:nvPr/>
            </p:nvSpPr>
            <p:spPr>
              <a:xfrm>
                <a:off x="4713177" y="7402940"/>
                <a:ext cx="370840" cy="186690"/>
              </a:xfrm>
              <a:custGeom>
                <a:avLst/>
                <a:gdLst/>
                <a:ahLst/>
                <a:cxnLst/>
                <a:rect l="l" t="t" r="r" b="b"/>
                <a:pathLst>
                  <a:path w="370839" h="186690">
                    <a:moveTo>
                      <a:pt x="47993" y="186131"/>
                    </a:moveTo>
                    <a:lnTo>
                      <a:pt x="0" y="180822"/>
                    </a:lnTo>
                    <a:lnTo>
                      <a:pt x="322351" y="0"/>
                    </a:lnTo>
                    <a:lnTo>
                      <a:pt x="370344" y="8763"/>
                    </a:lnTo>
                    <a:lnTo>
                      <a:pt x="47993" y="186131"/>
                    </a:lnTo>
                    <a:close/>
                  </a:path>
                </a:pathLst>
              </a:custGeom>
              <a:ln w="4445">
                <a:solidFill>
                  <a:srgbClr val="231F20"/>
                </a:solidFill>
              </a:ln>
            </p:spPr>
            <p:txBody>
              <a:bodyPr wrap="square" lIns="0" tIns="0" rIns="0" bIns="0" rtlCol="0"/>
              <a:lstStyle/>
              <a:p>
                <a:endParaRPr/>
              </a:p>
            </p:txBody>
          </p:sp>
          <p:sp>
            <p:nvSpPr>
              <p:cNvPr id="14" name="object 37">
                <a:extLst>
                  <a:ext uri="{FF2B5EF4-FFF2-40B4-BE49-F238E27FC236}">
                    <a16:creationId xmlns:a16="http://schemas.microsoft.com/office/drawing/2014/main" id="{3A45098B-BBD4-40A5-8576-7BAA985AE65E}"/>
                  </a:ext>
                </a:extLst>
              </p:cNvPr>
              <p:cNvSpPr/>
              <p:nvPr/>
            </p:nvSpPr>
            <p:spPr>
              <a:xfrm>
                <a:off x="4761170" y="7412070"/>
                <a:ext cx="322580" cy="232410"/>
              </a:xfrm>
              <a:custGeom>
                <a:avLst/>
                <a:gdLst/>
                <a:ahLst/>
                <a:cxnLst/>
                <a:rect l="l" t="t" r="r" b="b"/>
                <a:pathLst>
                  <a:path w="322579" h="232409">
                    <a:moveTo>
                      <a:pt x="322503" y="0"/>
                    </a:moveTo>
                    <a:lnTo>
                      <a:pt x="0" y="176999"/>
                    </a:lnTo>
                    <a:lnTo>
                      <a:pt x="0" y="232371"/>
                    </a:lnTo>
                    <a:lnTo>
                      <a:pt x="322503" y="55384"/>
                    </a:lnTo>
                    <a:lnTo>
                      <a:pt x="322503" y="0"/>
                    </a:lnTo>
                    <a:close/>
                  </a:path>
                </a:pathLst>
              </a:custGeom>
              <a:solidFill>
                <a:srgbClr val="B68E56"/>
              </a:solidFill>
            </p:spPr>
            <p:txBody>
              <a:bodyPr wrap="square" lIns="0" tIns="0" rIns="0" bIns="0" rtlCol="0"/>
              <a:lstStyle/>
              <a:p>
                <a:endParaRPr/>
              </a:p>
            </p:txBody>
          </p:sp>
          <p:sp>
            <p:nvSpPr>
              <p:cNvPr id="15" name="object 38">
                <a:extLst>
                  <a:ext uri="{FF2B5EF4-FFF2-40B4-BE49-F238E27FC236}">
                    <a16:creationId xmlns:a16="http://schemas.microsoft.com/office/drawing/2014/main" id="{0EE643A9-70A8-4BD2-8E31-0795840E30EE}"/>
                  </a:ext>
                </a:extLst>
              </p:cNvPr>
              <p:cNvSpPr/>
              <p:nvPr/>
            </p:nvSpPr>
            <p:spPr>
              <a:xfrm>
                <a:off x="4761170" y="7412070"/>
                <a:ext cx="322580" cy="232410"/>
              </a:xfrm>
              <a:custGeom>
                <a:avLst/>
                <a:gdLst/>
                <a:ahLst/>
                <a:cxnLst/>
                <a:rect l="l" t="t" r="r" b="b"/>
                <a:pathLst>
                  <a:path w="322579" h="232409">
                    <a:moveTo>
                      <a:pt x="322503" y="55384"/>
                    </a:moveTo>
                    <a:lnTo>
                      <a:pt x="0" y="232371"/>
                    </a:lnTo>
                    <a:lnTo>
                      <a:pt x="0" y="176999"/>
                    </a:lnTo>
                    <a:lnTo>
                      <a:pt x="322503" y="0"/>
                    </a:lnTo>
                    <a:lnTo>
                      <a:pt x="322503" y="55384"/>
                    </a:lnTo>
                    <a:close/>
                  </a:path>
                </a:pathLst>
              </a:custGeom>
              <a:ln w="4445">
                <a:solidFill>
                  <a:srgbClr val="231F20"/>
                </a:solidFill>
              </a:ln>
            </p:spPr>
            <p:txBody>
              <a:bodyPr wrap="square" lIns="0" tIns="0" rIns="0" bIns="0" rtlCol="0"/>
              <a:lstStyle/>
              <a:p>
                <a:endParaRPr/>
              </a:p>
            </p:txBody>
          </p:sp>
          <p:sp>
            <p:nvSpPr>
              <p:cNvPr id="16" name="object 39">
                <a:extLst>
                  <a:ext uri="{FF2B5EF4-FFF2-40B4-BE49-F238E27FC236}">
                    <a16:creationId xmlns:a16="http://schemas.microsoft.com/office/drawing/2014/main" id="{975CF224-4443-48DB-8F2D-07843BC540F1}"/>
                  </a:ext>
                </a:extLst>
              </p:cNvPr>
              <p:cNvSpPr/>
              <p:nvPr/>
            </p:nvSpPr>
            <p:spPr>
              <a:xfrm>
                <a:off x="2741971" y="7312109"/>
                <a:ext cx="1978025" cy="347980"/>
              </a:xfrm>
              <a:custGeom>
                <a:avLst/>
                <a:gdLst/>
                <a:ahLst/>
                <a:cxnLst/>
                <a:rect l="l" t="t" r="r" b="b"/>
                <a:pathLst>
                  <a:path w="1978025" h="347979">
                    <a:moveTo>
                      <a:pt x="0" y="0"/>
                    </a:moveTo>
                    <a:lnTo>
                      <a:pt x="0" y="55359"/>
                    </a:lnTo>
                    <a:lnTo>
                      <a:pt x="1978025" y="347954"/>
                    </a:lnTo>
                    <a:lnTo>
                      <a:pt x="1978025" y="292582"/>
                    </a:lnTo>
                    <a:lnTo>
                      <a:pt x="0" y="0"/>
                    </a:lnTo>
                    <a:close/>
                  </a:path>
                </a:pathLst>
              </a:custGeom>
              <a:solidFill>
                <a:srgbClr val="E0BC8A"/>
              </a:solidFill>
            </p:spPr>
            <p:txBody>
              <a:bodyPr wrap="square" lIns="0" tIns="0" rIns="0" bIns="0" rtlCol="0"/>
              <a:lstStyle/>
              <a:p>
                <a:endParaRPr/>
              </a:p>
            </p:txBody>
          </p:sp>
          <p:sp>
            <p:nvSpPr>
              <p:cNvPr id="17" name="object 40">
                <a:extLst>
                  <a:ext uri="{FF2B5EF4-FFF2-40B4-BE49-F238E27FC236}">
                    <a16:creationId xmlns:a16="http://schemas.microsoft.com/office/drawing/2014/main" id="{F79C4A3D-3F01-4663-8CD9-7D0C001F9147}"/>
                  </a:ext>
                </a:extLst>
              </p:cNvPr>
              <p:cNvSpPr/>
              <p:nvPr/>
            </p:nvSpPr>
            <p:spPr>
              <a:xfrm>
                <a:off x="2741971" y="7312109"/>
                <a:ext cx="1978025" cy="347980"/>
              </a:xfrm>
              <a:custGeom>
                <a:avLst/>
                <a:gdLst/>
                <a:ahLst/>
                <a:cxnLst/>
                <a:rect l="l" t="t" r="r" b="b"/>
                <a:pathLst>
                  <a:path w="1978025" h="347979">
                    <a:moveTo>
                      <a:pt x="1978025" y="347954"/>
                    </a:moveTo>
                    <a:lnTo>
                      <a:pt x="0" y="55359"/>
                    </a:lnTo>
                    <a:lnTo>
                      <a:pt x="0" y="0"/>
                    </a:lnTo>
                    <a:lnTo>
                      <a:pt x="1978025" y="292582"/>
                    </a:lnTo>
                    <a:lnTo>
                      <a:pt x="1978025" y="347954"/>
                    </a:lnTo>
                    <a:close/>
                  </a:path>
                </a:pathLst>
              </a:custGeom>
              <a:ln w="4445">
                <a:solidFill>
                  <a:srgbClr val="231F20"/>
                </a:solidFill>
              </a:ln>
            </p:spPr>
            <p:txBody>
              <a:bodyPr wrap="square" lIns="0" tIns="0" rIns="0" bIns="0" rtlCol="0"/>
              <a:lstStyle/>
              <a:p>
                <a:endParaRPr/>
              </a:p>
            </p:txBody>
          </p:sp>
          <p:sp>
            <p:nvSpPr>
              <p:cNvPr id="18" name="object 41">
                <a:extLst>
                  <a:ext uri="{FF2B5EF4-FFF2-40B4-BE49-F238E27FC236}">
                    <a16:creationId xmlns:a16="http://schemas.microsoft.com/office/drawing/2014/main" id="{893C2F41-0617-4BB6-AF11-4146AF5CDA74}"/>
                  </a:ext>
                </a:extLst>
              </p:cNvPr>
              <p:cNvSpPr/>
              <p:nvPr/>
            </p:nvSpPr>
            <p:spPr>
              <a:xfrm>
                <a:off x="2741971" y="7299574"/>
                <a:ext cx="2019300" cy="305435"/>
              </a:xfrm>
              <a:custGeom>
                <a:avLst/>
                <a:gdLst/>
                <a:ahLst/>
                <a:cxnLst/>
                <a:rect l="l" t="t" r="r" b="b"/>
                <a:pathLst>
                  <a:path w="2019300" h="305434">
                    <a:moveTo>
                      <a:pt x="41020" y="0"/>
                    </a:moveTo>
                    <a:lnTo>
                      <a:pt x="0" y="12522"/>
                    </a:lnTo>
                    <a:lnTo>
                      <a:pt x="1978025" y="305117"/>
                    </a:lnTo>
                    <a:lnTo>
                      <a:pt x="2019058" y="289128"/>
                    </a:lnTo>
                    <a:lnTo>
                      <a:pt x="41020" y="0"/>
                    </a:lnTo>
                    <a:close/>
                  </a:path>
                </a:pathLst>
              </a:custGeom>
              <a:solidFill>
                <a:srgbClr val="E7CDA8"/>
              </a:solidFill>
            </p:spPr>
            <p:txBody>
              <a:bodyPr wrap="square" lIns="0" tIns="0" rIns="0" bIns="0" rtlCol="0"/>
              <a:lstStyle/>
              <a:p>
                <a:endParaRPr/>
              </a:p>
            </p:txBody>
          </p:sp>
          <p:sp>
            <p:nvSpPr>
              <p:cNvPr id="19" name="object 42">
                <a:extLst>
                  <a:ext uri="{FF2B5EF4-FFF2-40B4-BE49-F238E27FC236}">
                    <a16:creationId xmlns:a16="http://schemas.microsoft.com/office/drawing/2014/main" id="{E8A8E34F-9C23-431E-88F4-16F1C1202451}"/>
                  </a:ext>
                </a:extLst>
              </p:cNvPr>
              <p:cNvSpPr/>
              <p:nvPr/>
            </p:nvSpPr>
            <p:spPr>
              <a:xfrm>
                <a:off x="2741971" y="7299574"/>
                <a:ext cx="2019300" cy="305435"/>
              </a:xfrm>
              <a:custGeom>
                <a:avLst/>
                <a:gdLst/>
                <a:ahLst/>
                <a:cxnLst/>
                <a:rect l="l" t="t" r="r" b="b"/>
                <a:pathLst>
                  <a:path w="2019300" h="305434">
                    <a:moveTo>
                      <a:pt x="1978025" y="305117"/>
                    </a:moveTo>
                    <a:lnTo>
                      <a:pt x="0" y="12522"/>
                    </a:lnTo>
                    <a:lnTo>
                      <a:pt x="41020" y="0"/>
                    </a:lnTo>
                    <a:lnTo>
                      <a:pt x="2019058" y="289128"/>
                    </a:lnTo>
                    <a:lnTo>
                      <a:pt x="1978025" y="305117"/>
                    </a:lnTo>
                    <a:close/>
                  </a:path>
                </a:pathLst>
              </a:custGeom>
              <a:ln w="4445">
                <a:solidFill>
                  <a:srgbClr val="231F20"/>
                </a:solidFill>
              </a:ln>
            </p:spPr>
            <p:txBody>
              <a:bodyPr wrap="square" lIns="0" tIns="0" rIns="0" bIns="0" rtlCol="0"/>
              <a:lstStyle/>
              <a:p>
                <a:endParaRPr/>
              </a:p>
            </p:txBody>
          </p:sp>
          <p:sp>
            <p:nvSpPr>
              <p:cNvPr id="20" name="object 43">
                <a:extLst>
                  <a:ext uri="{FF2B5EF4-FFF2-40B4-BE49-F238E27FC236}">
                    <a16:creationId xmlns:a16="http://schemas.microsoft.com/office/drawing/2014/main" id="{1E40DFA7-C9AF-41FD-988B-75F20346A5ED}"/>
                  </a:ext>
                </a:extLst>
              </p:cNvPr>
              <p:cNvSpPr/>
              <p:nvPr/>
            </p:nvSpPr>
            <p:spPr>
              <a:xfrm>
                <a:off x="4719996" y="7589072"/>
                <a:ext cx="41275" cy="71120"/>
              </a:xfrm>
              <a:custGeom>
                <a:avLst/>
                <a:gdLst/>
                <a:ahLst/>
                <a:cxnLst/>
                <a:rect l="l" t="t" r="r" b="b"/>
                <a:pathLst>
                  <a:path w="41275" h="71120">
                    <a:moveTo>
                      <a:pt x="41173" y="0"/>
                    </a:moveTo>
                    <a:lnTo>
                      <a:pt x="0" y="15621"/>
                    </a:lnTo>
                    <a:lnTo>
                      <a:pt x="0" y="70993"/>
                    </a:lnTo>
                    <a:lnTo>
                      <a:pt x="41173" y="55372"/>
                    </a:lnTo>
                    <a:lnTo>
                      <a:pt x="41173" y="0"/>
                    </a:lnTo>
                    <a:close/>
                  </a:path>
                </a:pathLst>
              </a:custGeom>
              <a:solidFill>
                <a:srgbClr val="B68E56"/>
              </a:solidFill>
            </p:spPr>
            <p:txBody>
              <a:bodyPr wrap="square" lIns="0" tIns="0" rIns="0" bIns="0" rtlCol="0"/>
              <a:lstStyle/>
              <a:p>
                <a:endParaRPr/>
              </a:p>
            </p:txBody>
          </p:sp>
          <p:sp>
            <p:nvSpPr>
              <p:cNvPr id="21" name="object 44">
                <a:extLst>
                  <a:ext uri="{FF2B5EF4-FFF2-40B4-BE49-F238E27FC236}">
                    <a16:creationId xmlns:a16="http://schemas.microsoft.com/office/drawing/2014/main" id="{C247FB3C-1804-4D1C-B40A-B3C68087A0AA}"/>
                  </a:ext>
                </a:extLst>
              </p:cNvPr>
              <p:cNvSpPr/>
              <p:nvPr/>
            </p:nvSpPr>
            <p:spPr>
              <a:xfrm>
                <a:off x="4719996" y="7589072"/>
                <a:ext cx="41275" cy="71120"/>
              </a:xfrm>
              <a:custGeom>
                <a:avLst/>
                <a:gdLst/>
                <a:ahLst/>
                <a:cxnLst/>
                <a:rect l="l" t="t" r="r" b="b"/>
                <a:pathLst>
                  <a:path w="41275" h="71120">
                    <a:moveTo>
                      <a:pt x="41173" y="55372"/>
                    </a:moveTo>
                    <a:lnTo>
                      <a:pt x="0" y="70993"/>
                    </a:lnTo>
                    <a:lnTo>
                      <a:pt x="0" y="15621"/>
                    </a:lnTo>
                    <a:lnTo>
                      <a:pt x="41173" y="0"/>
                    </a:lnTo>
                    <a:lnTo>
                      <a:pt x="41173" y="55372"/>
                    </a:lnTo>
                    <a:close/>
                  </a:path>
                </a:pathLst>
              </a:custGeom>
              <a:ln w="4445">
                <a:solidFill>
                  <a:srgbClr val="231F20"/>
                </a:solidFill>
              </a:ln>
            </p:spPr>
            <p:txBody>
              <a:bodyPr wrap="square" lIns="0" tIns="0" rIns="0" bIns="0" rtlCol="0"/>
              <a:lstStyle/>
              <a:p>
                <a:endParaRPr/>
              </a:p>
            </p:txBody>
          </p:sp>
          <p:sp>
            <p:nvSpPr>
              <p:cNvPr id="22" name="object 45">
                <a:extLst>
                  <a:ext uri="{FF2B5EF4-FFF2-40B4-BE49-F238E27FC236}">
                    <a16:creationId xmlns:a16="http://schemas.microsoft.com/office/drawing/2014/main" id="{B0F3D871-1CA7-4F61-9303-827AA6E33FA2}"/>
                  </a:ext>
                </a:extLst>
              </p:cNvPr>
              <p:cNvSpPr/>
              <p:nvPr/>
            </p:nvSpPr>
            <p:spPr>
              <a:xfrm>
                <a:off x="2741974" y="6778226"/>
                <a:ext cx="45720" cy="542290"/>
              </a:xfrm>
              <a:custGeom>
                <a:avLst/>
                <a:gdLst/>
                <a:ahLst/>
                <a:cxnLst/>
                <a:rect l="l" t="t" r="r" b="b"/>
                <a:pathLst>
                  <a:path w="45719" h="542290">
                    <a:moveTo>
                      <a:pt x="0" y="0"/>
                    </a:moveTo>
                    <a:lnTo>
                      <a:pt x="0" y="533882"/>
                    </a:lnTo>
                    <a:lnTo>
                      <a:pt x="45224" y="541680"/>
                    </a:lnTo>
                    <a:lnTo>
                      <a:pt x="45224" y="7810"/>
                    </a:lnTo>
                    <a:lnTo>
                      <a:pt x="0" y="0"/>
                    </a:lnTo>
                    <a:close/>
                  </a:path>
                </a:pathLst>
              </a:custGeom>
              <a:solidFill>
                <a:srgbClr val="E0BC8A"/>
              </a:solidFill>
            </p:spPr>
            <p:txBody>
              <a:bodyPr wrap="square" lIns="0" tIns="0" rIns="0" bIns="0" rtlCol="0"/>
              <a:lstStyle/>
              <a:p>
                <a:endParaRPr/>
              </a:p>
            </p:txBody>
          </p:sp>
          <p:sp>
            <p:nvSpPr>
              <p:cNvPr id="23" name="object 46">
                <a:extLst>
                  <a:ext uri="{FF2B5EF4-FFF2-40B4-BE49-F238E27FC236}">
                    <a16:creationId xmlns:a16="http://schemas.microsoft.com/office/drawing/2014/main" id="{3445E5AE-0D1F-4E8F-ADD0-B8D98DF9786C}"/>
                  </a:ext>
                </a:extLst>
              </p:cNvPr>
              <p:cNvSpPr/>
              <p:nvPr/>
            </p:nvSpPr>
            <p:spPr>
              <a:xfrm>
                <a:off x="2741974" y="6778226"/>
                <a:ext cx="45720" cy="542290"/>
              </a:xfrm>
              <a:custGeom>
                <a:avLst/>
                <a:gdLst/>
                <a:ahLst/>
                <a:cxnLst/>
                <a:rect l="l" t="t" r="r" b="b"/>
                <a:pathLst>
                  <a:path w="45719" h="542290">
                    <a:moveTo>
                      <a:pt x="45224" y="541680"/>
                    </a:moveTo>
                    <a:lnTo>
                      <a:pt x="0" y="533882"/>
                    </a:lnTo>
                    <a:lnTo>
                      <a:pt x="0" y="0"/>
                    </a:lnTo>
                    <a:lnTo>
                      <a:pt x="45224" y="7810"/>
                    </a:lnTo>
                    <a:lnTo>
                      <a:pt x="45224" y="541680"/>
                    </a:lnTo>
                    <a:close/>
                  </a:path>
                </a:pathLst>
              </a:custGeom>
              <a:ln w="4445">
                <a:solidFill>
                  <a:srgbClr val="231F20"/>
                </a:solidFill>
              </a:ln>
            </p:spPr>
            <p:txBody>
              <a:bodyPr wrap="square" lIns="0" tIns="0" rIns="0" bIns="0" rtlCol="0"/>
              <a:lstStyle/>
              <a:p>
                <a:endParaRPr/>
              </a:p>
            </p:txBody>
          </p:sp>
          <p:sp>
            <p:nvSpPr>
              <p:cNvPr id="24" name="object 47">
                <a:extLst>
                  <a:ext uri="{FF2B5EF4-FFF2-40B4-BE49-F238E27FC236}">
                    <a16:creationId xmlns:a16="http://schemas.microsoft.com/office/drawing/2014/main" id="{A6A15A96-BF21-452F-9258-AB2264D39FBC}"/>
                  </a:ext>
                </a:extLst>
              </p:cNvPr>
              <p:cNvSpPr/>
              <p:nvPr/>
            </p:nvSpPr>
            <p:spPr>
              <a:xfrm>
                <a:off x="2741974" y="6765712"/>
                <a:ext cx="86360" cy="20320"/>
              </a:xfrm>
              <a:custGeom>
                <a:avLst/>
                <a:gdLst/>
                <a:ahLst/>
                <a:cxnLst/>
                <a:rect l="l" t="t" r="r" b="b"/>
                <a:pathLst>
                  <a:path w="86360" h="20320">
                    <a:moveTo>
                      <a:pt x="41008" y="0"/>
                    </a:moveTo>
                    <a:lnTo>
                      <a:pt x="0" y="12509"/>
                    </a:lnTo>
                    <a:lnTo>
                      <a:pt x="45224" y="20320"/>
                    </a:lnTo>
                    <a:lnTo>
                      <a:pt x="86245" y="7810"/>
                    </a:lnTo>
                    <a:lnTo>
                      <a:pt x="41008" y="0"/>
                    </a:lnTo>
                    <a:close/>
                  </a:path>
                </a:pathLst>
              </a:custGeom>
              <a:solidFill>
                <a:srgbClr val="E7CDA8"/>
              </a:solidFill>
            </p:spPr>
            <p:txBody>
              <a:bodyPr wrap="square" lIns="0" tIns="0" rIns="0" bIns="0" rtlCol="0"/>
              <a:lstStyle/>
              <a:p>
                <a:endParaRPr/>
              </a:p>
            </p:txBody>
          </p:sp>
          <p:sp>
            <p:nvSpPr>
              <p:cNvPr id="25" name="object 48">
                <a:extLst>
                  <a:ext uri="{FF2B5EF4-FFF2-40B4-BE49-F238E27FC236}">
                    <a16:creationId xmlns:a16="http://schemas.microsoft.com/office/drawing/2014/main" id="{933D6D45-6C1C-4557-A602-F52B13A969AB}"/>
                  </a:ext>
                </a:extLst>
              </p:cNvPr>
              <p:cNvSpPr/>
              <p:nvPr/>
            </p:nvSpPr>
            <p:spPr>
              <a:xfrm>
                <a:off x="2741974" y="6765712"/>
                <a:ext cx="86360" cy="20320"/>
              </a:xfrm>
              <a:custGeom>
                <a:avLst/>
                <a:gdLst/>
                <a:ahLst/>
                <a:cxnLst/>
                <a:rect l="l" t="t" r="r" b="b"/>
                <a:pathLst>
                  <a:path w="86360" h="20320">
                    <a:moveTo>
                      <a:pt x="45224" y="20320"/>
                    </a:moveTo>
                    <a:lnTo>
                      <a:pt x="0" y="12509"/>
                    </a:lnTo>
                    <a:lnTo>
                      <a:pt x="41008" y="0"/>
                    </a:lnTo>
                    <a:lnTo>
                      <a:pt x="86245" y="7810"/>
                    </a:lnTo>
                    <a:lnTo>
                      <a:pt x="45224" y="20320"/>
                    </a:lnTo>
                    <a:close/>
                  </a:path>
                </a:pathLst>
              </a:custGeom>
              <a:ln w="4445">
                <a:solidFill>
                  <a:srgbClr val="231F20"/>
                </a:solidFill>
              </a:ln>
            </p:spPr>
            <p:txBody>
              <a:bodyPr wrap="square" lIns="0" tIns="0" rIns="0" bIns="0" rtlCol="0"/>
              <a:lstStyle/>
              <a:p>
                <a:endParaRPr/>
              </a:p>
            </p:txBody>
          </p:sp>
          <p:sp>
            <p:nvSpPr>
              <p:cNvPr id="26" name="object 49">
                <a:extLst>
                  <a:ext uri="{FF2B5EF4-FFF2-40B4-BE49-F238E27FC236}">
                    <a16:creationId xmlns:a16="http://schemas.microsoft.com/office/drawing/2014/main" id="{5C1B1CDB-CAFB-4013-B541-D569F0C53EFC}"/>
                  </a:ext>
                </a:extLst>
              </p:cNvPr>
              <p:cNvSpPr/>
              <p:nvPr/>
            </p:nvSpPr>
            <p:spPr>
              <a:xfrm>
                <a:off x="2787195" y="6773894"/>
                <a:ext cx="41275" cy="546100"/>
              </a:xfrm>
              <a:custGeom>
                <a:avLst/>
                <a:gdLst/>
                <a:ahLst/>
                <a:cxnLst/>
                <a:rect l="l" t="t" r="r" b="b"/>
                <a:pathLst>
                  <a:path w="41275" h="546100">
                    <a:moveTo>
                      <a:pt x="41173" y="0"/>
                    </a:moveTo>
                    <a:lnTo>
                      <a:pt x="0" y="12141"/>
                    </a:lnTo>
                    <a:lnTo>
                      <a:pt x="0" y="546011"/>
                    </a:lnTo>
                    <a:lnTo>
                      <a:pt x="41173" y="533844"/>
                    </a:lnTo>
                    <a:lnTo>
                      <a:pt x="41173" y="0"/>
                    </a:lnTo>
                    <a:close/>
                  </a:path>
                </a:pathLst>
              </a:custGeom>
              <a:solidFill>
                <a:srgbClr val="B68E56"/>
              </a:solidFill>
            </p:spPr>
            <p:txBody>
              <a:bodyPr wrap="square" lIns="0" tIns="0" rIns="0" bIns="0" rtlCol="0"/>
              <a:lstStyle/>
              <a:p>
                <a:endParaRPr/>
              </a:p>
            </p:txBody>
          </p:sp>
          <p:sp>
            <p:nvSpPr>
              <p:cNvPr id="27" name="object 50">
                <a:extLst>
                  <a:ext uri="{FF2B5EF4-FFF2-40B4-BE49-F238E27FC236}">
                    <a16:creationId xmlns:a16="http://schemas.microsoft.com/office/drawing/2014/main" id="{9665B837-6C96-4A53-BF63-3A94C1738732}"/>
                  </a:ext>
                </a:extLst>
              </p:cNvPr>
              <p:cNvSpPr/>
              <p:nvPr/>
            </p:nvSpPr>
            <p:spPr>
              <a:xfrm>
                <a:off x="2787195" y="6773894"/>
                <a:ext cx="41275" cy="546100"/>
              </a:xfrm>
              <a:custGeom>
                <a:avLst/>
                <a:gdLst/>
                <a:ahLst/>
                <a:cxnLst/>
                <a:rect l="l" t="t" r="r" b="b"/>
                <a:pathLst>
                  <a:path w="41275" h="546100">
                    <a:moveTo>
                      <a:pt x="41173" y="533844"/>
                    </a:moveTo>
                    <a:lnTo>
                      <a:pt x="0" y="546011"/>
                    </a:lnTo>
                    <a:lnTo>
                      <a:pt x="0" y="12141"/>
                    </a:lnTo>
                    <a:lnTo>
                      <a:pt x="41173" y="0"/>
                    </a:lnTo>
                    <a:lnTo>
                      <a:pt x="41173" y="533844"/>
                    </a:lnTo>
                    <a:close/>
                  </a:path>
                </a:pathLst>
              </a:custGeom>
              <a:ln w="4445">
                <a:solidFill>
                  <a:srgbClr val="231F20"/>
                </a:solidFill>
              </a:ln>
            </p:spPr>
            <p:txBody>
              <a:bodyPr wrap="square" lIns="0" tIns="0" rIns="0" bIns="0" rtlCol="0"/>
              <a:lstStyle/>
              <a:p>
                <a:endParaRPr/>
              </a:p>
            </p:txBody>
          </p:sp>
          <p:sp>
            <p:nvSpPr>
              <p:cNvPr id="28" name="object 51">
                <a:extLst>
                  <a:ext uri="{FF2B5EF4-FFF2-40B4-BE49-F238E27FC236}">
                    <a16:creationId xmlns:a16="http://schemas.microsoft.com/office/drawing/2014/main" id="{1A6C6EFA-DEA1-449B-B8BE-DA1FA96C0EDA}"/>
                  </a:ext>
                </a:extLst>
              </p:cNvPr>
              <p:cNvSpPr/>
              <p:nvPr/>
            </p:nvSpPr>
            <p:spPr>
              <a:xfrm>
                <a:off x="3392384" y="6873139"/>
                <a:ext cx="45720" cy="542290"/>
              </a:xfrm>
              <a:custGeom>
                <a:avLst/>
                <a:gdLst/>
                <a:ahLst/>
                <a:cxnLst/>
                <a:rect l="l" t="t" r="r" b="b"/>
                <a:pathLst>
                  <a:path w="45720" h="542290">
                    <a:moveTo>
                      <a:pt x="0" y="0"/>
                    </a:moveTo>
                    <a:lnTo>
                      <a:pt x="0" y="533869"/>
                    </a:lnTo>
                    <a:lnTo>
                      <a:pt x="45237" y="541693"/>
                    </a:lnTo>
                    <a:lnTo>
                      <a:pt x="45237" y="7835"/>
                    </a:lnTo>
                    <a:lnTo>
                      <a:pt x="0" y="0"/>
                    </a:lnTo>
                    <a:close/>
                  </a:path>
                </a:pathLst>
              </a:custGeom>
              <a:solidFill>
                <a:srgbClr val="E0BC8A"/>
              </a:solidFill>
            </p:spPr>
            <p:txBody>
              <a:bodyPr wrap="square" lIns="0" tIns="0" rIns="0" bIns="0" rtlCol="0"/>
              <a:lstStyle/>
              <a:p>
                <a:endParaRPr/>
              </a:p>
            </p:txBody>
          </p:sp>
          <p:sp>
            <p:nvSpPr>
              <p:cNvPr id="29" name="object 52">
                <a:extLst>
                  <a:ext uri="{FF2B5EF4-FFF2-40B4-BE49-F238E27FC236}">
                    <a16:creationId xmlns:a16="http://schemas.microsoft.com/office/drawing/2014/main" id="{40BB01AD-6CF7-4E57-9A92-37791F0C2CEE}"/>
                  </a:ext>
                </a:extLst>
              </p:cNvPr>
              <p:cNvSpPr/>
              <p:nvPr/>
            </p:nvSpPr>
            <p:spPr>
              <a:xfrm>
                <a:off x="3392384" y="6873139"/>
                <a:ext cx="45720" cy="542290"/>
              </a:xfrm>
              <a:custGeom>
                <a:avLst/>
                <a:gdLst/>
                <a:ahLst/>
                <a:cxnLst/>
                <a:rect l="l" t="t" r="r" b="b"/>
                <a:pathLst>
                  <a:path w="45720" h="542290">
                    <a:moveTo>
                      <a:pt x="45237" y="541693"/>
                    </a:moveTo>
                    <a:lnTo>
                      <a:pt x="0" y="533869"/>
                    </a:lnTo>
                    <a:lnTo>
                      <a:pt x="0" y="0"/>
                    </a:lnTo>
                    <a:lnTo>
                      <a:pt x="45237" y="7835"/>
                    </a:lnTo>
                    <a:lnTo>
                      <a:pt x="45237" y="541693"/>
                    </a:lnTo>
                    <a:close/>
                  </a:path>
                </a:pathLst>
              </a:custGeom>
              <a:ln w="4445">
                <a:solidFill>
                  <a:srgbClr val="231F20"/>
                </a:solidFill>
              </a:ln>
            </p:spPr>
            <p:txBody>
              <a:bodyPr wrap="square" lIns="0" tIns="0" rIns="0" bIns="0" rtlCol="0"/>
              <a:lstStyle/>
              <a:p>
                <a:endParaRPr/>
              </a:p>
            </p:txBody>
          </p:sp>
          <p:sp>
            <p:nvSpPr>
              <p:cNvPr id="30" name="object 53">
                <a:extLst>
                  <a:ext uri="{FF2B5EF4-FFF2-40B4-BE49-F238E27FC236}">
                    <a16:creationId xmlns:a16="http://schemas.microsoft.com/office/drawing/2014/main" id="{BBD95C5B-5FD3-485A-A5F5-D96A24D0EE6B}"/>
                  </a:ext>
                </a:extLst>
              </p:cNvPr>
              <p:cNvSpPr/>
              <p:nvPr/>
            </p:nvSpPr>
            <p:spPr>
              <a:xfrm>
                <a:off x="3392384" y="6860627"/>
                <a:ext cx="86360" cy="20955"/>
              </a:xfrm>
              <a:custGeom>
                <a:avLst/>
                <a:gdLst/>
                <a:ahLst/>
                <a:cxnLst/>
                <a:rect l="l" t="t" r="r" b="b"/>
                <a:pathLst>
                  <a:path w="86360" h="20954">
                    <a:moveTo>
                      <a:pt x="41021" y="0"/>
                    </a:moveTo>
                    <a:lnTo>
                      <a:pt x="0" y="12509"/>
                    </a:lnTo>
                    <a:lnTo>
                      <a:pt x="45237" y="20345"/>
                    </a:lnTo>
                    <a:lnTo>
                      <a:pt x="86245" y="7823"/>
                    </a:lnTo>
                    <a:lnTo>
                      <a:pt x="41021" y="0"/>
                    </a:lnTo>
                    <a:close/>
                  </a:path>
                </a:pathLst>
              </a:custGeom>
              <a:solidFill>
                <a:srgbClr val="E7CDA8"/>
              </a:solidFill>
            </p:spPr>
            <p:txBody>
              <a:bodyPr wrap="square" lIns="0" tIns="0" rIns="0" bIns="0" rtlCol="0"/>
              <a:lstStyle/>
              <a:p>
                <a:endParaRPr/>
              </a:p>
            </p:txBody>
          </p:sp>
          <p:sp>
            <p:nvSpPr>
              <p:cNvPr id="31" name="object 54">
                <a:extLst>
                  <a:ext uri="{FF2B5EF4-FFF2-40B4-BE49-F238E27FC236}">
                    <a16:creationId xmlns:a16="http://schemas.microsoft.com/office/drawing/2014/main" id="{BEC4DC2C-8CC6-4779-9E75-C3A867AAA0FC}"/>
                  </a:ext>
                </a:extLst>
              </p:cNvPr>
              <p:cNvSpPr/>
              <p:nvPr/>
            </p:nvSpPr>
            <p:spPr>
              <a:xfrm>
                <a:off x="3392384" y="6860627"/>
                <a:ext cx="86360" cy="20955"/>
              </a:xfrm>
              <a:custGeom>
                <a:avLst/>
                <a:gdLst/>
                <a:ahLst/>
                <a:cxnLst/>
                <a:rect l="l" t="t" r="r" b="b"/>
                <a:pathLst>
                  <a:path w="86360" h="20954">
                    <a:moveTo>
                      <a:pt x="45237" y="20345"/>
                    </a:moveTo>
                    <a:lnTo>
                      <a:pt x="0" y="12509"/>
                    </a:lnTo>
                    <a:lnTo>
                      <a:pt x="41021" y="0"/>
                    </a:lnTo>
                    <a:lnTo>
                      <a:pt x="86245" y="7823"/>
                    </a:lnTo>
                    <a:lnTo>
                      <a:pt x="45237" y="20345"/>
                    </a:lnTo>
                    <a:close/>
                  </a:path>
                </a:pathLst>
              </a:custGeom>
              <a:ln w="4445">
                <a:solidFill>
                  <a:srgbClr val="231F20"/>
                </a:solidFill>
              </a:ln>
            </p:spPr>
            <p:txBody>
              <a:bodyPr wrap="square" lIns="0" tIns="0" rIns="0" bIns="0" rtlCol="0"/>
              <a:lstStyle/>
              <a:p>
                <a:endParaRPr/>
              </a:p>
            </p:txBody>
          </p:sp>
          <p:sp>
            <p:nvSpPr>
              <p:cNvPr id="32" name="object 55">
                <a:extLst>
                  <a:ext uri="{FF2B5EF4-FFF2-40B4-BE49-F238E27FC236}">
                    <a16:creationId xmlns:a16="http://schemas.microsoft.com/office/drawing/2014/main" id="{24083BE9-6D86-43FC-AD95-E7E28422166A}"/>
                  </a:ext>
                </a:extLst>
              </p:cNvPr>
              <p:cNvSpPr/>
              <p:nvPr/>
            </p:nvSpPr>
            <p:spPr>
              <a:xfrm>
                <a:off x="3437618" y="6868808"/>
                <a:ext cx="41275" cy="546100"/>
              </a:xfrm>
              <a:custGeom>
                <a:avLst/>
                <a:gdLst/>
                <a:ahLst/>
                <a:cxnLst/>
                <a:rect l="l" t="t" r="r" b="b"/>
                <a:pathLst>
                  <a:path w="41275" h="546100">
                    <a:moveTo>
                      <a:pt x="41173" y="0"/>
                    </a:moveTo>
                    <a:lnTo>
                      <a:pt x="0" y="12166"/>
                    </a:lnTo>
                    <a:lnTo>
                      <a:pt x="0" y="546023"/>
                    </a:lnTo>
                    <a:lnTo>
                      <a:pt x="41173" y="533857"/>
                    </a:lnTo>
                    <a:lnTo>
                      <a:pt x="41173" y="0"/>
                    </a:lnTo>
                    <a:close/>
                  </a:path>
                </a:pathLst>
              </a:custGeom>
              <a:solidFill>
                <a:srgbClr val="B68E56"/>
              </a:solidFill>
            </p:spPr>
            <p:txBody>
              <a:bodyPr wrap="square" lIns="0" tIns="0" rIns="0" bIns="0" rtlCol="0"/>
              <a:lstStyle/>
              <a:p>
                <a:endParaRPr/>
              </a:p>
            </p:txBody>
          </p:sp>
          <p:sp>
            <p:nvSpPr>
              <p:cNvPr id="33" name="object 56">
                <a:extLst>
                  <a:ext uri="{FF2B5EF4-FFF2-40B4-BE49-F238E27FC236}">
                    <a16:creationId xmlns:a16="http://schemas.microsoft.com/office/drawing/2014/main" id="{6321D288-DB92-47FE-9318-A98549DC4DCC}"/>
                  </a:ext>
                </a:extLst>
              </p:cNvPr>
              <p:cNvSpPr/>
              <p:nvPr/>
            </p:nvSpPr>
            <p:spPr>
              <a:xfrm>
                <a:off x="3437618" y="6868808"/>
                <a:ext cx="41275" cy="546100"/>
              </a:xfrm>
              <a:custGeom>
                <a:avLst/>
                <a:gdLst/>
                <a:ahLst/>
                <a:cxnLst/>
                <a:rect l="l" t="t" r="r" b="b"/>
                <a:pathLst>
                  <a:path w="41275" h="546100">
                    <a:moveTo>
                      <a:pt x="41173" y="533857"/>
                    </a:moveTo>
                    <a:lnTo>
                      <a:pt x="0" y="546023"/>
                    </a:lnTo>
                    <a:lnTo>
                      <a:pt x="0" y="12166"/>
                    </a:lnTo>
                    <a:lnTo>
                      <a:pt x="41173" y="0"/>
                    </a:lnTo>
                    <a:lnTo>
                      <a:pt x="41173" y="533857"/>
                    </a:lnTo>
                    <a:close/>
                  </a:path>
                </a:pathLst>
              </a:custGeom>
              <a:ln w="4445">
                <a:solidFill>
                  <a:srgbClr val="231F20"/>
                </a:solidFill>
              </a:ln>
            </p:spPr>
            <p:txBody>
              <a:bodyPr wrap="square" lIns="0" tIns="0" rIns="0" bIns="0" rtlCol="0"/>
              <a:lstStyle/>
              <a:p>
                <a:endParaRPr/>
              </a:p>
            </p:txBody>
          </p:sp>
          <p:sp>
            <p:nvSpPr>
              <p:cNvPr id="34" name="object 57">
                <a:extLst>
                  <a:ext uri="{FF2B5EF4-FFF2-40B4-BE49-F238E27FC236}">
                    <a16:creationId xmlns:a16="http://schemas.microsoft.com/office/drawing/2014/main" id="{D79E0C05-0A97-4894-8EC7-C47C7EDCD077}"/>
                  </a:ext>
                </a:extLst>
              </p:cNvPr>
              <p:cNvSpPr/>
              <p:nvPr/>
            </p:nvSpPr>
            <p:spPr>
              <a:xfrm>
                <a:off x="4033587" y="6968092"/>
                <a:ext cx="45720" cy="542290"/>
              </a:xfrm>
              <a:custGeom>
                <a:avLst/>
                <a:gdLst/>
                <a:ahLst/>
                <a:cxnLst/>
                <a:rect l="l" t="t" r="r" b="b"/>
                <a:pathLst>
                  <a:path w="45720" h="542290">
                    <a:moveTo>
                      <a:pt x="0" y="0"/>
                    </a:moveTo>
                    <a:lnTo>
                      <a:pt x="0" y="533844"/>
                    </a:lnTo>
                    <a:lnTo>
                      <a:pt x="45237" y="541667"/>
                    </a:lnTo>
                    <a:lnTo>
                      <a:pt x="45237" y="7797"/>
                    </a:lnTo>
                    <a:lnTo>
                      <a:pt x="0" y="0"/>
                    </a:lnTo>
                    <a:close/>
                  </a:path>
                </a:pathLst>
              </a:custGeom>
              <a:solidFill>
                <a:srgbClr val="E0BC8A"/>
              </a:solidFill>
            </p:spPr>
            <p:txBody>
              <a:bodyPr wrap="square" lIns="0" tIns="0" rIns="0" bIns="0" rtlCol="0"/>
              <a:lstStyle/>
              <a:p>
                <a:endParaRPr/>
              </a:p>
            </p:txBody>
          </p:sp>
          <p:sp>
            <p:nvSpPr>
              <p:cNvPr id="35" name="object 58">
                <a:extLst>
                  <a:ext uri="{FF2B5EF4-FFF2-40B4-BE49-F238E27FC236}">
                    <a16:creationId xmlns:a16="http://schemas.microsoft.com/office/drawing/2014/main" id="{3A77B08E-1B8A-4318-B936-844318B434A8}"/>
                  </a:ext>
                </a:extLst>
              </p:cNvPr>
              <p:cNvSpPr/>
              <p:nvPr/>
            </p:nvSpPr>
            <p:spPr>
              <a:xfrm>
                <a:off x="4033587" y="6968092"/>
                <a:ext cx="45720" cy="542290"/>
              </a:xfrm>
              <a:custGeom>
                <a:avLst/>
                <a:gdLst/>
                <a:ahLst/>
                <a:cxnLst/>
                <a:rect l="l" t="t" r="r" b="b"/>
                <a:pathLst>
                  <a:path w="45720" h="542290">
                    <a:moveTo>
                      <a:pt x="45237" y="541667"/>
                    </a:moveTo>
                    <a:lnTo>
                      <a:pt x="0" y="533844"/>
                    </a:lnTo>
                    <a:lnTo>
                      <a:pt x="0" y="0"/>
                    </a:lnTo>
                    <a:lnTo>
                      <a:pt x="45237" y="7797"/>
                    </a:lnTo>
                    <a:lnTo>
                      <a:pt x="45237" y="541667"/>
                    </a:lnTo>
                    <a:close/>
                  </a:path>
                </a:pathLst>
              </a:custGeom>
              <a:ln w="4445">
                <a:solidFill>
                  <a:srgbClr val="231F20"/>
                </a:solidFill>
              </a:ln>
            </p:spPr>
            <p:txBody>
              <a:bodyPr wrap="square" lIns="0" tIns="0" rIns="0" bIns="0" rtlCol="0"/>
              <a:lstStyle/>
              <a:p>
                <a:endParaRPr/>
              </a:p>
            </p:txBody>
          </p:sp>
          <p:sp>
            <p:nvSpPr>
              <p:cNvPr id="36" name="object 59">
                <a:extLst>
                  <a:ext uri="{FF2B5EF4-FFF2-40B4-BE49-F238E27FC236}">
                    <a16:creationId xmlns:a16="http://schemas.microsoft.com/office/drawing/2014/main" id="{821F99C9-31FD-49CB-B0FA-DF00414CD459}"/>
                  </a:ext>
                </a:extLst>
              </p:cNvPr>
              <p:cNvSpPr/>
              <p:nvPr/>
            </p:nvSpPr>
            <p:spPr>
              <a:xfrm>
                <a:off x="4033587" y="6955556"/>
                <a:ext cx="86360" cy="20955"/>
              </a:xfrm>
              <a:custGeom>
                <a:avLst/>
                <a:gdLst/>
                <a:ahLst/>
                <a:cxnLst/>
                <a:rect l="l" t="t" r="r" b="b"/>
                <a:pathLst>
                  <a:path w="86360" h="20954">
                    <a:moveTo>
                      <a:pt x="41021" y="0"/>
                    </a:moveTo>
                    <a:lnTo>
                      <a:pt x="0" y="12534"/>
                    </a:lnTo>
                    <a:lnTo>
                      <a:pt x="45237" y="20332"/>
                    </a:lnTo>
                    <a:lnTo>
                      <a:pt x="86233" y="7823"/>
                    </a:lnTo>
                    <a:lnTo>
                      <a:pt x="41021" y="0"/>
                    </a:lnTo>
                    <a:close/>
                  </a:path>
                </a:pathLst>
              </a:custGeom>
              <a:solidFill>
                <a:srgbClr val="E7CDA8"/>
              </a:solidFill>
            </p:spPr>
            <p:txBody>
              <a:bodyPr wrap="square" lIns="0" tIns="0" rIns="0" bIns="0" rtlCol="0"/>
              <a:lstStyle/>
              <a:p>
                <a:endParaRPr/>
              </a:p>
            </p:txBody>
          </p:sp>
          <p:sp>
            <p:nvSpPr>
              <p:cNvPr id="37" name="object 60">
                <a:extLst>
                  <a:ext uri="{FF2B5EF4-FFF2-40B4-BE49-F238E27FC236}">
                    <a16:creationId xmlns:a16="http://schemas.microsoft.com/office/drawing/2014/main" id="{BB4E3931-A164-4019-9260-2F177DC99E86}"/>
                  </a:ext>
                </a:extLst>
              </p:cNvPr>
              <p:cNvSpPr/>
              <p:nvPr/>
            </p:nvSpPr>
            <p:spPr>
              <a:xfrm>
                <a:off x="4033587" y="6955556"/>
                <a:ext cx="86360" cy="20955"/>
              </a:xfrm>
              <a:custGeom>
                <a:avLst/>
                <a:gdLst/>
                <a:ahLst/>
                <a:cxnLst/>
                <a:rect l="l" t="t" r="r" b="b"/>
                <a:pathLst>
                  <a:path w="86360" h="20954">
                    <a:moveTo>
                      <a:pt x="45237" y="20332"/>
                    </a:moveTo>
                    <a:lnTo>
                      <a:pt x="0" y="12534"/>
                    </a:lnTo>
                    <a:lnTo>
                      <a:pt x="41021" y="0"/>
                    </a:lnTo>
                    <a:lnTo>
                      <a:pt x="86233" y="7823"/>
                    </a:lnTo>
                    <a:lnTo>
                      <a:pt x="45237" y="20332"/>
                    </a:lnTo>
                    <a:close/>
                  </a:path>
                </a:pathLst>
              </a:custGeom>
              <a:ln w="4445">
                <a:solidFill>
                  <a:srgbClr val="231F20"/>
                </a:solidFill>
              </a:ln>
            </p:spPr>
            <p:txBody>
              <a:bodyPr wrap="square" lIns="0" tIns="0" rIns="0" bIns="0" rtlCol="0"/>
              <a:lstStyle/>
              <a:p>
                <a:endParaRPr/>
              </a:p>
            </p:txBody>
          </p:sp>
          <p:sp>
            <p:nvSpPr>
              <p:cNvPr id="38" name="object 61">
                <a:extLst>
                  <a:ext uri="{FF2B5EF4-FFF2-40B4-BE49-F238E27FC236}">
                    <a16:creationId xmlns:a16="http://schemas.microsoft.com/office/drawing/2014/main" id="{95F55771-AF30-46D6-BF37-516D1695A613}"/>
                  </a:ext>
                </a:extLst>
              </p:cNvPr>
              <p:cNvSpPr/>
              <p:nvPr/>
            </p:nvSpPr>
            <p:spPr>
              <a:xfrm>
                <a:off x="4078824" y="6963736"/>
                <a:ext cx="41275" cy="546100"/>
              </a:xfrm>
              <a:custGeom>
                <a:avLst/>
                <a:gdLst/>
                <a:ahLst/>
                <a:cxnLst/>
                <a:rect l="l" t="t" r="r" b="b"/>
                <a:pathLst>
                  <a:path w="41275" h="546100">
                    <a:moveTo>
                      <a:pt x="41160" y="0"/>
                    </a:moveTo>
                    <a:lnTo>
                      <a:pt x="0" y="12153"/>
                    </a:lnTo>
                    <a:lnTo>
                      <a:pt x="0" y="546023"/>
                    </a:lnTo>
                    <a:lnTo>
                      <a:pt x="41160" y="533857"/>
                    </a:lnTo>
                    <a:lnTo>
                      <a:pt x="41160" y="0"/>
                    </a:lnTo>
                    <a:close/>
                  </a:path>
                </a:pathLst>
              </a:custGeom>
              <a:solidFill>
                <a:srgbClr val="B68E56"/>
              </a:solidFill>
            </p:spPr>
            <p:txBody>
              <a:bodyPr wrap="square" lIns="0" tIns="0" rIns="0" bIns="0" rtlCol="0"/>
              <a:lstStyle/>
              <a:p>
                <a:endParaRPr/>
              </a:p>
            </p:txBody>
          </p:sp>
          <p:sp>
            <p:nvSpPr>
              <p:cNvPr id="39" name="object 62">
                <a:extLst>
                  <a:ext uri="{FF2B5EF4-FFF2-40B4-BE49-F238E27FC236}">
                    <a16:creationId xmlns:a16="http://schemas.microsoft.com/office/drawing/2014/main" id="{EFE93EFF-22F8-4F58-92AD-909D0CF4DA10}"/>
                  </a:ext>
                </a:extLst>
              </p:cNvPr>
              <p:cNvSpPr/>
              <p:nvPr/>
            </p:nvSpPr>
            <p:spPr>
              <a:xfrm>
                <a:off x="4078824" y="6963736"/>
                <a:ext cx="41275" cy="546100"/>
              </a:xfrm>
              <a:custGeom>
                <a:avLst/>
                <a:gdLst/>
                <a:ahLst/>
                <a:cxnLst/>
                <a:rect l="l" t="t" r="r" b="b"/>
                <a:pathLst>
                  <a:path w="41275" h="546100">
                    <a:moveTo>
                      <a:pt x="41160" y="533857"/>
                    </a:moveTo>
                    <a:lnTo>
                      <a:pt x="0" y="546023"/>
                    </a:lnTo>
                    <a:lnTo>
                      <a:pt x="0" y="12153"/>
                    </a:lnTo>
                    <a:lnTo>
                      <a:pt x="41160" y="0"/>
                    </a:lnTo>
                    <a:lnTo>
                      <a:pt x="41160" y="533857"/>
                    </a:lnTo>
                    <a:close/>
                  </a:path>
                </a:pathLst>
              </a:custGeom>
              <a:ln w="4444">
                <a:solidFill>
                  <a:srgbClr val="231F20"/>
                </a:solidFill>
              </a:ln>
            </p:spPr>
            <p:txBody>
              <a:bodyPr wrap="square" lIns="0" tIns="0" rIns="0" bIns="0" rtlCol="0"/>
              <a:lstStyle/>
              <a:p>
                <a:endParaRPr/>
              </a:p>
            </p:txBody>
          </p:sp>
          <p:sp>
            <p:nvSpPr>
              <p:cNvPr id="40" name="object 63">
                <a:extLst>
                  <a:ext uri="{FF2B5EF4-FFF2-40B4-BE49-F238E27FC236}">
                    <a16:creationId xmlns:a16="http://schemas.microsoft.com/office/drawing/2014/main" id="{5ACF1254-5179-47D1-87B7-DD3AFA7AF062}"/>
                  </a:ext>
                </a:extLst>
              </p:cNvPr>
              <p:cNvSpPr/>
              <p:nvPr/>
            </p:nvSpPr>
            <p:spPr>
              <a:xfrm>
                <a:off x="4674785" y="7063012"/>
                <a:ext cx="45720" cy="542290"/>
              </a:xfrm>
              <a:custGeom>
                <a:avLst/>
                <a:gdLst/>
                <a:ahLst/>
                <a:cxnLst/>
                <a:rect l="l" t="t" r="r" b="b"/>
                <a:pathLst>
                  <a:path w="45720" h="542290">
                    <a:moveTo>
                      <a:pt x="0" y="0"/>
                    </a:moveTo>
                    <a:lnTo>
                      <a:pt x="0" y="533857"/>
                    </a:lnTo>
                    <a:lnTo>
                      <a:pt x="45212" y="541680"/>
                    </a:lnTo>
                    <a:lnTo>
                      <a:pt x="45212" y="7797"/>
                    </a:lnTo>
                    <a:lnTo>
                      <a:pt x="0" y="0"/>
                    </a:lnTo>
                    <a:close/>
                  </a:path>
                </a:pathLst>
              </a:custGeom>
              <a:solidFill>
                <a:srgbClr val="E0BC8A"/>
              </a:solidFill>
            </p:spPr>
            <p:txBody>
              <a:bodyPr wrap="square" lIns="0" tIns="0" rIns="0" bIns="0" rtlCol="0"/>
              <a:lstStyle/>
              <a:p>
                <a:endParaRPr/>
              </a:p>
            </p:txBody>
          </p:sp>
          <p:sp>
            <p:nvSpPr>
              <p:cNvPr id="41" name="object 64">
                <a:extLst>
                  <a:ext uri="{FF2B5EF4-FFF2-40B4-BE49-F238E27FC236}">
                    <a16:creationId xmlns:a16="http://schemas.microsoft.com/office/drawing/2014/main" id="{230DB2E9-4B00-46F1-B0E8-F395BA7679EA}"/>
                  </a:ext>
                </a:extLst>
              </p:cNvPr>
              <p:cNvSpPr/>
              <p:nvPr/>
            </p:nvSpPr>
            <p:spPr>
              <a:xfrm>
                <a:off x="4674785" y="7063012"/>
                <a:ext cx="45720" cy="542290"/>
              </a:xfrm>
              <a:custGeom>
                <a:avLst/>
                <a:gdLst/>
                <a:ahLst/>
                <a:cxnLst/>
                <a:rect l="l" t="t" r="r" b="b"/>
                <a:pathLst>
                  <a:path w="45720" h="542290">
                    <a:moveTo>
                      <a:pt x="45212" y="541680"/>
                    </a:moveTo>
                    <a:lnTo>
                      <a:pt x="0" y="533857"/>
                    </a:lnTo>
                    <a:lnTo>
                      <a:pt x="0" y="0"/>
                    </a:lnTo>
                    <a:lnTo>
                      <a:pt x="45212" y="7797"/>
                    </a:lnTo>
                    <a:lnTo>
                      <a:pt x="45212" y="541680"/>
                    </a:lnTo>
                    <a:close/>
                  </a:path>
                </a:pathLst>
              </a:custGeom>
              <a:ln w="4445">
                <a:solidFill>
                  <a:srgbClr val="231F20"/>
                </a:solidFill>
              </a:ln>
            </p:spPr>
            <p:txBody>
              <a:bodyPr wrap="square" lIns="0" tIns="0" rIns="0" bIns="0" rtlCol="0"/>
              <a:lstStyle/>
              <a:p>
                <a:endParaRPr/>
              </a:p>
            </p:txBody>
          </p:sp>
          <p:sp>
            <p:nvSpPr>
              <p:cNvPr id="42" name="object 65">
                <a:extLst>
                  <a:ext uri="{FF2B5EF4-FFF2-40B4-BE49-F238E27FC236}">
                    <a16:creationId xmlns:a16="http://schemas.microsoft.com/office/drawing/2014/main" id="{879ADC96-EBEC-4870-9947-CC0FE7F4ED7A}"/>
                  </a:ext>
                </a:extLst>
              </p:cNvPr>
              <p:cNvSpPr/>
              <p:nvPr/>
            </p:nvSpPr>
            <p:spPr>
              <a:xfrm>
                <a:off x="4674785" y="7050508"/>
                <a:ext cx="86360" cy="20320"/>
              </a:xfrm>
              <a:custGeom>
                <a:avLst/>
                <a:gdLst/>
                <a:ahLst/>
                <a:cxnLst/>
                <a:rect l="l" t="t" r="r" b="b"/>
                <a:pathLst>
                  <a:path w="86360" h="20320">
                    <a:moveTo>
                      <a:pt x="41021" y="0"/>
                    </a:moveTo>
                    <a:lnTo>
                      <a:pt x="0" y="12509"/>
                    </a:lnTo>
                    <a:lnTo>
                      <a:pt x="45212" y="20307"/>
                    </a:lnTo>
                    <a:lnTo>
                      <a:pt x="86245" y="7785"/>
                    </a:lnTo>
                    <a:lnTo>
                      <a:pt x="41021" y="0"/>
                    </a:lnTo>
                    <a:close/>
                  </a:path>
                </a:pathLst>
              </a:custGeom>
              <a:solidFill>
                <a:srgbClr val="E7CDA8"/>
              </a:solidFill>
            </p:spPr>
            <p:txBody>
              <a:bodyPr wrap="square" lIns="0" tIns="0" rIns="0" bIns="0" rtlCol="0"/>
              <a:lstStyle/>
              <a:p>
                <a:endParaRPr/>
              </a:p>
            </p:txBody>
          </p:sp>
          <p:sp>
            <p:nvSpPr>
              <p:cNvPr id="43" name="object 66">
                <a:extLst>
                  <a:ext uri="{FF2B5EF4-FFF2-40B4-BE49-F238E27FC236}">
                    <a16:creationId xmlns:a16="http://schemas.microsoft.com/office/drawing/2014/main" id="{7C723F1B-93B8-4B2F-896F-5C6FC489698D}"/>
                  </a:ext>
                </a:extLst>
              </p:cNvPr>
              <p:cNvSpPr/>
              <p:nvPr/>
            </p:nvSpPr>
            <p:spPr>
              <a:xfrm>
                <a:off x="4674785" y="7050508"/>
                <a:ext cx="86360" cy="20320"/>
              </a:xfrm>
              <a:custGeom>
                <a:avLst/>
                <a:gdLst/>
                <a:ahLst/>
                <a:cxnLst/>
                <a:rect l="l" t="t" r="r" b="b"/>
                <a:pathLst>
                  <a:path w="86360" h="20320">
                    <a:moveTo>
                      <a:pt x="45212" y="20307"/>
                    </a:moveTo>
                    <a:lnTo>
                      <a:pt x="0" y="12509"/>
                    </a:lnTo>
                    <a:lnTo>
                      <a:pt x="41021" y="0"/>
                    </a:lnTo>
                    <a:lnTo>
                      <a:pt x="86245" y="7785"/>
                    </a:lnTo>
                    <a:lnTo>
                      <a:pt x="45212" y="20307"/>
                    </a:lnTo>
                    <a:close/>
                  </a:path>
                </a:pathLst>
              </a:custGeom>
              <a:ln w="4445">
                <a:solidFill>
                  <a:srgbClr val="231F20"/>
                </a:solidFill>
              </a:ln>
            </p:spPr>
            <p:txBody>
              <a:bodyPr wrap="square" lIns="0" tIns="0" rIns="0" bIns="0" rtlCol="0"/>
              <a:lstStyle/>
              <a:p>
                <a:endParaRPr/>
              </a:p>
            </p:txBody>
          </p:sp>
          <p:sp>
            <p:nvSpPr>
              <p:cNvPr id="44" name="object 67">
                <a:extLst>
                  <a:ext uri="{FF2B5EF4-FFF2-40B4-BE49-F238E27FC236}">
                    <a16:creationId xmlns:a16="http://schemas.microsoft.com/office/drawing/2014/main" id="{67FC625D-7507-46D1-A970-87DE87C450EE}"/>
                  </a:ext>
                </a:extLst>
              </p:cNvPr>
              <p:cNvSpPr/>
              <p:nvPr/>
            </p:nvSpPr>
            <p:spPr>
              <a:xfrm>
                <a:off x="4719996" y="7058656"/>
                <a:ext cx="41275" cy="546100"/>
              </a:xfrm>
              <a:custGeom>
                <a:avLst/>
                <a:gdLst/>
                <a:ahLst/>
                <a:cxnLst/>
                <a:rect l="l" t="t" r="r" b="b"/>
                <a:pathLst>
                  <a:path w="41275" h="546100">
                    <a:moveTo>
                      <a:pt x="41173" y="0"/>
                    </a:moveTo>
                    <a:lnTo>
                      <a:pt x="0" y="12153"/>
                    </a:lnTo>
                    <a:lnTo>
                      <a:pt x="0" y="546036"/>
                    </a:lnTo>
                    <a:lnTo>
                      <a:pt x="41173" y="530415"/>
                    </a:lnTo>
                    <a:lnTo>
                      <a:pt x="41173" y="0"/>
                    </a:lnTo>
                    <a:close/>
                  </a:path>
                </a:pathLst>
              </a:custGeom>
              <a:solidFill>
                <a:srgbClr val="B68E56"/>
              </a:solidFill>
            </p:spPr>
            <p:txBody>
              <a:bodyPr wrap="square" lIns="0" tIns="0" rIns="0" bIns="0" rtlCol="0"/>
              <a:lstStyle/>
              <a:p>
                <a:endParaRPr/>
              </a:p>
            </p:txBody>
          </p:sp>
          <p:sp>
            <p:nvSpPr>
              <p:cNvPr id="45" name="object 68">
                <a:extLst>
                  <a:ext uri="{FF2B5EF4-FFF2-40B4-BE49-F238E27FC236}">
                    <a16:creationId xmlns:a16="http://schemas.microsoft.com/office/drawing/2014/main" id="{9FC2312B-EC2F-4ADE-8775-1A67728EDDA4}"/>
                  </a:ext>
                </a:extLst>
              </p:cNvPr>
              <p:cNvSpPr/>
              <p:nvPr/>
            </p:nvSpPr>
            <p:spPr>
              <a:xfrm>
                <a:off x="4719996" y="7058656"/>
                <a:ext cx="41275" cy="546100"/>
              </a:xfrm>
              <a:custGeom>
                <a:avLst/>
                <a:gdLst/>
                <a:ahLst/>
                <a:cxnLst/>
                <a:rect l="l" t="t" r="r" b="b"/>
                <a:pathLst>
                  <a:path w="41275" h="546100">
                    <a:moveTo>
                      <a:pt x="41173" y="530415"/>
                    </a:moveTo>
                    <a:lnTo>
                      <a:pt x="0" y="546036"/>
                    </a:lnTo>
                    <a:lnTo>
                      <a:pt x="0" y="12153"/>
                    </a:lnTo>
                    <a:lnTo>
                      <a:pt x="41173" y="0"/>
                    </a:lnTo>
                    <a:lnTo>
                      <a:pt x="41173" y="530415"/>
                    </a:lnTo>
                    <a:close/>
                  </a:path>
                </a:pathLst>
              </a:custGeom>
              <a:ln w="4445">
                <a:solidFill>
                  <a:srgbClr val="231F20"/>
                </a:solidFill>
              </a:ln>
            </p:spPr>
            <p:txBody>
              <a:bodyPr wrap="square" lIns="0" tIns="0" rIns="0" bIns="0" rtlCol="0"/>
              <a:lstStyle/>
              <a:p>
                <a:endParaRPr/>
              </a:p>
            </p:txBody>
          </p:sp>
          <p:sp>
            <p:nvSpPr>
              <p:cNvPr id="46" name="object 69">
                <a:extLst>
                  <a:ext uri="{FF2B5EF4-FFF2-40B4-BE49-F238E27FC236}">
                    <a16:creationId xmlns:a16="http://schemas.microsoft.com/office/drawing/2014/main" id="{36095832-81FC-46B8-B12B-CF1AA68E2282}"/>
                  </a:ext>
                </a:extLst>
              </p:cNvPr>
              <p:cNvSpPr/>
              <p:nvPr/>
            </p:nvSpPr>
            <p:spPr>
              <a:xfrm>
                <a:off x="5004515" y="6892332"/>
                <a:ext cx="45720" cy="538480"/>
              </a:xfrm>
              <a:custGeom>
                <a:avLst/>
                <a:gdLst/>
                <a:ahLst/>
                <a:cxnLst/>
                <a:rect l="l" t="t" r="r" b="b"/>
                <a:pathLst>
                  <a:path w="45720" h="538479">
                    <a:moveTo>
                      <a:pt x="0" y="0"/>
                    </a:moveTo>
                    <a:lnTo>
                      <a:pt x="0" y="530402"/>
                    </a:lnTo>
                    <a:lnTo>
                      <a:pt x="45224" y="538213"/>
                    </a:lnTo>
                    <a:lnTo>
                      <a:pt x="45224" y="7810"/>
                    </a:lnTo>
                    <a:lnTo>
                      <a:pt x="0" y="0"/>
                    </a:lnTo>
                    <a:close/>
                  </a:path>
                </a:pathLst>
              </a:custGeom>
              <a:solidFill>
                <a:srgbClr val="E0BC8A"/>
              </a:solidFill>
            </p:spPr>
            <p:txBody>
              <a:bodyPr wrap="square" lIns="0" tIns="0" rIns="0" bIns="0" rtlCol="0"/>
              <a:lstStyle/>
              <a:p>
                <a:endParaRPr/>
              </a:p>
            </p:txBody>
          </p:sp>
          <p:sp>
            <p:nvSpPr>
              <p:cNvPr id="47" name="object 70">
                <a:extLst>
                  <a:ext uri="{FF2B5EF4-FFF2-40B4-BE49-F238E27FC236}">
                    <a16:creationId xmlns:a16="http://schemas.microsoft.com/office/drawing/2014/main" id="{A7FAFF57-966B-42FD-85A6-5516A77AC2AB}"/>
                  </a:ext>
                </a:extLst>
              </p:cNvPr>
              <p:cNvSpPr/>
              <p:nvPr/>
            </p:nvSpPr>
            <p:spPr>
              <a:xfrm>
                <a:off x="5004515" y="6892332"/>
                <a:ext cx="45720" cy="538480"/>
              </a:xfrm>
              <a:custGeom>
                <a:avLst/>
                <a:gdLst/>
                <a:ahLst/>
                <a:cxnLst/>
                <a:rect l="l" t="t" r="r" b="b"/>
                <a:pathLst>
                  <a:path w="45720" h="538479">
                    <a:moveTo>
                      <a:pt x="45224" y="538213"/>
                    </a:moveTo>
                    <a:lnTo>
                      <a:pt x="0" y="530402"/>
                    </a:lnTo>
                    <a:lnTo>
                      <a:pt x="0" y="0"/>
                    </a:lnTo>
                    <a:lnTo>
                      <a:pt x="45224" y="7810"/>
                    </a:lnTo>
                    <a:lnTo>
                      <a:pt x="45224" y="538213"/>
                    </a:lnTo>
                    <a:close/>
                  </a:path>
                </a:pathLst>
              </a:custGeom>
              <a:ln w="4445">
                <a:solidFill>
                  <a:srgbClr val="231F20"/>
                </a:solidFill>
              </a:ln>
            </p:spPr>
            <p:txBody>
              <a:bodyPr wrap="square" lIns="0" tIns="0" rIns="0" bIns="0" rtlCol="0"/>
              <a:lstStyle/>
              <a:p>
                <a:endParaRPr/>
              </a:p>
            </p:txBody>
          </p:sp>
          <p:sp>
            <p:nvSpPr>
              <p:cNvPr id="48" name="object 71">
                <a:extLst>
                  <a:ext uri="{FF2B5EF4-FFF2-40B4-BE49-F238E27FC236}">
                    <a16:creationId xmlns:a16="http://schemas.microsoft.com/office/drawing/2014/main" id="{B9E583AD-11C8-45CA-B91D-5F6DD8518B95}"/>
                  </a:ext>
                </a:extLst>
              </p:cNvPr>
              <p:cNvSpPr/>
              <p:nvPr/>
            </p:nvSpPr>
            <p:spPr>
              <a:xfrm>
                <a:off x="4997123" y="6873117"/>
                <a:ext cx="86360" cy="20955"/>
              </a:xfrm>
              <a:custGeom>
                <a:avLst/>
                <a:gdLst/>
                <a:ahLst/>
                <a:cxnLst/>
                <a:rect l="l" t="t" r="r" b="b"/>
                <a:pathLst>
                  <a:path w="86360" h="20954">
                    <a:moveTo>
                      <a:pt x="41021" y="0"/>
                    </a:moveTo>
                    <a:lnTo>
                      <a:pt x="0" y="12534"/>
                    </a:lnTo>
                    <a:lnTo>
                      <a:pt x="45237" y="20332"/>
                    </a:lnTo>
                    <a:lnTo>
                      <a:pt x="86245" y="7810"/>
                    </a:lnTo>
                    <a:lnTo>
                      <a:pt x="41021" y="0"/>
                    </a:lnTo>
                    <a:close/>
                  </a:path>
                </a:pathLst>
              </a:custGeom>
              <a:solidFill>
                <a:srgbClr val="E7CDA8"/>
              </a:solidFill>
            </p:spPr>
            <p:txBody>
              <a:bodyPr wrap="square" lIns="0" tIns="0" rIns="0" bIns="0" rtlCol="0"/>
              <a:lstStyle/>
              <a:p>
                <a:endParaRPr/>
              </a:p>
            </p:txBody>
          </p:sp>
          <p:sp>
            <p:nvSpPr>
              <p:cNvPr id="49" name="object 72">
                <a:extLst>
                  <a:ext uri="{FF2B5EF4-FFF2-40B4-BE49-F238E27FC236}">
                    <a16:creationId xmlns:a16="http://schemas.microsoft.com/office/drawing/2014/main" id="{E35C7AEA-F6D7-4B40-B039-FD0DD1D11FA0}"/>
                  </a:ext>
                </a:extLst>
              </p:cNvPr>
              <p:cNvSpPr/>
              <p:nvPr/>
            </p:nvSpPr>
            <p:spPr>
              <a:xfrm>
                <a:off x="4997123" y="6873117"/>
                <a:ext cx="86360" cy="20955"/>
              </a:xfrm>
              <a:custGeom>
                <a:avLst/>
                <a:gdLst/>
                <a:ahLst/>
                <a:cxnLst/>
                <a:rect l="l" t="t" r="r" b="b"/>
                <a:pathLst>
                  <a:path w="86360" h="20954">
                    <a:moveTo>
                      <a:pt x="45237" y="20332"/>
                    </a:moveTo>
                    <a:lnTo>
                      <a:pt x="0" y="12534"/>
                    </a:lnTo>
                    <a:lnTo>
                      <a:pt x="41021" y="0"/>
                    </a:lnTo>
                    <a:lnTo>
                      <a:pt x="86245" y="7810"/>
                    </a:lnTo>
                    <a:lnTo>
                      <a:pt x="45237" y="20332"/>
                    </a:lnTo>
                    <a:close/>
                  </a:path>
                </a:pathLst>
              </a:custGeom>
              <a:ln w="4445">
                <a:solidFill>
                  <a:srgbClr val="231F20"/>
                </a:solidFill>
              </a:ln>
            </p:spPr>
            <p:txBody>
              <a:bodyPr wrap="square" lIns="0" tIns="0" rIns="0" bIns="0" rtlCol="0"/>
              <a:lstStyle/>
              <a:p>
                <a:endParaRPr/>
              </a:p>
            </p:txBody>
          </p:sp>
          <p:sp>
            <p:nvSpPr>
              <p:cNvPr id="50" name="object 73">
                <a:extLst>
                  <a:ext uri="{FF2B5EF4-FFF2-40B4-BE49-F238E27FC236}">
                    <a16:creationId xmlns:a16="http://schemas.microsoft.com/office/drawing/2014/main" id="{F79FA410-8708-4912-B6E8-BB7C5FAE3BEB}"/>
                  </a:ext>
                </a:extLst>
              </p:cNvPr>
              <p:cNvSpPr/>
              <p:nvPr/>
            </p:nvSpPr>
            <p:spPr>
              <a:xfrm>
                <a:off x="5049739" y="6884279"/>
                <a:ext cx="34290" cy="546735"/>
              </a:xfrm>
              <a:custGeom>
                <a:avLst/>
                <a:gdLst/>
                <a:ahLst/>
                <a:cxnLst/>
                <a:rect l="l" t="t" r="r" b="b"/>
                <a:pathLst>
                  <a:path w="34289" h="546734">
                    <a:moveTo>
                      <a:pt x="33782" y="0"/>
                    </a:moveTo>
                    <a:lnTo>
                      <a:pt x="0" y="15862"/>
                    </a:lnTo>
                    <a:lnTo>
                      <a:pt x="0" y="546265"/>
                    </a:lnTo>
                    <a:lnTo>
                      <a:pt x="33782" y="530415"/>
                    </a:lnTo>
                    <a:lnTo>
                      <a:pt x="33782" y="0"/>
                    </a:lnTo>
                    <a:close/>
                  </a:path>
                </a:pathLst>
              </a:custGeom>
              <a:solidFill>
                <a:srgbClr val="B68E56"/>
              </a:solidFill>
            </p:spPr>
            <p:txBody>
              <a:bodyPr wrap="square" lIns="0" tIns="0" rIns="0" bIns="0" rtlCol="0"/>
              <a:lstStyle/>
              <a:p>
                <a:endParaRPr/>
              </a:p>
            </p:txBody>
          </p:sp>
          <p:sp>
            <p:nvSpPr>
              <p:cNvPr id="51" name="object 74">
                <a:extLst>
                  <a:ext uri="{FF2B5EF4-FFF2-40B4-BE49-F238E27FC236}">
                    <a16:creationId xmlns:a16="http://schemas.microsoft.com/office/drawing/2014/main" id="{A171832B-0EA6-49CD-B54E-10B92C07F204}"/>
                  </a:ext>
                </a:extLst>
              </p:cNvPr>
              <p:cNvSpPr/>
              <p:nvPr/>
            </p:nvSpPr>
            <p:spPr>
              <a:xfrm>
                <a:off x="5049739" y="6884279"/>
                <a:ext cx="34290" cy="546735"/>
              </a:xfrm>
              <a:custGeom>
                <a:avLst/>
                <a:gdLst/>
                <a:ahLst/>
                <a:cxnLst/>
                <a:rect l="l" t="t" r="r" b="b"/>
                <a:pathLst>
                  <a:path w="34289" h="546734">
                    <a:moveTo>
                      <a:pt x="33782" y="530415"/>
                    </a:moveTo>
                    <a:lnTo>
                      <a:pt x="0" y="546265"/>
                    </a:lnTo>
                    <a:lnTo>
                      <a:pt x="0" y="15862"/>
                    </a:lnTo>
                    <a:lnTo>
                      <a:pt x="33782" y="0"/>
                    </a:lnTo>
                    <a:lnTo>
                      <a:pt x="33782" y="530415"/>
                    </a:lnTo>
                    <a:close/>
                  </a:path>
                </a:pathLst>
              </a:custGeom>
              <a:ln w="4445">
                <a:solidFill>
                  <a:srgbClr val="231F20"/>
                </a:solidFill>
              </a:ln>
            </p:spPr>
            <p:txBody>
              <a:bodyPr wrap="square" lIns="0" tIns="0" rIns="0" bIns="0" rtlCol="0"/>
              <a:lstStyle/>
              <a:p>
                <a:endParaRPr/>
              </a:p>
            </p:txBody>
          </p:sp>
          <p:sp>
            <p:nvSpPr>
              <p:cNvPr id="52" name="object 75">
                <a:extLst>
                  <a:ext uri="{FF2B5EF4-FFF2-40B4-BE49-F238E27FC236}">
                    <a16:creationId xmlns:a16="http://schemas.microsoft.com/office/drawing/2014/main" id="{1903B3FA-5A75-40FD-B6A6-A83375337C48}"/>
                  </a:ext>
                </a:extLst>
              </p:cNvPr>
              <p:cNvSpPr/>
              <p:nvPr/>
            </p:nvSpPr>
            <p:spPr>
              <a:xfrm>
                <a:off x="4712630" y="6996337"/>
                <a:ext cx="48260" cy="64769"/>
              </a:xfrm>
              <a:custGeom>
                <a:avLst/>
                <a:gdLst/>
                <a:ahLst/>
                <a:cxnLst/>
                <a:rect l="l" t="t" r="r" b="b"/>
                <a:pathLst>
                  <a:path w="48260" h="64770">
                    <a:moveTo>
                      <a:pt x="0" y="0"/>
                    </a:moveTo>
                    <a:lnTo>
                      <a:pt x="0" y="55384"/>
                    </a:lnTo>
                    <a:lnTo>
                      <a:pt x="47993" y="64147"/>
                    </a:lnTo>
                    <a:lnTo>
                      <a:pt x="47993" y="8762"/>
                    </a:lnTo>
                    <a:lnTo>
                      <a:pt x="0" y="0"/>
                    </a:lnTo>
                    <a:close/>
                  </a:path>
                </a:pathLst>
              </a:custGeom>
              <a:solidFill>
                <a:srgbClr val="E0BC8A"/>
              </a:solidFill>
            </p:spPr>
            <p:txBody>
              <a:bodyPr wrap="square" lIns="0" tIns="0" rIns="0" bIns="0" rtlCol="0"/>
              <a:lstStyle/>
              <a:p>
                <a:endParaRPr/>
              </a:p>
            </p:txBody>
          </p:sp>
          <p:sp>
            <p:nvSpPr>
              <p:cNvPr id="53" name="object 76">
                <a:extLst>
                  <a:ext uri="{FF2B5EF4-FFF2-40B4-BE49-F238E27FC236}">
                    <a16:creationId xmlns:a16="http://schemas.microsoft.com/office/drawing/2014/main" id="{5EAED66A-79CD-4648-B420-FD0F16D0E442}"/>
                  </a:ext>
                </a:extLst>
              </p:cNvPr>
              <p:cNvSpPr/>
              <p:nvPr/>
            </p:nvSpPr>
            <p:spPr>
              <a:xfrm>
                <a:off x="4712630" y="6996337"/>
                <a:ext cx="48260" cy="64769"/>
              </a:xfrm>
              <a:custGeom>
                <a:avLst/>
                <a:gdLst/>
                <a:ahLst/>
                <a:cxnLst/>
                <a:rect l="l" t="t" r="r" b="b"/>
                <a:pathLst>
                  <a:path w="48260" h="64770">
                    <a:moveTo>
                      <a:pt x="47993" y="64147"/>
                    </a:moveTo>
                    <a:lnTo>
                      <a:pt x="0" y="55384"/>
                    </a:lnTo>
                    <a:lnTo>
                      <a:pt x="0" y="0"/>
                    </a:lnTo>
                    <a:lnTo>
                      <a:pt x="47993" y="8762"/>
                    </a:lnTo>
                    <a:lnTo>
                      <a:pt x="47993" y="64147"/>
                    </a:lnTo>
                    <a:close/>
                  </a:path>
                </a:pathLst>
              </a:custGeom>
              <a:ln w="4445">
                <a:solidFill>
                  <a:srgbClr val="231F20"/>
                </a:solidFill>
              </a:ln>
            </p:spPr>
            <p:txBody>
              <a:bodyPr wrap="square" lIns="0" tIns="0" rIns="0" bIns="0" rtlCol="0"/>
              <a:lstStyle/>
              <a:p>
                <a:endParaRPr/>
              </a:p>
            </p:txBody>
          </p:sp>
          <p:sp>
            <p:nvSpPr>
              <p:cNvPr id="54" name="object 77">
                <a:extLst>
                  <a:ext uri="{FF2B5EF4-FFF2-40B4-BE49-F238E27FC236}">
                    <a16:creationId xmlns:a16="http://schemas.microsoft.com/office/drawing/2014/main" id="{63BF48EC-E1C3-476E-B632-E43E23E4B476}"/>
                  </a:ext>
                </a:extLst>
              </p:cNvPr>
              <p:cNvSpPr/>
              <p:nvPr/>
            </p:nvSpPr>
            <p:spPr>
              <a:xfrm>
                <a:off x="4712630" y="6818990"/>
                <a:ext cx="370840" cy="186690"/>
              </a:xfrm>
              <a:custGeom>
                <a:avLst/>
                <a:gdLst/>
                <a:ahLst/>
                <a:cxnLst/>
                <a:rect l="l" t="t" r="r" b="b"/>
                <a:pathLst>
                  <a:path w="370839" h="186690">
                    <a:moveTo>
                      <a:pt x="322338" y="0"/>
                    </a:moveTo>
                    <a:lnTo>
                      <a:pt x="0" y="177342"/>
                    </a:lnTo>
                    <a:lnTo>
                      <a:pt x="47993" y="186105"/>
                    </a:lnTo>
                    <a:lnTo>
                      <a:pt x="370331" y="8750"/>
                    </a:lnTo>
                    <a:lnTo>
                      <a:pt x="322338" y="0"/>
                    </a:lnTo>
                    <a:close/>
                  </a:path>
                </a:pathLst>
              </a:custGeom>
              <a:solidFill>
                <a:srgbClr val="E7CDA8"/>
              </a:solidFill>
            </p:spPr>
            <p:txBody>
              <a:bodyPr wrap="square" lIns="0" tIns="0" rIns="0" bIns="0" rtlCol="0"/>
              <a:lstStyle/>
              <a:p>
                <a:endParaRPr/>
              </a:p>
            </p:txBody>
          </p:sp>
          <p:sp>
            <p:nvSpPr>
              <p:cNvPr id="55" name="object 78">
                <a:extLst>
                  <a:ext uri="{FF2B5EF4-FFF2-40B4-BE49-F238E27FC236}">
                    <a16:creationId xmlns:a16="http://schemas.microsoft.com/office/drawing/2014/main" id="{0C8BE01D-53D8-4139-B3A1-6A55072A75C6}"/>
                  </a:ext>
                </a:extLst>
              </p:cNvPr>
              <p:cNvSpPr/>
              <p:nvPr/>
            </p:nvSpPr>
            <p:spPr>
              <a:xfrm>
                <a:off x="4712630" y="6818990"/>
                <a:ext cx="370840" cy="186690"/>
              </a:xfrm>
              <a:custGeom>
                <a:avLst/>
                <a:gdLst/>
                <a:ahLst/>
                <a:cxnLst/>
                <a:rect l="l" t="t" r="r" b="b"/>
                <a:pathLst>
                  <a:path w="370839" h="186690">
                    <a:moveTo>
                      <a:pt x="47993" y="186105"/>
                    </a:moveTo>
                    <a:lnTo>
                      <a:pt x="0" y="177342"/>
                    </a:lnTo>
                    <a:lnTo>
                      <a:pt x="322338" y="0"/>
                    </a:lnTo>
                    <a:lnTo>
                      <a:pt x="370331" y="8750"/>
                    </a:lnTo>
                    <a:lnTo>
                      <a:pt x="47993" y="186105"/>
                    </a:lnTo>
                    <a:close/>
                  </a:path>
                </a:pathLst>
              </a:custGeom>
              <a:ln w="4445">
                <a:solidFill>
                  <a:srgbClr val="231F20"/>
                </a:solidFill>
              </a:ln>
            </p:spPr>
            <p:txBody>
              <a:bodyPr wrap="square" lIns="0" tIns="0" rIns="0" bIns="0" rtlCol="0"/>
              <a:lstStyle/>
              <a:p>
                <a:endParaRPr/>
              </a:p>
            </p:txBody>
          </p:sp>
          <p:sp>
            <p:nvSpPr>
              <p:cNvPr id="56" name="object 79">
                <a:extLst>
                  <a:ext uri="{FF2B5EF4-FFF2-40B4-BE49-F238E27FC236}">
                    <a16:creationId xmlns:a16="http://schemas.microsoft.com/office/drawing/2014/main" id="{7C84BECE-B5E7-4484-A7E8-85E68D2200BA}"/>
                  </a:ext>
                </a:extLst>
              </p:cNvPr>
              <p:cNvSpPr/>
              <p:nvPr/>
            </p:nvSpPr>
            <p:spPr>
              <a:xfrm>
                <a:off x="4760624" y="6828106"/>
                <a:ext cx="322580" cy="232410"/>
              </a:xfrm>
              <a:custGeom>
                <a:avLst/>
                <a:gdLst/>
                <a:ahLst/>
                <a:cxnLst/>
                <a:rect l="l" t="t" r="r" b="b"/>
                <a:pathLst>
                  <a:path w="322579" h="232409">
                    <a:moveTo>
                      <a:pt x="322491" y="0"/>
                    </a:moveTo>
                    <a:lnTo>
                      <a:pt x="0" y="176987"/>
                    </a:lnTo>
                    <a:lnTo>
                      <a:pt x="0" y="232384"/>
                    </a:lnTo>
                    <a:lnTo>
                      <a:pt x="322491" y="55372"/>
                    </a:lnTo>
                    <a:lnTo>
                      <a:pt x="322491" y="0"/>
                    </a:lnTo>
                    <a:close/>
                  </a:path>
                </a:pathLst>
              </a:custGeom>
              <a:solidFill>
                <a:srgbClr val="B68E56"/>
              </a:solidFill>
            </p:spPr>
            <p:txBody>
              <a:bodyPr wrap="square" lIns="0" tIns="0" rIns="0" bIns="0" rtlCol="0"/>
              <a:lstStyle/>
              <a:p>
                <a:endParaRPr/>
              </a:p>
            </p:txBody>
          </p:sp>
          <p:sp>
            <p:nvSpPr>
              <p:cNvPr id="57" name="object 80">
                <a:extLst>
                  <a:ext uri="{FF2B5EF4-FFF2-40B4-BE49-F238E27FC236}">
                    <a16:creationId xmlns:a16="http://schemas.microsoft.com/office/drawing/2014/main" id="{F432E48F-9AFD-40BC-844E-D16124CA518F}"/>
                  </a:ext>
                </a:extLst>
              </p:cNvPr>
              <p:cNvSpPr/>
              <p:nvPr/>
            </p:nvSpPr>
            <p:spPr>
              <a:xfrm>
                <a:off x="4760624" y="6828106"/>
                <a:ext cx="322580" cy="232410"/>
              </a:xfrm>
              <a:custGeom>
                <a:avLst/>
                <a:gdLst/>
                <a:ahLst/>
                <a:cxnLst/>
                <a:rect l="l" t="t" r="r" b="b"/>
                <a:pathLst>
                  <a:path w="322579" h="232409">
                    <a:moveTo>
                      <a:pt x="322491" y="55372"/>
                    </a:moveTo>
                    <a:lnTo>
                      <a:pt x="0" y="232384"/>
                    </a:lnTo>
                    <a:lnTo>
                      <a:pt x="0" y="176987"/>
                    </a:lnTo>
                    <a:lnTo>
                      <a:pt x="322491" y="0"/>
                    </a:lnTo>
                    <a:lnTo>
                      <a:pt x="322491" y="55372"/>
                    </a:lnTo>
                    <a:close/>
                  </a:path>
                </a:pathLst>
              </a:custGeom>
              <a:ln w="4445">
                <a:solidFill>
                  <a:srgbClr val="231F20"/>
                </a:solidFill>
              </a:ln>
            </p:spPr>
            <p:txBody>
              <a:bodyPr wrap="square" lIns="0" tIns="0" rIns="0" bIns="0" rtlCol="0"/>
              <a:lstStyle/>
              <a:p>
                <a:endParaRPr/>
              </a:p>
            </p:txBody>
          </p:sp>
          <p:sp>
            <p:nvSpPr>
              <p:cNvPr id="58" name="object 81">
                <a:extLst>
                  <a:ext uri="{FF2B5EF4-FFF2-40B4-BE49-F238E27FC236}">
                    <a16:creationId xmlns:a16="http://schemas.microsoft.com/office/drawing/2014/main" id="{3783C0D5-647C-4EFB-8AC6-B9E20B2CD94E}"/>
                  </a:ext>
                </a:extLst>
              </p:cNvPr>
              <p:cNvSpPr/>
              <p:nvPr/>
            </p:nvSpPr>
            <p:spPr>
              <a:xfrm>
                <a:off x="2741971" y="6723195"/>
                <a:ext cx="1978025" cy="348615"/>
              </a:xfrm>
              <a:custGeom>
                <a:avLst/>
                <a:gdLst/>
                <a:ahLst/>
                <a:cxnLst/>
                <a:rect l="l" t="t" r="r" b="b"/>
                <a:pathLst>
                  <a:path w="1978025" h="348615">
                    <a:moveTo>
                      <a:pt x="0" y="0"/>
                    </a:moveTo>
                    <a:lnTo>
                      <a:pt x="0" y="55384"/>
                    </a:lnTo>
                    <a:lnTo>
                      <a:pt x="1978025" y="347992"/>
                    </a:lnTo>
                    <a:lnTo>
                      <a:pt x="1978025" y="292620"/>
                    </a:lnTo>
                    <a:lnTo>
                      <a:pt x="0" y="0"/>
                    </a:lnTo>
                    <a:close/>
                  </a:path>
                </a:pathLst>
              </a:custGeom>
              <a:solidFill>
                <a:srgbClr val="E0BC8A"/>
              </a:solidFill>
            </p:spPr>
            <p:txBody>
              <a:bodyPr wrap="square" lIns="0" tIns="0" rIns="0" bIns="0" rtlCol="0"/>
              <a:lstStyle/>
              <a:p>
                <a:endParaRPr/>
              </a:p>
            </p:txBody>
          </p:sp>
          <p:sp>
            <p:nvSpPr>
              <p:cNvPr id="59" name="object 82">
                <a:extLst>
                  <a:ext uri="{FF2B5EF4-FFF2-40B4-BE49-F238E27FC236}">
                    <a16:creationId xmlns:a16="http://schemas.microsoft.com/office/drawing/2014/main" id="{17D87F6F-0D45-406F-871B-730E86B89225}"/>
                  </a:ext>
                </a:extLst>
              </p:cNvPr>
              <p:cNvSpPr/>
              <p:nvPr/>
            </p:nvSpPr>
            <p:spPr>
              <a:xfrm>
                <a:off x="2741971" y="6723195"/>
                <a:ext cx="1978025" cy="348615"/>
              </a:xfrm>
              <a:custGeom>
                <a:avLst/>
                <a:gdLst/>
                <a:ahLst/>
                <a:cxnLst/>
                <a:rect l="l" t="t" r="r" b="b"/>
                <a:pathLst>
                  <a:path w="1978025" h="348615">
                    <a:moveTo>
                      <a:pt x="1978025" y="347992"/>
                    </a:moveTo>
                    <a:lnTo>
                      <a:pt x="0" y="55384"/>
                    </a:lnTo>
                    <a:lnTo>
                      <a:pt x="0" y="0"/>
                    </a:lnTo>
                    <a:lnTo>
                      <a:pt x="1978025" y="292620"/>
                    </a:lnTo>
                    <a:lnTo>
                      <a:pt x="1978025" y="347992"/>
                    </a:lnTo>
                    <a:close/>
                  </a:path>
                </a:pathLst>
              </a:custGeom>
              <a:ln w="4445">
                <a:solidFill>
                  <a:srgbClr val="231F20"/>
                </a:solidFill>
              </a:ln>
            </p:spPr>
            <p:txBody>
              <a:bodyPr wrap="square" lIns="0" tIns="0" rIns="0" bIns="0" rtlCol="0"/>
              <a:lstStyle/>
              <a:p>
                <a:endParaRPr/>
              </a:p>
            </p:txBody>
          </p:sp>
          <p:sp>
            <p:nvSpPr>
              <p:cNvPr id="60" name="object 83">
                <a:extLst>
                  <a:ext uri="{FF2B5EF4-FFF2-40B4-BE49-F238E27FC236}">
                    <a16:creationId xmlns:a16="http://schemas.microsoft.com/office/drawing/2014/main" id="{CD6DED76-5E05-4915-9811-3594B2AD2254}"/>
                  </a:ext>
                </a:extLst>
              </p:cNvPr>
              <p:cNvSpPr/>
              <p:nvPr/>
            </p:nvSpPr>
            <p:spPr>
              <a:xfrm>
                <a:off x="2741971" y="6710681"/>
                <a:ext cx="2019300" cy="305435"/>
              </a:xfrm>
              <a:custGeom>
                <a:avLst/>
                <a:gdLst/>
                <a:ahLst/>
                <a:cxnLst/>
                <a:rect l="l" t="t" r="r" b="b"/>
                <a:pathLst>
                  <a:path w="2019300" h="305434">
                    <a:moveTo>
                      <a:pt x="41020" y="0"/>
                    </a:moveTo>
                    <a:lnTo>
                      <a:pt x="0" y="12522"/>
                    </a:lnTo>
                    <a:lnTo>
                      <a:pt x="1978025" y="305130"/>
                    </a:lnTo>
                    <a:lnTo>
                      <a:pt x="2019058" y="292607"/>
                    </a:lnTo>
                    <a:lnTo>
                      <a:pt x="41020" y="0"/>
                    </a:lnTo>
                    <a:close/>
                  </a:path>
                </a:pathLst>
              </a:custGeom>
              <a:solidFill>
                <a:srgbClr val="E7CDA8"/>
              </a:solidFill>
            </p:spPr>
            <p:txBody>
              <a:bodyPr wrap="square" lIns="0" tIns="0" rIns="0" bIns="0" rtlCol="0"/>
              <a:lstStyle/>
              <a:p>
                <a:endParaRPr/>
              </a:p>
            </p:txBody>
          </p:sp>
          <p:sp>
            <p:nvSpPr>
              <p:cNvPr id="61" name="object 84">
                <a:extLst>
                  <a:ext uri="{FF2B5EF4-FFF2-40B4-BE49-F238E27FC236}">
                    <a16:creationId xmlns:a16="http://schemas.microsoft.com/office/drawing/2014/main" id="{5FE983B6-BFA8-412C-AFCF-B50DB79B6C7E}"/>
                  </a:ext>
                </a:extLst>
              </p:cNvPr>
              <p:cNvSpPr/>
              <p:nvPr/>
            </p:nvSpPr>
            <p:spPr>
              <a:xfrm>
                <a:off x="2741971" y="6710681"/>
                <a:ext cx="2019300" cy="305435"/>
              </a:xfrm>
              <a:custGeom>
                <a:avLst/>
                <a:gdLst/>
                <a:ahLst/>
                <a:cxnLst/>
                <a:rect l="l" t="t" r="r" b="b"/>
                <a:pathLst>
                  <a:path w="2019300" h="305434">
                    <a:moveTo>
                      <a:pt x="1978025" y="305130"/>
                    </a:moveTo>
                    <a:lnTo>
                      <a:pt x="0" y="12522"/>
                    </a:lnTo>
                    <a:lnTo>
                      <a:pt x="41020" y="0"/>
                    </a:lnTo>
                    <a:lnTo>
                      <a:pt x="2019058" y="292607"/>
                    </a:lnTo>
                    <a:lnTo>
                      <a:pt x="1978025" y="305130"/>
                    </a:lnTo>
                    <a:close/>
                  </a:path>
                </a:pathLst>
              </a:custGeom>
              <a:ln w="4445">
                <a:solidFill>
                  <a:srgbClr val="231F20"/>
                </a:solidFill>
              </a:ln>
            </p:spPr>
            <p:txBody>
              <a:bodyPr wrap="square" lIns="0" tIns="0" rIns="0" bIns="0" rtlCol="0"/>
              <a:lstStyle/>
              <a:p>
                <a:endParaRPr/>
              </a:p>
            </p:txBody>
          </p:sp>
          <p:sp>
            <p:nvSpPr>
              <p:cNvPr id="62" name="object 85">
                <a:extLst>
                  <a:ext uri="{FF2B5EF4-FFF2-40B4-BE49-F238E27FC236}">
                    <a16:creationId xmlns:a16="http://schemas.microsoft.com/office/drawing/2014/main" id="{BDAD6F89-C8DF-405F-8383-52AD206D2056}"/>
                  </a:ext>
                </a:extLst>
              </p:cNvPr>
              <p:cNvSpPr/>
              <p:nvPr/>
            </p:nvSpPr>
            <p:spPr>
              <a:xfrm>
                <a:off x="4719996" y="7003649"/>
                <a:ext cx="41275" cy="67945"/>
              </a:xfrm>
              <a:custGeom>
                <a:avLst/>
                <a:gdLst/>
                <a:ahLst/>
                <a:cxnLst/>
                <a:rect l="l" t="t" r="r" b="b"/>
                <a:pathLst>
                  <a:path w="41275" h="67945">
                    <a:moveTo>
                      <a:pt x="41173" y="0"/>
                    </a:moveTo>
                    <a:lnTo>
                      <a:pt x="0" y="12166"/>
                    </a:lnTo>
                    <a:lnTo>
                      <a:pt x="0" y="67538"/>
                    </a:lnTo>
                    <a:lnTo>
                      <a:pt x="41173" y="55372"/>
                    </a:lnTo>
                    <a:lnTo>
                      <a:pt x="41173" y="0"/>
                    </a:lnTo>
                    <a:close/>
                  </a:path>
                </a:pathLst>
              </a:custGeom>
              <a:solidFill>
                <a:srgbClr val="B68E56"/>
              </a:solidFill>
            </p:spPr>
            <p:txBody>
              <a:bodyPr wrap="square" lIns="0" tIns="0" rIns="0" bIns="0" rtlCol="0"/>
              <a:lstStyle/>
              <a:p>
                <a:endParaRPr/>
              </a:p>
            </p:txBody>
          </p:sp>
          <p:sp>
            <p:nvSpPr>
              <p:cNvPr id="63" name="object 86">
                <a:extLst>
                  <a:ext uri="{FF2B5EF4-FFF2-40B4-BE49-F238E27FC236}">
                    <a16:creationId xmlns:a16="http://schemas.microsoft.com/office/drawing/2014/main" id="{97F7CB4F-A024-4ABF-B683-3366AC8C08B2}"/>
                  </a:ext>
                </a:extLst>
              </p:cNvPr>
              <p:cNvSpPr/>
              <p:nvPr/>
            </p:nvSpPr>
            <p:spPr>
              <a:xfrm>
                <a:off x="4719996" y="7003649"/>
                <a:ext cx="41275" cy="67945"/>
              </a:xfrm>
              <a:custGeom>
                <a:avLst/>
                <a:gdLst/>
                <a:ahLst/>
                <a:cxnLst/>
                <a:rect l="l" t="t" r="r" b="b"/>
                <a:pathLst>
                  <a:path w="41275" h="67945">
                    <a:moveTo>
                      <a:pt x="41173" y="55372"/>
                    </a:moveTo>
                    <a:lnTo>
                      <a:pt x="0" y="67538"/>
                    </a:lnTo>
                    <a:lnTo>
                      <a:pt x="0" y="12166"/>
                    </a:lnTo>
                    <a:lnTo>
                      <a:pt x="41173" y="0"/>
                    </a:lnTo>
                    <a:lnTo>
                      <a:pt x="41173" y="55372"/>
                    </a:lnTo>
                    <a:close/>
                  </a:path>
                </a:pathLst>
              </a:custGeom>
              <a:ln w="4445">
                <a:solidFill>
                  <a:srgbClr val="231F20"/>
                </a:solidFill>
              </a:ln>
            </p:spPr>
            <p:txBody>
              <a:bodyPr wrap="square" lIns="0" tIns="0" rIns="0" bIns="0" rtlCol="0"/>
              <a:lstStyle/>
              <a:p>
                <a:endParaRPr/>
              </a:p>
            </p:txBody>
          </p:sp>
          <p:sp>
            <p:nvSpPr>
              <p:cNvPr id="64" name="object 87">
                <a:extLst>
                  <a:ext uri="{FF2B5EF4-FFF2-40B4-BE49-F238E27FC236}">
                    <a16:creationId xmlns:a16="http://schemas.microsoft.com/office/drawing/2014/main" id="{DCBD4255-CD53-4AD5-8FFF-A10BFE0D3689}"/>
                  </a:ext>
                </a:extLst>
              </p:cNvPr>
              <p:cNvSpPr/>
              <p:nvPr/>
            </p:nvSpPr>
            <p:spPr>
              <a:xfrm>
                <a:off x="2735571" y="6536914"/>
                <a:ext cx="2344420" cy="475615"/>
              </a:xfrm>
              <a:custGeom>
                <a:avLst/>
                <a:gdLst/>
                <a:ahLst/>
                <a:cxnLst/>
                <a:rect l="l" t="t" r="r" b="b"/>
                <a:pathLst>
                  <a:path w="2344420" h="475615">
                    <a:moveTo>
                      <a:pt x="624639" y="115"/>
                    </a:moveTo>
                    <a:lnTo>
                      <a:pt x="101990" y="97488"/>
                    </a:lnTo>
                    <a:lnTo>
                      <a:pt x="37746" y="110596"/>
                    </a:lnTo>
                    <a:lnTo>
                      <a:pt x="1553" y="129997"/>
                    </a:lnTo>
                    <a:lnTo>
                      <a:pt x="0" y="136410"/>
                    </a:lnTo>
                    <a:lnTo>
                      <a:pt x="0" y="178231"/>
                    </a:lnTo>
                    <a:lnTo>
                      <a:pt x="5765" y="185432"/>
                    </a:lnTo>
                    <a:lnTo>
                      <a:pt x="10096" y="185432"/>
                    </a:lnTo>
                    <a:lnTo>
                      <a:pt x="1959508" y="473417"/>
                    </a:lnTo>
                    <a:lnTo>
                      <a:pt x="1973661" y="475278"/>
                    </a:lnTo>
                    <a:lnTo>
                      <a:pt x="1987551" y="474802"/>
                    </a:lnTo>
                    <a:lnTo>
                      <a:pt x="2001958" y="472249"/>
                    </a:lnTo>
                    <a:lnTo>
                      <a:pt x="2017661" y="467880"/>
                    </a:lnTo>
                    <a:lnTo>
                      <a:pt x="2076118" y="438568"/>
                    </a:lnTo>
                    <a:lnTo>
                      <a:pt x="2183115" y="380830"/>
                    </a:lnTo>
                    <a:lnTo>
                      <a:pt x="2331948" y="298970"/>
                    </a:lnTo>
                    <a:lnTo>
                      <a:pt x="2340267" y="294817"/>
                    </a:lnTo>
                    <a:lnTo>
                      <a:pt x="2344420" y="286511"/>
                    </a:lnTo>
                    <a:lnTo>
                      <a:pt x="2344420" y="249135"/>
                    </a:lnTo>
                    <a:lnTo>
                      <a:pt x="2309799" y="232511"/>
                    </a:lnTo>
                    <a:lnTo>
                      <a:pt x="634301" y="901"/>
                    </a:lnTo>
                    <a:lnTo>
                      <a:pt x="624639" y="115"/>
                    </a:lnTo>
                    <a:close/>
                  </a:path>
                </a:pathLst>
              </a:custGeom>
              <a:solidFill>
                <a:srgbClr val="EFF0F1"/>
              </a:solidFill>
            </p:spPr>
            <p:txBody>
              <a:bodyPr wrap="square" lIns="0" tIns="0" rIns="0" bIns="0" rtlCol="0"/>
              <a:lstStyle/>
              <a:p>
                <a:endParaRPr/>
              </a:p>
            </p:txBody>
          </p:sp>
          <p:sp>
            <p:nvSpPr>
              <p:cNvPr id="65" name="object 88">
                <a:extLst>
                  <a:ext uri="{FF2B5EF4-FFF2-40B4-BE49-F238E27FC236}">
                    <a16:creationId xmlns:a16="http://schemas.microsoft.com/office/drawing/2014/main" id="{B79BE3CA-CDAD-458E-A49D-E8C6823A190E}"/>
                  </a:ext>
                </a:extLst>
              </p:cNvPr>
              <p:cNvSpPr/>
              <p:nvPr/>
            </p:nvSpPr>
            <p:spPr>
              <a:xfrm>
                <a:off x="2735571" y="6536914"/>
                <a:ext cx="2344420" cy="475615"/>
              </a:xfrm>
              <a:custGeom>
                <a:avLst/>
                <a:gdLst/>
                <a:ahLst/>
                <a:cxnLst/>
                <a:rect l="l" t="t" r="r" b="b"/>
                <a:pathLst>
                  <a:path w="2344420" h="475615">
                    <a:moveTo>
                      <a:pt x="2309799" y="232511"/>
                    </a:moveTo>
                    <a:lnTo>
                      <a:pt x="634301" y="901"/>
                    </a:lnTo>
                    <a:lnTo>
                      <a:pt x="624639" y="115"/>
                    </a:lnTo>
                    <a:lnTo>
                      <a:pt x="613221" y="0"/>
                    </a:lnTo>
                    <a:lnTo>
                      <a:pt x="600452" y="694"/>
                    </a:lnTo>
                    <a:lnTo>
                      <a:pt x="267328" y="64915"/>
                    </a:lnTo>
                    <a:lnTo>
                      <a:pt x="101990" y="97488"/>
                    </a:lnTo>
                    <a:lnTo>
                      <a:pt x="37746" y="110596"/>
                    </a:lnTo>
                    <a:lnTo>
                      <a:pt x="1553" y="129997"/>
                    </a:lnTo>
                    <a:lnTo>
                      <a:pt x="0" y="136410"/>
                    </a:lnTo>
                    <a:lnTo>
                      <a:pt x="0" y="171018"/>
                    </a:lnTo>
                    <a:lnTo>
                      <a:pt x="0" y="178231"/>
                    </a:lnTo>
                    <a:lnTo>
                      <a:pt x="5765" y="185432"/>
                    </a:lnTo>
                    <a:lnTo>
                      <a:pt x="10096" y="185432"/>
                    </a:lnTo>
                    <a:lnTo>
                      <a:pt x="1959508" y="473417"/>
                    </a:lnTo>
                    <a:lnTo>
                      <a:pt x="1973661" y="475278"/>
                    </a:lnTo>
                    <a:lnTo>
                      <a:pt x="1987551" y="474802"/>
                    </a:lnTo>
                    <a:lnTo>
                      <a:pt x="2001958" y="472249"/>
                    </a:lnTo>
                    <a:lnTo>
                      <a:pt x="2076118" y="438568"/>
                    </a:lnTo>
                    <a:lnTo>
                      <a:pt x="2183115" y="380830"/>
                    </a:lnTo>
                    <a:lnTo>
                      <a:pt x="2285957" y="324389"/>
                    </a:lnTo>
                    <a:lnTo>
                      <a:pt x="2331948" y="298970"/>
                    </a:lnTo>
                    <a:lnTo>
                      <a:pt x="2340267" y="294817"/>
                    </a:lnTo>
                    <a:lnTo>
                      <a:pt x="2344420" y="286511"/>
                    </a:lnTo>
                    <a:lnTo>
                      <a:pt x="2344420" y="279590"/>
                    </a:lnTo>
                    <a:lnTo>
                      <a:pt x="2344420" y="249135"/>
                    </a:lnTo>
                    <a:lnTo>
                      <a:pt x="2341737" y="241660"/>
                    </a:lnTo>
                    <a:lnTo>
                      <a:pt x="2334382" y="237180"/>
                    </a:lnTo>
                    <a:lnTo>
                      <a:pt x="2323390" y="234521"/>
                    </a:lnTo>
                    <a:lnTo>
                      <a:pt x="2309799" y="232511"/>
                    </a:lnTo>
                    <a:close/>
                  </a:path>
                </a:pathLst>
              </a:custGeom>
              <a:ln w="4445">
                <a:solidFill>
                  <a:srgbClr val="231F20"/>
                </a:solidFill>
              </a:ln>
            </p:spPr>
            <p:txBody>
              <a:bodyPr wrap="square" lIns="0" tIns="0" rIns="0" bIns="0" rtlCol="0"/>
              <a:lstStyle/>
              <a:p>
                <a:endParaRPr/>
              </a:p>
            </p:txBody>
          </p:sp>
          <p:sp>
            <p:nvSpPr>
              <p:cNvPr id="66" name="object 89">
                <a:extLst>
                  <a:ext uri="{FF2B5EF4-FFF2-40B4-BE49-F238E27FC236}">
                    <a16:creationId xmlns:a16="http://schemas.microsoft.com/office/drawing/2014/main" id="{5B23DA47-52AA-4721-AB9E-13E1DE022EEB}"/>
                  </a:ext>
                </a:extLst>
              </p:cNvPr>
              <p:cNvSpPr/>
              <p:nvPr/>
            </p:nvSpPr>
            <p:spPr>
              <a:xfrm>
                <a:off x="2759511" y="6678970"/>
                <a:ext cx="2296160" cy="282575"/>
              </a:xfrm>
              <a:custGeom>
                <a:avLst/>
                <a:gdLst/>
                <a:ahLst/>
                <a:cxnLst/>
                <a:rect l="l" t="t" r="r" b="b"/>
                <a:pathLst>
                  <a:path w="2296160" h="282575">
                    <a:moveTo>
                      <a:pt x="0" y="0"/>
                    </a:moveTo>
                    <a:lnTo>
                      <a:pt x="1935568" y="280136"/>
                    </a:lnTo>
                    <a:lnTo>
                      <a:pt x="1949722" y="281991"/>
                    </a:lnTo>
                    <a:lnTo>
                      <a:pt x="1963612" y="281516"/>
                    </a:lnTo>
                    <a:lnTo>
                      <a:pt x="2013705" y="265295"/>
                    </a:lnTo>
                    <a:lnTo>
                      <a:pt x="2052526" y="245102"/>
                    </a:lnTo>
                    <a:lnTo>
                      <a:pt x="2103523" y="217778"/>
                    </a:lnTo>
                    <a:lnTo>
                      <a:pt x="2160035" y="187079"/>
                    </a:lnTo>
                    <a:lnTo>
                      <a:pt x="2215400" y="156762"/>
                    </a:lnTo>
                    <a:lnTo>
                      <a:pt x="2262957" y="130586"/>
                    </a:lnTo>
                    <a:lnTo>
                      <a:pt x="2296045" y="112306"/>
                    </a:lnTo>
                  </a:path>
                </a:pathLst>
              </a:custGeom>
              <a:ln w="3175">
                <a:solidFill>
                  <a:srgbClr val="888A8C"/>
                </a:solidFill>
              </a:ln>
            </p:spPr>
            <p:txBody>
              <a:bodyPr wrap="square" lIns="0" tIns="0" rIns="0" bIns="0" rtlCol="0"/>
              <a:lstStyle/>
              <a:p>
                <a:endParaRPr/>
              </a:p>
            </p:txBody>
          </p:sp>
          <p:pic>
            <p:nvPicPr>
              <p:cNvPr id="67" name="object 90">
                <a:extLst>
                  <a:ext uri="{FF2B5EF4-FFF2-40B4-BE49-F238E27FC236}">
                    <a16:creationId xmlns:a16="http://schemas.microsoft.com/office/drawing/2014/main" id="{927AB0C3-DAD8-4F64-BE02-3D252A8B5B7F}"/>
                  </a:ext>
                </a:extLst>
              </p:cNvPr>
              <p:cNvPicPr/>
              <p:nvPr/>
            </p:nvPicPr>
            <p:blipFill>
              <a:blip r:embed="rId3" cstate="print"/>
              <a:stretch>
                <a:fillRect/>
              </a:stretch>
            </p:blipFill>
            <p:spPr>
              <a:xfrm>
                <a:off x="2942801" y="6575297"/>
                <a:ext cx="1925614" cy="302443"/>
              </a:xfrm>
              <a:prstGeom prst="rect">
                <a:avLst/>
              </a:prstGeom>
            </p:spPr>
          </p:pic>
          <p:pic>
            <p:nvPicPr>
              <p:cNvPr id="68" name="object 91">
                <a:extLst>
                  <a:ext uri="{FF2B5EF4-FFF2-40B4-BE49-F238E27FC236}">
                    <a16:creationId xmlns:a16="http://schemas.microsoft.com/office/drawing/2014/main" id="{9F6C9DAC-952D-466D-8E26-0E2390787227}"/>
                  </a:ext>
                </a:extLst>
              </p:cNvPr>
              <p:cNvPicPr/>
              <p:nvPr/>
            </p:nvPicPr>
            <p:blipFill>
              <a:blip r:embed="rId4" cstate="print"/>
              <a:stretch>
                <a:fillRect/>
              </a:stretch>
            </p:blipFill>
            <p:spPr>
              <a:xfrm>
                <a:off x="3004366" y="6391676"/>
                <a:ext cx="339707" cy="325948"/>
              </a:xfrm>
              <a:prstGeom prst="rect">
                <a:avLst/>
              </a:prstGeom>
            </p:spPr>
          </p:pic>
          <p:sp>
            <p:nvSpPr>
              <p:cNvPr id="69" name="object 92">
                <a:extLst>
                  <a:ext uri="{FF2B5EF4-FFF2-40B4-BE49-F238E27FC236}">
                    <a16:creationId xmlns:a16="http://schemas.microsoft.com/office/drawing/2014/main" id="{7A5EDAB6-D850-4BCB-A391-0FA3B1FF0D1C}"/>
                  </a:ext>
                </a:extLst>
              </p:cNvPr>
              <p:cNvSpPr/>
              <p:nvPr/>
            </p:nvSpPr>
            <p:spPr>
              <a:xfrm>
                <a:off x="3757105" y="7518230"/>
                <a:ext cx="50800" cy="101600"/>
              </a:xfrm>
              <a:custGeom>
                <a:avLst/>
                <a:gdLst/>
                <a:ahLst/>
                <a:cxnLst/>
                <a:rect l="l" t="t" r="r" b="b"/>
                <a:pathLst>
                  <a:path w="50800" h="101600">
                    <a:moveTo>
                      <a:pt x="0" y="101599"/>
                    </a:moveTo>
                    <a:lnTo>
                      <a:pt x="50800" y="0"/>
                    </a:lnTo>
                  </a:path>
                </a:pathLst>
              </a:custGeom>
              <a:ln w="6350">
                <a:solidFill>
                  <a:srgbClr val="231F20"/>
                </a:solidFill>
              </a:ln>
            </p:spPr>
            <p:txBody>
              <a:bodyPr wrap="square" lIns="0" tIns="0" rIns="0" bIns="0" rtlCol="0"/>
              <a:lstStyle/>
              <a:p>
                <a:endParaRPr/>
              </a:p>
            </p:txBody>
          </p:sp>
        </p:grpSp>
        <p:sp>
          <p:nvSpPr>
            <p:cNvPr id="70" name="object 94">
              <a:extLst>
                <a:ext uri="{FF2B5EF4-FFF2-40B4-BE49-F238E27FC236}">
                  <a16:creationId xmlns:a16="http://schemas.microsoft.com/office/drawing/2014/main" id="{57733B6B-4A81-40B3-A1E4-122111BD77CE}"/>
                </a:ext>
              </a:extLst>
            </p:cNvPr>
            <p:cNvSpPr txBox="1"/>
            <p:nvPr/>
          </p:nvSpPr>
          <p:spPr>
            <a:xfrm>
              <a:off x="5585110" y="3005951"/>
              <a:ext cx="1183640" cy="263176"/>
            </a:xfrm>
            <a:prstGeom prst="rect">
              <a:avLst/>
            </a:prstGeom>
          </p:spPr>
          <p:txBody>
            <a:bodyPr vert="horz" wrap="square" lIns="0" tIns="12700" rIns="0" bIns="0" rtlCol="0">
              <a:spAutoFit/>
            </a:bodyPr>
            <a:lstStyle/>
            <a:p>
              <a:pPr marL="553085" marR="5080">
                <a:lnSpc>
                  <a:spcPct val="100000"/>
                </a:lnSpc>
                <a:spcBef>
                  <a:spcPts val="100"/>
                </a:spcBef>
              </a:pPr>
              <a:r>
                <a:rPr lang="cy-GB" sz="1200">
                  <a:solidFill>
                    <a:srgbClr val="231F20"/>
                  </a:solidFill>
                  <a:latin typeface="Lucida Sans"/>
                  <a:cs typeface="Lucida Sans"/>
                </a:rPr>
                <a:t>Fframwaith ar gyfer panel baddon</a:t>
              </a:r>
            </a:p>
          </p:txBody>
        </p:sp>
      </p:grpSp>
    </p:spTree>
    <p:extLst>
      <p:ext uri="{BB962C8B-B14F-4D97-AF65-F5344CB8AC3E}">
        <p14:creationId xmlns:p14="http://schemas.microsoft.com/office/powerpoint/2010/main" val="41784080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7634"/>
            <a:ext cx="8229600" cy="382588"/>
          </a:xfrm>
        </p:spPr>
        <p:txBody>
          <a:bodyPr/>
          <a:lstStyle/>
          <a:p>
            <a:r>
              <a:rPr lang="cy-GB"/>
              <a:t>Unedau cegin ac wynebau gweithio</a:t>
            </a:r>
          </a:p>
        </p:txBody>
      </p:sp>
      <p:sp>
        <p:nvSpPr>
          <p:cNvPr id="3" name="Content Placeholder 2"/>
          <p:cNvSpPr>
            <a:spLocks noGrp="1"/>
          </p:cNvSpPr>
          <p:nvPr>
            <p:ph sz="quarter" idx="10"/>
          </p:nvPr>
        </p:nvSpPr>
        <p:spPr>
          <a:xfrm>
            <a:off x="107503" y="1628800"/>
            <a:ext cx="4536505" cy="4464496"/>
          </a:xfrm>
        </p:spPr>
        <p:txBody>
          <a:bodyPr/>
          <a:lstStyle/>
          <a:p>
            <a:pPr marL="342900" indent="-342900">
              <a:spcBef>
                <a:spcPts val="500"/>
              </a:spcBef>
              <a:spcAft>
                <a:spcPts val="500"/>
              </a:spcAft>
              <a:buClr>
                <a:srgbClr val="0077E3"/>
              </a:buClr>
              <a:buFont typeface="Arial" panose="020B0604020202020204" pitchFamily="34" charset="0"/>
              <a:buChar char="•"/>
            </a:pPr>
            <a:r>
              <a:rPr lang="cy-GB" sz="1900" dirty="0"/>
              <a:t>Mae gosod cegin yn arbenigedd arall sy’n disgyn i’r amserlen ail ffics, sy’n cael ei chwblhau’n aml gan ffitwyr cegin arbenigol.</a:t>
            </a:r>
          </a:p>
          <a:p>
            <a:pPr marL="342900" indent="-342900">
              <a:spcBef>
                <a:spcPts val="500"/>
              </a:spcBef>
              <a:spcAft>
                <a:spcPts val="500"/>
              </a:spcAft>
              <a:buClr>
                <a:srgbClr val="0077E3"/>
              </a:buClr>
              <a:buFont typeface="Arial" panose="020B0604020202020204" pitchFamily="34" charset="0"/>
              <a:buChar char="•"/>
            </a:pPr>
            <a:r>
              <a:rPr lang="cy-GB" sz="1900" dirty="0"/>
              <a:t>Mae gosod a defnyddio pwyntiau datwm yn hanfodol i sicrhau bod wynebau gweithio, waliau ac unedau llawr yn lefel.</a:t>
            </a:r>
          </a:p>
          <a:p>
            <a:pPr marL="342900" indent="-342900">
              <a:spcBef>
                <a:spcPts val="500"/>
              </a:spcBef>
              <a:spcAft>
                <a:spcPts val="500"/>
              </a:spcAft>
              <a:buClr>
                <a:srgbClr val="0077E3"/>
              </a:buClr>
              <a:buFont typeface="Arial" panose="020B0604020202020204" pitchFamily="34" charset="0"/>
              <a:buChar char="•"/>
            </a:pPr>
            <a:r>
              <a:rPr lang="cy-GB" sz="1900" dirty="0"/>
              <a:t>Mae cynnyrch newydd yn dod i’r amlwg bob amser, fel rhedwyr droriau sy'n cau eu hunain a chaledwedd unedau cornel, felly mae’r wybodaeth ddiweddaraf am gynnyrch yn bwysig.</a:t>
            </a:r>
          </a:p>
          <a:p>
            <a:pPr marL="342900" indent="-342900">
              <a:buFont typeface="Arial" panose="020B0604020202020204" pitchFamily="34" charset="0"/>
              <a:buChar char="•"/>
            </a:pPr>
            <a:endParaRPr lang="en-US" dirty="0"/>
          </a:p>
        </p:txBody>
      </p:sp>
      <p:pic>
        <p:nvPicPr>
          <p:cNvPr id="6" name="Picture 5" descr="Cegin wen gyda chypyrddau gwyn  Mae’r disgrifiad yn cael ei greu’n awtomatig gyda hyder canolig">
            <a:extLst>
              <a:ext uri="{FF2B5EF4-FFF2-40B4-BE49-F238E27FC236}">
                <a16:creationId xmlns:a16="http://schemas.microsoft.com/office/drawing/2014/main" id="{86E7A565-7558-4E00-9146-F0DC3B9F9F9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88080" y="2010878"/>
            <a:ext cx="4248417" cy="300229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cy-GB"/>
              <a:t>Unedau cegin ac wynebau gweithio</a:t>
            </a:r>
          </a:p>
        </p:txBody>
      </p:sp>
      <p:sp>
        <p:nvSpPr>
          <p:cNvPr id="3" name="Content Placeholder 2"/>
          <p:cNvSpPr>
            <a:spLocks noGrp="1"/>
          </p:cNvSpPr>
          <p:nvPr>
            <p:ph sz="quarter" idx="10"/>
          </p:nvPr>
        </p:nvSpPr>
        <p:spPr>
          <a:xfrm>
            <a:off x="457200" y="1628800"/>
            <a:ext cx="7177550" cy="4596349"/>
          </a:xfrm>
        </p:spPr>
        <p:txBody>
          <a:bodyPr/>
          <a:lstStyle/>
          <a:p>
            <a:pPr>
              <a:spcAft>
                <a:spcPts val="500"/>
              </a:spcAft>
            </a:pPr>
            <a:r>
              <a:rPr lang="cy-GB" sz="1900" dirty="0"/>
              <a:t>Dylai ffitiwr cegin nodi’r canlynol cyn dechrau gweithio:</a:t>
            </a:r>
          </a:p>
          <a:p>
            <a:pPr marL="342900" indent="-342900">
              <a:spcBef>
                <a:spcPts val="300"/>
              </a:spcBef>
              <a:spcAft>
                <a:spcPts val="300"/>
              </a:spcAft>
              <a:buClr>
                <a:srgbClr val="0077E3"/>
              </a:buClr>
              <a:buFont typeface="Arial" panose="020B0604020202020204" pitchFamily="34" charset="0"/>
              <a:buChar char="•"/>
            </a:pPr>
            <a:r>
              <a:rPr lang="cy-GB" sz="1900" dirty="0"/>
              <a:t>pwynt isaf y llawr, a fydd yn pennu lle bydd y darn mwyaf llydan o’r bwrdd cicio</a:t>
            </a:r>
          </a:p>
          <a:p>
            <a:pPr marL="342900" indent="-342900">
              <a:spcBef>
                <a:spcPts val="300"/>
              </a:spcBef>
              <a:spcAft>
                <a:spcPts val="300"/>
              </a:spcAft>
              <a:buClr>
                <a:srgbClr val="0077E3"/>
              </a:buClr>
              <a:buFont typeface="Arial" panose="020B0604020202020204" pitchFamily="34" charset="0"/>
              <a:buChar char="•"/>
            </a:pPr>
            <a:r>
              <a:rPr lang="cy-GB" sz="1900" dirty="0"/>
              <a:t>sgwâr pob cornel ac a yw’r waliau’n wastad</a:t>
            </a:r>
          </a:p>
          <a:p>
            <a:pPr marL="342900" indent="-342900">
              <a:spcBef>
                <a:spcPts val="300"/>
              </a:spcBef>
              <a:spcAft>
                <a:spcPts val="300"/>
              </a:spcAft>
              <a:buClr>
                <a:srgbClr val="0077E3"/>
              </a:buClr>
              <a:buFont typeface="Arial" panose="020B0604020202020204" pitchFamily="34" charset="0"/>
              <a:buChar char="•"/>
            </a:pPr>
            <a:r>
              <a:rPr lang="cy-GB" sz="1900" dirty="0"/>
              <a:t>lleoliad y gwasanaethau, yn enwedig os byddant yn mynd i’r wal neu o dan y llawr</a:t>
            </a:r>
          </a:p>
          <a:p>
            <a:pPr marL="342900" indent="-342900">
              <a:spcBef>
                <a:spcPts val="300"/>
              </a:spcBef>
              <a:spcAft>
                <a:spcPts val="300"/>
              </a:spcAft>
              <a:buClr>
                <a:srgbClr val="0077E3"/>
              </a:buClr>
              <a:buFont typeface="Arial" panose="020B0604020202020204" pitchFamily="34" charset="0"/>
              <a:buChar char="•"/>
            </a:pPr>
            <a:r>
              <a:rPr lang="cy-GB" sz="1900" dirty="0"/>
              <a:t>yr unedau llawr a wal sydd eu hangen, gyda’u maint, eu lleoliad a’r ffordd y maent yn agor/cau</a:t>
            </a:r>
          </a:p>
          <a:p>
            <a:pPr marL="342900" indent="-342900">
              <a:spcBef>
                <a:spcPts val="300"/>
              </a:spcBef>
              <a:spcAft>
                <a:spcPts val="300"/>
              </a:spcAft>
              <a:buClr>
                <a:srgbClr val="0077E3"/>
              </a:buClr>
              <a:buFont typeface="Arial" panose="020B0604020202020204" pitchFamily="34" charset="0"/>
              <a:buChar char="•"/>
            </a:pPr>
            <a:r>
              <a:rPr lang="cy-GB" sz="1900" dirty="0"/>
              <a:t>wynebau gweithio a sinciau a safleoedd hobiau </a:t>
            </a:r>
          </a:p>
          <a:p>
            <a:pPr marL="342900" indent="-342900">
              <a:spcBef>
                <a:spcPts val="300"/>
              </a:spcBef>
              <a:spcAft>
                <a:spcPts val="300"/>
              </a:spcAft>
              <a:buClr>
                <a:srgbClr val="0077E3"/>
              </a:buClr>
              <a:buFont typeface="Arial" panose="020B0604020202020204" pitchFamily="34" charset="0"/>
              <a:buChar char="•"/>
            </a:pPr>
            <a:r>
              <a:rPr lang="cy-GB" sz="1900" dirty="0"/>
              <a:t>addurn gorffen fel cornis, pelmet a phlinth.</a:t>
            </a:r>
          </a:p>
          <a:p>
            <a:pPr marL="342900" indent="-342900">
              <a:spcBef>
                <a:spcPts val="300"/>
              </a:spcBef>
              <a:spcAft>
                <a:spcPts val="300"/>
              </a:spcAft>
              <a:buClr>
                <a:srgbClr val="0077E3"/>
              </a:buClr>
              <a:buFont typeface="Arial" panose="020B0604020202020204" pitchFamily="34" charset="0"/>
              <a:buChar char="•"/>
            </a:pPr>
            <a:r>
              <a:rPr lang="cy-GB" sz="1900" dirty="0"/>
              <a:t>lleoliad y nwyddau gwyn (e.e. peiriant golchi, peiriant sychu, oergell a phopty).</a:t>
            </a:r>
          </a:p>
        </p:txBody>
      </p:sp>
    </p:spTree>
    <p:extLst>
      <p:ext uri="{BB962C8B-B14F-4D97-AF65-F5344CB8AC3E}">
        <p14:creationId xmlns:p14="http://schemas.microsoft.com/office/powerpoint/2010/main" val="4148913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5223"/>
            <a:ext cx="8229600" cy="382588"/>
          </a:xfrm>
        </p:spPr>
        <p:txBody>
          <a:bodyPr/>
          <a:lstStyle/>
          <a:p>
            <a:r>
              <a:rPr lang="cy-GB"/>
              <a:t>Unedau cegin ac wynebau gweithio</a:t>
            </a:r>
          </a:p>
        </p:txBody>
      </p:sp>
      <p:sp>
        <p:nvSpPr>
          <p:cNvPr id="3" name="Content Placeholder 2"/>
          <p:cNvSpPr>
            <a:spLocks noGrp="1"/>
          </p:cNvSpPr>
          <p:nvPr>
            <p:ph sz="quarter" idx="10"/>
          </p:nvPr>
        </p:nvSpPr>
        <p:spPr>
          <a:xfrm>
            <a:off x="179512" y="1294941"/>
            <a:ext cx="2736304" cy="4366307"/>
          </a:xfrm>
        </p:spPr>
        <p:txBody>
          <a:bodyPr/>
          <a:lstStyle/>
          <a:p>
            <a:r>
              <a:rPr lang="cy-GB"/>
              <a:t>   </a:t>
            </a:r>
          </a:p>
        </p:txBody>
      </p:sp>
      <p:sp>
        <p:nvSpPr>
          <p:cNvPr id="5" name="Rectangle 4">
            <a:extLst>
              <a:ext uri="{FF2B5EF4-FFF2-40B4-BE49-F238E27FC236}">
                <a16:creationId xmlns:a16="http://schemas.microsoft.com/office/drawing/2014/main" id="{24A73E14-4A65-4094-AD60-9A9F086F5227}"/>
              </a:ext>
            </a:extLst>
          </p:cNvPr>
          <p:cNvSpPr/>
          <p:nvPr/>
        </p:nvSpPr>
        <p:spPr>
          <a:xfrm>
            <a:off x="457200" y="1690062"/>
            <a:ext cx="8017963" cy="3683060"/>
          </a:xfrm>
          <a:prstGeom prst="rect">
            <a:avLst/>
          </a:prstGeom>
        </p:spPr>
        <p:txBody>
          <a:bodyPr wrap="square">
            <a:spAutoFit/>
          </a:bodyPr>
          <a:lstStyle/>
          <a:p>
            <a:pPr marL="342900" indent="-342900">
              <a:spcBef>
                <a:spcPts val="400"/>
              </a:spcBef>
              <a:spcAft>
                <a:spcPts val="400"/>
              </a:spcAft>
              <a:buClr>
                <a:srgbClr val="0077E3"/>
              </a:buClr>
              <a:buFont typeface="Arial" panose="020B0604020202020204" pitchFamily="34" charset="0"/>
              <a:buChar char="•"/>
            </a:pPr>
            <a:r>
              <a:rPr lang="cy-GB"/>
              <a:t>Mae unedau cegin pwrpasol yn cael eu gwneud at ddefnydd domestig a masnachol, ond mae dodrefn o’r math hwn sydd wedi’u gwneud i fesur yn ddrud. </a:t>
            </a:r>
          </a:p>
          <a:p>
            <a:pPr marL="342900" indent="-342900">
              <a:spcBef>
                <a:spcPts val="400"/>
              </a:spcBef>
              <a:spcAft>
                <a:spcPts val="400"/>
              </a:spcAft>
              <a:buClr>
                <a:srgbClr val="0077E3"/>
              </a:buClr>
              <a:buFont typeface="Arial" panose="020B0604020202020204" pitchFamily="34" charset="0"/>
              <a:buChar char="•"/>
            </a:pPr>
            <a:r>
              <a:rPr lang="cy-GB"/>
              <a:t>Mae’r rhan fwyaf o unedau cegin yn cael eu cynhyrchu’n eang gan wneuthurwyr gwaith coed, wedi’u hadeiladu o fwrdd sglodion ag wyneb melamin (MFC) neu fwrdd ffibr dwysedd canolig (MFMDF) sy’n cael ei gyflenwi fel sylfaen, unedau wal a phaneli gorffen. </a:t>
            </a:r>
          </a:p>
          <a:p>
            <a:pPr marL="342900" indent="-342900">
              <a:spcBef>
                <a:spcPts val="400"/>
              </a:spcBef>
              <a:spcAft>
                <a:spcPts val="400"/>
              </a:spcAft>
              <a:buClr>
                <a:srgbClr val="0077E3"/>
              </a:buClr>
              <a:buFont typeface="Arial" panose="020B0604020202020204" pitchFamily="34" charset="0"/>
              <a:buChar char="•"/>
            </a:pPr>
            <a:r>
              <a:rPr lang="cy-GB"/>
              <a:t>Fe’u gwneir gan ddefnyddio dull a elwir yn adeiladu ‘bocs’ neu ‘slab’ ac fe’u cyflenwir naill ai fel unedau anhyblyg, sy’n cael eu gludo a’u gosod yn llawn wrth eu cynhyrchu, neu fel unedau pecyn fflat lle mae’r holl gydrannau’n cael eu cyflenwi’n unigol ac yn cael eu gosod ar y safle gan ddefnyddio’r ffitiadau sydd wedi’u darparu. </a:t>
            </a:r>
          </a:p>
        </p:txBody>
      </p:sp>
    </p:spTree>
    <p:extLst>
      <p:ext uri="{BB962C8B-B14F-4D97-AF65-F5344CB8AC3E}">
        <p14:creationId xmlns:p14="http://schemas.microsoft.com/office/powerpoint/2010/main" val="17530856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10316</TotalTime>
  <Words>1833</Words>
  <Application>Microsoft Office PowerPoint</Application>
  <PresentationFormat>On-screen Show (4:3)</PresentationFormat>
  <Paragraphs>142</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Lucida Grande</vt:lpstr>
      <vt:lpstr>Lucida Sans</vt:lpstr>
      <vt:lpstr>Times New Roman</vt:lpstr>
      <vt:lpstr>Default Design</vt:lpstr>
      <vt:lpstr>PowerPoint 12: Ail ffics, gwaith terfynol a mân broblemau</vt:lpstr>
      <vt:lpstr>Gweithgareddau ail ffics</vt:lpstr>
      <vt:lpstr>Gweithgareddau ac arbenigedd ail ffics: saernïaeth</vt:lpstr>
      <vt:lpstr>Gweithgareddau ac arbenigedd ail ffics: gwaith coed</vt:lpstr>
      <vt:lpstr>Gorchuddion gwasanaeth</vt:lpstr>
      <vt:lpstr>Gorchuddion</vt:lpstr>
      <vt:lpstr>Unedau cegin ac wynebau gweithio</vt:lpstr>
      <vt:lpstr>Unedau cegin ac wynebau gweithio</vt:lpstr>
      <vt:lpstr>Unedau cegin ac wynebau gweithio</vt:lpstr>
      <vt:lpstr>Wardrobau ac unedau eraill a osodwyd</vt:lpstr>
      <vt:lpstr> Canllawiau a balwstrau</vt:lpstr>
      <vt:lpstr> Pyst grisiau, canllawiau a balwstrau</vt:lpstr>
      <vt:lpstr> Cladin a phaneli</vt:lpstr>
      <vt:lpstr> Cladin a phaneli</vt:lpstr>
      <vt:lpstr>Hongian drysau</vt:lpstr>
      <vt:lpstr>Hongian drysau</vt:lpstr>
      <vt:lpstr>Hongian drysau</vt:lpstr>
      <vt:lpstr>Gwaith haearn</vt:lpstr>
      <vt:lpstr>Gwaith haearn (cael ei osod yn y ffics terfynol weithiau)</vt:lpstr>
      <vt:lpstr> Gwneud rhestr o fân broblemau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266</cp:revision>
  <dcterms:created xsi:type="dcterms:W3CDTF">2013-05-28T00:38:54Z</dcterms:created>
  <dcterms:modified xsi:type="dcterms:W3CDTF">2021-06-16T09:48:10Z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