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23"/>
  </p:notesMasterIdLst>
  <p:handoutMasterIdLst>
    <p:handoutMasterId r:id="rId24"/>
  </p:handoutMasterIdLst>
  <p:sldIdLst>
    <p:sldId id="256" r:id="rId5"/>
    <p:sldId id="328" r:id="rId6"/>
    <p:sldId id="341" r:id="rId7"/>
    <p:sldId id="331" r:id="rId8"/>
    <p:sldId id="344" r:id="rId9"/>
    <p:sldId id="345" r:id="rId10"/>
    <p:sldId id="349" r:id="rId11"/>
    <p:sldId id="346" r:id="rId12"/>
    <p:sldId id="347" r:id="rId13"/>
    <p:sldId id="348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267" r:id="rId22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59" autoAdjust="0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091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371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455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120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108: Galwedigaethau gwaith coed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7: Lluniadau a dogfennau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D8F9B-6AC5-4A82-98AE-F47C5BFDE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0A208-F354-4CA5-973D-0953FBAB8C5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268760"/>
            <a:ext cx="8229600" cy="4491240"/>
          </a:xfrm>
        </p:spPr>
        <p:txBody>
          <a:bodyPr/>
          <a:lstStyle/>
          <a:p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r>
              <a:rPr lang="cy-GB"/>
              <a:t>Y ddau brif ddull o gynhyrchu lluniadu yw:</a:t>
            </a:r>
          </a:p>
          <a:p>
            <a:pPr lvl="1"/>
            <a:r>
              <a:rPr lang="cy-GB"/>
              <a:t>lluniad technegol â llaw</a:t>
            </a:r>
          </a:p>
          <a:p>
            <a:pPr lvl="1"/>
            <a:r>
              <a:rPr lang="cy-GB"/>
              <a:t>CAD (dylunio gyda chymorth cyfrifiadur).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cy-GB"/>
              <a:t>Mae technegau llaw yn golygu defnyddio offer lluniadu, bwrdd lluniadu, papur, pensil siarp a phinnau ysgrifennu llinellau mân.</a:t>
            </a:r>
          </a:p>
          <a:p>
            <a:pPr marL="0" lvl="1" indent="0">
              <a:buNone/>
            </a:pPr>
            <a:r>
              <a:rPr lang="cy-GB"/>
              <a:t>Mae CAD yn defnyddio pecyn meddalwedd a llygoden i greu lluniadau digidol. Mae’r rhain wedyn yn cael eu hargraffu’n ddigidol neu fel copïau caled gan ddefnyddio plotiwr.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98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67711-A04B-4390-A006-DC37F48C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Tynnu llun â llaw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3CE16-99CE-4189-8141-3DFD0CAD2B0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3610744" cy="4221256"/>
          </a:xfrm>
        </p:spPr>
        <p:txBody>
          <a:bodyPr/>
          <a:lstStyle/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sz="1800" dirty="0">
                <a:ea typeface="ＭＳ Ｐゴシック" pitchFamily="-105" charset="-128"/>
                <a:cs typeface="ＭＳ Ｐゴシック" pitchFamily="-105" charset="-128"/>
              </a:rPr>
              <a:t>Mae’r offer sylfaenol ar gyfer darlunio â llaw yn cynnwys bwrdd lluniadu gyda phren mesur cyfochrog neu sgwâr T ac amrywiol sgwariau, cwmpawdau ac onglyddion.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sz="1800" dirty="0">
                <a:ea typeface="ＭＳ Ｐゴシック" pitchFamily="-105" charset="-128"/>
              </a:rPr>
              <a:t>Defnyddir beiros llinellau mân i dynnu llinell ysgafnach sy’n fwy cywir.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sz="1800" dirty="0"/>
              <a:t>Fel arfer, bydd y lluniadau'n cael eu gwneud i raddfa sydd wedi’i rhestru yn y gornel ynghyd â manylion eraill y dasg.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FDCFCE-5E00-445F-9B3D-47A665C439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1263" y="1512001"/>
            <a:ext cx="4565986" cy="314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259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E719C-691A-4A04-BDA2-E7567AED8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 wedi’u gwneud â llaw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4E0179B-EAE8-4A7F-961A-DABFCCD8BFB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1481" y="1484784"/>
            <a:ext cx="2887905" cy="20973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EB06DA-E851-4180-86A9-C52A276E1847}"/>
              </a:ext>
            </a:extLst>
          </p:cNvPr>
          <p:cNvSpPr txBox="1"/>
          <p:nvPr/>
        </p:nvSpPr>
        <p:spPr>
          <a:xfrm>
            <a:off x="318255" y="1484784"/>
            <a:ext cx="518984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Ychydig iawn o waith papur sydd ei angen i lunio a darparu digon o wybodaeth ar gyfer y rhan fwyaf o brosiectau.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Gellir copïo lluniadau graddfa ar bapur maint gwahanol i’r un gwreiddiol, sy’n golygu na ellir mesur y raddfa gan ddefnyddio pren mesur graddfa.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Mae’r eitemau sy’n cael eu llunio fel arfer yn cynnwys mesuriadau o wahanol bersbectif (elfennau) i roi gwybod i’r defnyddiwr am yr holl fesuriadau.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900" dirty="0"/>
              <a:t>Gellir defnyddio lluniadau manwl i greu rhodenni gosod 1:1 y gellir eu defnyddio i gynhyrchu uniadau pren manwl.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237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BAAC5-967D-4D0E-BFA8-FCD380B3D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Graddfa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85F30-C268-4CF5-BCEB-07B1BFDDE72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147248" cy="4702708"/>
          </a:xfrm>
        </p:spPr>
        <p:txBody>
          <a:bodyPr/>
          <a:lstStyle/>
          <a:p>
            <a:r>
              <a:rPr lang="cy-GB"/>
              <a:t>Defnyddir graddfeydd i leihau maint y cydrannau neu’r adeiladau i lefel a fydd yn ffitio ar bapur lluniadu. Gellir defnyddio graddfeydd gwahanol i chwyddo unrhyw gydran lle mae angen mwy o fanylion.</a:t>
            </a:r>
          </a:p>
          <a:p>
            <a:r>
              <a:rPr lang="cy-GB"/>
              <a:t>Y graddfeydd adeiladu nodweddiadol yw:</a:t>
            </a:r>
          </a:p>
          <a:p>
            <a:pPr lvl="1">
              <a:buFont typeface="Arial"/>
              <a:buChar char="•"/>
            </a:pPr>
            <a:r>
              <a:rPr lang="cy-GB"/>
              <a:t>1:5 - a ddefnyddir ar gyfer cydrannau manwl</a:t>
            </a:r>
          </a:p>
          <a:p>
            <a:pPr lvl="1">
              <a:buFont typeface="Arial"/>
              <a:buChar char="•"/>
            </a:pPr>
            <a:r>
              <a:rPr lang="cy-GB"/>
              <a:t>1:100 - a ddefnyddir ar gyfer blaenolwg a gweddau cynlluniau</a:t>
            </a:r>
          </a:p>
          <a:p>
            <a:pPr lvl="1">
              <a:buFont typeface="Arial"/>
              <a:buChar char="•"/>
            </a:pPr>
            <a:r>
              <a:rPr lang="cy-GB"/>
              <a:t>1:500 - a ddefnyddir ar gyfer cydrannau blociau</a:t>
            </a:r>
          </a:p>
          <a:p>
            <a:pPr lvl="1">
              <a:buFont typeface="Arial"/>
              <a:buChar char="•"/>
            </a:pPr>
            <a:r>
              <a:rPr lang="cy-GB"/>
              <a:t>1:1250 - a ddefnyddir ar gyfer cynlluniau lleoliad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71B837-2669-4A90-B653-6A3D72ADC4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53"/>
          <a:stretch/>
        </p:blipFill>
        <p:spPr>
          <a:xfrm>
            <a:off x="5508104" y="4186567"/>
            <a:ext cx="3491880" cy="1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672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B4834-8640-4179-8579-A0762DF97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Tafluniad orthograffig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C3654-6D6D-4EE6-98F1-8D6728E73C9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40436" y="1512000"/>
            <a:ext cx="2674640" cy="4338000"/>
          </a:xfrm>
        </p:spPr>
        <p:txBody>
          <a:bodyPr/>
          <a:lstStyle/>
          <a:p>
            <a:r>
              <a:rPr lang="cy-GB" dirty="0"/>
              <a:t>Mae tafluniad orthograffig yn cynnwys gweddlun blaen strwythur gyda'r wedd cynllun oddi tano.</a:t>
            </a:r>
          </a:p>
          <a:p>
            <a:endParaRPr lang="en-GB" dirty="0"/>
          </a:p>
          <a:p>
            <a:r>
              <a:rPr lang="cy-GB" dirty="0"/>
              <a:t>Mae gweddau ochr neu ben yn cael eu dangos yn uniongyrchol ar bob ochr i’r blaenlun.</a:t>
            </a:r>
          </a:p>
          <a:p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F2F4ABB-1700-4252-863F-036150A218C6}"/>
              </a:ext>
            </a:extLst>
          </p:cNvPr>
          <p:cNvGrpSpPr/>
          <p:nvPr/>
        </p:nvGrpSpPr>
        <p:grpSpPr>
          <a:xfrm>
            <a:off x="3419876" y="1912567"/>
            <a:ext cx="5400967" cy="3649354"/>
            <a:chOff x="995300" y="4980132"/>
            <a:chExt cx="4497227" cy="3038711"/>
          </a:xfrm>
        </p:grpSpPr>
        <p:grpSp>
          <p:nvGrpSpPr>
            <p:cNvPr id="6" name="object 28">
              <a:extLst>
                <a:ext uri="{FF2B5EF4-FFF2-40B4-BE49-F238E27FC236}">
                  <a16:creationId xmlns:a16="http://schemas.microsoft.com/office/drawing/2014/main" id="{59E6F686-7BC3-41E0-933A-363B6BB4A7B3}"/>
                </a:ext>
              </a:extLst>
            </p:cNvPr>
            <p:cNvGrpSpPr/>
            <p:nvPr/>
          </p:nvGrpSpPr>
          <p:grpSpPr>
            <a:xfrm>
              <a:off x="4449377" y="5226147"/>
              <a:ext cx="862965" cy="589280"/>
              <a:chOff x="4449377" y="5226147"/>
              <a:chExt cx="862965" cy="589280"/>
            </a:xfrm>
          </p:grpSpPr>
          <p:pic>
            <p:nvPicPr>
              <p:cNvPr id="78" name="object 29">
                <a:extLst>
                  <a:ext uri="{FF2B5EF4-FFF2-40B4-BE49-F238E27FC236}">
                    <a16:creationId xmlns:a16="http://schemas.microsoft.com/office/drawing/2014/main" id="{EEB36F54-EE3D-442F-A0B9-33D9363B0948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32539" y="5235543"/>
                <a:ext cx="499107" cy="213827"/>
              </a:xfrm>
              <a:prstGeom prst="rect">
                <a:avLst/>
              </a:prstGeom>
            </p:spPr>
          </p:pic>
          <p:sp>
            <p:nvSpPr>
              <p:cNvPr id="79" name="object 30">
                <a:extLst>
                  <a:ext uri="{FF2B5EF4-FFF2-40B4-BE49-F238E27FC236}">
                    <a16:creationId xmlns:a16="http://schemas.microsoft.com/office/drawing/2014/main" id="{F57E519A-5C6A-4E0D-8108-6292B722FB5F}"/>
                  </a:ext>
                </a:extLst>
              </p:cNvPr>
              <p:cNvSpPr/>
              <p:nvPr/>
            </p:nvSpPr>
            <p:spPr>
              <a:xfrm>
                <a:off x="4487208" y="5448012"/>
                <a:ext cx="57785" cy="329565"/>
              </a:xfrm>
              <a:custGeom>
                <a:avLst/>
                <a:gdLst/>
                <a:ahLst/>
                <a:cxnLst/>
                <a:rect l="l" t="t" r="r" b="b"/>
                <a:pathLst>
                  <a:path w="57785" h="329564">
                    <a:moveTo>
                      <a:pt x="57734" y="0"/>
                    </a:moveTo>
                    <a:lnTo>
                      <a:pt x="0" y="0"/>
                    </a:lnTo>
                    <a:lnTo>
                      <a:pt x="0" y="329158"/>
                    </a:lnTo>
                    <a:lnTo>
                      <a:pt x="57734" y="329158"/>
                    </a:lnTo>
                    <a:lnTo>
                      <a:pt x="57734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0" name="object 31">
                <a:extLst>
                  <a:ext uri="{FF2B5EF4-FFF2-40B4-BE49-F238E27FC236}">
                    <a16:creationId xmlns:a16="http://schemas.microsoft.com/office/drawing/2014/main" id="{EC5CB32B-52EF-42D6-808B-E7D3F5D870C9}"/>
                  </a:ext>
                </a:extLst>
              </p:cNvPr>
              <p:cNvSpPr/>
              <p:nvPr/>
            </p:nvSpPr>
            <p:spPr>
              <a:xfrm>
                <a:off x="4544936" y="5721883"/>
                <a:ext cx="67437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74370" h="55879">
                    <a:moveTo>
                      <a:pt x="674281" y="0"/>
                    </a:moveTo>
                    <a:lnTo>
                      <a:pt x="0" y="0"/>
                    </a:lnTo>
                    <a:lnTo>
                      <a:pt x="0" y="55270"/>
                    </a:lnTo>
                    <a:lnTo>
                      <a:pt x="674281" y="55270"/>
                    </a:lnTo>
                    <a:lnTo>
                      <a:pt x="67428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1" name="object 32">
                <a:extLst>
                  <a:ext uri="{FF2B5EF4-FFF2-40B4-BE49-F238E27FC236}">
                    <a16:creationId xmlns:a16="http://schemas.microsoft.com/office/drawing/2014/main" id="{12899B1F-D233-450A-B50E-7E604550FF31}"/>
                  </a:ext>
                </a:extLst>
              </p:cNvPr>
              <p:cNvSpPr/>
              <p:nvPr/>
            </p:nvSpPr>
            <p:spPr>
              <a:xfrm>
                <a:off x="4544936" y="5721885"/>
                <a:ext cx="67437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74370" h="55879">
                    <a:moveTo>
                      <a:pt x="674281" y="0"/>
                    </a:moveTo>
                    <a:lnTo>
                      <a:pt x="0" y="0"/>
                    </a:lnTo>
                    <a:lnTo>
                      <a:pt x="0" y="55270"/>
                    </a:lnTo>
                    <a:lnTo>
                      <a:pt x="674281" y="55270"/>
                    </a:lnTo>
                    <a:lnTo>
                      <a:pt x="674281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2" name="object 33">
                <a:extLst>
                  <a:ext uri="{FF2B5EF4-FFF2-40B4-BE49-F238E27FC236}">
                    <a16:creationId xmlns:a16="http://schemas.microsoft.com/office/drawing/2014/main" id="{ED796FE8-861E-4C50-A32A-2852B4A7A0C1}"/>
                  </a:ext>
                </a:extLst>
              </p:cNvPr>
              <p:cNvSpPr/>
              <p:nvPr/>
            </p:nvSpPr>
            <p:spPr>
              <a:xfrm>
                <a:off x="4475683" y="5777166"/>
                <a:ext cx="81280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33654">
                    <a:moveTo>
                      <a:pt x="80797" y="0"/>
                    </a:moveTo>
                    <a:lnTo>
                      <a:pt x="0" y="0"/>
                    </a:lnTo>
                    <a:lnTo>
                      <a:pt x="0" y="33159"/>
                    </a:lnTo>
                    <a:lnTo>
                      <a:pt x="80797" y="33159"/>
                    </a:lnTo>
                    <a:lnTo>
                      <a:pt x="8079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3" name="object 34">
                <a:extLst>
                  <a:ext uri="{FF2B5EF4-FFF2-40B4-BE49-F238E27FC236}">
                    <a16:creationId xmlns:a16="http://schemas.microsoft.com/office/drawing/2014/main" id="{AA8016E5-0F94-4B4C-BA1A-1047A7D420A2}"/>
                  </a:ext>
                </a:extLst>
              </p:cNvPr>
              <p:cNvSpPr/>
              <p:nvPr/>
            </p:nvSpPr>
            <p:spPr>
              <a:xfrm>
                <a:off x="4475681" y="5777168"/>
                <a:ext cx="81280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33654">
                    <a:moveTo>
                      <a:pt x="80797" y="0"/>
                    </a:moveTo>
                    <a:lnTo>
                      <a:pt x="0" y="0"/>
                    </a:lnTo>
                    <a:lnTo>
                      <a:pt x="0" y="33159"/>
                    </a:lnTo>
                    <a:lnTo>
                      <a:pt x="80797" y="33159"/>
                    </a:lnTo>
                    <a:lnTo>
                      <a:pt x="80797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4" name="object 35">
                <a:extLst>
                  <a:ext uri="{FF2B5EF4-FFF2-40B4-BE49-F238E27FC236}">
                    <a16:creationId xmlns:a16="http://schemas.microsoft.com/office/drawing/2014/main" id="{4A11D050-5A18-4E3B-8F11-6DD1929059C3}"/>
                  </a:ext>
                </a:extLst>
              </p:cNvPr>
              <p:cNvSpPr/>
              <p:nvPr/>
            </p:nvSpPr>
            <p:spPr>
              <a:xfrm>
                <a:off x="4487219" y="5503270"/>
                <a:ext cx="577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785">
                    <a:moveTo>
                      <a:pt x="0" y="0"/>
                    </a:moveTo>
                    <a:lnTo>
                      <a:pt x="57734" y="0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5" name="object 36">
                <a:extLst>
                  <a:ext uri="{FF2B5EF4-FFF2-40B4-BE49-F238E27FC236}">
                    <a16:creationId xmlns:a16="http://schemas.microsoft.com/office/drawing/2014/main" id="{4AEADEFA-7419-4D23-8847-0071318C11AC}"/>
                  </a:ext>
                </a:extLst>
              </p:cNvPr>
              <p:cNvSpPr/>
              <p:nvPr/>
            </p:nvSpPr>
            <p:spPr>
              <a:xfrm>
                <a:off x="4474959" y="5597855"/>
                <a:ext cx="7874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8739" h="12700">
                    <a:moveTo>
                      <a:pt x="78587" y="0"/>
                    </a:moveTo>
                    <a:lnTo>
                      <a:pt x="0" y="0"/>
                    </a:lnTo>
                    <a:lnTo>
                      <a:pt x="0" y="12280"/>
                    </a:lnTo>
                    <a:lnTo>
                      <a:pt x="78587" y="12280"/>
                    </a:lnTo>
                    <a:lnTo>
                      <a:pt x="7858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6" name="object 37">
                <a:extLst>
                  <a:ext uri="{FF2B5EF4-FFF2-40B4-BE49-F238E27FC236}">
                    <a16:creationId xmlns:a16="http://schemas.microsoft.com/office/drawing/2014/main" id="{9D01EBAC-0651-4CAA-A055-CD0857D4BB36}"/>
                  </a:ext>
                </a:extLst>
              </p:cNvPr>
              <p:cNvSpPr/>
              <p:nvPr/>
            </p:nvSpPr>
            <p:spPr>
              <a:xfrm>
                <a:off x="4474955" y="5597842"/>
                <a:ext cx="7874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8739" h="12700">
                    <a:moveTo>
                      <a:pt x="78587" y="0"/>
                    </a:moveTo>
                    <a:lnTo>
                      <a:pt x="0" y="0"/>
                    </a:lnTo>
                    <a:lnTo>
                      <a:pt x="0" y="12280"/>
                    </a:lnTo>
                    <a:lnTo>
                      <a:pt x="78587" y="12280"/>
                    </a:lnTo>
                    <a:lnTo>
                      <a:pt x="78587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7" name="object 38">
                <a:extLst>
                  <a:ext uri="{FF2B5EF4-FFF2-40B4-BE49-F238E27FC236}">
                    <a16:creationId xmlns:a16="http://schemas.microsoft.com/office/drawing/2014/main" id="{61047CCE-7EB0-413B-BEFE-BBB41FE13362}"/>
                  </a:ext>
                </a:extLst>
              </p:cNvPr>
              <p:cNvSpPr/>
              <p:nvPr/>
            </p:nvSpPr>
            <p:spPr>
              <a:xfrm>
                <a:off x="5219210" y="5448012"/>
                <a:ext cx="57785" cy="329565"/>
              </a:xfrm>
              <a:custGeom>
                <a:avLst/>
                <a:gdLst/>
                <a:ahLst/>
                <a:cxnLst/>
                <a:rect l="l" t="t" r="r" b="b"/>
                <a:pathLst>
                  <a:path w="57785" h="329564">
                    <a:moveTo>
                      <a:pt x="57734" y="0"/>
                    </a:moveTo>
                    <a:lnTo>
                      <a:pt x="0" y="0"/>
                    </a:lnTo>
                    <a:lnTo>
                      <a:pt x="0" y="329158"/>
                    </a:lnTo>
                    <a:lnTo>
                      <a:pt x="57734" y="329158"/>
                    </a:lnTo>
                    <a:lnTo>
                      <a:pt x="57734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8" name="object 39">
                <a:extLst>
                  <a:ext uri="{FF2B5EF4-FFF2-40B4-BE49-F238E27FC236}">
                    <a16:creationId xmlns:a16="http://schemas.microsoft.com/office/drawing/2014/main" id="{88D7A161-82E8-483F-A2DE-39EA32741446}"/>
                  </a:ext>
                </a:extLst>
              </p:cNvPr>
              <p:cNvSpPr/>
              <p:nvPr/>
            </p:nvSpPr>
            <p:spPr>
              <a:xfrm>
                <a:off x="5207660" y="5777166"/>
                <a:ext cx="81280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33654">
                    <a:moveTo>
                      <a:pt x="80822" y="0"/>
                    </a:moveTo>
                    <a:lnTo>
                      <a:pt x="0" y="0"/>
                    </a:lnTo>
                    <a:lnTo>
                      <a:pt x="0" y="33159"/>
                    </a:lnTo>
                    <a:lnTo>
                      <a:pt x="80822" y="33159"/>
                    </a:lnTo>
                    <a:lnTo>
                      <a:pt x="8082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9" name="object 40">
                <a:extLst>
                  <a:ext uri="{FF2B5EF4-FFF2-40B4-BE49-F238E27FC236}">
                    <a16:creationId xmlns:a16="http://schemas.microsoft.com/office/drawing/2014/main" id="{49161F85-8024-44EB-B60A-0342A215EC85}"/>
                  </a:ext>
                </a:extLst>
              </p:cNvPr>
              <p:cNvSpPr/>
              <p:nvPr/>
            </p:nvSpPr>
            <p:spPr>
              <a:xfrm>
                <a:off x="5207660" y="5777168"/>
                <a:ext cx="81280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33654">
                    <a:moveTo>
                      <a:pt x="80822" y="0"/>
                    </a:moveTo>
                    <a:lnTo>
                      <a:pt x="0" y="0"/>
                    </a:lnTo>
                    <a:lnTo>
                      <a:pt x="0" y="33159"/>
                    </a:lnTo>
                    <a:lnTo>
                      <a:pt x="80822" y="33159"/>
                    </a:lnTo>
                    <a:lnTo>
                      <a:pt x="80822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0" name="object 41">
                <a:extLst>
                  <a:ext uri="{FF2B5EF4-FFF2-40B4-BE49-F238E27FC236}">
                    <a16:creationId xmlns:a16="http://schemas.microsoft.com/office/drawing/2014/main" id="{8C21C606-99B9-45A4-883A-A4C261EA4297}"/>
                  </a:ext>
                </a:extLst>
              </p:cNvPr>
              <p:cNvSpPr/>
              <p:nvPr/>
            </p:nvSpPr>
            <p:spPr>
              <a:xfrm>
                <a:off x="5219214" y="5503270"/>
                <a:ext cx="577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785">
                    <a:moveTo>
                      <a:pt x="0" y="0"/>
                    </a:moveTo>
                    <a:lnTo>
                      <a:pt x="57721" y="0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1" name="object 42">
                <a:extLst>
                  <a:ext uri="{FF2B5EF4-FFF2-40B4-BE49-F238E27FC236}">
                    <a16:creationId xmlns:a16="http://schemas.microsoft.com/office/drawing/2014/main" id="{DD213662-A3BD-442F-AF01-006F5C129669}"/>
                  </a:ext>
                </a:extLst>
              </p:cNvPr>
              <p:cNvSpPr/>
              <p:nvPr/>
            </p:nvSpPr>
            <p:spPr>
              <a:xfrm>
                <a:off x="5206949" y="5597855"/>
                <a:ext cx="7874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8739" h="12700">
                    <a:moveTo>
                      <a:pt x="78587" y="0"/>
                    </a:moveTo>
                    <a:lnTo>
                      <a:pt x="0" y="0"/>
                    </a:lnTo>
                    <a:lnTo>
                      <a:pt x="0" y="12280"/>
                    </a:lnTo>
                    <a:lnTo>
                      <a:pt x="78587" y="12280"/>
                    </a:lnTo>
                    <a:lnTo>
                      <a:pt x="7858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2" name="object 43">
                <a:extLst>
                  <a:ext uri="{FF2B5EF4-FFF2-40B4-BE49-F238E27FC236}">
                    <a16:creationId xmlns:a16="http://schemas.microsoft.com/office/drawing/2014/main" id="{ADDCFF35-F597-403D-B14F-76F09E0AB38D}"/>
                  </a:ext>
                </a:extLst>
              </p:cNvPr>
              <p:cNvSpPr/>
              <p:nvPr/>
            </p:nvSpPr>
            <p:spPr>
              <a:xfrm>
                <a:off x="5206945" y="5597842"/>
                <a:ext cx="7874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8739" h="12700">
                    <a:moveTo>
                      <a:pt x="78587" y="0"/>
                    </a:moveTo>
                    <a:lnTo>
                      <a:pt x="0" y="0"/>
                    </a:lnTo>
                    <a:lnTo>
                      <a:pt x="0" y="12280"/>
                    </a:lnTo>
                    <a:lnTo>
                      <a:pt x="78587" y="12280"/>
                    </a:lnTo>
                    <a:lnTo>
                      <a:pt x="78587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3" name="object 44">
                <a:extLst>
                  <a:ext uri="{FF2B5EF4-FFF2-40B4-BE49-F238E27FC236}">
                    <a16:creationId xmlns:a16="http://schemas.microsoft.com/office/drawing/2014/main" id="{EE022755-E521-4054-B944-3F5E748F0007}"/>
                  </a:ext>
                </a:extLst>
              </p:cNvPr>
              <p:cNvSpPr/>
              <p:nvPr/>
            </p:nvSpPr>
            <p:spPr>
              <a:xfrm>
                <a:off x="4670221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4" name="object 45">
                <a:extLst>
                  <a:ext uri="{FF2B5EF4-FFF2-40B4-BE49-F238E27FC236}">
                    <a16:creationId xmlns:a16="http://schemas.microsoft.com/office/drawing/2014/main" id="{592A0E20-FBE4-41D8-A871-F82E5871931B}"/>
                  </a:ext>
                </a:extLst>
              </p:cNvPr>
              <p:cNvSpPr/>
              <p:nvPr/>
            </p:nvSpPr>
            <p:spPr>
              <a:xfrm>
                <a:off x="4683734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5" name="object 46">
                <a:extLst>
                  <a:ext uri="{FF2B5EF4-FFF2-40B4-BE49-F238E27FC236}">
                    <a16:creationId xmlns:a16="http://schemas.microsoft.com/office/drawing/2014/main" id="{16D7E04E-B374-4514-AC74-08B76DD1FFCD}"/>
                  </a:ext>
                </a:extLst>
              </p:cNvPr>
              <p:cNvSpPr/>
              <p:nvPr/>
            </p:nvSpPr>
            <p:spPr>
              <a:xfrm>
                <a:off x="4811452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6" name="object 47">
                <a:extLst>
                  <a:ext uri="{FF2B5EF4-FFF2-40B4-BE49-F238E27FC236}">
                    <a16:creationId xmlns:a16="http://schemas.microsoft.com/office/drawing/2014/main" id="{6E8A0F5A-22F3-4368-B23C-847F93ADDBA2}"/>
                  </a:ext>
                </a:extLst>
              </p:cNvPr>
              <p:cNvSpPr/>
              <p:nvPr/>
            </p:nvSpPr>
            <p:spPr>
              <a:xfrm>
                <a:off x="4833557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7" name="object 48">
                <a:extLst>
                  <a:ext uri="{FF2B5EF4-FFF2-40B4-BE49-F238E27FC236}">
                    <a16:creationId xmlns:a16="http://schemas.microsoft.com/office/drawing/2014/main" id="{BCF2D9E9-AA90-4A2E-80C8-A2AC8D5FE15C}"/>
                  </a:ext>
                </a:extLst>
              </p:cNvPr>
              <p:cNvSpPr/>
              <p:nvPr/>
            </p:nvSpPr>
            <p:spPr>
              <a:xfrm>
                <a:off x="5097612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8" name="object 49">
                <a:extLst>
                  <a:ext uri="{FF2B5EF4-FFF2-40B4-BE49-F238E27FC236}">
                    <a16:creationId xmlns:a16="http://schemas.microsoft.com/office/drawing/2014/main" id="{520D92D7-01D1-4510-99F0-27C2862EE23F}"/>
                  </a:ext>
                </a:extLst>
              </p:cNvPr>
              <p:cNvSpPr/>
              <p:nvPr/>
            </p:nvSpPr>
            <p:spPr>
              <a:xfrm>
                <a:off x="5119716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9" name="object 50">
                <a:extLst>
                  <a:ext uri="{FF2B5EF4-FFF2-40B4-BE49-F238E27FC236}">
                    <a16:creationId xmlns:a16="http://schemas.microsoft.com/office/drawing/2014/main" id="{2D45BCB4-6095-4787-B8A2-D67915934A17}"/>
                  </a:ext>
                </a:extLst>
              </p:cNvPr>
              <p:cNvSpPr/>
              <p:nvPr/>
            </p:nvSpPr>
            <p:spPr>
              <a:xfrm>
                <a:off x="4704608" y="5498363"/>
                <a:ext cx="83820" cy="223520"/>
              </a:xfrm>
              <a:custGeom>
                <a:avLst/>
                <a:gdLst/>
                <a:ahLst/>
                <a:cxnLst/>
                <a:rect l="l" t="t" r="r" b="b"/>
                <a:pathLst>
                  <a:path w="83820" h="223520">
                    <a:moveTo>
                      <a:pt x="83515" y="0"/>
                    </a:moveTo>
                    <a:lnTo>
                      <a:pt x="0" y="0"/>
                    </a:lnTo>
                    <a:lnTo>
                      <a:pt x="0" y="223520"/>
                    </a:lnTo>
                    <a:lnTo>
                      <a:pt x="83515" y="223520"/>
                    </a:lnTo>
                    <a:lnTo>
                      <a:pt x="83515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100" name="object 51">
                <a:extLst>
                  <a:ext uri="{FF2B5EF4-FFF2-40B4-BE49-F238E27FC236}">
                    <a16:creationId xmlns:a16="http://schemas.microsoft.com/office/drawing/2014/main" id="{58667265-BFAB-41F8-8562-707868083CB0}"/>
                  </a:ext>
                </a:extLst>
              </p:cNvPr>
              <p:cNvSpPr/>
              <p:nvPr/>
            </p:nvSpPr>
            <p:spPr>
              <a:xfrm>
                <a:off x="4458145" y="5230802"/>
                <a:ext cx="847090" cy="208915"/>
              </a:xfrm>
              <a:custGeom>
                <a:avLst/>
                <a:gdLst/>
                <a:ahLst/>
                <a:cxnLst/>
                <a:rect l="l" t="t" r="r" b="b"/>
                <a:pathLst>
                  <a:path w="847089" h="208914">
                    <a:moveTo>
                      <a:pt x="423316" y="0"/>
                    </a:moveTo>
                    <a:lnTo>
                      <a:pt x="0" y="188683"/>
                    </a:lnTo>
                    <a:lnTo>
                      <a:pt x="9017" y="208876"/>
                    </a:lnTo>
                    <a:lnTo>
                      <a:pt x="423316" y="24206"/>
                    </a:lnTo>
                    <a:lnTo>
                      <a:pt x="837603" y="208876"/>
                    </a:lnTo>
                    <a:lnTo>
                      <a:pt x="846620" y="188683"/>
                    </a:lnTo>
                    <a:lnTo>
                      <a:pt x="42331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101" name="object 52">
                <a:extLst>
                  <a:ext uri="{FF2B5EF4-FFF2-40B4-BE49-F238E27FC236}">
                    <a16:creationId xmlns:a16="http://schemas.microsoft.com/office/drawing/2014/main" id="{CD9EAD79-A6EA-4976-B18D-E77735429996}"/>
                  </a:ext>
                </a:extLst>
              </p:cNvPr>
              <p:cNvSpPr/>
              <p:nvPr/>
            </p:nvSpPr>
            <p:spPr>
              <a:xfrm>
                <a:off x="4458145" y="5230802"/>
                <a:ext cx="847090" cy="208915"/>
              </a:xfrm>
              <a:custGeom>
                <a:avLst/>
                <a:gdLst/>
                <a:ahLst/>
                <a:cxnLst/>
                <a:rect l="l" t="t" r="r" b="b"/>
                <a:pathLst>
                  <a:path w="847089" h="208914">
                    <a:moveTo>
                      <a:pt x="837603" y="208876"/>
                    </a:moveTo>
                    <a:lnTo>
                      <a:pt x="423316" y="24206"/>
                    </a:lnTo>
                    <a:lnTo>
                      <a:pt x="9017" y="208876"/>
                    </a:lnTo>
                    <a:lnTo>
                      <a:pt x="0" y="188683"/>
                    </a:lnTo>
                    <a:lnTo>
                      <a:pt x="423316" y="0"/>
                    </a:lnTo>
                    <a:lnTo>
                      <a:pt x="846620" y="188683"/>
                    </a:lnTo>
                    <a:lnTo>
                      <a:pt x="837603" y="208876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102" name="object 53">
                <a:extLst>
                  <a:ext uri="{FF2B5EF4-FFF2-40B4-BE49-F238E27FC236}">
                    <a16:creationId xmlns:a16="http://schemas.microsoft.com/office/drawing/2014/main" id="{6482E39B-4290-4328-8E10-327B8B41F92B}"/>
                  </a:ext>
                </a:extLst>
              </p:cNvPr>
              <p:cNvSpPr/>
              <p:nvPr/>
            </p:nvSpPr>
            <p:spPr>
              <a:xfrm>
                <a:off x="4454029" y="5420994"/>
                <a:ext cx="85407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854075" h="27304">
                    <a:moveTo>
                      <a:pt x="853592" y="0"/>
                    </a:moveTo>
                    <a:lnTo>
                      <a:pt x="0" y="0"/>
                    </a:lnTo>
                    <a:lnTo>
                      <a:pt x="0" y="27025"/>
                    </a:lnTo>
                    <a:lnTo>
                      <a:pt x="853592" y="27025"/>
                    </a:lnTo>
                    <a:lnTo>
                      <a:pt x="85359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103" name="object 54">
                <a:extLst>
                  <a:ext uri="{FF2B5EF4-FFF2-40B4-BE49-F238E27FC236}">
                    <a16:creationId xmlns:a16="http://schemas.microsoft.com/office/drawing/2014/main" id="{016C34A1-3C01-4F25-93B9-EA05EC6F5CC0}"/>
                  </a:ext>
                </a:extLst>
              </p:cNvPr>
              <p:cNvSpPr/>
              <p:nvPr/>
            </p:nvSpPr>
            <p:spPr>
              <a:xfrm>
                <a:off x="4454032" y="5420989"/>
                <a:ext cx="85407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854075" h="27304">
                    <a:moveTo>
                      <a:pt x="853592" y="0"/>
                    </a:moveTo>
                    <a:lnTo>
                      <a:pt x="0" y="0"/>
                    </a:lnTo>
                    <a:lnTo>
                      <a:pt x="0" y="27025"/>
                    </a:lnTo>
                    <a:lnTo>
                      <a:pt x="853592" y="27025"/>
                    </a:lnTo>
                    <a:lnTo>
                      <a:pt x="853592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7" name="object 55">
              <a:extLst>
                <a:ext uri="{FF2B5EF4-FFF2-40B4-BE49-F238E27FC236}">
                  <a16:creationId xmlns:a16="http://schemas.microsoft.com/office/drawing/2014/main" id="{8CE622D7-2195-4B69-B78C-306B3CF3E36C}"/>
                </a:ext>
              </a:extLst>
            </p:cNvPr>
            <p:cNvGrpSpPr/>
            <p:nvPr/>
          </p:nvGrpSpPr>
          <p:grpSpPr>
            <a:xfrm>
              <a:off x="3462703" y="5225967"/>
              <a:ext cx="842010" cy="512445"/>
              <a:chOff x="3462703" y="5225967"/>
              <a:chExt cx="842010" cy="512445"/>
            </a:xfrm>
          </p:grpSpPr>
          <p:sp>
            <p:nvSpPr>
              <p:cNvPr id="63" name="object 56">
                <a:extLst>
                  <a:ext uri="{FF2B5EF4-FFF2-40B4-BE49-F238E27FC236}">
                    <a16:creationId xmlns:a16="http://schemas.microsoft.com/office/drawing/2014/main" id="{9C5809C7-E9EA-4310-BAE6-9F946F4FEEB5}"/>
                  </a:ext>
                </a:extLst>
              </p:cNvPr>
              <p:cNvSpPr/>
              <p:nvPr/>
            </p:nvSpPr>
            <p:spPr>
              <a:xfrm>
                <a:off x="3506043" y="5274838"/>
                <a:ext cx="755650" cy="459105"/>
              </a:xfrm>
              <a:custGeom>
                <a:avLst/>
                <a:gdLst/>
                <a:ahLst/>
                <a:cxnLst/>
                <a:rect l="l" t="t" r="r" b="b"/>
                <a:pathLst>
                  <a:path w="755650" h="459104">
                    <a:moveTo>
                      <a:pt x="755078" y="458724"/>
                    </a:moveTo>
                    <a:lnTo>
                      <a:pt x="755078" y="162115"/>
                    </a:lnTo>
                    <a:lnTo>
                      <a:pt x="377532" y="0"/>
                    </a:lnTo>
                    <a:lnTo>
                      <a:pt x="0" y="162115"/>
                    </a:lnTo>
                    <a:lnTo>
                      <a:pt x="0" y="458724"/>
                    </a:lnTo>
                    <a:lnTo>
                      <a:pt x="755078" y="458724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4" name="object 57">
                <a:extLst>
                  <a:ext uri="{FF2B5EF4-FFF2-40B4-BE49-F238E27FC236}">
                    <a16:creationId xmlns:a16="http://schemas.microsoft.com/office/drawing/2014/main" id="{BFEC6723-5F67-4DD7-81CB-CD22E7AA5BB9}"/>
                  </a:ext>
                </a:extLst>
              </p:cNvPr>
              <p:cNvSpPr/>
              <p:nvPr/>
            </p:nvSpPr>
            <p:spPr>
              <a:xfrm>
                <a:off x="3467357" y="5230621"/>
                <a:ext cx="832485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832485" h="206375">
                    <a:moveTo>
                      <a:pt x="416344" y="0"/>
                    </a:moveTo>
                    <a:lnTo>
                      <a:pt x="0" y="171335"/>
                    </a:lnTo>
                    <a:lnTo>
                      <a:pt x="0" y="206336"/>
                    </a:lnTo>
                    <a:lnTo>
                      <a:pt x="38684" y="206336"/>
                    </a:lnTo>
                    <a:lnTo>
                      <a:pt x="416217" y="44221"/>
                    </a:lnTo>
                    <a:lnTo>
                      <a:pt x="793762" y="206336"/>
                    </a:lnTo>
                    <a:lnTo>
                      <a:pt x="832434" y="206336"/>
                    </a:lnTo>
                    <a:lnTo>
                      <a:pt x="832434" y="171335"/>
                    </a:lnTo>
                    <a:lnTo>
                      <a:pt x="4163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5" name="object 58">
                <a:extLst>
                  <a:ext uri="{FF2B5EF4-FFF2-40B4-BE49-F238E27FC236}">
                    <a16:creationId xmlns:a16="http://schemas.microsoft.com/office/drawing/2014/main" id="{CE5AA377-E86C-4862-868D-6AB923B7DE31}"/>
                  </a:ext>
                </a:extLst>
              </p:cNvPr>
              <p:cNvSpPr/>
              <p:nvPr/>
            </p:nvSpPr>
            <p:spPr>
              <a:xfrm>
                <a:off x="3467357" y="5230621"/>
                <a:ext cx="832485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832485" h="206375">
                    <a:moveTo>
                      <a:pt x="832434" y="171335"/>
                    </a:moveTo>
                    <a:lnTo>
                      <a:pt x="832434" y="206336"/>
                    </a:lnTo>
                    <a:lnTo>
                      <a:pt x="793762" y="206336"/>
                    </a:lnTo>
                    <a:lnTo>
                      <a:pt x="416217" y="44221"/>
                    </a:lnTo>
                    <a:lnTo>
                      <a:pt x="38684" y="206336"/>
                    </a:lnTo>
                    <a:lnTo>
                      <a:pt x="0" y="206336"/>
                    </a:lnTo>
                    <a:lnTo>
                      <a:pt x="0" y="171335"/>
                    </a:lnTo>
                    <a:lnTo>
                      <a:pt x="416344" y="0"/>
                    </a:lnTo>
                    <a:lnTo>
                      <a:pt x="832434" y="171335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6" name="object 59">
                <a:extLst>
                  <a:ext uri="{FF2B5EF4-FFF2-40B4-BE49-F238E27FC236}">
                    <a16:creationId xmlns:a16="http://schemas.microsoft.com/office/drawing/2014/main" id="{00532EB6-E264-4884-82D6-8BAB4D0D138E}"/>
                  </a:ext>
                </a:extLst>
              </p:cNvPr>
              <p:cNvSpPr/>
              <p:nvPr/>
            </p:nvSpPr>
            <p:spPr>
              <a:xfrm>
                <a:off x="3795312" y="5472447"/>
                <a:ext cx="106045" cy="147320"/>
              </a:xfrm>
              <a:custGeom>
                <a:avLst/>
                <a:gdLst/>
                <a:ahLst/>
                <a:cxnLst/>
                <a:rect l="l" t="t" r="r" b="b"/>
                <a:pathLst>
                  <a:path w="106045" h="147320">
                    <a:moveTo>
                      <a:pt x="106032" y="146888"/>
                    </a:moveTo>
                    <a:lnTo>
                      <a:pt x="0" y="146888"/>
                    </a:lnTo>
                    <a:lnTo>
                      <a:pt x="0" y="0"/>
                    </a:lnTo>
                    <a:lnTo>
                      <a:pt x="106032" y="0"/>
                    </a:lnTo>
                    <a:lnTo>
                      <a:pt x="106032" y="146888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7" name="object 60">
                <a:extLst>
                  <a:ext uri="{FF2B5EF4-FFF2-40B4-BE49-F238E27FC236}">
                    <a16:creationId xmlns:a16="http://schemas.microsoft.com/office/drawing/2014/main" id="{29A35DF1-4B24-44E7-AC56-4495A70A8373}"/>
                  </a:ext>
                </a:extLst>
              </p:cNvPr>
              <p:cNvSpPr/>
              <p:nvPr/>
            </p:nvSpPr>
            <p:spPr>
              <a:xfrm>
                <a:off x="3791908" y="5618727"/>
                <a:ext cx="113030" cy="8890"/>
              </a:xfrm>
              <a:custGeom>
                <a:avLst/>
                <a:gdLst/>
                <a:ahLst/>
                <a:cxnLst/>
                <a:rect l="l" t="t" r="r" b="b"/>
                <a:pathLst>
                  <a:path w="113029" h="8889">
                    <a:moveTo>
                      <a:pt x="112839" y="8331"/>
                    </a:moveTo>
                    <a:lnTo>
                      <a:pt x="0" y="8331"/>
                    </a:lnTo>
                    <a:lnTo>
                      <a:pt x="0" y="0"/>
                    </a:lnTo>
                    <a:lnTo>
                      <a:pt x="112839" y="0"/>
                    </a:lnTo>
                    <a:lnTo>
                      <a:pt x="112839" y="8331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8" name="object 61">
                <a:extLst>
                  <a:ext uri="{FF2B5EF4-FFF2-40B4-BE49-F238E27FC236}">
                    <a16:creationId xmlns:a16="http://schemas.microsoft.com/office/drawing/2014/main" id="{BF5734F3-4F38-4E31-B0E8-D66E78A5AD54}"/>
                  </a:ext>
                </a:extLst>
              </p:cNvPr>
              <p:cNvSpPr/>
              <p:nvPr/>
            </p:nvSpPr>
            <p:spPr>
              <a:xfrm>
                <a:off x="3803645" y="5481397"/>
                <a:ext cx="38735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30175">
                    <a:moveTo>
                      <a:pt x="38138" y="129590"/>
                    </a:moveTo>
                    <a:lnTo>
                      <a:pt x="0" y="129590"/>
                    </a:lnTo>
                    <a:lnTo>
                      <a:pt x="0" y="0"/>
                    </a:lnTo>
                    <a:lnTo>
                      <a:pt x="38138" y="0"/>
                    </a:lnTo>
                    <a:lnTo>
                      <a:pt x="38138" y="12959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9" name="object 62">
                <a:extLst>
                  <a:ext uri="{FF2B5EF4-FFF2-40B4-BE49-F238E27FC236}">
                    <a16:creationId xmlns:a16="http://schemas.microsoft.com/office/drawing/2014/main" id="{A1F21163-E819-4452-9160-901C8A470C3D}"/>
                  </a:ext>
                </a:extLst>
              </p:cNvPr>
              <p:cNvSpPr/>
              <p:nvPr/>
            </p:nvSpPr>
            <p:spPr>
              <a:xfrm>
                <a:off x="3854888" y="5481397"/>
                <a:ext cx="38735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30175">
                    <a:moveTo>
                      <a:pt x="0" y="129590"/>
                    </a:moveTo>
                    <a:lnTo>
                      <a:pt x="38112" y="129590"/>
                    </a:lnTo>
                    <a:lnTo>
                      <a:pt x="38112" y="0"/>
                    </a:lnTo>
                    <a:lnTo>
                      <a:pt x="0" y="0"/>
                    </a:lnTo>
                    <a:lnTo>
                      <a:pt x="0" y="12959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0" name="object 63">
                <a:extLst>
                  <a:ext uri="{FF2B5EF4-FFF2-40B4-BE49-F238E27FC236}">
                    <a16:creationId xmlns:a16="http://schemas.microsoft.com/office/drawing/2014/main" id="{E968230E-3113-4B87-984B-6478C6F47089}"/>
                  </a:ext>
                </a:extLst>
              </p:cNvPr>
              <p:cNvSpPr/>
              <p:nvPr/>
            </p:nvSpPr>
            <p:spPr>
              <a:xfrm>
                <a:off x="3633909" y="5472447"/>
                <a:ext cx="56515" cy="147320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147320">
                    <a:moveTo>
                      <a:pt x="56514" y="146888"/>
                    </a:moveTo>
                    <a:lnTo>
                      <a:pt x="0" y="146888"/>
                    </a:lnTo>
                    <a:lnTo>
                      <a:pt x="0" y="0"/>
                    </a:lnTo>
                    <a:lnTo>
                      <a:pt x="56514" y="0"/>
                    </a:lnTo>
                    <a:lnTo>
                      <a:pt x="56514" y="146888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1" name="object 64">
                <a:extLst>
                  <a:ext uri="{FF2B5EF4-FFF2-40B4-BE49-F238E27FC236}">
                    <a16:creationId xmlns:a16="http://schemas.microsoft.com/office/drawing/2014/main" id="{EE3F7A74-7785-49CA-A9F5-941C9AA380BA}"/>
                  </a:ext>
                </a:extLst>
              </p:cNvPr>
              <p:cNvSpPr/>
              <p:nvPr/>
            </p:nvSpPr>
            <p:spPr>
              <a:xfrm>
                <a:off x="3630491" y="5618727"/>
                <a:ext cx="63500" cy="889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8889">
                    <a:moveTo>
                      <a:pt x="63334" y="8331"/>
                    </a:moveTo>
                    <a:lnTo>
                      <a:pt x="0" y="8331"/>
                    </a:lnTo>
                    <a:lnTo>
                      <a:pt x="0" y="0"/>
                    </a:lnTo>
                    <a:lnTo>
                      <a:pt x="63334" y="0"/>
                    </a:lnTo>
                    <a:lnTo>
                      <a:pt x="63334" y="8331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2" name="object 65">
                <a:extLst>
                  <a:ext uri="{FF2B5EF4-FFF2-40B4-BE49-F238E27FC236}">
                    <a16:creationId xmlns:a16="http://schemas.microsoft.com/office/drawing/2014/main" id="{2A362F69-C26B-4082-BE60-BB7E70348053}"/>
                  </a:ext>
                </a:extLst>
              </p:cNvPr>
              <p:cNvSpPr/>
              <p:nvPr/>
            </p:nvSpPr>
            <p:spPr>
              <a:xfrm>
                <a:off x="3642224" y="5481397"/>
                <a:ext cx="38735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30175">
                    <a:moveTo>
                      <a:pt x="38138" y="129590"/>
                    </a:moveTo>
                    <a:lnTo>
                      <a:pt x="0" y="129590"/>
                    </a:lnTo>
                    <a:lnTo>
                      <a:pt x="0" y="0"/>
                    </a:lnTo>
                    <a:lnTo>
                      <a:pt x="38138" y="0"/>
                    </a:lnTo>
                    <a:lnTo>
                      <a:pt x="38138" y="12959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3" name="object 66">
                <a:extLst>
                  <a:ext uri="{FF2B5EF4-FFF2-40B4-BE49-F238E27FC236}">
                    <a16:creationId xmlns:a16="http://schemas.microsoft.com/office/drawing/2014/main" id="{9802423E-6527-402D-AD19-B2B254C30BB3}"/>
                  </a:ext>
                </a:extLst>
              </p:cNvPr>
              <p:cNvSpPr/>
              <p:nvPr/>
            </p:nvSpPr>
            <p:spPr>
              <a:xfrm>
                <a:off x="4053987" y="5711451"/>
                <a:ext cx="12192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3495">
                    <a:moveTo>
                      <a:pt x="121589" y="0"/>
                    </a:moveTo>
                    <a:lnTo>
                      <a:pt x="0" y="0"/>
                    </a:lnTo>
                    <a:lnTo>
                      <a:pt x="0" y="23025"/>
                    </a:lnTo>
                    <a:lnTo>
                      <a:pt x="121589" y="23025"/>
                    </a:lnTo>
                    <a:lnTo>
                      <a:pt x="121589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4" name="object 67">
                <a:extLst>
                  <a:ext uri="{FF2B5EF4-FFF2-40B4-BE49-F238E27FC236}">
                    <a16:creationId xmlns:a16="http://schemas.microsoft.com/office/drawing/2014/main" id="{E0839774-51ED-4C00-A567-A748216B88AC}"/>
                  </a:ext>
                </a:extLst>
              </p:cNvPr>
              <p:cNvSpPr/>
              <p:nvPr/>
            </p:nvSpPr>
            <p:spPr>
              <a:xfrm>
                <a:off x="4067805" y="5471354"/>
                <a:ext cx="95885" cy="239395"/>
              </a:xfrm>
              <a:custGeom>
                <a:avLst/>
                <a:gdLst/>
                <a:ahLst/>
                <a:cxnLst/>
                <a:rect l="l" t="t" r="r" b="b"/>
                <a:pathLst>
                  <a:path w="95885" h="239395">
                    <a:moveTo>
                      <a:pt x="95796" y="0"/>
                    </a:moveTo>
                    <a:lnTo>
                      <a:pt x="0" y="0"/>
                    </a:lnTo>
                    <a:lnTo>
                      <a:pt x="0" y="239179"/>
                    </a:lnTo>
                    <a:lnTo>
                      <a:pt x="95796" y="239179"/>
                    </a:lnTo>
                    <a:lnTo>
                      <a:pt x="95796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5" name="object 68">
                <a:extLst>
                  <a:ext uri="{FF2B5EF4-FFF2-40B4-BE49-F238E27FC236}">
                    <a16:creationId xmlns:a16="http://schemas.microsoft.com/office/drawing/2014/main" id="{A62271F8-BCB2-46FD-BF44-99654AA5335B}"/>
                  </a:ext>
                </a:extLst>
              </p:cNvPr>
              <p:cNvSpPr/>
              <p:nvPr/>
            </p:nvSpPr>
            <p:spPr>
              <a:xfrm>
                <a:off x="4077933" y="5596300"/>
                <a:ext cx="7556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75564" h="90804">
                    <a:moveTo>
                      <a:pt x="75539" y="0"/>
                    </a:moveTo>
                    <a:lnTo>
                      <a:pt x="0" y="0"/>
                    </a:lnTo>
                    <a:lnTo>
                      <a:pt x="0" y="90284"/>
                    </a:lnTo>
                    <a:lnTo>
                      <a:pt x="75539" y="90284"/>
                    </a:lnTo>
                    <a:lnTo>
                      <a:pt x="75539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6" name="object 69">
                <a:extLst>
                  <a:ext uri="{FF2B5EF4-FFF2-40B4-BE49-F238E27FC236}">
                    <a16:creationId xmlns:a16="http://schemas.microsoft.com/office/drawing/2014/main" id="{2ECA381F-F589-40C9-99A5-36E898ADA5BE}"/>
                  </a:ext>
                </a:extLst>
              </p:cNvPr>
              <p:cNvSpPr/>
              <p:nvPr/>
            </p:nvSpPr>
            <p:spPr>
              <a:xfrm>
                <a:off x="4124923" y="5494070"/>
                <a:ext cx="28575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80645">
                    <a:moveTo>
                      <a:pt x="28549" y="0"/>
                    </a:moveTo>
                    <a:lnTo>
                      <a:pt x="0" y="0"/>
                    </a:lnTo>
                    <a:lnTo>
                      <a:pt x="0" y="80124"/>
                    </a:lnTo>
                    <a:lnTo>
                      <a:pt x="28549" y="80124"/>
                    </a:lnTo>
                    <a:lnTo>
                      <a:pt x="28549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7" name="object 70">
                <a:extLst>
                  <a:ext uri="{FF2B5EF4-FFF2-40B4-BE49-F238E27FC236}">
                    <a16:creationId xmlns:a16="http://schemas.microsoft.com/office/drawing/2014/main" id="{EFD054E7-875F-49DA-B42B-275365541CE0}"/>
                  </a:ext>
                </a:extLst>
              </p:cNvPr>
              <p:cNvSpPr/>
              <p:nvPr/>
            </p:nvSpPr>
            <p:spPr>
              <a:xfrm>
                <a:off x="4077931" y="5494070"/>
                <a:ext cx="28575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80645">
                    <a:moveTo>
                      <a:pt x="0" y="0"/>
                    </a:moveTo>
                    <a:lnTo>
                      <a:pt x="28549" y="0"/>
                    </a:lnTo>
                    <a:lnTo>
                      <a:pt x="28549" y="80124"/>
                    </a:lnTo>
                    <a:lnTo>
                      <a:pt x="0" y="80124"/>
                    </a:lnTo>
                    <a:lnTo>
                      <a:pt x="0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8" name="object 71">
              <a:extLst>
                <a:ext uri="{FF2B5EF4-FFF2-40B4-BE49-F238E27FC236}">
                  <a16:creationId xmlns:a16="http://schemas.microsoft.com/office/drawing/2014/main" id="{3225C8EA-F40D-4FA5-ACEE-ADCCE98DB955}"/>
                </a:ext>
              </a:extLst>
            </p:cNvPr>
            <p:cNvGrpSpPr/>
            <p:nvPr/>
          </p:nvGrpSpPr>
          <p:grpSpPr>
            <a:xfrm>
              <a:off x="2047092" y="5046324"/>
              <a:ext cx="1274445" cy="998855"/>
              <a:chOff x="2047092" y="5046324"/>
              <a:chExt cx="1274445" cy="998855"/>
            </a:xfrm>
          </p:grpSpPr>
          <p:sp>
            <p:nvSpPr>
              <p:cNvPr id="42" name="object 72">
                <a:extLst>
                  <a:ext uri="{FF2B5EF4-FFF2-40B4-BE49-F238E27FC236}">
                    <a16:creationId xmlns:a16="http://schemas.microsoft.com/office/drawing/2014/main" id="{B0D9E8D8-973F-413D-8A2B-08CF6CE8A4E1}"/>
                  </a:ext>
                </a:extLst>
              </p:cNvPr>
              <p:cNvSpPr/>
              <p:nvPr/>
            </p:nvSpPr>
            <p:spPr>
              <a:xfrm>
                <a:off x="2086161" y="5405024"/>
                <a:ext cx="1230630" cy="339090"/>
              </a:xfrm>
              <a:custGeom>
                <a:avLst/>
                <a:gdLst/>
                <a:ahLst/>
                <a:cxnLst/>
                <a:rect l="l" t="t" r="r" b="b"/>
                <a:pathLst>
                  <a:path w="1230629" h="339089">
                    <a:moveTo>
                      <a:pt x="1230617" y="0"/>
                    </a:moveTo>
                    <a:lnTo>
                      <a:pt x="0" y="0"/>
                    </a:lnTo>
                    <a:lnTo>
                      <a:pt x="0" y="338975"/>
                    </a:lnTo>
                    <a:lnTo>
                      <a:pt x="1230617" y="338975"/>
                    </a:lnTo>
                    <a:lnTo>
                      <a:pt x="1230617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3" name="object 73">
                <a:extLst>
                  <a:ext uri="{FF2B5EF4-FFF2-40B4-BE49-F238E27FC236}">
                    <a16:creationId xmlns:a16="http://schemas.microsoft.com/office/drawing/2014/main" id="{DE6368D7-AA1D-4288-979B-D944FAF1EBFD}"/>
                  </a:ext>
                </a:extLst>
              </p:cNvPr>
              <p:cNvSpPr/>
              <p:nvPr/>
            </p:nvSpPr>
            <p:spPr>
              <a:xfrm>
                <a:off x="2086165" y="5365724"/>
                <a:ext cx="1230630" cy="39370"/>
              </a:xfrm>
              <a:custGeom>
                <a:avLst/>
                <a:gdLst/>
                <a:ahLst/>
                <a:cxnLst/>
                <a:rect l="l" t="t" r="r" b="b"/>
                <a:pathLst>
                  <a:path w="1230629" h="39370">
                    <a:moveTo>
                      <a:pt x="1230617" y="0"/>
                    </a:moveTo>
                    <a:lnTo>
                      <a:pt x="0" y="0"/>
                    </a:lnTo>
                    <a:lnTo>
                      <a:pt x="0" y="39306"/>
                    </a:lnTo>
                    <a:lnTo>
                      <a:pt x="1230617" y="39306"/>
                    </a:lnTo>
                    <a:lnTo>
                      <a:pt x="123061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4" name="object 74">
                <a:extLst>
                  <a:ext uri="{FF2B5EF4-FFF2-40B4-BE49-F238E27FC236}">
                    <a16:creationId xmlns:a16="http://schemas.microsoft.com/office/drawing/2014/main" id="{27B344EE-764F-4D2D-922D-9DD6A702920E}"/>
                  </a:ext>
                </a:extLst>
              </p:cNvPr>
              <p:cNvSpPr/>
              <p:nvPr/>
            </p:nvSpPr>
            <p:spPr>
              <a:xfrm>
                <a:off x="2086161" y="5365719"/>
                <a:ext cx="1230630" cy="39370"/>
              </a:xfrm>
              <a:custGeom>
                <a:avLst/>
                <a:gdLst/>
                <a:ahLst/>
                <a:cxnLst/>
                <a:rect l="l" t="t" r="r" b="b"/>
                <a:pathLst>
                  <a:path w="1230629" h="39370">
                    <a:moveTo>
                      <a:pt x="1230617" y="0"/>
                    </a:moveTo>
                    <a:lnTo>
                      <a:pt x="0" y="0"/>
                    </a:lnTo>
                    <a:lnTo>
                      <a:pt x="0" y="39306"/>
                    </a:lnTo>
                    <a:lnTo>
                      <a:pt x="1230617" y="39306"/>
                    </a:lnTo>
                    <a:lnTo>
                      <a:pt x="1230617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5" name="object 75">
                <a:extLst>
                  <a:ext uri="{FF2B5EF4-FFF2-40B4-BE49-F238E27FC236}">
                    <a16:creationId xmlns:a16="http://schemas.microsoft.com/office/drawing/2014/main" id="{CFE8C5CE-D55B-4BE3-8252-0572F6F760EE}"/>
                  </a:ext>
                </a:extLst>
              </p:cNvPr>
              <p:cNvSpPr/>
              <p:nvPr/>
            </p:nvSpPr>
            <p:spPr>
              <a:xfrm>
                <a:off x="2051748" y="5390286"/>
                <a:ext cx="968375" cy="5905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5905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58966"/>
                    </a:lnTo>
                    <a:lnTo>
                      <a:pt x="967803" y="58966"/>
                    </a:lnTo>
                    <a:lnTo>
                      <a:pt x="96780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6" name="object 76">
                <a:extLst>
                  <a:ext uri="{FF2B5EF4-FFF2-40B4-BE49-F238E27FC236}">
                    <a16:creationId xmlns:a16="http://schemas.microsoft.com/office/drawing/2014/main" id="{9153C259-EAEA-4ABD-9ECD-6923CEF293B9}"/>
                  </a:ext>
                </a:extLst>
              </p:cNvPr>
              <p:cNvSpPr/>
              <p:nvPr/>
            </p:nvSpPr>
            <p:spPr>
              <a:xfrm>
                <a:off x="2051747" y="5390283"/>
                <a:ext cx="968375" cy="5905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5905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58966"/>
                    </a:lnTo>
                    <a:lnTo>
                      <a:pt x="967803" y="58966"/>
                    </a:lnTo>
                    <a:lnTo>
                      <a:pt x="967803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7" name="object 77">
                <a:extLst>
                  <a:ext uri="{FF2B5EF4-FFF2-40B4-BE49-F238E27FC236}">
                    <a16:creationId xmlns:a16="http://schemas.microsoft.com/office/drawing/2014/main" id="{C55E4FE5-4ED5-45E4-A101-4B1E1E58EBF7}"/>
                  </a:ext>
                </a:extLst>
              </p:cNvPr>
              <p:cNvSpPr/>
              <p:nvPr/>
            </p:nvSpPr>
            <p:spPr>
              <a:xfrm>
                <a:off x="2051748" y="5245353"/>
                <a:ext cx="96837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4541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144919"/>
                    </a:lnTo>
                    <a:lnTo>
                      <a:pt x="967803" y="144919"/>
                    </a:lnTo>
                    <a:lnTo>
                      <a:pt x="96780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8" name="object 78">
                <a:extLst>
                  <a:ext uri="{FF2B5EF4-FFF2-40B4-BE49-F238E27FC236}">
                    <a16:creationId xmlns:a16="http://schemas.microsoft.com/office/drawing/2014/main" id="{EB08E1EA-A85D-48D1-B862-6E0BB603541E}"/>
                  </a:ext>
                </a:extLst>
              </p:cNvPr>
              <p:cNvSpPr/>
              <p:nvPr/>
            </p:nvSpPr>
            <p:spPr>
              <a:xfrm>
                <a:off x="2051747" y="5245358"/>
                <a:ext cx="96837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4541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144919"/>
                    </a:lnTo>
                    <a:lnTo>
                      <a:pt x="967803" y="144919"/>
                    </a:lnTo>
                    <a:lnTo>
                      <a:pt x="967803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9" name="object 79">
                <a:extLst>
                  <a:ext uri="{FF2B5EF4-FFF2-40B4-BE49-F238E27FC236}">
                    <a16:creationId xmlns:a16="http://schemas.microsoft.com/office/drawing/2014/main" id="{AFDF07EB-5BD4-4BC0-951C-5D5A0FE3F2F0}"/>
                  </a:ext>
                </a:extLst>
              </p:cNvPr>
              <p:cNvSpPr/>
              <p:nvPr/>
            </p:nvSpPr>
            <p:spPr>
              <a:xfrm>
                <a:off x="2207301" y="5472447"/>
                <a:ext cx="106045" cy="147320"/>
              </a:xfrm>
              <a:custGeom>
                <a:avLst/>
                <a:gdLst/>
                <a:ahLst/>
                <a:cxnLst/>
                <a:rect l="l" t="t" r="r" b="b"/>
                <a:pathLst>
                  <a:path w="106044" h="147320">
                    <a:moveTo>
                      <a:pt x="106032" y="146888"/>
                    </a:moveTo>
                    <a:lnTo>
                      <a:pt x="0" y="146888"/>
                    </a:lnTo>
                    <a:lnTo>
                      <a:pt x="0" y="0"/>
                    </a:lnTo>
                    <a:lnTo>
                      <a:pt x="106032" y="0"/>
                    </a:lnTo>
                    <a:lnTo>
                      <a:pt x="106032" y="146888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0" name="object 80">
                <a:extLst>
                  <a:ext uri="{FF2B5EF4-FFF2-40B4-BE49-F238E27FC236}">
                    <a16:creationId xmlns:a16="http://schemas.microsoft.com/office/drawing/2014/main" id="{15FE9320-4D2F-4244-BAD1-F48C7D389629}"/>
                  </a:ext>
                </a:extLst>
              </p:cNvPr>
              <p:cNvSpPr/>
              <p:nvPr/>
            </p:nvSpPr>
            <p:spPr>
              <a:xfrm>
                <a:off x="2203884" y="5618727"/>
                <a:ext cx="113030" cy="8890"/>
              </a:xfrm>
              <a:custGeom>
                <a:avLst/>
                <a:gdLst/>
                <a:ahLst/>
                <a:cxnLst/>
                <a:rect l="l" t="t" r="r" b="b"/>
                <a:pathLst>
                  <a:path w="113030" h="8889">
                    <a:moveTo>
                      <a:pt x="112839" y="8331"/>
                    </a:moveTo>
                    <a:lnTo>
                      <a:pt x="0" y="8331"/>
                    </a:lnTo>
                    <a:lnTo>
                      <a:pt x="0" y="0"/>
                    </a:lnTo>
                    <a:lnTo>
                      <a:pt x="112839" y="0"/>
                    </a:lnTo>
                    <a:lnTo>
                      <a:pt x="112839" y="8331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1" name="object 81">
                <a:extLst>
                  <a:ext uri="{FF2B5EF4-FFF2-40B4-BE49-F238E27FC236}">
                    <a16:creationId xmlns:a16="http://schemas.microsoft.com/office/drawing/2014/main" id="{A5AAB3B2-61D4-4032-8733-ECD6BD125162}"/>
                  </a:ext>
                </a:extLst>
              </p:cNvPr>
              <p:cNvSpPr/>
              <p:nvPr/>
            </p:nvSpPr>
            <p:spPr>
              <a:xfrm>
                <a:off x="2215620" y="5481397"/>
                <a:ext cx="38735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30175">
                    <a:moveTo>
                      <a:pt x="38138" y="129590"/>
                    </a:moveTo>
                    <a:lnTo>
                      <a:pt x="0" y="129590"/>
                    </a:lnTo>
                    <a:lnTo>
                      <a:pt x="0" y="0"/>
                    </a:lnTo>
                    <a:lnTo>
                      <a:pt x="38138" y="0"/>
                    </a:lnTo>
                    <a:lnTo>
                      <a:pt x="38138" y="12959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2" name="object 82">
                <a:extLst>
                  <a:ext uri="{FF2B5EF4-FFF2-40B4-BE49-F238E27FC236}">
                    <a16:creationId xmlns:a16="http://schemas.microsoft.com/office/drawing/2014/main" id="{669CFA33-2A1C-4E7B-97DA-2C50BBA914B7}"/>
                  </a:ext>
                </a:extLst>
              </p:cNvPr>
              <p:cNvSpPr/>
              <p:nvPr/>
            </p:nvSpPr>
            <p:spPr>
              <a:xfrm>
                <a:off x="2266864" y="5481397"/>
                <a:ext cx="38735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30175">
                    <a:moveTo>
                      <a:pt x="0" y="129590"/>
                    </a:moveTo>
                    <a:lnTo>
                      <a:pt x="38112" y="129590"/>
                    </a:lnTo>
                    <a:lnTo>
                      <a:pt x="38112" y="0"/>
                    </a:lnTo>
                    <a:lnTo>
                      <a:pt x="0" y="0"/>
                    </a:lnTo>
                    <a:lnTo>
                      <a:pt x="0" y="12959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3" name="object 83">
                <a:extLst>
                  <a:ext uri="{FF2B5EF4-FFF2-40B4-BE49-F238E27FC236}">
                    <a16:creationId xmlns:a16="http://schemas.microsoft.com/office/drawing/2014/main" id="{2C784BFE-39CA-4A9E-95B0-D8C188B729D4}"/>
                  </a:ext>
                </a:extLst>
              </p:cNvPr>
              <p:cNvSpPr/>
              <p:nvPr/>
            </p:nvSpPr>
            <p:spPr>
              <a:xfrm>
                <a:off x="2559665" y="5471359"/>
                <a:ext cx="247650" cy="261620"/>
              </a:xfrm>
              <a:custGeom>
                <a:avLst/>
                <a:gdLst/>
                <a:ahLst/>
                <a:cxnLst/>
                <a:rect l="l" t="t" r="r" b="b"/>
                <a:pathLst>
                  <a:path w="247650" h="261620">
                    <a:moveTo>
                      <a:pt x="247408" y="261505"/>
                    </a:moveTo>
                    <a:lnTo>
                      <a:pt x="0" y="261505"/>
                    </a:lnTo>
                    <a:lnTo>
                      <a:pt x="0" y="0"/>
                    </a:lnTo>
                    <a:lnTo>
                      <a:pt x="247408" y="0"/>
                    </a:lnTo>
                    <a:lnTo>
                      <a:pt x="247408" y="261505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4" name="object 84">
                <a:extLst>
                  <a:ext uri="{FF2B5EF4-FFF2-40B4-BE49-F238E27FC236}">
                    <a16:creationId xmlns:a16="http://schemas.microsoft.com/office/drawing/2014/main" id="{F6FDC1E4-DAD1-43BD-A65A-3070171DBAD1}"/>
                  </a:ext>
                </a:extLst>
              </p:cNvPr>
              <p:cNvSpPr/>
              <p:nvPr/>
            </p:nvSpPr>
            <p:spPr>
              <a:xfrm>
                <a:off x="2555312" y="5732111"/>
                <a:ext cx="256540" cy="10795"/>
              </a:xfrm>
              <a:custGeom>
                <a:avLst/>
                <a:gdLst/>
                <a:ahLst/>
                <a:cxnLst/>
                <a:rect l="l" t="t" r="r" b="b"/>
                <a:pathLst>
                  <a:path w="256539" h="10795">
                    <a:moveTo>
                      <a:pt x="256095" y="10655"/>
                    </a:moveTo>
                    <a:lnTo>
                      <a:pt x="0" y="10655"/>
                    </a:lnTo>
                    <a:lnTo>
                      <a:pt x="0" y="0"/>
                    </a:lnTo>
                    <a:lnTo>
                      <a:pt x="256095" y="0"/>
                    </a:lnTo>
                    <a:lnTo>
                      <a:pt x="256095" y="10655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5" name="object 85">
                <a:extLst>
                  <a:ext uri="{FF2B5EF4-FFF2-40B4-BE49-F238E27FC236}">
                    <a16:creationId xmlns:a16="http://schemas.microsoft.com/office/drawing/2014/main" id="{48048CEA-E693-403D-9606-90D2B05DC5DF}"/>
                  </a:ext>
                </a:extLst>
              </p:cNvPr>
              <p:cNvSpPr/>
              <p:nvPr/>
            </p:nvSpPr>
            <p:spPr>
              <a:xfrm>
                <a:off x="2728823" y="5486568"/>
                <a:ext cx="61594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236220">
                    <a:moveTo>
                      <a:pt x="0" y="235635"/>
                    </a:moveTo>
                    <a:lnTo>
                      <a:pt x="61594" y="235635"/>
                    </a:lnTo>
                    <a:lnTo>
                      <a:pt x="61594" y="0"/>
                    </a:lnTo>
                    <a:lnTo>
                      <a:pt x="0" y="0"/>
                    </a:lnTo>
                    <a:lnTo>
                      <a:pt x="0" y="235635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6" name="object 86">
                <a:extLst>
                  <a:ext uri="{FF2B5EF4-FFF2-40B4-BE49-F238E27FC236}">
                    <a16:creationId xmlns:a16="http://schemas.microsoft.com/office/drawing/2014/main" id="{80C14558-FE57-4E00-B08A-261586E26977}"/>
                  </a:ext>
                </a:extLst>
              </p:cNvPr>
              <p:cNvSpPr/>
              <p:nvPr/>
            </p:nvSpPr>
            <p:spPr>
              <a:xfrm>
                <a:off x="2652353" y="5486568"/>
                <a:ext cx="62230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236220">
                    <a:moveTo>
                      <a:pt x="0" y="235635"/>
                    </a:moveTo>
                    <a:lnTo>
                      <a:pt x="61607" y="235635"/>
                    </a:lnTo>
                    <a:lnTo>
                      <a:pt x="61607" y="0"/>
                    </a:lnTo>
                    <a:lnTo>
                      <a:pt x="0" y="0"/>
                    </a:lnTo>
                    <a:lnTo>
                      <a:pt x="0" y="235635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7" name="object 87">
                <a:extLst>
                  <a:ext uri="{FF2B5EF4-FFF2-40B4-BE49-F238E27FC236}">
                    <a16:creationId xmlns:a16="http://schemas.microsoft.com/office/drawing/2014/main" id="{3BC27335-44C8-4CE7-A31D-C09D7797BA36}"/>
                  </a:ext>
                </a:extLst>
              </p:cNvPr>
              <p:cNvSpPr/>
              <p:nvPr/>
            </p:nvSpPr>
            <p:spPr>
              <a:xfrm>
                <a:off x="2575896" y="5486568"/>
                <a:ext cx="62230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236220">
                    <a:moveTo>
                      <a:pt x="0" y="235635"/>
                    </a:moveTo>
                    <a:lnTo>
                      <a:pt x="61607" y="235635"/>
                    </a:lnTo>
                    <a:lnTo>
                      <a:pt x="61607" y="0"/>
                    </a:lnTo>
                    <a:lnTo>
                      <a:pt x="0" y="0"/>
                    </a:lnTo>
                    <a:lnTo>
                      <a:pt x="0" y="235635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8" name="object 88">
                <a:extLst>
                  <a:ext uri="{FF2B5EF4-FFF2-40B4-BE49-F238E27FC236}">
                    <a16:creationId xmlns:a16="http://schemas.microsoft.com/office/drawing/2014/main" id="{69F6C887-025C-4306-A32F-914C3533E0BB}"/>
                  </a:ext>
                </a:extLst>
              </p:cNvPr>
              <p:cNvSpPr/>
              <p:nvPr/>
            </p:nvSpPr>
            <p:spPr>
              <a:xfrm>
                <a:off x="3010955" y="5495918"/>
                <a:ext cx="252095" cy="248285"/>
              </a:xfrm>
              <a:custGeom>
                <a:avLst/>
                <a:gdLst/>
                <a:ahLst/>
                <a:cxnLst/>
                <a:rect l="l" t="t" r="r" b="b"/>
                <a:pathLst>
                  <a:path w="252095" h="248285">
                    <a:moveTo>
                      <a:pt x="251777" y="0"/>
                    </a:moveTo>
                    <a:lnTo>
                      <a:pt x="0" y="0"/>
                    </a:lnTo>
                    <a:lnTo>
                      <a:pt x="0" y="248081"/>
                    </a:lnTo>
                    <a:lnTo>
                      <a:pt x="251777" y="248081"/>
                    </a:lnTo>
                    <a:lnTo>
                      <a:pt x="251777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9" name="object 89">
                <a:extLst>
                  <a:ext uri="{FF2B5EF4-FFF2-40B4-BE49-F238E27FC236}">
                    <a16:creationId xmlns:a16="http://schemas.microsoft.com/office/drawing/2014/main" id="{E88920CC-E1D6-4706-95C7-1C7FCDDEE463}"/>
                  </a:ext>
                </a:extLst>
              </p:cNvPr>
              <p:cNvSpPr/>
              <p:nvPr/>
            </p:nvSpPr>
            <p:spPr>
              <a:xfrm>
                <a:off x="3012196" y="5521704"/>
                <a:ext cx="2508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0825">
                    <a:moveTo>
                      <a:pt x="0" y="0"/>
                    </a:moveTo>
                    <a:lnTo>
                      <a:pt x="250545" y="0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0" name="object 90">
                <a:extLst>
                  <a:ext uri="{FF2B5EF4-FFF2-40B4-BE49-F238E27FC236}">
                    <a16:creationId xmlns:a16="http://schemas.microsoft.com/office/drawing/2014/main" id="{E5D6139A-5D8A-4EC5-B044-09F5DB4C5595}"/>
                  </a:ext>
                </a:extLst>
              </p:cNvPr>
              <p:cNvSpPr/>
              <p:nvPr/>
            </p:nvSpPr>
            <p:spPr>
              <a:xfrm>
                <a:off x="3117803" y="5697335"/>
                <a:ext cx="38100" cy="1016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10160">
                    <a:moveTo>
                      <a:pt x="38087" y="0"/>
                    </a:moveTo>
                    <a:lnTo>
                      <a:pt x="0" y="0"/>
                    </a:lnTo>
                    <a:lnTo>
                      <a:pt x="0" y="9817"/>
                    </a:lnTo>
                    <a:lnTo>
                      <a:pt x="38087" y="9817"/>
                    </a:lnTo>
                    <a:lnTo>
                      <a:pt x="38087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1" name="object 91">
                <a:extLst>
                  <a:ext uri="{FF2B5EF4-FFF2-40B4-BE49-F238E27FC236}">
                    <a16:creationId xmlns:a16="http://schemas.microsoft.com/office/drawing/2014/main" id="{7909AC7F-F0D2-48DA-BB3D-7A0942B341A7}"/>
                  </a:ext>
                </a:extLst>
              </p:cNvPr>
              <p:cNvSpPr/>
              <p:nvPr/>
            </p:nvSpPr>
            <p:spPr>
              <a:xfrm>
                <a:off x="2208956" y="5064822"/>
                <a:ext cx="125730" cy="962025"/>
              </a:xfrm>
              <a:custGeom>
                <a:avLst/>
                <a:gdLst/>
                <a:ahLst/>
                <a:cxnLst/>
                <a:rect l="l" t="t" r="r" b="b"/>
                <a:pathLst>
                  <a:path w="125730" h="962025">
                    <a:moveTo>
                      <a:pt x="125361" y="0"/>
                    </a:moveTo>
                    <a:lnTo>
                      <a:pt x="0" y="0"/>
                    </a:lnTo>
                    <a:lnTo>
                      <a:pt x="0" y="961656"/>
                    </a:lnTo>
                    <a:lnTo>
                      <a:pt x="125361" y="961656"/>
                    </a:lnTo>
                  </a:path>
                </a:pathLst>
              </a:custGeom>
              <a:ln w="6642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2" name="object 92">
                <a:extLst>
                  <a:ext uri="{FF2B5EF4-FFF2-40B4-BE49-F238E27FC236}">
                    <a16:creationId xmlns:a16="http://schemas.microsoft.com/office/drawing/2014/main" id="{DA77681C-A9D2-45DC-A8BA-885267761C82}"/>
                  </a:ext>
                </a:extLst>
              </p:cNvPr>
              <p:cNvSpPr/>
              <p:nvPr/>
            </p:nvSpPr>
            <p:spPr>
              <a:xfrm>
                <a:off x="2321141" y="5046331"/>
                <a:ext cx="72390" cy="99885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998854">
                    <a:moveTo>
                      <a:pt x="72059" y="979335"/>
                    </a:moveTo>
                    <a:lnTo>
                      <a:pt x="0" y="960031"/>
                    </a:lnTo>
                    <a:lnTo>
                      <a:pt x="0" y="998639"/>
                    </a:lnTo>
                    <a:lnTo>
                      <a:pt x="72059" y="979335"/>
                    </a:lnTo>
                    <a:close/>
                  </a:path>
                  <a:path w="72389" h="998854">
                    <a:moveTo>
                      <a:pt x="72059" y="19304"/>
                    </a:moveTo>
                    <a:lnTo>
                      <a:pt x="0" y="0"/>
                    </a:lnTo>
                    <a:lnTo>
                      <a:pt x="0" y="38620"/>
                    </a:lnTo>
                    <a:lnTo>
                      <a:pt x="72059" y="1930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9" name="object 93">
              <a:extLst>
                <a:ext uri="{FF2B5EF4-FFF2-40B4-BE49-F238E27FC236}">
                  <a16:creationId xmlns:a16="http://schemas.microsoft.com/office/drawing/2014/main" id="{7EEB1520-A020-4CBA-8668-A3950DC17271}"/>
                </a:ext>
              </a:extLst>
            </p:cNvPr>
            <p:cNvGrpSpPr/>
            <p:nvPr/>
          </p:nvGrpSpPr>
          <p:grpSpPr>
            <a:xfrm>
              <a:off x="2047092" y="6231840"/>
              <a:ext cx="1274445" cy="1184275"/>
              <a:chOff x="2047092" y="6231840"/>
              <a:chExt cx="1274445" cy="1184275"/>
            </a:xfrm>
          </p:grpSpPr>
          <p:sp>
            <p:nvSpPr>
              <p:cNvPr id="35" name="object 94">
                <a:extLst>
                  <a:ext uri="{FF2B5EF4-FFF2-40B4-BE49-F238E27FC236}">
                    <a16:creationId xmlns:a16="http://schemas.microsoft.com/office/drawing/2014/main" id="{9DA60D0F-A07B-4719-BCB7-9E3CB7AEF4BA}"/>
                  </a:ext>
                </a:extLst>
              </p:cNvPr>
              <p:cNvSpPr/>
              <p:nvPr/>
            </p:nvSpPr>
            <p:spPr>
              <a:xfrm>
                <a:off x="2086161" y="6277635"/>
                <a:ext cx="1230630" cy="668020"/>
              </a:xfrm>
              <a:custGeom>
                <a:avLst/>
                <a:gdLst/>
                <a:ahLst/>
                <a:cxnLst/>
                <a:rect l="l" t="t" r="r" b="b"/>
                <a:pathLst>
                  <a:path w="1230629" h="668020">
                    <a:moveTo>
                      <a:pt x="1230617" y="0"/>
                    </a:moveTo>
                    <a:lnTo>
                      <a:pt x="0" y="0"/>
                    </a:lnTo>
                    <a:lnTo>
                      <a:pt x="0" y="667524"/>
                    </a:lnTo>
                    <a:lnTo>
                      <a:pt x="1230617" y="667524"/>
                    </a:lnTo>
                    <a:lnTo>
                      <a:pt x="1230617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6" name="object 95">
                <a:extLst>
                  <a:ext uri="{FF2B5EF4-FFF2-40B4-BE49-F238E27FC236}">
                    <a16:creationId xmlns:a16="http://schemas.microsoft.com/office/drawing/2014/main" id="{734D5193-1FEA-421F-9B21-C00E0023F735}"/>
                  </a:ext>
                </a:extLst>
              </p:cNvPr>
              <p:cNvSpPr/>
              <p:nvPr/>
            </p:nvSpPr>
            <p:spPr>
              <a:xfrm>
                <a:off x="2051748" y="6236499"/>
                <a:ext cx="968375" cy="83248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83248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832091"/>
                    </a:lnTo>
                    <a:lnTo>
                      <a:pt x="967803" y="832091"/>
                    </a:lnTo>
                    <a:lnTo>
                      <a:pt x="96780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7" name="object 96">
                <a:extLst>
                  <a:ext uri="{FF2B5EF4-FFF2-40B4-BE49-F238E27FC236}">
                    <a16:creationId xmlns:a16="http://schemas.microsoft.com/office/drawing/2014/main" id="{DB2E3505-61AD-4CC6-BFA3-1577C6D01A65}"/>
                  </a:ext>
                </a:extLst>
              </p:cNvPr>
              <p:cNvSpPr/>
              <p:nvPr/>
            </p:nvSpPr>
            <p:spPr>
              <a:xfrm>
                <a:off x="2051747" y="6236494"/>
                <a:ext cx="968375" cy="83248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83248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832091"/>
                    </a:lnTo>
                    <a:lnTo>
                      <a:pt x="967803" y="832091"/>
                    </a:lnTo>
                    <a:lnTo>
                      <a:pt x="967803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8" name="object 97">
                <a:extLst>
                  <a:ext uri="{FF2B5EF4-FFF2-40B4-BE49-F238E27FC236}">
                    <a16:creationId xmlns:a16="http://schemas.microsoft.com/office/drawing/2014/main" id="{F4280766-08F7-4CFC-AE52-F8B8ADC343B5}"/>
                  </a:ext>
                </a:extLst>
              </p:cNvPr>
              <p:cNvSpPr/>
              <p:nvPr/>
            </p:nvSpPr>
            <p:spPr>
              <a:xfrm>
                <a:off x="2050534" y="6636265"/>
                <a:ext cx="9696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9644">
                    <a:moveTo>
                      <a:pt x="0" y="0"/>
                    </a:moveTo>
                    <a:lnTo>
                      <a:pt x="969022" y="0"/>
                    </a:lnTo>
                  </a:path>
                </a:pathLst>
              </a:custGeom>
              <a:ln w="4648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9" name="object 98">
                <a:extLst>
                  <a:ext uri="{FF2B5EF4-FFF2-40B4-BE49-F238E27FC236}">
                    <a16:creationId xmlns:a16="http://schemas.microsoft.com/office/drawing/2014/main" id="{91DEFDF9-3529-4486-AA23-51F921DB8BF5}"/>
                  </a:ext>
                </a:extLst>
              </p:cNvPr>
              <p:cNvSpPr/>
              <p:nvPr/>
            </p:nvSpPr>
            <p:spPr>
              <a:xfrm>
                <a:off x="2050534" y="6667575"/>
                <a:ext cx="9696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9644">
                    <a:moveTo>
                      <a:pt x="0" y="0"/>
                    </a:moveTo>
                    <a:lnTo>
                      <a:pt x="969022" y="0"/>
                    </a:lnTo>
                  </a:path>
                </a:pathLst>
              </a:custGeom>
              <a:ln w="4648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0" name="object 99">
                <a:extLst>
                  <a:ext uri="{FF2B5EF4-FFF2-40B4-BE49-F238E27FC236}">
                    <a16:creationId xmlns:a16="http://schemas.microsoft.com/office/drawing/2014/main" id="{9EE3C8E9-0BA2-49B5-9BA3-15F51C8C1E0B}"/>
                  </a:ext>
                </a:extLst>
              </p:cNvPr>
              <p:cNvSpPr/>
              <p:nvPr/>
            </p:nvSpPr>
            <p:spPr>
              <a:xfrm>
                <a:off x="2485309" y="7164926"/>
                <a:ext cx="0" cy="250825"/>
              </a:xfrm>
              <a:custGeom>
                <a:avLst/>
                <a:gdLst/>
                <a:ahLst/>
                <a:cxnLst/>
                <a:rect l="l" t="t" r="r" b="b"/>
                <a:pathLst>
                  <a:path h="250825">
                    <a:moveTo>
                      <a:pt x="0" y="250609"/>
                    </a:moveTo>
                    <a:lnTo>
                      <a:pt x="0" y="0"/>
                    </a:lnTo>
                  </a:path>
                </a:pathLst>
              </a:custGeom>
              <a:ln w="6642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1" name="object 100">
                <a:extLst>
                  <a:ext uri="{FF2B5EF4-FFF2-40B4-BE49-F238E27FC236}">
                    <a16:creationId xmlns:a16="http://schemas.microsoft.com/office/drawing/2014/main" id="{A268950C-D796-4895-8312-52072165B899}"/>
                  </a:ext>
                </a:extLst>
              </p:cNvPr>
              <p:cNvSpPr/>
              <p:nvPr/>
            </p:nvSpPr>
            <p:spPr>
              <a:xfrm>
                <a:off x="2465198" y="7106034"/>
                <a:ext cx="38735" cy="72390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72390">
                    <a:moveTo>
                      <a:pt x="19316" y="0"/>
                    </a:moveTo>
                    <a:lnTo>
                      <a:pt x="0" y="72047"/>
                    </a:lnTo>
                    <a:lnTo>
                      <a:pt x="38607" y="72047"/>
                    </a:lnTo>
                    <a:lnTo>
                      <a:pt x="19316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10" name="object 101">
              <a:extLst>
                <a:ext uri="{FF2B5EF4-FFF2-40B4-BE49-F238E27FC236}">
                  <a16:creationId xmlns:a16="http://schemas.microsoft.com/office/drawing/2014/main" id="{CEAD82A7-0C29-47C3-B00C-C75BB9B5C3F0}"/>
                </a:ext>
              </a:extLst>
            </p:cNvPr>
            <p:cNvGrpSpPr/>
            <p:nvPr/>
          </p:nvGrpSpPr>
          <p:grpSpPr>
            <a:xfrm>
              <a:off x="1051069" y="5225967"/>
              <a:ext cx="842010" cy="512445"/>
              <a:chOff x="1051069" y="5225967"/>
              <a:chExt cx="842010" cy="512445"/>
            </a:xfrm>
          </p:grpSpPr>
          <p:sp>
            <p:nvSpPr>
              <p:cNvPr id="27" name="object 102">
                <a:extLst>
                  <a:ext uri="{FF2B5EF4-FFF2-40B4-BE49-F238E27FC236}">
                    <a16:creationId xmlns:a16="http://schemas.microsoft.com/office/drawing/2014/main" id="{C78FCD55-F007-48B2-AF83-D7A6707DF4A8}"/>
                  </a:ext>
                </a:extLst>
              </p:cNvPr>
              <p:cNvSpPr/>
              <p:nvPr/>
            </p:nvSpPr>
            <p:spPr>
              <a:xfrm>
                <a:off x="1094398" y="5274838"/>
                <a:ext cx="755650" cy="459105"/>
              </a:xfrm>
              <a:custGeom>
                <a:avLst/>
                <a:gdLst/>
                <a:ahLst/>
                <a:cxnLst/>
                <a:rect l="l" t="t" r="r" b="b"/>
                <a:pathLst>
                  <a:path w="755650" h="459104">
                    <a:moveTo>
                      <a:pt x="755078" y="458724"/>
                    </a:moveTo>
                    <a:lnTo>
                      <a:pt x="755078" y="162115"/>
                    </a:lnTo>
                    <a:lnTo>
                      <a:pt x="377532" y="0"/>
                    </a:lnTo>
                    <a:lnTo>
                      <a:pt x="0" y="162115"/>
                    </a:lnTo>
                    <a:lnTo>
                      <a:pt x="0" y="458724"/>
                    </a:lnTo>
                    <a:lnTo>
                      <a:pt x="755078" y="458724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8" name="object 103">
                <a:extLst>
                  <a:ext uri="{FF2B5EF4-FFF2-40B4-BE49-F238E27FC236}">
                    <a16:creationId xmlns:a16="http://schemas.microsoft.com/office/drawing/2014/main" id="{E9228B48-3B6F-4AE0-95E0-D0C88B7AB332}"/>
                  </a:ext>
                </a:extLst>
              </p:cNvPr>
              <p:cNvSpPr/>
              <p:nvPr/>
            </p:nvSpPr>
            <p:spPr>
              <a:xfrm>
                <a:off x="1055724" y="5230621"/>
                <a:ext cx="832485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832485" h="206375">
                    <a:moveTo>
                      <a:pt x="416331" y="0"/>
                    </a:moveTo>
                    <a:lnTo>
                      <a:pt x="0" y="171335"/>
                    </a:lnTo>
                    <a:lnTo>
                      <a:pt x="0" y="206336"/>
                    </a:lnTo>
                    <a:lnTo>
                      <a:pt x="38671" y="206336"/>
                    </a:lnTo>
                    <a:lnTo>
                      <a:pt x="416217" y="44221"/>
                    </a:lnTo>
                    <a:lnTo>
                      <a:pt x="793750" y="206336"/>
                    </a:lnTo>
                    <a:lnTo>
                      <a:pt x="832434" y="206336"/>
                    </a:lnTo>
                    <a:lnTo>
                      <a:pt x="832434" y="171335"/>
                    </a:lnTo>
                    <a:lnTo>
                      <a:pt x="41633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9" name="object 104">
                <a:extLst>
                  <a:ext uri="{FF2B5EF4-FFF2-40B4-BE49-F238E27FC236}">
                    <a16:creationId xmlns:a16="http://schemas.microsoft.com/office/drawing/2014/main" id="{AB415478-43AA-4817-BC7C-D100BD43AFB3}"/>
                  </a:ext>
                </a:extLst>
              </p:cNvPr>
              <p:cNvSpPr/>
              <p:nvPr/>
            </p:nvSpPr>
            <p:spPr>
              <a:xfrm>
                <a:off x="1055724" y="5230621"/>
                <a:ext cx="832485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832485" h="206375">
                    <a:moveTo>
                      <a:pt x="832434" y="171335"/>
                    </a:moveTo>
                    <a:lnTo>
                      <a:pt x="832434" y="206336"/>
                    </a:lnTo>
                    <a:lnTo>
                      <a:pt x="793750" y="206336"/>
                    </a:lnTo>
                    <a:lnTo>
                      <a:pt x="416217" y="44221"/>
                    </a:lnTo>
                    <a:lnTo>
                      <a:pt x="38671" y="206336"/>
                    </a:lnTo>
                    <a:lnTo>
                      <a:pt x="0" y="206336"/>
                    </a:lnTo>
                    <a:lnTo>
                      <a:pt x="0" y="171335"/>
                    </a:lnTo>
                    <a:lnTo>
                      <a:pt x="416331" y="0"/>
                    </a:lnTo>
                    <a:lnTo>
                      <a:pt x="832434" y="171335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0" name="object 105">
                <a:extLst>
                  <a:ext uri="{FF2B5EF4-FFF2-40B4-BE49-F238E27FC236}">
                    <a16:creationId xmlns:a16="http://schemas.microsoft.com/office/drawing/2014/main" id="{B070599D-46B3-4480-B696-5BBAEA2FED7A}"/>
                  </a:ext>
                </a:extLst>
              </p:cNvPr>
              <p:cNvSpPr/>
              <p:nvPr/>
            </p:nvSpPr>
            <p:spPr>
              <a:xfrm>
                <a:off x="1175473" y="5512498"/>
                <a:ext cx="68580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685800" h="20320">
                    <a:moveTo>
                      <a:pt x="685317" y="0"/>
                    </a:moveTo>
                    <a:lnTo>
                      <a:pt x="0" y="0"/>
                    </a:lnTo>
                    <a:lnTo>
                      <a:pt x="0" y="20256"/>
                    </a:lnTo>
                    <a:lnTo>
                      <a:pt x="685317" y="20256"/>
                    </a:lnTo>
                    <a:lnTo>
                      <a:pt x="68531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1" name="object 106">
                <a:extLst>
                  <a:ext uri="{FF2B5EF4-FFF2-40B4-BE49-F238E27FC236}">
                    <a16:creationId xmlns:a16="http://schemas.microsoft.com/office/drawing/2014/main" id="{74EF9D6D-762A-4291-B07C-47ACBF9F36F4}"/>
                  </a:ext>
                </a:extLst>
              </p:cNvPr>
              <p:cNvSpPr/>
              <p:nvPr/>
            </p:nvSpPr>
            <p:spPr>
              <a:xfrm>
                <a:off x="1170814" y="5512498"/>
                <a:ext cx="69469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694689" h="25400">
                    <a:moveTo>
                      <a:pt x="0" y="24905"/>
                    </a:moveTo>
                    <a:lnTo>
                      <a:pt x="694626" y="24905"/>
                    </a:lnTo>
                    <a:lnTo>
                      <a:pt x="694626" y="0"/>
                    </a:lnTo>
                    <a:lnTo>
                      <a:pt x="0" y="0"/>
                    </a:lnTo>
                    <a:lnTo>
                      <a:pt x="0" y="24905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2" name="object 107">
                <a:extLst>
                  <a:ext uri="{FF2B5EF4-FFF2-40B4-BE49-F238E27FC236}">
                    <a16:creationId xmlns:a16="http://schemas.microsoft.com/office/drawing/2014/main" id="{F6C46661-69A4-4990-B640-9EBA0B99B47D}"/>
                  </a:ext>
                </a:extLst>
              </p:cNvPr>
              <p:cNvSpPr/>
              <p:nvPr/>
            </p:nvSpPr>
            <p:spPr>
              <a:xfrm>
                <a:off x="1175473" y="5398274"/>
                <a:ext cx="68580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685800" h="114300">
                    <a:moveTo>
                      <a:pt x="685317" y="0"/>
                    </a:moveTo>
                    <a:lnTo>
                      <a:pt x="0" y="0"/>
                    </a:lnTo>
                    <a:lnTo>
                      <a:pt x="0" y="114223"/>
                    </a:lnTo>
                    <a:lnTo>
                      <a:pt x="685317" y="114223"/>
                    </a:lnTo>
                    <a:lnTo>
                      <a:pt x="68531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3" name="object 108">
                <a:extLst>
                  <a:ext uri="{FF2B5EF4-FFF2-40B4-BE49-F238E27FC236}">
                    <a16:creationId xmlns:a16="http://schemas.microsoft.com/office/drawing/2014/main" id="{BCF7F355-99A9-4FB3-8239-A97F035FBBA9}"/>
                  </a:ext>
                </a:extLst>
              </p:cNvPr>
              <p:cNvSpPr/>
              <p:nvPr/>
            </p:nvSpPr>
            <p:spPr>
              <a:xfrm>
                <a:off x="1175468" y="5398273"/>
                <a:ext cx="68580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685800" h="114300">
                    <a:moveTo>
                      <a:pt x="685317" y="0"/>
                    </a:moveTo>
                    <a:lnTo>
                      <a:pt x="0" y="0"/>
                    </a:lnTo>
                    <a:lnTo>
                      <a:pt x="0" y="114223"/>
                    </a:lnTo>
                    <a:lnTo>
                      <a:pt x="685317" y="114223"/>
                    </a:lnTo>
                    <a:lnTo>
                      <a:pt x="685317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4" name="object 109">
                <a:extLst>
                  <a:ext uri="{FF2B5EF4-FFF2-40B4-BE49-F238E27FC236}">
                    <a16:creationId xmlns:a16="http://schemas.microsoft.com/office/drawing/2014/main" id="{B2B45738-1C38-4678-A087-F54A0F40A0BC}"/>
                  </a:ext>
                </a:extLst>
              </p:cNvPr>
              <p:cNvSpPr/>
              <p:nvPr/>
            </p:nvSpPr>
            <p:spPr>
              <a:xfrm>
                <a:off x="1175464" y="5532751"/>
                <a:ext cx="0" cy="201295"/>
              </a:xfrm>
              <a:custGeom>
                <a:avLst/>
                <a:gdLst/>
                <a:ahLst/>
                <a:cxnLst/>
                <a:rect l="l" t="t" r="r" b="b"/>
                <a:pathLst>
                  <a:path h="201295">
                    <a:moveTo>
                      <a:pt x="0" y="0"/>
                    </a:moveTo>
                    <a:lnTo>
                      <a:pt x="0" y="200799"/>
                    </a:lnTo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11" name="object 110">
              <a:extLst>
                <a:ext uri="{FF2B5EF4-FFF2-40B4-BE49-F238E27FC236}">
                  <a16:creationId xmlns:a16="http://schemas.microsoft.com/office/drawing/2014/main" id="{C0DE65B1-D495-447D-A9EC-CC01412B7637}"/>
                </a:ext>
              </a:extLst>
            </p:cNvPr>
            <p:cNvGrpSpPr/>
            <p:nvPr/>
          </p:nvGrpSpPr>
          <p:grpSpPr>
            <a:xfrm>
              <a:off x="1693135" y="6629045"/>
              <a:ext cx="309880" cy="38735"/>
              <a:chOff x="1693135" y="6629045"/>
              <a:chExt cx="309880" cy="38735"/>
            </a:xfrm>
          </p:grpSpPr>
          <p:sp>
            <p:nvSpPr>
              <p:cNvPr id="25" name="object 111">
                <a:extLst>
                  <a:ext uri="{FF2B5EF4-FFF2-40B4-BE49-F238E27FC236}">
                    <a16:creationId xmlns:a16="http://schemas.microsoft.com/office/drawing/2014/main" id="{6BFDD49E-9731-4F1C-BE2C-F6897DF29778}"/>
                  </a:ext>
                </a:extLst>
              </p:cNvPr>
              <p:cNvSpPr/>
              <p:nvPr/>
            </p:nvSpPr>
            <p:spPr>
              <a:xfrm>
                <a:off x="1693135" y="6649156"/>
                <a:ext cx="2508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0825">
                    <a:moveTo>
                      <a:pt x="0" y="0"/>
                    </a:moveTo>
                    <a:lnTo>
                      <a:pt x="250609" y="0"/>
                    </a:lnTo>
                  </a:path>
                </a:pathLst>
              </a:custGeom>
              <a:ln w="6642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6" name="object 112">
                <a:extLst>
                  <a:ext uri="{FF2B5EF4-FFF2-40B4-BE49-F238E27FC236}">
                    <a16:creationId xmlns:a16="http://schemas.microsoft.com/office/drawing/2014/main" id="{8532971D-EADD-45CB-A761-B566A94017CB}"/>
                  </a:ext>
                </a:extLst>
              </p:cNvPr>
              <p:cNvSpPr/>
              <p:nvPr/>
            </p:nvSpPr>
            <p:spPr>
              <a:xfrm>
                <a:off x="1930585" y="6629045"/>
                <a:ext cx="72390" cy="3873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734">
                    <a:moveTo>
                      <a:pt x="0" y="0"/>
                    </a:moveTo>
                    <a:lnTo>
                      <a:pt x="0" y="38608"/>
                    </a:lnTo>
                    <a:lnTo>
                      <a:pt x="72047" y="193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12" name="object 113">
              <a:extLst>
                <a:ext uri="{FF2B5EF4-FFF2-40B4-BE49-F238E27FC236}">
                  <a16:creationId xmlns:a16="http://schemas.microsoft.com/office/drawing/2014/main" id="{F6BB3403-5BC7-406E-BBBF-E8F3F5F76DCF}"/>
                </a:ext>
              </a:extLst>
            </p:cNvPr>
            <p:cNvGrpSpPr/>
            <p:nvPr/>
          </p:nvGrpSpPr>
          <p:grpSpPr>
            <a:xfrm>
              <a:off x="3376950" y="6630658"/>
              <a:ext cx="309880" cy="38735"/>
              <a:chOff x="3376950" y="6630658"/>
              <a:chExt cx="309880" cy="38735"/>
            </a:xfrm>
          </p:grpSpPr>
          <p:sp>
            <p:nvSpPr>
              <p:cNvPr id="23" name="object 114">
                <a:extLst>
                  <a:ext uri="{FF2B5EF4-FFF2-40B4-BE49-F238E27FC236}">
                    <a16:creationId xmlns:a16="http://schemas.microsoft.com/office/drawing/2014/main" id="{FE02F7CA-9CB2-4B42-BD5A-BD22C7F93699}"/>
                  </a:ext>
                </a:extLst>
              </p:cNvPr>
              <p:cNvSpPr/>
              <p:nvPr/>
            </p:nvSpPr>
            <p:spPr>
              <a:xfrm>
                <a:off x="3435844" y="6649155"/>
                <a:ext cx="2508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0825">
                    <a:moveTo>
                      <a:pt x="250609" y="0"/>
                    </a:moveTo>
                    <a:lnTo>
                      <a:pt x="0" y="0"/>
                    </a:lnTo>
                  </a:path>
                </a:pathLst>
              </a:custGeom>
              <a:ln w="6642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4" name="object 115">
                <a:extLst>
                  <a:ext uri="{FF2B5EF4-FFF2-40B4-BE49-F238E27FC236}">
                    <a16:creationId xmlns:a16="http://schemas.microsoft.com/office/drawing/2014/main" id="{B2F680D2-CE2A-44C2-9BFB-AEC3894D69B7}"/>
                  </a:ext>
                </a:extLst>
              </p:cNvPr>
              <p:cNvSpPr/>
              <p:nvPr/>
            </p:nvSpPr>
            <p:spPr>
              <a:xfrm>
                <a:off x="3376950" y="6630658"/>
                <a:ext cx="72390" cy="3873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734">
                    <a:moveTo>
                      <a:pt x="72059" y="0"/>
                    </a:moveTo>
                    <a:lnTo>
                      <a:pt x="0" y="19291"/>
                    </a:lnTo>
                    <a:lnTo>
                      <a:pt x="72059" y="38608"/>
                    </a:lnTo>
                    <a:lnTo>
                      <a:pt x="72059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sp>
          <p:nvSpPr>
            <p:cNvPr id="13" name="object 116">
              <a:extLst>
                <a:ext uri="{FF2B5EF4-FFF2-40B4-BE49-F238E27FC236}">
                  <a16:creationId xmlns:a16="http://schemas.microsoft.com/office/drawing/2014/main" id="{A19B899F-4E7B-48E7-B0C3-BE2A46A3AF73}"/>
                </a:ext>
              </a:extLst>
            </p:cNvPr>
            <p:cNvSpPr txBox="1"/>
            <p:nvPr/>
          </p:nvSpPr>
          <p:spPr>
            <a:xfrm>
              <a:off x="1114296" y="5801810"/>
              <a:ext cx="766762" cy="148960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cy-GB" sz="1050" dirty="0">
                  <a:solidFill>
                    <a:srgbClr val="1D1C20"/>
                  </a:solidFill>
                  <a:latin typeface="Lucida Sans"/>
                  <a:cs typeface="Lucida Sans"/>
                </a:rPr>
                <a:t>Gweddlun ‘A’</a:t>
              </a:r>
            </a:p>
          </p:txBody>
        </p:sp>
        <p:sp>
          <p:nvSpPr>
            <p:cNvPr id="14" name="object 117">
              <a:extLst>
                <a:ext uri="{FF2B5EF4-FFF2-40B4-BE49-F238E27FC236}">
                  <a16:creationId xmlns:a16="http://schemas.microsoft.com/office/drawing/2014/main" id="{05F489CC-602D-45B4-BF80-75026793B96A}"/>
                </a:ext>
              </a:extLst>
            </p:cNvPr>
            <p:cNvSpPr txBox="1"/>
            <p:nvPr/>
          </p:nvSpPr>
          <p:spPr>
            <a:xfrm>
              <a:off x="1592684" y="6568189"/>
              <a:ext cx="88265" cy="153035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cy-GB" sz="1050">
                  <a:solidFill>
                    <a:srgbClr val="1D1C20"/>
                  </a:solidFill>
                  <a:latin typeface="Lucida Sans"/>
                  <a:cs typeface="Lucida Sans"/>
                </a:rPr>
                <a:t>C</a:t>
              </a:r>
            </a:p>
          </p:txBody>
        </p:sp>
        <p:sp>
          <p:nvSpPr>
            <p:cNvPr id="15" name="object 118">
              <a:extLst>
                <a:ext uri="{FF2B5EF4-FFF2-40B4-BE49-F238E27FC236}">
                  <a16:creationId xmlns:a16="http://schemas.microsoft.com/office/drawing/2014/main" id="{273E1B6D-707C-4E34-8E98-F0AA980B0655}"/>
                </a:ext>
              </a:extLst>
            </p:cNvPr>
            <p:cNvSpPr txBox="1"/>
            <p:nvPr/>
          </p:nvSpPr>
          <p:spPr>
            <a:xfrm>
              <a:off x="3705415" y="6568189"/>
              <a:ext cx="92710" cy="153035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cy-GB" sz="1050">
                  <a:solidFill>
                    <a:srgbClr val="1D1C20"/>
                  </a:solidFill>
                  <a:latin typeface="Lucida Sans"/>
                  <a:cs typeface="Lucida Sans"/>
                </a:rPr>
                <a:t>A</a:t>
              </a:r>
            </a:p>
          </p:txBody>
        </p:sp>
        <p:sp>
          <p:nvSpPr>
            <p:cNvPr id="16" name="object 119">
              <a:extLst>
                <a:ext uri="{FF2B5EF4-FFF2-40B4-BE49-F238E27FC236}">
                  <a16:creationId xmlns:a16="http://schemas.microsoft.com/office/drawing/2014/main" id="{3AD42F17-E529-4BE4-B381-2D7098F41355}"/>
                </a:ext>
              </a:extLst>
            </p:cNvPr>
            <p:cNvSpPr txBox="1"/>
            <p:nvPr/>
          </p:nvSpPr>
          <p:spPr>
            <a:xfrm>
              <a:off x="2437436" y="7400925"/>
              <a:ext cx="86360" cy="153035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cy-GB" sz="1050">
                  <a:solidFill>
                    <a:srgbClr val="1D1C20"/>
                  </a:solidFill>
                  <a:latin typeface="Lucida Sans"/>
                  <a:cs typeface="Lucida Sans"/>
                </a:rPr>
                <a:t>B</a:t>
              </a:r>
            </a:p>
          </p:txBody>
        </p:sp>
        <p:sp>
          <p:nvSpPr>
            <p:cNvPr id="17" name="object 120">
              <a:extLst>
                <a:ext uri="{FF2B5EF4-FFF2-40B4-BE49-F238E27FC236}">
                  <a16:creationId xmlns:a16="http://schemas.microsoft.com/office/drawing/2014/main" id="{405DA03D-5857-472C-98FD-120C6136A2C0}"/>
                </a:ext>
              </a:extLst>
            </p:cNvPr>
            <p:cNvSpPr txBox="1"/>
            <p:nvPr/>
          </p:nvSpPr>
          <p:spPr>
            <a:xfrm>
              <a:off x="2392668" y="4980132"/>
              <a:ext cx="139065" cy="283506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cy-GB" sz="1050">
                  <a:solidFill>
                    <a:srgbClr val="1D1C20"/>
                  </a:solidFill>
                  <a:latin typeface="Lucida Sans"/>
                  <a:cs typeface="Lucida Sans"/>
                </a:rPr>
                <a:t>‘X’</a:t>
              </a:r>
            </a:p>
          </p:txBody>
        </p:sp>
        <p:sp>
          <p:nvSpPr>
            <p:cNvPr id="18" name="object 121">
              <a:extLst>
                <a:ext uri="{FF2B5EF4-FFF2-40B4-BE49-F238E27FC236}">
                  <a16:creationId xmlns:a16="http://schemas.microsoft.com/office/drawing/2014/main" id="{6CBFB17D-EA30-44CB-92D1-7A2DC5C6AE96}"/>
                </a:ext>
              </a:extLst>
            </p:cNvPr>
            <p:cNvSpPr txBox="1"/>
            <p:nvPr/>
          </p:nvSpPr>
          <p:spPr>
            <a:xfrm>
              <a:off x="2385512" y="5781166"/>
              <a:ext cx="870353" cy="156649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indent="30480">
                <a:lnSpc>
                  <a:spcPct val="120900"/>
                </a:lnSpc>
                <a:spcBef>
                  <a:spcPts val="90"/>
                </a:spcBef>
              </a:pPr>
              <a:r>
                <a:rPr lang="cy-GB" sz="1050" dirty="0">
                  <a:solidFill>
                    <a:srgbClr val="1D1C20"/>
                  </a:solidFill>
                  <a:latin typeface="Lucida Sans"/>
                  <a:cs typeface="Lucida Sans"/>
                </a:rPr>
                <a:t>Gweddlun ‘B’ ‘X’</a:t>
              </a:r>
            </a:p>
          </p:txBody>
        </p:sp>
        <p:sp>
          <p:nvSpPr>
            <p:cNvPr id="19" name="object 122">
              <a:extLst>
                <a:ext uri="{FF2B5EF4-FFF2-40B4-BE49-F238E27FC236}">
                  <a16:creationId xmlns:a16="http://schemas.microsoft.com/office/drawing/2014/main" id="{D8FC415D-B57E-4EE5-A73F-334BAF6E5019}"/>
                </a:ext>
              </a:extLst>
            </p:cNvPr>
            <p:cNvSpPr txBox="1"/>
            <p:nvPr/>
          </p:nvSpPr>
          <p:spPr>
            <a:xfrm>
              <a:off x="2597043" y="7566700"/>
              <a:ext cx="665978" cy="148961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cy-GB" sz="1050" dirty="0">
                  <a:solidFill>
                    <a:srgbClr val="1D1C20"/>
                  </a:solidFill>
                  <a:latin typeface="Lucida Sans"/>
                  <a:cs typeface="Lucida Sans"/>
                </a:rPr>
                <a:t>Cynllunio</a:t>
              </a:r>
            </a:p>
          </p:txBody>
        </p:sp>
        <p:sp>
          <p:nvSpPr>
            <p:cNvPr id="20" name="object 123">
              <a:extLst>
                <a:ext uri="{FF2B5EF4-FFF2-40B4-BE49-F238E27FC236}">
                  <a16:creationId xmlns:a16="http://schemas.microsoft.com/office/drawing/2014/main" id="{92FA18A8-CD08-499D-9486-EC40AF03D6C1}"/>
                </a:ext>
              </a:extLst>
            </p:cNvPr>
            <p:cNvSpPr txBox="1"/>
            <p:nvPr/>
          </p:nvSpPr>
          <p:spPr>
            <a:xfrm>
              <a:off x="3527112" y="5782549"/>
              <a:ext cx="755650" cy="148961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cy-GB" sz="1050" dirty="0">
                  <a:solidFill>
                    <a:srgbClr val="1D1C20"/>
                  </a:solidFill>
                  <a:latin typeface="Lucida Sans"/>
                  <a:cs typeface="Lucida Sans"/>
                </a:rPr>
                <a:t>Gweddlun ‘C’</a:t>
              </a:r>
            </a:p>
          </p:txBody>
        </p:sp>
        <p:sp>
          <p:nvSpPr>
            <p:cNvPr id="21" name="object 124">
              <a:extLst>
                <a:ext uri="{FF2B5EF4-FFF2-40B4-BE49-F238E27FC236}">
                  <a16:creationId xmlns:a16="http://schemas.microsoft.com/office/drawing/2014/main" id="{C0ADF8BE-0A19-41A3-9854-75041C8A8810}"/>
                </a:ext>
              </a:extLst>
            </p:cNvPr>
            <p:cNvSpPr txBox="1"/>
            <p:nvPr/>
          </p:nvSpPr>
          <p:spPr>
            <a:xfrm>
              <a:off x="4514325" y="5816455"/>
              <a:ext cx="978202" cy="148961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lang="cy-GB" sz="1050" dirty="0">
                  <a:solidFill>
                    <a:srgbClr val="1D1C20"/>
                  </a:solidFill>
                  <a:latin typeface="Lucida Sans"/>
                  <a:cs typeface="Lucida Sans"/>
                </a:rPr>
                <a:t>Croestoriad ‘X–X’</a:t>
              </a:r>
            </a:p>
          </p:txBody>
        </p:sp>
        <p:sp>
          <p:nvSpPr>
            <p:cNvPr id="22" name="object 125">
              <a:extLst>
                <a:ext uri="{FF2B5EF4-FFF2-40B4-BE49-F238E27FC236}">
                  <a16:creationId xmlns:a16="http://schemas.microsoft.com/office/drawing/2014/main" id="{72C5D7BC-7539-475C-84E0-EE69B53BD3E1}"/>
                </a:ext>
              </a:extLst>
            </p:cNvPr>
            <p:cNvSpPr txBox="1"/>
            <p:nvPr/>
          </p:nvSpPr>
          <p:spPr>
            <a:xfrm>
              <a:off x="995300" y="7649378"/>
              <a:ext cx="1243330" cy="3694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400" b="1">
                  <a:solidFill>
                    <a:srgbClr val="919598"/>
                  </a:solidFill>
                  <a:latin typeface="Gill Sans MT"/>
                  <a:cs typeface="Gill Sans MT"/>
                </a:rPr>
                <a:t>Tafluniad orthograffig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879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54DC9-EA14-4DB5-B7CC-1A1E0D3E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Tafluniad orthograffig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9969EE-DD98-43EC-9909-83FD4C5EECB0}"/>
              </a:ext>
            </a:extLst>
          </p:cNvPr>
          <p:cNvSpPr txBox="1"/>
          <p:nvPr/>
        </p:nvSpPr>
        <p:spPr>
          <a:xfrm>
            <a:off x="457200" y="170080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cy-GB"/>
              <a:t>Mae’r ddelwedd 3D yn dangos sut mae pob gweddlun 2D yn cael ei dynnu yn y math hwn o dafluniad.</a:t>
            </a:r>
          </a:p>
        </p:txBody>
      </p:sp>
      <p:grpSp>
        <p:nvGrpSpPr>
          <p:cNvPr id="106" name="object 6">
            <a:extLst>
              <a:ext uri="{FF2B5EF4-FFF2-40B4-BE49-F238E27FC236}">
                <a16:creationId xmlns:a16="http://schemas.microsoft.com/office/drawing/2014/main" id="{DF159798-CD59-48F4-83CB-574BB7609592}"/>
              </a:ext>
            </a:extLst>
          </p:cNvPr>
          <p:cNvGrpSpPr/>
          <p:nvPr/>
        </p:nvGrpSpPr>
        <p:grpSpPr>
          <a:xfrm>
            <a:off x="1777479" y="3058948"/>
            <a:ext cx="1576705" cy="1650364"/>
            <a:chOff x="512216" y="3468345"/>
            <a:chExt cx="1576705" cy="1650364"/>
          </a:xfrm>
        </p:grpSpPr>
        <p:sp>
          <p:nvSpPr>
            <p:cNvPr id="107" name="object 7">
              <a:extLst>
                <a:ext uri="{FF2B5EF4-FFF2-40B4-BE49-F238E27FC236}">
                  <a16:creationId xmlns:a16="http://schemas.microsoft.com/office/drawing/2014/main" id="{924D047F-EA1D-4507-9C6F-B9455834C675}"/>
                </a:ext>
              </a:extLst>
            </p:cNvPr>
            <p:cNvSpPr/>
            <p:nvPr/>
          </p:nvSpPr>
          <p:spPr>
            <a:xfrm>
              <a:off x="1652704" y="3790906"/>
              <a:ext cx="249554" cy="474980"/>
            </a:xfrm>
            <a:custGeom>
              <a:avLst/>
              <a:gdLst/>
              <a:ahLst/>
              <a:cxnLst/>
              <a:rect l="l" t="t" r="r" b="b"/>
              <a:pathLst>
                <a:path w="249555" h="474979">
                  <a:moveTo>
                    <a:pt x="0" y="0"/>
                  </a:moveTo>
                  <a:lnTo>
                    <a:pt x="0" y="334556"/>
                  </a:lnTo>
                  <a:lnTo>
                    <a:pt x="248983" y="474611"/>
                  </a:lnTo>
                  <a:lnTo>
                    <a:pt x="248983" y="1400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8">
              <a:extLst>
                <a:ext uri="{FF2B5EF4-FFF2-40B4-BE49-F238E27FC236}">
                  <a16:creationId xmlns:a16="http://schemas.microsoft.com/office/drawing/2014/main" id="{D6E15263-2C7C-4A20-90A8-7AD2D1315A71}"/>
                </a:ext>
              </a:extLst>
            </p:cNvPr>
            <p:cNvSpPr/>
            <p:nvPr/>
          </p:nvSpPr>
          <p:spPr>
            <a:xfrm>
              <a:off x="1652704" y="3790906"/>
              <a:ext cx="249554" cy="474980"/>
            </a:xfrm>
            <a:custGeom>
              <a:avLst/>
              <a:gdLst/>
              <a:ahLst/>
              <a:cxnLst/>
              <a:rect l="l" t="t" r="r" b="b"/>
              <a:pathLst>
                <a:path w="249555" h="474979">
                  <a:moveTo>
                    <a:pt x="0" y="0"/>
                  </a:moveTo>
                  <a:lnTo>
                    <a:pt x="248983" y="140042"/>
                  </a:lnTo>
                  <a:lnTo>
                    <a:pt x="248983" y="474611"/>
                  </a:lnTo>
                  <a:lnTo>
                    <a:pt x="0" y="334556"/>
                  </a:lnTo>
                  <a:lnTo>
                    <a:pt x="0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9">
              <a:extLst>
                <a:ext uri="{FF2B5EF4-FFF2-40B4-BE49-F238E27FC236}">
                  <a16:creationId xmlns:a16="http://schemas.microsoft.com/office/drawing/2014/main" id="{B0074CF5-E54F-49B3-956A-9BA8325FF229}"/>
                </a:ext>
              </a:extLst>
            </p:cNvPr>
            <p:cNvSpPr/>
            <p:nvPr/>
          </p:nvSpPr>
          <p:spPr>
            <a:xfrm>
              <a:off x="1652704" y="3958183"/>
              <a:ext cx="249554" cy="140335"/>
            </a:xfrm>
            <a:custGeom>
              <a:avLst/>
              <a:gdLst/>
              <a:ahLst/>
              <a:cxnLst/>
              <a:rect l="l" t="t" r="r" b="b"/>
              <a:pathLst>
                <a:path w="249555" h="140335">
                  <a:moveTo>
                    <a:pt x="0" y="0"/>
                  </a:moveTo>
                  <a:lnTo>
                    <a:pt x="248983" y="140042"/>
                  </a:lnTo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">
              <a:extLst>
                <a:ext uri="{FF2B5EF4-FFF2-40B4-BE49-F238E27FC236}">
                  <a16:creationId xmlns:a16="http://schemas.microsoft.com/office/drawing/2014/main" id="{4AA7B65E-609F-4361-8694-5F61EAEAED5F}"/>
                </a:ext>
              </a:extLst>
            </p:cNvPr>
            <p:cNvSpPr/>
            <p:nvPr/>
          </p:nvSpPr>
          <p:spPr>
            <a:xfrm>
              <a:off x="1652704" y="3958183"/>
              <a:ext cx="249554" cy="140335"/>
            </a:xfrm>
            <a:custGeom>
              <a:avLst/>
              <a:gdLst/>
              <a:ahLst/>
              <a:cxnLst/>
              <a:rect l="l" t="t" r="r" b="b"/>
              <a:pathLst>
                <a:path w="249555" h="140335">
                  <a:moveTo>
                    <a:pt x="0" y="0"/>
                  </a:moveTo>
                  <a:lnTo>
                    <a:pt x="248983" y="140042"/>
                  </a:lnTo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">
              <a:extLst>
                <a:ext uri="{FF2B5EF4-FFF2-40B4-BE49-F238E27FC236}">
                  <a16:creationId xmlns:a16="http://schemas.microsoft.com/office/drawing/2014/main" id="{CB9ACE8C-BE4D-48CF-B191-DA429BE97167}"/>
                </a:ext>
              </a:extLst>
            </p:cNvPr>
            <p:cNvSpPr/>
            <p:nvPr/>
          </p:nvSpPr>
          <p:spPr>
            <a:xfrm>
              <a:off x="906686" y="4407713"/>
              <a:ext cx="840740" cy="472440"/>
            </a:xfrm>
            <a:custGeom>
              <a:avLst/>
              <a:gdLst/>
              <a:ahLst/>
              <a:cxnLst/>
              <a:rect l="l" t="t" r="r" b="b"/>
              <a:pathLst>
                <a:path w="840739" h="472439">
                  <a:moveTo>
                    <a:pt x="591375" y="0"/>
                  </a:moveTo>
                  <a:lnTo>
                    <a:pt x="0" y="331965"/>
                  </a:lnTo>
                  <a:lnTo>
                    <a:pt x="248983" y="472008"/>
                  </a:lnTo>
                  <a:lnTo>
                    <a:pt x="840359" y="140042"/>
                  </a:lnTo>
                  <a:lnTo>
                    <a:pt x="591375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2">
              <a:extLst>
                <a:ext uri="{FF2B5EF4-FFF2-40B4-BE49-F238E27FC236}">
                  <a16:creationId xmlns:a16="http://schemas.microsoft.com/office/drawing/2014/main" id="{71EB5194-2629-49CB-B86B-515DEF994147}"/>
                </a:ext>
              </a:extLst>
            </p:cNvPr>
            <p:cNvSpPr/>
            <p:nvPr/>
          </p:nvSpPr>
          <p:spPr>
            <a:xfrm>
              <a:off x="906686" y="4407713"/>
              <a:ext cx="840740" cy="472440"/>
            </a:xfrm>
            <a:custGeom>
              <a:avLst/>
              <a:gdLst/>
              <a:ahLst/>
              <a:cxnLst/>
              <a:rect l="l" t="t" r="r" b="b"/>
              <a:pathLst>
                <a:path w="840739" h="472439">
                  <a:moveTo>
                    <a:pt x="591375" y="0"/>
                  </a:moveTo>
                  <a:lnTo>
                    <a:pt x="840359" y="140042"/>
                  </a:lnTo>
                  <a:lnTo>
                    <a:pt x="248983" y="472008"/>
                  </a:lnTo>
                  <a:lnTo>
                    <a:pt x="0" y="331965"/>
                  </a:lnTo>
                  <a:lnTo>
                    <a:pt x="591375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3">
              <a:extLst>
                <a:ext uri="{FF2B5EF4-FFF2-40B4-BE49-F238E27FC236}">
                  <a16:creationId xmlns:a16="http://schemas.microsoft.com/office/drawing/2014/main" id="{B5B6BFE9-0D87-4314-824F-D8ABBC720CCD}"/>
                </a:ext>
              </a:extLst>
            </p:cNvPr>
            <p:cNvSpPr/>
            <p:nvPr/>
          </p:nvSpPr>
          <p:spPr>
            <a:xfrm>
              <a:off x="1198820" y="4571576"/>
              <a:ext cx="249554" cy="140335"/>
            </a:xfrm>
            <a:custGeom>
              <a:avLst/>
              <a:gdLst/>
              <a:ahLst/>
              <a:cxnLst/>
              <a:rect l="l" t="t" r="r" b="b"/>
              <a:pathLst>
                <a:path w="249555" h="140335">
                  <a:moveTo>
                    <a:pt x="0" y="0"/>
                  </a:moveTo>
                  <a:lnTo>
                    <a:pt x="248983" y="140042"/>
                  </a:lnTo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4">
              <a:extLst>
                <a:ext uri="{FF2B5EF4-FFF2-40B4-BE49-F238E27FC236}">
                  <a16:creationId xmlns:a16="http://schemas.microsoft.com/office/drawing/2014/main" id="{7BCB3C29-E049-4D3F-BD73-45906D239041}"/>
                </a:ext>
              </a:extLst>
            </p:cNvPr>
            <p:cNvSpPr/>
            <p:nvPr/>
          </p:nvSpPr>
          <p:spPr>
            <a:xfrm>
              <a:off x="714326" y="3750872"/>
              <a:ext cx="572770" cy="652145"/>
            </a:xfrm>
            <a:custGeom>
              <a:avLst/>
              <a:gdLst/>
              <a:ahLst/>
              <a:cxnLst/>
              <a:rect l="l" t="t" r="r" b="b"/>
              <a:pathLst>
                <a:path w="572769" h="652145">
                  <a:moveTo>
                    <a:pt x="572477" y="0"/>
                  </a:moveTo>
                  <a:lnTo>
                    <a:pt x="286258" y="158902"/>
                  </a:lnTo>
                  <a:lnTo>
                    <a:pt x="286258" y="328015"/>
                  </a:lnTo>
                  <a:lnTo>
                    <a:pt x="0" y="486943"/>
                  </a:lnTo>
                  <a:lnTo>
                    <a:pt x="0" y="652145"/>
                  </a:lnTo>
                  <a:lnTo>
                    <a:pt x="572477" y="334378"/>
                  </a:lnTo>
                  <a:lnTo>
                    <a:pt x="572477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5">
              <a:extLst>
                <a:ext uri="{FF2B5EF4-FFF2-40B4-BE49-F238E27FC236}">
                  <a16:creationId xmlns:a16="http://schemas.microsoft.com/office/drawing/2014/main" id="{ED6C759E-0F6A-4488-9024-B82E25AD3C00}"/>
                </a:ext>
              </a:extLst>
            </p:cNvPr>
            <p:cNvSpPr/>
            <p:nvPr/>
          </p:nvSpPr>
          <p:spPr>
            <a:xfrm>
              <a:off x="714326" y="3750872"/>
              <a:ext cx="572770" cy="652145"/>
            </a:xfrm>
            <a:custGeom>
              <a:avLst/>
              <a:gdLst/>
              <a:ahLst/>
              <a:cxnLst/>
              <a:rect l="l" t="t" r="r" b="b"/>
              <a:pathLst>
                <a:path w="572769" h="652145">
                  <a:moveTo>
                    <a:pt x="286258" y="158902"/>
                  </a:moveTo>
                  <a:lnTo>
                    <a:pt x="286258" y="328015"/>
                  </a:lnTo>
                  <a:lnTo>
                    <a:pt x="0" y="486943"/>
                  </a:lnTo>
                  <a:lnTo>
                    <a:pt x="0" y="652145"/>
                  </a:lnTo>
                  <a:lnTo>
                    <a:pt x="572477" y="334378"/>
                  </a:lnTo>
                  <a:lnTo>
                    <a:pt x="572477" y="239941"/>
                  </a:lnTo>
                  <a:lnTo>
                    <a:pt x="572477" y="169138"/>
                  </a:lnTo>
                  <a:lnTo>
                    <a:pt x="572477" y="0"/>
                  </a:lnTo>
                  <a:lnTo>
                    <a:pt x="286258" y="158902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6">
              <a:extLst>
                <a:ext uri="{FF2B5EF4-FFF2-40B4-BE49-F238E27FC236}">
                  <a16:creationId xmlns:a16="http://schemas.microsoft.com/office/drawing/2014/main" id="{CDF5EBC2-D22A-4592-A540-1F212742FA73}"/>
                </a:ext>
              </a:extLst>
            </p:cNvPr>
            <p:cNvSpPr/>
            <p:nvPr/>
          </p:nvSpPr>
          <p:spPr>
            <a:xfrm>
              <a:off x="515399" y="3471527"/>
              <a:ext cx="967740" cy="1296035"/>
            </a:xfrm>
            <a:custGeom>
              <a:avLst/>
              <a:gdLst/>
              <a:ahLst/>
              <a:cxnLst/>
              <a:rect l="l" t="t" r="r" b="b"/>
              <a:pathLst>
                <a:path w="967740" h="1296035">
                  <a:moveTo>
                    <a:pt x="967727" y="0"/>
                  </a:moveTo>
                  <a:lnTo>
                    <a:pt x="0" y="557403"/>
                  </a:lnTo>
                  <a:lnTo>
                    <a:pt x="0" y="1295844"/>
                  </a:lnTo>
                  <a:lnTo>
                    <a:pt x="967727" y="738428"/>
                  </a:lnTo>
                  <a:lnTo>
                    <a:pt x="967727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7">
              <a:extLst>
                <a:ext uri="{FF2B5EF4-FFF2-40B4-BE49-F238E27FC236}">
                  <a16:creationId xmlns:a16="http://schemas.microsoft.com/office/drawing/2014/main" id="{6F26EEE5-5BFB-4A8D-B2E5-0FAB190BA70E}"/>
                </a:ext>
              </a:extLst>
            </p:cNvPr>
            <p:cNvSpPr/>
            <p:nvPr/>
          </p:nvSpPr>
          <p:spPr>
            <a:xfrm>
              <a:off x="1483125" y="3471520"/>
              <a:ext cx="602615" cy="1086485"/>
            </a:xfrm>
            <a:custGeom>
              <a:avLst/>
              <a:gdLst/>
              <a:ahLst/>
              <a:cxnLst/>
              <a:rect l="l" t="t" r="r" b="b"/>
              <a:pathLst>
                <a:path w="602614" h="1086485">
                  <a:moveTo>
                    <a:pt x="602043" y="347751"/>
                  </a:moveTo>
                  <a:lnTo>
                    <a:pt x="0" y="0"/>
                  </a:lnTo>
                  <a:lnTo>
                    <a:pt x="0" y="738441"/>
                  </a:lnTo>
                  <a:lnTo>
                    <a:pt x="602043" y="1086180"/>
                  </a:lnTo>
                  <a:lnTo>
                    <a:pt x="602043" y="347751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8">
              <a:extLst>
                <a:ext uri="{FF2B5EF4-FFF2-40B4-BE49-F238E27FC236}">
                  <a16:creationId xmlns:a16="http://schemas.microsoft.com/office/drawing/2014/main" id="{01117840-DA5F-4A3D-BCC9-38D6C310E7B9}"/>
                </a:ext>
              </a:extLst>
            </p:cNvPr>
            <p:cNvSpPr/>
            <p:nvPr/>
          </p:nvSpPr>
          <p:spPr>
            <a:xfrm>
              <a:off x="515391" y="4209964"/>
              <a:ext cx="1570355" cy="906144"/>
            </a:xfrm>
            <a:custGeom>
              <a:avLst/>
              <a:gdLst/>
              <a:ahLst/>
              <a:cxnLst/>
              <a:rect l="l" t="t" r="r" b="b"/>
              <a:pathLst>
                <a:path w="1570355" h="906145">
                  <a:moveTo>
                    <a:pt x="1569999" y="348132"/>
                  </a:moveTo>
                  <a:lnTo>
                    <a:pt x="602272" y="905548"/>
                  </a:lnTo>
                  <a:lnTo>
                    <a:pt x="0" y="557390"/>
                  </a:lnTo>
                  <a:lnTo>
                    <a:pt x="967727" y="0"/>
                  </a:lnTo>
                  <a:lnTo>
                    <a:pt x="1569999" y="348132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9">
              <a:extLst>
                <a:ext uri="{FF2B5EF4-FFF2-40B4-BE49-F238E27FC236}">
                  <a16:creationId xmlns:a16="http://schemas.microsoft.com/office/drawing/2014/main" id="{F331D543-708A-4BAC-9040-3BF263B7BF00}"/>
                </a:ext>
              </a:extLst>
            </p:cNvPr>
            <p:cNvSpPr/>
            <p:nvPr/>
          </p:nvSpPr>
          <p:spPr>
            <a:xfrm>
              <a:off x="1178065" y="4072423"/>
              <a:ext cx="572770" cy="652780"/>
            </a:xfrm>
            <a:custGeom>
              <a:avLst/>
              <a:gdLst/>
              <a:ahLst/>
              <a:cxnLst/>
              <a:rect l="l" t="t" r="r" b="b"/>
              <a:pathLst>
                <a:path w="572769" h="652779">
                  <a:moveTo>
                    <a:pt x="572477" y="0"/>
                  </a:moveTo>
                  <a:lnTo>
                    <a:pt x="286258" y="158902"/>
                  </a:lnTo>
                  <a:lnTo>
                    <a:pt x="286258" y="328028"/>
                  </a:lnTo>
                  <a:lnTo>
                    <a:pt x="0" y="486943"/>
                  </a:lnTo>
                  <a:lnTo>
                    <a:pt x="0" y="652170"/>
                  </a:lnTo>
                  <a:lnTo>
                    <a:pt x="572477" y="334378"/>
                  </a:lnTo>
                  <a:lnTo>
                    <a:pt x="5724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20">
              <a:extLst>
                <a:ext uri="{FF2B5EF4-FFF2-40B4-BE49-F238E27FC236}">
                  <a16:creationId xmlns:a16="http://schemas.microsoft.com/office/drawing/2014/main" id="{038E8D56-20BC-465F-9D19-7F1F33B7D6A8}"/>
                </a:ext>
              </a:extLst>
            </p:cNvPr>
            <p:cNvSpPr/>
            <p:nvPr/>
          </p:nvSpPr>
          <p:spPr>
            <a:xfrm>
              <a:off x="1178065" y="4072423"/>
              <a:ext cx="572770" cy="652780"/>
            </a:xfrm>
            <a:custGeom>
              <a:avLst/>
              <a:gdLst/>
              <a:ahLst/>
              <a:cxnLst/>
              <a:rect l="l" t="t" r="r" b="b"/>
              <a:pathLst>
                <a:path w="572769" h="652779">
                  <a:moveTo>
                    <a:pt x="286258" y="158902"/>
                  </a:moveTo>
                  <a:lnTo>
                    <a:pt x="286258" y="328028"/>
                  </a:lnTo>
                  <a:lnTo>
                    <a:pt x="0" y="486943"/>
                  </a:lnTo>
                  <a:lnTo>
                    <a:pt x="0" y="652170"/>
                  </a:lnTo>
                  <a:lnTo>
                    <a:pt x="572477" y="334378"/>
                  </a:lnTo>
                  <a:lnTo>
                    <a:pt x="572477" y="239966"/>
                  </a:lnTo>
                  <a:lnTo>
                    <a:pt x="572477" y="169138"/>
                  </a:lnTo>
                  <a:lnTo>
                    <a:pt x="572477" y="0"/>
                  </a:lnTo>
                  <a:lnTo>
                    <a:pt x="286258" y="158902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21">
              <a:extLst>
                <a:ext uri="{FF2B5EF4-FFF2-40B4-BE49-F238E27FC236}">
                  <a16:creationId xmlns:a16="http://schemas.microsoft.com/office/drawing/2014/main" id="{64DF9B95-7C61-4F59-B02D-ED0C562E81A6}"/>
                </a:ext>
              </a:extLst>
            </p:cNvPr>
            <p:cNvSpPr/>
            <p:nvPr/>
          </p:nvSpPr>
          <p:spPr>
            <a:xfrm>
              <a:off x="929090" y="4418559"/>
              <a:ext cx="249554" cy="306070"/>
            </a:xfrm>
            <a:custGeom>
              <a:avLst/>
              <a:gdLst/>
              <a:ahLst/>
              <a:cxnLst/>
              <a:rect l="l" t="t" r="r" b="b"/>
              <a:pathLst>
                <a:path w="249555" h="306070">
                  <a:moveTo>
                    <a:pt x="0" y="0"/>
                  </a:moveTo>
                  <a:lnTo>
                    <a:pt x="0" y="165989"/>
                  </a:lnTo>
                  <a:lnTo>
                    <a:pt x="248983" y="306044"/>
                  </a:lnTo>
                  <a:lnTo>
                    <a:pt x="248983" y="1400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22">
              <a:extLst>
                <a:ext uri="{FF2B5EF4-FFF2-40B4-BE49-F238E27FC236}">
                  <a16:creationId xmlns:a16="http://schemas.microsoft.com/office/drawing/2014/main" id="{7B4F6D87-D401-40F0-A8DD-BC92E7C0B8EF}"/>
                </a:ext>
              </a:extLst>
            </p:cNvPr>
            <p:cNvSpPr/>
            <p:nvPr/>
          </p:nvSpPr>
          <p:spPr>
            <a:xfrm>
              <a:off x="929090" y="4418559"/>
              <a:ext cx="249554" cy="306070"/>
            </a:xfrm>
            <a:custGeom>
              <a:avLst/>
              <a:gdLst/>
              <a:ahLst/>
              <a:cxnLst/>
              <a:rect l="l" t="t" r="r" b="b"/>
              <a:pathLst>
                <a:path w="249555" h="306070">
                  <a:moveTo>
                    <a:pt x="0" y="0"/>
                  </a:moveTo>
                  <a:lnTo>
                    <a:pt x="248983" y="140042"/>
                  </a:lnTo>
                  <a:lnTo>
                    <a:pt x="248983" y="306044"/>
                  </a:lnTo>
                  <a:lnTo>
                    <a:pt x="0" y="165989"/>
                  </a:lnTo>
                  <a:lnTo>
                    <a:pt x="0" y="0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23">
              <a:extLst>
                <a:ext uri="{FF2B5EF4-FFF2-40B4-BE49-F238E27FC236}">
                  <a16:creationId xmlns:a16="http://schemas.microsoft.com/office/drawing/2014/main" id="{4321C56D-E51E-407D-8C3F-7236BCCC2CDE}"/>
                </a:ext>
              </a:extLst>
            </p:cNvPr>
            <p:cNvSpPr/>
            <p:nvPr/>
          </p:nvSpPr>
          <p:spPr>
            <a:xfrm>
              <a:off x="1215346" y="4089224"/>
              <a:ext cx="249554" cy="311785"/>
            </a:xfrm>
            <a:custGeom>
              <a:avLst/>
              <a:gdLst/>
              <a:ahLst/>
              <a:cxnLst/>
              <a:rect l="l" t="t" r="r" b="b"/>
              <a:pathLst>
                <a:path w="249555" h="311785">
                  <a:moveTo>
                    <a:pt x="0" y="0"/>
                  </a:moveTo>
                  <a:lnTo>
                    <a:pt x="0" y="171183"/>
                  </a:lnTo>
                  <a:lnTo>
                    <a:pt x="248983" y="311238"/>
                  </a:lnTo>
                  <a:lnTo>
                    <a:pt x="248983" y="1400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24">
              <a:extLst>
                <a:ext uri="{FF2B5EF4-FFF2-40B4-BE49-F238E27FC236}">
                  <a16:creationId xmlns:a16="http://schemas.microsoft.com/office/drawing/2014/main" id="{008E3672-D998-4C82-A399-2F47DBA11E03}"/>
                </a:ext>
              </a:extLst>
            </p:cNvPr>
            <p:cNvSpPr/>
            <p:nvPr/>
          </p:nvSpPr>
          <p:spPr>
            <a:xfrm>
              <a:off x="1215346" y="4089224"/>
              <a:ext cx="249554" cy="311785"/>
            </a:xfrm>
            <a:custGeom>
              <a:avLst/>
              <a:gdLst/>
              <a:ahLst/>
              <a:cxnLst/>
              <a:rect l="l" t="t" r="r" b="b"/>
              <a:pathLst>
                <a:path w="249555" h="311785">
                  <a:moveTo>
                    <a:pt x="0" y="0"/>
                  </a:moveTo>
                  <a:lnTo>
                    <a:pt x="248983" y="140042"/>
                  </a:lnTo>
                  <a:lnTo>
                    <a:pt x="248983" y="311238"/>
                  </a:lnTo>
                  <a:lnTo>
                    <a:pt x="0" y="171183"/>
                  </a:lnTo>
                  <a:lnTo>
                    <a:pt x="0" y="0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25">
              <a:extLst>
                <a:ext uri="{FF2B5EF4-FFF2-40B4-BE49-F238E27FC236}">
                  <a16:creationId xmlns:a16="http://schemas.microsoft.com/office/drawing/2014/main" id="{C97BF341-25EE-4F55-B21D-61502FF5347E}"/>
                </a:ext>
              </a:extLst>
            </p:cNvPr>
            <p:cNvSpPr/>
            <p:nvPr/>
          </p:nvSpPr>
          <p:spPr>
            <a:xfrm>
              <a:off x="929087" y="4261129"/>
              <a:ext cx="534670" cy="298450"/>
            </a:xfrm>
            <a:custGeom>
              <a:avLst/>
              <a:gdLst/>
              <a:ahLst/>
              <a:cxnLst/>
              <a:rect l="l" t="t" r="r" b="b"/>
              <a:pathLst>
                <a:path w="534669" h="298450">
                  <a:moveTo>
                    <a:pt x="285318" y="0"/>
                  </a:moveTo>
                  <a:lnTo>
                    <a:pt x="0" y="158178"/>
                  </a:lnTo>
                  <a:lnTo>
                    <a:pt x="248983" y="298221"/>
                  </a:lnTo>
                  <a:lnTo>
                    <a:pt x="534301" y="140042"/>
                  </a:lnTo>
                  <a:lnTo>
                    <a:pt x="2853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26">
              <a:extLst>
                <a:ext uri="{FF2B5EF4-FFF2-40B4-BE49-F238E27FC236}">
                  <a16:creationId xmlns:a16="http://schemas.microsoft.com/office/drawing/2014/main" id="{AA81D169-3146-4B7F-8CA8-E56CED39FF64}"/>
                </a:ext>
              </a:extLst>
            </p:cNvPr>
            <p:cNvSpPr/>
            <p:nvPr/>
          </p:nvSpPr>
          <p:spPr>
            <a:xfrm>
              <a:off x="929087" y="4261129"/>
              <a:ext cx="534670" cy="298450"/>
            </a:xfrm>
            <a:custGeom>
              <a:avLst/>
              <a:gdLst/>
              <a:ahLst/>
              <a:cxnLst/>
              <a:rect l="l" t="t" r="r" b="b"/>
              <a:pathLst>
                <a:path w="534669" h="298450">
                  <a:moveTo>
                    <a:pt x="285318" y="0"/>
                  </a:moveTo>
                  <a:lnTo>
                    <a:pt x="534301" y="140042"/>
                  </a:lnTo>
                  <a:lnTo>
                    <a:pt x="248983" y="298221"/>
                  </a:lnTo>
                  <a:lnTo>
                    <a:pt x="0" y="158178"/>
                  </a:lnTo>
                  <a:lnTo>
                    <a:pt x="285318" y="0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27">
              <a:extLst>
                <a:ext uri="{FF2B5EF4-FFF2-40B4-BE49-F238E27FC236}">
                  <a16:creationId xmlns:a16="http://schemas.microsoft.com/office/drawing/2014/main" id="{4953F1F4-DCFE-4DB3-8AF8-A7172C30CECD}"/>
                </a:ext>
              </a:extLst>
            </p:cNvPr>
            <p:cNvSpPr/>
            <p:nvPr/>
          </p:nvSpPr>
          <p:spPr>
            <a:xfrm>
              <a:off x="1215346" y="3933094"/>
              <a:ext cx="532130" cy="298450"/>
            </a:xfrm>
            <a:custGeom>
              <a:avLst/>
              <a:gdLst/>
              <a:ahLst/>
              <a:cxnLst/>
              <a:rect l="l" t="t" r="r" b="b"/>
              <a:pathLst>
                <a:path w="532130" h="298450">
                  <a:moveTo>
                    <a:pt x="282714" y="0"/>
                  </a:moveTo>
                  <a:lnTo>
                    <a:pt x="0" y="158178"/>
                  </a:lnTo>
                  <a:lnTo>
                    <a:pt x="248970" y="298221"/>
                  </a:lnTo>
                  <a:lnTo>
                    <a:pt x="531698" y="140042"/>
                  </a:lnTo>
                  <a:lnTo>
                    <a:pt x="2827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28">
              <a:extLst>
                <a:ext uri="{FF2B5EF4-FFF2-40B4-BE49-F238E27FC236}">
                  <a16:creationId xmlns:a16="http://schemas.microsoft.com/office/drawing/2014/main" id="{7F4827D4-0E28-4F22-871A-02B78579E61F}"/>
                </a:ext>
              </a:extLst>
            </p:cNvPr>
            <p:cNvSpPr/>
            <p:nvPr/>
          </p:nvSpPr>
          <p:spPr>
            <a:xfrm>
              <a:off x="1215346" y="3933094"/>
              <a:ext cx="532130" cy="298450"/>
            </a:xfrm>
            <a:custGeom>
              <a:avLst/>
              <a:gdLst/>
              <a:ahLst/>
              <a:cxnLst/>
              <a:rect l="l" t="t" r="r" b="b"/>
              <a:pathLst>
                <a:path w="532130" h="298450">
                  <a:moveTo>
                    <a:pt x="282714" y="0"/>
                  </a:moveTo>
                  <a:lnTo>
                    <a:pt x="531698" y="140042"/>
                  </a:lnTo>
                  <a:lnTo>
                    <a:pt x="248970" y="298221"/>
                  </a:lnTo>
                  <a:lnTo>
                    <a:pt x="0" y="158178"/>
                  </a:lnTo>
                  <a:lnTo>
                    <a:pt x="282714" y="0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9" name="object 29">
            <a:extLst>
              <a:ext uri="{FF2B5EF4-FFF2-40B4-BE49-F238E27FC236}">
                <a16:creationId xmlns:a16="http://schemas.microsoft.com/office/drawing/2014/main" id="{E81B539B-379C-4BE2-8C82-ECA6DE6A5E2C}"/>
              </a:ext>
            </a:extLst>
          </p:cNvPr>
          <p:cNvSpPr/>
          <p:nvPr/>
        </p:nvSpPr>
        <p:spPr>
          <a:xfrm>
            <a:off x="6035933" y="3518564"/>
            <a:ext cx="708660" cy="289560"/>
          </a:xfrm>
          <a:custGeom>
            <a:avLst/>
            <a:gdLst/>
            <a:ahLst/>
            <a:cxnLst/>
            <a:rect l="l" t="t" r="r" b="b"/>
            <a:pathLst>
              <a:path w="708660" h="289560">
                <a:moveTo>
                  <a:pt x="354342" y="0"/>
                </a:moveTo>
                <a:lnTo>
                  <a:pt x="354342" y="136766"/>
                </a:lnTo>
                <a:lnTo>
                  <a:pt x="0" y="136766"/>
                </a:lnTo>
                <a:lnTo>
                  <a:pt x="0" y="289064"/>
                </a:lnTo>
                <a:lnTo>
                  <a:pt x="708660" y="289064"/>
                </a:lnTo>
                <a:lnTo>
                  <a:pt x="708660" y="202006"/>
                </a:lnTo>
                <a:lnTo>
                  <a:pt x="708660" y="136766"/>
                </a:lnTo>
                <a:lnTo>
                  <a:pt x="708660" y="0"/>
                </a:lnTo>
                <a:lnTo>
                  <a:pt x="354342" y="0"/>
                </a:lnTo>
                <a:close/>
              </a:path>
            </a:pathLst>
          </a:custGeom>
          <a:ln w="12268">
            <a:solidFill>
              <a:srgbClr val="1D1C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0" name="object 30">
            <a:extLst>
              <a:ext uri="{FF2B5EF4-FFF2-40B4-BE49-F238E27FC236}">
                <a16:creationId xmlns:a16="http://schemas.microsoft.com/office/drawing/2014/main" id="{B87F495A-DDC6-4DA9-9C01-8106AC23CE82}"/>
              </a:ext>
            </a:extLst>
          </p:cNvPr>
          <p:cNvGrpSpPr/>
          <p:nvPr/>
        </p:nvGrpSpPr>
        <p:grpSpPr>
          <a:xfrm>
            <a:off x="6029800" y="4193120"/>
            <a:ext cx="721360" cy="320040"/>
            <a:chOff x="4764537" y="4602517"/>
            <a:chExt cx="721360" cy="320040"/>
          </a:xfrm>
        </p:grpSpPr>
        <p:sp>
          <p:nvSpPr>
            <p:cNvPr id="131" name="object 31">
              <a:extLst>
                <a:ext uri="{FF2B5EF4-FFF2-40B4-BE49-F238E27FC236}">
                  <a16:creationId xmlns:a16="http://schemas.microsoft.com/office/drawing/2014/main" id="{4EED412E-B299-4B4B-9D53-2FFDD7B39F34}"/>
                </a:ext>
              </a:extLst>
            </p:cNvPr>
            <p:cNvSpPr/>
            <p:nvPr/>
          </p:nvSpPr>
          <p:spPr>
            <a:xfrm>
              <a:off x="4770671" y="4608652"/>
              <a:ext cx="708660" cy="307975"/>
            </a:xfrm>
            <a:custGeom>
              <a:avLst/>
              <a:gdLst/>
              <a:ahLst/>
              <a:cxnLst/>
              <a:rect l="l" t="t" r="r" b="b"/>
              <a:pathLst>
                <a:path w="708660" h="307975">
                  <a:moveTo>
                    <a:pt x="708647" y="307682"/>
                  </a:moveTo>
                  <a:lnTo>
                    <a:pt x="0" y="307682"/>
                  </a:lnTo>
                  <a:lnTo>
                    <a:pt x="0" y="0"/>
                  </a:lnTo>
                  <a:lnTo>
                    <a:pt x="708647" y="0"/>
                  </a:lnTo>
                  <a:lnTo>
                    <a:pt x="708647" y="307682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32">
              <a:extLst>
                <a:ext uri="{FF2B5EF4-FFF2-40B4-BE49-F238E27FC236}">
                  <a16:creationId xmlns:a16="http://schemas.microsoft.com/office/drawing/2014/main" id="{3CAF38EF-E18D-4845-8A04-3AB15702BC99}"/>
                </a:ext>
              </a:extLst>
            </p:cNvPr>
            <p:cNvSpPr/>
            <p:nvPr/>
          </p:nvSpPr>
          <p:spPr>
            <a:xfrm>
              <a:off x="5125012" y="4608632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0"/>
                  </a:moveTo>
                  <a:lnTo>
                    <a:pt x="0" y="304622"/>
                  </a:lnTo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3" name="object 33">
            <a:extLst>
              <a:ext uri="{FF2B5EF4-FFF2-40B4-BE49-F238E27FC236}">
                <a16:creationId xmlns:a16="http://schemas.microsoft.com/office/drawing/2014/main" id="{1B756249-0822-4972-BDA3-80D6CABB8755}"/>
              </a:ext>
            </a:extLst>
          </p:cNvPr>
          <p:cNvGrpSpPr/>
          <p:nvPr/>
        </p:nvGrpSpPr>
        <p:grpSpPr>
          <a:xfrm>
            <a:off x="7061737" y="3515520"/>
            <a:ext cx="379095" cy="298450"/>
            <a:chOff x="5796474" y="3924917"/>
            <a:chExt cx="379095" cy="298450"/>
          </a:xfrm>
        </p:grpSpPr>
        <p:sp>
          <p:nvSpPr>
            <p:cNvPr id="134" name="object 34">
              <a:extLst>
                <a:ext uri="{FF2B5EF4-FFF2-40B4-BE49-F238E27FC236}">
                  <a16:creationId xmlns:a16="http://schemas.microsoft.com/office/drawing/2014/main" id="{CE957F15-BFBE-44FC-8D8D-622E3DB01D3A}"/>
                </a:ext>
              </a:extLst>
            </p:cNvPr>
            <p:cNvSpPr/>
            <p:nvPr/>
          </p:nvSpPr>
          <p:spPr>
            <a:xfrm>
              <a:off x="5802608" y="3931051"/>
              <a:ext cx="367030" cy="286385"/>
            </a:xfrm>
            <a:custGeom>
              <a:avLst/>
              <a:gdLst/>
              <a:ahLst/>
              <a:cxnLst/>
              <a:rect l="l" t="t" r="r" b="b"/>
              <a:pathLst>
                <a:path w="367029" h="286385">
                  <a:moveTo>
                    <a:pt x="366763" y="0"/>
                  </a:moveTo>
                  <a:lnTo>
                    <a:pt x="0" y="0"/>
                  </a:lnTo>
                  <a:lnTo>
                    <a:pt x="0" y="285965"/>
                  </a:lnTo>
                  <a:lnTo>
                    <a:pt x="366763" y="285965"/>
                  </a:lnTo>
                  <a:lnTo>
                    <a:pt x="366763" y="0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35">
              <a:extLst>
                <a:ext uri="{FF2B5EF4-FFF2-40B4-BE49-F238E27FC236}">
                  <a16:creationId xmlns:a16="http://schemas.microsoft.com/office/drawing/2014/main" id="{241EC3DD-8E07-4B1C-A9CC-036EB111FF88}"/>
                </a:ext>
              </a:extLst>
            </p:cNvPr>
            <p:cNvSpPr/>
            <p:nvPr/>
          </p:nvSpPr>
          <p:spPr>
            <a:xfrm>
              <a:off x="5805684" y="4074049"/>
              <a:ext cx="360680" cy="0"/>
            </a:xfrm>
            <a:custGeom>
              <a:avLst/>
              <a:gdLst/>
              <a:ahLst/>
              <a:cxnLst/>
              <a:rect l="l" t="t" r="r" b="b"/>
              <a:pathLst>
                <a:path w="360679">
                  <a:moveTo>
                    <a:pt x="0" y="0"/>
                  </a:moveTo>
                  <a:lnTo>
                    <a:pt x="360527" y="0"/>
                  </a:lnTo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36" name="object 36">
            <a:extLst>
              <a:ext uri="{FF2B5EF4-FFF2-40B4-BE49-F238E27FC236}">
                <a16:creationId xmlns:a16="http://schemas.microsoft.com/office/drawing/2014/main" id="{B0CB7371-0057-4748-A8DC-9AA3E13AB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243748"/>
              </p:ext>
            </p:extLst>
          </p:nvPr>
        </p:nvGraphicFramePr>
        <p:xfrm>
          <a:off x="5868144" y="3356992"/>
          <a:ext cx="1721484" cy="1508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3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8215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l" rtl="0"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lang="cy-GB" sz="110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Gweddlun o’r blaen</a:t>
                      </a:r>
                    </a:p>
                  </a:txBody>
                  <a:tcPr marL="0" marR="0" marT="0" marB="0">
                    <a:lnL w="6350">
                      <a:solidFill>
                        <a:srgbClr val="1D1C20"/>
                      </a:solidFill>
                      <a:prstDash val="solid"/>
                    </a:lnL>
                    <a:lnR w="9525">
                      <a:solidFill>
                        <a:srgbClr val="1D1C20"/>
                      </a:solidFill>
                      <a:prstDash val="solid"/>
                    </a:lnR>
                    <a:lnT w="6350">
                      <a:solidFill>
                        <a:srgbClr val="1D1C20"/>
                      </a:solidFill>
                      <a:prstDash val="solid"/>
                    </a:lnT>
                    <a:lnB w="6350">
                      <a:solidFill>
                        <a:srgbClr val="1D1C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1D1C20"/>
                      </a:solidFill>
                      <a:prstDash val="solid"/>
                    </a:lnL>
                    <a:lnR w="6350">
                      <a:solidFill>
                        <a:srgbClr val="1D1C20"/>
                      </a:solidFill>
                      <a:prstDash val="solid"/>
                    </a:lnR>
                    <a:lnT w="6350">
                      <a:solidFill>
                        <a:srgbClr val="1D1C20"/>
                      </a:solidFill>
                      <a:prstDash val="solid"/>
                    </a:lnT>
                    <a:lnB w="6350">
                      <a:solidFill>
                        <a:srgbClr val="1D1C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253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l" rtl="0"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l" rtl="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15"/>
                        </a:lnSpc>
                      </a:pPr>
                      <a:r>
                        <a:rPr lang="cy-GB" sz="110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Gwedd cynllun</a:t>
                      </a:r>
                    </a:p>
                  </a:txBody>
                  <a:tcPr marL="0" marR="0" marT="0" marB="0">
                    <a:lnL w="6350">
                      <a:solidFill>
                        <a:srgbClr val="1D1C20"/>
                      </a:solidFill>
                      <a:prstDash val="solid"/>
                    </a:lnL>
                    <a:lnR w="6350">
                      <a:solidFill>
                        <a:srgbClr val="1D1C20"/>
                      </a:solidFill>
                      <a:prstDash val="solid"/>
                    </a:lnR>
                    <a:lnT w="6350">
                      <a:solidFill>
                        <a:srgbClr val="1D1C20"/>
                      </a:solidFill>
                      <a:prstDash val="solid"/>
                    </a:lnT>
                    <a:lnB w="6350">
                      <a:solidFill>
                        <a:srgbClr val="1D1C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lnSpc>
                          <a:spcPts val="1235"/>
                        </a:lnSpc>
                      </a:pPr>
                      <a:r>
                        <a:rPr lang="cy-GB" sz="110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Diwedd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cy-GB" sz="110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gweddlun</a:t>
                      </a:r>
                    </a:p>
                  </a:txBody>
                  <a:tcPr marL="0" marR="0" marT="0" marB="0">
                    <a:lnL w="6350">
                      <a:solidFill>
                        <a:srgbClr val="1D1C20"/>
                      </a:solidFill>
                      <a:prstDash val="solid"/>
                    </a:lnL>
                    <a:lnT w="6350">
                      <a:solidFill>
                        <a:srgbClr val="1D1C2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37" name="object 37">
            <a:extLst>
              <a:ext uri="{FF2B5EF4-FFF2-40B4-BE49-F238E27FC236}">
                <a16:creationId xmlns:a16="http://schemas.microsoft.com/office/drawing/2014/main" id="{0312A170-A40F-4B93-9B51-9D72BB5744F9}"/>
              </a:ext>
            </a:extLst>
          </p:cNvPr>
          <p:cNvGrpSpPr/>
          <p:nvPr/>
        </p:nvGrpSpPr>
        <p:grpSpPr>
          <a:xfrm>
            <a:off x="3807221" y="3136547"/>
            <a:ext cx="1619885" cy="1729105"/>
            <a:chOff x="2541958" y="3545944"/>
            <a:chExt cx="1619885" cy="1729105"/>
          </a:xfrm>
        </p:grpSpPr>
        <p:sp>
          <p:nvSpPr>
            <p:cNvPr id="138" name="object 38">
              <a:extLst>
                <a:ext uri="{FF2B5EF4-FFF2-40B4-BE49-F238E27FC236}">
                  <a16:creationId xmlns:a16="http://schemas.microsoft.com/office/drawing/2014/main" id="{4874C399-5BBE-467E-9F03-B1BD0108B6BD}"/>
                </a:ext>
              </a:extLst>
            </p:cNvPr>
            <p:cNvSpPr/>
            <p:nvPr/>
          </p:nvSpPr>
          <p:spPr>
            <a:xfrm>
              <a:off x="3684285" y="3799169"/>
              <a:ext cx="273685" cy="373380"/>
            </a:xfrm>
            <a:custGeom>
              <a:avLst/>
              <a:gdLst/>
              <a:ahLst/>
              <a:cxnLst/>
              <a:rect l="l" t="t" r="r" b="b"/>
              <a:pathLst>
                <a:path w="273685" h="373379">
                  <a:moveTo>
                    <a:pt x="0" y="0"/>
                  </a:moveTo>
                  <a:lnTo>
                    <a:pt x="0" y="329247"/>
                  </a:lnTo>
                  <a:lnTo>
                    <a:pt x="273177" y="372872"/>
                  </a:lnTo>
                  <a:lnTo>
                    <a:pt x="273177" y="43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39">
              <a:extLst>
                <a:ext uri="{FF2B5EF4-FFF2-40B4-BE49-F238E27FC236}">
                  <a16:creationId xmlns:a16="http://schemas.microsoft.com/office/drawing/2014/main" id="{7A90A3C8-F1DF-497E-A2D7-C998C1C75B97}"/>
                </a:ext>
              </a:extLst>
            </p:cNvPr>
            <p:cNvSpPr/>
            <p:nvPr/>
          </p:nvSpPr>
          <p:spPr>
            <a:xfrm>
              <a:off x="3684285" y="3799169"/>
              <a:ext cx="273685" cy="373380"/>
            </a:xfrm>
            <a:custGeom>
              <a:avLst/>
              <a:gdLst/>
              <a:ahLst/>
              <a:cxnLst/>
              <a:rect l="l" t="t" r="r" b="b"/>
              <a:pathLst>
                <a:path w="273685" h="373379">
                  <a:moveTo>
                    <a:pt x="0" y="0"/>
                  </a:moveTo>
                  <a:lnTo>
                    <a:pt x="273177" y="43599"/>
                  </a:lnTo>
                  <a:lnTo>
                    <a:pt x="273177" y="372872"/>
                  </a:lnTo>
                  <a:lnTo>
                    <a:pt x="0" y="329247"/>
                  </a:lnTo>
                  <a:lnTo>
                    <a:pt x="0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40">
              <a:extLst>
                <a:ext uri="{FF2B5EF4-FFF2-40B4-BE49-F238E27FC236}">
                  <a16:creationId xmlns:a16="http://schemas.microsoft.com/office/drawing/2014/main" id="{6F71D85E-736D-4004-B2DD-9F561A1955B7}"/>
                </a:ext>
              </a:extLst>
            </p:cNvPr>
            <p:cNvSpPr/>
            <p:nvPr/>
          </p:nvSpPr>
          <p:spPr>
            <a:xfrm>
              <a:off x="3684285" y="3963803"/>
              <a:ext cx="273685" cy="43815"/>
            </a:xfrm>
            <a:custGeom>
              <a:avLst/>
              <a:gdLst/>
              <a:ahLst/>
              <a:cxnLst/>
              <a:rect l="l" t="t" r="r" b="b"/>
              <a:pathLst>
                <a:path w="273685" h="43814">
                  <a:moveTo>
                    <a:pt x="0" y="0"/>
                  </a:moveTo>
                  <a:lnTo>
                    <a:pt x="273177" y="43624"/>
                  </a:lnTo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41">
              <a:extLst>
                <a:ext uri="{FF2B5EF4-FFF2-40B4-BE49-F238E27FC236}">
                  <a16:creationId xmlns:a16="http://schemas.microsoft.com/office/drawing/2014/main" id="{FF735B1A-4E45-4A7D-8E49-ECAA5ACE3033}"/>
                </a:ext>
              </a:extLst>
            </p:cNvPr>
            <p:cNvSpPr/>
            <p:nvPr/>
          </p:nvSpPr>
          <p:spPr>
            <a:xfrm>
              <a:off x="3684285" y="3963803"/>
              <a:ext cx="273685" cy="43815"/>
            </a:xfrm>
            <a:custGeom>
              <a:avLst/>
              <a:gdLst/>
              <a:ahLst/>
              <a:cxnLst/>
              <a:rect l="l" t="t" r="r" b="b"/>
              <a:pathLst>
                <a:path w="273685" h="43814">
                  <a:moveTo>
                    <a:pt x="0" y="0"/>
                  </a:moveTo>
                  <a:lnTo>
                    <a:pt x="273177" y="43624"/>
                  </a:lnTo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42">
              <a:extLst>
                <a:ext uri="{FF2B5EF4-FFF2-40B4-BE49-F238E27FC236}">
                  <a16:creationId xmlns:a16="http://schemas.microsoft.com/office/drawing/2014/main" id="{E0F4A8E4-F361-4D9C-8FFF-51D34062EEEB}"/>
                </a:ext>
              </a:extLst>
            </p:cNvPr>
            <p:cNvSpPr/>
            <p:nvPr/>
          </p:nvSpPr>
          <p:spPr>
            <a:xfrm>
              <a:off x="2886641" y="4476899"/>
              <a:ext cx="781050" cy="542925"/>
            </a:xfrm>
            <a:custGeom>
              <a:avLst/>
              <a:gdLst/>
              <a:ahLst/>
              <a:cxnLst/>
              <a:rect l="l" t="t" r="r" b="b"/>
              <a:pathLst>
                <a:path w="781050" h="542925">
                  <a:moveTo>
                    <a:pt x="582028" y="0"/>
                  </a:moveTo>
                  <a:lnTo>
                    <a:pt x="0" y="326707"/>
                  </a:lnTo>
                  <a:lnTo>
                    <a:pt x="198462" y="542899"/>
                  </a:lnTo>
                  <a:lnTo>
                    <a:pt x="780478" y="216230"/>
                  </a:lnTo>
                  <a:lnTo>
                    <a:pt x="582028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43">
              <a:extLst>
                <a:ext uri="{FF2B5EF4-FFF2-40B4-BE49-F238E27FC236}">
                  <a16:creationId xmlns:a16="http://schemas.microsoft.com/office/drawing/2014/main" id="{A54DE210-ACF9-4A5D-91E4-12AE54147966}"/>
                </a:ext>
              </a:extLst>
            </p:cNvPr>
            <p:cNvSpPr/>
            <p:nvPr/>
          </p:nvSpPr>
          <p:spPr>
            <a:xfrm>
              <a:off x="2886641" y="4476899"/>
              <a:ext cx="781050" cy="542925"/>
            </a:xfrm>
            <a:custGeom>
              <a:avLst/>
              <a:gdLst/>
              <a:ahLst/>
              <a:cxnLst/>
              <a:rect l="l" t="t" r="r" b="b"/>
              <a:pathLst>
                <a:path w="781050" h="542925">
                  <a:moveTo>
                    <a:pt x="582028" y="0"/>
                  </a:moveTo>
                  <a:lnTo>
                    <a:pt x="780478" y="216230"/>
                  </a:lnTo>
                  <a:lnTo>
                    <a:pt x="198462" y="542899"/>
                  </a:lnTo>
                  <a:lnTo>
                    <a:pt x="0" y="326707"/>
                  </a:lnTo>
                  <a:lnTo>
                    <a:pt x="582028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44">
              <a:extLst>
                <a:ext uri="{FF2B5EF4-FFF2-40B4-BE49-F238E27FC236}">
                  <a16:creationId xmlns:a16="http://schemas.microsoft.com/office/drawing/2014/main" id="{51E1AF01-D6FE-4A78-887D-BA2DAC487254}"/>
                </a:ext>
              </a:extLst>
            </p:cNvPr>
            <p:cNvSpPr/>
            <p:nvPr/>
          </p:nvSpPr>
          <p:spPr>
            <a:xfrm>
              <a:off x="3174132" y="4638179"/>
              <a:ext cx="196215" cy="224154"/>
            </a:xfrm>
            <a:custGeom>
              <a:avLst/>
              <a:gdLst/>
              <a:ahLst/>
              <a:cxnLst/>
              <a:rect l="l" t="t" r="r" b="b"/>
              <a:pathLst>
                <a:path w="196214" h="224154">
                  <a:moveTo>
                    <a:pt x="0" y="0"/>
                  </a:moveTo>
                  <a:lnTo>
                    <a:pt x="195846" y="223837"/>
                  </a:lnTo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45">
              <a:extLst>
                <a:ext uri="{FF2B5EF4-FFF2-40B4-BE49-F238E27FC236}">
                  <a16:creationId xmlns:a16="http://schemas.microsoft.com/office/drawing/2014/main" id="{E8D57B65-EC93-4D43-ADE7-C71F0C8FE272}"/>
                </a:ext>
              </a:extLst>
            </p:cNvPr>
            <p:cNvSpPr/>
            <p:nvPr/>
          </p:nvSpPr>
          <p:spPr>
            <a:xfrm>
              <a:off x="2740811" y="3823920"/>
              <a:ext cx="563880" cy="641985"/>
            </a:xfrm>
            <a:custGeom>
              <a:avLst/>
              <a:gdLst/>
              <a:ahLst/>
              <a:cxnLst/>
              <a:rect l="l" t="t" r="r" b="b"/>
              <a:pathLst>
                <a:path w="563879" h="641985">
                  <a:moveTo>
                    <a:pt x="563448" y="0"/>
                  </a:moveTo>
                  <a:lnTo>
                    <a:pt x="281724" y="156375"/>
                  </a:lnTo>
                  <a:lnTo>
                    <a:pt x="281724" y="322833"/>
                  </a:lnTo>
                  <a:lnTo>
                    <a:pt x="0" y="479272"/>
                  </a:lnTo>
                  <a:lnTo>
                    <a:pt x="0" y="641845"/>
                  </a:lnTo>
                  <a:lnTo>
                    <a:pt x="563448" y="329107"/>
                  </a:lnTo>
                  <a:lnTo>
                    <a:pt x="563448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46">
              <a:extLst>
                <a:ext uri="{FF2B5EF4-FFF2-40B4-BE49-F238E27FC236}">
                  <a16:creationId xmlns:a16="http://schemas.microsoft.com/office/drawing/2014/main" id="{E1A44445-8076-4FE8-A04D-036DF76CC008}"/>
                </a:ext>
              </a:extLst>
            </p:cNvPr>
            <p:cNvSpPr/>
            <p:nvPr/>
          </p:nvSpPr>
          <p:spPr>
            <a:xfrm>
              <a:off x="2740811" y="3823920"/>
              <a:ext cx="563880" cy="641985"/>
            </a:xfrm>
            <a:custGeom>
              <a:avLst/>
              <a:gdLst/>
              <a:ahLst/>
              <a:cxnLst/>
              <a:rect l="l" t="t" r="r" b="b"/>
              <a:pathLst>
                <a:path w="563879" h="641985">
                  <a:moveTo>
                    <a:pt x="281724" y="156375"/>
                  </a:moveTo>
                  <a:lnTo>
                    <a:pt x="281724" y="322833"/>
                  </a:lnTo>
                  <a:lnTo>
                    <a:pt x="0" y="479272"/>
                  </a:lnTo>
                  <a:lnTo>
                    <a:pt x="0" y="641845"/>
                  </a:lnTo>
                  <a:lnTo>
                    <a:pt x="563448" y="329107"/>
                  </a:lnTo>
                  <a:lnTo>
                    <a:pt x="563448" y="236194"/>
                  </a:lnTo>
                  <a:lnTo>
                    <a:pt x="563448" y="166446"/>
                  </a:lnTo>
                  <a:lnTo>
                    <a:pt x="563448" y="0"/>
                  </a:lnTo>
                  <a:lnTo>
                    <a:pt x="281724" y="156375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47">
              <a:extLst>
                <a:ext uri="{FF2B5EF4-FFF2-40B4-BE49-F238E27FC236}">
                  <a16:creationId xmlns:a16="http://schemas.microsoft.com/office/drawing/2014/main" id="{55391D31-BD43-4309-88F7-3055C4DFE8D7}"/>
                </a:ext>
              </a:extLst>
            </p:cNvPr>
            <p:cNvSpPr/>
            <p:nvPr/>
          </p:nvSpPr>
          <p:spPr>
            <a:xfrm>
              <a:off x="2545025" y="3549011"/>
              <a:ext cx="952500" cy="1275715"/>
            </a:xfrm>
            <a:custGeom>
              <a:avLst/>
              <a:gdLst/>
              <a:ahLst/>
              <a:cxnLst/>
              <a:rect l="l" t="t" r="r" b="b"/>
              <a:pathLst>
                <a:path w="952500" h="1275714">
                  <a:moveTo>
                    <a:pt x="952436" y="0"/>
                  </a:moveTo>
                  <a:lnTo>
                    <a:pt x="0" y="548576"/>
                  </a:lnTo>
                  <a:lnTo>
                    <a:pt x="0" y="1275346"/>
                  </a:lnTo>
                  <a:lnTo>
                    <a:pt x="952436" y="726732"/>
                  </a:lnTo>
                  <a:lnTo>
                    <a:pt x="952436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48">
              <a:extLst>
                <a:ext uri="{FF2B5EF4-FFF2-40B4-BE49-F238E27FC236}">
                  <a16:creationId xmlns:a16="http://schemas.microsoft.com/office/drawing/2014/main" id="{24DA13C1-4D7F-4321-A2C7-6C50B9095A9C}"/>
                </a:ext>
              </a:extLst>
            </p:cNvPr>
            <p:cNvSpPr/>
            <p:nvPr/>
          </p:nvSpPr>
          <p:spPr>
            <a:xfrm>
              <a:off x="3498249" y="3549033"/>
              <a:ext cx="661035" cy="841375"/>
            </a:xfrm>
            <a:custGeom>
              <a:avLst/>
              <a:gdLst/>
              <a:ahLst/>
              <a:cxnLst/>
              <a:rect l="l" t="t" r="r" b="b"/>
              <a:pathLst>
                <a:path w="661035" h="841375">
                  <a:moveTo>
                    <a:pt x="660501" y="114363"/>
                  </a:moveTo>
                  <a:lnTo>
                    <a:pt x="0" y="0"/>
                  </a:lnTo>
                  <a:lnTo>
                    <a:pt x="0" y="726757"/>
                  </a:lnTo>
                  <a:lnTo>
                    <a:pt x="660501" y="841108"/>
                  </a:lnTo>
                  <a:lnTo>
                    <a:pt x="660501" y="114363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49">
              <a:extLst>
                <a:ext uri="{FF2B5EF4-FFF2-40B4-BE49-F238E27FC236}">
                  <a16:creationId xmlns:a16="http://schemas.microsoft.com/office/drawing/2014/main" id="{6430AA00-EB5E-4273-9B69-7C3F52FF3C95}"/>
                </a:ext>
              </a:extLst>
            </p:cNvPr>
            <p:cNvSpPr/>
            <p:nvPr/>
          </p:nvSpPr>
          <p:spPr>
            <a:xfrm>
              <a:off x="2545033" y="4275744"/>
              <a:ext cx="1414145" cy="995680"/>
            </a:xfrm>
            <a:custGeom>
              <a:avLst/>
              <a:gdLst/>
              <a:ahLst/>
              <a:cxnLst/>
              <a:rect l="l" t="t" r="r" b="b"/>
              <a:pathLst>
                <a:path w="1414145" h="995679">
                  <a:moveTo>
                    <a:pt x="1413738" y="447103"/>
                  </a:moveTo>
                  <a:lnTo>
                    <a:pt x="461340" y="995679"/>
                  </a:lnTo>
                  <a:lnTo>
                    <a:pt x="0" y="548601"/>
                  </a:lnTo>
                  <a:lnTo>
                    <a:pt x="952423" y="0"/>
                  </a:lnTo>
                  <a:lnTo>
                    <a:pt x="1413738" y="447103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0" name="object 50">
              <a:extLst>
                <a:ext uri="{FF2B5EF4-FFF2-40B4-BE49-F238E27FC236}">
                  <a16:creationId xmlns:a16="http://schemas.microsoft.com/office/drawing/2014/main" id="{6459A2DC-0AE8-48E8-AD96-4CEF4CAB31C6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2115" y="4396281"/>
              <a:ext cx="196187" cy="300207"/>
            </a:xfrm>
            <a:prstGeom prst="rect">
              <a:avLst/>
            </a:prstGeom>
          </p:spPr>
        </p:pic>
      </p:grpSp>
      <p:sp>
        <p:nvSpPr>
          <p:cNvPr id="151" name="object 51">
            <a:extLst>
              <a:ext uri="{FF2B5EF4-FFF2-40B4-BE49-F238E27FC236}">
                <a16:creationId xmlns:a16="http://schemas.microsoft.com/office/drawing/2014/main" id="{B71B5B2A-ECF7-4AF0-9288-8446F75D9B1A}"/>
              </a:ext>
            </a:extLst>
          </p:cNvPr>
          <p:cNvSpPr txBox="1"/>
          <p:nvPr/>
        </p:nvSpPr>
        <p:spPr>
          <a:xfrm>
            <a:off x="1659053" y="4400237"/>
            <a:ext cx="952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100">
                <a:solidFill>
                  <a:srgbClr val="1D1C20"/>
                </a:solidFill>
                <a:latin typeface="Trebuchet MS"/>
                <a:cs typeface="Trebuchet MS"/>
              </a:rPr>
              <a:t>E</a:t>
            </a:r>
          </a:p>
        </p:txBody>
      </p:sp>
      <p:sp>
        <p:nvSpPr>
          <p:cNvPr id="152" name="object 52">
            <a:extLst>
              <a:ext uri="{FF2B5EF4-FFF2-40B4-BE49-F238E27FC236}">
                <a16:creationId xmlns:a16="http://schemas.microsoft.com/office/drawing/2014/main" id="{8A0A5DF4-5DB8-4ADB-B091-644FF210F344}"/>
              </a:ext>
            </a:extLst>
          </p:cNvPr>
          <p:cNvSpPr txBox="1"/>
          <p:nvPr/>
        </p:nvSpPr>
        <p:spPr>
          <a:xfrm>
            <a:off x="3240109" y="4343335"/>
            <a:ext cx="920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100">
                <a:solidFill>
                  <a:srgbClr val="1D1C20"/>
                </a:solidFill>
                <a:latin typeface="Trebuchet MS"/>
                <a:cs typeface="Trebuchet MS"/>
              </a:rPr>
              <a:t>F</a:t>
            </a:r>
          </a:p>
        </p:txBody>
      </p:sp>
      <p:sp>
        <p:nvSpPr>
          <p:cNvPr id="153" name="object 53">
            <a:extLst>
              <a:ext uri="{FF2B5EF4-FFF2-40B4-BE49-F238E27FC236}">
                <a16:creationId xmlns:a16="http://schemas.microsoft.com/office/drawing/2014/main" id="{1A29EA47-B44F-464D-AD34-DE07351EA07A}"/>
              </a:ext>
            </a:extLst>
          </p:cNvPr>
          <p:cNvSpPr txBox="1"/>
          <p:nvPr/>
        </p:nvSpPr>
        <p:spPr>
          <a:xfrm>
            <a:off x="2618254" y="2823526"/>
            <a:ext cx="10350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100">
                <a:solidFill>
                  <a:srgbClr val="1D1C20"/>
                </a:solidFill>
                <a:latin typeface="Trebuchet MS"/>
                <a:cs typeface="Trebuchet MS"/>
              </a:rPr>
              <a:t>P</a:t>
            </a:r>
          </a:p>
        </p:txBody>
      </p:sp>
      <p:grpSp>
        <p:nvGrpSpPr>
          <p:cNvPr id="154" name="object 54">
            <a:extLst>
              <a:ext uri="{FF2B5EF4-FFF2-40B4-BE49-F238E27FC236}">
                <a16:creationId xmlns:a16="http://schemas.microsoft.com/office/drawing/2014/main" id="{D31D9661-761D-48B8-B60C-4963DD01DAD9}"/>
              </a:ext>
            </a:extLst>
          </p:cNvPr>
          <p:cNvGrpSpPr/>
          <p:nvPr/>
        </p:nvGrpSpPr>
        <p:grpSpPr>
          <a:xfrm>
            <a:off x="1765188" y="2992448"/>
            <a:ext cx="1476375" cy="1489710"/>
            <a:chOff x="499925" y="3401845"/>
            <a:chExt cx="1476375" cy="1489710"/>
          </a:xfrm>
        </p:grpSpPr>
        <p:sp>
          <p:nvSpPr>
            <p:cNvPr id="155" name="object 55">
              <a:extLst>
                <a:ext uri="{FF2B5EF4-FFF2-40B4-BE49-F238E27FC236}">
                  <a16:creationId xmlns:a16="http://schemas.microsoft.com/office/drawing/2014/main" id="{71133C36-5830-4B7E-A8D7-EE42A62EC34F}"/>
                </a:ext>
              </a:extLst>
            </p:cNvPr>
            <p:cNvSpPr/>
            <p:nvPr/>
          </p:nvSpPr>
          <p:spPr>
            <a:xfrm>
              <a:off x="1406531" y="3401845"/>
              <a:ext cx="0" cy="632460"/>
            </a:xfrm>
            <a:custGeom>
              <a:avLst/>
              <a:gdLst/>
              <a:ahLst/>
              <a:cxnLst/>
              <a:rect l="l" t="t" r="r" b="b"/>
              <a:pathLst>
                <a:path h="632460">
                  <a:moveTo>
                    <a:pt x="0" y="0"/>
                  </a:moveTo>
                  <a:lnTo>
                    <a:pt x="0" y="631913"/>
                  </a:lnTo>
                </a:path>
              </a:pathLst>
            </a:custGeom>
            <a:ln w="8763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56">
              <a:extLst>
                <a:ext uri="{FF2B5EF4-FFF2-40B4-BE49-F238E27FC236}">
                  <a16:creationId xmlns:a16="http://schemas.microsoft.com/office/drawing/2014/main" id="{F20FDD8B-F01E-494A-A1E3-B0934548E771}"/>
                </a:ext>
              </a:extLst>
            </p:cNvPr>
            <p:cNvSpPr/>
            <p:nvPr/>
          </p:nvSpPr>
          <p:spPr>
            <a:xfrm>
              <a:off x="1382152" y="4016410"/>
              <a:ext cx="51435" cy="95250"/>
            </a:xfrm>
            <a:custGeom>
              <a:avLst/>
              <a:gdLst/>
              <a:ahLst/>
              <a:cxnLst/>
              <a:rect l="l" t="t" r="r" b="b"/>
              <a:pathLst>
                <a:path w="51434" h="95250">
                  <a:moveTo>
                    <a:pt x="50888" y="0"/>
                  </a:moveTo>
                  <a:lnTo>
                    <a:pt x="0" y="0"/>
                  </a:lnTo>
                  <a:lnTo>
                    <a:pt x="25438" y="94957"/>
                  </a:lnTo>
                  <a:lnTo>
                    <a:pt x="50888" y="0"/>
                  </a:lnTo>
                  <a:close/>
                </a:path>
              </a:pathLst>
            </a:custGeom>
            <a:solidFill>
              <a:srgbClr val="1D1C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57">
              <a:extLst>
                <a:ext uri="{FF2B5EF4-FFF2-40B4-BE49-F238E27FC236}">
                  <a16:creationId xmlns:a16="http://schemas.microsoft.com/office/drawing/2014/main" id="{EFBDEF39-8AAB-4182-BF79-7027A0F9584B}"/>
                </a:ext>
              </a:extLst>
            </p:cNvPr>
            <p:cNvSpPr/>
            <p:nvPr/>
          </p:nvSpPr>
          <p:spPr>
            <a:xfrm>
              <a:off x="504306" y="4630480"/>
              <a:ext cx="466725" cy="256540"/>
            </a:xfrm>
            <a:custGeom>
              <a:avLst/>
              <a:gdLst/>
              <a:ahLst/>
              <a:cxnLst/>
              <a:rect l="l" t="t" r="r" b="b"/>
              <a:pathLst>
                <a:path w="466725" h="256539">
                  <a:moveTo>
                    <a:pt x="0" y="256095"/>
                  </a:moveTo>
                  <a:lnTo>
                    <a:pt x="466305" y="0"/>
                  </a:lnTo>
                </a:path>
              </a:pathLst>
            </a:custGeom>
            <a:ln w="8763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58">
              <a:extLst>
                <a:ext uri="{FF2B5EF4-FFF2-40B4-BE49-F238E27FC236}">
                  <a16:creationId xmlns:a16="http://schemas.microsoft.com/office/drawing/2014/main" id="{D6DFE373-D80E-435E-9E76-C98240EC1464}"/>
                </a:ext>
              </a:extLst>
            </p:cNvPr>
            <p:cNvSpPr/>
            <p:nvPr/>
          </p:nvSpPr>
          <p:spPr>
            <a:xfrm>
              <a:off x="942652" y="4592207"/>
              <a:ext cx="95885" cy="68580"/>
            </a:xfrm>
            <a:custGeom>
              <a:avLst/>
              <a:gdLst/>
              <a:ahLst/>
              <a:cxnLst/>
              <a:rect l="l" t="t" r="r" b="b"/>
              <a:pathLst>
                <a:path w="95884" h="68579">
                  <a:moveTo>
                    <a:pt x="95465" y="0"/>
                  </a:moveTo>
                  <a:lnTo>
                    <a:pt x="0" y="23393"/>
                  </a:lnTo>
                  <a:lnTo>
                    <a:pt x="24485" y="68008"/>
                  </a:lnTo>
                  <a:lnTo>
                    <a:pt x="95465" y="0"/>
                  </a:lnTo>
                  <a:close/>
                </a:path>
              </a:pathLst>
            </a:custGeom>
            <a:solidFill>
              <a:srgbClr val="1D1C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59">
              <a:extLst>
                <a:ext uri="{FF2B5EF4-FFF2-40B4-BE49-F238E27FC236}">
                  <a16:creationId xmlns:a16="http://schemas.microsoft.com/office/drawing/2014/main" id="{36A136F2-FDC2-439A-B58A-219AF4C95B27}"/>
                </a:ext>
              </a:extLst>
            </p:cNvPr>
            <p:cNvSpPr/>
            <p:nvPr/>
          </p:nvSpPr>
          <p:spPr>
            <a:xfrm>
              <a:off x="1535399" y="4556867"/>
              <a:ext cx="436245" cy="247015"/>
            </a:xfrm>
            <a:custGeom>
              <a:avLst/>
              <a:gdLst/>
              <a:ahLst/>
              <a:cxnLst/>
              <a:rect l="l" t="t" r="r" b="b"/>
              <a:pathLst>
                <a:path w="436244" h="247014">
                  <a:moveTo>
                    <a:pt x="436118" y="246494"/>
                  </a:moveTo>
                  <a:lnTo>
                    <a:pt x="0" y="0"/>
                  </a:lnTo>
                </a:path>
              </a:pathLst>
            </a:custGeom>
            <a:ln w="8763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60">
              <a:extLst>
                <a:ext uri="{FF2B5EF4-FFF2-40B4-BE49-F238E27FC236}">
                  <a16:creationId xmlns:a16="http://schemas.microsoft.com/office/drawing/2014/main" id="{A2FF6160-F7DC-420E-9D34-269D2AD433DC}"/>
                </a:ext>
              </a:extLst>
            </p:cNvPr>
            <p:cNvSpPr/>
            <p:nvPr/>
          </p:nvSpPr>
          <p:spPr>
            <a:xfrm>
              <a:off x="1467321" y="4519612"/>
              <a:ext cx="95250" cy="69215"/>
            </a:xfrm>
            <a:custGeom>
              <a:avLst/>
              <a:gdLst/>
              <a:ahLst/>
              <a:cxnLst/>
              <a:rect l="l" t="t" r="r" b="b"/>
              <a:pathLst>
                <a:path w="95250" h="69214">
                  <a:moveTo>
                    <a:pt x="0" y="0"/>
                  </a:moveTo>
                  <a:lnTo>
                    <a:pt x="70154" y="68884"/>
                  </a:lnTo>
                  <a:lnTo>
                    <a:pt x="95186" y="245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1C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1" name="object 61">
            <a:extLst>
              <a:ext uri="{FF2B5EF4-FFF2-40B4-BE49-F238E27FC236}">
                <a16:creationId xmlns:a16="http://schemas.microsoft.com/office/drawing/2014/main" id="{64E4EE0E-BCED-4F88-A455-5DB97B1F0F58}"/>
              </a:ext>
            </a:extLst>
          </p:cNvPr>
          <p:cNvSpPr txBox="1"/>
          <p:nvPr/>
        </p:nvSpPr>
        <p:spPr>
          <a:xfrm>
            <a:off x="1612563" y="4915781"/>
            <a:ext cx="124333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400" b="1">
                <a:solidFill>
                  <a:srgbClr val="919598"/>
                </a:solidFill>
                <a:latin typeface="Arial"/>
                <a:cs typeface="Arial"/>
              </a:rPr>
              <a:t>Tafluniad orthograffig</a:t>
            </a:r>
          </a:p>
        </p:txBody>
      </p:sp>
    </p:spTree>
    <p:extLst>
      <p:ext uri="{BB962C8B-B14F-4D97-AF65-F5344CB8AC3E}">
        <p14:creationId xmlns:p14="http://schemas.microsoft.com/office/powerpoint/2010/main" val="3065284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24CFF-550C-4A41-9736-D3E58B7DD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Tafluniad isometrig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6B3BB7-5BC4-4B52-B3F4-9B2EB1B1D602}"/>
              </a:ext>
            </a:extLst>
          </p:cNvPr>
          <p:cNvSpPr txBox="1"/>
          <p:nvPr/>
        </p:nvSpPr>
        <p:spPr>
          <a:xfrm>
            <a:off x="365567" y="1526185"/>
            <a:ext cx="3196952" cy="3857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1900" dirty="0"/>
              <a:t>Mae tafluniad isometrig yn dangos y blaenlun, ochrlun a rhywfaint o’r cynllun. Dyma’r tri dimensiwn.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1900" dirty="0"/>
              <a:t>Cynrychiolir un gornel o’r strwythur yn nes at y gwyliwr, gyda llinellau enciliol sy’n cael eu gosod ar 30º i’r llinell sylfaen.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1900" dirty="0"/>
              <a:t>Mae’r effaith 3D yn ei gwneud yn haws dychmygu’r strwythur cyfan.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A9F471D-A03F-40DA-B66C-53AD6A5F4FDB}"/>
              </a:ext>
            </a:extLst>
          </p:cNvPr>
          <p:cNvGrpSpPr/>
          <p:nvPr/>
        </p:nvGrpSpPr>
        <p:grpSpPr>
          <a:xfrm>
            <a:off x="3451694" y="1645689"/>
            <a:ext cx="5081230" cy="4150399"/>
            <a:chOff x="2943947" y="1383937"/>
            <a:chExt cx="3616325" cy="2953851"/>
          </a:xfrm>
        </p:grpSpPr>
        <p:grpSp>
          <p:nvGrpSpPr>
            <p:cNvPr id="70" name="object 7">
              <a:extLst>
                <a:ext uri="{FF2B5EF4-FFF2-40B4-BE49-F238E27FC236}">
                  <a16:creationId xmlns:a16="http://schemas.microsoft.com/office/drawing/2014/main" id="{18457A49-C3BE-4FD2-8CE6-AF7498570304}"/>
                </a:ext>
              </a:extLst>
            </p:cNvPr>
            <p:cNvGrpSpPr/>
            <p:nvPr/>
          </p:nvGrpSpPr>
          <p:grpSpPr>
            <a:xfrm>
              <a:off x="2943947" y="1383937"/>
              <a:ext cx="3616325" cy="2647315"/>
              <a:chOff x="2943947" y="1383937"/>
              <a:chExt cx="3616325" cy="2647315"/>
            </a:xfrm>
          </p:grpSpPr>
          <p:sp>
            <p:nvSpPr>
              <p:cNvPr id="72" name="object 8">
                <a:extLst>
                  <a:ext uri="{FF2B5EF4-FFF2-40B4-BE49-F238E27FC236}">
                    <a16:creationId xmlns:a16="http://schemas.microsoft.com/office/drawing/2014/main" id="{D9A4995E-0CC9-4504-B987-B293752A93A9}"/>
                  </a:ext>
                </a:extLst>
              </p:cNvPr>
              <p:cNvSpPr/>
              <p:nvPr/>
            </p:nvSpPr>
            <p:spPr>
              <a:xfrm>
                <a:off x="4272076" y="1579789"/>
                <a:ext cx="1898014" cy="1804035"/>
              </a:xfrm>
              <a:custGeom>
                <a:avLst/>
                <a:gdLst/>
                <a:ahLst/>
                <a:cxnLst/>
                <a:rect l="l" t="t" r="r" b="b"/>
                <a:pathLst>
                  <a:path w="1898014" h="1804035">
                    <a:moveTo>
                      <a:pt x="0" y="705484"/>
                    </a:moveTo>
                    <a:lnTo>
                      <a:pt x="1897875" y="1803996"/>
                    </a:lnTo>
                    <a:lnTo>
                      <a:pt x="1897875" y="1098486"/>
                    </a:lnTo>
                    <a:lnTo>
                      <a:pt x="0" y="0"/>
                    </a:lnTo>
                    <a:lnTo>
                      <a:pt x="0" y="705484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9">
                <a:extLst>
                  <a:ext uri="{FF2B5EF4-FFF2-40B4-BE49-F238E27FC236}">
                    <a16:creationId xmlns:a16="http://schemas.microsoft.com/office/drawing/2014/main" id="{761D1A38-1F31-4CF1-8EE0-F2FEEB0106DC}"/>
                  </a:ext>
                </a:extLst>
              </p:cNvPr>
              <p:cNvSpPr/>
              <p:nvPr/>
            </p:nvSpPr>
            <p:spPr>
              <a:xfrm>
                <a:off x="5222979" y="2234006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80">
                    <a:moveTo>
                      <a:pt x="0" y="380377"/>
                    </a:moveTo>
                    <a:lnTo>
                      <a:pt x="316420" y="563486"/>
                    </a:lnTo>
                    <a:lnTo>
                      <a:pt x="316420" y="183108"/>
                    </a:lnTo>
                    <a:lnTo>
                      <a:pt x="0" y="0"/>
                    </a:lnTo>
                    <a:lnTo>
                      <a:pt x="0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0">
                <a:extLst>
                  <a:ext uri="{FF2B5EF4-FFF2-40B4-BE49-F238E27FC236}">
                    <a16:creationId xmlns:a16="http://schemas.microsoft.com/office/drawing/2014/main" id="{D7BCF531-C28D-4D53-8DDA-59B17AB5C215}"/>
                  </a:ext>
                </a:extLst>
              </p:cNvPr>
              <p:cNvSpPr/>
              <p:nvPr/>
            </p:nvSpPr>
            <p:spPr>
              <a:xfrm>
                <a:off x="5251383" y="2284508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11">
                <a:extLst>
                  <a:ext uri="{FF2B5EF4-FFF2-40B4-BE49-F238E27FC236}">
                    <a16:creationId xmlns:a16="http://schemas.microsoft.com/office/drawing/2014/main" id="{0CAC76B2-7776-4015-878B-61400243948A}"/>
                  </a:ext>
                </a:extLst>
              </p:cNvPr>
              <p:cNvSpPr/>
              <p:nvPr/>
            </p:nvSpPr>
            <p:spPr>
              <a:xfrm>
                <a:off x="5396588" y="2372895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297"/>
                    </a:moveTo>
                    <a:lnTo>
                      <a:pt x="108077" y="361429"/>
                    </a:lnTo>
                    <a:lnTo>
                      <a:pt x="108077" y="63106"/>
                    </a:lnTo>
                    <a:lnTo>
                      <a:pt x="0" y="0"/>
                    </a:lnTo>
                    <a:lnTo>
                      <a:pt x="0" y="298297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12">
                <a:extLst>
                  <a:ext uri="{FF2B5EF4-FFF2-40B4-BE49-F238E27FC236}">
                    <a16:creationId xmlns:a16="http://schemas.microsoft.com/office/drawing/2014/main" id="{181905B7-B95D-4016-96BD-D37E81652D5E}"/>
                  </a:ext>
                </a:extLst>
              </p:cNvPr>
              <p:cNvSpPr/>
              <p:nvPr/>
            </p:nvSpPr>
            <p:spPr>
              <a:xfrm>
                <a:off x="3178326" y="1581370"/>
                <a:ext cx="1093470" cy="1334135"/>
              </a:xfrm>
              <a:custGeom>
                <a:avLst/>
                <a:gdLst/>
                <a:ahLst/>
                <a:cxnLst/>
                <a:rect l="l" t="t" r="r" b="b"/>
                <a:pathLst>
                  <a:path w="1093470" h="1334135">
                    <a:moveTo>
                      <a:pt x="0" y="1333652"/>
                    </a:moveTo>
                    <a:lnTo>
                      <a:pt x="1092936" y="705485"/>
                    </a:lnTo>
                    <a:lnTo>
                      <a:pt x="1092936" y="0"/>
                    </a:lnTo>
                    <a:lnTo>
                      <a:pt x="0" y="628167"/>
                    </a:lnTo>
                    <a:lnTo>
                      <a:pt x="0" y="1333652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13">
                <a:extLst>
                  <a:ext uri="{FF2B5EF4-FFF2-40B4-BE49-F238E27FC236}">
                    <a16:creationId xmlns:a16="http://schemas.microsoft.com/office/drawing/2014/main" id="{CEAA837E-ED6C-4928-A5FA-103099EC4D2F}"/>
                  </a:ext>
                </a:extLst>
              </p:cNvPr>
              <p:cNvSpPr/>
              <p:nvPr/>
            </p:nvSpPr>
            <p:spPr>
              <a:xfrm>
                <a:off x="3778073" y="1925425"/>
                <a:ext cx="1093470" cy="1334135"/>
              </a:xfrm>
              <a:custGeom>
                <a:avLst/>
                <a:gdLst/>
                <a:ahLst/>
                <a:cxnLst/>
                <a:rect l="l" t="t" r="r" b="b"/>
                <a:pathLst>
                  <a:path w="1093470" h="1334135">
                    <a:moveTo>
                      <a:pt x="1092936" y="0"/>
                    </a:moveTo>
                    <a:lnTo>
                      <a:pt x="0" y="628167"/>
                    </a:lnTo>
                    <a:lnTo>
                      <a:pt x="0" y="1333652"/>
                    </a:lnTo>
                    <a:lnTo>
                      <a:pt x="792302" y="878319"/>
                    </a:lnTo>
                    <a:lnTo>
                      <a:pt x="792302" y="284111"/>
                    </a:lnTo>
                    <a:lnTo>
                      <a:pt x="1029817" y="148361"/>
                    </a:lnTo>
                    <a:lnTo>
                      <a:pt x="1029817" y="741806"/>
                    </a:lnTo>
                    <a:lnTo>
                      <a:pt x="1092936" y="705510"/>
                    </a:lnTo>
                    <a:lnTo>
                      <a:pt x="109293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14">
                <a:extLst>
                  <a:ext uri="{FF2B5EF4-FFF2-40B4-BE49-F238E27FC236}">
                    <a16:creationId xmlns:a16="http://schemas.microsoft.com/office/drawing/2014/main" id="{75EACCFE-4F93-4250-BA6A-111F7E58B27B}"/>
                  </a:ext>
                </a:extLst>
              </p:cNvPr>
              <p:cNvSpPr/>
              <p:nvPr/>
            </p:nvSpPr>
            <p:spPr>
              <a:xfrm>
                <a:off x="3778073" y="1925425"/>
                <a:ext cx="1093470" cy="1334135"/>
              </a:xfrm>
              <a:custGeom>
                <a:avLst/>
                <a:gdLst/>
                <a:ahLst/>
                <a:cxnLst/>
                <a:rect l="l" t="t" r="r" b="b"/>
                <a:pathLst>
                  <a:path w="1093470" h="1334135">
                    <a:moveTo>
                      <a:pt x="0" y="628167"/>
                    </a:moveTo>
                    <a:lnTo>
                      <a:pt x="0" y="1333652"/>
                    </a:lnTo>
                    <a:lnTo>
                      <a:pt x="792302" y="878319"/>
                    </a:lnTo>
                    <a:lnTo>
                      <a:pt x="792302" y="284111"/>
                    </a:lnTo>
                    <a:lnTo>
                      <a:pt x="1029817" y="148361"/>
                    </a:lnTo>
                    <a:lnTo>
                      <a:pt x="1029817" y="741806"/>
                    </a:lnTo>
                    <a:lnTo>
                      <a:pt x="1092936" y="705510"/>
                    </a:lnTo>
                    <a:lnTo>
                      <a:pt x="1092936" y="0"/>
                    </a:lnTo>
                    <a:lnTo>
                      <a:pt x="0" y="62816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15">
                <a:extLst>
                  <a:ext uri="{FF2B5EF4-FFF2-40B4-BE49-F238E27FC236}">
                    <a16:creationId xmlns:a16="http://schemas.microsoft.com/office/drawing/2014/main" id="{1D4E0ADB-2560-499F-AD1B-23388677FFCE}"/>
                  </a:ext>
                </a:extLst>
              </p:cNvPr>
              <p:cNvSpPr/>
              <p:nvPr/>
            </p:nvSpPr>
            <p:spPr>
              <a:xfrm>
                <a:off x="4193166" y="2337376"/>
                <a:ext cx="515620" cy="1002665"/>
              </a:xfrm>
              <a:custGeom>
                <a:avLst/>
                <a:gdLst/>
                <a:ahLst/>
                <a:cxnLst/>
                <a:rect l="l" t="t" r="r" b="b"/>
                <a:pathLst>
                  <a:path w="515620" h="1002664">
                    <a:moveTo>
                      <a:pt x="0" y="0"/>
                    </a:moveTo>
                    <a:lnTo>
                      <a:pt x="0" y="705485"/>
                    </a:lnTo>
                    <a:lnTo>
                      <a:pt x="116801" y="772744"/>
                    </a:lnTo>
                    <a:lnTo>
                      <a:pt x="116801" y="126263"/>
                    </a:lnTo>
                    <a:lnTo>
                      <a:pt x="401650" y="290398"/>
                    </a:lnTo>
                    <a:lnTo>
                      <a:pt x="401650" y="936764"/>
                    </a:lnTo>
                    <a:lnTo>
                      <a:pt x="515289" y="1002195"/>
                    </a:lnTo>
                    <a:lnTo>
                      <a:pt x="515289" y="2966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16">
                <a:extLst>
                  <a:ext uri="{FF2B5EF4-FFF2-40B4-BE49-F238E27FC236}">
                    <a16:creationId xmlns:a16="http://schemas.microsoft.com/office/drawing/2014/main" id="{18719E5C-9FD9-486B-899F-569A1932033E}"/>
                  </a:ext>
                </a:extLst>
              </p:cNvPr>
              <p:cNvSpPr/>
              <p:nvPr/>
            </p:nvSpPr>
            <p:spPr>
              <a:xfrm>
                <a:off x="4193166" y="2337376"/>
                <a:ext cx="515620" cy="1002665"/>
              </a:xfrm>
              <a:custGeom>
                <a:avLst/>
                <a:gdLst/>
                <a:ahLst/>
                <a:cxnLst/>
                <a:rect l="l" t="t" r="r" b="b"/>
                <a:pathLst>
                  <a:path w="515620" h="1002664">
                    <a:moveTo>
                      <a:pt x="0" y="0"/>
                    </a:moveTo>
                    <a:lnTo>
                      <a:pt x="0" y="705485"/>
                    </a:lnTo>
                    <a:lnTo>
                      <a:pt x="116801" y="772744"/>
                    </a:lnTo>
                    <a:lnTo>
                      <a:pt x="116801" y="126263"/>
                    </a:lnTo>
                    <a:lnTo>
                      <a:pt x="401650" y="290398"/>
                    </a:lnTo>
                    <a:lnTo>
                      <a:pt x="401650" y="936764"/>
                    </a:lnTo>
                    <a:lnTo>
                      <a:pt x="515289" y="1002195"/>
                    </a:lnTo>
                    <a:lnTo>
                      <a:pt x="515289" y="296697"/>
                    </a:lnTo>
                    <a:lnTo>
                      <a:pt x="0" y="0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17">
                <a:extLst>
                  <a:ext uri="{FF2B5EF4-FFF2-40B4-BE49-F238E27FC236}">
                    <a16:creationId xmlns:a16="http://schemas.microsoft.com/office/drawing/2014/main" id="{FFD02919-62B6-4AE7-8CFC-54DFDF622500}"/>
                  </a:ext>
                </a:extLst>
              </p:cNvPr>
              <p:cNvSpPr/>
              <p:nvPr/>
            </p:nvSpPr>
            <p:spPr>
              <a:xfrm>
                <a:off x="4309965" y="2634080"/>
                <a:ext cx="398780" cy="935990"/>
              </a:xfrm>
              <a:custGeom>
                <a:avLst/>
                <a:gdLst/>
                <a:ahLst/>
                <a:cxnLst/>
                <a:rect l="l" t="t" r="r" b="b"/>
                <a:pathLst>
                  <a:path w="398779" h="935989">
                    <a:moveTo>
                      <a:pt x="398487" y="0"/>
                    </a:moveTo>
                    <a:lnTo>
                      <a:pt x="0" y="230441"/>
                    </a:lnTo>
                    <a:lnTo>
                      <a:pt x="0" y="935926"/>
                    </a:lnTo>
                    <a:lnTo>
                      <a:pt x="398487" y="705485"/>
                    </a:lnTo>
                    <a:lnTo>
                      <a:pt x="39848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18">
                <a:extLst>
                  <a:ext uri="{FF2B5EF4-FFF2-40B4-BE49-F238E27FC236}">
                    <a16:creationId xmlns:a16="http://schemas.microsoft.com/office/drawing/2014/main" id="{CD7F4FA7-94A9-4F21-9EF1-656859411D9A}"/>
                  </a:ext>
                </a:extLst>
              </p:cNvPr>
              <p:cNvSpPr/>
              <p:nvPr/>
            </p:nvSpPr>
            <p:spPr>
              <a:xfrm>
                <a:off x="4309965" y="2634080"/>
                <a:ext cx="398780" cy="935990"/>
              </a:xfrm>
              <a:custGeom>
                <a:avLst/>
                <a:gdLst/>
                <a:ahLst/>
                <a:cxnLst/>
                <a:rect l="l" t="t" r="r" b="b"/>
                <a:pathLst>
                  <a:path w="398779" h="935989">
                    <a:moveTo>
                      <a:pt x="0" y="935926"/>
                    </a:moveTo>
                    <a:lnTo>
                      <a:pt x="398487" y="705485"/>
                    </a:lnTo>
                    <a:lnTo>
                      <a:pt x="398487" y="0"/>
                    </a:lnTo>
                    <a:lnTo>
                      <a:pt x="0" y="230441"/>
                    </a:lnTo>
                    <a:lnTo>
                      <a:pt x="0" y="935926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19">
                <a:extLst>
                  <a:ext uri="{FF2B5EF4-FFF2-40B4-BE49-F238E27FC236}">
                    <a16:creationId xmlns:a16="http://schemas.microsoft.com/office/drawing/2014/main" id="{C2143F14-7664-4A00-9205-5080748E7205}"/>
                  </a:ext>
                </a:extLst>
              </p:cNvPr>
              <p:cNvSpPr/>
              <p:nvPr/>
            </p:nvSpPr>
            <p:spPr>
              <a:xfrm>
                <a:off x="5076203" y="2641970"/>
                <a:ext cx="1094105" cy="1371600"/>
              </a:xfrm>
              <a:custGeom>
                <a:avLst/>
                <a:gdLst/>
                <a:ahLst/>
                <a:cxnLst/>
                <a:rect l="l" t="t" r="r" b="b"/>
                <a:pathLst>
                  <a:path w="1094104" h="1371600">
                    <a:moveTo>
                      <a:pt x="556488" y="0"/>
                    </a:moveTo>
                    <a:lnTo>
                      <a:pt x="0" y="666064"/>
                    </a:lnTo>
                    <a:lnTo>
                      <a:pt x="0" y="1371523"/>
                    </a:lnTo>
                    <a:lnTo>
                      <a:pt x="1093749" y="741806"/>
                    </a:lnTo>
                    <a:lnTo>
                      <a:pt x="1093749" y="36321"/>
                    </a:lnTo>
                    <a:lnTo>
                      <a:pt x="55648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20">
                <a:extLst>
                  <a:ext uri="{FF2B5EF4-FFF2-40B4-BE49-F238E27FC236}">
                    <a16:creationId xmlns:a16="http://schemas.microsoft.com/office/drawing/2014/main" id="{D9AB612C-F694-47B5-85B8-312597C425EC}"/>
                  </a:ext>
                </a:extLst>
              </p:cNvPr>
              <p:cNvSpPr/>
              <p:nvPr/>
            </p:nvSpPr>
            <p:spPr>
              <a:xfrm>
                <a:off x="5076203" y="2641970"/>
                <a:ext cx="1094105" cy="1371600"/>
              </a:xfrm>
              <a:custGeom>
                <a:avLst/>
                <a:gdLst/>
                <a:ahLst/>
                <a:cxnLst/>
                <a:rect l="l" t="t" r="r" b="b"/>
                <a:pathLst>
                  <a:path w="1094104" h="1371600">
                    <a:moveTo>
                      <a:pt x="1093749" y="741806"/>
                    </a:moveTo>
                    <a:lnTo>
                      <a:pt x="0" y="1371523"/>
                    </a:lnTo>
                    <a:lnTo>
                      <a:pt x="0" y="666064"/>
                    </a:lnTo>
                    <a:lnTo>
                      <a:pt x="556488" y="0"/>
                    </a:lnTo>
                    <a:lnTo>
                      <a:pt x="1093749" y="36321"/>
                    </a:lnTo>
                    <a:lnTo>
                      <a:pt x="1093749" y="741806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21">
                <a:extLst>
                  <a:ext uri="{FF2B5EF4-FFF2-40B4-BE49-F238E27FC236}">
                    <a16:creationId xmlns:a16="http://schemas.microsoft.com/office/drawing/2014/main" id="{BF3476B7-712B-4AA8-8F70-5E11F375A331}"/>
                  </a:ext>
                </a:extLst>
              </p:cNvPr>
              <p:cNvSpPr/>
              <p:nvPr/>
            </p:nvSpPr>
            <p:spPr>
              <a:xfrm>
                <a:off x="3178326" y="2209538"/>
                <a:ext cx="1898014" cy="1804035"/>
              </a:xfrm>
              <a:custGeom>
                <a:avLst/>
                <a:gdLst/>
                <a:ahLst/>
                <a:cxnLst/>
                <a:rect l="l" t="t" r="r" b="b"/>
                <a:pathLst>
                  <a:path w="1898014" h="1804035">
                    <a:moveTo>
                      <a:pt x="0" y="0"/>
                    </a:moveTo>
                    <a:lnTo>
                      <a:pt x="0" y="705484"/>
                    </a:lnTo>
                    <a:lnTo>
                      <a:pt x="1897862" y="1803971"/>
                    </a:lnTo>
                    <a:lnTo>
                      <a:pt x="1897862" y="10984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22">
                <a:extLst>
                  <a:ext uri="{FF2B5EF4-FFF2-40B4-BE49-F238E27FC236}">
                    <a16:creationId xmlns:a16="http://schemas.microsoft.com/office/drawing/2014/main" id="{93DC16A5-5110-48EB-B232-334378A21B26}"/>
                  </a:ext>
                </a:extLst>
              </p:cNvPr>
              <p:cNvSpPr/>
              <p:nvPr/>
            </p:nvSpPr>
            <p:spPr>
              <a:xfrm>
                <a:off x="3178326" y="2209538"/>
                <a:ext cx="1898014" cy="1804035"/>
              </a:xfrm>
              <a:custGeom>
                <a:avLst/>
                <a:gdLst/>
                <a:ahLst/>
                <a:cxnLst/>
                <a:rect l="l" t="t" r="r" b="b"/>
                <a:pathLst>
                  <a:path w="1898014" h="1804035">
                    <a:moveTo>
                      <a:pt x="0" y="705484"/>
                    </a:moveTo>
                    <a:lnTo>
                      <a:pt x="1897862" y="1803971"/>
                    </a:lnTo>
                    <a:lnTo>
                      <a:pt x="1897862" y="1098486"/>
                    </a:lnTo>
                    <a:lnTo>
                      <a:pt x="0" y="0"/>
                    </a:lnTo>
                    <a:lnTo>
                      <a:pt x="0" y="705484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23">
                <a:extLst>
                  <a:ext uri="{FF2B5EF4-FFF2-40B4-BE49-F238E27FC236}">
                    <a16:creationId xmlns:a16="http://schemas.microsoft.com/office/drawing/2014/main" id="{340DF39A-B064-405E-8955-9391D6684F1D}"/>
                  </a:ext>
                </a:extLst>
              </p:cNvPr>
              <p:cNvSpPr/>
              <p:nvPr/>
            </p:nvSpPr>
            <p:spPr>
              <a:xfrm>
                <a:off x="3295114" y="2383928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80">
                    <a:moveTo>
                      <a:pt x="0" y="0"/>
                    </a:moveTo>
                    <a:lnTo>
                      <a:pt x="0" y="380377"/>
                    </a:lnTo>
                    <a:lnTo>
                      <a:pt x="316420" y="563486"/>
                    </a:lnTo>
                    <a:lnTo>
                      <a:pt x="316420" y="183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24">
                <a:extLst>
                  <a:ext uri="{FF2B5EF4-FFF2-40B4-BE49-F238E27FC236}">
                    <a16:creationId xmlns:a16="http://schemas.microsoft.com/office/drawing/2014/main" id="{245D6766-1134-4F8A-AC58-7DD621EDA31E}"/>
                  </a:ext>
                </a:extLst>
              </p:cNvPr>
              <p:cNvSpPr/>
              <p:nvPr/>
            </p:nvSpPr>
            <p:spPr>
              <a:xfrm>
                <a:off x="3295114" y="2383928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80">
                    <a:moveTo>
                      <a:pt x="0" y="380377"/>
                    </a:moveTo>
                    <a:lnTo>
                      <a:pt x="316420" y="563486"/>
                    </a:lnTo>
                    <a:lnTo>
                      <a:pt x="316420" y="183108"/>
                    </a:lnTo>
                    <a:lnTo>
                      <a:pt x="0" y="0"/>
                    </a:lnTo>
                    <a:lnTo>
                      <a:pt x="0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25">
                <a:extLst>
                  <a:ext uri="{FF2B5EF4-FFF2-40B4-BE49-F238E27FC236}">
                    <a16:creationId xmlns:a16="http://schemas.microsoft.com/office/drawing/2014/main" id="{D95B1287-BC01-4956-8FFC-7BE9E96BC199}"/>
                  </a:ext>
                </a:extLst>
              </p:cNvPr>
              <p:cNvSpPr/>
              <p:nvPr/>
            </p:nvSpPr>
            <p:spPr>
              <a:xfrm>
                <a:off x="3323520" y="243443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323"/>
                    </a:ln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26">
                <a:extLst>
                  <a:ext uri="{FF2B5EF4-FFF2-40B4-BE49-F238E27FC236}">
                    <a16:creationId xmlns:a16="http://schemas.microsoft.com/office/drawing/2014/main" id="{292CDC86-F5BA-4EC8-9EF8-9F7DB6AD5AF3}"/>
                  </a:ext>
                </a:extLst>
              </p:cNvPr>
              <p:cNvSpPr/>
              <p:nvPr/>
            </p:nvSpPr>
            <p:spPr>
              <a:xfrm>
                <a:off x="3323520" y="243443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27">
                <a:extLst>
                  <a:ext uri="{FF2B5EF4-FFF2-40B4-BE49-F238E27FC236}">
                    <a16:creationId xmlns:a16="http://schemas.microsoft.com/office/drawing/2014/main" id="{874E44AF-73D1-4FF4-B7BD-6AAFA1C1DDCF}"/>
                  </a:ext>
                </a:extLst>
              </p:cNvPr>
              <p:cNvSpPr/>
              <p:nvPr/>
            </p:nvSpPr>
            <p:spPr>
              <a:xfrm>
                <a:off x="3468723" y="2522819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297"/>
                    </a:lnTo>
                    <a:lnTo>
                      <a:pt x="108077" y="361429"/>
                    </a:lnTo>
                    <a:lnTo>
                      <a:pt x="108077" y="63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28">
                <a:extLst>
                  <a:ext uri="{FF2B5EF4-FFF2-40B4-BE49-F238E27FC236}">
                    <a16:creationId xmlns:a16="http://schemas.microsoft.com/office/drawing/2014/main" id="{BE9EFE25-BA91-457B-9187-84EB693920A1}"/>
                  </a:ext>
                </a:extLst>
              </p:cNvPr>
              <p:cNvSpPr/>
              <p:nvPr/>
            </p:nvSpPr>
            <p:spPr>
              <a:xfrm>
                <a:off x="3468723" y="2522819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297"/>
                    </a:moveTo>
                    <a:lnTo>
                      <a:pt x="108077" y="361429"/>
                    </a:lnTo>
                    <a:lnTo>
                      <a:pt x="108077" y="63106"/>
                    </a:lnTo>
                    <a:lnTo>
                      <a:pt x="0" y="0"/>
                    </a:lnTo>
                    <a:lnTo>
                      <a:pt x="0" y="298297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29">
                <a:extLst>
                  <a:ext uri="{FF2B5EF4-FFF2-40B4-BE49-F238E27FC236}">
                    <a16:creationId xmlns:a16="http://schemas.microsoft.com/office/drawing/2014/main" id="{9B9C0503-5FD2-4BAA-9977-4DD643C61B91}"/>
                  </a:ext>
                </a:extLst>
              </p:cNvPr>
              <p:cNvSpPr/>
              <p:nvPr/>
            </p:nvSpPr>
            <p:spPr>
              <a:xfrm>
                <a:off x="3856995" y="2709078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79">
                    <a:moveTo>
                      <a:pt x="0" y="0"/>
                    </a:moveTo>
                    <a:lnTo>
                      <a:pt x="0" y="380377"/>
                    </a:lnTo>
                    <a:lnTo>
                      <a:pt x="316420" y="563486"/>
                    </a:lnTo>
                    <a:lnTo>
                      <a:pt x="316420" y="1830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30">
                <a:extLst>
                  <a:ext uri="{FF2B5EF4-FFF2-40B4-BE49-F238E27FC236}">
                    <a16:creationId xmlns:a16="http://schemas.microsoft.com/office/drawing/2014/main" id="{E508FECC-BF7F-486C-AD64-A76CDA2B21D8}"/>
                  </a:ext>
                </a:extLst>
              </p:cNvPr>
              <p:cNvSpPr/>
              <p:nvPr/>
            </p:nvSpPr>
            <p:spPr>
              <a:xfrm>
                <a:off x="3856995" y="2709078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79">
                    <a:moveTo>
                      <a:pt x="0" y="380377"/>
                    </a:moveTo>
                    <a:lnTo>
                      <a:pt x="316420" y="563486"/>
                    </a:lnTo>
                    <a:lnTo>
                      <a:pt x="316420" y="183083"/>
                    </a:lnTo>
                    <a:lnTo>
                      <a:pt x="0" y="0"/>
                    </a:lnTo>
                    <a:lnTo>
                      <a:pt x="0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1">
                <a:extLst>
                  <a:ext uri="{FF2B5EF4-FFF2-40B4-BE49-F238E27FC236}">
                    <a16:creationId xmlns:a16="http://schemas.microsoft.com/office/drawing/2014/main" id="{20639629-465D-46DF-9DD6-EFEB1EA9807F}"/>
                  </a:ext>
                </a:extLst>
              </p:cNvPr>
              <p:cNvSpPr/>
              <p:nvPr/>
            </p:nvSpPr>
            <p:spPr>
              <a:xfrm>
                <a:off x="3885399" y="2759558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323"/>
                    </a:lnTo>
                    <a:lnTo>
                      <a:pt x="108077" y="361454"/>
                    </a:lnTo>
                    <a:lnTo>
                      <a:pt x="108077" y="63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32">
                <a:extLst>
                  <a:ext uri="{FF2B5EF4-FFF2-40B4-BE49-F238E27FC236}">
                    <a16:creationId xmlns:a16="http://schemas.microsoft.com/office/drawing/2014/main" id="{6675ED25-A898-4526-A285-7ED122815A9E}"/>
                  </a:ext>
                </a:extLst>
              </p:cNvPr>
              <p:cNvSpPr/>
              <p:nvPr/>
            </p:nvSpPr>
            <p:spPr>
              <a:xfrm>
                <a:off x="3885399" y="2759558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54"/>
                    </a:lnTo>
                    <a:lnTo>
                      <a:pt x="108077" y="63157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33">
                <a:extLst>
                  <a:ext uri="{FF2B5EF4-FFF2-40B4-BE49-F238E27FC236}">
                    <a16:creationId xmlns:a16="http://schemas.microsoft.com/office/drawing/2014/main" id="{63AA7255-A037-4730-B58E-CBF9CD2C75B1}"/>
                  </a:ext>
                </a:extLst>
              </p:cNvPr>
              <p:cNvSpPr/>
              <p:nvPr/>
            </p:nvSpPr>
            <p:spPr>
              <a:xfrm>
                <a:off x="4030604" y="2847943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323"/>
                    </a:ln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34">
                <a:extLst>
                  <a:ext uri="{FF2B5EF4-FFF2-40B4-BE49-F238E27FC236}">
                    <a16:creationId xmlns:a16="http://schemas.microsoft.com/office/drawing/2014/main" id="{9539E867-ED4F-49D6-B543-C3DD7DA70969}"/>
                  </a:ext>
                </a:extLst>
              </p:cNvPr>
              <p:cNvSpPr/>
              <p:nvPr/>
            </p:nvSpPr>
            <p:spPr>
              <a:xfrm>
                <a:off x="4030604" y="2847943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35">
                <a:extLst>
                  <a:ext uri="{FF2B5EF4-FFF2-40B4-BE49-F238E27FC236}">
                    <a16:creationId xmlns:a16="http://schemas.microsoft.com/office/drawing/2014/main" id="{CB3DA3D2-4341-41EF-AF5F-46B0E046B6A4}"/>
                  </a:ext>
                </a:extLst>
              </p:cNvPr>
              <p:cNvSpPr/>
              <p:nvPr/>
            </p:nvSpPr>
            <p:spPr>
              <a:xfrm>
                <a:off x="4485158" y="3072070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79">
                    <a:moveTo>
                      <a:pt x="0" y="0"/>
                    </a:moveTo>
                    <a:lnTo>
                      <a:pt x="0" y="380377"/>
                    </a:lnTo>
                    <a:lnTo>
                      <a:pt x="316420" y="563486"/>
                    </a:lnTo>
                    <a:lnTo>
                      <a:pt x="316420" y="1830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36">
                <a:extLst>
                  <a:ext uri="{FF2B5EF4-FFF2-40B4-BE49-F238E27FC236}">
                    <a16:creationId xmlns:a16="http://schemas.microsoft.com/office/drawing/2014/main" id="{B6844073-FBC0-43B6-93DE-CFD9095D99C5}"/>
                  </a:ext>
                </a:extLst>
              </p:cNvPr>
              <p:cNvSpPr/>
              <p:nvPr/>
            </p:nvSpPr>
            <p:spPr>
              <a:xfrm>
                <a:off x="4485158" y="3072070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79">
                    <a:moveTo>
                      <a:pt x="0" y="380377"/>
                    </a:moveTo>
                    <a:lnTo>
                      <a:pt x="316420" y="563486"/>
                    </a:lnTo>
                    <a:lnTo>
                      <a:pt x="316420" y="183083"/>
                    </a:lnTo>
                    <a:lnTo>
                      <a:pt x="0" y="0"/>
                    </a:lnTo>
                    <a:lnTo>
                      <a:pt x="0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37">
                <a:extLst>
                  <a:ext uri="{FF2B5EF4-FFF2-40B4-BE49-F238E27FC236}">
                    <a16:creationId xmlns:a16="http://schemas.microsoft.com/office/drawing/2014/main" id="{7A4DF2F4-A6CC-4E07-AB40-A1FBD6D0C6BF}"/>
                  </a:ext>
                </a:extLst>
              </p:cNvPr>
              <p:cNvSpPr/>
              <p:nvPr/>
            </p:nvSpPr>
            <p:spPr>
              <a:xfrm>
                <a:off x="4513573" y="3122551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323"/>
                    </a:lnTo>
                    <a:lnTo>
                      <a:pt x="108077" y="361454"/>
                    </a:lnTo>
                    <a:lnTo>
                      <a:pt x="108077" y="63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38">
                <a:extLst>
                  <a:ext uri="{FF2B5EF4-FFF2-40B4-BE49-F238E27FC236}">
                    <a16:creationId xmlns:a16="http://schemas.microsoft.com/office/drawing/2014/main" id="{85EF8D7E-4791-4560-B449-B744ECF31EA8}"/>
                  </a:ext>
                </a:extLst>
              </p:cNvPr>
              <p:cNvSpPr/>
              <p:nvPr/>
            </p:nvSpPr>
            <p:spPr>
              <a:xfrm>
                <a:off x="4513573" y="3122551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54"/>
                    </a:lnTo>
                    <a:lnTo>
                      <a:pt x="108077" y="63157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39">
                <a:extLst>
                  <a:ext uri="{FF2B5EF4-FFF2-40B4-BE49-F238E27FC236}">
                    <a16:creationId xmlns:a16="http://schemas.microsoft.com/office/drawing/2014/main" id="{0E372A3E-E985-4F21-BC21-3B195F1B9496}"/>
                  </a:ext>
                </a:extLst>
              </p:cNvPr>
              <p:cNvSpPr/>
              <p:nvPr/>
            </p:nvSpPr>
            <p:spPr>
              <a:xfrm>
                <a:off x="4658766" y="3210934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323"/>
                    </a:ln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40">
                <a:extLst>
                  <a:ext uri="{FF2B5EF4-FFF2-40B4-BE49-F238E27FC236}">
                    <a16:creationId xmlns:a16="http://schemas.microsoft.com/office/drawing/2014/main" id="{F11852A9-80F8-452E-A8A0-79C933677706}"/>
                  </a:ext>
                </a:extLst>
              </p:cNvPr>
              <p:cNvSpPr/>
              <p:nvPr/>
            </p:nvSpPr>
            <p:spPr>
              <a:xfrm>
                <a:off x="4658766" y="3210934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41">
                <a:extLst>
                  <a:ext uri="{FF2B5EF4-FFF2-40B4-BE49-F238E27FC236}">
                    <a16:creationId xmlns:a16="http://schemas.microsoft.com/office/drawing/2014/main" id="{517EDC03-920D-4D72-A80A-3DEC38846C57}"/>
                  </a:ext>
                </a:extLst>
              </p:cNvPr>
              <p:cNvSpPr/>
              <p:nvPr/>
            </p:nvSpPr>
            <p:spPr>
              <a:xfrm>
                <a:off x="3638374" y="1869429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80">
                    <a:moveTo>
                      <a:pt x="316420" y="0"/>
                    </a:moveTo>
                    <a:lnTo>
                      <a:pt x="0" y="183083"/>
                    </a:lnTo>
                    <a:lnTo>
                      <a:pt x="0" y="563486"/>
                    </a:lnTo>
                    <a:lnTo>
                      <a:pt x="316420" y="380377"/>
                    </a:lnTo>
                    <a:lnTo>
                      <a:pt x="31642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42">
                <a:extLst>
                  <a:ext uri="{FF2B5EF4-FFF2-40B4-BE49-F238E27FC236}">
                    <a16:creationId xmlns:a16="http://schemas.microsoft.com/office/drawing/2014/main" id="{CD3401A3-7480-4E67-B28D-1E96B3587B54}"/>
                  </a:ext>
                </a:extLst>
              </p:cNvPr>
              <p:cNvSpPr/>
              <p:nvPr/>
            </p:nvSpPr>
            <p:spPr>
              <a:xfrm>
                <a:off x="3638374" y="1869429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80">
                    <a:moveTo>
                      <a:pt x="316420" y="380377"/>
                    </a:moveTo>
                    <a:lnTo>
                      <a:pt x="0" y="563486"/>
                    </a:lnTo>
                    <a:lnTo>
                      <a:pt x="0" y="183083"/>
                    </a:lnTo>
                    <a:lnTo>
                      <a:pt x="316420" y="0"/>
                    </a:lnTo>
                    <a:lnTo>
                      <a:pt x="316420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43">
                <a:extLst>
                  <a:ext uri="{FF2B5EF4-FFF2-40B4-BE49-F238E27FC236}">
                    <a16:creationId xmlns:a16="http://schemas.microsoft.com/office/drawing/2014/main" id="{3CD5DD65-7027-4370-8F50-758FA25F334B}"/>
                  </a:ext>
                </a:extLst>
              </p:cNvPr>
              <p:cNvSpPr/>
              <p:nvPr/>
            </p:nvSpPr>
            <p:spPr>
              <a:xfrm>
                <a:off x="3818313" y="1919910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0"/>
                    </a:moveTo>
                    <a:lnTo>
                      <a:pt x="0" y="63157"/>
                    </a:lnTo>
                    <a:lnTo>
                      <a:pt x="0" y="361454"/>
                    </a:lnTo>
                    <a:lnTo>
                      <a:pt x="108076" y="298323"/>
                    </a:lnTo>
                    <a:lnTo>
                      <a:pt x="1080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44">
                <a:extLst>
                  <a:ext uri="{FF2B5EF4-FFF2-40B4-BE49-F238E27FC236}">
                    <a16:creationId xmlns:a16="http://schemas.microsoft.com/office/drawing/2014/main" id="{ED5DBEE5-1A49-4833-A99B-A12AAFF15578}"/>
                  </a:ext>
                </a:extLst>
              </p:cNvPr>
              <p:cNvSpPr/>
              <p:nvPr/>
            </p:nvSpPr>
            <p:spPr>
              <a:xfrm>
                <a:off x="3818313" y="1919910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298323"/>
                    </a:moveTo>
                    <a:lnTo>
                      <a:pt x="0" y="361454"/>
                    </a:lnTo>
                    <a:lnTo>
                      <a:pt x="0" y="63157"/>
                    </a:lnTo>
                    <a:lnTo>
                      <a:pt x="108076" y="0"/>
                    </a:lnTo>
                    <a:lnTo>
                      <a:pt x="108076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45">
                <a:extLst>
                  <a:ext uri="{FF2B5EF4-FFF2-40B4-BE49-F238E27FC236}">
                    <a16:creationId xmlns:a16="http://schemas.microsoft.com/office/drawing/2014/main" id="{04EE0FB5-681B-4BFC-BFAE-E1F3490C5E0F}"/>
                  </a:ext>
                </a:extLst>
              </p:cNvPr>
              <p:cNvSpPr/>
              <p:nvPr/>
            </p:nvSpPr>
            <p:spPr>
              <a:xfrm>
                <a:off x="3673107" y="2008295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0"/>
                    </a:moveTo>
                    <a:lnTo>
                      <a:pt x="0" y="63131"/>
                    </a:lnTo>
                    <a:lnTo>
                      <a:pt x="0" y="361429"/>
                    </a:lnTo>
                    <a:lnTo>
                      <a:pt x="108076" y="298323"/>
                    </a:lnTo>
                    <a:lnTo>
                      <a:pt x="1080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46">
                <a:extLst>
                  <a:ext uri="{FF2B5EF4-FFF2-40B4-BE49-F238E27FC236}">
                    <a16:creationId xmlns:a16="http://schemas.microsoft.com/office/drawing/2014/main" id="{EF22FD49-8804-4856-938F-FE98DF2ADF26}"/>
                  </a:ext>
                </a:extLst>
              </p:cNvPr>
              <p:cNvSpPr/>
              <p:nvPr/>
            </p:nvSpPr>
            <p:spPr>
              <a:xfrm>
                <a:off x="3673107" y="2008295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298323"/>
                    </a:moveTo>
                    <a:lnTo>
                      <a:pt x="0" y="361429"/>
                    </a:lnTo>
                    <a:lnTo>
                      <a:pt x="0" y="63131"/>
                    </a:lnTo>
                    <a:lnTo>
                      <a:pt x="108076" y="0"/>
                    </a:lnTo>
                    <a:lnTo>
                      <a:pt x="108076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47">
                <a:extLst>
                  <a:ext uri="{FF2B5EF4-FFF2-40B4-BE49-F238E27FC236}">
                    <a16:creationId xmlns:a16="http://schemas.microsoft.com/office/drawing/2014/main" id="{F811CCFC-6ACC-4806-B0C7-3CCAD0EE77CF}"/>
                  </a:ext>
                </a:extLst>
              </p:cNvPr>
              <p:cNvSpPr/>
              <p:nvPr/>
            </p:nvSpPr>
            <p:spPr>
              <a:xfrm>
                <a:off x="5424987" y="2914270"/>
                <a:ext cx="467995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w="467995" h="652145">
                    <a:moveTo>
                      <a:pt x="467956" y="0"/>
                    </a:moveTo>
                    <a:lnTo>
                      <a:pt x="0" y="271462"/>
                    </a:lnTo>
                    <a:lnTo>
                      <a:pt x="0" y="651840"/>
                    </a:lnTo>
                    <a:lnTo>
                      <a:pt x="467956" y="380377"/>
                    </a:lnTo>
                    <a:lnTo>
                      <a:pt x="46795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48">
                <a:extLst>
                  <a:ext uri="{FF2B5EF4-FFF2-40B4-BE49-F238E27FC236}">
                    <a16:creationId xmlns:a16="http://schemas.microsoft.com/office/drawing/2014/main" id="{8A9E8121-B529-4450-89CD-1A8D32CF739D}"/>
                  </a:ext>
                </a:extLst>
              </p:cNvPr>
              <p:cNvSpPr/>
              <p:nvPr/>
            </p:nvSpPr>
            <p:spPr>
              <a:xfrm>
                <a:off x="5424987" y="2914270"/>
                <a:ext cx="467995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w="467995" h="652145">
                    <a:moveTo>
                      <a:pt x="467956" y="380377"/>
                    </a:moveTo>
                    <a:lnTo>
                      <a:pt x="0" y="651840"/>
                    </a:lnTo>
                    <a:lnTo>
                      <a:pt x="0" y="271462"/>
                    </a:lnTo>
                    <a:lnTo>
                      <a:pt x="467956" y="0"/>
                    </a:lnTo>
                    <a:lnTo>
                      <a:pt x="467956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49">
                <a:extLst>
                  <a:ext uri="{FF2B5EF4-FFF2-40B4-BE49-F238E27FC236}">
                    <a16:creationId xmlns:a16="http://schemas.microsoft.com/office/drawing/2014/main" id="{EE47DBE4-8785-4F15-8142-6DA0A2653DDD}"/>
                  </a:ext>
                </a:extLst>
              </p:cNvPr>
              <p:cNvSpPr/>
              <p:nvPr/>
            </p:nvSpPr>
            <p:spPr>
              <a:xfrm>
                <a:off x="5604946" y="3053161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0"/>
                    </a:moveTo>
                    <a:lnTo>
                      <a:pt x="0" y="63131"/>
                    </a:lnTo>
                    <a:lnTo>
                      <a:pt x="0" y="361454"/>
                    </a:lnTo>
                    <a:lnTo>
                      <a:pt x="108076" y="298297"/>
                    </a:lnTo>
                    <a:lnTo>
                      <a:pt x="1080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50">
                <a:extLst>
                  <a:ext uri="{FF2B5EF4-FFF2-40B4-BE49-F238E27FC236}">
                    <a16:creationId xmlns:a16="http://schemas.microsoft.com/office/drawing/2014/main" id="{98E73E0B-716C-4C01-800D-8D1BA81496D1}"/>
                  </a:ext>
                </a:extLst>
              </p:cNvPr>
              <p:cNvSpPr/>
              <p:nvPr/>
            </p:nvSpPr>
            <p:spPr>
              <a:xfrm>
                <a:off x="5604946" y="3053161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298297"/>
                    </a:moveTo>
                    <a:lnTo>
                      <a:pt x="0" y="361454"/>
                    </a:lnTo>
                    <a:lnTo>
                      <a:pt x="0" y="63131"/>
                    </a:lnTo>
                    <a:lnTo>
                      <a:pt x="108076" y="0"/>
                    </a:lnTo>
                    <a:lnTo>
                      <a:pt x="108076" y="298297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51">
                <a:extLst>
                  <a:ext uri="{FF2B5EF4-FFF2-40B4-BE49-F238E27FC236}">
                    <a16:creationId xmlns:a16="http://schemas.microsoft.com/office/drawing/2014/main" id="{2DF62B94-CBEA-4076-9F19-0103CEBF8C9A}"/>
                  </a:ext>
                </a:extLst>
              </p:cNvPr>
              <p:cNvSpPr/>
              <p:nvPr/>
            </p:nvSpPr>
            <p:spPr>
              <a:xfrm>
                <a:off x="5459743" y="314152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0"/>
                    </a:moveTo>
                    <a:lnTo>
                      <a:pt x="0" y="63131"/>
                    </a:lnTo>
                    <a:lnTo>
                      <a:pt x="0" y="361454"/>
                    </a:lnTo>
                    <a:lnTo>
                      <a:pt x="108076" y="298297"/>
                    </a:lnTo>
                    <a:lnTo>
                      <a:pt x="1080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52">
                <a:extLst>
                  <a:ext uri="{FF2B5EF4-FFF2-40B4-BE49-F238E27FC236}">
                    <a16:creationId xmlns:a16="http://schemas.microsoft.com/office/drawing/2014/main" id="{AF26E4E5-CA88-4AEC-A62A-936DFBD8CB4E}"/>
                  </a:ext>
                </a:extLst>
              </p:cNvPr>
              <p:cNvSpPr/>
              <p:nvPr/>
            </p:nvSpPr>
            <p:spPr>
              <a:xfrm>
                <a:off x="5459743" y="314152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298297"/>
                    </a:moveTo>
                    <a:lnTo>
                      <a:pt x="0" y="361454"/>
                    </a:lnTo>
                    <a:lnTo>
                      <a:pt x="0" y="63131"/>
                    </a:lnTo>
                    <a:lnTo>
                      <a:pt x="108076" y="0"/>
                    </a:lnTo>
                    <a:lnTo>
                      <a:pt x="108076" y="298297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53">
                <a:extLst>
                  <a:ext uri="{FF2B5EF4-FFF2-40B4-BE49-F238E27FC236}">
                    <a16:creationId xmlns:a16="http://schemas.microsoft.com/office/drawing/2014/main" id="{C730B19D-5FA7-4EE9-A700-B78F6FE37BB1}"/>
                  </a:ext>
                </a:extLst>
              </p:cNvPr>
              <p:cNvSpPr/>
              <p:nvPr/>
            </p:nvSpPr>
            <p:spPr>
              <a:xfrm>
                <a:off x="5750138" y="296396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0"/>
                    </a:moveTo>
                    <a:lnTo>
                      <a:pt x="0" y="63131"/>
                    </a:lnTo>
                    <a:lnTo>
                      <a:pt x="0" y="361454"/>
                    </a:lnTo>
                    <a:lnTo>
                      <a:pt x="108076" y="298297"/>
                    </a:lnTo>
                    <a:lnTo>
                      <a:pt x="1080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54">
                <a:extLst>
                  <a:ext uri="{FF2B5EF4-FFF2-40B4-BE49-F238E27FC236}">
                    <a16:creationId xmlns:a16="http://schemas.microsoft.com/office/drawing/2014/main" id="{DE194073-1F20-4CE4-B6EF-D0A8B3612DD5}"/>
                  </a:ext>
                </a:extLst>
              </p:cNvPr>
              <p:cNvSpPr/>
              <p:nvPr/>
            </p:nvSpPr>
            <p:spPr>
              <a:xfrm>
                <a:off x="5750138" y="296396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298297"/>
                    </a:moveTo>
                    <a:lnTo>
                      <a:pt x="0" y="361454"/>
                    </a:lnTo>
                    <a:lnTo>
                      <a:pt x="0" y="63131"/>
                    </a:lnTo>
                    <a:lnTo>
                      <a:pt x="108076" y="0"/>
                    </a:lnTo>
                    <a:lnTo>
                      <a:pt x="108076" y="298297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55">
                <a:extLst>
                  <a:ext uri="{FF2B5EF4-FFF2-40B4-BE49-F238E27FC236}">
                    <a16:creationId xmlns:a16="http://schemas.microsoft.com/office/drawing/2014/main" id="{E1D10FFE-CBA8-4C22-8FC3-C823D28591D8}"/>
                  </a:ext>
                </a:extLst>
              </p:cNvPr>
              <p:cNvSpPr/>
              <p:nvPr/>
            </p:nvSpPr>
            <p:spPr>
              <a:xfrm>
                <a:off x="3178326" y="1581354"/>
                <a:ext cx="2992120" cy="1727200"/>
              </a:xfrm>
              <a:custGeom>
                <a:avLst/>
                <a:gdLst/>
                <a:ahLst/>
                <a:cxnLst/>
                <a:rect l="l" t="t" r="r" b="b"/>
                <a:pathLst>
                  <a:path w="2992120" h="1727200">
                    <a:moveTo>
                      <a:pt x="0" y="628167"/>
                    </a:moveTo>
                    <a:lnTo>
                      <a:pt x="1897862" y="1726679"/>
                    </a:lnTo>
                    <a:lnTo>
                      <a:pt x="2454376" y="1060615"/>
                    </a:lnTo>
                    <a:lnTo>
                      <a:pt x="2991637" y="1096937"/>
                    </a:lnTo>
                    <a:lnTo>
                      <a:pt x="1092936" y="0"/>
                    </a:lnTo>
                    <a:lnTo>
                      <a:pt x="0" y="628167"/>
                    </a:lnTo>
                    <a:close/>
                  </a:path>
                </a:pathLst>
              </a:custGeom>
              <a:ln w="22529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56">
                <a:extLst>
                  <a:ext uri="{FF2B5EF4-FFF2-40B4-BE49-F238E27FC236}">
                    <a16:creationId xmlns:a16="http://schemas.microsoft.com/office/drawing/2014/main" id="{7CABF62C-C65F-4687-A8A8-47B494037D6B}"/>
                  </a:ext>
                </a:extLst>
              </p:cNvPr>
              <p:cNvSpPr/>
              <p:nvPr/>
            </p:nvSpPr>
            <p:spPr>
              <a:xfrm>
                <a:off x="3778073" y="1938061"/>
                <a:ext cx="1088390" cy="615950"/>
              </a:xfrm>
              <a:custGeom>
                <a:avLst/>
                <a:gdLst/>
                <a:ahLst/>
                <a:cxnLst/>
                <a:rect l="l" t="t" r="r" b="b"/>
                <a:pathLst>
                  <a:path w="1088389" h="615950">
                    <a:moveTo>
                      <a:pt x="0" y="615530"/>
                    </a:moveTo>
                    <a:lnTo>
                      <a:pt x="1088212" y="0"/>
                    </a:lnTo>
                  </a:path>
                </a:pathLst>
              </a:custGeom>
              <a:ln w="22529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57">
                <a:extLst>
                  <a:ext uri="{FF2B5EF4-FFF2-40B4-BE49-F238E27FC236}">
                    <a16:creationId xmlns:a16="http://schemas.microsoft.com/office/drawing/2014/main" id="{28E05961-86A4-4719-B95E-BC1F903759E6}"/>
                  </a:ext>
                </a:extLst>
              </p:cNvPr>
              <p:cNvSpPr/>
              <p:nvPr/>
            </p:nvSpPr>
            <p:spPr>
              <a:xfrm>
                <a:off x="4193166" y="2337376"/>
                <a:ext cx="51562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515620" h="527685">
                    <a:moveTo>
                      <a:pt x="0" y="0"/>
                    </a:moveTo>
                    <a:lnTo>
                      <a:pt x="515289" y="296697"/>
                    </a:lnTo>
                    <a:lnTo>
                      <a:pt x="116801" y="527113"/>
                    </a:lnTo>
                  </a:path>
                </a:pathLst>
              </a:custGeom>
              <a:ln w="22529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58">
                <a:extLst>
                  <a:ext uri="{FF2B5EF4-FFF2-40B4-BE49-F238E27FC236}">
                    <a16:creationId xmlns:a16="http://schemas.microsoft.com/office/drawing/2014/main" id="{3F1D15FE-C945-45C8-8701-2DD360A5E6B2}"/>
                  </a:ext>
                </a:extLst>
              </p:cNvPr>
              <p:cNvSpPr/>
              <p:nvPr/>
            </p:nvSpPr>
            <p:spPr>
              <a:xfrm>
                <a:off x="5076192" y="3277220"/>
                <a:ext cx="1275715" cy="736600"/>
              </a:xfrm>
              <a:custGeom>
                <a:avLst/>
                <a:gdLst/>
                <a:ahLst/>
                <a:cxnLst/>
                <a:rect l="l" t="t" r="r" b="b"/>
                <a:pathLst>
                  <a:path w="1275714" h="736600">
                    <a:moveTo>
                      <a:pt x="0" y="736282"/>
                    </a:moveTo>
                    <a:lnTo>
                      <a:pt x="1275295" y="0"/>
                    </a:lnTo>
                  </a:path>
                </a:pathLst>
              </a:custGeom>
              <a:ln w="22529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59">
                <a:extLst>
                  <a:ext uri="{FF2B5EF4-FFF2-40B4-BE49-F238E27FC236}">
                    <a16:creationId xmlns:a16="http://schemas.microsoft.com/office/drawing/2014/main" id="{F5C5FEAD-CC55-4748-9A6F-27A4AC7689C1}"/>
                  </a:ext>
                </a:extLst>
              </p:cNvPr>
              <p:cNvSpPr/>
              <p:nvPr/>
            </p:nvSpPr>
            <p:spPr>
              <a:xfrm>
                <a:off x="2994640" y="2307672"/>
                <a:ext cx="2082164" cy="1706245"/>
              </a:xfrm>
              <a:custGeom>
                <a:avLst/>
                <a:gdLst/>
                <a:ahLst/>
                <a:cxnLst/>
                <a:rect l="l" t="t" r="r" b="b"/>
                <a:pathLst>
                  <a:path w="2082164" h="1706245">
                    <a:moveTo>
                      <a:pt x="0" y="495668"/>
                    </a:moveTo>
                    <a:lnTo>
                      <a:pt x="2081542" y="1705838"/>
                    </a:lnTo>
                    <a:lnTo>
                      <a:pt x="2081542" y="0"/>
                    </a:lnTo>
                  </a:path>
                </a:pathLst>
              </a:custGeom>
              <a:ln w="22529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60">
                <a:extLst>
                  <a:ext uri="{FF2B5EF4-FFF2-40B4-BE49-F238E27FC236}">
                    <a16:creationId xmlns:a16="http://schemas.microsoft.com/office/drawing/2014/main" id="{9914C389-C619-4F55-8577-0C10B0811E17}"/>
                  </a:ext>
                </a:extLst>
              </p:cNvPr>
              <p:cNvSpPr/>
              <p:nvPr/>
            </p:nvSpPr>
            <p:spPr>
              <a:xfrm>
                <a:off x="3946541" y="1395202"/>
                <a:ext cx="2422525" cy="1397000"/>
              </a:xfrm>
              <a:custGeom>
                <a:avLst/>
                <a:gdLst/>
                <a:ahLst/>
                <a:cxnLst/>
                <a:rect l="l" t="t" r="r" b="b"/>
                <a:pathLst>
                  <a:path w="2422525" h="1397000">
                    <a:moveTo>
                      <a:pt x="2422004" y="1396873"/>
                    </a:moveTo>
                    <a:lnTo>
                      <a:pt x="0" y="0"/>
                    </a:lnTo>
                  </a:path>
                </a:pathLst>
              </a:custGeom>
              <a:ln w="22529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61">
                <a:extLst>
                  <a:ext uri="{FF2B5EF4-FFF2-40B4-BE49-F238E27FC236}">
                    <a16:creationId xmlns:a16="http://schemas.microsoft.com/office/drawing/2014/main" id="{85445728-00C1-43BB-890C-301AFC9C07E4}"/>
                  </a:ext>
                </a:extLst>
              </p:cNvPr>
              <p:cNvSpPr/>
              <p:nvPr/>
            </p:nvSpPr>
            <p:spPr>
              <a:xfrm>
                <a:off x="2943947" y="4014341"/>
                <a:ext cx="3616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616325">
                    <a:moveTo>
                      <a:pt x="0" y="0"/>
                    </a:moveTo>
                    <a:lnTo>
                      <a:pt x="3616109" y="0"/>
                    </a:lnTo>
                  </a:path>
                </a:pathLst>
              </a:custGeom>
              <a:ln w="22529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62">
                <a:extLst>
                  <a:ext uri="{FF2B5EF4-FFF2-40B4-BE49-F238E27FC236}">
                    <a16:creationId xmlns:a16="http://schemas.microsoft.com/office/drawing/2014/main" id="{6C482170-0B00-4336-A66D-DE31FD309809}"/>
                  </a:ext>
                </a:extLst>
              </p:cNvPr>
              <p:cNvSpPr/>
              <p:nvPr/>
            </p:nvSpPr>
            <p:spPr>
              <a:xfrm>
                <a:off x="4274047" y="3624394"/>
                <a:ext cx="106680" cy="401320"/>
              </a:xfrm>
              <a:custGeom>
                <a:avLst/>
                <a:gdLst/>
                <a:ahLst/>
                <a:cxnLst/>
                <a:rect l="l" t="t" r="r" b="b"/>
                <a:pathLst>
                  <a:path w="106679" h="401320">
                    <a:moveTo>
                      <a:pt x="106248" y="0"/>
                    </a:moveTo>
                    <a:lnTo>
                      <a:pt x="82270" y="45155"/>
                    </a:lnTo>
                    <a:lnTo>
                      <a:pt x="61121" y="91952"/>
                    </a:lnTo>
                    <a:lnTo>
                      <a:pt x="42917" y="140279"/>
                    </a:lnTo>
                    <a:lnTo>
                      <a:pt x="27768" y="190022"/>
                    </a:lnTo>
                    <a:lnTo>
                      <a:pt x="15789" y="241066"/>
                    </a:lnTo>
                    <a:lnTo>
                      <a:pt x="7092" y="293299"/>
                    </a:lnTo>
                    <a:lnTo>
                      <a:pt x="1792" y="346606"/>
                    </a:lnTo>
                    <a:lnTo>
                      <a:pt x="0" y="400875"/>
                    </a:lnTo>
                  </a:path>
                </a:pathLst>
              </a:custGeom>
              <a:ln w="11264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63">
                <a:extLst>
                  <a:ext uri="{FF2B5EF4-FFF2-40B4-BE49-F238E27FC236}">
                    <a16:creationId xmlns:a16="http://schemas.microsoft.com/office/drawing/2014/main" id="{ABF286B6-9696-4E4E-9AC4-6EF23B056C86}"/>
                  </a:ext>
                </a:extLst>
              </p:cNvPr>
              <p:cNvSpPr/>
              <p:nvPr/>
            </p:nvSpPr>
            <p:spPr>
              <a:xfrm>
                <a:off x="5076189" y="3481881"/>
                <a:ext cx="532130" cy="532130"/>
              </a:xfrm>
              <a:custGeom>
                <a:avLst/>
                <a:gdLst/>
                <a:ahLst/>
                <a:cxnLst/>
                <a:rect l="l" t="t" r="r" b="b"/>
                <a:pathLst>
                  <a:path w="532129" h="532129">
                    <a:moveTo>
                      <a:pt x="531596" y="531622"/>
                    </a:moveTo>
                    <a:lnTo>
                      <a:pt x="529424" y="483236"/>
                    </a:lnTo>
                    <a:lnTo>
                      <a:pt x="523031" y="436067"/>
                    </a:lnTo>
                    <a:lnTo>
                      <a:pt x="512606" y="390303"/>
                    </a:lnTo>
                    <a:lnTo>
                      <a:pt x="498337" y="346130"/>
                    </a:lnTo>
                    <a:lnTo>
                      <a:pt x="480411" y="303737"/>
                    </a:lnTo>
                    <a:lnTo>
                      <a:pt x="459016" y="263311"/>
                    </a:lnTo>
                    <a:lnTo>
                      <a:pt x="434339" y="225040"/>
                    </a:lnTo>
                    <a:lnTo>
                      <a:pt x="406569" y="189113"/>
                    </a:lnTo>
                    <a:lnTo>
                      <a:pt x="375893" y="155716"/>
                    </a:lnTo>
                    <a:lnTo>
                      <a:pt x="342498" y="125037"/>
                    </a:lnTo>
                    <a:lnTo>
                      <a:pt x="306572" y="97265"/>
                    </a:lnTo>
                    <a:lnTo>
                      <a:pt x="268303" y="72586"/>
                    </a:lnTo>
                    <a:lnTo>
                      <a:pt x="227880" y="51189"/>
                    </a:lnTo>
                    <a:lnTo>
                      <a:pt x="185488" y="33262"/>
                    </a:lnTo>
                    <a:lnTo>
                      <a:pt x="141317" y="18991"/>
                    </a:lnTo>
                    <a:lnTo>
                      <a:pt x="95553" y="8565"/>
                    </a:lnTo>
                    <a:lnTo>
                      <a:pt x="48385" y="2172"/>
                    </a:lnTo>
                    <a:lnTo>
                      <a:pt x="0" y="0"/>
                    </a:lnTo>
                  </a:path>
                </a:pathLst>
              </a:custGeom>
              <a:ln w="11264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1" name="object 64">
              <a:extLst>
                <a:ext uri="{FF2B5EF4-FFF2-40B4-BE49-F238E27FC236}">
                  <a16:creationId xmlns:a16="http://schemas.microsoft.com/office/drawing/2014/main" id="{697CC1CE-3A70-4D05-B93B-D0DCB6942C31}"/>
                </a:ext>
              </a:extLst>
            </p:cNvPr>
            <p:cNvSpPr txBox="1"/>
            <p:nvPr/>
          </p:nvSpPr>
          <p:spPr>
            <a:xfrm>
              <a:off x="3288817" y="3765076"/>
              <a:ext cx="2392680" cy="572712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2217420">
                <a:lnSpc>
                  <a:spcPts val="975"/>
                </a:lnSpc>
                <a:spcBef>
                  <a:spcPts val="135"/>
                </a:spcBef>
              </a:pPr>
              <a:r>
                <a:rPr lang="cy-GB" sz="1100">
                  <a:solidFill>
                    <a:srgbClr val="1D1C20"/>
                  </a:solidFill>
                  <a:latin typeface="Arial"/>
                  <a:cs typeface="Arial"/>
                </a:rPr>
                <a:t>          90°</a:t>
              </a:r>
            </a:p>
            <a:p>
              <a:pPr marL="1648460">
                <a:lnSpc>
                  <a:spcPts val="975"/>
                </a:lnSpc>
              </a:pPr>
              <a:r>
                <a:rPr lang="cy-GB" sz="1100">
                  <a:solidFill>
                    <a:srgbClr val="1D1C20"/>
                  </a:solidFill>
                  <a:latin typeface="Arial"/>
                  <a:cs typeface="Arial"/>
                </a:rPr>
                <a:t>30°</a:t>
              </a:r>
            </a:p>
            <a:p>
              <a:pPr marL="37465">
                <a:lnSpc>
                  <a:spcPct val="100000"/>
                </a:lnSpc>
                <a:spcBef>
                  <a:spcPts val="755"/>
                </a:spcBef>
              </a:pPr>
              <a:r>
                <a:rPr lang="cy-GB" sz="1100">
                  <a:solidFill>
                    <a:srgbClr val="1D1C20"/>
                  </a:solidFill>
                  <a:latin typeface="Arial"/>
                  <a:cs typeface="Arial"/>
                </a:rPr>
                <a:t>Llinell waelod</a:t>
              </a:r>
            </a:p>
            <a:p>
              <a:pPr marL="12700">
                <a:lnSpc>
                  <a:spcPct val="100000"/>
                </a:lnSpc>
                <a:spcBef>
                  <a:spcPts val="680"/>
                </a:spcBef>
              </a:pPr>
              <a:r>
                <a:rPr lang="cy-GB" sz="1100" b="1">
                  <a:solidFill>
                    <a:srgbClr val="919598"/>
                  </a:solidFill>
                  <a:latin typeface="Gill Sans MT"/>
                  <a:cs typeface="Gill Sans MT"/>
                </a:rPr>
                <a:t>Tafluniad isometrig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5088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BF8ED-B75A-4AF8-8D12-D2804543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CAD a BIM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85F9E9E-3D79-44C5-B41B-95CA637F2FC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56792"/>
            <a:ext cx="4186808" cy="41868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5D4466-CFCA-41E9-834A-DAE059482BCD}"/>
              </a:ext>
            </a:extLst>
          </p:cNvPr>
          <p:cNvSpPr txBox="1"/>
          <p:nvPr/>
        </p:nvSpPr>
        <p:spPr>
          <a:xfrm>
            <a:off x="477850" y="1556792"/>
            <a:ext cx="3950135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y-GB" sz="1900" dirty="0"/>
              <a:t>Mae dylunwyr nawr yn defnyddio rhaglen ddylunio gyda chymorth cyfrifiadur (CAD) i weithio mewn 2D a 3D. Yn aml, mae lluniadau’r ymgynghorwyr yn cael eu llwytho i fyny i un model 3D. Mae hyn yn golygu bod modd cydlynu unrhyw fanylion ar draws y prosiect cyfan.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y-GB" sz="1900" dirty="0"/>
              <a:t>Mae modelu gwybodaeth adeiladu (BIM) yn golygu bod modd cynhyrchu rendrau 2D yn ogystal â manylion am gostau, amserlenni, deunyddiau a’r holl wybodaeth sydd ei hangen.</a:t>
            </a:r>
          </a:p>
        </p:txBody>
      </p:sp>
    </p:spTree>
    <p:extLst>
      <p:ext uri="{BB962C8B-B14F-4D97-AF65-F5344CB8AC3E}">
        <p14:creationId xmlns:p14="http://schemas.microsoft.com/office/powerpoint/2010/main" val="633536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 a dogfennau a ddefnyddir mewn galwedigaethau gwaith coed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384376"/>
          </a:xfrm>
        </p:spPr>
        <p:txBody>
          <a:bodyPr/>
          <a:lstStyle/>
          <a:p>
            <a:r>
              <a:rPr lang="cy-GB"/>
              <a:t>Defnyddir gwahanol ddogfennau yn y diwydiant adeiladu ar gyfer cynllunio, dylunio ac adeiladu'r prosiect yn y pen draw.</a:t>
            </a:r>
          </a:p>
          <a:p>
            <a:r>
              <a:rPr lang="cy-GB"/>
              <a:t>Mae rhai o'r ffynonellau hyn wedi'u hysgrifennu ac mae rhai yn weledol, megis lluniadau, tablau a siartiau.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82588"/>
          </a:xfrm>
        </p:spPr>
        <p:txBody>
          <a:bodyPr/>
          <a:lstStyle/>
          <a:p>
            <a:r>
              <a:rPr lang="cy-GB"/>
              <a:t>Lluniadau a dogfennau a ddefnyddir mewn galwedigaethau gwaith coed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66318" y="1916832"/>
            <a:ext cx="8229600" cy="4581296"/>
          </a:xfrm>
        </p:spPr>
        <p:txBody>
          <a:bodyPr/>
          <a:lstStyle/>
          <a:p>
            <a:r>
              <a:rPr lang="cy-GB" dirty="0"/>
              <a:t>Defnyddir llawer o wahanol ddogfennau i reoli a threfnu prosiect. Mae'r dogfennau hyn yn gysylltiedig â’r canlynol:</a:t>
            </a:r>
          </a:p>
          <a:p>
            <a:pPr lvl="1"/>
            <a:r>
              <a:rPr lang="cy-GB" dirty="0"/>
              <a:t>caniatâd cynllunio</a:t>
            </a:r>
          </a:p>
          <a:p>
            <a:pPr lvl="1"/>
            <a:r>
              <a:rPr lang="cy-GB" dirty="0"/>
              <a:t>rheoliadau adeiladu</a:t>
            </a:r>
          </a:p>
          <a:p>
            <a:pPr lvl="1"/>
            <a:r>
              <a:rPr lang="cy-GB" dirty="0"/>
              <a:t>dyluniadau adeiladu</a:t>
            </a:r>
          </a:p>
          <a:p>
            <a:pPr lvl="1"/>
            <a:r>
              <a:rPr lang="cy-GB" dirty="0"/>
              <a:t>canlyniadau carbon isel</a:t>
            </a:r>
          </a:p>
          <a:p>
            <a:pPr lvl="1"/>
            <a:r>
              <a:rPr lang="cy-GB" dirty="0"/>
              <a:t>trefniadau cytundebol</a:t>
            </a:r>
          </a:p>
          <a:p>
            <a:pPr lvl="1"/>
            <a:r>
              <a:rPr lang="cy-GB" dirty="0"/>
              <a:t>rheoli'r prosiect</a:t>
            </a:r>
          </a:p>
          <a:p>
            <a:pPr lvl="1"/>
            <a:r>
              <a:rPr lang="cy-GB" dirty="0"/>
              <a:t>iechyd a diogelwch.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5680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Manyleb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4114800" cy="436521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y-GB"/>
              <a:t>Defnyddir manyleb i bennu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y-GB"/>
              <a:t>deunydd neu broses y mae angen i'r dylunydd ei bodloni. Bydd y cleient wedi cytuno arni hefyd.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/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cy-GB" sz="2000"/>
              <a:t>Er enghraifft, y fanyleb ar gyfer byrddau cedrwydden fyddai: 'trwch 22mm x lled 120mm o fyrddau gydag ymylon tafod a rhigolog, gorffeniad wedi'i blaenio, heb ei drin, wedi'i osod gan ddefnyddio hoelion cudd i dir pren meddal.</a:t>
            </a:r>
          </a:p>
          <a:p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883756-6EE4-4369-94D3-07E610BBC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1164416"/>
            <a:ext cx="3023878" cy="454191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497FF-6754-45F7-BD52-70DD4C3B0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82588"/>
          </a:xfrm>
        </p:spPr>
        <p:txBody>
          <a:bodyPr/>
          <a:lstStyle/>
          <a:p>
            <a:r>
              <a:rPr lang="cy-GB"/>
              <a:t>Amserlenni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11EF4-C86B-4106-8D04-B0912BC6D9B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0904"/>
            <a:ext cx="8229600" cy="4440390"/>
          </a:xfrm>
        </p:spPr>
        <p:txBody>
          <a:bodyPr/>
          <a:lstStyle/>
          <a:p>
            <a:pPr>
              <a:defRPr/>
            </a:pPr>
            <a:r>
              <a:rPr lang="cy-GB"/>
              <a:t>Yr amserlen drosfwaol ar gyfer gwaith safle fydd y siart GANTT.</a:t>
            </a:r>
          </a:p>
          <a:p>
            <a:pPr lvl="1"/>
            <a:r>
              <a:rPr lang="cy-GB"/>
              <a:t>Siart GANTT neu raglen waith.</a:t>
            </a:r>
          </a:p>
          <a:p>
            <a:pPr lvl="1"/>
            <a:r>
              <a:rPr lang="cy-GB"/>
              <a:t>Amserlen gwaith paratoi tir a sylfeini.</a:t>
            </a:r>
          </a:p>
          <a:p>
            <a:pPr lvl="1"/>
            <a:r>
              <a:rPr lang="cy-GB"/>
              <a:t>Amserlen brics a blociau.</a:t>
            </a:r>
          </a:p>
          <a:p>
            <a:pPr lvl="1"/>
            <a:r>
              <a:rPr lang="cy-GB"/>
              <a:t>Rhestr ffics cyntaf.</a:t>
            </a:r>
          </a:p>
          <a:p>
            <a:pPr lvl="1"/>
            <a:r>
              <a:rPr lang="cy-GB"/>
              <a:t>Rhestr ail ffics.</a:t>
            </a:r>
          </a:p>
          <a:p>
            <a:pPr lvl="1"/>
            <a:r>
              <a:rPr lang="cy-GB"/>
              <a:t>Rhestr mân broblemau.</a:t>
            </a:r>
          </a:p>
          <a:p>
            <a:pPr>
              <a:lnSpc>
                <a:spcPct val="100000"/>
              </a:lnSpc>
              <a:defRPr/>
            </a:pPr>
            <a:r>
              <a:rPr lang="cy-GB"/>
              <a:t>Bydd amserlenni mwy penodol eraill yn deillio o’r rhain. Er enghraifft, byddai amserlen drws yn rhoi rhif y drws o’r lluniad, ei faint a pha waith haearn sydd angen ei osod.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263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DC680-09AB-4F1A-B216-0CF8B5781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30188"/>
            <a:ext cx="8229600" cy="382588"/>
          </a:xfrm>
        </p:spPr>
        <p:txBody>
          <a:bodyPr/>
          <a:lstStyle/>
          <a:p>
            <a:r>
              <a:rPr lang="cy-GB" sz="2000"/>
              <a:t>Enghraifft o amserlen</a:t>
            </a:r>
          </a:p>
        </p:txBody>
      </p:sp>
      <p:graphicFrame>
        <p:nvGraphicFramePr>
          <p:cNvPr id="7" name="object 8">
            <a:extLst>
              <a:ext uri="{FF2B5EF4-FFF2-40B4-BE49-F238E27FC236}">
                <a16:creationId xmlns:a16="http://schemas.microsoft.com/office/drawing/2014/main" id="{D4B3D802-ACE6-4A27-AB36-D5E4A9DFE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762092"/>
              </p:ext>
            </p:extLst>
          </p:nvPr>
        </p:nvGraphicFramePr>
        <p:xfrm>
          <a:off x="755576" y="1412776"/>
          <a:ext cx="7704855" cy="4357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7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1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71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71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71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828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705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Rhestr o Brif Ddrysau Mewnol</a:t>
                      </a: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7678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Cyf: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Maint y drws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S.O.</a:t>
                      </a: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lled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S.O.</a:t>
                      </a: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uchder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 marR="304800">
                        <a:lnSpc>
                          <a:spcPct val="111100"/>
                        </a:lnSpc>
                        <a:spcBef>
                          <a:spcPts val="7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Math o lintel</a:t>
                      </a:r>
                    </a:p>
                  </a:txBody>
                  <a:tcPr marL="0" marR="0" marT="889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FD30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 marR="211454">
                        <a:lnSpc>
                          <a:spcPct val="111100"/>
                        </a:lnSpc>
                        <a:spcBef>
                          <a:spcPts val="7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Cau ar ei ben ei hun</a:t>
                      </a:r>
                    </a:p>
                  </a:txBody>
                  <a:tcPr marL="0" marR="0" marT="889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Lefel y llawr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877">
                <a:tc gridSpan="8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GWAELOD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D2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GWAELOD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D3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Nac ydy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Nac ydy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GWAELOD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D4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Amherthnasol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Nac oes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GWAELOD</a:t>
                      </a: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D5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GWAELOD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D6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CYNTAF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877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D7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CYNTAF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D8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Amherthnasol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Nac oes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CYNTAF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D9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CYNTAF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Amherthnasol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Nac 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Nac 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CYNTAF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D11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686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748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Amherthnasol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Nac 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AIL LAWR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D12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AIL LAWR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7677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D13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 marR="190500">
                        <a:lnSpc>
                          <a:spcPct val="111100"/>
                        </a:lnSpc>
                        <a:spcBef>
                          <a:spcPts val="7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 100 HD</a:t>
                      </a:r>
                    </a:p>
                  </a:txBody>
                  <a:tcPr marL="0" marR="0" marT="952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AIL LAWR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1078"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D14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686 </a:t>
                      </a:r>
                      <a:r>
                        <a:rPr lang="cy-GB" sz="105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lang="cy-GB" sz="1575" baseline="529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748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Amherthnasol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Nac 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Nac ydy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AIL LAWR</a:t>
                      </a: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746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58B29-F285-45DF-9733-6ABD39B88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355" y="1115265"/>
            <a:ext cx="8229600" cy="382588"/>
          </a:xfrm>
        </p:spPr>
        <p:txBody>
          <a:bodyPr/>
          <a:lstStyle/>
          <a:p>
            <a:r>
              <a:rPr lang="cy-GB"/>
              <a:t>Rhaglen y Gwaith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B94D9-DF07-42C6-BE28-9F590B8ECB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95536" y="1700807"/>
            <a:ext cx="8291264" cy="4241007"/>
          </a:xfrm>
        </p:spPr>
        <p:txBody>
          <a:bodyPr/>
          <a:lstStyle/>
          <a:p>
            <a:pPr>
              <a:defRPr/>
            </a:pPr>
            <a:r>
              <a:rPr lang="cy-GB"/>
              <a:t>Defnyddir rhaglen waith i gynllunio’r gweithgareddau ar y safle er mwyn bodloni dyddiad cwblhau’r cleient. Mae’n galluogi rheolwyr safle neu oruchwylwyr i weld a yw’r gwaith yn digwydd yn unol â’r amserlen, pa ddeunyddiau, llafur ac offer sydd eu hangen, a phryd.</a:t>
            </a:r>
          </a:p>
          <a:p>
            <a:r>
              <a:rPr lang="cy-GB"/>
              <a:t>Mae nifer o raglenni cyfrifiadurol ar gael i lunio rhaglenni gwaith. Gelwir rhaglenni’n aml yn siartiau Gantt.</a:t>
            </a:r>
          </a:p>
          <a:p>
            <a:r>
              <a:rPr lang="cy-GB"/>
              <a:t>Mae’r gweithgareddau wedi’u rhestru’n fertigol ac mae’r amser yn rhedeg o’r chwith i’r dde. Yn aml, tynnir sylw at weithgareddau fel rhai ‘hanfodol’ ac maent yn ffurfio llwybr drwy’r rhaglen. </a:t>
            </a:r>
          </a:p>
          <a:p>
            <a:r>
              <a:rPr lang="cy-GB"/>
              <a:t>Mae’r sleid nesaf yn dangos rhaglen waith syml.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507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068DCE7-C350-40F5-88EF-83266D557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944081"/>
              </p:ext>
            </p:extLst>
          </p:nvPr>
        </p:nvGraphicFramePr>
        <p:xfrm>
          <a:off x="395536" y="836712"/>
          <a:ext cx="8496944" cy="591232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838111">
                  <a:extLst>
                    <a:ext uri="{9D8B030D-6E8A-4147-A177-3AD203B41FA5}">
                      <a16:colId xmlns:a16="http://schemas.microsoft.com/office/drawing/2014/main" val="871560258"/>
                    </a:ext>
                  </a:extLst>
                </a:gridCol>
                <a:gridCol w="1735832">
                  <a:extLst>
                    <a:ext uri="{9D8B030D-6E8A-4147-A177-3AD203B41FA5}">
                      <a16:colId xmlns:a16="http://schemas.microsoft.com/office/drawing/2014/main" val="1398044783"/>
                    </a:ext>
                  </a:extLst>
                </a:gridCol>
                <a:gridCol w="582694">
                  <a:extLst>
                    <a:ext uri="{9D8B030D-6E8A-4147-A177-3AD203B41FA5}">
                      <a16:colId xmlns:a16="http://schemas.microsoft.com/office/drawing/2014/main" val="953747850"/>
                    </a:ext>
                  </a:extLst>
                </a:gridCol>
                <a:gridCol w="540197">
                  <a:extLst>
                    <a:ext uri="{9D8B030D-6E8A-4147-A177-3AD203B41FA5}">
                      <a16:colId xmlns:a16="http://schemas.microsoft.com/office/drawing/2014/main" val="637659855"/>
                    </a:ext>
                  </a:extLst>
                </a:gridCol>
                <a:gridCol w="612223">
                  <a:extLst>
                    <a:ext uri="{9D8B030D-6E8A-4147-A177-3AD203B41FA5}">
                      <a16:colId xmlns:a16="http://schemas.microsoft.com/office/drawing/2014/main" val="1195250551"/>
                    </a:ext>
                  </a:extLst>
                </a:gridCol>
                <a:gridCol w="612945">
                  <a:extLst>
                    <a:ext uri="{9D8B030D-6E8A-4147-A177-3AD203B41FA5}">
                      <a16:colId xmlns:a16="http://schemas.microsoft.com/office/drawing/2014/main" val="298028993"/>
                    </a:ext>
                  </a:extLst>
                </a:gridCol>
                <a:gridCol w="510667">
                  <a:extLst>
                    <a:ext uri="{9D8B030D-6E8A-4147-A177-3AD203B41FA5}">
                      <a16:colId xmlns:a16="http://schemas.microsoft.com/office/drawing/2014/main" val="1518442870"/>
                    </a:ext>
                  </a:extLst>
                </a:gridCol>
                <a:gridCol w="509946">
                  <a:extLst>
                    <a:ext uri="{9D8B030D-6E8A-4147-A177-3AD203B41FA5}">
                      <a16:colId xmlns:a16="http://schemas.microsoft.com/office/drawing/2014/main" val="2725555166"/>
                    </a:ext>
                  </a:extLst>
                </a:gridCol>
                <a:gridCol w="510667">
                  <a:extLst>
                    <a:ext uri="{9D8B030D-6E8A-4147-A177-3AD203B41FA5}">
                      <a16:colId xmlns:a16="http://schemas.microsoft.com/office/drawing/2014/main" val="1781051602"/>
                    </a:ext>
                  </a:extLst>
                </a:gridCol>
                <a:gridCol w="510667">
                  <a:extLst>
                    <a:ext uri="{9D8B030D-6E8A-4147-A177-3AD203B41FA5}">
                      <a16:colId xmlns:a16="http://schemas.microsoft.com/office/drawing/2014/main" val="3287019362"/>
                    </a:ext>
                  </a:extLst>
                </a:gridCol>
                <a:gridCol w="532995">
                  <a:extLst>
                    <a:ext uri="{9D8B030D-6E8A-4147-A177-3AD203B41FA5}">
                      <a16:colId xmlns:a16="http://schemas.microsoft.com/office/drawing/2014/main" val="183621129"/>
                    </a:ext>
                  </a:extLst>
                </a:gridCol>
              </a:tblGrid>
              <a:tr h="531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800" b="1" dirty="0"/>
                        <a:t> </a:t>
                      </a:r>
                      <a:r>
                        <a:rPr lang="cy-GB" sz="1800" b="1" dirty="0">
                          <a:solidFill>
                            <a:schemeClr val="bg1"/>
                          </a:solidFill>
                        </a:rPr>
                        <a:t>SIART GANTT 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800" b="1"/>
                        <a:t> </a:t>
                      </a:r>
                    </a:p>
                  </a:txBody>
                  <a:tcPr marL="50242" marR="50242" marT="0" marB="0"/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800" b="1"/>
                        <a:t>Dyddiad calendr</a:t>
                      </a:r>
                    </a:p>
                  </a:txBody>
                  <a:tcPr marL="50242" marR="50242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934227"/>
                  </a:ext>
                </a:extLst>
              </a:tr>
              <a:tr h="2605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Gwaith wedi’i raglennu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  <a:r>
                        <a:rPr lang="cy-GB" sz="1200" b="1"/>
                        <a:t>Gofynnol 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 dirty="0"/>
                        <a:t>24ain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25ain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26ain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27ain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28ain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1</a:t>
                      </a:r>
                      <a:r>
                        <a:rPr lang="cy-GB" sz="1200" b="1" baseline="30000"/>
                        <a:t>af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2</a:t>
                      </a:r>
                      <a:r>
                        <a:rPr lang="cy-GB" sz="1200" b="1" baseline="30000"/>
                        <a:t>il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3</a:t>
                      </a:r>
                      <a:r>
                        <a:rPr lang="cy-GB" sz="1200" b="1" baseline="30000"/>
                        <a:t>ydd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 dirty="0"/>
                        <a:t>4ydd</a:t>
                      </a: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3411864687"/>
                  </a:ext>
                </a:extLst>
              </a:tr>
              <a:tr h="53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dirty="0"/>
                        <a:t>Gosod platiau wal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dirty="0"/>
                        <a:t>Distiau wedi’u cau i ffwrdd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dirty="0"/>
                        <a:t>Gwaith pibelli wedi’i orffen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Seiri ffics cyntaf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Sgaffaldwyr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Plymwyr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1373409268"/>
                  </a:ext>
                </a:extLst>
              </a:tr>
              <a:tr h="7180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Arolygiad Groundwork.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To wedi'i dorri/cawell adar dormer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Arolygydd NHBC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Seiri ffics cyntaf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Sgaffaldwyr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163258978"/>
                  </a:ext>
                </a:extLst>
              </a:tr>
              <a:tr h="3544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Ffics cyntaf trydan FF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Bondoeau ac estyll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Trydanwyr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Seiri ffics cyntaf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2681034375"/>
                  </a:ext>
                </a:extLst>
              </a:tr>
              <a:tr h="53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To/bondo/cladin dormer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Gorchuddion dros ddistiau GF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Seiri ffics cyntaf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Sgaffaldwyr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724991194"/>
                  </a:ext>
                </a:extLst>
              </a:tr>
              <a:tr h="53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Ffelt ac estyll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Gorchuddion dros ddistiau FF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Waliau wedi'u rendro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Seiri ffics cyntaf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Towyr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Rendrwyr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dirty="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2677432009"/>
                  </a:ext>
                </a:extLst>
              </a:tr>
              <a:tr h="53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To wedi'i deilsio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Gwaith stydiau gosod platiau allan GF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Seiri ffics cyntaf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Towyr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687647666"/>
                  </a:ext>
                </a:extLst>
              </a:tr>
              <a:tr h="53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Sgaffaldiau a gosod cawell adar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Gwaith stydiau GF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Seiri ffics cyntaf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/>
                        <a:t>Sgaffaldwyr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370194321"/>
                  </a:ext>
                </a:extLst>
              </a:tr>
              <a:tr h="1307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Ffics cyntaf trydan GF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Darparu grisiau 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 dirty="0"/>
                        <a:t>Trydanwyr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0" dirty="0"/>
                        <a:t>Plymwyr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dirty="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/>
                        <a:t> 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/>
                        <a:t> X</a:t>
                      </a: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y-GB" sz="1200" b="1" dirty="0"/>
                        <a:t> X</a:t>
                      </a: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2144704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044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2F722-38E9-4A27-8206-CCCE6A97D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Bil priodweddau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7C91C-1E74-4D83-B4F1-E8FDAD5DFF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2314600" cy="4221256"/>
          </a:xfrm>
        </p:spPr>
        <p:txBody>
          <a:bodyPr/>
          <a:lstStyle/>
          <a:p>
            <a:r>
              <a:rPr lang="cy-GB"/>
              <a:t>Llunnir y dogfennau hyn gan y syrfëwr meintiau. Maent yn crynhoi priodweddau prosiect ac yn gadael colofnau i gontractwr fewnosod pris a chwblhau tendr.</a:t>
            </a:r>
          </a:p>
          <a:p>
            <a:endParaRPr lang="en-GB" dirty="0"/>
          </a:p>
        </p:txBody>
      </p:sp>
      <p:graphicFrame>
        <p:nvGraphicFramePr>
          <p:cNvPr id="6" name="object 6">
            <a:extLst>
              <a:ext uri="{FF2B5EF4-FFF2-40B4-BE49-F238E27FC236}">
                <a16:creationId xmlns:a16="http://schemas.microsoft.com/office/drawing/2014/main" id="{99BD1D77-91C9-4643-BA3A-ABFF1C283D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889750"/>
              </p:ext>
            </p:extLst>
          </p:nvPr>
        </p:nvGraphicFramePr>
        <p:xfrm>
          <a:off x="2793060" y="2204864"/>
          <a:ext cx="6027412" cy="30346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0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6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31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72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82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18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00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8173">
                <a:tc gridSpan="7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lang="cy-GB" sz="11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Bil priodweddau</a:t>
                      </a: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699">
                <a:tc row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Rhif</a:t>
                      </a:r>
                    </a:p>
                  </a:txBody>
                  <a:tcPr marL="0" marR="0" marT="44277" marB="0">
                    <a:lnL w="1270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998219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Disgrifiad o'r Eitem</a:t>
                      </a: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Uned</a:t>
                      </a: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Nifer</a:t>
                      </a: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Cyfradd</a:t>
                      </a: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solidFill>
                      <a:srgbClr val="FFEFE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Swm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69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4610" marB="0">
                    <a:lnL w="1270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£</a:t>
                      </a: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F6EE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F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5095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l" rtl="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9535" marR="285750">
                        <a:lnSpc>
                          <a:spcPct val="264500"/>
                        </a:lnSpc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A250 A290</a:t>
                      </a:r>
                    </a:p>
                    <a:p>
                      <a:pPr algn="l" rtl="0"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l" rtl="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9535" marR="93980" algn="just">
                        <a:lnSpc>
                          <a:spcPct val="132300"/>
                        </a:lnSpc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A339.01  A339.02  A339.03</a:t>
                      </a: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DOSBARTH A: EITEMAU CYFFREDINOL</a:t>
                      </a:r>
                    </a:p>
                    <a:p>
                      <a:pPr marL="89535" marR="1581785">
                        <a:lnSpc>
                          <a:spcPct val="132300"/>
                        </a:lnSpc>
                      </a:pPr>
                      <a:r>
                        <a:rPr lang="cy-GB" sz="900" u="sng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Gofynion Penodol</a:t>
                      </a: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lang="cy-GB" sz="900" u="sng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Profi Deunyddiau</a:t>
                      </a:r>
                    </a:p>
                    <a:p>
                      <a:pPr marL="89535" marR="165735">
                        <a:lnSpc>
                          <a:spcPct val="132300"/>
                        </a:lnSpc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Profi agregau wedi'u hailgylchu ac eilaidd </a:t>
                      </a:r>
                      <a:r>
                        <a:rPr lang="cy-GB" sz="900" u="sng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Gwybodaeth i’w darparu gan y Contractwr </a:t>
                      </a: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Cynllun Rheoli Cynhyrchu Deunyddiau </a:t>
                      </a:r>
                      <a:r>
                        <a:rPr lang="cy-GB" sz="900" u="sng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Costau Cysylltiedig â’r Dull</a:t>
                      </a:r>
                    </a:p>
                    <a:p>
                      <a:pPr marL="89535" marR="1399540">
                        <a:lnSpc>
                          <a:spcPct val="132300"/>
                        </a:lnSpc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Peiriannau/Offer Ailgylchu; Symudol; Sefydlog</a:t>
                      </a:r>
                    </a:p>
                    <a:p>
                      <a:pPr marL="89535" marR="1652270">
                        <a:lnSpc>
                          <a:spcPct val="132300"/>
                        </a:lnSpc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Gweithredu; Cysylltiedig ag amser Rhyddhau; Sefydlog</a:t>
                      </a: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l" rtl="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18440" marR="210820">
                        <a:lnSpc>
                          <a:spcPct val="264500"/>
                        </a:lnSpc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sum  sum</a:t>
                      </a:r>
                    </a:p>
                    <a:p>
                      <a:pPr algn="l" rtl="0"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l" rtl="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18440" marR="210820" algn="just">
                        <a:lnSpc>
                          <a:spcPct val="132300"/>
                        </a:lnSpc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sum  sum  sum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3970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8165</TotalTime>
  <Words>1444</Words>
  <Application>Microsoft Office PowerPoint</Application>
  <PresentationFormat>On-screen Show (4:3)</PresentationFormat>
  <Paragraphs>384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Garamond</vt:lpstr>
      <vt:lpstr>Gill Sans MT</vt:lpstr>
      <vt:lpstr>Lucida Grande</vt:lpstr>
      <vt:lpstr>Lucida Sans</vt:lpstr>
      <vt:lpstr>Times New Roman</vt:lpstr>
      <vt:lpstr>Trebuchet MS</vt:lpstr>
      <vt:lpstr>Default Design</vt:lpstr>
      <vt:lpstr>PowerPoint 7: Lluniadau a dogfennau</vt:lpstr>
      <vt:lpstr>Lluniadau a dogfennau a ddefnyddir mewn galwedigaethau gwaith coed</vt:lpstr>
      <vt:lpstr>Lluniadau a dogfennau a ddefnyddir mewn galwedigaethau gwaith coed</vt:lpstr>
      <vt:lpstr>Manyleb</vt:lpstr>
      <vt:lpstr>Amserlenni</vt:lpstr>
      <vt:lpstr>Enghraifft o amserlen</vt:lpstr>
      <vt:lpstr>Rhaglen y Gwaith</vt:lpstr>
      <vt:lpstr>PowerPoint Presentation</vt:lpstr>
      <vt:lpstr>Bil priodweddau</vt:lpstr>
      <vt:lpstr>Lluniadau</vt:lpstr>
      <vt:lpstr>Tynnu llun â llaw</vt:lpstr>
      <vt:lpstr>Lluniadau wedi’u gwneud â llaw</vt:lpstr>
      <vt:lpstr>Graddfa</vt:lpstr>
      <vt:lpstr>Tafluniad orthograffig</vt:lpstr>
      <vt:lpstr>Tafluniad orthograffig</vt:lpstr>
      <vt:lpstr>Tafluniad isometrig</vt:lpstr>
      <vt:lpstr>CAD a BIM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191</cp:revision>
  <dcterms:created xsi:type="dcterms:W3CDTF">2013-05-28T00:38:54Z</dcterms:created>
  <dcterms:modified xsi:type="dcterms:W3CDTF">2021-06-16T08:29:33Z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