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28" r:id="rId6"/>
    <p:sldId id="331" r:id="rId7"/>
    <p:sldId id="345" r:id="rId8"/>
    <p:sldId id="341" r:id="rId9"/>
    <p:sldId id="344" r:id="rId10"/>
    <p:sldId id="342" r:id="rId11"/>
    <p:sldId id="343" r:id="rId12"/>
    <p:sldId id="356" r:id="rId13"/>
    <p:sldId id="334" r:id="rId14"/>
    <p:sldId id="359" r:id="rId15"/>
    <p:sldId id="357" r:id="rId16"/>
    <p:sldId id="348" r:id="rId17"/>
    <p:sldId id="358" r:id="rId18"/>
    <p:sldId id="332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a Mellor" initials="LM" lastIdx="1" clrIdx="0">
    <p:extLst>
      <p:ext uri="{19B8F6BF-5375-455C-9EA6-DF929625EA0E}">
        <p15:presenceInfo xmlns:p15="http://schemas.microsoft.com/office/powerpoint/2012/main" userId="8befdacc21238ac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991EE5-5870-4660-88AF-AC67A74B59A9}" v="4" dt="2020-08-03T22:12:34.9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44"/>
    <p:restoredTop sz="93172" autoAdjust="0"/>
  </p:normalViewPr>
  <p:slideViewPr>
    <p:cSldViewPr showGuides="1">
      <p:cViewPr varScale="1">
        <p:scale>
          <a:sx n="67" d="100"/>
          <a:sy n="67" d="100"/>
        </p:scale>
        <p:origin x="55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 francis" userId="79642c83b9358b67" providerId="LiveId" clId="{086F21CA-5A5B-4C0A-BB91-1DB96E9354E5}"/>
    <pc:docChg chg="undo custSel addSld delSld modSld sldOrd">
      <pc:chgData name="jan francis" userId="79642c83b9358b67" providerId="LiveId" clId="{086F21CA-5A5B-4C0A-BB91-1DB96E9354E5}" dt="2020-06-16T19:22:33.353" v="7115" actId="47"/>
      <pc:docMkLst>
        <pc:docMk/>
      </pc:docMkLst>
      <pc:sldChg chg="addSp delSp modSp mod">
        <pc:chgData name="jan francis" userId="79642c83b9358b67" providerId="LiveId" clId="{086F21CA-5A5B-4C0A-BB91-1DB96E9354E5}" dt="2020-06-15T10:11:22.895" v="704" actId="20577"/>
        <pc:sldMkLst>
          <pc:docMk/>
          <pc:sldMk cId="0" sldId="328"/>
        </pc:sldMkLst>
        <pc:spChg chg="mod">
          <ac:chgData name="jan francis" userId="79642c83b9358b67" providerId="LiveId" clId="{086F21CA-5A5B-4C0A-BB91-1DB96E9354E5}" dt="2020-06-15T10:11:22.895" v="704" actId="20577"/>
          <ac:spMkLst>
            <pc:docMk/>
            <pc:sldMk cId="0" sldId="328"/>
            <ac:spMk id="3075" creationId="{00000000-0000-0000-0000-000000000000}"/>
          </ac:spMkLst>
        </pc:spChg>
        <pc:picChg chg="add del mod">
          <ac:chgData name="jan francis" userId="79642c83b9358b67" providerId="LiveId" clId="{086F21CA-5A5B-4C0A-BB91-1DB96E9354E5}" dt="2020-06-15T10:07:43.012" v="670" actId="21"/>
          <ac:picMkLst>
            <pc:docMk/>
            <pc:sldMk cId="0" sldId="328"/>
            <ac:picMk id="2" creationId="{CB73BBBD-D88D-4A6A-9F65-8F242CB24BDC}"/>
          </ac:picMkLst>
        </pc:picChg>
        <pc:picChg chg="add mod">
          <ac:chgData name="jan francis" userId="79642c83b9358b67" providerId="LiveId" clId="{086F21CA-5A5B-4C0A-BB91-1DB96E9354E5}" dt="2020-06-15T10:09:50.500" v="685" actId="1076"/>
          <ac:picMkLst>
            <pc:docMk/>
            <pc:sldMk cId="0" sldId="328"/>
            <ac:picMk id="3" creationId="{CAEE43C3-AF84-4901-B2C1-2D0A47EFBF70}"/>
          </ac:picMkLst>
        </pc:picChg>
        <pc:picChg chg="add del mod">
          <ac:chgData name="jan francis" userId="79642c83b9358b67" providerId="LiveId" clId="{086F21CA-5A5B-4C0A-BB91-1DB96E9354E5}" dt="2020-06-15T10:09:33.645" v="681"/>
          <ac:picMkLst>
            <pc:docMk/>
            <pc:sldMk cId="0" sldId="328"/>
            <ac:picMk id="1026" creationId="{F350D8B2-4E11-4B47-B8EB-6EE2109923EA}"/>
          </ac:picMkLst>
        </pc:picChg>
      </pc:sldChg>
      <pc:sldChg chg="addSp delSp modSp mod">
        <pc:chgData name="jan francis" userId="79642c83b9358b67" providerId="LiveId" clId="{086F21CA-5A5B-4C0A-BB91-1DB96E9354E5}" dt="2020-06-15T23:30:48.675" v="4764" actId="13926"/>
        <pc:sldMkLst>
          <pc:docMk/>
          <pc:sldMk cId="0" sldId="330"/>
        </pc:sldMkLst>
        <pc:spChg chg="add mod">
          <ac:chgData name="jan francis" userId="79642c83b9358b67" providerId="LiveId" clId="{086F21CA-5A5B-4C0A-BB91-1DB96E9354E5}" dt="2020-06-15T11:36:29.871" v="801" actId="1076"/>
          <ac:spMkLst>
            <pc:docMk/>
            <pc:sldMk cId="0" sldId="330"/>
            <ac:spMk id="3" creationId="{20C8A19A-5CDC-47AB-BB51-003DE1FF680E}"/>
          </ac:spMkLst>
        </pc:spChg>
        <pc:spChg chg="mod">
          <ac:chgData name="jan francis" userId="79642c83b9358b67" providerId="LiveId" clId="{086F21CA-5A5B-4C0A-BB91-1DB96E9354E5}" dt="2020-06-14T14:42:11.926" v="404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jan francis" userId="79642c83b9358b67" providerId="LiveId" clId="{086F21CA-5A5B-4C0A-BB91-1DB96E9354E5}" dt="2020-06-15T23:30:48.675" v="4764" actId="13926"/>
          <ac:spMkLst>
            <pc:docMk/>
            <pc:sldMk cId="0" sldId="330"/>
            <ac:spMk id="5123" creationId="{00000000-0000-0000-0000-000000000000}"/>
          </ac:spMkLst>
        </pc:spChg>
        <pc:picChg chg="add mod">
          <ac:chgData name="jan francis" userId="79642c83b9358b67" providerId="LiveId" clId="{086F21CA-5A5B-4C0A-BB91-1DB96E9354E5}" dt="2020-06-15T20:46:48.179" v="1914" actId="1076"/>
          <ac:picMkLst>
            <pc:docMk/>
            <pc:sldMk cId="0" sldId="330"/>
            <ac:picMk id="2" creationId="{40D62AB2-23CE-496C-9E84-09BC6392050F}"/>
          </ac:picMkLst>
        </pc:picChg>
        <pc:picChg chg="add del">
          <ac:chgData name="jan francis" userId="79642c83b9358b67" providerId="LiveId" clId="{086F21CA-5A5B-4C0A-BB91-1DB96E9354E5}" dt="2020-06-15T11:47:26.042" v="833"/>
          <ac:picMkLst>
            <pc:docMk/>
            <pc:sldMk cId="0" sldId="330"/>
            <ac:picMk id="4" creationId="{087E8BA6-E9F6-4E89-8A88-E4D6D0B0B3A9}"/>
          </ac:picMkLst>
        </pc:picChg>
      </pc:sldChg>
      <pc:sldChg chg="addSp modSp mod">
        <pc:chgData name="jan francis" userId="79642c83b9358b67" providerId="LiveId" clId="{086F21CA-5A5B-4C0A-BB91-1DB96E9354E5}" dt="2020-06-15T20:11:46.605" v="954" actId="14100"/>
        <pc:sldMkLst>
          <pc:docMk/>
          <pc:sldMk cId="0" sldId="331"/>
        </pc:sldMkLst>
        <pc:spChg chg="mod">
          <ac:chgData name="jan francis" userId="79642c83b9358b67" providerId="LiveId" clId="{086F21CA-5A5B-4C0A-BB91-1DB96E9354E5}" dt="2020-06-14T14:21:52.931" v="42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jan francis" userId="79642c83b9358b67" providerId="LiveId" clId="{086F21CA-5A5B-4C0A-BB91-1DB96E9354E5}" dt="2020-06-15T20:11:46.605" v="954" actId="14100"/>
          <ac:spMkLst>
            <pc:docMk/>
            <pc:sldMk cId="0" sldId="331"/>
            <ac:spMk id="3" creationId="{00000000-0000-0000-0000-000000000000}"/>
          </ac:spMkLst>
        </pc:spChg>
        <pc:picChg chg="add mod">
          <ac:chgData name="jan francis" userId="79642c83b9358b67" providerId="LiveId" clId="{086F21CA-5A5B-4C0A-BB91-1DB96E9354E5}" dt="2020-06-15T10:08:00.919" v="673" actId="14100"/>
          <ac:picMkLst>
            <pc:docMk/>
            <pc:sldMk cId="0" sldId="331"/>
            <ac:picMk id="4" creationId="{DF54E132-BF0C-4AAC-B83C-2333AAAE20DC}"/>
          </ac:picMkLst>
        </pc:picChg>
      </pc:sldChg>
      <pc:sldChg chg="modSp mod">
        <pc:chgData name="jan francis" userId="79642c83b9358b67" providerId="LiveId" clId="{086F21CA-5A5B-4C0A-BB91-1DB96E9354E5}" dt="2020-06-15T20:21:51.029" v="1602" actId="20577"/>
        <pc:sldMkLst>
          <pc:docMk/>
          <pc:sldMk cId="0" sldId="332"/>
        </pc:sldMkLst>
        <pc:spChg chg="mod">
          <ac:chgData name="jan francis" userId="79642c83b9358b67" providerId="LiveId" clId="{086F21CA-5A5B-4C0A-BB91-1DB96E9354E5}" dt="2020-06-15T20:21:51.029" v="1602" actId="20577"/>
          <ac:spMkLst>
            <pc:docMk/>
            <pc:sldMk cId="0" sldId="332"/>
            <ac:spMk id="2" creationId="{00000000-0000-0000-0000-000000000000}"/>
          </ac:spMkLst>
        </pc:spChg>
      </pc:sldChg>
      <pc:sldChg chg="del ord">
        <pc:chgData name="jan francis" userId="79642c83b9358b67" providerId="LiveId" clId="{086F21CA-5A5B-4C0A-BB91-1DB96E9354E5}" dt="2020-06-16T19:22:28.907" v="7109" actId="47"/>
        <pc:sldMkLst>
          <pc:docMk/>
          <pc:sldMk cId="0" sldId="333"/>
        </pc:sldMkLst>
      </pc:sldChg>
      <pc:sldChg chg="addSp delSp modSp mod ord">
        <pc:chgData name="jan francis" userId="79642c83b9358b67" providerId="LiveId" clId="{086F21CA-5A5B-4C0A-BB91-1DB96E9354E5}" dt="2020-06-16T19:13:48.654" v="7107" actId="313"/>
        <pc:sldMkLst>
          <pc:docMk/>
          <pc:sldMk cId="0" sldId="334"/>
        </pc:sldMkLst>
        <pc:spChg chg="mod">
          <ac:chgData name="jan francis" userId="79642c83b9358b67" providerId="LiveId" clId="{086F21CA-5A5B-4C0A-BB91-1DB96E9354E5}" dt="2020-06-16T13:35:54.588" v="6101" actId="1076"/>
          <ac:spMkLst>
            <pc:docMk/>
            <pc:sldMk cId="0" sldId="334"/>
            <ac:spMk id="2" creationId="{00000000-0000-0000-0000-000000000000}"/>
          </ac:spMkLst>
        </pc:spChg>
        <pc:spChg chg="del">
          <ac:chgData name="jan francis" userId="79642c83b9358b67" providerId="LiveId" clId="{086F21CA-5A5B-4C0A-BB91-1DB96E9354E5}" dt="2020-06-15T11:44:13.322" v="802"/>
          <ac:spMkLst>
            <pc:docMk/>
            <pc:sldMk cId="0" sldId="334"/>
            <ac:spMk id="3" creationId="{00000000-0000-0000-0000-000000000000}"/>
          </ac:spMkLst>
        </pc:spChg>
        <pc:spChg chg="add mod">
          <ac:chgData name="jan francis" userId="79642c83b9358b67" providerId="LiveId" clId="{086F21CA-5A5B-4C0A-BB91-1DB96E9354E5}" dt="2020-06-16T19:13:48.654" v="7107" actId="313"/>
          <ac:spMkLst>
            <pc:docMk/>
            <pc:sldMk cId="0" sldId="334"/>
            <ac:spMk id="5" creationId="{AA364656-69F3-4BD4-A23B-374D7E816171}"/>
          </ac:spMkLst>
        </pc:spChg>
        <pc:spChg chg="add del mod">
          <ac:chgData name="jan francis" userId="79642c83b9358b67" providerId="LiveId" clId="{086F21CA-5A5B-4C0A-BB91-1DB96E9354E5}" dt="2020-06-16T14:21:16.897" v="6272"/>
          <ac:spMkLst>
            <pc:docMk/>
            <pc:sldMk cId="0" sldId="334"/>
            <ac:spMk id="6" creationId="{B54328CD-6F1E-4E2B-8D63-2774830547F7}"/>
          </ac:spMkLst>
        </pc:spChg>
        <pc:spChg chg="add mod">
          <ac:chgData name="jan francis" userId="79642c83b9358b67" providerId="LiveId" clId="{086F21CA-5A5B-4C0A-BB91-1DB96E9354E5}" dt="2020-06-16T14:21:16.222" v="6270" actId="255"/>
          <ac:spMkLst>
            <pc:docMk/>
            <pc:sldMk cId="0" sldId="334"/>
            <ac:spMk id="7" creationId="{0CA5F014-2AEC-4332-A068-7094469E4746}"/>
          </ac:spMkLst>
        </pc:spChg>
        <pc:spChg chg="add mod">
          <ac:chgData name="jan francis" userId="79642c83b9358b67" providerId="LiveId" clId="{086F21CA-5A5B-4C0A-BB91-1DB96E9354E5}" dt="2020-06-16T14:21:08.799" v="6269" actId="255"/>
          <ac:spMkLst>
            <pc:docMk/>
            <pc:sldMk cId="0" sldId="334"/>
            <ac:spMk id="8" creationId="{8DA83B15-ABAA-4E15-9CC7-D01E91B231A5}"/>
          </ac:spMkLst>
        </pc:spChg>
        <pc:picChg chg="add mod">
          <ac:chgData name="jan francis" userId="79642c83b9358b67" providerId="LiveId" clId="{086F21CA-5A5B-4C0A-BB91-1DB96E9354E5}" dt="2020-06-16T14:20:54.001" v="6267" actId="14100"/>
          <ac:picMkLst>
            <pc:docMk/>
            <pc:sldMk cId="0" sldId="334"/>
            <ac:picMk id="3" creationId="{00DB3169-6B78-43CB-8164-3DAEAA1B5F52}"/>
          </ac:picMkLst>
        </pc:picChg>
        <pc:picChg chg="add mod">
          <ac:chgData name="jan francis" userId="79642c83b9358b67" providerId="LiveId" clId="{086F21CA-5A5B-4C0A-BB91-1DB96E9354E5}" dt="2020-06-16T14:20:41.137" v="6263" actId="1076"/>
          <ac:picMkLst>
            <pc:docMk/>
            <pc:sldMk cId="0" sldId="334"/>
            <ac:picMk id="4" creationId="{E1FB1AC6-1D3C-4AB6-8E3D-A2F784953228}"/>
          </ac:picMkLst>
        </pc:picChg>
      </pc:sldChg>
      <pc:sldChg chg="del">
        <pc:chgData name="jan francis" userId="79642c83b9358b67" providerId="LiveId" clId="{086F21CA-5A5B-4C0A-BB91-1DB96E9354E5}" dt="2020-06-16T19:22:29.595" v="7110" actId="47"/>
        <pc:sldMkLst>
          <pc:docMk/>
          <pc:sldMk cId="0" sldId="335"/>
        </pc:sldMkLst>
      </pc:sldChg>
      <pc:sldChg chg="del">
        <pc:chgData name="jan francis" userId="79642c83b9358b67" providerId="LiveId" clId="{086F21CA-5A5B-4C0A-BB91-1DB96E9354E5}" dt="2020-06-16T19:22:30.760" v="7111" actId="47"/>
        <pc:sldMkLst>
          <pc:docMk/>
          <pc:sldMk cId="0" sldId="336"/>
        </pc:sldMkLst>
      </pc:sldChg>
      <pc:sldChg chg="del">
        <pc:chgData name="jan francis" userId="79642c83b9358b67" providerId="LiveId" clId="{086F21CA-5A5B-4C0A-BB91-1DB96E9354E5}" dt="2020-06-16T19:22:31.678" v="7112" actId="47"/>
        <pc:sldMkLst>
          <pc:docMk/>
          <pc:sldMk cId="0" sldId="337"/>
        </pc:sldMkLst>
      </pc:sldChg>
      <pc:sldChg chg="del">
        <pc:chgData name="jan francis" userId="79642c83b9358b67" providerId="LiveId" clId="{086F21CA-5A5B-4C0A-BB91-1DB96E9354E5}" dt="2020-06-16T19:22:32.291" v="7113" actId="47"/>
        <pc:sldMkLst>
          <pc:docMk/>
          <pc:sldMk cId="0" sldId="338"/>
        </pc:sldMkLst>
      </pc:sldChg>
      <pc:sldChg chg="del">
        <pc:chgData name="jan francis" userId="79642c83b9358b67" providerId="LiveId" clId="{086F21CA-5A5B-4C0A-BB91-1DB96E9354E5}" dt="2020-06-16T19:22:32.835" v="7114" actId="47"/>
        <pc:sldMkLst>
          <pc:docMk/>
          <pc:sldMk cId="0" sldId="339"/>
        </pc:sldMkLst>
      </pc:sldChg>
      <pc:sldChg chg="del">
        <pc:chgData name="jan francis" userId="79642c83b9358b67" providerId="LiveId" clId="{086F21CA-5A5B-4C0A-BB91-1DB96E9354E5}" dt="2020-06-16T19:22:33.353" v="7115" actId="47"/>
        <pc:sldMkLst>
          <pc:docMk/>
          <pc:sldMk cId="0" sldId="340"/>
        </pc:sldMkLst>
      </pc:sldChg>
      <pc:sldChg chg="addSp delSp modSp add mod">
        <pc:chgData name="jan francis" userId="79642c83b9358b67" providerId="LiveId" clId="{086F21CA-5A5B-4C0A-BB91-1DB96E9354E5}" dt="2020-06-16T16:50:22.700" v="6807" actId="20577"/>
        <pc:sldMkLst>
          <pc:docMk/>
          <pc:sldMk cId="751949129" sldId="341"/>
        </pc:sldMkLst>
        <pc:spChg chg="add mod">
          <ac:chgData name="jan francis" userId="79642c83b9358b67" providerId="LiveId" clId="{086F21CA-5A5B-4C0A-BB91-1DB96E9354E5}" dt="2020-06-15T21:53:33.074" v="3163" actId="1076"/>
          <ac:spMkLst>
            <pc:docMk/>
            <pc:sldMk cId="751949129" sldId="341"/>
            <ac:spMk id="4" creationId="{FA0432B2-C642-42B5-A315-8106F5416674}"/>
          </ac:spMkLst>
        </pc:spChg>
        <pc:spChg chg="mod">
          <ac:chgData name="jan francis" userId="79642c83b9358b67" providerId="LiveId" clId="{086F21CA-5A5B-4C0A-BB91-1DB96E9354E5}" dt="2020-06-16T16:50:22.700" v="6807" actId="20577"/>
          <ac:spMkLst>
            <pc:docMk/>
            <pc:sldMk cId="751949129" sldId="341"/>
            <ac:spMk id="5123" creationId="{00000000-0000-0000-0000-000000000000}"/>
          </ac:spMkLst>
        </pc:spChg>
        <pc:picChg chg="del">
          <ac:chgData name="jan francis" userId="79642c83b9358b67" providerId="LiveId" clId="{086F21CA-5A5B-4C0A-BB91-1DB96E9354E5}" dt="2020-06-15T11:28:59.966" v="781" actId="478"/>
          <ac:picMkLst>
            <pc:docMk/>
            <pc:sldMk cId="751949129" sldId="341"/>
            <ac:picMk id="2" creationId="{40D62AB2-23CE-496C-9E84-09BC6392050F}"/>
          </ac:picMkLst>
        </pc:picChg>
        <pc:picChg chg="add del mod">
          <ac:chgData name="jan francis" userId="79642c83b9358b67" providerId="LiveId" clId="{086F21CA-5A5B-4C0A-BB91-1DB96E9354E5}" dt="2020-06-15T20:51:39.509" v="1922" actId="21"/>
          <ac:picMkLst>
            <pc:docMk/>
            <pc:sldMk cId="751949129" sldId="341"/>
            <ac:picMk id="3" creationId="{B756FD2B-580D-41C1-9DF3-47DA646962FF}"/>
          </ac:picMkLst>
        </pc:picChg>
        <pc:picChg chg="add mod">
          <ac:chgData name="jan francis" userId="79642c83b9358b67" providerId="LiveId" clId="{086F21CA-5A5B-4C0A-BB91-1DB96E9354E5}" dt="2020-06-15T20:51:33.277" v="1920" actId="1076"/>
          <ac:picMkLst>
            <pc:docMk/>
            <pc:sldMk cId="751949129" sldId="341"/>
            <ac:picMk id="5" creationId="{B89A4DBC-A2FD-4B71-B153-4021AAB0CCF2}"/>
          </ac:picMkLst>
        </pc:picChg>
        <pc:picChg chg="add mod">
          <ac:chgData name="jan francis" userId="79642c83b9358b67" providerId="LiveId" clId="{086F21CA-5A5B-4C0A-BB91-1DB96E9354E5}" dt="2020-06-15T20:53:04.248" v="1928" actId="1076"/>
          <ac:picMkLst>
            <pc:docMk/>
            <pc:sldMk cId="751949129" sldId="341"/>
            <ac:picMk id="6" creationId="{D086D99B-9E8E-4E08-97DD-FA1796B0F3D1}"/>
          </ac:picMkLst>
        </pc:picChg>
      </pc:sldChg>
      <pc:sldChg chg="delSp modSp add mod">
        <pc:chgData name="jan francis" userId="79642c83b9358b67" providerId="LiveId" clId="{086F21CA-5A5B-4C0A-BB91-1DB96E9354E5}" dt="2020-06-15T23:24:32.126" v="4647" actId="20577"/>
        <pc:sldMkLst>
          <pc:docMk/>
          <pc:sldMk cId="3397109533" sldId="342"/>
        </pc:sldMkLst>
        <pc:spChg chg="mod">
          <ac:chgData name="jan francis" userId="79642c83b9358b67" providerId="LiveId" clId="{086F21CA-5A5B-4C0A-BB91-1DB96E9354E5}" dt="2020-06-15T21:05:08.399" v="2054" actId="20577"/>
          <ac:spMkLst>
            <pc:docMk/>
            <pc:sldMk cId="3397109533" sldId="342"/>
            <ac:spMk id="5122" creationId="{00000000-0000-0000-0000-000000000000}"/>
          </ac:spMkLst>
        </pc:spChg>
        <pc:spChg chg="mod">
          <ac:chgData name="jan francis" userId="79642c83b9358b67" providerId="LiveId" clId="{086F21CA-5A5B-4C0A-BB91-1DB96E9354E5}" dt="2020-06-15T23:24:32.126" v="4647" actId="20577"/>
          <ac:spMkLst>
            <pc:docMk/>
            <pc:sldMk cId="3397109533" sldId="342"/>
            <ac:spMk id="5123" creationId="{00000000-0000-0000-0000-000000000000}"/>
          </ac:spMkLst>
        </pc:spChg>
        <pc:picChg chg="del">
          <ac:chgData name="jan francis" userId="79642c83b9358b67" providerId="LiveId" clId="{086F21CA-5A5B-4C0A-BB91-1DB96E9354E5}" dt="2020-06-15T20:52:10.112" v="1924" actId="21"/>
          <ac:picMkLst>
            <pc:docMk/>
            <pc:sldMk cId="3397109533" sldId="342"/>
            <ac:picMk id="3" creationId="{B756FD2B-580D-41C1-9DF3-47DA646962FF}"/>
          </ac:picMkLst>
        </pc:picChg>
      </pc:sldChg>
      <pc:sldChg chg="addSp delSp modSp add mod">
        <pc:chgData name="jan francis" userId="79642c83b9358b67" providerId="LiveId" clId="{086F21CA-5A5B-4C0A-BB91-1DB96E9354E5}" dt="2020-06-16T14:21:51.362" v="6275" actId="1076"/>
        <pc:sldMkLst>
          <pc:docMk/>
          <pc:sldMk cId="4256917702" sldId="343"/>
        </pc:sldMkLst>
        <pc:spChg chg="add mod">
          <ac:chgData name="jan francis" userId="79642c83b9358b67" providerId="LiveId" clId="{086F21CA-5A5B-4C0A-BB91-1DB96E9354E5}" dt="2020-06-15T22:26:12.589" v="3729" actId="20577"/>
          <ac:spMkLst>
            <pc:docMk/>
            <pc:sldMk cId="4256917702" sldId="343"/>
            <ac:spMk id="5" creationId="{8EA3D4D2-BDCA-4BA4-B4F3-DB6C187697E5}"/>
          </ac:spMkLst>
        </pc:spChg>
        <pc:spChg chg="mod">
          <ac:chgData name="jan francis" userId="79642c83b9358b67" providerId="LiveId" clId="{086F21CA-5A5B-4C0A-BB91-1DB96E9354E5}" dt="2020-06-15T22:23:17.164" v="3714" actId="14100"/>
          <ac:spMkLst>
            <pc:docMk/>
            <pc:sldMk cId="4256917702" sldId="343"/>
            <ac:spMk id="5122" creationId="{00000000-0000-0000-0000-000000000000}"/>
          </ac:spMkLst>
        </pc:spChg>
        <pc:spChg chg="mod">
          <ac:chgData name="jan francis" userId="79642c83b9358b67" providerId="LiveId" clId="{086F21CA-5A5B-4C0A-BB91-1DB96E9354E5}" dt="2020-06-15T22:30:36.285" v="3848" actId="20577"/>
          <ac:spMkLst>
            <pc:docMk/>
            <pc:sldMk cId="4256917702" sldId="343"/>
            <ac:spMk id="5123" creationId="{00000000-0000-0000-0000-000000000000}"/>
          </ac:spMkLst>
        </pc:spChg>
        <pc:picChg chg="add mod">
          <ac:chgData name="jan francis" userId="79642c83b9358b67" providerId="LiveId" clId="{086F21CA-5A5B-4C0A-BB91-1DB96E9354E5}" dt="2020-06-16T14:21:51.362" v="6275" actId="1076"/>
          <ac:picMkLst>
            <pc:docMk/>
            <pc:sldMk cId="4256917702" sldId="343"/>
            <ac:picMk id="2" creationId="{B65B8ADC-997B-471C-8C48-3DBDE3F574F7}"/>
          </ac:picMkLst>
        </pc:picChg>
        <pc:picChg chg="del">
          <ac:chgData name="jan francis" userId="79642c83b9358b67" providerId="LiveId" clId="{086F21CA-5A5B-4C0A-BB91-1DB96E9354E5}" dt="2020-06-15T20:52:04.269" v="1923" actId="21"/>
          <ac:picMkLst>
            <pc:docMk/>
            <pc:sldMk cId="4256917702" sldId="343"/>
            <ac:picMk id="3" creationId="{B756FD2B-580D-41C1-9DF3-47DA646962FF}"/>
          </ac:picMkLst>
        </pc:picChg>
      </pc:sldChg>
      <pc:sldChg chg="addSp delSp modSp add mod">
        <pc:chgData name="jan francis" userId="79642c83b9358b67" providerId="LiveId" clId="{086F21CA-5A5B-4C0A-BB91-1DB96E9354E5}" dt="2020-06-16T16:48:26.967" v="6682" actId="20577"/>
        <pc:sldMkLst>
          <pc:docMk/>
          <pc:sldMk cId="1629993623" sldId="344"/>
        </pc:sldMkLst>
        <pc:spChg chg="mod">
          <ac:chgData name="jan francis" userId="79642c83b9358b67" providerId="LiveId" clId="{086F21CA-5A5B-4C0A-BB91-1DB96E9354E5}" dt="2020-06-15T21:52:57.062" v="3131" actId="1076"/>
          <ac:spMkLst>
            <pc:docMk/>
            <pc:sldMk cId="1629993623" sldId="344"/>
            <ac:spMk id="4" creationId="{FA0432B2-C642-42B5-A315-8106F5416674}"/>
          </ac:spMkLst>
        </pc:spChg>
        <pc:spChg chg="mod">
          <ac:chgData name="jan francis" userId="79642c83b9358b67" providerId="LiveId" clId="{086F21CA-5A5B-4C0A-BB91-1DB96E9354E5}" dt="2020-06-16T16:48:26.967" v="6682" actId="20577"/>
          <ac:spMkLst>
            <pc:docMk/>
            <pc:sldMk cId="1629993623" sldId="344"/>
            <ac:spMk id="5123" creationId="{00000000-0000-0000-0000-000000000000}"/>
          </ac:spMkLst>
        </pc:spChg>
        <pc:picChg chg="add mod">
          <ac:chgData name="jan francis" userId="79642c83b9358b67" providerId="LiveId" clId="{086F21CA-5A5B-4C0A-BB91-1DB96E9354E5}" dt="2020-06-16T16:47:14.559" v="6637" actId="1076"/>
          <ac:picMkLst>
            <pc:docMk/>
            <pc:sldMk cId="1629993623" sldId="344"/>
            <ac:picMk id="2" creationId="{45A8C15E-629A-4E79-A23C-609E42172F79}"/>
          </ac:picMkLst>
        </pc:picChg>
        <pc:picChg chg="del">
          <ac:chgData name="jan francis" userId="79642c83b9358b67" providerId="LiveId" clId="{086F21CA-5A5B-4C0A-BB91-1DB96E9354E5}" dt="2020-06-15T20:34:08.336" v="1675" actId="21"/>
          <ac:picMkLst>
            <pc:docMk/>
            <pc:sldMk cId="1629993623" sldId="344"/>
            <ac:picMk id="3" creationId="{B756FD2B-580D-41C1-9DF3-47DA646962FF}"/>
          </ac:picMkLst>
        </pc:picChg>
        <pc:picChg chg="add mod">
          <ac:chgData name="jan francis" userId="79642c83b9358b67" providerId="LiveId" clId="{086F21CA-5A5B-4C0A-BB91-1DB96E9354E5}" dt="2020-06-16T16:47:10.808" v="6636" actId="1076"/>
          <ac:picMkLst>
            <pc:docMk/>
            <pc:sldMk cId="1629993623" sldId="344"/>
            <ac:picMk id="5" creationId="{32C775A5-6918-498C-9909-E9D2C9A98A94}"/>
          </ac:picMkLst>
        </pc:picChg>
        <pc:picChg chg="add del">
          <ac:chgData name="jan francis" userId="79642c83b9358b67" providerId="LiveId" clId="{086F21CA-5A5B-4C0A-BB91-1DB96E9354E5}" dt="2020-06-15T20:54:35.651" v="1964"/>
          <ac:picMkLst>
            <pc:docMk/>
            <pc:sldMk cId="1629993623" sldId="344"/>
            <ac:picMk id="2050" creationId="{0BDFA722-8851-4647-8A4F-6A3BD0BB7F2B}"/>
          </ac:picMkLst>
        </pc:picChg>
      </pc:sldChg>
      <pc:sldChg chg="addSp delSp modSp add mod ord">
        <pc:chgData name="jan francis" userId="79642c83b9358b67" providerId="LiveId" clId="{086F21CA-5A5B-4C0A-BB91-1DB96E9354E5}" dt="2020-06-16T17:00:03.085" v="7106" actId="14100"/>
        <pc:sldMkLst>
          <pc:docMk/>
          <pc:sldMk cId="103097096" sldId="345"/>
        </pc:sldMkLst>
        <pc:spChg chg="mod">
          <ac:chgData name="jan francis" userId="79642c83b9358b67" providerId="LiveId" clId="{086F21CA-5A5B-4C0A-BB91-1DB96E9354E5}" dt="2020-06-16T16:59:44.520" v="7103" actId="1076"/>
          <ac:spMkLst>
            <pc:docMk/>
            <pc:sldMk cId="103097096" sldId="345"/>
            <ac:spMk id="5123" creationId="{00000000-0000-0000-0000-000000000000}"/>
          </ac:spMkLst>
        </pc:spChg>
        <pc:picChg chg="add del mod">
          <ac:chgData name="jan francis" userId="79642c83b9358b67" providerId="LiveId" clId="{086F21CA-5A5B-4C0A-BB91-1DB96E9354E5}" dt="2020-06-15T20:37:45.329" v="1700" actId="21"/>
          <ac:picMkLst>
            <pc:docMk/>
            <pc:sldMk cId="103097096" sldId="345"/>
            <ac:picMk id="2" creationId="{B9F9BCF5-4D58-4C44-8998-0BC509245DA2}"/>
          </ac:picMkLst>
        </pc:picChg>
        <pc:picChg chg="add del">
          <ac:chgData name="jan francis" userId="79642c83b9358b67" providerId="LiveId" clId="{086F21CA-5A5B-4C0A-BB91-1DB96E9354E5}" dt="2020-06-15T20:38:12.006" v="1702"/>
          <ac:picMkLst>
            <pc:docMk/>
            <pc:sldMk cId="103097096" sldId="345"/>
            <ac:picMk id="3" creationId="{B679E7BA-BD06-4403-95B0-B49BDE1D34FC}"/>
          </ac:picMkLst>
        </pc:picChg>
        <pc:picChg chg="add mod">
          <ac:chgData name="jan francis" userId="79642c83b9358b67" providerId="LiveId" clId="{086F21CA-5A5B-4C0A-BB91-1DB96E9354E5}" dt="2020-06-16T17:00:03.085" v="7106" actId="14100"/>
          <ac:picMkLst>
            <pc:docMk/>
            <pc:sldMk cId="103097096" sldId="345"/>
            <ac:picMk id="5" creationId="{8F7541B3-269C-4D0B-918D-6D57F90AE54C}"/>
          </ac:picMkLst>
        </pc:picChg>
        <pc:picChg chg="add del mod">
          <ac:chgData name="jan francis" userId="79642c83b9358b67" providerId="LiveId" clId="{086F21CA-5A5B-4C0A-BB91-1DB96E9354E5}" dt="2020-06-15T22:39:11.620" v="3856" actId="478"/>
          <ac:picMkLst>
            <pc:docMk/>
            <pc:sldMk cId="103097096" sldId="345"/>
            <ac:picMk id="7" creationId="{749F77B6-32CA-481E-BF19-3C9395B9351B}"/>
          </ac:picMkLst>
        </pc:picChg>
      </pc:sldChg>
      <pc:sldChg chg="new del">
        <pc:chgData name="jan francis" userId="79642c83b9358b67" providerId="LiveId" clId="{086F21CA-5A5B-4C0A-BB91-1DB96E9354E5}" dt="2020-06-16T19:22:21.951" v="7108" actId="47"/>
        <pc:sldMkLst>
          <pc:docMk/>
          <pc:sldMk cId="42344766" sldId="346"/>
        </pc:sldMkLst>
      </pc:sldChg>
      <pc:sldChg chg="delSp modSp add mod">
        <pc:chgData name="jan francis" userId="79642c83b9358b67" providerId="LiveId" clId="{086F21CA-5A5B-4C0A-BB91-1DB96E9354E5}" dt="2020-06-16T14:22:48.475" v="6278" actId="20577"/>
        <pc:sldMkLst>
          <pc:docMk/>
          <pc:sldMk cId="2882143198" sldId="347"/>
        </pc:sldMkLst>
        <pc:spChg chg="mod">
          <ac:chgData name="jan francis" userId="79642c83b9358b67" providerId="LiveId" clId="{086F21CA-5A5B-4C0A-BB91-1DB96E9354E5}" dt="2020-06-16T14:22:48.475" v="6278" actId="20577"/>
          <ac:spMkLst>
            <pc:docMk/>
            <pc:sldMk cId="2882143198" sldId="347"/>
            <ac:spMk id="5123" creationId="{00000000-0000-0000-0000-000000000000}"/>
          </ac:spMkLst>
        </pc:spChg>
        <pc:picChg chg="del">
          <ac:chgData name="jan francis" userId="79642c83b9358b67" providerId="LiveId" clId="{086F21CA-5A5B-4C0A-BB91-1DB96E9354E5}" dt="2020-06-15T22:39:28.681" v="3858" actId="478"/>
          <ac:picMkLst>
            <pc:docMk/>
            <pc:sldMk cId="2882143198" sldId="347"/>
            <ac:picMk id="5" creationId="{8F7541B3-269C-4D0B-918D-6D57F90AE54C}"/>
          </ac:picMkLst>
        </pc:picChg>
        <pc:picChg chg="mod">
          <ac:chgData name="jan francis" userId="79642c83b9358b67" providerId="LiveId" clId="{086F21CA-5A5B-4C0A-BB91-1DB96E9354E5}" dt="2020-06-15T22:42:05.795" v="3864" actId="14100"/>
          <ac:picMkLst>
            <pc:docMk/>
            <pc:sldMk cId="2882143198" sldId="347"/>
            <ac:picMk id="7" creationId="{749F77B6-32CA-481E-BF19-3C9395B9351B}"/>
          </ac:picMkLst>
        </pc:picChg>
      </pc:sldChg>
      <pc:sldChg chg="addSp delSp modSp add mod">
        <pc:chgData name="jan francis" userId="79642c83b9358b67" providerId="LiveId" clId="{086F21CA-5A5B-4C0A-BB91-1DB96E9354E5}" dt="2020-06-15T23:21:05.337" v="4602" actId="20577"/>
        <pc:sldMkLst>
          <pc:docMk/>
          <pc:sldMk cId="1898786875" sldId="348"/>
        </pc:sldMkLst>
        <pc:spChg chg="mod">
          <ac:chgData name="jan francis" userId="79642c83b9358b67" providerId="LiveId" clId="{086F21CA-5A5B-4C0A-BB91-1DB96E9354E5}" dt="2020-06-15T23:16:43.857" v="4565" actId="14100"/>
          <ac:spMkLst>
            <pc:docMk/>
            <pc:sldMk cId="1898786875" sldId="348"/>
            <ac:spMk id="2" creationId="{00000000-0000-0000-0000-000000000000}"/>
          </ac:spMkLst>
        </pc:spChg>
        <pc:spChg chg="mod">
          <ac:chgData name="jan francis" userId="79642c83b9358b67" providerId="LiveId" clId="{086F21CA-5A5B-4C0A-BB91-1DB96E9354E5}" dt="2020-06-15T23:21:05.337" v="4602" actId="20577"/>
          <ac:spMkLst>
            <pc:docMk/>
            <pc:sldMk cId="1898786875" sldId="348"/>
            <ac:spMk id="5" creationId="{AA364656-69F3-4BD4-A23B-374D7E816171}"/>
          </ac:spMkLst>
        </pc:spChg>
        <pc:spChg chg="add del mod">
          <ac:chgData name="jan francis" userId="79642c83b9358b67" providerId="LiveId" clId="{086F21CA-5A5B-4C0A-BB91-1DB96E9354E5}" dt="2020-06-15T22:59:12.216" v="4040" actId="478"/>
          <ac:spMkLst>
            <pc:docMk/>
            <pc:sldMk cId="1898786875" sldId="348"/>
            <ac:spMk id="6" creationId="{E650DA6B-5664-4E83-8714-183BA54AFB6F}"/>
          </ac:spMkLst>
        </pc:spChg>
        <pc:spChg chg="add del mod">
          <ac:chgData name="jan francis" userId="79642c83b9358b67" providerId="LiveId" clId="{086F21CA-5A5B-4C0A-BB91-1DB96E9354E5}" dt="2020-06-15T22:58:40.128" v="4035" actId="767"/>
          <ac:spMkLst>
            <pc:docMk/>
            <pc:sldMk cId="1898786875" sldId="348"/>
            <ac:spMk id="8" creationId="{0AAB0608-160F-4E4B-9A45-D156F81F2445}"/>
          </ac:spMkLst>
        </pc:spChg>
        <pc:picChg chg="del mod">
          <ac:chgData name="jan francis" userId="79642c83b9358b67" providerId="LiveId" clId="{086F21CA-5A5B-4C0A-BB91-1DB96E9354E5}" dt="2020-06-15T22:54:32.402" v="4022" actId="21"/>
          <ac:picMkLst>
            <pc:docMk/>
            <pc:sldMk cId="1898786875" sldId="348"/>
            <ac:picMk id="4" creationId="{E1FB1AC6-1D3C-4AB6-8E3D-A2F784953228}"/>
          </ac:picMkLst>
        </pc:picChg>
        <pc:picChg chg="add mod">
          <ac:chgData name="jan francis" userId="79642c83b9358b67" providerId="LiveId" clId="{086F21CA-5A5B-4C0A-BB91-1DB96E9354E5}" dt="2020-06-15T23:17:40.357" v="4573" actId="14100"/>
          <ac:picMkLst>
            <pc:docMk/>
            <pc:sldMk cId="1898786875" sldId="348"/>
            <ac:picMk id="7" creationId="{3146D43B-8334-4F59-8CE3-15F421824D7C}"/>
          </ac:picMkLst>
        </pc:picChg>
      </pc:sldChg>
      <pc:sldChg chg="addSp delSp modSp add mod">
        <pc:chgData name="jan francis" userId="79642c83b9358b67" providerId="LiveId" clId="{086F21CA-5A5B-4C0A-BB91-1DB96E9354E5}" dt="2020-06-16T16:51:59.780" v="6852" actId="1076"/>
        <pc:sldMkLst>
          <pc:docMk/>
          <pc:sldMk cId="4151176271" sldId="349"/>
        </pc:sldMkLst>
        <pc:spChg chg="mod">
          <ac:chgData name="jan francis" userId="79642c83b9358b67" providerId="LiveId" clId="{086F21CA-5A5B-4C0A-BB91-1DB96E9354E5}" dt="2020-06-16T16:51:35.608" v="6847" actId="20577"/>
          <ac:spMkLst>
            <pc:docMk/>
            <pc:sldMk cId="4151176271" sldId="349"/>
            <ac:spMk id="5123" creationId="{00000000-0000-0000-0000-000000000000}"/>
          </ac:spMkLst>
        </pc:spChg>
        <pc:picChg chg="del">
          <ac:chgData name="jan francis" userId="79642c83b9358b67" providerId="LiveId" clId="{086F21CA-5A5B-4C0A-BB91-1DB96E9354E5}" dt="2020-06-16T14:34:02.898" v="6280" actId="478"/>
          <ac:picMkLst>
            <pc:docMk/>
            <pc:sldMk cId="4151176271" sldId="349"/>
            <ac:picMk id="2" creationId="{45A8C15E-629A-4E79-A23C-609E42172F79}"/>
          </ac:picMkLst>
        </pc:picChg>
        <pc:picChg chg="add del mod">
          <ac:chgData name="jan francis" userId="79642c83b9358b67" providerId="LiveId" clId="{086F21CA-5A5B-4C0A-BB91-1DB96E9354E5}" dt="2020-06-16T16:51:38.475" v="6848" actId="478"/>
          <ac:picMkLst>
            <pc:docMk/>
            <pc:sldMk cId="4151176271" sldId="349"/>
            <ac:picMk id="3" creationId="{3BDC90B4-C6B6-44B3-9CBD-35E9B301B309}"/>
          </ac:picMkLst>
        </pc:picChg>
        <pc:picChg chg="del">
          <ac:chgData name="jan francis" userId="79642c83b9358b67" providerId="LiveId" clId="{086F21CA-5A5B-4C0A-BB91-1DB96E9354E5}" dt="2020-06-16T14:34:34.849" v="6325" actId="478"/>
          <ac:picMkLst>
            <pc:docMk/>
            <pc:sldMk cId="4151176271" sldId="349"/>
            <ac:picMk id="5" creationId="{32C775A5-6918-498C-9909-E9D2C9A98A94}"/>
          </ac:picMkLst>
        </pc:picChg>
        <pc:picChg chg="add mod">
          <ac:chgData name="jan francis" userId="79642c83b9358b67" providerId="LiveId" clId="{086F21CA-5A5B-4C0A-BB91-1DB96E9354E5}" dt="2020-06-16T16:51:59.780" v="6852" actId="1076"/>
          <ac:picMkLst>
            <pc:docMk/>
            <pc:sldMk cId="4151176271" sldId="349"/>
            <ac:picMk id="6" creationId="{AD4B7246-F864-46CF-94CB-913AF9F12CFC}"/>
          </ac:picMkLst>
        </pc:picChg>
        <pc:picChg chg="add mod">
          <ac:chgData name="jan francis" userId="79642c83b9358b67" providerId="LiveId" clId="{086F21CA-5A5B-4C0A-BB91-1DB96E9354E5}" dt="2020-06-16T14:34:08.745" v="6282" actId="1076"/>
          <ac:picMkLst>
            <pc:docMk/>
            <pc:sldMk cId="4151176271" sldId="349"/>
            <ac:picMk id="1026" creationId="{564C00D4-81EF-4E92-8FE4-DBB1A9790556}"/>
          </ac:picMkLst>
        </pc:picChg>
      </pc:sldChg>
      <pc:sldChg chg="addSp delSp modSp add mod ord">
        <pc:chgData name="jan francis" userId="79642c83b9358b67" providerId="LiveId" clId="{086F21CA-5A5B-4C0A-BB91-1DB96E9354E5}" dt="2020-06-16T16:30:53.461" v="6383"/>
        <pc:sldMkLst>
          <pc:docMk/>
          <pc:sldMk cId="1819031140" sldId="350"/>
        </pc:sldMkLst>
        <pc:spChg chg="mod">
          <ac:chgData name="jan francis" userId="79642c83b9358b67" providerId="LiveId" clId="{086F21CA-5A5B-4C0A-BB91-1DB96E9354E5}" dt="2020-06-16T14:37:49.503" v="6374" actId="20577"/>
          <ac:spMkLst>
            <pc:docMk/>
            <pc:sldMk cId="1819031140" sldId="350"/>
            <ac:spMk id="5123" creationId="{00000000-0000-0000-0000-000000000000}"/>
          </ac:spMkLst>
        </pc:spChg>
        <pc:picChg chg="add del mod">
          <ac:chgData name="jan francis" userId="79642c83b9358b67" providerId="LiveId" clId="{086F21CA-5A5B-4C0A-BB91-1DB96E9354E5}" dt="2020-06-16T16:30:16.440" v="6377" actId="478"/>
          <ac:picMkLst>
            <pc:docMk/>
            <pc:sldMk cId="1819031140" sldId="350"/>
            <ac:picMk id="2" creationId="{2DD3BBFD-22A9-4548-9D13-9AED94176DE9}"/>
          </ac:picMkLst>
        </pc:picChg>
        <pc:picChg chg="add mod">
          <ac:chgData name="jan francis" userId="79642c83b9358b67" providerId="LiveId" clId="{086F21CA-5A5B-4C0A-BB91-1DB96E9354E5}" dt="2020-06-16T16:30:27.832" v="6381" actId="1076"/>
          <ac:picMkLst>
            <pc:docMk/>
            <pc:sldMk cId="1819031140" sldId="350"/>
            <ac:picMk id="3" creationId="{B49D3CBE-9F47-460B-BB27-EC62A8E86BB6}"/>
          </ac:picMkLst>
        </pc:picChg>
        <pc:picChg chg="del">
          <ac:chgData name="jan francis" userId="79642c83b9358b67" providerId="LiveId" clId="{086F21CA-5A5B-4C0A-BB91-1DB96E9354E5}" dt="2020-06-16T14:37:39.493" v="6327" actId="478"/>
          <ac:picMkLst>
            <pc:docMk/>
            <pc:sldMk cId="1819031140" sldId="350"/>
            <ac:picMk id="5" creationId="{B89A4DBC-A2FD-4B71-B153-4021AAB0CCF2}"/>
          </ac:picMkLst>
        </pc:picChg>
        <pc:picChg chg="del">
          <ac:chgData name="jan francis" userId="79642c83b9358b67" providerId="LiveId" clId="{086F21CA-5A5B-4C0A-BB91-1DB96E9354E5}" dt="2020-06-16T14:37:42.941" v="6328" actId="478"/>
          <ac:picMkLst>
            <pc:docMk/>
            <pc:sldMk cId="1819031140" sldId="350"/>
            <ac:picMk id="6" creationId="{D086D99B-9E8E-4E08-97DD-FA1796B0F3D1}"/>
          </ac:picMkLst>
        </pc:picChg>
      </pc:sldChg>
      <pc:sldChg chg="addSp delSp modSp add mod">
        <pc:chgData name="jan francis" userId="79642c83b9358b67" providerId="LiveId" clId="{086F21CA-5A5B-4C0A-BB91-1DB96E9354E5}" dt="2020-06-16T16:58:50.941" v="7101" actId="20577"/>
        <pc:sldMkLst>
          <pc:docMk/>
          <pc:sldMk cId="372156798" sldId="351"/>
        </pc:sldMkLst>
        <pc:spChg chg="mod">
          <ac:chgData name="jan francis" userId="79642c83b9358b67" providerId="LiveId" clId="{086F21CA-5A5B-4C0A-BB91-1DB96E9354E5}" dt="2020-06-16T16:58:50.941" v="7101" actId="20577"/>
          <ac:spMkLst>
            <pc:docMk/>
            <pc:sldMk cId="372156798" sldId="351"/>
            <ac:spMk id="5123" creationId="{00000000-0000-0000-0000-000000000000}"/>
          </ac:spMkLst>
        </pc:spChg>
        <pc:picChg chg="add mod">
          <ac:chgData name="jan francis" userId="79642c83b9358b67" providerId="LiveId" clId="{086F21CA-5A5B-4C0A-BB91-1DB96E9354E5}" dt="2020-06-16T16:57:48.773" v="7084" actId="14100"/>
          <ac:picMkLst>
            <pc:docMk/>
            <pc:sldMk cId="372156798" sldId="351"/>
            <ac:picMk id="2" creationId="{8CCFD68C-E03F-4181-BEDF-4E62775EB6C3}"/>
          </ac:picMkLst>
        </pc:picChg>
        <pc:picChg chg="mod">
          <ac:chgData name="jan francis" userId="79642c83b9358b67" providerId="LiveId" clId="{086F21CA-5A5B-4C0A-BB91-1DB96E9354E5}" dt="2020-06-16T16:51:24.171" v="6827" actId="1076"/>
          <ac:picMkLst>
            <pc:docMk/>
            <pc:sldMk cId="372156798" sldId="351"/>
            <ac:picMk id="3" creationId="{3BDC90B4-C6B6-44B3-9CBD-35E9B301B309}"/>
          </ac:picMkLst>
        </pc:picChg>
        <pc:picChg chg="del">
          <ac:chgData name="jan francis" userId="79642c83b9358b67" providerId="LiveId" clId="{086F21CA-5A5B-4C0A-BB91-1DB96E9354E5}" dt="2020-06-16T16:51:12.614" v="6809" actId="478"/>
          <ac:picMkLst>
            <pc:docMk/>
            <pc:sldMk cId="372156798" sldId="351"/>
            <ac:picMk id="1026" creationId="{564C00D4-81EF-4E92-8FE4-DBB1A9790556}"/>
          </ac:picMkLst>
        </pc:picChg>
      </pc:sldChg>
    </pc:docChg>
  </pc:docChgLst>
  <pc:docChgLst>
    <pc:chgData name="jan francis" userId="79642c83b9358b67" providerId="LiveId" clId="{22991EE5-5870-4660-88AF-AC67A74B59A9}"/>
    <pc:docChg chg="custSel addSld modSld">
      <pc:chgData name="jan francis" userId="79642c83b9358b67" providerId="LiveId" clId="{22991EE5-5870-4660-88AF-AC67A74B59A9}" dt="2020-08-03T22:14:45.525" v="136" actId="1076"/>
      <pc:docMkLst>
        <pc:docMk/>
      </pc:docMkLst>
      <pc:sldChg chg="addSp delSp modSp mod">
        <pc:chgData name="jan francis" userId="79642c83b9358b67" providerId="LiveId" clId="{22991EE5-5870-4660-88AF-AC67A74B59A9}" dt="2020-08-03T22:09:01.254" v="9" actId="1076"/>
        <pc:sldMkLst>
          <pc:docMk/>
          <pc:sldMk cId="0" sldId="332"/>
        </pc:sldMkLst>
        <pc:spChg chg="del">
          <ac:chgData name="jan francis" userId="79642c83b9358b67" providerId="LiveId" clId="{22991EE5-5870-4660-88AF-AC67A74B59A9}" dt="2020-08-03T22:08:49.625" v="6" actId="478"/>
          <ac:spMkLst>
            <pc:docMk/>
            <pc:sldMk cId="0" sldId="332"/>
            <ac:spMk id="4" creationId="{00000000-0000-0000-0000-000000000000}"/>
          </ac:spMkLst>
        </pc:spChg>
        <pc:picChg chg="add mod">
          <ac:chgData name="jan francis" userId="79642c83b9358b67" providerId="LiveId" clId="{22991EE5-5870-4660-88AF-AC67A74B59A9}" dt="2020-08-03T22:09:01.254" v="9" actId="1076"/>
          <ac:picMkLst>
            <pc:docMk/>
            <pc:sldMk cId="0" sldId="332"/>
            <ac:picMk id="5" creationId="{566BB9EB-10CD-4A83-96A4-8DBAEB356028}"/>
          </ac:picMkLst>
        </pc:picChg>
      </pc:sldChg>
      <pc:sldChg chg="modSp mod">
        <pc:chgData name="jan francis" userId="79642c83b9358b67" providerId="LiveId" clId="{22991EE5-5870-4660-88AF-AC67A74B59A9}" dt="2020-08-03T22:14:45.525" v="136" actId="1076"/>
        <pc:sldMkLst>
          <pc:docMk/>
          <pc:sldMk cId="1629993623" sldId="344"/>
        </pc:sldMkLst>
        <pc:spChg chg="mod">
          <ac:chgData name="jan francis" userId="79642c83b9358b67" providerId="LiveId" clId="{22991EE5-5870-4660-88AF-AC67A74B59A9}" dt="2020-08-03T22:14:11.129" v="133" actId="20577"/>
          <ac:spMkLst>
            <pc:docMk/>
            <pc:sldMk cId="1629993623" sldId="344"/>
            <ac:spMk id="5123" creationId="{00000000-0000-0000-0000-000000000000}"/>
          </ac:spMkLst>
        </pc:spChg>
        <pc:picChg chg="mod">
          <ac:chgData name="jan francis" userId="79642c83b9358b67" providerId="LiveId" clId="{22991EE5-5870-4660-88AF-AC67A74B59A9}" dt="2020-08-03T22:14:45.525" v="136" actId="1076"/>
          <ac:picMkLst>
            <pc:docMk/>
            <pc:sldMk cId="1629993623" sldId="344"/>
            <ac:picMk id="2" creationId="{45A8C15E-629A-4E79-A23C-609E42172F79}"/>
          </ac:picMkLst>
        </pc:picChg>
        <pc:picChg chg="mod">
          <ac:chgData name="jan francis" userId="79642c83b9358b67" providerId="LiveId" clId="{22991EE5-5870-4660-88AF-AC67A74B59A9}" dt="2020-08-03T22:14:38.237" v="135" actId="1076"/>
          <ac:picMkLst>
            <pc:docMk/>
            <pc:sldMk cId="1629993623" sldId="344"/>
            <ac:picMk id="5" creationId="{32C775A5-6918-498C-9909-E9D2C9A98A94}"/>
          </ac:picMkLst>
        </pc:picChg>
      </pc:sldChg>
      <pc:sldChg chg="modSp mod">
        <pc:chgData name="jan francis" userId="79642c83b9358b67" providerId="LiveId" clId="{22991EE5-5870-4660-88AF-AC67A74B59A9}" dt="2020-08-03T22:08:15.188" v="2" actId="14100"/>
        <pc:sldMkLst>
          <pc:docMk/>
          <pc:sldMk cId="2882143198" sldId="347"/>
        </pc:sldMkLst>
        <pc:picChg chg="mod">
          <ac:chgData name="jan francis" userId="79642c83b9358b67" providerId="LiveId" clId="{22991EE5-5870-4660-88AF-AC67A74B59A9}" dt="2020-08-03T22:08:15.188" v="2" actId="14100"/>
          <ac:picMkLst>
            <pc:docMk/>
            <pc:sldMk cId="2882143198" sldId="347"/>
            <ac:picMk id="7" creationId="{749F77B6-32CA-481E-BF19-3C9395B9351B}"/>
          </ac:picMkLst>
        </pc:picChg>
      </pc:sldChg>
      <pc:sldChg chg="modSp mod">
        <pc:chgData name="jan francis" userId="79642c83b9358b67" providerId="LiveId" clId="{22991EE5-5870-4660-88AF-AC67A74B59A9}" dt="2020-08-03T22:13:40.677" v="129" actId="13926"/>
        <pc:sldMkLst>
          <pc:docMk/>
          <pc:sldMk cId="4151176271" sldId="349"/>
        </pc:sldMkLst>
        <pc:spChg chg="mod">
          <ac:chgData name="jan francis" userId="79642c83b9358b67" providerId="LiveId" clId="{22991EE5-5870-4660-88AF-AC67A74B59A9}" dt="2020-08-03T22:13:40.677" v="129" actId="13926"/>
          <ac:spMkLst>
            <pc:docMk/>
            <pc:sldMk cId="4151176271" sldId="349"/>
            <ac:spMk id="5123" creationId="{00000000-0000-0000-0000-000000000000}"/>
          </ac:spMkLst>
        </pc:spChg>
      </pc:sldChg>
      <pc:sldChg chg="modSp mod">
        <pc:chgData name="jan francis" userId="79642c83b9358b67" providerId="LiveId" clId="{22991EE5-5870-4660-88AF-AC67A74B59A9}" dt="2020-08-03T22:11:30.850" v="21" actId="14100"/>
        <pc:sldMkLst>
          <pc:docMk/>
          <pc:sldMk cId="372156798" sldId="351"/>
        </pc:sldMkLst>
        <pc:picChg chg="mod">
          <ac:chgData name="jan francis" userId="79642c83b9358b67" providerId="LiveId" clId="{22991EE5-5870-4660-88AF-AC67A74B59A9}" dt="2020-08-03T22:11:30.850" v="21" actId="14100"/>
          <ac:picMkLst>
            <pc:docMk/>
            <pc:sldMk cId="372156798" sldId="351"/>
            <ac:picMk id="3" creationId="{3BDC90B4-C6B6-44B3-9CBD-35E9B301B309}"/>
          </ac:picMkLst>
        </pc:picChg>
      </pc:sldChg>
      <pc:sldChg chg="addSp delSp modSp add mod">
        <pc:chgData name="jan francis" userId="79642c83b9358b67" providerId="LiveId" clId="{22991EE5-5870-4660-88AF-AC67A74B59A9}" dt="2020-08-03T22:10:41.356" v="18" actId="1076"/>
        <pc:sldMkLst>
          <pc:docMk/>
          <pc:sldMk cId="2087299972" sldId="352"/>
        </pc:sldMkLst>
        <pc:spChg chg="del">
          <ac:chgData name="jan francis" userId="79642c83b9358b67" providerId="LiveId" clId="{22991EE5-5870-4660-88AF-AC67A74B59A9}" dt="2020-08-03T22:10:06.533" v="12"/>
          <ac:spMkLst>
            <pc:docMk/>
            <pc:sldMk cId="2087299972" sldId="352"/>
            <ac:spMk id="3" creationId="{00000000-0000-0000-0000-000000000000}"/>
          </ac:spMkLst>
        </pc:spChg>
        <pc:picChg chg="del">
          <ac:chgData name="jan francis" userId="79642c83b9358b67" providerId="LiveId" clId="{22991EE5-5870-4660-88AF-AC67A74B59A9}" dt="2020-08-03T22:10:04.379" v="11" actId="478"/>
          <ac:picMkLst>
            <pc:docMk/>
            <pc:sldMk cId="2087299972" sldId="352"/>
            <ac:picMk id="5" creationId="{566BB9EB-10CD-4A83-96A4-8DBAEB356028}"/>
          </ac:picMkLst>
        </pc:picChg>
        <pc:picChg chg="add mod">
          <ac:chgData name="jan francis" userId="79642c83b9358b67" providerId="LiveId" clId="{22991EE5-5870-4660-88AF-AC67A74B59A9}" dt="2020-08-03T22:10:41.356" v="18" actId="1076"/>
          <ac:picMkLst>
            <pc:docMk/>
            <pc:sldMk cId="2087299972" sldId="352"/>
            <ac:picMk id="6" creationId="{BA092EFE-4271-49FD-A188-43266A0E6605}"/>
          </ac:picMkLst>
        </pc:picChg>
      </pc:sldChg>
      <pc:sldChg chg="modSp new mod">
        <pc:chgData name="jan francis" userId="79642c83b9358b67" providerId="LiveId" clId="{22991EE5-5870-4660-88AF-AC67A74B59A9}" dt="2020-08-03T22:12:28.263" v="38" actId="20577"/>
        <pc:sldMkLst>
          <pc:docMk/>
          <pc:sldMk cId="1850693465" sldId="353"/>
        </pc:sldMkLst>
        <pc:spChg chg="mod">
          <ac:chgData name="jan francis" userId="79642c83b9358b67" providerId="LiveId" clId="{22991EE5-5870-4660-88AF-AC67A74B59A9}" dt="2020-08-03T22:12:28.263" v="38" actId="20577"/>
          <ac:spMkLst>
            <pc:docMk/>
            <pc:sldMk cId="1850693465" sldId="353"/>
            <ac:spMk id="2" creationId="{826A72C4-900B-4CDD-BA14-037779033B0E}"/>
          </ac:spMkLst>
        </pc:spChg>
      </pc:sldChg>
      <pc:sldChg chg="modSp add mod">
        <pc:chgData name="jan francis" userId="79642c83b9358b67" providerId="LiveId" clId="{22991EE5-5870-4660-88AF-AC67A74B59A9}" dt="2020-08-03T22:12:46.946" v="70" actId="20577"/>
        <pc:sldMkLst>
          <pc:docMk/>
          <pc:sldMk cId="3686049810" sldId="354"/>
        </pc:sldMkLst>
        <pc:spChg chg="mod">
          <ac:chgData name="jan francis" userId="79642c83b9358b67" providerId="LiveId" clId="{22991EE5-5870-4660-88AF-AC67A74B59A9}" dt="2020-08-03T22:12:46.946" v="70" actId="20577"/>
          <ac:spMkLst>
            <pc:docMk/>
            <pc:sldMk cId="3686049810" sldId="354"/>
            <ac:spMk id="2" creationId="{826A72C4-900B-4CDD-BA14-037779033B0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825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547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108: Galwedigaethau gwaith coed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4: Taith pren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77424"/>
            <a:ext cx="3394720" cy="382588"/>
          </a:xfrm>
        </p:spPr>
        <p:txBody>
          <a:bodyPr/>
          <a:lstStyle/>
          <a:p>
            <a:r>
              <a:rPr lang="cy-GB"/>
              <a:t>Diffygion pren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364656-69F3-4BD4-A23B-374D7E816171}"/>
              </a:ext>
            </a:extLst>
          </p:cNvPr>
          <p:cNvSpPr txBox="1"/>
          <p:nvPr/>
        </p:nvSpPr>
        <p:spPr>
          <a:xfrm>
            <a:off x="520155" y="1700165"/>
            <a:ext cx="58326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Holltau</a:t>
            </a:r>
            <a:r>
              <a:rPr lang="cy-GB" sz="1800" dirty="0"/>
              <a:t>: a achosir drwy sychu’n gyflym gan greu rhaniadau mewn pren fel arfer ar ddiwedd astell, a elwir weithiau’n wiriadau.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Rhannu</a:t>
            </a:r>
            <a:r>
              <a:rPr lang="cy-GB" sz="1800" dirty="0"/>
              <a:t>: pan fydd hollt yn teithio hyd yr astell gan ei hollti.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Cymysg (hollt taran)</a:t>
            </a:r>
            <a:r>
              <a:rPr lang="cy-GB" sz="1800" dirty="0"/>
              <a:t>: crac neu wanhau ar draws lled astell a achosir gan sioc sydyn yn cywasgu’r ffibrau, fel gyda mellt neu daranau, gan leihau’r cryfder yn sylweddol.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Hollt seren</a:t>
            </a:r>
            <a:r>
              <a:rPr lang="cy-GB" sz="1800" dirty="0"/>
              <a:t>: mae hollt seren yn cael ei achosi gan broses sychu gyflym neu anwastad, sy’n achosi i’r tu allan i’r boncyff grebachu’n gyflymach na’r canol.</a:t>
            </a:r>
            <a:r>
              <a:rPr lang="cy-GB" sz="1800" dirty="0">
                <a:solidFill>
                  <a:srgbClr val="202122"/>
                </a:solidFill>
                <a:latin typeface="Arial" panose="020B0604020202020204" pitchFamily="34" charset="0"/>
              </a:rPr>
              <a:t> Gall dod i gysylltiad â’r elfennau achosi hollt seren, fel y gall rhew wrth i’r goeden dyfu.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5CC4E82-4FC8-49BF-BCDE-B799AE960C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0" t="42431" r="68900" b="13629"/>
          <a:stretch/>
        </p:blipFill>
        <p:spPr>
          <a:xfrm>
            <a:off x="6372200" y="3827133"/>
            <a:ext cx="2592288" cy="22600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00055E-A3DC-4EAB-8A7A-AD01388740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88" t="50740" r="46063" b="26200"/>
          <a:stretch/>
        </p:blipFill>
        <p:spPr>
          <a:xfrm>
            <a:off x="6228184" y="1844824"/>
            <a:ext cx="2592288" cy="11860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3CAB2B-F597-4603-81F2-1A98DC000CD6}"/>
              </a:ext>
            </a:extLst>
          </p:cNvPr>
          <p:cNvSpPr txBox="1"/>
          <p:nvPr/>
        </p:nvSpPr>
        <p:spPr>
          <a:xfrm>
            <a:off x="6444208" y="1458194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Hollt taran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51AAD-B8BE-4674-B592-36BBBFB7B018}"/>
              </a:ext>
            </a:extLst>
          </p:cNvPr>
          <p:cNvSpPr txBox="1"/>
          <p:nvPr/>
        </p:nvSpPr>
        <p:spPr>
          <a:xfrm>
            <a:off x="6588224" y="3455147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Hollt seren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149" y="1030188"/>
            <a:ext cx="3394720" cy="382588"/>
          </a:xfrm>
        </p:spPr>
        <p:txBody>
          <a:bodyPr/>
          <a:lstStyle/>
          <a:p>
            <a:r>
              <a:rPr lang="cy-GB"/>
              <a:t>Diffygion pren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364656-69F3-4BD4-A23B-374D7E816171}"/>
              </a:ext>
            </a:extLst>
          </p:cNvPr>
          <p:cNvSpPr txBox="1"/>
          <p:nvPr/>
        </p:nvSpPr>
        <p:spPr>
          <a:xfrm>
            <a:off x="287524" y="1445245"/>
            <a:ext cx="856895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202122"/>
                </a:solidFill>
                <a:latin typeface="Arial" panose="020B0604020202020204" pitchFamily="34" charset="0"/>
              </a:rPr>
              <a:t>Hollt cwpan:</a:t>
            </a:r>
            <a:r>
              <a:rPr lang="cy-GB" sz="1800" dirty="0">
                <a:solidFill>
                  <a:srgbClr val="202122"/>
                </a:solidFill>
                <a:latin typeface="Arial" panose="020B0604020202020204" pitchFamily="34" charset="0"/>
              </a:rPr>
              <a:t> mae hollt cwpan neu gylch yn dilyn cylchoedd tyfiant ac mae’n gallu cael ei achosi gan dyfiant y goeden neu ar ôl iddi gael ei phlygu neu ei throelli mewn gwyntoedd.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202122"/>
                </a:solidFill>
                <a:latin typeface="Arial" panose="020B0604020202020204" pitchFamily="34" charset="0"/>
              </a:rPr>
              <a:t>Hollt calon:</a:t>
            </a:r>
            <a:r>
              <a:rPr lang="cy-GB" sz="1800" dirty="0">
                <a:solidFill>
                  <a:srgbClr val="202122"/>
                </a:solidFill>
                <a:latin typeface="Arial" panose="020B0604020202020204" pitchFamily="34" charset="0"/>
              </a:rPr>
              <a:t> sef crac yn agos at galon y goeden a achosir gan dymhorau gwael, neu drwy ddefnyddio coed sydd wedi’u torri ar ôl iddynt aeddfedu.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202122"/>
                </a:solidFill>
                <a:latin typeface="Arial" panose="020B0604020202020204" pitchFamily="34" charset="0"/>
              </a:rPr>
              <a:t>Hollt rhew</a:t>
            </a:r>
            <a:r>
              <a:rPr lang="cy-GB" sz="1800" dirty="0">
                <a:solidFill>
                  <a:srgbClr val="202122"/>
                </a:solidFill>
                <a:latin typeface="Arial" panose="020B0604020202020204" pitchFamily="34" charset="0"/>
              </a:rPr>
              <a:t>: caiff ei achosi gan leithder yn mynd i mewn i’r pren ac yn ymestyn gan galedu’r grawn ar wahân.</a:t>
            </a:r>
          </a:p>
          <a:p>
            <a:pPr marL="285750" lvl="0" indent="-28575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Cwympo</a:t>
            </a:r>
            <a:r>
              <a:rPr lang="cy-GB" sz="180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: caiff ei achosi gan broses sychu’n gyflym sy’n gwneud y pren yn wannach.</a:t>
            </a:r>
          </a:p>
          <a:p>
            <a:pPr marL="285750" lvl="0" indent="-28575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Crofennu</a:t>
            </a:r>
            <a:r>
              <a:rPr lang="cy-GB" sz="180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: sy’n cael ei achosi gan broses sychu'n gyflym, sy’n achosi i’r tu allan galedu tra mae’r tu mewn dal yn llaith.</a:t>
            </a:r>
          </a:p>
          <a:p>
            <a:pPr marL="285750" lvl="0" indent="-28575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Clymau</a:t>
            </a:r>
            <a:r>
              <a:rPr lang="cy-GB" sz="180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: mannau neu wagleoedd naturiol wan wedi’i achosi gan ganghennau a brigau’n tyfu o’r goeden.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Pydredd sych:</a:t>
            </a:r>
            <a:r>
              <a:rPr lang="cy-GB" sz="180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 gall ymosod ar unrhyw bren os oes ganddo un ffynhonnell ddŵr fel dŵr yn gollwng a gall deithio drwy garreg, gan ladd yr holl bren a’i droi yn bowdr gwyn. Gall deithio drwy sborau yn yr awyr neu dendrilau tebyg i winwydd.</a:t>
            </a:r>
          </a:p>
          <a:p>
            <a:pPr marL="285750" lvl="0" indent="-28575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kern="1200" dirty="0">
              <a:solidFill>
                <a:srgbClr val="000000"/>
              </a:solidFill>
              <a:latin typeface="Arial" pitchFamily="-105" charset="0"/>
              <a:ea typeface="ＭＳ Ｐゴシック" pitchFamily="-105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323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8267"/>
            <a:ext cx="4258816" cy="464509"/>
          </a:xfrm>
        </p:spPr>
        <p:txBody>
          <a:bodyPr/>
          <a:lstStyle/>
          <a:p>
            <a:r>
              <a:rPr lang="cy-GB" dirty="0"/>
              <a:t>Mwy o ddiffygion o ran pren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2905E18-7014-49C2-AF00-D3310B86A9A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4279" y="1707674"/>
            <a:ext cx="5914249" cy="4779903"/>
          </a:xfrm>
        </p:spPr>
        <p:txBody>
          <a:bodyPr/>
          <a:lstStyle/>
          <a:p>
            <a:pPr marL="285750" lvl="0" indent="-285750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Pydredd gwlyb</a:t>
            </a:r>
            <a:r>
              <a:rPr lang="cy-GB" sz="180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: gall pydredd gwlyb ymosod ar bren sy’n cynnwys 20% o leithder neu fwy. Mae’r ffwng yn ymosod ar y pren ac mae’n pydru i lwch meddal.</a:t>
            </a:r>
          </a:p>
          <a:p>
            <a:pPr marL="285750" lvl="0" indent="-285750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Staen glas:</a:t>
            </a:r>
            <a:r>
              <a:rPr lang="cy-GB" sz="180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 ffwng sydd i’w weld yn naturiol pan fo’r cynnwys lleithder yn uwch nag 20% gan achosi colli lliw.</a:t>
            </a:r>
          </a:p>
          <a:p>
            <a:pPr marL="285750" lvl="0" indent="-285750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Poced resin</a:t>
            </a:r>
            <a:r>
              <a:rPr lang="cy-GB" sz="180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: poced wag wedi ei llenwi â resin fel y gwelir yn y rhan fwyaf o goed meddal.</a:t>
            </a:r>
          </a:p>
          <a:p>
            <a:pPr marL="285750" lvl="0" indent="-285750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Grawn sbiral</a:t>
            </a:r>
            <a:r>
              <a:rPr lang="cy-GB" sz="180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: sy’n deillio o straen ar y goeden wrth iddi dyfu, gan gynnwys ei safle a’i chyflwr amgylcheddol</a:t>
            </a:r>
          </a:p>
          <a:p>
            <a:pPr marL="285750" lvl="0" indent="-285750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  <a:cs typeface="Calibri" panose="020F0502020204030204" pitchFamily="34" charset="0"/>
              </a:rPr>
              <a:t>Crwybro</a:t>
            </a:r>
            <a:r>
              <a:rPr lang="cy-GB" sz="180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  <a:cs typeface="Calibri" panose="020F0502020204030204" pitchFamily="34" charset="0"/>
              </a:rPr>
              <a:t>: mae crwybro yn digwydd yn rhan fewnol y pren, nad oes modd ei weld bob amser. Gall ddigwydd yn sgil y straen sy’n datblygu wrth sychu’r pren.</a:t>
            </a:r>
          </a:p>
          <a:p>
            <a:endParaRPr lang="en-GB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5FC0CB-2702-4545-8892-1C263D8EB8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974" t="54250" r="20213" b="17376"/>
          <a:stretch/>
        </p:blipFill>
        <p:spPr>
          <a:xfrm>
            <a:off x="6082897" y="1546543"/>
            <a:ext cx="2882055" cy="20162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800F95-E7D3-4A5A-A8F0-5028968762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657" t="28737" r="34250" b="50764"/>
          <a:stretch/>
        </p:blipFill>
        <p:spPr>
          <a:xfrm>
            <a:off x="6120051" y="4365104"/>
            <a:ext cx="3023949" cy="12870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DB36CC-3DD5-4ADB-9D85-D1E92820A49C}"/>
              </a:ext>
            </a:extLst>
          </p:cNvPr>
          <p:cNvSpPr txBox="1"/>
          <p:nvPr/>
        </p:nvSpPr>
        <p:spPr>
          <a:xfrm>
            <a:off x="6238528" y="1251645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Pydredd gwlyb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AB47DD-5F1B-470C-9E2A-27C6795E37D8}"/>
              </a:ext>
            </a:extLst>
          </p:cNvPr>
          <p:cNvSpPr txBox="1"/>
          <p:nvPr/>
        </p:nvSpPr>
        <p:spPr>
          <a:xfrm>
            <a:off x="6299788" y="3876165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Crwybro</a:t>
            </a:r>
          </a:p>
        </p:txBody>
      </p:sp>
    </p:spTree>
    <p:extLst>
      <p:ext uri="{BB962C8B-B14F-4D97-AF65-F5344CB8AC3E}">
        <p14:creationId xmlns:p14="http://schemas.microsoft.com/office/powerpoint/2010/main" val="3671369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178696" cy="1080120"/>
          </a:xfrm>
        </p:spPr>
        <p:txBody>
          <a:bodyPr/>
          <a:lstStyle/>
          <a:p>
            <a:r>
              <a:rPr lang="cy-GB"/>
              <a:t>Anffurfiadau pren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364656-69F3-4BD4-A23B-374D7E816171}"/>
              </a:ext>
            </a:extLst>
          </p:cNvPr>
          <p:cNvSpPr txBox="1"/>
          <p:nvPr/>
        </p:nvSpPr>
        <p:spPr>
          <a:xfrm>
            <a:off x="251520" y="1502306"/>
            <a:ext cx="6192688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Bwa</a:t>
            </a:r>
            <a:r>
              <a:rPr lang="cy-GB" sz="1800" dirty="0"/>
              <a:t>: fel arfer yn cael ei achosi gan densiwn anwastad o ganlyniad i sychu a phentyrru gwael neu gellir ei dorri o stoc wedi plygu.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Cam</a:t>
            </a:r>
            <a:r>
              <a:rPr lang="cy-GB" sz="1800" dirty="0"/>
              <a:t>: a achosir fel arfer gan densiwn anwastad o ganlyniad i broses sychu a phentyrru gwael, neu ei fod wedi cael ei rwygo o ddarn o stoc wedi plygu gan ddefnyddio gwasgedd.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Cwpanu</a:t>
            </a:r>
            <a:r>
              <a:rPr lang="cy-GB" sz="1800" dirty="0"/>
              <a:t>: fel arfer i’w weld mewn toriadau tangiadol a achosir gan densiwn anwastad ar wynebau croes.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Troi</a:t>
            </a:r>
            <a:r>
              <a:rPr lang="cy-GB" sz="1800" dirty="0"/>
              <a:t>: fe’i hachosir fel arfer gan rawn wedi troi wrth i’r goeden dyfu, weithiau oherwydd gwyntoedd cryf neu gall gael ei achosi gan broses sychu anwastad a phentyrru gwael.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Ymyl ddi-lif</a:t>
            </a:r>
            <a:r>
              <a:rPr lang="cy-GB" sz="1800" dirty="0"/>
              <a:t>: pan fydd y rhisgl a’r gwynnin i’w gweld ar hyd ymyl y pren.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F15971-F73A-4D07-A12B-1C174FE215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13" t="63627" r="34250" b="17800"/>
          <a:stretch/>
        </p:blipFill>
        <p:spPr>
          <a:xfrm>
            <a:off x="6479704" y="1556792"/>
            <a:ext cx="2664296" cy="9552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0A370E-D5EE-4186-A6D1-35BF216900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13" t="31800" r="34250" b="43000"/>
          <a:stretch/>
        </p:blipFill>
        <p:spPr>
          <a:xfrm>
            <a:off x="6469563" y="4869160"/>
            <a:ext cx="2664296" cy="12961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94F055-4330-4423-A119-39E1D66D07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350" t="59613" r="60238" b="19200"/>
          <a:stretch/>
        </p:blipFill>
        <p:spPr>
          <a:xfrm>
            <a:off x="6514762" y="3140968"/>
            <a:ext cx="2232248" cy="10897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BAC8FA-82BE-4C3C-A2C9-6C26375C1092}"/>
              </a:ext>
            </a:extLst>
          </p:cNvPr>
          <p:cNvSpPr txBox="1"/>
          <p:nvPr/>
        </p:nvSpPr>
        <p:spPr>
          <a:xfrm>
            <a:off x="6444208" y="1263684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Bwa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1322E4-4A99-469E-A554-D868088F58B1}"/>
              </a:ext>
            </a:extLst>
          </p:cNvPr>
          <p:cNvSpPr txBox="1"/>
          <p:nvPr/>
        </p:nvSpPr>
        <p:spPr>
          <a:xfrm>
            <a:off x="6444208" y="2886402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Cwpanu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88FD5A-4115-4027-9882-93D1B244E7E8}"/>
              </a:ext>
            </a:extLst>
          </p:cNvPr>
          <p:cNvSpPr txBox="1"/>
          <p:nvPr/>
        </p:nvSpPr>
        <p:spPr>
          <a:xfrm>
            <a:off x="6484979" y="4561383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Troi</a:t>
            </a:r>
          </a:p>
        </p:txBody>
      </p:sp>
    </p:spTree>
    <p:extLst>
      <p:ext uri="{BB962C8B-B14F-4D97-AF65-F5344CB8AC3E}">
        <p14:creationId xmlns:p14="http://schemas.microsoft.com/office/powerpoint/2010/main" val="1898786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A72C4-900B-4CDD-BA14-037779033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Mathau o orffeniad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91211-BF76-46B8-BA77-66A9A48DD2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07724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Pren moel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Preimar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Paent sgleiniog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Paent satin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Farnais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Olew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Cwyr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01319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0"/>
              <a:t>Beth yw manteision defnyddio pren dros ddeunyddiau eraill?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73931" y="1512000"/>
            <a:ext cx="4223914" cy="4338000"/>
          </a:xfrm>
        </p:spPr>
        <p:txBody>
          <a:bodyPr/>
          <a:lstStyle/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Mae pren yn ffynhonnell adfywiol o ddeunyddiau adeiladu ac felly mae’n eco-gyfeillgar.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Gellir trwsio pren yn hawdd, yn aml heb unrhyw dystiolaeth amlwg o ddifrod.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Gellir trin pren a’i orffen i’w ddiogelu â chynnyrch naturiol, fel olewau a chwyrau.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Mae pren yn edrych yn hardd ac yn gynnes o’i gymharu â deunyddiau eraill.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Mae gan bren briodweddau inswleiddio da a gall bara am amser hir os gofelir amdano.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Mae pren yn ymarferol iawn ac mae’n ymateb yn dda i adlynion a gosodiadau.</a:t>
            </a:r>
          </a:p>
          <a:p>
            <a:pPr marL="285750" lvl="2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285750" lvl="2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285750" lvl="2" indent="-285750"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6BB9EB-10CD-4A83-96A4-8DBAEB3560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9865" y="1512000"/>
            <a:ext cx="4380203" cy="328515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 O ble daw pren?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521313" cy="4846724"/>
          </a:xfrm>
        </p:spPr>
        <p:txBody>
          <a:bodyPr/>
          <a:lstStyle/>
          <a:p>
            <a:pPr marL="0" indent="0"/>
            <a:r>
              <a:rPr lang="cy-GB"/>
              <a:t> Prosesau i greu cynhyrchion saernïaeth a gwaith coed</a:t>
            </a:r>
          </a:p>
          <a:p>
            <a:pPr marL="457200" lvl="1" indent="-457200">
              <a:buFont typeface="+mj-lt"/>
              <a:buAutoNum type="arabicPeriod"/>
            </a:pPr>
            <a:r>
              <a:rPr lang="cy-GB"/>
              <a:t>Coetir neu goedwig</a:t>
            </a:r>
          </a:p>
          <a:p>
            <a:pPr marL="457200" lvl="1" indent="-457200">
              <a:buFont typeface="+mj-lt"/>
              <a:buAutoNum type="arabicPeriod"/>
            </a:pPr>
            <a:r>
              <a:rPr lang="cy-GB"/>
              <a:t>Cynaeafu/storio</a:t>
            </a:r>
          </a:p>
          <a:p>
            <a:pPr marL="457200" lvl="1" indent="-457200">
              <a:buFont typeface="+mj-lt"/>
              <a:buAutoNum type="arabicPeriod"/>
            </a:pPr>
            <a:r>
              <a:rPr lang="cy-GB"/>
              <a:t>Trosi/storio</a:t>
            </a:r>
          </a:p>
          <a:p>
            <a:pPr marL="457200" lvl="1" indent="-457200">
              <a:buFont typeface="+mj-lt"/>
              <a:buAutoNum type="arabicPeriod"/>
            </a:pPr>
            <a:r>
              <a:rPr lang="cy-GB"/>
              <a:t>Sychu’r pren/storio</a:t>
            </a:r>
          </a:p>
          <a:p>
            <a:pPr marL="457200" lvl="1" indent="-457200">
              <a:buFont typeface="+mj-lt"/>
              <a:buAutoNum type="arabicPeriod"/>
            </a:pPr>
            <a:r>
              <a:rPr lang="cy-GB"/>
              <a:t>Llifio garw a graddio’r pren/storio</a:t>
            </a:r>
          </a:p>
          <a:p>
            <a:pPr marL="457200" lvl="1" indent="-457200">
              <a:buFont typeface="+mj-lt"/>
              <a:buAutoNum type="arabicPeriod"/>
            </a:pPr>
            <a:r>
              <a:rPr lang="cy-GB"/>
              <a:t>Peiriannu’r pren (PSE, CLS)/storio</a:t>
            </a:r>
          </a:p>
          <a:p>
            <a:pPr marL="457200" lvl="1" indent="-457200">
              <a:buFont typeface="+mj-lt"/>
              <a:buAutoNum type="arabicPeriod"/>
            </a:pPr>
            <a:r>
              <a:rPr lang="cy-GB"/>
              <a:t>Rhoi dimensiwn i’r pren/storio</a:t>
            </a:r>
          </a:p>
          <a:p>
            <a:pPr marL="457200" lvl="1" indent="-457200">
              <a:buFont typeface="+mj-lt"/>
              <a:buAutoNum type="arabicPeriod"/>
            </a:pPr>
            <a:r>
              <a:rPr lang="cy-GB"/>
              <a:t>Gweithgynhyrchu’r cynnyrch/cyflenwi i’r safle</a:t>
            </a:r>
          </a:p>
          <a:p>
            <a:pPr marL="457200" lvl="1" indent="-457200">
              <a:buFont typeface="+mj-lt"/>
              <a:buAutoNum type="arabicPeriod"/>
            </a:pPr>
            <a:r>
              <a:rPr lang="cy-GB"/>
              <a:t>Trin a gorchuddio pren</a:t>
            </a:r>
          </a:p>
          <a:p>
            <a:pPr lvl="1"/>
            <a:endParaRPr lang="en-US" dirty="0">
              <a:ea typeface="ＭＳ Ｐゴシック" pitchFamily="-105" charset="-128"/>
            </a:endParaRPr>
          </a:p>
          <a:p>
            <a:pPr marL="0" lvl="1" indent="0">
              <a:buNone/>
            </a:pPr>
            <a:r>
              <a:rPr lang="cy-GB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                                       </a:t>
            </a:r>
          </a:p>
          <a:p>
            <a:pPr lvl="1"/>
            <a:endParaRPr lang="en-US" dirty="0">
              <a:ea typeface="ＭＳ Ｐゴシック" pitchFamily="-105" charset="-128"/>
            </a:endParaRPr>
          </a:p>
          <a:p>
            <a:pPr lvl="1"/>
            <a:endParaRPr lang="en-US" dirty="0">
              <a:ea typeface="ＭＳ Ｐゴシック" pitchFamily="-105" charset="-128"/>
            </a:endParaRPr>
          </a:p>
          <a:p>
            <a:pPr marL="0" lvl="1" indent="0">
              <a:buNone/>
            </a:pPr>
            <a:r>
              <a:rPr lang="cy-GB" sz="160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cy-GB" sz="1000">
                <a:ea typeface="ＭＳ Ｐゴシック" pitchFamily="-105" charset="-128"/>
                <a:cs typeface="ＭＳ Ｐゴシック" pitchFamily="-105" charset="-128"/>
              </a:rPr>
              <a:t>Defnyddiwch yr arddull hon ar gyfer ffynonellau.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EE43C3-AF84-4901-B2C1-2D0A47EFBF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2157642"/>
            <a:ext cx="2625756" cy="35010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587" y="1017642"/>
            <a:ext cx="8229600" cy="360040"/>
          </a:xfrm>
        </p:spPr>
        <p:txBody>
          <a:bodyPr/>
          <a:lstStyle/>
          <a:p>
            <a:r>
              <a:rPr lang="cy-GB"/>
              <a:t>Y goedwig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2587" y="1588335"/>
            <a:ext cx="8453154" cy="4833458"/>
          </a:xfrm>
        </p:spPr>
        <p:txBody>
          <a:bodyPr/>
          <a:lstStyle/>
          <a:p>
            <a:pPr lvl="1"/>
            <a:r>
              <a:rPr lang="cy-GB"/>
              <a:t>Amodau pridd/golau</a:t>
            </a:r>
          </a:p>
          <a:p>
            <a:pPr lvl="1"/>
            <a:r>
              <a:rPr lang="cy-GB"/>
              <a:t>Prysgoedio a theneuo er mwyn cynnal coed ac isdyfiant iach</a:t>
            </a:r>
          </a:p>
          <a:p>
            <a:pPr lvl="1"/>
            <a:r>
              <a:rPr lang="cy-GB"/>
              <a:t>Effeithiau gwynt (wedi’u lleihau mewn coedwigoedd trwchus)</a:t>
            </a:r>
          </a:p>
          <a:p>
            <a:pPr lvl="1"/>
            <a:r>
              <a:rPr lang="cy-GB"/>
              <a:t>Pydru, haint a bwr</a:t>
            </a:r>
          </a:p>
          <a:p>
            <a:pPr lvl="1"/>
            <a:r>
              <a:rPr lang="cy-GB"/>
              <a:t>Paraseitiaid ac ymosodiadau gan bryfed</a:t>
            </a:r>
          </a:p>
          <a:p>
            <a:pPr lvl="1"/>
            <a:r>
              <a:rPr lang="cy-GB"/>
              <a:t>Cylchoedd twf, twf cyflym/araf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54E132-BF0C-4AAC-B83C-2333AAAE20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9669" y="3897007"/>
            <a:ext cx="3454331" cy="19442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Dulliau trosi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48827" y="1592796"/>
            <a:ext cx="5347309" cy="3672408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cy-GB" sz="1800" dirty="0"/>
              <a:t>Mathau o doriadau wrth drosi coed:</a:t>
            </a:r>
            <a:endParaRPr lang="cy-GB" sz="1800" b="1" dirty="0"/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b="1" dirty="0"/>
              <a:t>Toriadau tangiadol: </a:t>
            </a:r>
            <a:r>
              <a:rPr lang="cy-GB" sz="1800" dirty="0"/>
              <a:t>Mae’r rhain yn cael eu gwneud fel tangiad i’r grawn, yn aml drwy’r boncyff i gyd. Cânt eu galw'n doriadau’r goron hefyd. Mae’r byrddau yn cael eu siapio'n fanwl, ond maen nhw’n dueddol o gwpanu, gwahanu a hollti yn y pen.</a:t>
            </a:r>
          </a:p>
          <a:p>
            <a:pPr marL="284400" indent="-2844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b="1" dirty="0"/>
              <a:t>Toriadau rheiddiol: </a:t>
            </a:r>
            <a:r>
              <a:rPr lang="cy-GB" sz="1800" dirty="0"/>
              <a:t>Mae’r boncyff yn cael ei lifio i bedwar chwarter ar ongl reiddiol. Caiff hyn ei alw'n llifiad rheiddiol. Ar ôl hynny, bydd pob chwarter wedyn yn cael ei lifio â phlaen. Mae ganddo reiddennau creiddiol unigryw ac mae’n fwy sefydlog na thoriadau tangiadol.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844F8-E65F-4BDB-8052-2A7319E3CE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52" b="26332"/>
          <a:stretch/>
        </p:blipFill>
        <p:spPr>
          <a:xfrm>
            <a:off x="5796137" y="1207478"/>
            <a:ext cx="3018848" cy="270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7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Mathau o doriadau wrth drosi boncyff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08889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b="1"/>
              <a:t>Llifiad drwodd (toriadau coron): </a:t>
            </a:r>
            <a:r>
              <a:rPr lang="cy-GB"/>
              <a:t>Mae’n cynhyrchu byrddau llydan wedi’u torri’n dangiadol. Y broses felino hawsaf gan nad oes angen i chi droi'r boncyff.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b="1"/>
              <a:t>Llifiad rheiddiol: </a:t>
            </a:r>
            <a:r>
              <a:rPr lang="cy-GB"/>
              <a:t>Dull traddodiadol o gynhyrchu byrddau rheiddiol. Mae’n cymryd llawer o amser ond mae’n gynnyrch llawer mwy sefydlog.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648671-0526-433E-9DDE-5889BFF09D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75" t="38618" r="46850" b="27600"/>
          <a:stretch/>
        </p:blipFill>
        <p:spPr>
          <a:xfrm>
            <a:off x="6084168" y="1390587"/>
            <a:ext cx="2248071" cy="20863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8F44AD-7D24-42D1-A95E-1359F7D6C6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080" t="40290" r="38081" b="23401"/>
          <a:stretch/>
        </p:blipFill>
        <p:spPr>
          <a:xfrm>
            <a:off x="6223607" y="4104504"/>
            <a:ext cx="2435320" cy="20863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0B4F7A-8D8D-4571-AA53-C4B9016A49AF}"/>
              </a:ext>
            </a:extLst>
          </p:cNvPr>
          <p:cNvSpPr txBox="1"/>
          <p:nvPr/>
        </p:nvSpPr>
        <p:spPr>
          <a:xfrm>
            <a:off x="6223607" y="986810"/>
            <a:ext cx="2020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Llifiad drwodd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7D6910-29CC-47B4-81F0-E841AD80D9F1}"/>
              </a:ext>
            </a:extLst>
          </p:cNvPr>
          <p:cNvSpPr txBox="1"/>
          <p:nvPr/>
        </p:nvSpPr>
        <p:spPr>
          <a:xfrm>
            <a:off x="6311438" y="3784855"/>
            <a:ext cx="2020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Llifiad rheiddiol</a:t>
            </a:r>
          </a:p>
        </p:txBody>
      </p:sp>
    </p:spTree>
    <p:extLst>
      <p:ext uri="{BB962C8B-B14F-4D97-AF65-F5344CB8AC3E}">
        <p14:creationId xmlns:p14="http://schemas.microsoft.com/office/powerpoint/2010/main" val="751949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Mathau o doriadau wrth drosi boncyff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700808"/>
            <a:ext cx="5492297" cy="4059192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b="1"/>
              <a:t>Calon mewn bocs: </a:t>
            </a:r>
            <a:r>
              <a:rPr lang="cy-GB"/>
              <a:t>Mae calon mewn bocs yn gyfuniad o ddulliau eraill ond yn osgoi calon y goeden. Defnyddir y dull hwn os yw calon y goeden yn ddiffygiol (h.y. wedi pydru).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b="1"/>
              <a:t>Tangiadol:</a:t>
            </a:r>
            <a:r>
              <a:rPr lang="cy-GB"/>
              <a:t> Mae’n cael ei ddefnyddio ar gyfer pren strwythurol (fel distiau llawr) gan mai ffurfweddiad y graen sy’n ffurfio’r rhan fwyaf o gryfder cylch y goeden. Yn y llun a ddangosir yma, mae’r galon mewn bocs.</a:t>
            </a:r>
          </a:p>
          <a:p>
            <a:pPr>
              <a:defRPr/>
            </a:pPr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76A3BD-EF62-4DA8-8687-7907A65AF1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25" t="28039" r="44850" b="30400"/>
          <a:stretch/>
        </p:blipFill>
        <p:spPr>
          <a:xfrm>
            <a:off x="6084168" y="1390588"/>
            <a:ext cx="2448272" cy="22335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BA3FF4-7FA9-4A82-A4CE-01AC26ED2D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25" t="37904" r="43701" b="20600"/>
          <a:stretch/>
        </p:blipFill>
        <p:spPr>
          <a:xfrm>
            <a:off x="6204465" y="4077071"/>
            <a:ext cx="2448272" cy="21343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DA7CD3-24B6-4856-8107-428E1E34BA4E}"/>
              </a:ext>
            </a:extLst>
          </p:cNvPr>
          <p:cNvSpPr txBox="1"/>
          <p:nvPr/>
        </p:nvSpPr>
        <p:spPr>
          <a:xfrm>
            <a:off x="6084168" y="1008000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Calon mewn bocs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C8F91C-7A54-47C9-A292-0CE0A982412B}"/>
              </a:ext>
            </a:extLst>
          </p:cNvPr>
          <p:cNvSpPr txBox="1"/>
          <p:nvPr/>
        </p:nvSpPr>
        <p:spPr>
          <a:xfrm>
            <a:off x="6204465" y="3848371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b="1"/>
              <a:t>Tangiadol</a:t>
            </a:r>
          </a:p>
        </p:txBody>
      </p:sp>
    </p:spTree>
    <p:extLst>
      <p:ext uri="{BB962C8B-B14F-4D97-AF65-F5344CB8AC3E}">
        <p14:creationId xmlns:p14="http://schemas.microsoft.com/office/powerpoint/2010/main" val="1629993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Pentyrru a sychu 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323528" y="1413855"/>
            <a:ext cx="8686800" cy="4797320"/>
          </a:xfrm>
        </p:spPr>
        <p:txBody>
          <a:bodyPr/>
          <a:lstStyle/>
          <a:p>
            <a:pPr>
              <a:spcAft>
                <a:spcPts val="500"/>
              </a:spcAft>
              <a:defRPr/>
            </a:pPr>
            <a:r>
              <a:rPr lang="cy-GB" sz="1700" dirty="0"/>
              <a:t>Cyn y gellir defnyddio’r rhan fwyaf o bren, mae’n rhaid iddo golli 50% o’r dŵr sydd yn y goeden pan gaiff ei thorri i osgoi pydru, cryfhau a mynd yn ysgafnach, osgoi crebachu ar ôl ffitio a chaniatáu iddo gael ei orchuddio. Rhaid i bren wedi’i sychu fod ag 20% neu lai o ddŵr ar y mwyaf er mwyn osgoi pydredd gwlyb. Gwneir y gwaith sychu mewn dwy ffordd: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700" b="1" dirty="0"/>
              <a:t>Sychu gydag aer: </a:t>
            </a:r>
            <a:r>
              <a:rPr lang="cy-GB" sz="1700" dirty="0"/>
              <a:t>Mae pren yn cael ei bentyrru’n fflat a’i wahanu gan ‘sticeri’ er mwyn i’r aer gylchredeg yn gyfartal. Yna caiff ei orchuddio i’w amddiffyn rhag glaw ac UV a'i adael i sychu fel arfer am flwyddyn i bob modfedd o drwch. Mae sychu gydag aer wedi’u cyfyngu i </a:t>
            </a:r>
            <a:r>
              <a:rPr lang="cy-GB" sz="1600" dirty="0"/>
              <a:t>leihau</a:t>
            </a:r>
            <a:r>
              <a:rPr lang="cy-GB" sz="1700" dirty="0"/>
              <a:t> lleithder cyffredinol i 14% (dim digon ar gyfer rhywfaint o waith coed mewnol).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700" b="1" dirty="0"/>
              <a:t>Sychu gydag odyn: </a:t>
            </a:r>
            <a:r>
              <a:rPr lang="cy-GB" sz="1700" dirty="0"/>
              <a:t>Mae pren yn cael ei stacio a’i wahanu gan ‘sticeri’ er mwyn i’r aer gylchredeg yn gyfartal ac yna’n cael ei sychu’n araf mewn odyn wedi’i wresogi am 10 awr i 28 diwrnod, yn dibynnu ar fath a thrwch. Mae hyn yn lleihau lleithder cyffredinol i 20% neu hyd yn oed i lawr i 6% (angenrheidiol ar gyfer gwaith coed mewnol ger ffynonellau gwres).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0432B2-C642-42B5-A315-8106F5416674}"/>
              </a:ext>
            </a:extLst>
          </p:cNvPr>
          <p:cNvSpPr/>
          <p:nvPr/>
        </p:nvSpPr>
        <p:spPr>
          <a:xfrm>
            <a:off x="6084168" y="6054398"/>
            <a:ext cx="221887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y-GB" sz="1100" dirty="0">
                <a:solidFill>
                  <a:schemeClr val="accent1">
                    <a:lumMod val="75000"/>
                  </a:schemeClr>
                </a:solidFill>
              </a:rPr>
              <a:t>cornwallhardwoodsupplies.co.uk</a:t>
            </a:r>
          </a:p>
        </p:txBody>
      </p:sp>
    </p:spTree>
    <p:extLst>
      <p:ext uri="{BB962C8B-B14F-4D97-AF65-F5344CB8AC3E}">
        <p14:creationId xmlns:p14="http://schemas.microsoft.com/office/powerpoint/2010/main" val="3397109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018652"/>
            <a:ext cx="8229600" cy="437519"/>
          </a:xfrm>
        </p:spPr>
        <p:txBody>
          <a:bodyPr/>
          <a:lstStyle/>
          <a:p>
            <a:r>
              <a:rPr lang="cy-GB"/>
              <a:t>Graddau pren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323528" y="1539443"/>
            <a:ext cx="8712968" cy="4393102"/>
          </a:xfrm>
        </p:spPr>
        <p:txBody>
          <a:bodyPr/>
          <a:lstStyle/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dirty="0"/>
              <a:t> </a:t>
            </a:r>
            <a:r>
              <a:rPr lang="cy-GB" dirty="0"/>
              <a:t>Scant: (Pren Sgandinafaidd) sbriws wedi’i dyfu’n araf (pren gwyn) C16</a:t>
            </a:r>
          </a:p>
          <a:p>
            <a:pPr marL="342900" indent="-34290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dirty="0"/>
              <a:t>CLS: (Safon coed Canada) lled-orffenedig, pren ymyl esmwyth C16</a:t>
            </a:r>
          </a:p>
          <a:p>
            <a:pPr marL="342900" indent="-34290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dirty="0"/>
              <a:t>C16/24: sgoriau cryfder yn seiliedig ar y raddfa y mae’r pren yn tyfu ac yn gallu gwrthsefyll straen. (mwy o gylchoedd tyfiant=coeden gryfach)</a:t>
            </a:r>
          </a:p>
          <a:p>
            <a:pPr marL="342900" indent="-34290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dirty="0"/>
              <a:t>PSE: (wedi’i blaenio, gydag ymyl sgwâr) fel arfer yn berthnasol i gochwydd sydd wedi’i blaenio’n sgwâr i’w ddefnyddio y tu mewn ar ôl cael ei lifio'n fras</a:t>
            </a:r>
          </a:p>
          <a:p>
            <a:pPr marL="342900" indent="-34290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dirty="0"/>
              <a:t>Pren carcas wedi’i lifio’n fras: wedi’i dorri mewn modfeddi fel arfer, anorffenedig</a:t>
            </a:r>
          </a:p>
          <a:p>
            <a:pPr marL="342900" indent="-34290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dirty="0"/>
              <a:t>Pren gydag ymyl ddi-lif: planciau mawr wedi’u llifio'n fras, yn aml gyda’r rhisgl dal ynghlwm ar ôl llifiad drwodd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0432B2-C642-42B5-A315-8106F5416674}"/>
              </a:ext>
            </a:extLst>
          </p:cNvPr>
          <p:cNvSpPr/>
          <p:nvPr/>
        </p:nvSpPr>
        <p:spPr>
          <a:xfrm>
            <a:off x="6084168" y="6453336"/>
            <a:ext cx="221887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y-GB" sz="1100">
                <a:solidFill>
                  <a:schemeClr val="accent1">
                    <a:lumMod val="75000"/>
                  </a:schemeClr>
                </a:solidFill>
              </a:rPr>
              <a:t>cornwallhardwoodsupplies.co.uk</a:t>
            </a:r>
          </a:p>
        </p:txBody>
      </p:sp>
    </p:spTree>
    <p:extLst>
      <p:ext uri="{BB962C8B-B14F-4D97-AF65-F5344CB8AC3E}">
        <p14:creationId xmlns:p14="http://schemas.microsoft.com/office/powerpoint/2010/main" val="4256917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4569D-6C41-4115-90D4-C86952370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124" y="990937"/>
            <a:ext cx="8229600" cy="382588"/>
          </a:xfrm>
        </p:spPr>
        <p:txBody>
          <a:bodyPr/>
          <a:lstStyle/>
          <a:p>
            <a:r>
              <a:rPr lang="cy-GB"/>
              <a:t>Profi a graddio straen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8AF47-EB8E-4974-9E6F-91E15F8D6D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9124" y="3434333"/>
            <a:ext cx="5126972" cy="1296144"/>
          </a:xfrm>
        </p:spPr>
        <p:txBody>
          <a:bodyPr/>
          <a:lstStyle/>
          <a:p>
            <a:r>
              <a:rPr lang="cy-GB" dirty="0"/>
              <a:t>Mae’r Safon Brydeinig BS 5268 yn nodi bod 12 </a:t>
            </a:r>
            <a:r>
              <a:rPr lang="cy-GB" b="1" dirty="0"/>
              <a:t>gradd</a:t>
            </a:r>
            <a:r>
              <a:rPr lang="cy-GB" dirty="0"/>
              <a:t> cryfder, ond y rhai a ddefnyddir fwyaf yw C16 a C24. Defnyddir y ddwy </a:t>
            </a:r>
            <a:r>
              <a:rPr lang="cy-GB" b="1" dirty="0"/>
              <a:t>radd</a:t>
            </a:r>
            <a:r>
              <a:rPr lang="cy-GB" dirty="0"/>
              <a:t> mewn cymwysiadau strwythurol ac maent yn addas ar gyfer gwahanol </a:t>
            </a:r>
            <a:r>
              <a:rPr lang="cy-GB" b="1" dirty="0"/>
              <a:t>lwythi</a:t>
            </a:r>
            <a:r>
              <a:rPr lang="cy-GB" dirty="0"/>
              <a:t>. Fe’u defnyddir ar gyfer distiau llawr, ceibrennau, stydiau strwythurol, waliau pared, a ffurfwaith a chaeadau.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B34586-5995-4BFD-9D78-D187976BB4FA}"/>
              </a:ext>
            </a:extLst>
          </p:cNvPr>
          <p:cNvSpPr txBox="1"/>
          <p:nvPr/>
        </p:nvSpPr>
        <p:spPr>
          <a:xfrm>
            <a:off x="237116" y="1412776"/>
            <a:ext cx="52709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/>
              <a:t>Dulliau graddio: cyn i bren gael ei werthu fel cynnyrch adeiladu, mae’n aml yn cael ei brofi gan straen i’w raddio am gryfder. Yna mae’n cael ei gysylltu â dimensiynau safonol penodol sy’n addas i’w ddefnydd, fel CLS a Scant sy’n cael eu galw’n bren ‘rheolaidd’.</a:t>
            </a:r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4D82F0-B414-4E6E-8669-7CA6AD2014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875" t="47200" r="19288" b="20600"/>
          <a:stretch/>
        </p:blipFill>
        <p:spPr>
          <a:xfrm>
            <a:off x="5652120" y="3661490"/>
            <a:ext cx="2979812" cy="23632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E66097-BE0F-42BF-9D8D-3FC1F14142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463" t="47200" r="42125" b="20600"/>
          <a:stretch/>
        </p:blipFill>
        <p:spPr>
          <a:xfrm>
            <a:off x="5508103" y="1057844"/>
            <a:ext cx="3195905" cy="23711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AF5EB6-73AC-49A9-9C46-E2BDF065635A}"/>
              </a:ext>
            </a:extLst>
          </p:cNvPr>
          <p:cNvSpPr txBox="1"/>
          <p:nvPr/>
        </p:nvSpPr>
        <p:spPr>
          <a:xfrm>
            <a:off x="5652120" y="3064593"/>
            <a:ext cx="266429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y-GB" sz="1200"/>
              <a:t>Stamp C16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92FA83-17EB-4969-AA83-4E802F04971C}"/>
              </a:ext>
            </a:extLst>
          </p:cNvPr>
          <p:cNvSpPr txBox="1"/>
          <p:nvPr/>
        </p:nvSpPr>
        <p:spPr>
          <a:xfrm>
            <a:off x="5724128" y="5661656"/>
            <a:ext cx="266429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y-GB" sz="1200"/>
              <a:t>Stamp C24</a:t>
            </a:r>
          </a:p>
        </p:txBody>
      </p:sp>
    </p:spTree>
    <p:extLst>
      <p:ext uri="{BB962C8B-B14F-4D97-AF65-F5344CB8AC3E}">
        <p14:creationId xmlns:p14="http://schemas.microsoft.com/office/powerpoint/2010/main" val="14010117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6770</TotalTime>
  <Words>1577</Words>
  <Application>Microsoft Office PowerPoint</Application>
  <PresentationFormat>On-screen Show (4:3)</PresentationFormat>
  <Paragraphs>117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Lucida Grande</vt:lpstr>
      <vt:lpstr>Times New Roman</vt:lpstr>
      <vt:lpstr>Default Design</vt:lpstr>
      <vt:lpstr>PowerPoint 4: Taith pren</vt:lpstr>
      <vt:lpstr> O ble daw pren?</vt:lpstr>
      <vt:lpstr>Y goedwig</vt:lpstr>
      <vt:lpstr>Dulliau trosi</vt:lpstr>
      <vt:lpstr>Mathau o doriadau wrth drosi boncyff</vt:lpstr>
      <vt:lpstr>Mathau o doriadau wrth drosi boncyff</vt:lpstr>
      <vt:lpstr>Pentyrru a sychu </vt:lpstr>
      <vt:lpstr>Graddau pren</vt:lpstr>
      <vt:lpstr>Profi a graddio straen</vt:lpstr>
      <vt:lpstr>Diffygion pren</vt:lpstr>
      <vt:lpstr>Diffygion pren</vt:lpstr>
      <vt:lpstr>Mwy o ddiffygion o ran pren</vt:lpstr>
      <vt:lpstr>Anffurfiadau pren</vt:lpstr>
      <vt:lpstr>Mathau o orffeniad</vt:lpstr>
      <vt:lpstr>Beth yw manteision defnyddio pren dros ddeunyddiau eraill?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187</cp:revision>
  <dcterms:created xsi:type="dcterms:W3CDTF">2013-05-28T00:38:54Z</dcterms:created>
  <dcterms:modified xsi:type="dcterms:W3CDTF">2021-06-16T07:40:29Z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