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7"/>
  </p:notesMasterIdLst>
  <p:handoutMasterIdLst>
    <p:handoutMasterId r:id="rId18"/>
  </p:handoutMasterIdLst>
  <p:sldIdLst>
    <p:sldId id="256" r:id="rId5"/>
    <p:sldId id="350" r:id="rId6"/>
    <p:sldId id="349" r:id="rId7"/>
    <p:sldId id="348" r:id="rId8"/>
    <p:sldId id="328" r:id="rId9"/>
    <p:sldId id="344" r:id="rId10"/>
    <p:sldId id="341" r:id="rId11"/>
    <p:sldId id="331" r:id="rId12"/>
    <p:sldId id="330" r:id="rId13"/>
    <p:sldId id="346" r:id="rId14"/>
    <p:sldId id="347" r:id="rId15"/>
    <p:sldId id="267" r:id="rId16"/>
  </p:sldIdLst>
  <p:sldSz cx="9144000" cy="6858000" type="screen4x3"/>
  <p:notesSz cx="6858000" cy="9144000"/>
  <p:custDataLst>
    <p:tags r:id="rId19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FBFBF"/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4544"/>
    <p:restoredTop sz="93172" autoAdjust="0"/>
  </p:normalViewPr>
  <p:slideViewPr>
    <p:cSldViewPr showGuides="1">
      <p:cViewPr varScale="1">
        <p:scale>
          <a:sx n="67" d="100"/>
          <a:sy n="67" d="100"/>
        </p:scale>
        <p:origin x="556" y="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tags" Target="tags/tag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non Elis" userId="92fba08296366b59" providerId="LiveId" clId="{1F5B23CC-0685-41C7-B53B-0B2F79BAEF35}"/>
    <pc:docChg chg="modSld">
      <pc:chgData name="Manon Elis" userId="92fba08296366b59" providerId="LiveId" clId="{1F5B23CC-0685-41C7-B53B-0B2F79BAEF35}" dt="2021-06-09T12:22:19.916" v="0" actId="1076"/>
      <pc:docMkLst>
        <pc:docMk/>
      </pc:docMkLst>
      <pc:sldChg chg="modSp mod">
        <pc:chgData name="Manon Elis" userId="92fba08296366b59" providerId="LiveId" clId="{1F5B23CC-0685-41C7-B53B-0B2F79BAEF35}" dt="2021-06-09T12:22:19.916" v="0" actId="1076"/>
        <pc:sldMkLst>
          <pc:docMk/>
          <pc:sldMk cId="3423014059" sldId="350"/>
        </pc:sldMkLst>
        <pc:spChg chg="mod">
          <ac:chgData name="Manon Elis" userId="92fba08296366b59" providerId="LiveId" clId="{1F5B23CC-0685-41C7-B53B-0B2F79BAEF35}" dt="2021-06-09T12:22:19.916" v="0" actId="1076"/>
          <ac:spMkLst>
            <pc:docMk/>
            <pc:sldMk cId="3423014059" sldId="350"/>
            <ac:spMk id="8" creationId="{75B8C695-5B9A-475A-9D3D-22B1110DB69C}"/>
          </ac:spMkLst>
        </pc:spChg>
      </pc:sldChg>
    </pc:docChg>
  </pc:docChgLst>
  <pc:docChgLst>
    <pc:chgData name="jan francis" userId="79642c83b9358b67" providerId="LiveId" clId="{A99D64EA-735B-488B-B76D-49CD3F2D77E6}"/>
    <pc:docChg chg="undo custSel addSld delSld modSld">
      <pc:chgData name="jan francis" userId="79642c83b9358b67" providerId="LiveId" clId="{A99D64EA-735B-488B-B76D-49CD3F2D77E6}" dt="2020-10-18T20:52:13.750" v="2284" actId="20577"/>
      <pc:docMkLst>
        <pc:docMk/>
      </pc:docMkLst>
      <pc:sldChg chg="modSp mod">
        <pc:chgData name="jan francis" userId="79642c83b9358b67" providerId="LiveId" clId="{A99D64EA-735B-488B-B76D-49CD3F2D77E6}" dt="2020-10-18T15:22:07.424" v="1796" actId="20577"/>
        <pc:sldMkLst>
          <pc:docMk/>
          <pc:sldMk cId="0" sldId="328"/>
        </pc:sldMkLst>
        <pc:spChg chg="mod">
          <ac:chgData name="jan francis" userId="79642c83b9358b67" providerId="LiveId" clId="{A99D64EA-735B-488B-B76D-49CD3F2D77E6}" dt="2020-10-18T15:22:07.424" v="1796" actId="20577"/>
          <ac:spMkLst>
            <pc:docMk/>
            <pc:sldMk cId="0" sldId="328"/>
            <ac:spMk id="3074" creationId="{00000000-0000-0000-0000-000000000000}"/>
          </ac:spMkLst>
        </pc:spChg>
      </pc:sldChg>
      <pc:sldChg chg="modSp mod">
        <pc:chgData name="jan francis" userId="79642c83b9358b67" providerId="LiveId" clId="{A99D64EA-735B-488B-B76D-49CD3F2D77E6}" dt="2020-10-18T20:52:13.750" v="2284" actId="20577"/>
        <pc:sldMkLst>
          <pc:docMk/>
          <pc:sldMk cId="0" sldId="333"/>
        </pc:sldMkLst>
        <pc:spChg chg="mod">
          <ac:chgData name="jan francis" userId="79642c83b9358b67" providerId="LiveId" clId="{A99D64EA-735B-488B-B76D-49CD3F2D77E6}" dt="2020-10-18T20:52:13.750" v="2284" actId="20577"/>
          <ac:spMkLst>
            <pc:docMk/>
            <pc:sldMk cId="0" sldId="333"/>
            <ac:spMk id="3" creationId="{00000000-0000-0000-0000-000000000000}"/>
          </ac:spMkLst>
        </pc:spChg>
      </pc:sldChg>
      <pc:sldChg chg="addSp delSp modSp mod">
        <pc:chgData name="jan francis" userId="79642c83b9358b67" providerId="LiveId" clId="{A99D64EA-735B-488B-B76D-49CD3F2D77E6}" dt="2020-10-18T20:44:24.007" v="1923" actId="14100"/>
        <pc:sldMkLst>
          <pc:docMk/>
          <pc:sldMk cId="4155168247" sldId="345"/>
        </pc:sldMkLst>
        <pc:spChg chg="mod">
          <ac:chgData name="jan francis" userId="79642c83b9358b67" providerId="LiveId" clId="{A99D64EA-735B-488B-B76D-49CD3F2D77E6}" dt="2020-10-18T13:23:39.737" v="36" actId="20577"/>
          <ac:spMkLst>
            <pc:docMk/>
            <pc:sldMk cId="4155168247" sldId="345"/>
            <ac:spMk id="2" creationId="{00000000-0000-0000-0000-000000000000}"/>
          </ac:spMkLst>
        </pc:spChg>
        <pc:spChg chg="mod">
          <ac:chgData name="jan francis" userId="79642c83b9358b67" providerId="LiveId" clId="{A99D64EA-735B-488B-B76D-49CD3F2D77E6}" dt="2020-10-18T20:44:08.279" v="1921" actId="1076"/>
          <ac:spMkLst>
            <pc:docMk/>
            <pc:sldMk cId="4155168247" sldId="345"/>
            <ac:spMk id="3" creationId="{00000000-0000-0000-0000-000000000000}"/>
          </ac:spMkLst>
        </pc:spChg>
        <pc:spChg chg="del mod">
          <ac:chgData name="jan francis" userId="79642c83b9358b67" providerId="LiveId" clId="{A99D64EA-735B-488B-B76D-49CD3F2D77E6}" dt="2020-10-18T13:58:29.677" v="716" actId="478"/>
          <ac:spMkLst>
            <pc:docMk/>
            <pc:sldMk cId="4155168247" sldId="345"/>
            <ac:spMk id="6" creationId="{ABB7A231-DA1B-4C9C-B001-59F41BE4632E}"/>
          </ac:spMkLst>
        </pc:spChg>
        <pc:spChg chg="add del mod">
          <ac:chgData name="jan francis" userId="79642c83b9358b67" providerId="LiveId" clId="{A99D64EA-735B-488B-B76D-49CD3F2D77E6}" dt="2020-10-18T13:58:29.687" v="718"/>
          <ac:spMkLst>
            <pc:docMk/>
            <pc:sldMk cId="4155168247" sldId="345"/>
            <ac:spMk id="7" creationId="{641EDA3B-3C26-4C27-A085-2716B00EA7C4}"/>
          </ac:spMkLst>
        </pc:spChg>
        <pc:spChg chg="add del mod">
          <ac:chgData name="jan francis" userId="79642c83b9358b67" providerId="LiveId" clId="{A99D64EA-735B-488B-B76D-49CD3F2D77E6}" dt="2020-10-18T20:41:54.795" v="1903" actId="478"/>
          <ac:spMkLst>
            <pc:docMk/>
            <pc:sldMk cId="4155168247" sldId="345"/>
            <ac:spMk id="8" creationId="{75B8C695-5B9A-475A-9D3D-22B1110DB69C}"/>
          </ac:spMkLst>
        </pc:spChg>
        <pc:spChg chg="add mod">
          <ac:chgData name="jan francis" userId="79642c83b9358b67" providerId="LiveId" clId="{A99D64EA-735B-488B-B76D-49CD3F2D77E6}" dt="2020-10-18T16:09:07.229" v="1845" actId="1076"/>
          <ac:spMkLst>
            <pc:docMk/>
            <pc:sldMk cId="4155168247" sldId="345"/>
            <ac:spMk id="9" creationId="{A7ECAEDC-187C-4DB5-A274-D101DB4ECABE}"/>
          </ac:spMkLst>
        </pc:spChg>
        <pc:picChg chg="del">
          <ac:chgData name="jan francis" userId="79642c83b9358b67" providerId="LiveId" clId="{A99D64EA-735B-488B-B76D-49CD3F2D77E6}" dt="2020-10-18T13:24:20.636" v="40" actId="478"/>
          <ac:picMkLst>
            <pc:docMk/>
            <pc:sldMk cId="4155168247" sldId="345"/>
            <ac:picMk id="4" creationId="{512CC69B-2B86-4B1D-8340-A7F786FD0CDB}"/>
          </ac:picMkLst>
        </pc:picChg>
        <pc:picChg chg="add mod">
          <ac:chgData name="jan francis" userId="79642c83b9358b67" providerId="LiveId" clId="{A99D64EA-735B-488B-B76D-49CD3F2D77E6}" dt="2020-10-18T20:44:24.007" v="1923" actId="14100"/>
          <ac:picMkLst>
            <pc:docMk/>
            <pc:sldMk cId="4155168247" sldId="345"/>
            <ac:picMk id="5" creationId="{140F4675-4F35-4CE6-B990-79A8B6875259}"/>
          </ac:picMkLst>
        </pc:picChg>
      </pc:sldChg>
      <pc:sldChg chg="modSp add mod">
        <pc:chgData name="jan francis" userId="79642c83b9358b67" providerId="LiveId" clId="{A99D64EA-735B-488B-B76D-49CD3F2D77E6}" dt="2020-10-18T13:23:53.426" v="38" actId="20577"/>
        <pc:sldMkLst>
          <pc:docMk/>
          <pc:sldMk cId="891663701" sldId="348"/>
        </pc:sldMkLst>
        <pc:spChg chg="mod">
          <ac:chgData name="jan francis" userId="79642c83b9358b67" providerId="LiveId" clId="{A99D64EA-735B-488B-B76D-49CD3F2D77E6}" dt="2020-10-18T13:23:53.426" v="38" actId="20577"/>
          <ac:spMkLst>
            <pc:docMk/>
            <pc:sldMk cId="891663701" sldId="348"/>
            <ac:spMk id="3" creationId="{00000000-0000-0000-0000-000000000000}"/>
          </ac:spMkLst>
        </pc:spChg>
      </pc:sldChg>
      <pc:sldChg chg="add del">
        <pc:chgData name="jan francis" userId="79642c83b9358b67" providerId="LiveId" clId="{A99D64EA-735B-488B-B76D-49CD3F2D77E6}" dt="2020-10-18T13:23:14.303" v="1" actId="2890"/>
        <pc:sldMkLst>
          <pc:docMk/>
          <pc:sldMk cId="3431226815" sldId="348"/>
        </pc:sldMkLst>
      </pc:sldChg>
      <pc:sldChg chg="addSp delSp modSp add mod">
        <pc:chgData name="jan francis" userId="79642c83b9358b67" providerId="LiveId" clId="{A99D64EA-735B-488B-B76D-49CD3F2D77E6}" dt="2020-10-18T16:09:33.987" v="1851" actId="20577"/>
        <pc:sldMkLst>
          <pc:docMk/>
          <pc:sldMk cId="257925293" sldId="349"/>
        </pc:sldMkLst>
        <pc:spChg chg="mod">
          <ac:chgData name="jan francis" userId="79642c83b9358b67" providerId="LiveId" clId="{A99D64EA-735B-488B-B76D-49CD3F2D77E6}" dt="2020-10-18T14:32:10.199" v="1582" actId="1076"/>
          <ac:spMkLst>
            <pc:docMk/>
            <pc:sldMk cId="257925293" sldId="349"/>
            <ac:spMk id="3" creationId="{00000000-0000-0000-0000-000000000000}"/>
          </ac:spMkLst>
        </pc:spChg>
        <pc:spChg chg="add mod">
          <ac:chgData name="jan francis" userId="79642c83b9358b67" providerId="LiveId" clId="{A99D64EA-735B-488B-B76D-49CD3F2D77E6}" dt="2020-10-18T16:09:33.987" v="1851" actId="20577"/>
          <ac:spMkLst>
            <pc:docMk/>
            <pc:sldMk cId="257925293" sldId="349"/>
            <ac:spMk id="4" creationId="{3B1E1841-61AB-4E8F-9B1F-31D7F94A82BB}"/>
          </ac:spMkLst>
        </pc:spChg>
        <pc:spChg chg="add mod">
          <ac:chgData name="jan francis" userId="79642c83b9358b67" providerId="LiveId" clId="{A99D64EA-735B-488B-B76D-49CD3F2D77E6}" dt="2020-10-18T16:06:59.366" v="1830" actId="20577"/>
          <ac:spMkLst>
            <pc:docMk/>
            <pc:sldMk cId="257925293" sldId="349"/>
            <ac:spMk id="6" creationId="{4419B3C6-31F2-421F-9F46-F061155E06CD}"/>
          </ac:spMkLst>
        </pc:spChg>
        <pc:spChg chg="add mod">
          <ac:chgData name="jan francis" userId="79642c83b9358b67" providerId="LiveId" clId="{A99D64EA-735B-488B-B76D-49CD3F2D77E6}" dt="2020-10-18T15:20:35.894" v="1784" actId="20577"/>
          <ac:spMkLst>
            <pc:docMk/>
            <pc:sldMk cId="257925293" sldId="349"/>
            <ac:spMk id="7" creationId="{BAF002E4-24C3-4816-A2CC-FD59C397457D}"/>
          </ac:spMkLst>
        </pc:spChg>
        <pc:spChg chg="del mod">
          <ac:chgData name="jan francis" userId="79642c83b9358b67" providerId="LiveId" clId="{A99D64EA-735B-488B-B76D-49CD3F2D77E6}" dt="2020-10-18T14:07:02.488" v="934"/>
          <ac:spMkLst>
            <pc:docMk/>
            <pc:sldMk cId="257925293" sldId="349"/>
            <ac:spMk id="8" creationId="{75B8C695-5B9A-475A-9D3D-22B1110DB69C}"/>
          </ac:spMkLst>
        </pc:spChg>
        <pc:picChg chg="del">
          <ac:chgData name="jan francis" userId="79642c83b9358b67" providerId="LiveId" clId="{A99D64EA-735B-488B-B76D-49CD3F2D77E6}" dt="2020-10-18T14:06:39.227" v="892" actId="478"/>
          <ac:picMkLst>
            <pc:docMk/>
            <pc:sldMk cId="257925293" sldId="349"/>
            <ac:picMk id="5" creationId="{140F4675-4F35-4CE6-B990-79A8B6875259}"/>
          </ac:picMkLst>
        </pc:picChg>
      </pc:sldChg>
      <pc:sldChg chg="addSp delSp modSp add mod">
        <pc:chgData name="jan francis" userId="79642c83b9358b67" providerId="LiveId" clId="{A99D64EA-735B-488B-B76D-49CD3F2D77E6}" dt="2020-10-18T20:51:10.556" v="2280" actId="14100"/>
        <pc:sldMkLst>
          <pc:docMk/>
          <pc:sldMk cId="3423014059" sldId="350"/>
        </pc:sldMkLst>
        <pc:spChg chg="del mod">
          <ac:chgData name="jan francis" userId="79642c83b9358b67" providerId="LiveId" clId="{A99D64EA-735B-488B-B76D-49CD3F2D77E6}" dt="2020-10-18T20:42:47.043" v="1913" actId="478"/>
          <ac:spMkLst>
            <pc:docMk/>
            <pc:sldMk cId="3423014059" sldId="350"/>
            <ac:spMk id="3" creationId="{00000000-0000-0000-0000-000000000000}"/>
          </ac:spMkLst>
        </pc:spChg>
        <pc:spChg chg="add del mod">
          <ac:chgData name="jan francis" userId="79642c83b9358b67" providerId="LiveId" clId="{A99D64EA-735B-488B-B76D-49CD3F2D77E6}" dt="2020-10-18T20:42:55.433" v="1914" actId="478"/>
          <ac:spMkLst>
            <pc:docMk/>
            <pc:sldMk cId="3423014059" sldId="350"/>
            <ac:spMk id="6" creationId="{CCFC929D-680C-431C-B8BD-806EA1DE23D5}"/>
          </ac:spMkLst>
        </pc:spChg>
        <pc:spChg chg="mod">
          <ac:chgData name="jan francis" userId="79642c83b9358b67" providerId="LiveId" clId="{A99D64EA-735B-488B-B76D-49CD3F2D77E6}" dt="2020-10-18T20:51:10.556" v="2280" actId="14100"/>
          <ac:spMkLst>
            <pc:docMk/>
            <pc:sldMk cId="3423014059" sldId="350"/>
            <ac:spMk id="8" creationId="{75B8C695-5B9A-475A-9D3D-22B1110DB69C}"/>
          </ac:spMkLst>
        </pc:spChg>
        <pc:picChg chg="del">
          <ac:chgData name="jan francis" userId="79642c83b9358b67" providerId="LiveId" clId="{A99D64EA-735B-488B-B76D-49CD3F2D77E6}" dt="2020-10-18T20:42:35.030" v="1908" actId="478"/>
          <ac:picMkLst>
            <pc:docMk/>
            <pc:sldMk cId="3423014059" sldId="350"/>
            <ac:picMk id="5" creationId="{140F4675-4F35-4CE6-B990-79A8B6875259}"/>
          </ac:picMkLst>
        </pc:picChg>
      </pc:sldChg>
    </pc:docChg>
  </pc:docChgLst>
  <pc:docChgLst>
    <pc:chgData name="jan francis" userId="79642c83b9358b67" providerId="LiveId" clId="{07326C67-F007-44A3-B768-47B883AB3E57}"/>
    <pc:docChg chg="undo custSel addSld delSld modSld sldOrd">
      <pc:chgData name="jan francis" userId="79642c83b9358b67" providerId="LiveId" clId="{07326C67-F007-44A3-B768-47B883AB3E57}" dt="2020-07-09T21:16:07.378" v="2631" actId="20577"/>
      <pc:docMkLst>
        <pc:docMk/>
      </pc:docMkLst>
      <pc:sldChg chg="modSp mod">
        <pc:chgData name="jan francis" userId="79642c83b9358b67" providerId="LiveId" clId="{07326C67-F007-44A3-B768-47B883AB3E57}" dt="2020-07-09T21:10:02.410" v="2579" actId="20577"/>
        <pc:sldMkLst>
          <pc:docMk/>
          <pc:sldMk cId="0" sldId="328"/>
        </pc:sldMkLst>
        <pc:spChg chg="mod">
          <ac:chgData name="jan francis" userId="79642c83b9358b67" providerId="LiveId" clId="{07326C67-F007-44A3-B768-47B883AB3E57}" dt="2020-07-09T14:11:14.503" v="1367" actId="20577"/>
          <ac:spMkLst>
            <pc:docMk/>
            <pc:sldMk cId="0" sldId="328"/>
            <ac:spMk id="3074" creationId="{00000000-0000-0000-0000-000000000000}"/>
          </ac:spMkLst>
        </pc:spChg>
        <pc:spChg chg="mod">
          <ac:chgData name="jan francis" userId="79642c83b9358b67" providerId="LiveId" clId="{07326C67-F007-44A3-B768-47B883AB3E57}" dt="2020-07-09T21:10:02.410" v="2579" actId="20577"/>
          <ac:spMkLst>
            <pc:docMk/>
            <pc:sldMk cId="0" sldId="328"/>
            <ac:spMk id="3075" creationId="{00000000-0000-0000-0000-000000000000}"/>
          </ac:spMkLst>
        </pc:spChg>
      </pc:sldChg>
      <pc:sldChg chg="modSp mod">
        <pc:chgData name="jan francis" userId="79642c83b9358b67" providerId="LiveId" clId="{07326C67-F007-44A3-B768-47B883AB3E57}" dt="2020-07-09T16:21:32.078" v="2577" actId="20577"/>
        <pc:sldMkLst>
          <pc:docMk/>
          <pc:sldMk cId="0" sldId="330"/>
        </pc:sldMkLst>
        <pc:spChg chg="mod">
          <ac:chgData name="jan francis" userId="79642c83b9358b67" providerId="LiveId" clId="{07326C67-F007-44A3-B768-47B883AB3E57}" dt="2020-07-09T16:21:32.078" v="2577" actId="20577"/>
          <ac:spMkLst>
            <pc:docMk/>
            <pc:sldMk cId="0" sldId="330"/>
            <ac:spMk id="5122" creationId="{00000000-0000-0000-0000-000000000000}"/>
          </ac:spMkLst>
        </pc:spChg>
        <pc:spChg chg="mod">
          <ac:chgData name="jan francis" userId="79642c83b9358b67" providerId="LiveId" clId="{07326C67-F007-44A3-B768-47B883AB3E57}" dt="2020-07-09T15:24:38.195" v="2561" actId="20577"/>
          <ac:spMkLst>
            <pc:docMk/>
            <pc:sldMk cId="0" sldId="330"/>
            <ac:spMk id="5123" creationId="{00000000-0000-0000-0000-000000000000}"/>
          </ac:spMkLst>
        </pc:spChg>
      </pc:sldChg>
      <pc:sldChg chg="addSp delSp modSp mod">
        <pc:chgData name="jan francis" userId="79642c83b9358b67" providerId="LiveId" clId="{07326C67-F007-44A3-B768-47B883AB3E57}" dt="2020-07-09T21:08:25.399" v="2578" actId="20577"/>
        <pc:sldMkLst>
          <pc:docMk/>
          <pc:sldMk cId="0" sldId="331"/>
        </pc:sldMkLst>
        <pc:spChg chg="mod">
          <ac:chgData name="jan francis" userId="79642c83b9358b67" providerId="LiveId" clId="{07326C67-F007-44A3-B768-47B883AB3E57}" dt="2020-07-09T15:23:05.151" v="2554" actId="1076"/>
          <ac:spMkLst>
            <pc:docMk/>
            <pc:sldMk cId="0" sldId="331"/>
            <ac:spMk id="2" creationId="{00000000-0000-0000-0000-000000000000}"/>
          </ac:spMkLst>
        </pc:spChg>
        <pc:spChg chg="mod">
          <ac:chgData name="jan francis" userId="79642c83b9358b67" providerId="LiveId" clId="{07326C67-F007-44A3-B768-47B883AB3E57}" dt="2020-07-09T21:08:25.399" v="2578" actId="20577"/>
          <ac:spMkLst>
            <pc:docMk/>
            <pc:sldMk cId="0" sldId="331"/>
            <ac:spMk id="3" creationId="{00000000-0000-0000-0000-000000000000}"/>
          </ac:spMkLst>
        </pc:spChg>
        <pc:picChg chg="add del mod">
          <ac:chgData name="jan francis" userId="79642c83b9358b67" providerId="LiveId" clId="{07326C67-F007-44A3-B768-47B883AB3E57}" dt="2020-07-09T15:10:09.525" v="2236" actId="478"/>
          <ac:picMkLst>
            <pc:docMk/>
            <pc:sldMk cId="0" sldId="331"/>
            <ac:picMk id="4" creationId="{5AE5D41F-D8C4-45E2-9FB7-A6F810A232E8}"/>
          </ac:picMkLst>
        </pc:picChg>
        <pc:picChg chg="add mod">
          <ac:chgData name="jan francis" userId="79642c83b9358b67" providerId="LiveId" clId="{07326C67-F007-44A3-B768-47B883AB3E57}" dt="2020-07-09T15:23:10.940" v="2555" actId="1076"/>
          <ac:picMkLst>
            <pc:docMk/>
            <pc:sldMk cId="0" sldId="331"/>
            <ac:picMk id="5" creationId="{299A58F8-0EFF-4D31-9EB9-DC321C74C3F0}"/>
          </ac:picMkLst>
        </pc:picChg>
        <pc:picChg chg="add mod">
          <ac:chgData name="jan francis" userId="79642c83b9358b67" providerId="LiveId" clId="{07326C67-F007-44A3-B768-47B883AB3E57}" dt="2020-07-09T15:23:17.323" v="2557" actId="14100"/>
          <ac:picMkLst>
            <pc:docMk/>
            <pc:sldMk cId="0" sldId="331"/>
            <ac:picMk id="6" creationId="{81048C55-8D0D-4CC1-8B2F-6E227331E6A6}"/>
          </ac:picMkLst>
        </pc:picChg>
      </pc:sldChg>
      <pc:sldChg chg="modSp mod">
        <pc:chgData name="jan francis" userId="79642c83b9358b67" providerId="LiveId" clId="{07326C67-F007-44A3-B768-47B883AB3E57}" dt="2020-07-09T15:14:24.017" v="2389" actId="13926"/>
        <pc:sldMkLst>
          <pc:docMk/>
          <pc:sldMk cId="0" sldId="333"/>
        </pc:sldMkLst>
        <pc:spChg chg="mod">
          <ac:chgData name="jan francis" userId="79642c83b9358b67" providerId="LiveId" clId="{07326C67-F007-44A3-B768-47B883AB3E57}" dt="2020-07-09T15:14:24.017" v="2389" actId="13926"/>
          <ac:spMkLst>
            <pc:docMk/>
            <pc:sldMk cId="0" sldId="333"/>
            <ac:spMk id="3" creationId="{00000000-0000-0000-0000-000000000000}"/>
          </ac:spMkLst>
        </pc:spChg>
      </pc:sldChg>
      <pc:sldChg chg="del">
        <pc:chgData name="jan francis" userId="79642c83b9358b67" providerId="LiveId" clId="{07326C67-F007-44A3-B768-47B883AB3E57}" dt="2020-07-09T15:24:54.949" v="2566" actId="47"/>
        <pc:sldMkLst>
          <pc:docMk/>
          <pc:sldMk cId="0" sldId="334"/>
        </pc:sldMkLst>
      </pc:sldChg>
      <pc:sldChg chg="del">
        <pc:chgData name="jan francis" userId="79642c83b9358b67" providerId="LiveId" clId="{07326C67-F007-44A3-B768-47B883AB3E57}" dt="2020-07-09T15:24:48.191" v="2563" actId="47"/>
        <pc:sldMkLst>
          <pc:docMk/>
          <pc:sldMk cId="0" sldId="335"/>
        </pc:sldMkLst>
      </pc:sldChg>
      <pc:sldChg chg="del">
        <pc:chgData name="jan francis" userId="79642c83b9358b67" providerId="LiveId" clId="{07326C67-F007-44A3-B768-47B883AB3E57}" dt="2020-07-09T15:24:46.062" v="2562" actId="47"/>
        <pc:sldMkLst>
          <pc:docMk/>
          <pc:sldMk cId="0" sldId="336"/>
        </pc:sldMkLst>
      </pc:sldChg>
      <pc:sldChg chg="addSp modSp mod modNotesTx">
        <pc:chgData name="jan francis" userId="79642c83b9358b67" providerId="LiveId" clId="{07326C67-F007-44A3-B768-47B883AB3E57}" dt="2020-07-09T21:16:07.378" v="2631" actId="20577"/>
        <pc:sldMkLst>
          <pc:docMk/>
          <pc:sldMk cId="2025680702" sldId="341"/>
        </pc:sldMkLst>
        <pc:spChg chg="mod">
          <ac:chgData name="jan francis" userId="79642c83b9358b67" providerId="LiveId" clId="{07326C67-F007-44A3-B768-47B883AB3E57}" dt="2020-07-09T14:11:48.647" v="1396" actId="20577"/>
          <ac:spMkLst>
            <pc:docMk/>
            <pc:sldMk cId="2025680702" sldId="341"/>
            <ac:spMk id="3074" creationId="{00000000-0000-0000-0000-000000000000}"/>
          </ac:spMkLst>
        </pc:spChg>
        <pc:spChg chg="mod">
          <ac:chgData name="jan francis" userId="79642c83b9358b67" providerId="LiveId" clId="{07326C67-F007-44A3-B768-47B883AB3E57}" dt="2020-07-09T21:15:10.732" v="2604" actId="20577"/>
          <ac:spMkLst>
            <pc:docMk/>
            <pc:sldMk cId="2025680702" sldId="341"/>
            <ac:spMk id="3075" creationId="{00000000-0000-0000-0000-000000000000}"/>
          </ac:spMkLst>
        </pc:spChg>
        <pc:picChg chg="add mod">
          <ac:chgData name="jan francis" userId="79642c83b9358b67" providerId="LiveId" clId="{07326C67-F007-44A3-B768-47B883AB3E57}" dt="2020-07-09T14:12:04.543" v="1398" actId="1076"/>
          <ac:picMkLst>
            <pc:docMk/>
            <pc:sldMk cId="2025680702" sldId="341"/>
            <ac:picMk id="2" creationId="{542187FD-1E56-4487-9D7D-DCA50FBBCA6C}"/>
          </ac:picMkLst>
        </pc:picChg>
      </pc:sldChg>
      <pc:sldChg chg="del">
        <pc:chgData name="jan francis" userId="79642c83b9358b67" providerId="LiveId" clId="{07326C67-F007-44A3-B768-47B883AB3E57}" dt="2020-07-09T15:24:53.085" v="2564" actId="47"/>
        <pc:sldMkLst>
          <pc:docMk/>
          <pc:sldMk cId="1695606768" sldId="342"/>
        </pc:sldMkLst>
      </pc:sldChg>
      <pc:sldChg chg="del">
        <pc:chgData name="jan francis" userId="79642c83b9358b67" providerId="LiveId" clId="{07326C67-F007-44A3-B768-47B883AB3E57}" dt="2020-07-09T15:24:53.996" v="2565" actId="47"/>
        <pc:sldMkLst>
          <pc:docMk/>
          <pc:sldMk cId="3552093462" sldId="343"/>
        </pc:sldMkLst>
      </pc:sldChg>
      <pc:sldChg chg="addSp modSp add mod ord">
        <pc:chgData name="jan francis" userId="79642c83b9358b67" providerId="LiveId" clId="{07326C67-F007-44A3-B768-47B883AB3E57}" dt="2020-07-09T14:28:54.121" v="1887" actId="20577"/>
        <pc:sldMkLst>
          <pc:docMk/>
          <pc:sldMk cId="2901569289" sldId="344"/>
        </pc:sldMkLst>
        <pc:spChg chg="add mod">
          <ac:chgData name="jan francis" userId="79642c83b9358b67" providerId="LiveId" clId="{07326C67-F007-44A3-B768-47B883AB3E57}" dt="2020-07-09T14:05:51.169" v="1200" actId="1076"/>
          <ac:spMkLst>
            <pc:docMk/>
            <pc:sldMk cId="2901569289" sldId="344"/>
            <ac:spMk id="3" creationId="{16523BF3-3CEC-4020-B9FF-44BDBD2C615E}"/>
          </ac:spMkLst>
        </pc:spChg>
        <pc:spChg chg="mod">
          <ac:chgData name="jan francis" userId="79642c83b9358b67" providerId="LiveId" clId="{07326C67-F007-44A3-B768-47B883AB3E57}" dt="2020-07-09T14:06:04.005" v="1201" actId="1076"/>
          <ac:spMkLst>
            <pc:docMk/>
            <pc:sldMk cId="2901569289" sldId="344"/>
            <ac:spMk id="3074" creationId="{00000000-0000-0000-0000-000000000000}"/>
          </ac:spMkLst>
        </pc:spChg>
        <pc:spChg chg="mod">
          <ac:chgData name="jan francis" userId="79642c83b9358b67" providerId="LiveId" clId="{07326C67-F007-44A3-B768-47B883AB3E57}" dt="2020-07-09T14:28:54.121" v="1887" actId="20577"/>
          <ac:spMkLst>
            <pc:docMk/>
            <pc:sldMk cId="2901569289" sldId="344"/>
            <ac:spMk id="3075" creationId="{00000000-0000-0000-0000-000000000000}"/>
          </ac:spMkLst>
        </pc:spChg>
        <pc:picChg chg="mod">
          <ac:chgData name="jan francis" userId="79642c83b9358b67" providerId="LiveId" clId="{07326C67-F007-44A3-B768-47B883AB3E57}" dt="2020-07-09T14:09:06.837" v="1287" actId="1076"/>
          <ac:picMkLst>
            <pc:docMk/>
            <pc:sldMk cId="2901569289" sldId="344"/>
            <ac:picMk id="2" creationId="{542187FD-1E56-4487-9D7D-DCA50FBBCA6C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6/16/2021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20917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80332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72527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y-GB"/>
              <a:t>Disodli â model 3/6/6.71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14272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53259" name="Text Box 11"/>
          <p:cNvSpPr txBox="1">
            <a:spLocks noChangeArrowheads="1"/>
          </p:cNvSpPr>
          <p:nvPr userDrawn="1"/>
        </p:nvSpPr>
        <p:spPr bwMode="auto">
          <a:xfrm>
            <a:off x="457200" y="6480000"/>
            <a:ext cx="6477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>
              <a:spcBef>
                <a:spcPts val="600"/>
              </a:spcBef>
            </a:pPr>
            <a:r>
              <a:rPr lang="en-US" sz="900" baseline="0" dirty="0"/>
              <a:t>Hawlfraint © 2021 Sefydliad City and Guilds Llundain. Cedwir pob hawl.</a:t>
            </a:r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 12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006987" y="234902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57200" y="257779"/>
            <a:ext cx="60912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Cymhwyster Sylfaen mewn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Adeiladu a Pheirianneg Gwasanaethau Adeiladu</a:t>
            </a:r>
            <a:endParaRPr lang="en-US" sz="1400" baseline="0" dirty="0">
              <a:solidFill>
                <a:schemeClr val="tx1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6A7BE4C5-B6E4-7B41-B4EA-AC5B28CB82C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5868000"/>
            <a:ext cx="9144000" cy="54799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lang="cy-GB" sz="660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Cyflwyniad PowerPoint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cy-GB" sz="2400" b="1"/>
              <a:t>Uned 108: Galwedigaethau gwaith coed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2944800"/>
            <a:ext cx="8153400" cy="2514600"/>
          </a:xfrm>
        </p:spPr>
        <p:txBody>
          <a:bodyPr anchor="t"/>
          <a:lstStyle/>
          <a:p>
            <a:pPr eaLnBrk="1" hangingPunct="1"/>
            <a:r>
              <a:rPr lang="cy-GB"/>
              <a:t>PowerPoint 10: Cyfrifiadau sylfaenol, sgwario a geometreg sylfaenol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Onglau triongl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sz="quarter" idx="10"/>
          </p:nvPr>
        </p:nvSpPr>
        <p:spPr>
          <a:xfrm>
            <a:off x="90551" y="1560399"/>
            <a:ext cx="3905385" cy="4176464"/>
          </a:xfrm>
        </p:spPr>
        <p:txBody>
          <a:bodyPr/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cy-GB"/>
              <a:t>Mae’r egwyddor hon hefyd yn berthnasol i ongl sy’n hollti llinell syth gan fod llinellau syth hanner cylchdro llawn ac felly hanner 360º sy’n cyfateb i 180º fel y gwelir ar gloc am 6 o’r gloch.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cy-GB"/>
              <a:t>Felly, os ydych chi’n gwybod ongl un ochr y llinell sy’n rhannu, gallwch gyfrifo’r ochr arall.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en-US" dirty="0"/>
          </a:p>
          <a:p>
            <a:pPr lvl="2">
              <a:defRPr/>
            </a:pPr>
            <a:endParaRPr lang="en-US" dirty="0"/>
          </a:p>
          <a:p>
            <a:pPr lvl="3">
              <a:defRPr/>
            </a:pPr>
            <a:endParaRPr lang="en-US" dirty="0"/>
          </a:p>
          <a:p>
            <a:pPr marL="0" indent="0"/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F6CA1FC-4E07-4413-8321-2C9AB734AFA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32854"/>
          <a:stretch/>
        </p:blipFill>
        <p:spPr>
          <a:xfrm>
            <a:off x="4486354" y="3078123"/>
            <a:ext cx="3679196" cy="251560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CD81931-5CB5-4A57-9C71-C380675D0D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3588" y="1199294"/>
            <a:ext cx="1636184" cy="163618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D639C63-6474-41E6-95D0-F4D87A0F7A96}"/>
              </a:ext>
            </a:extLst>
          </p:cNvPr>
          <p:cNvSpPr txBox="1"/>
          <p:nvPr/>
        </p:nvSpPr>
        <p:spPr>
          <a:xfrm>
            <a:off x="5465456" y="5736863"/>
            <a:ext cx="23762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Onglau allano mewn triongl</a:t>
            </a:r>
          </a:p>
        </p:txBody>
      </p:sp>
    </p:spTree>
    <p:extLst>
      <p:ext uri="{BB962C8B-B14F-4D97-AF65-F5344CB8AC3E}">
        <p14:creationId xmlns:p14="http://schemas.microsoft.com/office/powerpoint/2010/main" val="18013199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EC43DD7-D132-4426-9991-6AED8BD8ED3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859" b="15722"/>
          <a:stretch/>
        </p:blipFill>
        <p:spPr>
          <a:xfrm>
            <a:off x="4283968" y="1014969"/>
            <a:ext cx="3238475" cy="3051529"/>
          </a:xfrm>
          <a:prstGeom prst="rect">
            <a:avLst/>
          </a:prstGeom>
        </p:spPr>
      </p:pic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57200" y="1014969"/>
            <a:ext cx="8229600" cy="382588"/>
          </a:xfrm>
        </p:spPr>
        <p:txBody>
          <a:bodyPr/>
          <a:lstStyle/>
          <a:p>
            <a:r>
              <a:rPr lang="cy-GB"/>
              <a:t>Onglau triongl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sz="quarter" idx="10"/>
          </p:nvPr>
        </p:nvSpPr>
        <p:spPr>
          <a:xfrm>
            <a:off x="102547" y="1484784"/>
            <a:ext cx="4037405" cy="4176464"/>
          </a:xfrm>
        </p:spPr>
        <p:txBody>
          <a:bodyPr/>
          <a:lstStyle/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cy-GB" sz="1800" dirty="0"/>
              <a:t>Mae seiri coed yn defnyddio’r cyfrifiadau hyn yn rheolaidd i gyfrifo toriadau onglog. Maen nhw’n hanfodol ar gyfer tasgau amrywiol o osod toeau a grisiau allan i ddefnyddio llifiau meitrog cyfansawdd.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cy-GB" sz="1800" dirty="0"/>
              <a:t>Mae triongli hefyd yn cael ei ddefnyddio gan syrfewyr a pheirianwyr sifil i gyfrifo’r pellteroedd uchder a ragwelir ac i bennu’r sylfeini i sicrhau bod y gwaith adeiladu’n cael ei wneud yn wastad a'i fod yn sefyll yn syth.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en-US" sz="1800" dirty="0"/>
          </a:p>
          <a:p>
            <a:pPr lvl="2">
              <a:defRPr/>
            </a:pPr>
            <a:endParaRPr lang="en-US" sz="1800" dirty="0"/>
          </a:p>
          <a:p>
            <a:pPr lvl="3">
              <a:defRPr/>
            </a:pPr>
            <a:endParaRPr lang="en-US" sz="1800" dirty="0"/>
          </a:p>
          <a:p>
            <a:pPr marL="0" indent="0"/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205AFA1-41C4-4215-BC97-CDEE330984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8304" y="3284984"/>
            <a:ext cx="1600200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429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lang="cy-GB" sz="600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Unrhyw gwestiynau?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398294"/>
          </a:xfrm>
        </p:spPr>
        <p:txBody>
          <a:bodyPr/>
          <a:lstStyle/>
          <a:p>
            <a:r>
              <a:rPr lang="cy-GB"/>
              <a:t>Metrig ac imperial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5B8C695-5B9A-475A-9D3D-22B1110DB69C}"/>
              </a:ext>
            </a:extLst>
          </p:cNvPr>
          <p:cNvSpPr txBox="1"/>
          <p:nvPr/>
        </p:nvSpPr>
        <p:spPr>
          <a:xfrm>
            <a:off x="359532" y="1700808"/>
            <a:ext cx="8229601" cy="3985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sz="1900" dirty="0"/>
              <a:t>Mae mesuriadau metrig yn ddegolion ac felly mae ganddynt sylfaen o 10. Gellir rhestru mesuriadau llinol mewn milimetrau, centimetrau, metrau a chilomedrau a gynrychiolir fel mm/cm/m neu km, yn y drefn honno.</a:t>
            </a:r>
            <a:endParaRPr lang="en-US" sz="1900" dirty="0"/>
          </a:p>
          <a:p>
            <a:pPr marL="171450" indent="-17145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sz="1900" dirty="0"/>
              <a:t>Mae mesuriadau yn defnyddio gwahanol rifau sylfaen gan gynnwys 12, fel 12 modfedd i un droedfedd, a 4 fel modfeddi’n cael eu rhannu’n 1/4, 1/8,16 ac ati.</a:t>
            </a:r>
            <a:endParaRPr lang="en-US" sz="1900" dirty="0"/>
          </a:p>
          <a:p>
            <a:pPr marL="171450" indent="-17145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sz="1900" dirty="0"/>
              <a:t>Mae’r rhan fwyaf o benseiri, seiri a seiri ym Mhrydain bellach yn defnyddio’r dull metrig fel eu cyfeirnod safonol oherwydd masnach â gwledydd eraill a’i symlrwydd. Oherwydd hyn, byddwn yn cyfeirio at fesuriadau yn y dull metrig sy’n ymwneud â meintiau wrth gynllunio a chynhyrchu gwaith.</a:t>
            </a:r>
            <a:endParaRPr lang="en-US" sz="1900" dirty="0"/>
          </a:p>
          <a:p>
            <a:pPr marL="171450" indent="-17145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sz="1900" dirty="0"/>
              <a:t>Mae mesuriadau imperial yn dal i gael eu defnyddio yn y diwydiant.</a:t>
            </a:r>
          </a:p>
        </p:txBody>
      </p:sp>
    </p:spTree>
    <p:extLst>
      <p:ext uri="{BB962C8B-B14F-4D97-AF65-F5344CB8AC3E}">
        <p14:creationId xmlns:p14="http://schemas.microsoft.com/office/powerpoint/2010/main" val="34230140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06706"/>
            <a:ext cx="8229600" cy="398294"/>
          </a:xfrm>
        </p:spPr>
        <p:txBody>
          <a:bodyPr/>
          <a:lstStyle/>
          <a:p>
            <a:r>
              <a:rPr lang="cy-GB"/>
              <a:t>Metrig ac imperial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9904" y="1412776"/>
            <a:ext cx="2376968" cy="3168352"/>
          </a:xfrm>
        </p:spPr>
        <p:txBody>
          <a:bodyPr/>
          <a:lstStyle/>
          <a:p>
            <a:r>
              <a:rPr lang="cy-GB" b="1" dirty="0"/>
              <a:t>Imperial</a:t>
            </a:r>
          </a:p>
          <a:p>
            <a:pPr algn="l" rtl="0">
              <a:lnSpc>
                <a:spcPct val="100000"/>
              </a:lnSpc>
            </a:pPr>
            <a:r>
              <a:rPr lang="cy-GB" sz="1800" b="0" i="0" dirty="0">
                <a:solidFill>
                  <a:srgbClr val="282829"/>
                </a:solidFill>
                <a:latin typeface="+mj-lt"/>
                <a:cs typeface="Calibri" panose="020F0502020204030204" pitchFamily="34" charset="0"/>
              </a:rPr>
              <a:t>12 modfedd = 1 droedfedd</a:t>
            </a:r>
          </a:p>
          <a:p>
            <a:pPr algn="l" rtl="0">
              <a:lnSpc>
                <a:spcPct val="100000"/>
              </a:lnSpc>
            </a:pPr>
            <a:r>
              <a:rPr lang="cy-GB" sz="1800" b="0" i="0" dirty="0">
                <a:solidFill>
                  <a:srgbClr val="282829"/>
                </a:solidFill>
                <a:latin typeface="+mj-lt"/>
                <a:cs typeface="Calibri" panose="020F0502020204030204" pitchFamily="34" charset="0"/>
              </a:rPr>
              <a:t>3 troedfedd = 1 llathen</a:t>
            </a:r>
          </a:p>
          <a:p>
            <a:pPr algn="l" rtl="0">
              <a:lnSpc>
                <a:spcPct val="100000"/>
              </a:lnSpc>
            </a:pPr>
            <a:r>
              <a:rPr lang="cy-GB" sz="1800" b="0" i="0" dirty="0">
                <a:solidFill>
                  <a:srgbClr val="282829"/>
                </a:solidFill>
                <a:latin typeface="+mj-lt"/>
                <a:cs typeface="Calibri" panose="020F0502020204030204" pitchFamily="34" charset="0"/>
              </a:rPr>
              <a:t>22 llathen = 1 gadwyn</a:t>
            </a:r>
          </a:p>
          <a:p>
            <a:pPr algn="l" rtl="0">
              <a:lnSpc>
                <a:spcPct val="100000"/>
              </a:lnSpc>
            </a:pPr>
            <a:r>
              <a:rPr lang="cy-GB" sz="1800" b="0" i="0" dirty="0">
                <a:solidFill>
                  <a:srgbClr val="282829"/>
                </a:solidFill>
                <a:latin typeface="+mj-lt"/>
                <a:cs typeface="Calibri" panose="020F0502020204030204" pitchFamily="34" charset="0"/>
              </a:rPr>
              <a:t>10 cadwyn = 1 ystaden</a:t>
            </a:r>
          </a:p>
          <a:p>
            <a:pPr algn="l" rtl="0">
              <a:lnSpc>
                <a:spcPct val="100000"/>
              </a:lnSpc>
            </a:pPr>
            <a:r>
              <a:rPr lang="cy-GB" sz="1800" b="0" i="0" dirty="0">
                <a:solidFill>
                  <a:srgbClr val="282829"/>
                </a:solidFill>
                <a:latin typeface="+mj-lt"/>
                <a:cs typeface="Calibri" panose="020F0502020204030204" pitchFamily="34" charset="0"/>
              </a:rPr>
              <a:t>8 ystaden = 1 milltir</a:t>
            </a:r>
          </a:p>
          <a:p>
            <a:endParaRPr lang="en-US" sz="1800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8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B1E1841-61AB-4E8F-9B1F-31D7F94A82BB}"/>
              </a:ext>
            </a:extLst>
          </p:cNvPr>
          <p:cNvSpPr txBox="1"/>
          <p:nvPr/>
        </p:nvSpPr>
        <p:spPr>
          <a:xfrm>
            <a:off x="3209020" y="1412776"/>
            <a:ext cx="2515108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-GB" b="1"/>
              <a:t>Metrig</a:t>
            </a:r>
          </a:p>
          <a:p>
            <a:endParaRPr lang="en-US" b="1" dirty="0"/>
          </a:p>
          <a:p>
            <a:r>
              <a:rPr lang="cy-GB" sz="1800"/>
              <a:t>1mm = 1000 metr</a:t>
            </a:r>
          </a:p>
          <a:p>
            <a:endParaRPr lang="en-GB" sz="1800" dirty="0"/>
          </a:p>
          <a:p>
            <a:r>
              <a:rPr lang="cy-GB" sz="1800"/>
              <a:t>1cm = 100 metr</a:t>
            </a:r>
          </a:p>
          <a:p>
            <a:endParaRPr lang="en-GB" sz="1800" dirty="0"/>
          </a:p>
          <a:p>
            <a:r>
              <a:rPr lang="cy-GB" sz="1800"/>
              <a:t>1m = 1000 cilometr</a:t>
            </a:r>
          </a:p>
          <a:p>
            <a:endParaRPr lang="en-GB" sz="16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419B3C6-31F2-421F-9F46-F061155E06CD}"/>
              </a:ext>
            </a:extLst>
          </p:cNvPr>
          <p:cNvSpPr txBox="1"/>
          <p:nvPr/>
        </p:nvSpPr>
        <p:spPr>
          <a:xfrm>
            <a:off x="6012160" y="1412776"/>
            <a:ext cx="2376264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-GB" b="1"/>
              <a:t>Troi adeilad yn gartref</a:t>
            </a:r>
          </a:p>
          <a:p>
            <a:endParaRPr lang="en-US" b="1" dirty="0"/>
          </a:p>
          <a:p>
            <a:r>
              <a:rPr lang="cy-GB" sz="1800"/>
              <a:t>1 fodfedd = 25.4mm</a:t>
            </a:r>
          </a:p>
          <a:p>
            <a:endParaRPr lang="en-US" sz="1800" dirty="0"/>
          </a:p>
          <a:p>
            <a:r>
              <a:rPr lang="cy-GB" sz="1800"/>
              <a:t>1 droedfedd = 304.8mm</a:t>
            </a:r>
          </a:p>
          <a:p>
            <a:endParaRPr lang="en-US" sz="1800" dirty="0"/>
          </a:p>
          <a:p>
            <a:r>
              <a:rPr lang="cy-GB" sz="1800"/>
              <a:t>1 llathen = 914.4mm</a:t>
            </a:r>
          </a:p>
          <a:p>
            <a:endParaRPr lang="en-US" sz="1800" dirty="0"/>
          </a:p>
          <a:p>
            <a:r>
              <a:rPr lang="cy-GB" sz="1800"/>
              <a:t>1 filltir = 1609.34m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AF002E4-24C3-4816-A2CC-FD59C397457D}"/>
              </a:ext>
            </a:extLst>
          </p:cNvPr>
          <p:cNvSpPr txBox="1"/>
          <p:nvPr/>
        </p:nvSpPr>
        <p:spPr>
          <a:xfrm>
            <a:off x="405176" y="4869160"/>
            <a:ext cx="84873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-GB"/>
              <a:t>Enghreifftiau: 6” (modfedd) = 25.4 x 6 = 152.4 mm </a:t>
            </a:r>
          </a:p>
          <a:p>
            <a:r>
              <a:rPr lang="cy-GB"/>
              <a:t>                  4’ (troedfedd) = 304.8 x 4 = 1219.2 mm</a:t>
            </a:r>
          </a:p>
        </p:txBody>
      </p:sp>
    </p:spTree>
    <p:extLst>
      <p:ext uri="{BB962C8B-B14F-4D97-AF65-F5344CB8AC3E}">
        <p14:creationId xmlns:p14="http://schemas.microsoft.com/office/powerpoint/2010/main" val="2579252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06706"/>
            <a:ext cx="8229600" cy="398294"/>
          </a:xfrm>
        </p:spPr>
        <p:txBody>
          <a:bodyPr/>
          <a:lstStyle/>
          <a:p>
            <a:r>
              <a:rPr lang="cy-GB"/>
              <a:t>Arwynebedd a chyfaint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411672"/>
            <a:ext cx="8414592" cy="3492152"/>
          </a:xfrm>
        </p:spPr>
        <p:txBody>
          <a:bodyPr/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dirty="0"/>
              <a:t>I gyfrifo faint o orchudd llawr i’w archebu, bydd angen i chi gyfrifo arwynebedd y gofod.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dirty="0"/>
              <a:t>Cyfrifir arwynebedd pedairochrog drwy luosi un ochr â’r llall ac fe’i cynrychiolir gan </a:t>
            </a:r>
            <a:r>
              <a:rPr lang="cy-GB" sz="2000" dirty="0"/>
              <a:t>²</a:t>
            </a:r>
            <a:br>
              <a:rPr lang="cy-GB" dirty="0"/>
            </a:br>
            <a:r>
              <a:rPr lang="cy-GB" dirty="0"/>
              <a:t>e.e: 400mm×300mm=0.4m×0.3m= 0.12m</a:t>
            </a:r>
            <a:r>
              <a:rPr lang="cy-GB" sz="2400" dirty="0"/>
              <a:t>²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dirty="0"/>
              <a:t>Wrth archebu pren wedi’i lifio'n arw mewn swp, mae’n gyffredin archebu mewn swmp o’r enw ‘ciwbiau’, wedi’i gynrychioli gan </a:t>
            </a:r>
            <a:r>
              <a:rPr lang="cy-GB" sz="2000" dirty="0"/>
              <a:t>³</a:t>
            </a:r>
            <a:r>
              <a:rPr lang="cy-GB" dirty="0"/>
              <a:t>. Cyfrifir hyn drwy luosi’r lled â’r hyd yn ôl dyfnder e.e. 400mm×300mm×20mm = 0.4m×0.3×0.02=0.0024</a:t>
            </a:r>
            <a:r>
              <a:rPr lang="cy-GB" sz="2400" dirty="0"/>
              <a:t>³</a:t>
            </a:r>
            <a:r>
              <a:rPr lang="cy-GB" sz="1200" dirty="0"/>
              <a:t> </a:t>
            </a:r>
            <a:r>
              <a:rPr lang="cy-GB" dirty="0"/>
              <a:t>neu 0.0024 metr ciwb.</a:t>
            </a:r>
          </a:p>
          <a:p>
            <a:endParaRPr lang="en-US" sz="12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12CC69B-2B86-4B1D-8340-A7F786FD0C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0" y="4776364"/>
            <a:ext cx="3257550" cy="140017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BB7A231-DA1B-4C9C-B001-59F41BE4632E}"/>
              </a:ext>
            </a:extLst>
          </p:cNvPr>
          <p:cNvSpPr txBox="1"/>
          <p:nvPr/>
        </p:nvSpPr>
        <p:spPr>
          <a:xfrm>
            <a:off x="398784" y="4767236"/>
            <a:ext cx="52920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dirty="0"/>
              <a:t>Gwnewch yn siŵr bod y pwynt degol</a:t>
            </a:r>
            <a:br>
              <a:rPr lang="cy-GB" dirty="0"/>
            </a:br>
            <a:r>
              <a:rPr lang="cy-GB" dirty="0"/>
              <a:t>yn y lle cywir cyn archebu.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EBB6722-2EF0-4A7F-9CE7-3B10707B102A}"/>
              </a:ext>
            </a:extLst>
          </p:cNvPr>
          <p:cNvSpPr txBox="1"/>
          <p:nvPr/>
        </p:nvSpPr>
        <p:spPr>
          <a:xfrm>
            <a:off x="6012160" y="5228039"/>
            <a:ext cx="92576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cy-GB" sz="1200" b="1" dirty="0">
                <a:solidFill>
                  <a:srgbClr val="00B0F0"/>
                </a:solidFill>
              </a:rPr>
              <a:t>ARWYNEBEDD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E6189BD-6FBA-499B-801C-2AA2EF84F8A3}"/>
              </a:ext>
            </a:extLst>
          </p:cNvPr>
          <p:cNvSpPr txBox="1"/>
          <p:nvPr/>
        </p:nvSpPr>
        <p:spPr>
          <a:xfrm>
            <a:off x="7400081" y="5475122"/>
            <a:ext cx="864096" cy="276999"/>
          </a:xfrm>
          <a:prstGeom prst="rect">
            <a:avLst/>
          </a:prstGeom>
          <a:solidFill>
            <a:srgbClr val="BFBFBF"/>
          </a:solidFill>
        </p:spPr>
        <p:txBody>
          <a:bodyPr wrap="square" rtlCol="0">
            <a:spAutoFit/>
          </a:bodyPr>
          <a:lstStyle/>
          <a:p>
            <a:r>
              <a:rPr lang="cy-GB" sz="1200" b="1" dirty="0"/>
              <a:t>MAINT</a:t>
            </a:r>
          </a:p>
        </p:txBody>
      </p:sp>
    </p:spTree>
    <p:extLst>
      <p:ext uri="{BB962C8B-B14F-4D97-AF65-F5344CB8AC3E}">
        <p14:creationId xmlns:p14="http://schemas.microsoft.com/office/powerpoint/2010/main" val="8916637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Defnyddio trigonometreg 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21256"/>
          </a:xfrm>
        </p:spPr>
        <p:txBody>
          <a:bodyPr/>
          <a:lstStyle/>
          <a:p>
            <a:pPr marL="0" indent="0"/>
            <a:r>
              <a:rPr lang="cy-GB"/>
              <a:t>Beth yw’r prif ddefnyddiau ar gyfer geometreg sylfaenol mewn galwedigaethau coed?</a:t>
            </a:r>
          </a:p>
          <a:p>
            <a:pPr lvl="1"/>
            <a:r>
              <a:rPr lang="cy-GB"/>
              <a:t>Gosod gwaith stydiau</a:t>
            </a:r>
          </a:p>
          <a:p>
            <a:pPr lvl="1"/>
            <a:r>
              <a:rPr lang="cy-GB"/>
              <a:t>Sgwario distiau</a:t>
            </a:r>
          </a:p>
          <a:p>
            <a:pPr lvl="1"/>
            <a:r>
              <a:rPr lang="cy-GB"/>
              <a:t>Gosod toeau</a:t>
            </a:r>
          </a:p>
          <a:p>
            <a:pPr lvl="1"/>
            <a:r>
              <a:rPr lang="cy-GB"/>
              <a:t>Cyfrifo hyd trawstiau</a:t>
            </a:r>
          </a:p>
          <a:p>
            <a:pPr lvl="1"/>
            <a:r>
              <a:rPr lang="cy-GB"/>
              <a:t>Gosod grisiau</a:t>
            </a:r>
          </a:p>
          <a:p>
            <a:pPr lvl="1"/>
            <a:r>
              <a:rPr lang="cy-GB">
                <a:solidFill>
                  <a:srgbClr val="000000"/>
                </a:solidFill>
              </a:rPr>
              <a:t>Cyfrifo hyd y llinynnau a’r canllawiau</a:t>
            </a:r>
          </a:p>
          <a:p>
            <a:pPr lvl="1"/>
            <a:r>
              <a:rPr lang="cy-GB"/>
              <a:t>Sgwario fframiau ac agoriadau</a:t>
            </a:r>
          </a:p>
          <a:p>
            <a:pPr lvl="1"/>
            <a:r>
              <a:rPr lang="cy-GB"/>
              <a:t>Gosod ffurfwaith a phostiau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2"/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85924" y="895491"/>
            <a:ext cx="8229600" cy="382588"/>
          </a:xfrm>
        </p:spPr>
        <p:txBody>
          <a:bodyPr/>
          <a:lstStyle/>
          <a:p>
            <a:r>
              <a:rPr lang="cy-GB"/>
              <a:t>Theori Pythagoras a’r gymhareb 3/4/5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5625985" y="1309421"/>
            <a:ext cx="3384376" cy="4968552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cy-GB" sz="1800" dirty="0"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Ar y triongl arbennig hwn, sylwodd mai 3/4/5 oedd cymarebau’r ochrau.</a:t>
            </a:r>
          </a:p>
          <a:p>
            <a:pPr>
              <a:lnSpc>
                <a:spcPct val="100000"/>
              </a:lnSpc>
            </a:pPr>
            <a:r>
              <a:rPr lang="cy-GB" sz="1800" dirty="0"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Mae hyn yn ddefnyddiol wrth geisio dod o hyd i ongl 90º rhwng ochr A a B, e.e. wrth osod gwaith styd allan.</a:t>
            </a:r>
          </a:p>
          <a:p>
            <a:pPr>
              <a:lnSpc>
                <a:spcPct val="100000"/>
              </a:lnSpc>
            </a:pPr>
            <a:r>
              <a:rPr lang="cy-GB" sz="1800" dirty="0"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Yn gyntaf, mesurwch 3 uned ar hyd unedau ochr A a 4 ar hyd ochr B. Pan mae’r pellter rhwng y ddau bwynt yn 5 uned, mae’r ongl yn sgwâr</a:t>
            </a:r>
          </a:p>
          <a:p>
            <a:pPr>
              <a:lnSpc>
                <a:spcPct val="100000"/>
              </a:lnSpc>
            </a:pPr>
            <a:r>
              <a:rPr lang="cy-GB" sz="1800" dirty="0"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Gellir defnyddio lluosrifau o 3/4/5 hefyd ar yr amod bod y gymhareb yn aros yr un fath: e.e. 9/12/15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800" dirty="0">
              <a:latin typeface="Arial" panose="020B0604020202020204" pitchFamily="34" charset="0"/>
              <a:ea typeface="ＭＳ Ｐゴシック" pitchFamily="-105" charset="-128"/>
              <a:cs typeface="Arial" panose="020B0604020202020204" pitchFamily="34" charset="0"/>
            </a:endParaRPr>
          </a:p>
          <a:p>
            <a:endParaRPr lang="en-US" sz="1800" dirty="0">
              <a:latin typeface="Arial" panose="020B0604020202020204" pitchFamily="34" charset="0"/>
              <a:ea typeface="ＭＳ Ｐゴシック" pitchFamily="-105" charset="-128"/>
              <a:cs typeface="Arial" panose="020B0604020202020204" pitchFamily="34" charset="0"/>
            </a:endParaRPr>
          </a:p>
          <a:p>
            <a:pPr marL="0" lvl="1" indent="0">
              <a:buNone/>
            </a:pPr>
            <a:endParaRPr lang="en-US" dirty="0"/>
          </a:p>
          <a:p>
            <a:pPr marL="0" lvl="1" indent="0">
              <a:buNone/>
            </a:pPr>
            <a:r>
              <a:rPr lang="cy-GB" sz="1800" dirty="0"/>
              <a:t>  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lvl="2"/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42187FD-1E56-4487-9D7D-DCA50FBBCA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639" y="1844824"/>
            <a:ext cx="5085320" cy="3906869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/>
          </a:scene3d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16523BF3-3CEC-4020-B9FF-44BDBD2C615E}"/>
                  </a:ext>
                </a:extLst>
              </p:cNvPr>
              <p:cNvSpPr txBox="1"/>
              <p:nvPr/>
            </p:nvSpPr>
            <p:spPr>
              <a:xfrm>
                <a:off x="251520" y="1278079"/>
                <a:ext cx="584299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y-GB"/>
                  <a:t>Dywed theori Pythagoras: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pt-BR" sz="2400" i="1" ker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pt-BR" sz="2400" i="1" ker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p>
                        <m:r>
                          <a:rPr lang="pt-BR" sz="2400" i="1" ker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pt-BR" sz="2400" i="1" ker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pt-BR" sz="2400" i="1" ker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pt-BR" sz="2400" i="1" ker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p>
                        <m:r>
                          <a:rPr lang="pt-BR" sz="2400" i="1" ker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pt-BR" sz="2400" i="1" ker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pt-BR" sz="2400" i="1" ker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pt-BR" sz="2400" i="1" ker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p>
                        <m:r>
                          <a:rPr lang="pt-BR" sz="2400" i="1" ker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cy-GB"/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16523BF3-3CEC-4020-B9FF-44BDBD2C61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1278079"/>
                <a:ext cx="5842992" cy="461665"/>
              </a:xfrm>
              <a:prstGeom prst="rect">
                <a:avLst/>
              </a:prstGeom>
              <a:blipFill>
                <a:blip r:embed="rId4"/>
                <a:stretch>
                  <a:fillRect l="-1043" b="-22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015692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Theori Pythagoras a hyd ochr C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75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57200" y="1916832"/>
                <a:ext cx="8445624" cy="4608511"/>
              </a:xfrm>
            </p:spPr>
            <p:txBody>
              <a:bodyPr/>
              <a:lstStyle/>
              <a:p>
                <a:pPr marL="0" indent="0"/>
                <a:r>
                  <a:rPr lang="cy-GB"/>
                  <a:t>Dywed theori Pythagoras: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pt-BR" sz="2400" i="1" smtClean="0">
                            <a:latin typeface="Cambria Math" panose="02040503050406030204" pitchFamily="18" charset="0"/>
                            <a:ea typeface="ＭＳ Ｐゴシック" pitchFamily="-105" charset="-128"/>
                            <a:cs typeface="ＭＳ Ｐゴシック" pitchFamily="-105" charset="-128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ＭＳ Ｐゴシック" pitchFamily="-105" charset="-128"/>
                            <a:cs typeface="ＭＳ Ｐゴシック" pitchFamily="-105" charset="-128"/>
                          </a:rPr>
                          <m:t>             </m:t>
                        </m:r>
                        <m:r>
                          <a:rPr lang="pt-BR" sz="2400" i="1" smtClean="0">
                            <a:latin typeface="Cambria Math" panose="02040503050406030204" pitchFamily="18" charset="0"/>
                            <a:ea typeface="ＭＳ Ｐゴシック" pitchFamily="-105" charset="-128"/>
                            <a:cs typeface="ＭＳ Ｐゴシック" pitchFamily="-105" charset="-128"/>
                          </a:rPr>
                          <m:t>𝑎</m:t>
                        </m:r>
                      </m:e>
                      <m:sup>
                        <m:r>
                          <a:rPr lang="pt-BR" sz="2400" i="1" smtClean="0">
                            <a:latin typeface="Cambria Math" panose="02040503050406030204" pitchFamily="18" charset="0"/>
                            <a:ea typeface="ＭＳ Ｐゴシック" pitchFamily="-105" charset="-128"/>
                            <a:cs typeface="ＭＳ Ｐゴシック" pitchFamily="-105" charset="-128"/>
                          </a:rPr>
                          <m:t>2</m:t>
                        </m:r>
                      </m:sup>
                    </m:sSup>
                    <m:r>
                      <a:rPr lang="pt-BR" sz="2400" i="1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+</m:t>
                    </m:r>
                    <m:sSup>
                      <m:sSupPr>
                        <m:ctrlPr>
                          <a:rPr lang="pt-BR" sz="2400" i="1" smtClean="0">
                            <a:latin typeface="Cambria Math" panose="02040503050406030204" pitchFamily="18" charset="0"/>
                            <a:ea typeface="ＭＳ Ｐゴシック" pitchFamily="-105" charset="-128"/>
                            <a:cs typeface="ＭＳ Ｐゴシック" pitchFamily="-105" charset="-128"/>
                          </a:rPr>
                        </m:ctrlPr>
                      </m:sSupPr>
                      <m:e>
                        <m:r>
                          <a:rPr lang="pt-BR" sz="2400" i="1" smtClean="0">
                            <a:latin typeface="Cambria Math" panose="02040503050406030204" pitchFamily="18" charset="0"/>
                            <a:ea typeface="ＭＳ Ｐゴシック" pitchFamily="-105" charset="-128"/>
                            <a:cs typeface="ＭＳ Ｐゴシック" pitchFamily="-105" charset="-128"/>
                          </a:rPr>
                          <m:t>𝑏</m:t>
                        </m:r>
                      </m:e>
                      <m:sup>
                        <m:r>
                          <a:rPr lang="pt-BR" sz="2400" i="1" smtClean="0">
                            <a:latin typeface="Cambria Math" panose="02040503050406030204" pitchFamily="18" charset="0"/>
                            <a:ea typeface="ＭＳ Ｐゴシック" pitchFamily="-105" charset="-128"/>
                            <a:cs typeface="ＭＳ Ｐゴシック" pitchFamily="-105" charset="-128"/>
                          </a:rPr>
                          <m:t>2</m:t>
                        </m:r>
                      </m:sup>
                    </m:sSup>
                    <m:r>
                      <a:rPr lang="pt-BR" sz="2400" i="1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=</m:t>
                    </m:r>
                    <m:sSup>
                      <m:sSupPr>
                        <m:ctrlPr>
                          <a:rPr lang="pt-BR" sz="2400" i="1" smtClean="0">
                            <a:latin typeface="Cambria Math" panose="02040503050406030204" pitchFamily="18" charset="0"/>
                            <a:ea typeface="ＭＳ Ｐゴシック" pitchFamily="-105" charset="-128"/>
                            <a:cs typeface="ＭＳ Ｐゴシック" pitchFamily="-105" charset="-128"/>
                          </a:rPr>
                        </m:ctrlPr>
                      </m:sSupPr>
                      <m:e>
                        <m:r>
                          <a:rPr lang="pt-BR" sz="2400" i="1" smtClean="0">
                            <a:latin typeface="Cambria Math" panose="02040503050406030204" pitchFamily="18" charset="0"/>
                            <a:ea typeface="ＭＳ Ｐゴシック" pitchFamily="-105" charset="-128"/>
                            <a:cs typeface="ＭＳ Ｐゴシック" pitchFamily="-105" charset="-128"/>
                          </a:rPr>
                          <m:t>𝑐</m:t>
                        </m:r>
                      </m:e>
                      <m:sup>
                        <m:r>
                          <a:rPr lang="pt-BR" sz="2400" i="1" smtClean="0">
                            <a:latin typeface="Cambria Math" panose="02040503050406030204" pitchFamily="18" charset="0"/>
                            <a:ea typeface="ＭＳ Ｐゴシック" pitchFamily="-105" charset="-128"/>
                            <a:cs typeface="ＭＳ Ｐゴシック" pitchFamily="-105" charset="-128"/>
                          </a:rPr>
                          <m:t>2</m:t>
                        </m:r>
                      </m:sup>
                    </m:sSup>
                  </m:oMath>
                </a14:m>
                <a:endParaRPr lang="cy-GB"/>
              </a:p>
              <a:p>
                <a:pPr marL="342900" indent="-342900">
                  <a:buClr>
                    <a:srgbClr val="0077E3"/>
                  </a:buClr>
                  <a:buFont typeface="Arial" panose="020B0604020202020204" pitchFamily="34" charset="0"/>
                  <a:buChar char="•"/>
                </a:pPr>
                <a:r>
                  <a:rPr lang="cy-GB" sz="1800">
                    <a:latin typeface="Arial" panose="020B0604020202020204" pitchFamily="34" charset="0"/>
                    <a:ea typeface="ＭＳ Ｐゴシック" pitchFamily="-105" charset="-128"/>
                    <a:cs typeface="Arial" panose="020B0604020202020204" pitchFamily="34" charset="0"/>
                  </a:rPr>
                  <a:t>Mae’r theori hon yn berthnasol i bob triongl ongl sgwâr a gellir ei ddefnyddio fel dull i gyfrifo unrhyw ochr sydd ar goll gan ddefnyddio’r ddwy ochr a roddir.</a:t>
                </a:r>
              </a:p>
              <a:p>
                <a:pPr marL="342900" indent="-342900">
                  <a:buClr>
                    <a:srgbClr val="0077E3"/>
                  </a:buClr>
                  <a:buFont typeface="Arial" panose="020B0604020202020204" pitchFamily="34" charset="0"/>
                  <a:buChar char="•"/>
                </a:pPr>
                <a:r>
                  <a:rPr lang="cy-GB" sz="1800">
                    <a:latin typeface="Arial" panose="020B0604020202020204" pitchFamily="34" charset="0"/>
                    <a:ea typeface="ＭＳ Ｐゴシック" pitchFamily="-105" charset="-128"/>
                    <a:cs typeface="Arial" panose="020B0604020202020204" pitchFamily="34" charset="0"/>
                  </a:rPr>
                  <a:t>I ddod o hyd i ochr C lle mae A yn 3, a B yn 6, dylech luosi’r ddau gyda’i gilydd a’u hadio at ei gilydd. Yna, dewch o hyd i ailisradd y canlyniad ac mae gennych: C= 6.7082</a:t>
                </a:r>
              </a:p>
              <a:p>
                <a:endParaRPr lang="en-US" dirty="0"/>
              </a:p>
              <a:p>
                <a:pPr marL="0" lvl="1" indent="0">
                  <a:buNone/>
                </a:pPr>
                <a:r>
                  <a:rPr lang="cy-GB" sz="1800"/>
                  <a:t>  </a:t>
                </a:r>
              </a:p>
              <a:p>
                <a:pPr marL="0" lvl="1" indent="0">
                  <a:buNone/>
                </a:pPr>
                <a:endParaRPr lang="en-US" dirty="0"/>
              </a:p>
              <a:p>
                <a:pPr lvl="1"/>
                <a:endParaRPr lang="en-US" dirty="0"/>
              </a:p>
              <a:p>
                <a:pPr lvl="2"/>
                <a:endParaRPr lang="en-US" sz="1000" dirty="0">
                  <a:ea typeface="ＭＳ Ｐゴシック" pitchFamily="-105" charset="-128"/>
                  <a:cs typeface="ＭＳ Ｐゴシック" pitchFamily="-105" charset="-128"/>
                </a:endParaRPr>
              </a:p>
            </p:txBody>
          </p:sp>
        </mc:Choice>
        <mc:Fallback xmlns="">
          <p:sp>
            <p:nvSpPr>
              <p:cNvPr id="3075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57200" y="1916832"/>
                <a:ext cx="8445624" cy="4608511"/>
              </a:xfrm>
              <a:blipFill>
                <a:blip r:embed="rId3"/>
                <a:stretch>
                  <a:fillRect l="-1805" t="-1852" r="-14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256807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3146" y="931224"/>
            <a:ext cx="8229600" cy="382588"/>
          </a:xfrm>
        </p:spPr>
        <p:txBody>
          <a:bodyPr/>
          <a:lstStyle/>
          <a:p>
            <a:r>
              <a:rPr lang="cy-GB"/>
              <a:t>Croesliniau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9552" y="1556792"/>
            <a:ext cx="4536504" cy="4555176"/>
          </a:xfrm>
        </p:spPr>
        <p:txBody>
          <a:bodyPr/>
          <a:lstStyle/>
          <a:p>
            <a:pPr>
              <a:spcAft>
                <a:spcPts val="500"/>
              </a:spcAft>
            </a:pPr>
            <a:r>
              <a:rPr lang="cy-GB" sz="1900" dirty="0"/>
              <a:t>Mae angen corneli 90º neu sgwâr ar gyfer saernïaeth a chynhyrchion gwaith coed.</a:t>
            </a:r>
          </a:p>
          <a:p>
            <a:r>
              <a:rPr lang="cy-GB" sz="1900" dirty="0"/>
              <a:t>Mae gan bob sgwâr pedair ochr (sgwâr a phetryalau) yr un mesuriadau croesgornel o'i gymharu â siapiau pedrochr fel y paralelogram a ddangosir isod, sydd ag onglau gwahanol ac felly mesuriadau croesgornel gwahanol.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cy-GB" sz="1900" dirty="0"/>
              <a:t>Mae rhoden sgwario yn bren syth pigfain sy’n cael ei dorri i hyd y croesliniau ac mae’n cael ei defnyddio i wneud yn siŵr bod fframiau yn sgwâr wrth ludo.</a:t>
            </a:r>
          </a:p>
          <a:p>
            <a:endParaRPr lang="en-US" sz="19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99A58F8-0EFF-4D31-9EB9-DC321C74C3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0072" y="1276061"/>
            <a:ext cx="3826768" cy="235493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1048C55-8D0D-4CC1-8B2F-6E227331E6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2040" y="3439554"/>
            <a:ext cx="3760706" cy="2309564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41BA40F-1086-47A3-9824-FD25F0A8DEE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5664"/>
          <a:stretch/>
        </p:blipFill>
        <p:spPr>
          <a:xfrm>
            <a:off x="4788024" y="1823095"/>
            <a:ext cx="4109073" cy="3649827"/>
          </a:xfrm>
          <a:prstGeom prst="rect">
            <a:avLst/>
          </a:prstGeom>
        </p:spPr>
      </p:pic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Onglau triongl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844824"/>
            <a:ext cx="4464495" cy="2448272"/>
          </a:xfrm>
        </p:spPr>
        <p:txBody>
          <a:bodyPr/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cy-GB" dirty="0"/>
              <a:t>Pan fyddwch chi’n gwybod un ongl arall mewn triongl ongl sgwâr, mae’n bosib dod o hyd i’r drydedd ongl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cy-GB" dirty="0"/>
              <a:t>Mae onglau triongl bob amser yn adio i 180º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cy-GB" dirty="0"/>
              <a:t>Felly, os ydych chi’n gwybod bod un ongl yn 30º a bod ongl sgwâr yn 90º, yna rydych chi’n gwybod bod rhaid i’r drydedd ongl fod yn 60º gan fod cyfanswm o dair ongl yn 180º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en-US" dirty="0"/>
          </a:p>
          <a:p>
            <a:pPr lvl="2">
              <a:defRPr/>
            </a:pPr>
            <a:endParaRPr lang="en-US" dirty="0"/>
          </a:p>
          <a:p>
            <a:pPr lvl="3">
              <a:defRPr/>
            </a:pPr>
            <a:endParaRPr lang="en-US" dirty="0"/>
          </a:p>
          <a:p>
            <a:pPr marL="0" indent="0"/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F0F53B212927044AA6183A8C6980CAA" ma:contentTypeVersion="6" ma:contentTypeDescription="Create a new document." ma:contentTypeScope="" ma:versionID="6d8fd973004ed86d7ba9f8e7a1daa516">
  <xsd:schema xmlns:xsd="http://www.w3.org/2001/XMLSchema" xmlns:xs="http://www.w3.org/2001/XMLSchema" xmlns:p="http://schemas.microsoft.com/office/2006/metadata/properties" xmlns:ns2="1c5831b9-66da-4f16-a409-834213ecdb8e" xmlns:ns3="7d91badd-8922-4db1-9652-4fbca8a6b7df" targetNamespace="http://schemas.microsoft.com/office/2006/metadata/properties" ma:root="true" ma:fieldsID="c87b6c94211ad6040e8d5e3341244e41" ns2:_="" ns3:_="">
    <xsd:import namespace="1c5831b9-66da-4f16-a409-834213ecdb8e"/>
    <xsd:import namespace="7d91badd-8922-4db1-9652-4fbca8a6b7d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c5831b9-66da-4f16-a409-834213ecdb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91badd-8922-4db1-9652-4fbca8a6b7df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980B000-6044-4A60-BEFB-4CCD130D49D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c5831b9-66da-4f16-a409-834213ecdb8e"/>
    <ds:schemaRef ds:uri="7d91badd-8922-4db1-9652-4fbca8a6b7d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5CCB350-B76C-41FC-AE69-633CA55F79C0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51036693-0DAE-48A3-A42A-8F3FD82F9C7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9694</TotalTime>
  <Words>906</Words>
  <Application>Microsoft Office PowerPoint</Application>
  <PresentationFormat>On-screen Show (4:3)</PresentationFormat>
  <Paragraphs>103</Paragraphs>
  <Slides>12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Cambria Math</vt:lpstr>
      <vt:lpstr>Lucida Grande</vt:lpstr>
      <vt:lpstr>Times New Roman</vt:lpstr>
      <vt:lpstr>Default Design</vt:lpstr>
      <vt:lpstr>PowerPoint 10: Cyfrifiadau sylfaenol, sgwario a geometreg sylfaenol</vt:lpstr>
      <vt:lpstr>Metrig ac imperial</vt:lpstr>
      <vt:lpstr>Metrig ac imperial</vt:lpstr>
      <vt:lpstr>Arwynebedd a chyfaint</vt:lpstr>
      <vt:lpstr>Defnyddio trigonometreg </vt:lpstr>
      <vt:lpstr>Theori Pythagoras a’r gymhareb 3/4/5</vt:lpstr>
      <vt:lpstr>Theori Pythagoras a hyd ochr C</vt:lpstr>
      <vt:lpstr>Croesliniau</vt:lpstr>
      <vt:lpstr>Onglau triongl</vt:lpstr>
      <vt:lpstr>Onglau triongl</vt:lpstr>
      <vt:lpstr>Onglau triongl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177</cp:revision>
  <dcterms:created xsi:type="dcterms:W3CDTF">2013-05-28T00:38:54Z</dcterms:created>
  <dcterms:modified xsi:type="dcterms:W3CDTF">2021-06-16T09:07:56Z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0x010100BF0F53B212927044AA6183A8C6980CAA</vt:lpwstr>
  </property>
</Properties>
</file>