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1" r:id="rId3"/>
    <p:sldId id="288" r:id="rId4"/>
    <p:sldId id="289" r:id="rId5"/>
    <p:sldId id="291" r:id="rId6"/>
    <p:sldId id="282" r:id="rId7"/>
    <p:sldId id="290" r:id="rId8"/>
    <p:sldId id="295" r:id="rId9"/>
    <p:sldId id="294" r:id="rId10"/>
    <p:sldId id="293" r:id="rId11"/>
    <p:sldId id="284" r:id="rId12"/>
    <p:sldId id="296" r:id="rId13"/>
    <p:sldId id="285" r:id="rId14"/>
    <p:sldId id="283" r:id="rId15"/>
    <p:sldId id="301" r:id="rId16"/>
    <p:sldId id="302" r:id="rId17"/>
    <p:sldId id="287" r:id="rId18"/>
    <p:sldId id="286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895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569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241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5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061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109: Plastro a systemau mewnol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Mathau a safle cydrannau plastro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35261EF0-AEB7-49FE-90B0-EBC61236AA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Ffitiadau wedi’u coladu</a:t>
            </a:r>
          </a:p>
        </p:txBody>
      </p:sp>
      <p:pic>
        <p:nvPicPr>
          <p:cNvPr id="22531" name="Content Placeholder 4" descr="A close up of a logo  Description automatically generated">
            <a:extLst>
              <a:ext uri="{FF2B5EF4-FFF2-40B4-BE49-F238E27FC236}">
                <a16:creationId xmlns:a16="http://schemas.microsoft.com/office/drawing/2014/main" id="{E2D56E23-4AFC-4EF9-8CDA-F8C31C5F9C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490663"/>
            <a:ext cx="6624638" cy="45148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8932F712-65B5-4018-913D-7CE348E729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Tâp uniadu tyllog</a:t>
            </a:r>
          </a:p>
        </p:txBody>
      </p:sp>
      <p:pic>
        <p:nvPicPr>
          <p:cNvPr id="24579" name="Content Placeholder 4" descr="A picture containing indoor, object, orange, sitting  Description automatically generated">
            <a:extLst>
              <a:ext uri="{FF2B5EF4-FFF2-40B4-BE49-F238E27FC236}">
                <a16:creationId xmlns:a16="http://schemas.microsoft.com/office/drawing/2014/main" id="{9D6F37AA-EAA7-4F2D-94F1-C22E04FC91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9188" y="1916113"/>
            <a:ext cx="4365625" cy="38068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60F54D5-D7AE-419F-9DB8-9F9B5BAFAB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Tâp cornel</a:t>
            </a:r>
          </a:p>
        </p:txBody>
      </p:sp>
      <p:pic>
        <p:nvPicPr>
          <p:cNvPr id="25603" name="Picture 2" descr="See the source image">
            <a:extLst>
              <a:ext uri="{FF2B5EF4-FFF2-40B4-BE49-F238E27FC236}">
                <a16:creationId xmlns:a16="http://schemas.microsoft.com/office/drawing/2014/main" id="{3D23A339-0639-4FE9-B1D3-063E8CB5A91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604963"/>
            <a:ext cx="6480175" cy="428625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F2BFC53E-8833-4A85-B5BD-E212A9D2B8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 uniadu</a:t>
            </a:r>
          </a:p>
        </p:txBody>
      </p:sp>
      <p:pic>
        <p:nvPicPr>
          <p:cNvPr id="26627" name="Content Placeholder 4" descr="A picture containing toiletry, lotion  Description automatically generated">
            <a:extLst>
              <a:ext uri="{FF2B5EF4-FFF2-40B4-BE49-F238E27FC236}">
                <a16:creationId xmlns:a16="http://schemas.microsoft.com/office/drawing/2014/main" id="{ED478AA6-8CED-4A9A-8086-5158B09A90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1375" y="1906588"/>
            <a:ext cx="2381250" cy="36861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E4F6B507-2655-4740-83DC-D37C9ECA3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Sgrim hunan-lynu</a:t>
            </a:r>
          </a:p>
        </p:txBody>
      </p:sp>
      <p:pic>
        <p:nvPicPr>
          <p:cNvPr id="27651" name="Content Placeholder 4" descr="A picture containing accessory, person, bandage, white  Description automatically generated">
            <a:extLst>
              <a:ext uri="{FF2B5EF4-FFF2-40B4-BE49-F238E27FC236}">
                <a16:creationId xmlns:a16="http://schemas.microsoft.com/office/drawing/2014/main" id="{AE67EE26-A326-4E83-BC75-38BFA98810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3000" y="1589088"/>
            <a:ext cx="4318000" cy="431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DCC50FCF-0F49-44DA-B8FE-9DCF433704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Atgyfnerthu traddodiadol</a:t>
            </a:r>
          </a:p>
        </p:txBody>
      </p:sp>
      <p:pic>
        <p:nvPicPr>
          <p:cNvPr id="28675" name="Content Placeholder 4" descr="A picture containing small, food, sitting, white  Description automatically generated">
            <a:extLst>
              <a:ext uri="{FF2B5EF4-FFF2-40B4-BE49-F238E27FC236}">
                <a16:creationId xmlns:a16="http://schemas.microsoft.com/office/drawing/2014/main" id="{EEC03B58-F9AE-4743-9572-28432CD4BE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989138"/>
            <a:ext cx="4237038" cy="36957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FAF97170-6927-4B8B-9679-3891AFBFAE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Coil metel wedi’i ehangu</a:t>
            </a:r>
          </a:p>
        </p:txBody>
      </p:sp>
      <p:pic>
        <p:nvPicPr>
          <p:cNvPr id="29699" name="Content Placeholder 4" descr="A picture containing sitting, cake, table, looking  Description automatically generated">
            <a:extLst>
              <a:ext uri="{FF2B5EF4-FFF2-40B4-BE49-F238E27FC236}">
                <a16:creationId xmlns:a16="http://schemas.microsoft.com/office/drawing/2014/main" id="{1FE529E1-02ED-490A-99DE-16052F0AE7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69"/>
          <a:stretch/>
        </p:blipFill>
        <p:spPr>
          <a:xfrm>
            <a:off x="3059113" y="1412875"/>
            <a:ext cx="3616325" cy="424837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C92AAB16-B3D2-43FF-9828-B695707F8F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PVA</a:t>
            </a:r>
          </a:p>
        </p:txBody>
      </p:sp>
      <p:pic>
        <p:nvPicPr>
          <p:cNvPr id="31747" name="Content Placeholder 4" descr="A picture containing yellow  Description automatically generated">
            <a:extLst>
              <a:ext uri="{FF2B5EF4-FFF2-40B4-BE49-F238E27FC236}">
                <a16:creationId xmlns:a16="http://schemas.microsoft.com/office/drawing/2014/main" id="{9DF31F53-944B-4E70-BC25-91A30F2919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8"/>
          <a:stretch/>
        </p:blipFill>
        <p:spPr>
          <a:xfrm>
            <a:off x="2193925" y="1371601"/>
            <a:ext cx="4754563" cy="44784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63713832-200D-47DE-9777-34439D051D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Preimar</a:t>
            </a:r>
          </a:p>
        </p:txBody>
      </p:sp>
      <p:pic>
        <p:nvPicPr>
          <p:cNvPr id="32771" name="Content Placeholder 4" descr="A picture containing container, sitting, cup, green  Description automatically generated">
            <a:extLst>
              <a:ext uri="{FF2B5EF4-FFF2-40B4-BE49-F238E27FC236}">
                <a16:creationId xmlns:a16="http://schemas.microsoft.com/office/drawing/2014/main" id="{FB653661-CD51-4892-B923-2C27745E15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4"/>
          <a:stretch/>
        </p:blipFill>
        <p:spPr>
          <a:xfrm>
            <a:off x="1979613" y="1243013"/>
            <a:ext cx="5400675" cy="434622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9743ECAA-2BA9-4E70-B813-9FBB170364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Gleiniau ongl dwy gôt safonol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1CE98288-A10C-42E3-8AF3-4C16025E93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altLang="en-US" sz="2400" dirty="0">
              <a:ea typeface="ＭＳ Ｐゴシック" panose="020B0600070205080204" pitchFamily="34" charset="-128"/>
            </a:endParaRPr>
          </a:p>
          <a:p>
            <a:r>
              <a:rPr lang="cy-GB"/>
              <a:t>Torri</a:t>
            </a:r>
          </a:p>
          <a:p>
            <a:r>
              <a:rPr lang="cy-GB"/>
              <a:t>Gosod, ffurfio cilfachau</a:t>
            </a:r>
          </a:p>
          <a:p>
            <a:r>
              <a:rPr lang="cy-GB"/>
              <a:t>Dulliau gosod</a:t>
            </a:r>
          </a:p>
          <a:p>
            <a:r>
              <a:rPr lang="cy-GB"/>
              <a:t>Plymio</a:t>
            </a:r>
          </a:p>
          <a:p>
            <a:r>
              <a:rPr lang="cy-GB"/>
              <a:t>Lefelu </a:t>
            </a:r>
          </a:p>
          <a:p>
            <a:r>
              <a:rPr lang="cy-GB"/>
              <a:t>Ymylon hafal</a:t>
            </a:r>
          </a:p>
        </p:txBody>
      </p:sp>
      <p:pic>
        <p:nvPicPr>
          <p:cNvPr id="13316" name="Picture 4" descr="A picture containing sitting, box, brick  Description automatically generated">
            <a:extLst>
              <a:ext uri="{FF2B5EF4-FFF2-40B4-BE49-F238E27FC236}">
                <a16:creationId xmlns:a16="http://schemas.microsoft.com/office/drawing/2014/main" id="{838E13AD-086D-4E09-AD23-D6008C38D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1727200"/>
            <a:ext cx="42926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E61C7BDF-F54A-48D1-B1B9-CA161B393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Glain stopio </a:t>
            </a:r>
          </a:p>
        </p:txBody>
      </p:sp>
      <p:pic>
        <p:nvPicPr>
          <p:cNvPr id="14339" name="Content Placeholder 4" descr="A close up of a logo  Description automatically generated">
            <a:extLst>
              <a:ext uri="{FF2B5EF4-FFF2-40B4-BE49-F238E27FC236}">
                <a16:creationId xmlns:a16="http://schemas.microsoft.com/office/drawing/2014/main" id="{722A592B-2599-439B-BB21-F722107B818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3" y="1487488"/>
            <a:ext cx="4524375" cy="45243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B73AF85E-DFE0-4846-AAEB-A7ED72F13C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Glain symud</a:t>
            </a:r>
          </a:p>
        </p:txBody>
      </p:sp>
      <p:pic>
        <p:nvPicPr>
          <p:cNvPr id="15363" name="Content Placeholder 4" descr="A close up of a keyboard  Description automatically generated">
            <a:extLst>
              <a:ext uri="{FF2B5EF4-FFF2-40B4-BE49-F238E27FC236}">
                <a16:creationId xmlns:a16="http://schemas.microsoft.com/office/drawing/2014/main" id="{D95D52B3-FD9E-4AB9-BD89-0DDE8E840A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3400" y="1895475"/>
            <a:ext cx="4754563" cy="41243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28D34AA6-78CC-4482-AAB6-450E95E3C0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Gleiniau rhwyllog bach haen denau</a:t>
            </a:r>
          </a:p>
        </p:txBody>
      </p:sp>
      <p:pic>
        <p:nvPicPr>
          <p:cNvPr id="16387" name="Content Placeholder 4" descr="A picture containing blue, air, water, airplane  Description automatically generated">
            <a:extLst>
              <a:ext uri="{FF2B5EF4-FFF2-40B4-BE49-F238E27FC236}">
                <a16:creationId xmlns:a16="http://schemas.microsoft.com/office/drawing/2014/main" id="{0500092C-8B13-48C2-92BC-9FFE39741E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2130425"/>
            <a:ext cx="4876800" cy="32369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8F44A71-69AA-4187-A7B2-0AA4D1133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Gleiniau ongl côt denau.</a:t>
            </a:r>
          </a:p>
        </p:txBody>
      </p:sp>
      <p:pic>
        <p:nvPicPr>
          <p:cNvPr id="17411" name="Content Placeholder 4" descr="Llun yn cynnwys darlun  Y disgrifiad wedi’i greu’n awtomatig">
            <a:extLst>
              <a:ext uri="{FF2B5EF4-FFF2-40B4-BE49-F238E27FC236}">
                <a16:creationId xmlns:a16="http://schemas.microsoft.com/office/drawing/2014/main" id="{DAF7931D-6D4A-451D-91C7-29C6533166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8875" y="1604963"/>
            <a:ext cx="4286250" cy="42862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82C61A77-1F09-4EB1-BB61-4583DBB914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Gleiniau stopio côt denau</a:t>
            </a:r>
          </a:p>
        </p:txBody>
      </p:sp>
      <p:pic>
        <p:nvPicPr>
          <p:cNvPr id="18435" name="Content Placeholder 4" descr="A picture containing drawing  Description automatically generated">
            <a:extLst>
              <a:ext uri="{FF2B5EF4-FFF2-40B4-BE49-F238E27FC236}">
                <a16:creationId xmlns:a16="http://schemas.microsoft.com/office/drawing/2014/main" id="{50CC52E7-C954-440D-B5D0-B4CEAE13A4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3" y="1487488"/>
            <a:ext cx="4524375" cy="45243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F2F77D92-A974-4B2D-9878-E312D18A6C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Ffitiadau hoelion galfanedig</a:t>
            </a:r>
          </a:p>
        </p:txBody>
      </p:sp>
      <p:pic>
        <p:nvPicPr>
          <p:cNvPr id="20483" name="Content Placeholder 4" descr="A close up of a device  Description automatically generated">
            <a:extLst>
              <a:ext uri="{FF2B5EF4-FFF2-40B4-BE49-F238E27FC236}">
                <a16:creationId xmlns:a16="http://schemas.microsoft.com/office/drawing/2014/main" id="{29A537BD-1530-4D44-8277-D0551699ED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371600"/>
            <a:ext cx="4289425" cy="42894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465A5962-CDF9-4669-A656-6C3D019C39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Ffitiadau mecanyddol</a:t>
            </a:r>
          </a:p>
        </p:txBody>
      </p:sp>
      <p:pic>
        <p:nvPicPr>
          <p:cNvPr id="21507" name="Content Placeholder 4" descr="A close up of a logo  Description automatically generated">
            <a:extLst>
              <a:ext uri="{FF2B5EF4-FFF2-40B4-BE49-F238E27FC236}">
                <a16:creationId xmlns:a16="http://schemas.microsoft.com/office/drawing/2014/main" id="{71E4EA1A-BD54-44D3-A920-A40E482B5F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695023">
            <a:off x="3536950" y="-601662"/>
            <a:ext cx="2227263" cy="8567737"/>
          </a:xfr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</TotalTime>
  <Words>99</Words>
  <Application>Microsoft Office PowerPoint</Application>
  <PresentationFormat>On-screen Show (4:3)</PresentationFormat>
  <Paragraphs>39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4: Mathau a safle cydrannau plastro</vt:lpstr>
      <vt:lpstr>Gleiniau ongl dwy gôt safonol</vt:lpstr>
      <vt:lpstr>Glain stopio </vt:lpstr>
      <vt:lpstr>Glain symud</vt:lpstr>
      <vt:lpstr>Gleiniau rhwyllog bach haen denau</vt:lpstr>
      <vt:lpstr>Gleiniau ongl côt denau.</vt:lpstr>
      <vt:lpstr>Gleiniau stopio côt denau</vt:lpstr>
      <vt:lpstr>Ffitiadau hoelion galfanedig</vt:lpstr>
      <vt:lpstr>Ffitiadau mecanyddol</vt:lpstr>
      <vt:lpstr>Ffitiadau wedi’u coladu</vt:lpstr>
      <vt:lpstr>Tâp uniadu tyllog</vt:lpstr>
      <vt:lpstr>Tâp cornel</vt:lpstr>
      <vt:lpstr>Adlyn uniadu</vt:lpstr>
      <vt:lpstr>Sgrim hunan-lynu</vt:lpstr>
      <vt:lpstr>Atgyfnerthu traddodiadol</vt:lpstr>
      <vt:lpstr>Coil metel wedi’i ehangu</vt:lpstr>
      <vt:lpstr>PVA</vt:lpstr>
      <vt:lpstr>Preimar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129</cp:revision>
  <dcterms:created xsi:type="dcterms:W3CDTF">2013-05-28T00:38:54Z</dcterms:created>
  <dcterms:modified xsi:type="dcterms:W3CDTF">2021-05-06T10:10:02Z</dcterms:modified>
</cp:coreProperties>
</file>