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86395"/>
  </p:normalViewPr>
  <p:slideViewPr>
    <p:cSldViewPr showGuides="1">
      <p:cViewPr varScale="1">
        <p:scale>
          <a:sx n="57" d="100"/>
          <a:sy n="57" d="100"/>
        </p:scale>
        <p:origin x="8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4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9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6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4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83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8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29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515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Dulliau a thechnegau ar gyfer gosod systemau plastro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>
          <a:xfrm>
            <a:off x="330200" y="1052736"/>
            <a:ext cx="8218488" cy="382587"/>
          </a:xfrm>
        </p:spPr>
        <p:txBody>
          <a:bodyPr/>
          <a:lstStyle/>
          <a:p>
            <a:r>
              <a:rPr lang="cy-GB"/>
              <a:t>Mesur a fflotio garwhau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330200" y="1628800"/>
            <a:ext cx="8362950" cy="4754562"/>
          </a:xfrm>
        </p:spPr>
        <p:txBody>
          <a:bodyPr/>
          <a:lstStyle/>
          <a:p>
            <a:pPr marL="0" indent="0"/>
            <a:r>
              <a:rPr lang="cy-GB"/>
              <a:t>Gosod, rhedeg a fflotio garwhau, paratoi’r ar gyfer yr arwyneb plastr gorffenedig.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708275"/>
            <a:ext cx="24796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938" y="2717800"/>
            <a:ext cx="26130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7" t="14838" r="40173"/>
          <a:stretch>
            <a:fillRect/>
          </a:stretch>
        </p:blipFill>
        <p:spPr bwMode="auto">
          <a:xfrm>
            <a:off x="6143625" y="2717800"/>
            <a:ext cx="25495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210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>
          <a:xfrm>
            <a:off x="422880" y="1052513"/>
            <a:ext cx="8218487" cy="503238"/>
          </a:xfrm>
        </p:spPr>
        <p:txBody>
          <a:bodyPr/>
          <a:lstStyle/>
          <a:p>
            <a:r>
              <a:rPr lang="cy-GB"/>
              <a:t>Paratoi waliau fflotiog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22880" y="1560860"/>
            <a:ext cx="8229600" cy="5075237"/>
          </a:xfrm>
        </p:spPr>
        <p:txBody>
          <a:bodyPr/>
          <a:lstStyle/>
          <a:p>
            <a:pPr marL="0" indent="0"/>
            <a:r>
              <a:rPr lang="cy-GB" dirty="0"/>
              <a:t>Mae angen paratoi waliau fflotiog drwy: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tynnu smotiau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torri'n ôl ar onglau a llinellau nenfwd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archwilio a glanhau a rheoli sugnedd.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99" y="1108510"/>
            <a:ext cx="2151534" cy="233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5" t="11011" r="13570" b="21349"/>
          <a:stretch>
            <a:fillRect/>
          </a:stretch>
        </p:blipFill>
        <p:spPr bwMode="auto">
          <a:xfrm>
            <a:off x="3957781" y="3752254"/>
            <a:ext cx="2058105" cy="233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3255" r="6413" b="7397"/>
          <a:stretch>
            <a:fillRect/>
          </a:stretch>
        </p:blipFill>
        <p:spPr bwMode="auto">
          <a:xfrm>
            <a:off x="6253691" y="3717032"/>
            <a:ext cx="2160984" cy="23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206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>
          <a:xfrm>
            <a:off x="426243" y="1180306"/>
            <a:ext cx="8218488" cy="382587"/>
          </a:xfrm>
        </p:spPr>
        <p:txBody>
          <a:bodyPr/>
          <a:lstStyle/>
          <a:p>
            <a:r>
              <a:rPr lang="cy-GB"/>
              <a:t>Gosod a gorffen plasteri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3239" y="1832769"/>
            <a:ext cx="4838841" cy="5010150"/>
          </a:xfrm>
        </p:spPr>
        <p:txBody>
          <a:bodyPr/>
          <a:lstStyle/>
          <a:p>
            <a:pPr marL="0" indent="0"/>
            <a:r>
              <a:rPr lang="cy-GB"/>
              <a:t>Mae plastrwyr yn rhoi dwy gôt o blastr gosod.</a:t>
            </a:r>
          </a:p>
          <a:p>
            <a:pPr marL="0" indent="0"/>
            <a:r>
              <a:rPr lang="cy-GB"/>
              <a:t>Y broses o roi</a:t>
            </a:r>
            <a:br>
              <a:rPr lang="cy-GB"/>
            </a:br>
            <a:r>
              <a:rPr lang="cy-GB"/>
              <a:t>cotiau gosod ar</a:t>
            </a:r>
            <a:br>
              <a:rPr lang="cy-GB"/>
            </a:br>
            <a:r>
              <a:rPr lang="cy-GB"/>
              <a:t>blastrfwrdd.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97352"/>
            <a:ext cx="2946672" cy="320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464" y="2636912"/>
            <a:ext cx="2746648" cy="317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461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un gôt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9075" y="1700808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Er bod gwaith un gôt fel arfer yn gysylltiedig â rhoi’r gôt osod, mae yna blasteri wedi’u cymysgu ymlaen llaw y gellir eu gosod ar drwch o 10mm a’u gorffen mewn un gôt.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Mae’r plastr hwn yn cael ei alw’n blastr un gôt a gellir ei roi mewn peiriant chwistrellu hefyd. 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Manteision.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Anfanteision.</a:t>
            </a:r>
          </a:p>
        </p:txBody>
      </p:sp>
    </p:spTree>
    <p:extLst>
      <p:ext uri="{BB962C8B-B14F-4D97-AF65-F5344CB8AC3E}">
        <p14:creationId xmlns:p14="http://schemas.microsoft.com/office/powerpoint/2010/main" val="3234377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18487" cy="598487"/>
          </a:xfrm>
        </p:spPr>
        <p:txBody>
          <a:bodyPr/>
          <a:lstStyle/>
          <a:p>
            <a:r>
              <a:rPr lang="cy-GB"/>
              <a:t>Arwynebau plastr diffygiol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817687"/>
            <a:ext cx="8229600" cy="5233988"/>
          </a:xfrm>
        </p:spPr>
        <p:txBody>
          <a:bodyPr/>
          <a:lstStyle/>
          <a:p>
            <a:pPr marL="0" indent="0"/>
            <a:r>
              <a:rPr lang="cy-GB"/>
              <a:t>Mae gwaith gwael yn gallu arwain at y diffygion canlynol yn y gwaith plastro: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Staenio ar yr arwyneb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Brychau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Swigod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Marciau </a:t>
            </a:r>
          </a:p>
          <a:p>
            <a:pPr marL="0" indent="0"/>
            <a:r>
              <a:rPr lang="cy-GB"/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49688" y="3068960"/>
            <a:ext cx="50943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Smotiau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Craciau crebachu 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Craciau tennau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Ewlychiad.</a:t>
            </a:r>
          </a:p>
        </p:txBody>
      </p:sp>
    </p:spTree>
    <p:extLst>
      <p:ext uri="{BB962C8B-B14F-4D97-AF65-F5344CB8AC3E}">
        <p14:creationId xmlns:p14="http://schemas.microsoft.com/office/powerpoint/2010/main" val="1464142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waith plastro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3624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plastro treftadaeth a chadwraeth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plastro adfer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plastro modern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cynnal a chadw</a:t>
            </a:r>
          </a:p>
        </p:txBody>
      </p:sp>
    </p:spTree>
    <p:extLst>
      <p:ext uri="{BB962C8B-B14F-4D97-AF65-F5344CB8AC3E}">
        <p14:creationId xmlns:p14="http://schemas.microsoft.com/office/powerpoint/2010/main" val="1842515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traddodiadol a modern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11560" y="1700808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Manteision ac anfanteision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plastro rhydd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swp ffatri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plastro wedi’u cymysgu ymlaen llaw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345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systemau plastro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1644" y="1628800"/>
            <a:ext cx="7720756" cy="4756150"/>
          </a:xfrm>
        </p:spPr>
        <p:txBody>
          <a:bodyPr/>
          <a:lstStyle/>
          <a:p>
            <a:pPr marL="0" indent="0"/>
            <a:r>
              <a:rPr lang="cy-GB" dirty="0"/>
              <a:t>Bydd y math o waith plastro y gellir ei wneud ar waliau mewnol adeilad wedi’i gyfyngu gan arwyneb y cefndir. </a:t>
            </a:r>
          </a:p>
          <a:p>
            <a:pPr marL="0" indent="0"/>
            <a:r>
              <a:rPr lang="cy-GB" dirty="0"/>
              <a:t>Gellir dosbarthu plastro solet mewnol yn waith un, dwy neu dair côt. </a:t>
            </a:r>
          </a:p>
          <a:p>
            <a:pPr marL="0" indent="0"/>
            <a:r>
              <a:rPr lang="cy-GB" dirty="0"/>
              <a:t>Fodd bynnag, bydd angen plastr ychwanegol ar rai arwynebau. </a:t>
            </a:r>
          </a:p>
        </p:txBody>
      </p:sp>
    </p:spTree>
    <p:extLst>
      <p:ext uri="{BB962C8B-B14F-4D97-AF65-F5344CB8AC3E}">
        <p14:creationId xmlns:p14="http://schemas.microsoft.com/office/powerpoint/2010/main" val="427119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broses blastro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854" y="1772816"/>
            <a:ext cx="8229600" cy="47561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cy-GB"/>
              <a:t>Côt bigog ar ddellt metel wedi’u hehangu a dellt pren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Côt dybio allan o gwmpas agennau cerrig/llechi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Côt grafog ar arwyneb cefndir anwastad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Mae côt fflotiog yn gôt gefn ar gyfer y gorffeniad </a:t>
            </a:r>
          </a:p>
          <a:p>
            <a:pPr marL="457200" indent="-457200">
              <a:buFont typeface="+mj-lt"/>
              <a:buAutoNum type="arabicPeriod"/>
            </a:pPr>
            <a:r>
              <a:rPr lang="cy-GB"/>
              <a:t>Gelwir cotiau gorffen yn sgim.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166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Côt bigog ar ddelltiau pren</a:t>
            </a:r>
          </a:p>
        </p:txBody>
      </p:sp>
      <p:pic>
        <p:nvPicPr>
          <p:cNvPr id="17411" name="Content Placeholder 4" descr="The roof of a building  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481138"/>
            <a:ext cx="6923088" cy="3895725"/>
          </a:xfrm>
        </p:spPr>
      </p:pic>
    </p:spTree>
    <p:extLst>
      <p:ext uri="{BB962C8B-B14F-4D97-AF65-F5344CB8AC3E}">
        <p14:creationId xmlns:p14="http://schemas.microsoft.com/office/powerpoint/2010/main" val="183844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Côt bigog ar ddelltiau metel wedi’u hehangu</a:t>
            </a:r>
          </a:p>
        </p:txBody>
      </p:sp>
      <p:pic>
        <p:nvPicPr>
          <p:cNvPr id="18435" name="Content Placeholder 4" descr="A picture containing person, man, building, brick  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3"/>
          <a:stretch>
            <a:fillRect/>
          </a:stretch>
        </p:blipFill>
        <p:spPr>
          <a:xfrm>
            <a:off x="1619672" y="1556792"/>
            <a:ext cx="5257006" cy="4090599"/>
          </a:xfrm>
        </p:spPr>
      </p:pic>
    </p:spTree>
    <p:extLst>
      <p:ext uri="{BB962C8B-B14F-4D97-AF65-F5344CB8AC3E}">
        <p14:creationId xmlns:p14="http://schemas.microsoft.com/office/powerpoint/2010/main" val="25433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Côt grafog</a:t>
            </a:r>
          </a:p>
        </p:txBody>
      </p:sp>
      <p:pic>
        <p:nvPicPr>
          <p:cNvPr id="19459" name="Content Placeholder 5" descr="A picture containing curtain, white, fabric, shower  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773238"/>
            <a:ext cx="7620000" cy="3959225"/>
          </a:xfrm>
        </p:spPr>
      </p:pic>
    </p:spTree>
    <p:extLst>
      <p:ext uri="{BB962C8B-B14F-4D97-AF65-F5344CB8AC3E}">
        <p14:creationId xmlns:p14="http://schemas.microsoft.com/office/powerpoint/2010/main" val="3587786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Côt fflotiog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pPr marL="0" indent="0"/>
            <a:r>
              <a:rPr lang="cy-GB" dirty="0"/>
              <a:t>Mae’r broses fflotiog yn cael ei gosod yn tua 10mm o drwch a’i fesur gan ddefnyddio un o’r dulliau</a:t>
            </a: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Gwaith dwy gôt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Dot a sgrîd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Sgrîd llydan neu flwch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Mesur llawrydd.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11224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</TotalTime>
  <Words>367</Words>
  <Application>Microsoft Office PowerPoint</Application>
  <PresentationFormat>On-screen Show (4:3)</PresentationFormat>
  <Paragraphs>71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PowerPoint 13: Dulliau a thechnegau ar gyfer gosod systemau plastro</vt:lpstr>
      <vt:lpstr>Mathau o waith plastro</vt:lpstr>
      <vt:lpstr>Deunyddiau traddodiadol a modern</vt:lpstr>
      <vt:lpstr>Defnyddio systemau plastro</vt:lpstr>
      <vt:lpstr>Y broses blastro</vt:lpstr>
      <vt:lpstr>Côt bigog ar ddelltiau pren</vt:lpstr>
      <vt:lpstr>Côt bigog ar ddelltiau metel wedi’u hehangu</vt:lpstr>
      <vt:lpstr>Côt grafog</vt:lpstr>
      <vt:lpstr>Côt fflotiog</vt:lpstr>
      <vt:lpstr>Mesur a fflotio garwhau</vt:lpstr>
      <vt:lpstr>Paratoi waliau fflotiog</vt:lpstr>
      <vt:lpstr>Gosod a gorffen plasteri</vt:lpstr>
      <vt:lpstr>Plastr un gôt</vt:lpstr>
      <vt:lpstr>Arwynebau plastr diffygiol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132</cp:revision>
  <dcterms:created xsi:type="dcterms:W3CDTF">2013-05-28T00:38:54Z</dcterms:created>
  <dcterms:modified xsi:type="dcterms:W3CDTF">2021-05-06T10:40:04Z</dcterms:modified>
</cp:coreProperties>
</file>