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14"/>
  </p:notesMasterIdLst>
  <p:handoutMasterIdLst>
    <p:handoutMasterId r:id="rId15"/>
  </p:handoutMasterIdLst>
  <p:sldIdLst>
    <p:sldId id="256" r:id="rId2"/>
    <p:sldId id="342" r:id="rId3"/>
    <p:sldId id="344" r:id="rId4"/>
    <p:sldId id="345" r:id="rId5"/>
    <p:sldId id="346" r:id="rId6"/>
    <p:sldId id="348" r:id="rId7"/>
    <p:sldId id="349" r:id="rId8"/>
    <p:sldId id="350" r:id="rId9"/>
    <p:sldId id="351" r:id="rId10"/>
    <p:sldId id="352" r:id="rId11"/>
    <p:sldId id="353" r:id="rId12"/>
    <p:sldId id="369" r:id="rId13"/>
  </p:sldIdLst>
  <p:sldSz cx="9144000" cy="6858000" type="screen4x3"/>
  <p:notesSz cx="6858000" cy="9144000"/>
  <p:custDataLst>
    <p:tags r:id="rId1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93172" autoAdjust="0"/>
  </p:normalViewPr>
  <p:slideViewPr>
    <p:cSldViewPr showGuides="1">
      <p:cViewPr varScale="1">
        <p:scale>
          <a:sx n="74" d="100"/>
          <a:sy n="74" d="100"/>
        </p:scale>
        <p:origin x="35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857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0595F89-1BA6-4402-837F-5FDAB8C43F9A}" type="slidenum">
              <a:rPr lang="en-GB" altLang="en-US" smtClean="0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762374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9784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738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lvl1pPr>
            <a:lvl3pPr marL="540000" marR="0" indent="-27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Lucida Grande"/>
              <a:buChar char="–"/>
              <a:tabLst/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0"/>
            <a:r>
              <a:rPr lang="en-GB" noProof="0"/>
              <a:t>Click to edit Master text styles</a:t>
            </a:r>
          </a:p>
          <a:p>
            <a:pPr lvl="2"/>
            <a:endParaRPr lang="en-GB"/>
          </a:p>
          <a:p>
            <a:pPr lvl="2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34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12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109: Plastro a systemau mewnol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1: Y sgiliau sydd eu hangen yn y diwydiant plastro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Rendr allanol</a:t>
            </a:r>
          </a:p>
        </p:txBody>
      </p:sp>
      <p:sp>
        <p:nvSpPr>
          <p:cNvPr id="24579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919709"/>
            <a:ext cx="3239591" cy="3309491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Rendr plaen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Rendr gweadog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Rendro modern wedi'i osod gan beiriant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Randr silicon ac acrylig rendradau cotiau tenau</a:t>
            </a:r>
          </a:p>
        </p:txBody>
      </p:sp>
      <p:pic>
        <p:nvPicPr>
          <p:cNvPr id="24580" name="Picture 2" descr="Cream through coloured render, Scratch finish - YouTub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00" t="19757"/>
          <a:stretch>
            <a:fillRect/>
          </a:stretch>
        </p:blipFill>
        <p:spPr bwMode="auto">
          <a:xfrm>
            <a:off x="3995936" y="1884253"/>
            <a:ext cx="4546600" cy="303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7042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Systemau metel mewnol</a:t>
            </a:r>
          </a:p>
        </p:txBody>
      </p:sp>
      <p:sp>
        <p:nvSpPr>
          <p:cNvPr id="25603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Systemau â ffrâm fetel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Systemau leinio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Systemau nenfwd</a:t>
            </a:r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4" t="9016" r="-1923" b="8963"/>
          <a:stretch>
            <a:fillRect/>
          </a:stretch>
        </p:blipFill>
        <p:spPr bwMode="auto">
          <a:xfrm>
            <a:off x="4138606" y="1512000"/>
            <a:ext cx="4569684" cy="3111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9233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/>
            <a:endParaRPr altLang="en-US" sz="6000" dirty="0">
              <a:solidFill>
                <a:srgbClr val="D81E05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cy-GB" sz="6000">
                <a:solidFill>
                  <a:srgbClr val="0077E3"/>
                </a:solidFill>
                <a:ea typeface="ＭＳ Ｐゴシック" panose="020B0600070205080204" pitchFamily="34" charset="-128"/>
              </a:rPr>
              <a:t>Unrhyw gwestiynau?</a:t>
            </a:r>
          </a:p>
        </p:txBody>
      </p:sp>
    </p:spTree>
    <p:extLst>
      <p:ext uri="{BB962C8B-B14F-4D97-AF65-F5344CB8AC3E}">
        <p14:creationId xmlns:p14="http://schemas.microsoft.com/office/powerpoint/2010/main" val="2264827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waith plastro</a:t>
            </a:r>
          </a:p>
        </p:txBody>
      </p:sp>
      <p:sp>
        <p:nvSpPr>
          <p:cNvPr id="13315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78797" y="1628800"/>
            <a:ext cx="8229600" cy="4754562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Gwaith plastro modern newydd</a:t>
            </a:r>
          </a:p>
          <a:p>
            <a:pPr>
              <a:buClr>
                <a:srgbClr val="0077E3"/>
              </a:buClr>
            </a:pPr>
            <a:endParaRPr lang="en-GB"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Gwaith adnewyddu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Gwaith adfer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Gwaith cynnal a chadw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Adeiladau preswyl a masnachol</a:t>
            </a:r>
          </a:p>
          <a:p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0838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5B1DF212-5A8F-42B6-B097-7E77326136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052736"/>
            <a:ext cx="82184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cy-GB" sz="2400" b="1">
                <a:solidFill>
                  <a:srgbClr val="0077E3"/>
                </a:solidFill>
                <a:latin typeface="Arial"/>
                <a:ea typeface="+mj-ea"/>
                <a:cs typeface="+mj-cs"/>
              </a:rPr>
              <a:t>Gosod a defnyddio systemau plastro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D8CF3C0-8A71-4CFA-A766-241C9A9728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557338"/>
            <a:ext cx="8218486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Aft>
                <a:spcPts val="200"/>
              </a:spcAft>
              <a:buClr>
                <a:srgbClr val="CC0000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Aft>
                <a:spcPts val="200"/>
              </a:spcAft>
              <a:buFont typeface="Lucida Grande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CC0000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defRPr/>
            </a:pPr>
            <a:r>
              <a:rPr lang="cy-GB" dirty="0"/>
              <a:t>Rhesymau dros osod a defnyddio systemau plastro a’r manteision:</a:t>
            </a:r>
          </a:p>
          <a:p>
            <a:pPr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endParaRPr lang="en-GB" dirty="0"/>
          </a:p>
          <a:p>
            <a:pPr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Cynefin a lles</a:t>
            </a:r>
          </a:p>
          <a:p>
            <a:pPr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Addurno </a:t>
            </a:r>
          </a:p>
          <a:p>
            <a:pPr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Gwella perfformiad adeiladu </a:t>
            </a:r>
          </a:p>
          <a:p>
            <a:pPr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Gwella gwerthoedd thermol</a:t>
            </a:r>
          </a:p>
          <a:p>
            <a:pPr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Diogelu rhag sŵn </a:t>
            </a:r>
          </a:p>
          <a:p>
            <a:pPr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Diogelwch rhag tân a phrofi aer </a:t>
            </a:r>
          </a:p>
        </p:txBody>
      </p:sp>
    </p:spTree>
    <p:extLst>
      <p:ext uri="{BB962C8B-B14F-4D97-AF65-F5344CB8AC3E}">
        <p14:creationId xmlns:p14="http://schemas.microsoft.com/office/powerpoint/2010/main" val="310976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Plastro’r tu mewn</a:t>
            </a:r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631" b="15810"/>
          <a:stretch>
            <a:fillRect/>
          </a:stretch>
        </p:blipFill>
        <p:spPr>
          <a:xfrm>
            <a:off x="1835696" y="1628800"/>
            <a:ext cx="5185196" cy="4043664"/>
          </a:xfrm>
          <a:noFill/>
        </p:spPr>
      </p:pic>
    </p:spTree>
    <p:extLst>
      <p:ext uri="{BB962C8B-B14F-4D97-AF65-F5344CB8AC3E}">
        <p14:creationId xmlns:p14="http://schemas.microsoft.com/office/powerpoint/2010/main" val="214804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Plastro’r tu mewn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5B856-9C4E-4561-938A-AE2963FFA1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cy-GB" b="1">
                <a:solidFill>
                  <a:schemeClr val="accent4"/>
                </a:solidFill>
              </a:rPr>
              <a:t>Un gôt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Rhoi plastr gorffennu</a:t>
            </a:r>
          </a:p>
          <a:p>
            <a:pPr>
              <a:defRPr/>
            </a:pPr>
            <a:endParaRPr dirty="0"/>
          </a:p>
          <a:p>
            <a:pPr>
              <a:defRPr/>
            </a:pPr>
            <a:r>
              <a:rPr lang="cy-GB" b="1"/>
              <a:t>Dwy gôt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Gosod côt fflotiog a phlastrau gorffennu</a:t>
            </a:r>
          </a:p>
          <a:p>
            <a:pPr>
              <a:defRPr/>
            </a:pPr>
            <a:endParaRPr dirty="0"/>
          </a:p>
          <a:p>
            <a:pPr>
              <a:defRPr/>
            </a:pPr>
            <a:r>
              <a:rPr lang="cy-GB" b="1"/>
              <a:t>Tair côt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Rhoi côt grafog, fflôt a gosod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Côt dybio allan a chôt bigog</a:t>
            </a:r>
          </a:p>
        </p:txBody>
      </p:sp>
    </p:spTree>
    <p:extLst>
      <p:ext uri="{BB962C8B-B14F-4D97-AF65-F5344CB8AC3E}">
        <p14:creationId xmlns:p14="http://schemas.microsoft.com/office/powerpoint/2010/main" val="2739530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Leinio sych</a:t>
            </a:r>
          </a:p>
        </p:txBody>
      </p:sp>
      <p:sp>
        <p:nvSpPr>
          <p:cNvPr id="20483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y-GB"/>
              <a:t>Gosod plastrfyrddau safonol a pherfformiad:</a:t>
            </a:r>
          </a:p>
          <a:p>
            <a:r>
              <a:rPr lang="cy-GB"/>
              <a:t>Gwaith gosod mecanyddol a gosod bondiau uniongyrchol</a:t>
            </a:r>
          </a:p>
        </p:txBody>
      </p:sp>
      <p:pic>
        <p:nvPicPr>
          <p:cNvPr id="20484" name="Picture 2" descr="Rhoi adlyn dot a dab ar w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5" t="-2007" b="10783"/>
          <a:stretch>
            <a:fillRect/>
          </a:stretch>
        </p:blipFill>
        <p:spPr bwMode="auto">
          <a:xfrm>
            <a:off x="971600" y="2420888"/>
            <a:ext cx="6912768" cy="3183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1290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Tâp ac uniadu</a:t>
            </a:r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40" r="-18692"/>
          <a:stretch>
            <a:fillRect/>
          </a:stretch>
        </p:blipFill>
        <p:spPr>
          <a:xfrm>
            <a:off x="4788024" y="1199294"/>
            <a:ext cx="4689475" cy="4572000"/>
          </a:xfrm>
          <a:noFill/>
        </p:spPr>
      </p:pic>
    </p:spTree>
    <p:extLst>
      <p:ext uri="{BB962C8B-B14F-4D97-AF65-F5344CB8AC3E}">
        <p14:creationId xmlns:p14="http://schemas.microsoft.com/office/powerpoint/2010/main" val="1379902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 noChangeArrowheads="1"/>
          </p:cNvSpPr>
          <p:nvPr>
            <p:ph type="title"/>
          </p:nvPr>
        </p:nvSpPr>
        <p:spPr>
          <a:xfrm>
            <a:off x="457200" y="1087437"/>
            <a:ext cx="8218487" cy="536575"/>
          </a:xfrm>
        </p:spPr>
        <p:txBody>
          <a:bodyPr/>
          <a:lstStyle/>
          <a:p>
            <a:r>
              <a:rPr lang="cy-GB"/>
              <a:t>Gwaith mowldin plaen ac addurniadol</a:t>
            </a:r>
          </a:p>
        </p:txBody>
      </p:sp>
      <p:sp>
        <p:nvSpPr>
          <p:cNvPr id="22531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74574" y="1629131"/>
            <a:ext cx="3394720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Gwaith mowldio yn y fan a’r lle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Gwaith mowldio ffibrog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Mowldiau rhedeg wedi’u hadeiladu i’r gwrthwyneb ac yn bositif.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Cynhyrchu gwaith mowldio – plaen ac addurniadol </a:t>
            </a:r>
          </a:p>
        </p:txBody>
      </p:sp>
      <p:pic>
        <p:nvPicPr>
          <p:cNvPr id="22532" name="Picture 5" descr="Darley Classics Period Mouldings Lt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232" y="1772816"/>
            <a:ext cx="4422455" cy="336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8497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Ffyn lefelu lloriau</a:t>
            </a:r>
          </a:p>
        </p:txBody>
      </p:sp>
      <p:sp>
        <p:nvSpPr>
          <p:cNvPr id="23555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46088" y="1544712"/>
            <a:ext cx="8229600" cy="4248000"/>
          </a:xfrm>
        </p:spPr>
        <p:txBody>
          <a:bodyPr/>
          <a:lstStyle/>
          <a:p>
            <a:r>
              <a:rPr lang="cy-GB" b="1">
                <a:ea typeface="ＭＳ Ｐゴシック" panose="020B0600070205080204" pitchFamily="34" charset="-128"/>
              </a:rPr>
              <a:t>Ffyn lefelu tywod a sment traddodiadol: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Wedi’u Bondio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Heb eu Bondio</a:t>
            </a:r>
          </a:p>
          <a:p>
            <a:endParaRPr altLang="en-US" dirty="0">
              <a:ea typeface="ＭＳ Ｐゴシック" panose="020B0600070205080204" pitchFamily="34" charset="-128"/>
            </a:endParaRPr>
          </a:p>
          <a:p>
            <a:r>
              <a:rPr lang="cy-GB" b="1">
                <a:ea typeface="ＭＳ Ｐゴシック" panose="020B0600070205080204" pitchFamily="34" charset="-128"/>
              </a:rPr>
              <a:t>Sgridiau llawr hylifol: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Anhydrus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Smentaidd</a:t>
            </a:r>
          </a:p>
        </p:txBody>
      </p:sp>
      <p:pic>
        <p:nvPicPr>
          <p:cNvPr id="23556" name="Picture 2" descr="M516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6" y="2541836"/>
            <a:ext cx="4824412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76897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1101</TotalTime>
  <Words>217</Words>
  <Application>Microsoft Office PowerPoint</Application>
  <PresentationFormat>On-screen Show (4:3)</PresentationFormat>
  <Paragraphs>74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Lucida Grande</vt:lpstr>
      <vt:lpstr>Times New Roman</vt:lpstr>
      <vt:lpstr>Default Design</vt:lpstr>
      <vt:lpstr>PowerPoint 1: Y sgiliau sydd eu hangen yn y diwydiant plastro</vt:lpstr>
      <vt:lpstr>Mathau o waith plastro</vt:lpstr>
      <vt:lpstr>PowerPoint Presentation</vt:lpstr>
      <vt:lpstr>Plastro’r tu mewn</vt:lpstr>
      <vt:lpstr>Plastro’r tu mewn</vt:lpstr>
      <vt:lpstr>Leinio sych</vt:lpstr>
      <vt:lpstr>Tâp ac uniadu</vt:lpstr>
      <vt:lpstr>Gwaith mowldin plaen ac addurniadol</vt:lpstr>
      <vt:lpstr>Ffyn lefelu lloriau</vt:lpstr>
      <vt:lpstr>Rendr allanol</vt:lpstr>
      <vt:lpstr>Systemau metel mewnol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138</cp:revision>
  <dcterms:created xsi:type="dcterms:W3CDTF">2013-05-28T00:38:54Z</dcterms:created>
  <dcterms:modified xsi:type="dcterms:W3CDTF">2021-05-06T09:57:25Z</dcterms:modified>
</cp:coreProperties>
</file>