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339" r:id="rId5"/>
    <p:sldId id="328" r:id="rId6"/>
    <p:sldId id="331" r:id="rId7"/>
    <p:sldId id="330" r:id="rId8"/>
    <p:sldId id="332" r:id="rId9"/>
    <p:sldId id="333" r:id="rId10"/>
    <p:sldId id="334" r:id="rId11"/>
    <p:sldId id="267" r:id="rId12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3891" autoAdjust="0"/>
  </p:normalViewPr>
  <p:slideViewPr>
    <p:cSldViewPr showGuides="1">
      <p:cViewPr varScale="1">
        <p:scale>
          <a:sx n="62" d="100"/>
          <a:sy n="62" d="100"/>
        </p:scale>
        <p:origin x="69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y-GB"/>
              <a:t>Gweler taflen waith 3: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110: Galwedigaethau gorffen addurno a phaentio diwydiannol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3: Rhesymau dros addurno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Pam addurno?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Mae pedwar rheswm dros beintio ac addurno. Dyma nhw:</a:t>
            </a:r>
          </a:p>
          <a:p>
            <a:pPr marL="354013" indent="-354013">
              <a:lnSpc>
                <a:spcPct val="150000"/>
              </a:lnSpc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addurno</a:t>
            </a:r>
          </a:p>
          <a:p>
            <a:pPr marL="354013" indent="-354013">
              <a:lnSpc>
                <a:spcPct val="150000"/>
              </a:lnSpc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er mwyn gallu adnabod rhywbeth</a:t>
            </a:r>
          </a:p>
          <a:p>
            <a:pPr marL="354013" indent="-354013">
              <a:lnSpc>
                <a:spcPct val="150000"/>
              </a:lnSpc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gwarchod</a:t>
            </a:r>
          </a:p>
          <a:p>
            <a:pPr marL="354013" indent="-354013">
              <a:lnSpc>
                <a:spcPct val="150000"/>
              </a:lnSpc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glanweithdra</a:t>
            </a:r>
          </a:p>
          <a:p>
            <a:pPr marL="354013" indent="-354013">
              <a:lnSpc>
                <a:spcPct val="150000"/>
              </a:lnSpc>
              <a:buClr>
                <a:schemeClr val="tx1"/>
              </a:buClr>
              <a:buSzPct val="120000"/>
              <a:buFont typeface="Arial" pitchFamily="34" charset="0"/>
              <a:buChar char="•"/>
            </a:pPr>
            <a:endParaRPr lang="en-US" dirty="0">
              <a:solidFill>
                <a:srgbClr val="0077E3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Addurno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r>
              <a:rPr lang="cy-GB" b="1" dirty="0"/>
              <a:t>Mae’n debyg mai dyma’r rheswm mwyaf cyffredin – i wella edrychiad ac ymddangosiad arwyneb neu ardal.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dirty="0"/>
              <a:t>Gall rhai lliwiau newid ‘teimlad’ ardal.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dirty="0"/>
              <a:t>Mae trefniant o liwiau yn rhoi'r argraff o gynhesrwydd, oerni a lle.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dirty="0"/>
              <a:t>Gall rhai lliwiau wella ein hiechyd meddwl a’n lles.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dirty="0"/>
              <a:t>Bydd ailaddurno yn gwella edrychiad</a:t>
            </a:r>
            <a:br>
              <a:rPr lang="cy-GB" dirty="0"/>
            </a:br>
            <a:r>
              <a:rPr lang="cy-GB" dirty="0"/>
              <a:t>ardal sydd wedi mynd i edrych yn llwm</a:t>
            </a:r>
            <a:br>
              <a:rPr lang="cy-GB" dirty="0"/>
            </a:br>
            <a:r>
              <a:rPr lang="cy-GB" dirty="0"/>
              <a:t>as di-raen.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dirty="0"/>
              <a:t>Efallai bod rhywun jest awydd newid.</a:t>
            </a:r>
          </a:p>
          <a:p>
            <a:endParaRPr lang="en-US" dirty="0"/>
          </a:p>
          <a:p>
            <a:endParaRPr lang="en-US" dirty="0"/>
          </a:p>
          <a:p>
            <a:endParaRPr lang="en-US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8488" y="4288822"/>
            <a:ext cx="2808312" cy="1736739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Er mwyn gallu adnabod rhywbeth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/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Rydym yn cysylltu lliwiau â gwrthrychau penodol. Ar gyfer rhai diffoddwyr tân a rhai llefydd, mae coch yn aml yn golygu ‘perygl’ neu ‘stopiwch’ ac ati.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Mae’r lliw yn dangos cynnwys diffoddwyr tân.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Mewn amgylcheddau diwydiannol</a:t>
            </a:r>
            <a:br>
              <a:rPr lang="cy-GB"/>
            </a:br>
            <a:r>
              <a:rPr lang="cy-GB"/>
              <a:t>bydd lliwiau yn dangos </a:t>
            </a:r>
            <a:br>
              <a:rPr lang="cy-GB"/>
            </a:br>
            <a:r>
              <a:rPr lang="cy-GB"/>
              <a:t>cynnwys rhai pibelli.</a:t>
            </a:r>
          </a:p>
        </p:txBody>
      </p:sp>
      <p:grpSp>
        <p:nvGrpSpPr>
          <p:cNvPr id="5" name="object 7">
            <a:extLst>
              <a:ext uri="{FF2B5EF4-FFF2-40B4-BE49-F238E27FC236}">
                <a16:creationId xmlns:a16="http://schemas.microsoft.com/office/drawing/2014/main" id="{6F28561B-015D-4CB1-8EDA-CF3704834C61}"/>
              </a:ext>
            </a:extLst>
          </p:cNvPr>
          <p:cNvGrpSpPr/>
          <p:nvPr/>
        </p:nvGrpSpPr>
        <p:grpSpPr>
          <a:xfrm>
            <a:off x="4139952" y="2972099"/>
            <a:ext cx="2981960" cy="885190"/>
            <a:chOff x="1708810" y="2182130"/>
            <a:chExt cx="2981960" cy="885190"/>
          </a:xfrm>
        </p:grpSpPr>
        <p:pic>
          <p:nvPicPr>
            <p:cNvPr id="6" name="object 8">
              <a:extLst>
                <a:ext uri="{FF2B5EF4-FFF2-40B4-BE49-F238E27FC236}">
                  <a16:creationId xmlns:a16="http://schemas.microsoft.com/office/drawing/2014/main" id="{149E7E06-BB69-4A9B-8AB2-1B7D21BC389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2042" y="2539432"/>
              <a:ext cx="884650" cy="326144"/>
            </a:xfrm>
            <a:prstGeom prst="rect">
              <a:avLst/>
            </a:prstGeom>
          </p:spPr>
        </p:pic>
        <p:sp>
          <p:nvSpPr>
            <p:cNvPr id="7" name="object 9">
              <a:extLst>
                <a:ext uri="{FF2B5EF4-FFF2-40B4-BE49-F238E27FC236}">
                  <a16:creationId xmlns:a16="http://schemas.microsoft.com/office/drawing/2014/main" id="{F9A3825F-DC81-4702-A5D7-599D6F4A2432}"/>
                </a:ext>
              </a:extLst>
            </p:cNvPr>
            <p:cNvSpPr/>
            <p:nvPr/>
          </p:nvSpPr>
          <p:spPr>
            <a:xfrm>
              <a:off x="1712036" y="2539432"/>
              <a:ext cx="885190" cy="326390"/>
            </a:xfrm>
            <a:custGeom>
              <a:avLst/>
              <a:gdLst/>
              <a:ahLst/>
              <a:cxnLst/>
              <a:rect l="l" t="t" r="r" b="b"/>
              <a:pathLst>
                <a:path w="885189" h="326389">
                  <a:moveTo>
                    <a:pt x="0" y="326148"/>
                  </a:moveTo>
                  <a:lnTo>
                    <a:pt x="884679" y="326148"/>
                  </a:lnTo>
                  <a:lnTo>
                    <a:pt x="884679" y="0"/>
                  </a:lnTo>
                  <a:lnTo>
                    <a:pt x="0" y="0"/>
                  </a:lnTo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10">
              <a:extLst>
                <a:ext uri="{FF2B5EF4-FFF2-40B4-BE49-F238E27FC236}">
                  <a16:creationId xmlns:a16="http://schemas.microsoft.com/office/drawing/2014/main" id="{0352E259-CF69-4343-A166-D5EF16C1F142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96705" y="2341270"/>
              <a:ext cx="70573" cy="722528"/>
            </a:xfrm>
            <a:prstGeom prst="rect">
              <a:avLst/>
            </a:prstGeom>
          </p:spPr>
        </p:pic>
        <p:sp>
          <p:nvSpPr>
            <p:cNvPr id="9" name="object 11">
              <a:extLst>
                <a:ext uri="{FF2B5EF4-FFF2-40B4-BE49-F238E27FC236}">
                  <a16:creationId xmlns:a16="http://schemas.microsoft.com/office/drawing/2014/main" id="{0ABCD36A-5707-442B-B8AC-449C4F313A9C}"/>
                </a:ext>
              </a:extLst>
            </p:cNvPr>
            <p:cNvSpPr/>
            <p:nvPr/>
          </p:nvSpPr>
          <p:spPr>
            <a:xfrm>
              <a:off x="2596699" y="2341271"/>
              <a:ext cx="71120" cy="722630"/>
            </a:xfrm>
            <a:custGeom>
              <a:avLst/>
              <a:gdLst/>
              <a:ahLst/>
              <a:cxnLst/>
              <a:rect l="l" t="t" r="r" b="b"/>
              <a:pathLst>
                <a:path w="71119" h="722630">
                  <a:moveTo>
                    <a:pt x="0" y="722528"/>
                  </a:moveTo>
                  <a:lnTo>
                    <a:pt x="70586" y="722528"/>
                  </a:lnTo>
                  <a:lnTo>
                    <a:pt x="70586" y="0"/>
                  </a:lnTo>
                  <a:lnTo>
                    <a:pt x="0" y="0"/>
                  </a:lnTo>
                  <a:lnTo>
                    <a:pt x="0" y="722528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2">
              <a:extLst>
                <a:ext uri="{FF2B5EF4-FFF2-40B4-BE49-F238E27FC236}">
                  <a16:creationId xmlns:a16="http://schemas.microsoft.com/office/drawing/2014/main" id="{B813E78C-5A75-4294-9726-BB367E88EC9D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67304" y="2455722"/>
              <a:ext cx="38354" cy="493610"/>
            </a:xfrm>
            <a:prstGeom prst="rect">
              <a:avLst/>
            </a:prstGeom>
          </p:spPr>
        </p:pic>
        <p:sp>
          <p:nvSpPr>
            <p:cNvPr id="11" name="object 13">
              <a:extLst>
                <a:ext uri="{FF2B5EF4-FFF2-40B4-BE49-F238E27FC236}">
                  <a16:creationId xmlns:a16="http://schemas.microsoft.com/office/drawing/2014/main" id="{8C37E741-59A5-4696-9B87-C4E1A312A0C8}"/>
                </a:ext>
              </a:extLst>
            </p:cNvPr>
            <p:cNvSpPr/>
            <p:nvPr/>
          </p:nvSpPr>
          <p:spPr>
            <a:xfrm>
              <a:off x="2667302" y="2455721"/>
              <a:ext cx="38735" cy="494030"/>
            </a:xfrm>
            <a:custGeom>
              <a:avLst/>
              <a:gdLst/>
              <a:ahLst/>
              <a:cxnLst/>
              <a:rect l="l" t="t" r="r" b="b"/>
              <a:pathLst>
                <a:path w="38735" h="494030">
                  <a:moveTo>
                    <a:pt x="0" y="493610"/>
                  </a:moveTo>
                  <a:lnTo>
                    <a:pt x="38354" y="493610"/>
                  </a:lnTo>
                  <a:lnTo>
                    <a:pt x="38354" y="0"/>
                  </a:lnTo>
                  <a:lnTo>
                    <a:pt x="0" y="0"/>
                  </a:lnTo>
                  <a:lnTo>
                    <a:pt x="0" y="49361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4">
              <a:extLst>
                <a:ext uri="{FF2B5EF4-FFF2-40B4-BE49-F238E27FC236}">
                  <a16:creationId xmlns:a16="http://schemas.microsoft.com/office/drawing/2014/main" id="{F9B8E999-3FBC-45B3-AD82-E8126BED012E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05633" y="2354764"/>
              <a:ext cx="93906" cy="107734"/>
            </a:xfrm>
            <a:prstGeom prst="rect">
              <a:avLst/>
            </a:prstGeom>
          </p:spPr>
        </p:pic>
        <p:pic>
          <p:nvPicPr>
            <p:cNvPr id="13" name="object 15">
              <a:extLst>
                <a:ext uri="{FF2B5EF4-FFF2-40B4-BE49-F238E27FC236}">
                  <a16:creationId xmlns:a16="http://schemas.microsoft.com/office/drawing/2014/main" id="{1D1040A3-03AB-4FC7-BA70-86BE7F4DF0A4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05633" y="2527405"/>
              <a:ext cx="93906" cy="107734"/>
            </a:xfrm>
            <a:prstGeom prst="rect">
              <a:avLst/>
            </a:prstGeom>
          </p:spPr>
        </p:pic>
        <p:pic>
          <p:nvPicPr>
            <p:cNvPr id="14" name="object 16">
              <a:extLst>
                <a:ext uri="{FF2B5EF4-FFF2-40B4-BE49-F238E27FC236}">
                  <a16:creationId xmlns:a16="http://schemas.microsoft.com/office/drawing/2014/main" id="{F1F28650-52A8-4E52-9300-476E4F32F0C2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505633" y="2942533"/>
              <a:ext cx="93906" cy="107734"/>
            </a:xfrm>
            <a:prstGeom prst="rect">
              <a:avLst/>
            </a:prstGeom>
          </p:spPr>
        </p:pic>
        <p:sp>
          <p:nvSpPr>
            <p:cNvPr id="15" name="object 17">
              <a:extLst>
                <a:ext uri="{FF2B5EF4-FFF2-40B4-BE49-F238E27FC236}">
                  <a16:creationId xmlns:a16="http://schemas.microsoft.com/office/drawing/2014/main" id="{F3349A8E-0D9F-4B12-B470-6AEEBEF544BD}"/>
                </a:ext>
              </a:extLst>
            </p:cNvPr>
            <p:cNvSpPr/>
            <p:nvPr/>
          </p:nvSpPr>
          <p:spPr>
            <a:xfrm>
              <a:off x="2544140" y="2773121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8">
              <a:extLst>
                <a:ext uri="{FF2B5EF4-FFF2-40B4-BE49-F238E27FC236}">
                  <a16:creationId xmlns:a16="http://schemas.microsoft.com/office/drawing/2014/main" id="{FB362675-3E29-49ED-90C5-0358C317E6A8}"/>
                </a:ext>
              </a:extLst>
            </p:cNvPr>
            <p:cNvSpPr/>
            <p:nvPr/>
          </p:nvSpPr>
          <p:spPr>
            <a:xfrm>
              <a:off x="2544142" y="2773118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0" y="0"/>
                  </a:moveTo>
                  <a:lnTo>
                    <a:pt x="52171" y="0"/>
                  </a:lnTo>
                  <a:lnTo>
                    <a:pt x="52171" y="101282"/>
                  </a:lnTo>
                  <a:lnTo>
                    <a:pt x="0" y="101282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9">
              <a:extLst>
                <a:ext uri="{FF2B5EF4-FFF2-40B4-BE49-F238E27FC236}">
                  <a16:creationId xmlns:a16="http://schemas.microsoft.com/office/drawing/2014/main" id="{A28279DE-FF39-4FA8-B3C4-EE5020C7D333}"/>
                </a:ext>
              </a:extLst>
            </p:cNvPr>
            <p:cNvSpPr/>
            <p:nvPr/>
          </p:nvSpPr>
          <p:spPr>
            <a:xfrm>
              <a:off x="2508859" y="2797911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6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6" y="51727"/>
                  </a:lnTo>
                  <a:lnTo>
                    <a:pt x="35306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20">
              <a:extLst>
                <a:ext uri="{FF2B5EF4-FFF2-40B4-BE49-F238E27FC236}">
                  <a16:creationId xmlns:a16="http://schemas.microsoft.com/office/drawing/2014/main" id="{5319AA4A-19B0-48F0-AD3F-5DA07251FCB3}"/>
                </a:ext>
              </a:extLst>
            </p:cNvPr>
            <p:cNvSpPr/>
            <p:nvPr/>
          </p:nvSpPr>
          <p:spPr>
            <a:xfrm>
              <a:off x="2508859" y="2797906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0"/>
                  </a:moveTo>
                  <a:lnTo>
                    <a:pt x="35306" y="0"/>
                  </a:lnTo>
                  <a:lnTo>
                    <a:pt x="35306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21">
              <a:extLst>
                <a:ext uri="{FF2B5EF4-FFF2-40B4-BE49-F238E27FC236}">
                  <a16:creationId xmlns:a16="http://schemas.microsoft.com/office/drawing/2014/main" id="{99CF0D2A-8413-4C39-84EE-64079F48AEEB}"/>
                </a:ext>
              </a:extLst>
            </p:cNvPr>
            <p:cNvSpPr/>
            <p:nvPr/>
          </p:nvSpPr>
          <p:spPr>
            <a:xfrm>
              <a:off x="2667685" y="2382773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37033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7033" y="51727"/>
                  </a:lnTo>
                  <a:lnTo>
                    <a:pt x="37033" y="0"/>
                  </a:lnTo>
                  <a:close/>
                </a:path>
              </a:pathLst>
            </a:custGeom>
            <a:solidFill>
              <a:srgbClr val="B792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2">
              <a:extLst>
                <a:ext uri="{FF2B5EF4-FFF2-40B4-BE49-F238E27FC236}">
                  <a16:creationId xmlns:a16="http://schemas.microsoft.com/office/drawing/2014/main" id="{F79D0DE7-674F-4C39-B2AA-BF87644A1DC4}"/>
                </a:ext>
              </a:extLst>
            </p:cNvPr>
            <p:cNvSpPr/>
            <p:nvPr/>
          </p:nvSpPr>
          <p:spPr>
            <a:xfrm>
              <a:off x="2667689" y="2382776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0" y="51727"/>
                  </a:moveTo>
                  <a:lnTo>
                    <a:pt x="37033" y="51727"/>
                  </a:lnTo>
                  <a:lnTo>
                    <a:pt x="37033" y="0"/>
                  </a:lnTo>
                  <a:lnTo>
                    <a:pt x="0" y="0"/>
                  </a:lnTo>
                  <a:lnTo>
                    <a:pt x="0" y="51727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3">
              <a:extLst>
                <a:ext uri="{FF2B5EF4-FFF2-40B4-BE49-F238E27FC236}">
                  <a16:creationId xmlns:a16="http://schemas.microsoft.com/office/drawing/2014/main" id="{80F67605-5C5A-4203-B79C-D0D93391AA81}"/>
                </a:ext>
              </a:extLst>
            </p:cNvPr>
            <p:cNvSpPr/>
            <p:nvPr/>
          </p:nvSpPr>
          <p:spPr>
            <a:xfrm>
              <a:off x="2667685" y="2555417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37033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7033" y="51727"/>
                  </a:lnTo>
                  <a:lnTo>
                    <a:pt x="37033" y="0"/>
                  </a:lnTo>
                  <a:close/>
                </a:path>
              </a:pathLst>
            </a:custGeom>
            <a:solidFill>
              <a:srgbClr val="B792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4">
              <a:extLst>
                <a:ext uri="{FF2B5EF4-FFF2-40B4-BE49-F238E27FC236}">
                  <a16:creationId xmlns:a16="http://schemas.microsoft.com/office/drawing/2014/main" id="{F590BF7B-9A03-4647-ABA9-5BCBDBE4BA6D}"/>
                </a:ext>
              </a:extLst>
            </p:cNvPr>
            <p:cNvSpPr/>
            <p:nvPr/>
          </p:nvSpPr>
          <p:spPr>
            <a:xfrm>
              <a:off x="2667689" y="2555417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0" y="51727"/>
                  </a:moveTo>
                  <a:lnTo>
                    <a:pt x="37033" y="51727"/>
                  </a:lnTo>
                  <a:lnTo>
                    <a:pt x="37033" y="0"/>
                  </a:lnTo>
                  <a:lnTo>
                    <a:pt x="0" y="0"/>
                  </a:lnTo>
                  <a:lnTo>
                    <a:pt x="0" y="51727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5">
              <a:extLst>
                <a:ext uri="{FF2B5EF4-FFF2-40B4-BE49-F238E27FC236}">
                  <a16:creationId xmlns:a16="http://schemas.microsoft.com/office/drawing/2014/main" id="{88C152B9-2A8A-43AF-9251-0B62105176DF}"/>
                </a:ext>
              </a:extLst>
            </p:cNvPr>
            <p:cNvSpPr/>
            <p:nvPr/>
          </p:nvSpPr>
          <p:spPr>
            <a:xfrm>
              <a:off x="2667685" y="2970542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37033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7033" y="51727"/>
                  </a:lnTo>
                  <a:lnTo>
                    <a:pt x="37033" y="0"/>
                  </a:lnTo>
                  <a:close/>
                </a:path>
              </a:pathLst>
            </a:custGeom>
            <a:solidFill>
              <a:srgbClr val="B792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6">
              <a:extLst>
                <a:ext uri="{FF2B5EF4-FFF2-40B4-BE49-F238E27FC236}">
                  <a16:creationId xmlns:a16="http://schemas.microsoft.com/office/drawing/2014/main" id="{F4770B67-C65C-455D-B300-04E4190EEFD6}"/>
                </a:ext>
              </a:extLst>
            </p:cNvPr>
            <p:cNvSpPr/>
            <p:nvPr/>
          </p:nvSpPr>
          <p:spPr>
            <a:xfrm>
              <a:off x="2667689" y="2970546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0" y="0"/>
                  </a:moveTo>
                  <a:lnTo>
                    <a:pt x="37033" y="0"/>
                  </a:lnTo>
                  <a:lnTo>
                    <a:pt x="37033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7">
              <a:extLst>
                <a:ext uri="{FF2B5EF4-FFF2-40B4-BE49-F238E27FC236}">
                  <a16:creationId xmlns:a16="http://schemas.microsoft.com/office/drawing/2014/main" id="{FA4E158F-F949-4326-810E-AD579FC1B8BC}"/>
                </a:ext>
              </a:extLst>
            </p:cNvPr>
            <p:cNvSpPr/>
            <p:nvPr/>
          </p:nvSpPr>
          <p:spPr>
            <a:xfrm>
              <a:off x="2667685" y="2797911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37033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7033" y="51727"/>
                  </a:lnTo>
                  <a:lnTo>
                    <a:pt x="37033" y="0"/>
                  </a:lnTo>
                  <a:close/>
                </a:path>
              </a:pathLst>
            </a:custGeom>
            <a:solidFill>
              <a:srgbClr val="B792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8">
              <a:extLst>
                <a:ext uri="{FF2B5EF4-FFF2-40B4-BE49-F238E27FC236}">
                  <a16:creationId xmlns:a16="http://schemas.microsoft.com/office/drawing/2014/main" id="{BDBB01B9-3644-44F6-8B18-52E176335EB0}"/>
                </a:ext>
              </a:extLst>
            </p:cNvPr>
            <p:cNvSpPr/>
            <p:nvPr/>
          </p:nvSpPr>
          <p:spPr>
            <a:xfrm>
              <a:off x="2667689" y="2797906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0" y="0"/>
                  </a:moveTo>
                  <a:lnTo>
                    <a:pt x="37033" y="0"/>
                  </a:lnTo>
                  <a:lnTo>
                    <a:pt x="37033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9">
              <a:extLst>
                <a:ext uri="{FF2B5EF4-FFF2-40B4-BE49-F238E27FC236}">
                  <a16:creationId xmlns:a16="http://schemas.microsoft.com/office/drawing/2014/main" id="{A31C2212-89E9-45B0-B340-F07070445A57}"/>
                </a:ext>
              </a:extLst>
            </p:cNvPr>
            <p:cNvSpPr/>
            <p:nvPr/>
          </p:nvSpPr>
          <p:spPr>
            <a:xfrm>
              <a:off x="2544142" y="2852935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0" y="0"/>
                  </a:moveTo>
                  <a:lnTo>
                    <a:pt x="50647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30">
              <a:extLst>
                <a:ext uri="{FF2B5EF4-FFF2-40B4-BE49-F238E27FC236}">
                  <a16:creationId xmlns:a16="http://schemas.microsoft.com/office/drawing/2014/main" id="{C7444F64-B566-457F-B9D3-6D17DF0E2AAB}"/>
                </a:ext>
              </a:extLst>
            </p:cNvPr>
            <p:cNvSpPr/>
            <p:nvPr/>
          </p:nvSpPr>
          <p:spPr>
            <a:xfrm>
              <a:off x="2544142" y="2793086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0" y="0"/>
                  </a:moveTo>
                  <a:lnTo>
                    <a:pt x="50647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31">
              <a:extLst>
                <a:ext uri="{FF2B5EF4-FFF2-40B4-BE49-F238E27FC236}">
                  <a16:creationId xmlns:a16="http://schemas.microsoft.com/office/drawing/2014/main" id="{B3FE9197-E73C-45D6-ABF3-0533AAC2AEF7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77020" y="2468995"/>
              <a:ext cx="642995" cy="467040"/>
            </a:xfrm>
            <a:prstGeom prst="rect">
              <a:avLst/>
            </a:prstGeom>
          </p:spPr>
        </p:pic>
        <p:sp>
          <p:nvSpPr>
            <p:cNvPr id="30" name="object 32">
              <a:extLst>
                <a:ext uri="{FF2B5EF4-FFF2-40B4-BE49-F238E27FC236}">
                  <a16:creationId xmlns:a16="http://schemas.microsoft.com/office/drawing/2014/main" id="{83F90EDE-CCF3-4785-A251-D505B6FAA495}"/>
                </a:ext>
              </a:extLst>
            </p:cNvPr>
            <p:cNvSpPr/>
            <p:nvPr/>
          </p:nvSpPr>
          <p:spPr>
            <a:xfrm>
              <a:off x="2777018" y="2468994"/>
              <a:ext cx="643255" cy="467359"/>
            </a:xfrm>
            <a:custGeom>
              <a:avLst/>
              <a:gdLst/>
              <a:ahLst/>
              <a:cxnLst/>
              <a:rect l="l" t="t" r="r" b="b"/>
              <a:pathLst>
                <a:path w="643254" h="467360">
                  <a:moveTo>
                    <a:pt x="0" y="467042"/>
                  </a:moveTo>
                  <a:lnTo>
                    <a:pt x="643001" y="467042"/>
                  </a:lnTo>
                  <a:lnTo>
                    <a:pt x="643001" y="0"/>
                  </a:lnTo>
                  <a:lnTo>
                    <a:pt x="0" y="0"/>
                  </a:lnTo>
                  <a:lnTo>
                    <a:pt x="0" y="467042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3">
              <a:extLst>
                <a:ext uri="{FF2B5EF4-FFF2-40B4-BE49-F238E27FC236}">
                  <a16:creationId xmlns:a16="http://schemas.microsoft.com/office/drawing/2014/main" id="{022819BA-7B4C-40D9-93F8-EF15161E0D8D}"/>
                </a:ext>
              </a:extLst>
            </p:cNvPr>
            <p:cNvSpPr/>
            <p:nvPr/>
          </p:nvSpPr>
          <p:spPr>
            <a:xfrm>
              <a:off x="2829966" y="2382773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6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6" y="51727"/>
                  </a:lnTo>
                  <a:lnTo>
                    <a:pt x="35306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4">
              <a:extLst>
                <a:ext uri="{FF2B5EF4-FFF2-40B4-BE49-F238E27FC236}">
                  <a16:creationId xmlns:a16="http://schemas.microsoft.com/office/drawing/2014/main" id="{418FDB68-C826-4044-8D0D-663BD58A27C2}"/>
                </a:ext>
              </a:extLst>
            </p:cNvPr>
            <p:cNvSpPr/>
            <p:nvPr/>
          </p:nvSpPr>
          <p:spPr>
            <a:xfrm>
              <a:off x="2829961" y="2382776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51727"/>
                  </a:moveTo>
                  <a:lnTo>
                    <a:pt x="35306" y="51727"/>
                  </a:lnTo>
                  <a:lnTo>
                    <a:pt x="35306" y="0"/>
                  </a:lnTo>
                  <a:lnTo>
                    <a:pt x="0" y="0"/>
                  </a:lnTo>
                  <a:lnTo>
                    <a:pt x="0" y="51727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5">
              <a:extLst>
                <a:ext uri="{FF2B5EF4-FFF2-40B4-BE49-F238E27FC236}">
                  <a16:creationId xmlns:a16="http://schemas.microsoft.com/office/drawing/2014/main" id="{8D789F4B-2658-414D-893F-09DBC899F8CC}"/>
                </a:ext>
              </a:extLst>
            </p:cNvPr>
            <p:cNvSpPr/>
            <p:nvPr/>
          </p:nvSpPr>
          <p:spPr>
            <a:xfrm>
              <a:off x="2829966" y="2555417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6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6" y="51727"/>
                  </a:lnTo>
                  <a:lnTo>
                    <a:pt x="35306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6">
              <a:extLst>
                <a:ext uri="{FF2B5EF4-FFF2-40B4-BE49-F238E27FC236}">
                  <a16:creationId xmlns:a16="http://schemas.microsoft.com/office/drawing/2014/main" id="{634FF812-34E5-41C3-A669-51FBBFF1F7C2}"/>
                </a:ext>
              </a:extLst>
            </p:cNvPr>
            <p:cNvSpPr/>
            <p:nvPr/>
          </p:nvSpPr>
          <p:spPr>
            <a:xfrm>
              <a:off x="2829961" y="2555417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51727"/>
                  </a:moveTo>
                  <a:lnTo>
                    <a:pt x="35306" y="51727"/>
                  </a:lnTo>
                  <a:lnTo>
                    <a:pt x="35306" y="0"/>
                  </a:lnTo>
                  <a:lnTo>
                    <a:pt x="0" y="0"/>
                  </a:lnTo>
                  <a:lnTo>
                    <a:pt x="0" y="51727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7">
              <a:extLst>
                <a:ext uri="{FF2B5EF4-FFF2-40B4-BE49-F238E27FC236}">
                  <a16:creationId xmlns:a16="http://schemas.microsoft.com/office/drawing/2014/main" id="{E0BF4A0B-57F8-4832-A491-3A5477E93C8E}"/>
                </a:ext>
              </a:extLst>
            </p:cNvPr>
            <p:cNvSpPr/>
            <p:nvPr/>
          </p:nvSpPr>
          <p:spPr>
            <a:xfrm>
              <a:off x="2829966" y="2970542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6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6" y="51727"/>
                  </a:lnTo>
                  <a:lnTo>
                    <a:pt x="35306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8">
              <a:extLst>
                <a:ext uri="{FF2B5EF4-FFF2-40B4-BE49-F238E27FC236}">
                  <a16:creationId xmlns:a16="http://schemas.microsoft.com/office/drawing/2014/main" id="{AACD9AF4-54ED-4A1C-9D1B-2A3C72F10914}"/>
                </a:ext>
              </a:extLst>
            </p:cNvPr>
            <p:cNvSpPr/>
            <p:nvPr/>
          </p:nvSpPr>
          <p:spPr>
            <a:xfrm>
              <a:off x="2829961" y="2970546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0"/>
                  </a:moveTo>
                  <a:lnTo>
                    <a:pt x="35306" y="0"/>
                  </a:lnTo>
                  <a:lnTo>
                    <a:pt x="35306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9">
              <a:extLst>
                <a:ext uri="{FF2B5EF4-FFF2-40B4-BE49-F238E27FC236}">
                  <a16:creationId xmlns:a16="http://schemas.microsoft.com/office/drawing/2014/main" id="{AE3DCCAA-3DCB-48B4-8686-8B04042990FB}"/>
                </a:ext>
              </a:extLst>
            </p:cNvPr>
            <p:cNvSpPr/>
            <p:nvPr/>
          </p:nvSpPr>
          <p:spPr>
            <a:xfrm>
              <a:off x="2829966" y="2797911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6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6" y="51727"/>
                  </a:lnTo>
                  <a:lnTo>
                    <a:pt x="35306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40">
              <a:extLst>
                <a:ext uri="{FF2B5EF4-FFF2-40B4-BE49-F238E27FC236}">
                  <a16:creationId xmlns:a16="http://schemas.microsoft.com/office/drawing/2014/main" id="{6BA75FE3-60E1-4B20-BBB3-884BB1CCA672}"/>
                </a:ext>
              </a:extLst>
            </p:cNvPr>
            <p:cNvSpPr/>
            <p:nvPr/>
          </p:nvSpPr>
          <p:spPr>
            <a:xfrm>
              <a:off x="2829961" y="2797906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0"/>
                  </a:moveTo>
                  <a:lnTo>
                    <a:pt x="35306" y="0"/>
                  </a:lnTo>
                  <a:lnTo>
                    <a:pt x="35306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41">
              <a:extLst>
                <a:ext uri="{FF2B5EF4-FFF2-40B4-BE49-F238E27FC236}">
                  <a16:creationId xmlns:a16="http://schemas.microsoft.com/office/drawing/2014/main" id="{D62F674C-78B0-40DD-AD3E-336EEBFB4699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06814" y="2341270"/>
              <a:ext cx="70599" cy="722528"/>
            </a:xfrm>
            <a:prstGeom prst="rect">
              <a:avLst/>
            </a:prstGeom>
          </p:spPr>
        </p:pic>
        <p:sp>
          <p:nvSpPr>
            <p:cNvPr id="40" name="object 42">
              <a:extLst>
                <a:ext uri="{FF2B5EF4-FFF2-40B4-BE49-F238E27FC236}">
                  <a16:creationId xmlns:a16="http://schemas.microsoft.com/office/drawing/2014/main" id="{C1D1B616-56C4-4881-96A3-EAACB6C34F85}"/>
                </a:ext>
              </a:extLst>
            </p:cNvPr>
            <p:cNvSpPr/>
            <p:nvPr/>
          </p:nvSpPr>
          <p:spPr>
            <a:xfrm>
              <a:off x="2706819" y="2341271"/>
              <a:ext cx="71120" cy="722630"/>
            </a:xfrm>
            <a:custGeom>
              <a:avLst/>
              <a:gdLst/>
              <a:ahLst/>
              <a:cxnLst/>
              <a:rect l="l" t="t" r="r" b="b"/>
              <a:pathLst>
                <a:path w="71119" h="722630">
                  <a:moveTo>
                    <a:pt x="70586" y="722528"/>
                  </a:moveTo>
                  <a:lnTo>
                    <a:pt x="0" y="722528"/>
                  </a:lnTo>
                  <a:lnTo>
                    <a:pt x="0" y="0"/>
                  </a:lnTo>
                  <a:lnTo>
                    <a:pt x="70586" y="0"/>
                  </a:lnTo>
                  <a:lnTo>
                    <a:pt x="70586" y="722528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3">
              <a:extLst>
                <a:ext uri="{FF2B5EF4-FFF2-40B4-BE49-F238E27FC236}">
                  <a16:creationId xmlns:a16="http://schemas.microsoft.com/office/drawing/2014/main" id="{E01BB356-675B-4811-84E2-AF9F23CA0B2D}"/>
                </a:ext>
              </a:extLst>
            </p:cNvPr>
            <p:cNvSpPr/>
            <p:nvPr/>
          </p:nvSpPr>
          <p:spPr>
            <a:xfrm>
              <a:off x="2777794" y="2357996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4">
              <a:extLst>
                <a:ext uri="{FF2B5EF4-FFF2-40B4-BE49-F238E27FC236}">
                  <a16:creationId xmlns:a16="http://schemas.microsoft.com/office/drawing/2014/main" id="{3CD01F5E-506A-4471-A6F4-79B4DD4ADD39}"/>
                </a:ext>
              </a:extLst>
            </p:cNvPr>
            <p:cNvSpPr/>
            <p:nvPr/>
          </p:nvSpPr>
          <p:spPr>
            <a:xfrm>
              <a:off x="2777789" y="2357989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101282"/>
                  </a:moveTo>
                  <a:lnTo>
                    <a:pt x="0" y="101282"/>
                  </a:lnTo>
                  <a:lnTo>
                    <a:pt x="0" y="0"/>
                  </a:lnTo>
                  <a:lnTo>
                    <a:pt x="52171" y="0"/>
                  </a:lnTo>
                  <a:lnTo>
                    <a:pt x="52171" y="101282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5">
              <a:extLst>
                <a:ext uri="{FF2B5EF4-FFF2-40B4-BE49-F238E27FC236}">
                  <a16:creationId xmlns:a16="http://schemas.microsoft.com/office/drawing/2014/main" id="{86871C06-DF99-4634-A5C4-7ADCF0FA5660}"/>
                </a:ext>
              </a:extLst>
            </p:cNvPr>
            <p:cNvSpPr/>
            <p:nvPr/>
          </p:nvSpPr>
          <p:spPr>
            <a:xfrm>
              <a:off x="2779323" y="2379469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6">
              <a:extLst>
                <a:ext uri="{FF2B5EF4-FFF2-40B4-BE49-F238E27FC236}">
                  <a16:creationId xmlns:a16="http://schemas.microsoft.com/office/drawing/2014/main" id="{8D900663-55CB-4BE6-BEEC-FBAD6391FFCD}"/>
                </a:ext>
              </a:extLst>
            </p:cNvPr>
            <p:cNvSpPr/>
            <p:nvPr/>
          </p:nvSpPr>
          <p:spPr>
            <a:xfrm>
              <a:off x="2779323" y="2439318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7">
              <a:extLst>
                <a:ext uri="{FF2B5EF4-FFF2-40B4-BE49-F238E27FC236}">
                  <a16:creationId xmlns:a16="http://schemas.microsoft.com/office/drawing/2014/main" id="{A1C031F1-16BD-4336-8931-A843C8C40D0E}"/>
                </a:ext>
              </a:extLst>
            </p:cNvPr>
            <p:cNvSpPr/>
            <p:nvPr/>
          </p:nvSpPr>
          <p:spPr>
            <a:xfrm>
              <a:off x="2777794" y="2530627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8">
              <a:extLst>
                <a:ext uri="{FF2B5EF4-FFF2-40B4-BE49-F238E27FC236}">
                  <a16:creationId xmlns:a16="http://schemas.microsoft.com/office/drawing/2014/main" id="{3F0E9E49-BFB4-4190-98A4-33468DAD309B}"/>
                </a:ext>
              </a:extLst>
            </p:cNvPr>
            <p:cNvSpPr/>
            <p:nvPr/>
          </p:nvSpPr>
          <p:spPr>
            <a:xfrm>
              <a:off x="2777789" y="2530631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101282"/>
                  </a:moveTo>
                  <a:lnTo>
                    <a:pt x="0" y="101282"/>
                  </a:lnTo>
                  <a:lnTo>
                    <a:pt x="0" y="0"/>
                  </a:lnTo>
                  <a:lnTo>
                    <a:pt x="52171" y="0"/>
                  </a:lnTo>
                  <a:lnTo>
                    <a:pt x="52171" y="101282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9">
              <a:extLst>
                <a:ext uri="{FF2B5EF4-FFF2-40B4-BE49-F238E27FC236}">
                  <a16:creationId xmlns:a16="http://schemas.microsoft.com/office/drawing/2014/main" id="{42FF6571-B62C-4E8D-871D-8326F3289908}"/>
                </a:ext>
              </a:extLst>
            </p:cNvPr>
            <p:cNvSpPr/>
            <p:nvPr/>
          </p:nvSpPr>
          <p:spPr>
            <a:xfrm>
              <a:off x="2779323" y="2552110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50">
              <a:extLst>
                <a:ext uri="{FF2B5EF4-FFF2-40B4-BE49-F238E27FC236}">
                  <a16:creationId xmlns:a16="http://schemas.microsoft.com/office/drawing/2014/main" id="{61D28674-C881-47B8-A952-F529AFE0D12C}"/>
                </a:ext>
              </a:extLst>
            </p:cNvPr>
            <p:cNvSpPr/>
            <p:nvPr/>
          </p:nvSpPr>
          <p:spPr>
            <a:xfrm>
              <a:off x="2779323" y="2611959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51">
              <a:extLst>
                <a:ext uri="{FF2B5EF4-FFF2-40B4-BE49-F238E27FC236}">
                  <a16:creationId xmlns:a16="http://schemas.microsoft.com/office/drawing/2014/main" id="{4FFBE3AB-03BB-46D9-9439-5C885A75BB7F}"/>
                </a:ext>
              </a:extLst>
            </p:cNvPr>
            <p:cNvSpPr/>
            <p:nvPr/>
          </p:nvSpPr>
          <p:spPr>
            <a:xfrm>
              <a:off x="2777794" y="2945764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2">
              <a:extLst>
                <a:ext uri="{FF2B5EF4-FFF2-40B4-BE49-F238E27FC236}">
                  <a16:creationId xmlns:a16="http://schemas.microsoft.com/office/drawing/2014/main" id="{2F82B67F-9F6B-4AA1-9263-45E2A4F6DF39}"/>
                </a:ext>
              </a:extLst>
            </p:cNvPr>
            <p:cNvSpPr/>
            <p:nvPr/>
          </p:nvSpPr>
          <p:spPr>
            <a:xfrm>
              <a:off x="2777789" y="2945759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3">
              <a:extLst>
                <a:ext uri="{FF2B5EF4-FFF2-40B4-BE49-F238E27FC236}">
                  <a16:creationId xmlns:a16="http://schemas.microsoft.com/office/drawing/2014/main" id="{73D990A4-2BCD-426C-B377-8095EFBAC9AA}"/>
                </a:ext>
              </a:extLst>
            </p:cNvPr>
            <p:cNvSpPr/>
            <p:nvPr/>
          </p:nvSpPr>
          <p:spPr>
            <a:xfrm>
              <a:off x="2779323" y="3025575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4">
              <a:extLst>
                <a:ext uri="{FF2B5EF4-FFF2-40B4-BE49-F238E27FC236}">
                  <a16:creationId xmlns:a16="http://schemas.microsoft.com/office/drawing/2014/main" id="{1020C684-2B41-4C72-AC22-8D4E9991DBA7}"/>
                </a:ext>
              </a:extLst>
            </p:cNvPr>
            <p:cNvSpPr/>
            <p:nvPr/>
          </p:nvSpPr>
          <p:spPr>
            <a:xfrm>
              <a:off x="2779323" y="2965727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5">
              <a:extLst>
                <a:ext uri="{FF2B5EF4-FFF2-40B4-BE49-F238E27FC236}">
                  <a16:creationId xmlns:a16="http://schemas.microsoft.com/office/drawing/2014/main" id="{AC8C5C90-55CB-4D54-B6F7-E2870B56DC58}"/>
                </a:ext>
              </a:extLst>
            </p:cNvPr>
            <p:cNvSpPr/>
            <p:nvPr/>
          </p:nvSpPr>
          <p:spPr>
            <a:xfrm>
              <a:off x="2777794" y="2773121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6">
              <a:extLst>
                <a:ext uri="{FF2B5EF4-FFF2-40B4-BE49-F238E27FC236}">
                  <a16:creationId xmlns:a16="http://schemas.microsoft.com/office/drawing/2014/main" id="{3127A337-381C-4D3D-97F9-9C4E495BCA6C}"/>
                </a:ext>
              </a:extLst>
            </p:cNvPr>
            <p:cNvSpPr/>
            <p:nvPr/>
          </p:nvSpPr>
          <p:spPr>
            <a:xfrm>
              <a:off x="2777789" y="2773118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7">
              <a:extLst>
                <a:ext uri="{FF2B5EF4-FFF2-40B4-BE49-F238E27FC236}">
                  <a16:creationId xmlns:a16="http://schemas.microsoft.com/office/drawing/2014/main" id="{83909689-6076-4BE9-81D8-6850B3FD8504}"/>
                </a:ext>
              </a:extLst>
            </p:cNvPr>
            <p:cNvSpPr/>
            <p:nvPr/>
          </p:nvSpPr>
          <p:spPr>
            <a:xfrm>
              <a:off x="2779323" y="2852935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8">
              <a:extLst>
                <a:ext uri="{FF2B5EF4-FFF2-40B4-BE49-F238E27FC236}">
                  <a16:creationId xmlns:a16="http://schemas.microsoft.com/office/drawing/2014/main" id="{394304CB-048F-4093-A0BB-8A7F648D2EE8}"/>
                </a:ext>
              </a:extLst>
            </p:cNvPr>
            <p:cNvSpPr/>
            <p:nvPr/>
          </p:nvSpPr>
          <p:spPr>
            <a:xfrm>
              <a:off x="2779323" y="2793086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9">
              <a:extLst>
                <a:ext uri="{FF2B5EF4-FFF2-40B4-BE49-F238E27FC236}">
                  <a16:creationId xmlns:a16="http://schemas.microsoft.com/office/drawing/2014/main" id="{F001AAD9-996E-437F-83F1-B72F5F5F2F9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20770" y="2341271"/>
              <a:ext cx="70573" cy="722528"/>
            </a:xfrm>
            <a:prstGeom prst="rect">
              <a:avLst/>
            </a:prstGeom>
          </p:spPr>
        </p:pic>
        <p:sp>
          <p:nvSpPr>
            <p:cNvPr id="58" name="object 60">
              <a:extLst>
                <a:ext uri="{FF2B5EF4-FFF2-40B4-BE49-F238E27FC236}">
                  <a16:creationId xmlns:a16="http://schemas.microsoft.com/office/drawing/2014/main" id="{3BA12BB2-6195-4AB5-8814-D23829CA15A5}"/>
                </a:ext>
              </a:extLst>
            </p:cNvPr>
            <p:cNvSpPr/>
            <p:nvPr/>
          </p:nvSpPr>
          <p:spPr>
            <a:xfrm>
              <a:off x="3420770" y="2341271"/>
              <a:ext cx="71120" cy="722630"/>
            </a:xfrm>
            <a:custGeom>
              <a:avLst/>
              <a:gdLst/>
              <a:ahLst/>
              <a:cxnLst/>
              <a:rect l="l" t="t" r="r" b="b"/>
              <a:pathLst>
                <a:path w="71120" h="722630">
                  <a:moveTo>
                    <a:pt x="0" y="722528"/>
                  </a:moveTo>
                  <a:lnTo>
                    <a:pt x="70586" y="722528"/>
                  </a:lnTo>
                  <a:lnTo>
                    <a:pt x="70586" y="0"/>
                  </a:lnTo>
                  <a:lnTo>
                    <a:pt x="0" y="0"/>
                  </a:lnTo>
                  <a:lnTo>
                    <a:pt x="0" y="722528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9" name="object 61">
              <a:extLst>
                <a:ext uri="{FF2B5EF4-FFF2-40B4-BE49-F238E27FC236}">
                  <a16:creationId xmlns:a16="http://schemas.microsoft.com/office/drawing/2014/main" id="{09239595-0A65-4B0A-BF6A-754E2FA19F23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91373" y="2455722"/>
              <a:ext cx="38349" cy="493610"/>
            </a:xfrm>
            <a:prstGeom prst="rect">
              <a:avLst/>
            </a:prstGeom>
          </p:spPr>
        </p:pic>
        <p:sp>
          <p:nvSpPr>
            <p:cNvPr id="60" name="object 62">
              <a:extLst>
                <a:ext uri="{FF2B5EF4-FFF2-40B4-BE49-F238E27FC236}">
                  <a16:creationId xmlns:a16="http://schemas.microsoft.com/office/drawing/2014/main" id="{8D133CF9-EFAE-4B18-ABD2-89E5B4E43B39}"/>
                </a:ext>
              </a:extLst>
            </p:cNvPr>
            <p:cNvSpPr/>
            <p:nvPr/>
          </p:nvSpPr>
          <p:spPr>
            <a:xfrm>
              <a:off x="3491373" y="2455721"/>
              <a:ext cx="38735" cy="494030"/>
            </a:xfrm>
            <a:custGeom>
              <a:avLst/>
              <a:gdLst/>
              <a:ahLst/>
              <a:cxnLst/>
              <a:rect l="l" t="t" r="r" b="b"/>
              <a:pathLst>
                <a:path w="38735" h="494030">
                  <a:moveTo>
                    <a:pt x="0" y="493610"/>
                  </a:moveTo>
                  <a:lnTo>
                    <a:pt x="38354" y="493610"/>
                  </a:lnTo>
                  <a:lnTo>
                    <a:pt x="38354" y="0"/>
                  </a:lnTo>
                  <a:lnTo>
                    <a:pt x="0" y="0"/>
                  </a:lnTo>
                  <a:lnTo>
                    <a:pt x="0" y="49361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" name="object 63">
              <a:extLst>
                <a:ext uri="{FF2B5EF4-FFF2-40B4-BE49-F238E27FC236}">
                  <a16:creationId xmlns:a16="http://schemas.microsoft.com/office/drawing/2014/main" id="{9346B2CA-B5B1-40CB-AB89-94BE75DE518A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29705" y="2354764"/>
              <a:ext cx="93906" cy="107734"/>
            </a:xfrm>
            <a:prstGeom prst="rect">
              <a:avLst/>
            </a:prstGeom>
          </p:spPr>
        </p:pic>
        <p:pic>
          <p:nvPicPr>
            <p:cNvPr id="62" name="object 64">
              <a:extLst>
                <a:ext uri="{FF2B5EF4-FFF2-40B4-BE49-F238E27FC236}">
                  <a16:creationId xmlns:a16="http://schemas.microsoft.com/office/drawing/2014/main" id="{0B73985F-895C-45A7-870C-FE100AAF338A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29705" y="2527405"/>
              <a:ext cx="93906" cy="107734"/>
            </a:xfrm>
            <a:prstGeom prst="rect">
              <a:avLst/>
            </a:prstGeom>
          </p:spPr>
        </p:pic>
        <p:pic>
          <p:nvPicPr>
            <p:cNvPr id="63" name="object 65">
              <a:extLst>
                <a:ext uri="{FF2B5EF4-FFF2-40B4-BE49-F238E27FC236}">
                  <a16:creationId xmlns:a16="http://schemas.microsoft.com/office/drawing/2014/main" id="{45D72369-8D84-4A35-BE31-B586A80F6754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329705" y="2942533"/>
              <a:ext cx="93906" cy="107734"/>
            </a:xfrm>
            <a:prstGeom prst="rect">
              <a:avLst/>
            </a:prstGeom>
          </p:spPr>
        </p:pic>
        <p:sp>
          <p:nvSpPr>
            <p:cNvPr id="64" name="object 66">
              <a:extLst>
                <a:ext uri="{FF2B5EF4-FFF2-40B4-BE49-F238E27FC236}">
                  <a16:creationId xmlns:a16="http://schemas.microsoft.com/office/drawing/2014/main" id="{D8DEB7BD-0F2E-46A7-9ECB-BB6EB39352D7}"/>
                </a:ext>
              </a:extLst>
            </p:cNvPr>
            <p:cNvSpPr/>
            <p:nvPr/>
          </p:nvSpPr>
          <p:spPr>
            <a:xfrm>
              <a:off x="3368217" y="2773121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7">
              <a:extLst>
                <a:ext uri="{FF2B5EF4-FFF2-40B4-BE49-F238E27FC236}">
                  <a16:creationId xmlns:a16="http://schemas.microsoft.com/office/drawing/2014/main" id="{D00DFD0F-DCAF-496F-8F07-D8C6210AEF65}"/>
                </a:ext>
              </a:extLst>
            </p:cNvPr>
            <p:cNvSpPr/>
            <p:nvPr/>
          </p:nvSpPr>
          <p:spPr>
            <a:xfrm>
              <a:off x="3368213" y="2773118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0" y="0"/>
                  </a:moveTo>
                  <a:lnTo>
                    <a:pt x="52171" y="0"/>
                  </a:lnTo>
                  <a:lnTo>
                    <a:pt x="52171" y="101282"/>
                  </a:lnTo>
                  <a:lnTo>
                    <a:pt x="0" y="101282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8">
              <a:extLst>
                <a:ext uri="{FF2B5EF4-FFF2-40B4-BE49-F238E27FC236}">
                  <a16:creationId xmlns:a16="http://schemas.microsoft.com/office/drawing/2014/main" id="{B2235D1B-93BC-49C9-9E60-D6D4062A40B9}"/>
                </a:ext>
              </a:extLst>
            </p:cNvPr>
            <p:cNvSpPr/>
            <p:nvPr/>
          </p:nvSpPr>
          <p:spPr>
            <a:xfrm>
              <a:off x="3332937" y="2797911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5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5" y="51727"/>
                  </a:lnTo>
                  <a:lnTo>
                    <a:pt x="35305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9">
              <a:extLst>
                <a:ext uri="{FF2B5EF4-FFF2-40B4-BE49-F238E27FC236}">
                  <a16:creationId xmlns:a16="http://schemas.microsoft.com/office/drawing/2014/main" id="{0CA94CBE-94A3-452B-B1D2-6CAD2E7A63C4}"/>
                </a:ext>
              </a:extLst>
            </p:cNvPr>
            <p:cNvSpPr/>
            <p:nvPr/>
          </p:nvSpPr>
          <p:spPr>
            <a:xfrm>
              <a:off x="3332930" y="2797906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0"/>
                  </a:moveTo>
                  <a:lnTo>
                    <a:pt x="35306" y="0"/>
                  </a:lnTo>
                  <a:lnTo>
                    <a:pt x="35306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70">
              <a:extLst>
                <a:ext uri="{FF2B5EF4-FFF2-40B4-BE49-F238E27FC236}">
                  <a16:creationId xmlns:a16="http://schemas.microsoft.com/office/drawing/2014/main" id="{B5FC62A8-EE73-4807-AE9D-A18FFF0B01F4}"/>
                </a:ext>
              </a:extLst>
            </p:cNvPr>
            <p:cNvSpPr/>
            <p:nvPr/>
          </p:nvSpPr>
          <p:spPr>
            <a:xfrm>
              <a:off x="3491763" y="2382773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37033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7033" y="51727"/>
                  </a:lnTo>
                  <a:lnTo>
                    <a:pt x="37033" y="0"/>
                  </a:lnTo>
                  <a:close/>
                </a:path>
              </a:pathLst>
            </a:custGeom>
            <a:solidFill>
              <a:srgbClr val="B792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71">
              <a:extLst>
                <a:ext uri="{FF2B5EF4-FFF2-40B4-BE49-F238E27FC236}">
                  <a16:creationId xmlns:a16="http://schemas.microsoft.com/office/drawing/2014/main" id="{D7988DF2-3230-4BE3-A686-435111081AB0}"/>
                </a:ext>
              </a:extLst>
            </p:cNvPr>
            <p:cNvSpPr/>
            <p:nvPr/>
          </p:nvSpPr>
          <p:spPr>
            <a:xfrm>
              <a:off x="3491760" y="2382776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0" y="51727"/>
                  </a:moveTo>
                  <a:lnTo>
                    <a:pt x="37033" y="51727"/>
                  </a:lnTo>
                  <a:lnTo>
                    <a:pt x="37033" y="0"/>
                  </a:lnTo>
                  <a:lnTo>
                    <a:pt x="0" y="0"/>
                  </a:lnTo>
                  <a:lnTo>
                    <a:pt x="0" y="51727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2">
              <a:extLst>
                <a:ext uri="{FF2B5EF4-FFF2-40B4-BE49-F238E27FC236}">
                  <a16:creationId xmlns:a16="http://schemas.microsoft.com/office/drawing/2014/main" id="{37BBFB56-1F8A-4EDF-9BE4-32067A8CE445}"/>
                </a:ext>
              </a:extLst>
            </p:cNvPr>
            <p:cNvSpPr/>
            <p:nvPr/>
          </p:nvSpPr>
          <p:spPr>
            <a:xfrm>
              <a:off x="3491763" y="2555417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37033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7033" y="51727"/>
                  </a:lnTo>
                  <a:lnTo>
                    <a:pt x="37033" y="0"/>
                  </a:lnTo>
                  <a:close/>
                </a:path>
              </a:pathLst>
            </a:custGeom>
            <a:solidFill>
              <a:srgbClr val="B792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3">
              <a:extLst>
                <a:ext uri="{FF2B5EF4-FFF2-40B4-BE49-F238E27FC236}">
                  <a16:creationId xmlns:a16="http://schemas.microsoft.com/office/drawing/2014/main" id="{A8CF9CBF-EABE-4A10-B951-F67E6FC65B65}"/>
                </a:ext>
              </a:extLst>
            </p:cNvPr>
            <p:cNvSpPr/>
            <p:nvPr/>
          </p:nvSpPr>
          <p:spPr>
            <a:xfrm>
              <a:off x="3491760" y="2555417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0" y="51727"/>
                  </a:moveTo>
                  <a:lnTo>
                    <a:pt x="37033" y="51727"/>
                  </a:lnTo>
                  <a:lnTo>
                    <a:pt x="37033" y="0"/>
                  </a:lnTo>
                  <a:lnTo>
                    <a:pt x="0" y="0"/>
                  </a:lnTo>
                  <a:lnTo>
                    <a:pt x="0" y="51727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4">
              <a:extLst>
                <a:ext uri="{FF2B5EF4-FFF2-40B4-BE49-F238E27FC236}">
                  <a16:creationId xmlns:a16="http://schemas.microsoft.com/office/drawing/2014/main" id="{8F45F6F1-F346-4D7C-9041-1A9D7F4FD692}"/>
                </a:ext>
              </a:extLst>
            </p:cNvPr>
            <p:cNvSpPr/>
            <p:nvPr/>
          </p:nvSpPr>
          <p:spPr>
            <a:xfrm>
              <a:off x="3491763" y="2970542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37033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7033" y="51727"/>
                  </a:lnTo>
                  <a:lnTo>
                    <a:pt x="37033" y="0"/>
                  </a:lnTo>
                  <a:close/>
                </a:path>
              </a:pathLst>
            </a:custGeom>
            <a:solidFill>
              <a:srgbClr val="B792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5">
              <a:extLst>
                <a:ext uri="{FF2B5EF4-FFF2-40B4-BE49-F238E27FC236}">
                  <a16:creationId xmlns:a16="http://schemas.microsoft.com/office/drawing/2014/main" id="{A4A57CDF-61D3-4D73-8B21-09630FB2395A}"/>
                </a:ext>
              </a:extLst>
            </p:cNvPr>
            <p:cNvSpPr/>
            <p:nvPr/>
          </p:nvSpPr>
          <p:spPr>
            <a:xfrm>
              <a:off x="3491760" y="2970546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0" y="0"/>
                  </a:moveTo>
                  <a:lnTo>
                    <a:pt x="37033" y="0"/>
                  </a:lnTo>
                  <a:lnTo>
                    <a:pt x="37033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6">
              <a:extLst>
                <a:ext uri="{FF2B5EF4-FFF2-40B4-BE49-F238E27FC236}">
                  <a16:creationId xmlns:a16="http://schemas.microsoft.com/office/drawing/2014/main" id="{741E29F7-F05A-4A09-882B-BBD3855E1350}"/>
                </a:ext>
              </a:extLst>
            </p:cNvPr>
            <p:cNvSpPr/>
            <p:nvPr/>
          </p:nvSpPr>
          <p:spPr>
            <a:xfrm>
              <a:off x="3491763" y="2797911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37033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7033" y="51727"/>
                  </a:lnTo>
                  <a:lnTo>
                    <a:pt x="37033" y="0"/>
                  </a:lnTo>
                  <a:close/>
                </a:path>
              </a:pathLst>
            </a:custGeom>
            <a:solidFill>
              <a:srgbClr val="B792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7">
              <a:extLst>
                <a:ext uri="{FF2B5EF4-FFF2-40B4-BE49-F238E27FC236}">
                  <a16:creationId xmlns:a16="http://schemas.microsoft.com/office/drawing/2014/main" id="{C09E1D83-08B5-499B-A8A0-CFA40F08C239}"/>
                </a:ext>
              </a:extLst>
            </p:cNvPr>
            <p:cNvSpPr/>
            <p:nvPr/>
          </p:nvSpPr>
          <p:spPr>
            <a:xfrm>
              <a:off x="3491760" y="2797906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0" y="0"/>
                  </a:moveTo>
                  <a:lnTo>
                    <a:pt x="37033" y="0"/>
                  </a:lnTo>
                  <a:lnTo>
                    <a:pt x="37033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8">
              <a:extLst>
                <a:ext uri="{FF2B5EF4-FFF2-40B4-BE49-F238E27FC236}">
                  <a16:creationId xmlns:a16="http://schemas.microsoft.com/office/drawing/2014/main" id="{B6ED0E4A-B5F0-426C-8C3D-00D5ADB85B2F}"/>
                </a:ext>
              </a:extLst>
            </p:cNvPr>
            <p:cNvSpPr/>
            <p:nvPr/>
          </p:nvSpPr>
          <p:spPr>
            <a:xfrm>
              <a:off x="3368213" y="2852935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0" y="0"/>
                  </a:moveTo>
                  <a:lnTo>
                    <a:pt x="50647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9">
              <a:extLst>
                <a:ext uri="{FF2B5EF4-FFF2-40B4-BE49-F238E27FC236}">
                  <a16:creationId xmlns:a16="http://schemas.microsoft.com/office/drawing/2014/main" id="{C0641777-487E-48CF-A494-CDAFF2D537FA}"/>
                </a:ext>
              </a:extLst>
            </p:cNvPr>
            <p:cNvSpPr/>
            <p:nvPr/>
          </p:nvSpPr>
          <p:spPr>
            <a:xfrm>
              <a:off x="3368213" y="2793086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0" y="0"/>
                  </a:moveTo>
                  <a:lnTo>
                    <a:pt x="50647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" name="object 80">
              <a:extLst>
                <a:ext uri="{FF2B5EF4-FFF2-40B4-BE49-F238E27FC236}">
                  <a16:creationId xmlns:a16="http://schemas.microsoft.com/office/drawing/2014/main" id="{F53366DE-4B33-41E1-84A0-8D29AE0B9783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601089" y="2539432"/>
              <a:ext cx="1086336" cy="326144"/>
            </a:xfrm>
            <a:prstGeom prst="rect">
              <a:avLst/>
            </a:prstGeom>
          </p:spPr>
        </p:pic>
        <p:sp>
          <p:nvSpPr>
            <p:cNvPr id="79" name="object 81">
              <a:extLst>
                <a:ext uri="{FF2B5EF4-FFF2-40B4-BE49-F238E27FC236}">
                  <a16:creationId xmlns:a16="http://schemas.microsoft.com/office/drawing/2014/main" id="{8C6CF723-A20B-42E3-B9C9-8B44AB4908F3}"/>
                </a:ext>
              </a:extLst>
            </p:cNvPr>
            <p:cNvSpPr/>
            <p:nvPr/>
          </p:nvSpPr>
          <p:spPr>
            <a:xfrm>
              <a:off x="3601474" y="2862355"/>
              <a:ext cx="1086485" cy="6985"/>
            </a:xfrm>
            <a:custGeom>
              <a:avLst/>
              <a:gdLst/>
              <a:ahLst/>
              <a:cxnLst/>
              <a:rect l="l" t="t" r="r" b="b"/>
              <a:pathLst>
                <a:path w="1086485" h="6985">
                  <a:moveTo>
                    <a:pt x="0" y="0"/>
                  </a:moveTo>
                  <a:lnTo>
                    <a:pt x="0" y="6451"/>
                  </a:lnTo>
                </a:path>
                <a:path w="1086485" h="6985">
                  <a:moveTo>
                    <a:pt x="52556" y="3225"/>
                  </a:moveTo>
                  <a:lnTo>
                    <a:pt x="1085955" y="3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2">
              <a:extLst>
                <a:ext uri="{FF2B5EF4-FFF2-40B4-BE49-F238E27FC236}">
                  <a16:creationId xmlns:a16="http://schemas.microsoft.com/office/drawing/2014/main" id="{4A8927FC-58D5-403B-988A-15D0AB1EBA77}"/>
                </a:ext>
              </a:extLst>
            </p:cNvPr>
            <p:cNvSpPr/>
            <p:nvPr/>
          </p:nvSpPr>
          <p:spPr>
            <a:xfrm>
              <a:off x="3601090" y="2539432"/>
              <a:ext cx="1086485" cy="326390"/>
            </a:xfrm>
            <a:custGeom>
              <a:avLst/>
              <a:gdLst/>
              <a:ahLst/>
              <a:cxnLst/>
              <a:rect l="l" t="t" r="r" b="b"/>
              <a:pathLst>
                <a:path w="1086485" h="326389">
                  <a:moveTo>
                    <a:pt x="1086340" y="0"/>
                  </a:moveTo>
                  <a:lnTo>
                    <a:pt x="0" y="0"/>
                  </a:lnTo>
                  <a:lnTo>
                    <a:pt x="0" y="326148"/>
                  </a:lnTo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3">
              <a:extLst>
                <a:ext uri="{FF2B5EF4-FFF2-40B4-BE49-F238E27FC236}">
                  <a16:creationId xmlns:a16="http://schemas.microsoft.com/office/drawing/2014/main" id="{85C0D1DC-1842-4FA2-A68F-46E13FB19161}"/>
                </a:ext>
              </a:extLst>
            </p:cNvPr>
            <p:cNvSpPr/>
            <p:nvPr/>
          </p:nvSpPr>
          <p:spPr>
            <a:xfrm>
              <a:off x="3654031" y="2555417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5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5" y="51727"/>
                  </a:lnTo>
                  <a:lnTo>
                    <a:pt x="35305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4">
              <a:extLst>
                <a:ext uri="{FF2B5EF4-FFF2-40B4-BE49-F238E27FC236}">
                  <a16:creationId xmlns:a16="http://schemas.microsoft.com/office/drawing/2014/main" id="{8522E565-92F3-4146-AE73-757A7FCC6087}"/>
                </a:ext>
              </a:extLst>
            </p:cNvPr>
            <p:cNvSpPr/>
            <p:nvPr/>
          </p:nvSpPr>
          <p:spPr>
            <a:xfrm>
              <a:off x="3654033" y="2555417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51727"/>
                  </a:moveTo>
                  <a:lnTo>
                    <a:pt x="35306" y="51727"/>
                  </a:lnTo>
                  <a:lnTo>
                    <a:pt x="35306" y="0"/>
                  </a:lnTo>
                  <a:lnTo>
                    <a:pt x="0" y="0"/>
                  </a:lnTo>
                  <a:lnTo>
                    <a:pt x="0" y="51727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5">
              <a:extLst>
                <a:ext uri="{FF2B5EF4-FFF2-40B4-BE49-F238E27FC236}">
                  <a16:creationId xmlns:a16="http://schemas.microsoft.com/office/drawing/2014/main" id="{AA829990-4DC0-46EC-9E13-620FE76B04F6}"/>
                </a:ext>
              </a:extLst>
            </p:cNvPr>
            <p:cNvSpPr/>
            <p:nvPr/>
          </p:nvSpPr>
          <p:spPr>
            <a:xfrm>
              <a:off x="3654031" y="2797911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5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5" y="51727"/>
                  </a:lnTo>
                  <a:lnTo>
                    <a:pt x="35305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6">
              <a:extLst>
                <a:ext uri="{FF2B5EF4-FFF2-40B4-BE49-F238E27FC236}">
                  <a16:creationId xmlns:a16="http://schemas.microsoft.com/office/drawing/2014/main" id="{9FB8F244-4436-4D54-8561-AD698FD90038}"/>
                </a:ext>
              </a:extLst>
            </p:cNvPr>
            <p:cNvSpPr/>
            <p:nvPr/>
          </p:nvSpPr>
          <p:spPr>
            <a:xfrm>
              <a:off x="3654033" y="2797906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0"/>
                  </a:moveTo>
                  <a:lnTo>
                    <a:pt x="35306" y="0"/>
                  </a:lnTo>
                  <a:lnTo>
                    <a:pt x="35306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5" name="object 87">
              <a:extLst>
                <a:ext uri="{FF2B5EF4-FFF2-40B4-BE49-F238E27FC236}">
                  <a16:creationId xmlns:a16="http://schemas.microsoft.com/office/drawing/2014/main" id="{6C9A8D77-83EF-478D-908E-0590FED61894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530892" y="2341270"/>
              <a:ext cx="70586" cy="722528"/>
            </a:xfrm>
            <a:prstGeom prst="rect">
              <a:avLst/>
            </a:prstGeom>
          </p:spPr>
        </p:pic>
        <p:sp>
          <p:nvSpPr>
            <p:cNvPr id="86" name="object 88">
              <a:extLst>
                <a:ext uri="{FF2B5EF4-FFF2-40B4-BE49-F238E27FC236}">
                  <a16:creationId xmlns:a16="http://schemas.microsoft.com/office/drawing/2014/main" id="{54AF91D9-0E0B-48B7-BE4A-B377463FDD78}"/>
                </a:ext>
              </a:extLst>
            </p:cNvPr>
            <p:cNvSpPr/>
            <p:nvPr/>
          </p:nvSpPr>
          <p:spPr>
            <a:xfrm>
              <a:off x="3530890" y="2341271"/>
              <a:ext cx="71120" cy="722630"/>
            </a:xfrm>
            <a:custGeom>
              <a:avLst/>
              <a:gdLst/>
              <a:ahLst/>
              <a:cxnLst/>
              <a:rect l="l" t="t" r="r" b="b"/>
              <a:pathLst>
                <a:path w="71120" h="722630">
                  <a:moveTo>
                    <a:pt x="70586" y="722528"/>
                  </a:moveTo>
                  <a:lnTo>
                    <a:pt x="0" y="722528"/>
                  </a:lnTo>
                  <a:lnTo>
                    <a:pt x="0" y="0"/>
                  </a:lnTo>
                  <a:lnTo>
                    <a:pt x="70586" y="0"/>
                  </a:lnTo>
                  <a:lnTo>
                    <a:pt x="70586" y="722528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9">
              <a:extLst>
                <a:ext uri="{FF2B5EF4-FFF2-40B4-BE49-F238E27FC236}">
                  <a16:creationId xmlns:a16="http://schemas.microsoft.com/office/drawing/2014/main" id="{E493DCDB-8BD1-4785-AB65-B21B10D14713}"/>
                </a:ext>
              </a:extLst>
            </p:cNvPr>
            <p:cNvSpPr/>
            <p:nvPr/>
          </p:nvSpPr>
          <p:spPr>
            <a:xfrm>
              <a:off x="3654031" y="2382773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5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5" y="51727"/>
                  </a:lnTo>
                  <a:lnTo>
                    <a:pt x="35305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90">
              <a:extLst>
                <a:ext uri="{FF2B5EF4-FFF2-40B4-BE49-F238E27FC236}">
                  <a16:creationId xmlns:a16="http://schemas.microsoft.com/office/drawing/2014/main" id="{8F4CE793-3CDA-4F77-AC15-B7EE0B2B75F8}"/>
                </a:ext>
              </a:extLst>
            </p:cNvPr>
            <p:cNvSpPr/>
            <p:nvPr/>
          </p:nvSpPr>
          <p:spPr>
            <a:xfrm>
              <a:off x="3654033" y="2382776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51727"/>
                  </a:moveTo>
                  <a:lnTo>
                    <a:pt x="35306" y="51727"/>
                  </a:lnTo>
                  <a:lnTo>
                    <a:pt x="35306" y="0"/>
                  </a:lnTo>
                  <a:lnTo>
                    <a:pt x="0" y="0"/>
                  </a:lnTo>
                  <a:lnTo>
                    <a:pt x="0" y="51727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91">
              <a:extLst>
                <a:ext uri="{FF2B5EF4-FFF2-40B4-BE49-F238E27FC236}">
                  <a16:creationId xmlns:a16="http://schemas.microsoft.com/office/drawing/2014/main" id="{558FF510-0F50-4F0A-B42B-BDF3CCD7F973}"/>
                </a:ext>
              </a:extLst>
            </p:cNvPr>
            <p:cNvSpPr/>
            <p:nvPr/>
          </p:nvSpPr>
          <p:spPr>
            <a:xfrm>
              <a:off x="3601859" y="2357996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2">
              <a:extLst>
                <a:ext uri="{FF2B5EF4-FFF2-40B4-BE49-F238E27FC236}">
                  <a16:creationId xmlns:a16="http://schemas.microsoft.com/office/drawing/2014/main" id="{F8DA1F88-69D5-4021-B551-B439B0469F04}"/>
                </a:ext>
              </a:extLst>
            </p:cNvPr>
            <p:cNvSpPr/>
            <p:nvPr/>
          </p:nvSpPr>
          <p:spPr>
            <a:xfrm>
              <a:off x="3601862" y="2357989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101282"/>
                  </a:moveTo>
                  <a:lnTo>
                    <a:pt x="0" y="101282"/>
                  </a:lnTo>
                  <a:lnTo>
                    <a:pt x="0" y="0"/>
                  </a:lnTo>
                  <a:lnTo>
                    <a:pt x="52171" y="0"/>
                  </a:lnTo>
                  <a:lnTo>
                    <a:pt x="52171" y="101282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3">
              <a:extLst>
                <a:ext uri="{FF2B5EF4-FFF2-40B4-BE49-F238E27FC236}">
                  <a16:creationId xmlns:a16="http://schemas.microsoft.com/office/drawing/2014/main" id="{E75681BA-12B7-45E5-B179-296754F9D7FF}"/>
                </a:ext>
              </a:extLst>
            </p:cNvPr>
            <p:cNvSpPr/>
            <p:nvPr/>
          </p:nvSpPr>
          <p:spPr>
            <a:xfrm>
              <a:off x="3603395" y="2379469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4">
              <a:extLst>
                <a:ext uri="{FF2B5EF4-FFF2-40B4-BE49-F238E27FC236}">
                  <a16:creationId xmlns:a16="http://schemas.microsoft.com/office/drawing/2014/main" id="{5CE0CB66-20D5-47B8-9CDE-B2CCD3E20EBF}"/>
                </a:ext>
              </a:extLst>
            </p:cNvPr>
            <p:cNvSpPr/>
            <p:nvPr/>
          </p:nvSpPr>
          <p:spPr>
            <a:xfrm>
              <a:off x="3603395" y="2439318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5">
              <a:extLst>
                <a:ext uri="{FF2B5EF4-FFF2-40B4-BE49-F238E27FC236}">
                  <a16:creationId xmlns:a16="http://schemas.microsoft.com/office/drawing/2014/main" id="{D53DA5A8-A962-487E-9059-E7F3FC7AB7E8}"/>
                </a:ext>
              </a:extLst>
            </p:cNvPr>
            <p:cNvSpPr/>
            <p:nvPr/>
          </p:nvSpPr>
          <p:spPr>
            <a:xfrm>
              <a:off x="3601859" y="2530627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6">
              <a:extLst>
                <a:ext uri="{FF2B5EF4-FFF2-40B4-BE49-F238E27FC236}">
                  <a16:creationId xmlns:a16="http://schemas.microsoft.com/office/drawing/2014/main" id="{21715826-A8EB-47FC-B334-A785B0C25EBC}"/>
                </a:ext>
              </a:extLst>
            </p:cNvPr>
            <p:cNvSpPr/>
            <p:nvPr/>
          </p:nvSpPr>
          <p:spPr>
            <a:xfrm>
              <a:off x="3601862" y="2530631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101282"/>
                  </a:moveTo>
                  <a:lnTo>
                    <a:pt x="0" y="101282"/>
                  </a:lnTo>
                  <a:lnTo>
                    <a:pt x="0" y="0"/>
                  </a:lnTo>
                  <a:lnTo>
                    <a:pt x="52171" y="0"/>
                  </a:lnTo>
                  <a:lnTo>
                    <a:pt x="52171" y="101282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7">
              <a:extLst>
                <a:ext uri="{FF2B5EF4-FFF2-40B4-BE49-F238E27FC236}">
                  <a16:creationId xmlns:a16="http://schemas.microsoft.com/office/drawing/2014/main" id="{0876269B-1F98-4BE8-8F22-AD60709BEA02}"/>
                </a:ext>
              </a:extLst>
            </p:cNvPr>
            <p:cNvSpPr/>
            <p:nvPr/>
          </p:nvSpPr>
          <p:spPr>
            <a:xfrm>
              <a:off x="3603395" y="2552110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8">
              <a:extLst>
                <a:ext uri="{FF2B5EF4-FFF2-40B4-BE49-F238E27FC236}">
                  <a16:creationId xmlns:a16="http://schemas.microsoft.com/office/drawing/2014/main" id="{D8C227AC-8663-453B-B685-43FF752AC239}"/>
                </a:ext>
              </a:extLst>
            </p:cNvPr>
            <p:cNvSpPr/>
            <p:nvPr/>
          </p:nvSpPr>
          <p:spPr>
            <a:xfrm>
              <a:off x="3603395" y="2611959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9">
              <a:extLst>
                <a:ext uri="{FF2B5EF4-FFF2-40B4-BE49-F238E27FC236}">
                  <a16:creationId xmlns:a16="http://schemas.microsoft.com/office/drawing/2014/main" id="{7032E364-6D1D-41E9-8666-1CE624B967E7}"/>
                </a:ext>
              </a:extLst>
            </p:cNvPr>
            <p:cNvSpPr/>
            <p:nvPr/>
          </p:nvSpPr>
          <p:spPr>
            <a:xfrm>
              <a:off x="3654031" y="2970542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5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5" y="51727"/>
                  </a:lnTo>
                  <a:lnTo>
                    <a:pt x="35305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100">
              <a:extLst>
                <a:ext uri="{FF2B5EF4-FFF2-40B4-BE49-F238E27FC236}">
                  <a16:creationId xmlns:a16="http://schemas.microsoft.com/office/drawing/2014/main" id="{758B19E6-BC6A-4F25-9EEB-A4F07BA3A799}"/>
                </a:ext>
              </a:extLst>
            </p:cNvPr>
            <p:cNvSpPr/>
            <p:nvPr/>
          </p:nvSpPr>
          <p:spPr>
            <a:xfrm>
              <a:off x="3654033" y="2970546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0"/>
                  </a:moveTo>
                  <a:lnTo>
                    <a:pt x="35306" y="0"/>
                  </a:lnTo>
                  <a:lnTo>
                    <a:pt x="35306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101">
              <a:extLst>
                <a:ext uri="{FF2B5EF4-FFF2-40B4-BE49-F238E27FC236}">
                  <a16:creationId xmlns:a16="http://schemas.microsoft.com/office/drawing/2014/main" id="{F43DBCB0-2465-4B58-A69E-D7B4982F6B85}"/>
                </a:ext>
              </a:extLst>
            </p:cNvPr>
            <p:cNvSpPr/>
            <p:nvPr/>
          </p:nvSpPr>
          <p:spPr>
            <a:xfrm>
              <a:off x="3601859" y="2945764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2">
              <a:extLst>
                <a:ext uri="{FF2B5EF4-FFF2-40B4-BE49-F238E27FC236}">
                  <a16:creationId xmlns:a16="http://schemas.microsoft.com/office/drawing/2014/main" id="{7F769B95-D6EC-41AC-975D-6D5BE348020A}"/>
                </a:ext>
              </a:extLst>
            </p:cNvPr>
            <p:cNvSpPr/>
            <p:nvPr/>
          </p:nvSpPr>
          <p:spPr>
            <a:xfrm>
              <a:off x="3601862" y="2945759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3">
              <a:extLst>
                <a:ext uri="{FF2B5EF4-FFF2-40B4-BE49-F238E27FC236}">
                  <a16:creationId xmlns:a16="http://schemas.microsoft.com/office/drawing/2014/main" id="{82CA4D1C-5B8F-46B9-8561-4DDF5F2567AA}"/>
                </a:ext>
              </a:extLst>
            </p:cNvPr>
            <p:cNvSpPr/>
            <p:nvPr/>
          </p:nvSpPr>
          <p:spPr>
            <a:xfrm>
              <a:off x="3603395" y="3025575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4">
              <a:extLst>
                <a:ext uri="{FF2B5EF4-FFF2-40B4-BE49-F238E27FC236}">
                  <a16:creationId xmlns:a16="http://schemas.microsoft.com/office/drawing/2014/main" id="{81A1E477-24E5-4838-96FC-CB695E117BCA}"/>
                </a:ext>
              </a:extLst>
            </p:cNvPr>
            <p:cNvSpPr/>
            <p:nvPr/>
          </p:nvSpPr>
          <p:spPr>
            <a:xfrm>
              <a:off x="3603395" y="2965727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5">
              <a:extLst>
                <a:ext uri="{FF2B5EF4-FFF2-40B4-BE49-F238E27FC236}">
                  <a16:creationId xmlns:a16="http://schemas.microsoft.com/office/drawing/2014/main" id="{75FF6E05-3A77-429F-A6F5-AF418E575C91}"/>
                </a:ext>
              </a:extLst>
            </p:cNvPr>
            <p:cNvSpPr/>
            <p:nvPr/>
          </p:nvSpPr>
          <p:spPr>
            <a:xfrm>
              <a:off x="3601859" y="2773121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6">
              <a:extLst>
                <a:ext uri="{FF2B5EF4-FFF2-40B4-BE49-F238E27FC236}">
                  <a16:creationId xmlns:a16="http://schemas.microsoft.com/office/drawing/2014/main" id="{1B240136-F883-4C48-9CA3-E1D59EB1ED8B}"/>
                </a:ext>
              </a:extLst>
            </p:cNvPr>
            <p:cNvSpPr/>
            <p:nvPr/>
          </p:nvSpPr>
          <p:spPr>
            <a:xfrm>
              <a:off x="3601862" y="2773118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7">
              <a:extLst>
                <a:ext uri="{FF2B5EF4-FFF2-40B4-BE49-F238E27FC236}">
                  <a16:creationId xmlns:a16="http://schemas.microsoft.com/office/drawing/2014/main" id="{0E52EA63-DD61-45B4-A70C-3FA681F90732}"/>
                </a:ext>
              </a:extLst>
            </p:cNvPr>
            <p:cNvSpPr/>
            <p:nvPr/>
          </p:nvSpPr>
          <p:spPr>
            <a:xfrm>
              <a:off x="3603395" y="2852935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8">
              <a:extLst>
                <a:ext uri="{FF2B5EF4-FFF2-40B4-BE49-F238E27FC236}">
                  <a16:creationId xmlns:a16="http://schemas.microsoft.com/office/drawing/2014/main" id="{AF88C1AD-378E-44B6-9FF6-8D19515870D5}"/>
                </a:ext>
              </a:extLst>
            </p:cNvPr>
            <p:cNvSpPr/>
            <p:nvPr/>
          </p:nvSpPr>
          <p:spPr>
            <a:xfrm>
              <a:off x="3603395" y="2793086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7" name="object 109">
              <a:extLst>
                <a:ext uri="{FF2B5EF4-FFF2-40B4-BE49-F238E27FC236}">
                  <a16:creationId xmlns:a16="http://schemas.microsoft.com/office/drawing/2014/main" id="{55A17813-F067-4BCA-AAED-8C6D9A0833A2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025622" y="2282028"/>
              <a:ext cx="138111" cy="188744"/>
            </a:xfrm>
            <a:prstGeom prst="rect">
              <a:avLst/>
            </a:prstGeom>
          </p:spPr>
        </p:pic>
        <p:sp>
          <p:nvSpPr>
            <p:cNvPr id="108" name="object 110">
              <a:extLst>
                <a:ext uri="{FF2B5EF4-FFF2-40B4-BE49-F238E27FC236}">
                  <a16:creationId xmlns:a16="http://schemas.microsoft.com/office/drawing/2014/main" id="{4BD672AE-543F-4287-BB8A-4A702926C66C}"/>
                </a:ext>
              </a:extLst>
            </p:cNvPr>
            <p:cNvSpPr/>
            <p:nvPr/>
          </p:nvSpPr>
          <p:spPr>
            <a:xfrm>
              <a:off x="3025621" y="2282028"/>
              <a:ext cx="138430" cy="189230"/>
            </a:xfrm>
            <a:custGeom>
              <a:avLst/>
              <a:gdLst/>
              <a:ahLst/>
              <a:cxnLst/>
              <a:rect l="l" t="t" r="r" b="b"/>
              <a:pathLst>
                <a:path w="138430" h="189230">
                  <a:moveTo>
                    <a:pt x="138112" y="0"/>
                  </a:moveTo>
                  <a:lnTo>
                    <a:pt x="0" y="0"/>
                  </a:lnTo>
                  <a:lnTo>
                    <a:pt x="0" y="188747"/>
                  </a:lnTo>
                  <a:lnTo>
                    <a:pt x="138112" y="188747"/>
                  </a:lnTo>
                  <a:lnTo>
                    <a:pt x="138112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9" name="object 111">
              <a:extLst>
                <a:ext uri="{FF2B5EF4-FFF2-40B4-BE49-F238E27FC236}">
                  <a16:creationId xmlns:a16="http://schemas.microsoft.com/office/drawing/2014/main" id="{6A4D023C-5002-468E-ACC5-975FB82A207D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025622" y="2185352"/>
              <a:ext cx="851700" cy="110490"/>
            </a:xfrm>
            <a:prstGeom prst="rect">
              <a:avLst/>
            </a:prstGeom>
          </p:spPr>
        </p:pic>
        <p:sp>
          <p:nvSpPr>
            <p:cNvPr id="110" name="object 112">
              <a:extLst>
                <a:ext uri="{FF2B5EF4-FFF2-40B4-BE49-F238E27FC236}">
                  <a16:creationId xmlns:a16="http://schemas.microsoft.com/office/drawing/2014/main" id="{CAC51897-11CB-405E-A66D-6BBCDBDA0C08}"/>
                </a:ext>
              </a:extLst>
            </p:cNvPr>
            <p:cNvSpPr/>
            <p:nvPr/>
          </p:nvSpPr>
          <p:spPr>
            <a:xfrm>
              <a:off x="3025618" y="2185356"/>
              <a:ext cx="852169" cy="110489"/>
            </a:xfrm>
            <a:custGeom>
              <a:avLst/>
              <a:gdLst/>
              <a:ahLst/>
              <a:cxnLst/>
              <a:rect l="l" t="t" r="r" b="b"/>
              <a:pathLst>
                <a:path w="852170" h="110489">
                  <a:moveTo>
                    <a:pt x="214769" y="110490"/>
                  </a:moveTo>
                  <a:lnTo>
                    <a:pt x="0" y="110490"/>
                  </a:lnTo>
                  <a:lnTo>
                    <a:pt x="0" y="82867"/>
                  </a:lnTo>
                  <a:lnTo>
                    <a:pt x="204177" y="82867"/>
                  </a:lnTo>
                  <a:lnTo>
                    <a:pt x="296252" y="0"/>
                  </a:lnTo>
                  <a:lnTo>
                    <a:pt x="851687" y="0"/>
                  </a:lnTo>
                  <a:lnTo>
                    <a:pt x="851687" y="27622"/>
                  </a:lnTo>
                  <a:lnTo>
                    <a:pt x="306844" y="27622"/>
                  </a:lnTo>
                  <a:lnTo>
                    <a:pt x="214769" y="11049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1" name="object 113">
              <a:extLst>
                <a:ext uri="{FF2B5EF4-FFF2-40B4-BE49-F238E27FC236}">
                  <a16:creationId xmlns:a16="http://schemas.microsoft.com/office/drawing/2014/main" id="{08A4F816-2864-4549-B217-C039EF70D241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998422" y="2417838"/>
              <a:ext cx="192510" cy="52933"/>
            </a:xfrm>
            <a:prstGeom prst="rect">
              <a:avLst/>
            </a:prstGeom>
          </p:spPr>
        </p:pic>
        <p:sp>
          <p:nvSpPr>
            <p:cNvPr id="112" name="object 114">
              <a:extLst>
                <a:ext uri="{FF2B5EF4-FFF2-40B4-BE49-F238E27FC236}">
                  <a16:creationId xmlns:a16="http://schemas.microsoft.com/office/drawing/2014/main" id="{08F3230D-A8B3-4724-8D72-C69E70E2B4D0}"/>
                </a:ext>
              </a:extLst>
            </p:cNvPr>
            <p:cNvSpPr/>
            <p:nvPr/>
          </p:nvSpPr>
          <p:spPr>
            <a:xfrm>
              <a:off x="2998426" y="2417838"/>
              <a:ext cx="193040" cy="53340"/>
            </a:xfrm>
            <a:custGeom>
              <a:avLst/>
              <a:gdLst/>
              <a:ahLst/>
              <a:cxnLst/>
              <a:rect l="l" t="t" r="r" b="b"/>
              <a:pathLst>
                <a:path w="193039" h="53339">
                  <a:moveTo>
                    <a:pt x="192506" y="0"/>
                  </a:moveTo>
                  <a:lnTo>
                    <a:pt x="0" y="0"/>
                  </a:lnTo>
                  <a:lnTo>
                    <a:pt x="0" y="52946"/>
                  </a:lnTo>
                  <a:lnTo>
                    <a:pt x="192506" y="52946"/>
                  </a:lnTo>
                  <a:lnTo>
                    <a:pt x="192506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13" name="object 115">
            <a:extLst>
              <a:ext uri="{FF2B5EF4-FFF2-40B4-BE49-F238E27FC236}">
                <a16:creationId xmlns:a16="http://schemas.microsoft.com/office/drawing/2014/main" id="{BFE8C784-42A1-4A4C-B6A3-B8ED756926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794206"/>
              </p:ext>
            </p:extLst>
          </p:nvPr>
        </p:nvGraphicFramePr>
        <p:xfrm>
          <a:off x="4438411" y="4156811"/>
          <a:ext cx="2284730" cy="17524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1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3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9054">
                <a:tc>
                  <a:txBody>
                    <a:bodyPr/>
                    <a:lstStyle/>
                    <a:p>
                      <a:pPr marL="54610">
                        <a:lnSpc>
                          <a:spcPts val="1360"/>
                        </a:lnSpc>
                      </a:pPr>
                      <a:r>
                        <a:rPr lang="cy-GB" sz="1150">
                          <a:latin typeface="Arial"/>
                          <a:cs typeface="Arial"/>
                        </a:rPr>
                        <a:t>Nwy</a:t>
                      </a:r>
                    </a:p>
                  </a:txBody>
                  <a:tcPr marL="0" marR="0" marT="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360"/>
                        </a:lnSpc>
                      </a:pPr>
                      <a:r>
                        <a:rPr lang="cy-GB" sz="1150">
                          <a:latin typeface="Arial"/>
                          <a:cs typeface="Arial"/>
                        </a:rPr>
                        <a:t>RAL 1004</a:t>
                      </a:r>
                    </a:p>
                  </a:txBody>
                  <a:tcPr marL="0" marR="0" marT="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  <a:solidFill>
                      <a:srgbClr val="FECF5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72">
                <a:tc>
                  <a:txBody>
                    <a:bodyPr/>
                    <a:lstStyle/>
                    <a:p>
                      <a:pPr marL="54610">
                        <a:lnSpc>
                          <a:spcPts val="1375"/>
                        </a:lnSpc>
                      </a:pPr>
                      <a:r>
                        <a:rPr lang="cy-GB" sz="1150">
                          <a:latin typeface="Arial"/>
                          <a:cs typeface="Arial"/>
                        </a:rPr>
                        <a:t>Ymladd tân</a:t>
                      </a:r>
                    </a:p>
                  </a:txBody>
                  <a:tcPr marL="0" marR="0" marT="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375"/>
                        </a:lnSpc>
                      </a:pPr>
                      <a:r>
                        <a:rPr lang="cy-GB" sz="11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RAL 3000</a:t>
                      </a:r>
                    </a:p>
                  </a:txBody>
                  <a:tcPr marL="0" marR="0" marT="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  <a:solidFill>
                      <a:srgbClr val="AD15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57"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lang="cy-GB" sz="1150">
                          <a:latin typeface="Arial"/>
                          <a:cs typeface="Arial"/>
                        </a:rPr>
                        <a:t>Aer</a:t>
                      </a:r>
                    </a:p>
                  </a:txBody>
                  <a:tcPr marL="0" marR="0" marT="127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lang="cy-GB" sz="11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RAL 5012</a:t>
                      </a:r>
                    </a:p>
                  </a:txBody>
                  <a:tcPr marL="0" marR="0" marT="127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  <a:solidFill>
                      <a:srgbClr val="2487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072"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lang="cy-GB" sz="1150">
                          <a:latin typeface="Arial"/>
                          <a:cs typeface="Arial"/>
                        </a:rPr>
                        <a:t>Hylifau hylosg</a:t>
                      </a:r>
                    </a:p>
                  </a:txBody>
                  <a:tcPr marL="0" marR="0" marT="3175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lang="cy-GB" sz="11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RAL 8001</a:t>
                      </a:r>
                    </a:p>
                  </a:txBody>
                  <a:tcPr marL="0" marR="0" marT="3175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  <a:solidFill>
                      <a:srgbClr val="AE672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055"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cy-GB" sz="1150">
                          <a:latin typeface="Arial"/>
                          <a:cs typeface="Arial"/>
                        </a:rPr>
                        <a:t>Asidau ac alcalïau</a:t>
                      </a:r>
                    </a:p>
                  </a:txBody>
                  <a:tcPr marL="0" marR="0" marT="508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cy-GB" sz="11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RAL 4001</a:t>
                      </a:r>
                    </a:p>
                  </a:txBody>
                  <a:tcPr marL="0" marR="0" marT="508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  <a:solidFill>
                      <a:srgbClr val="A04B8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057"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lang="cy-GB" sz="1150">
                          <a:latin typeface="Arial"/>
                          <a:cs typeface="Arial"/>
                        </a:rPr>
                        <a:t>Dŵr</a:t>
                      </a:r>
                    </a:p>
                  </a:txBody>
                  <a:tcPr marL="0" marR="0" marT="6985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lang="cy-GB" sz="11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RAL 6010</a:t>
                      </a:r>
                    </a:p>
                  </a:txBody>
                  <a:tcPr marL="0" marR="0" marT="6985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  <a:solidFill>
                      <a:srgbClr val="217B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072"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lang="cy-GB" sz="1150">
                          <a:latin typeface="Arial"/>
                          <a:cs typeface="Arial"/>
                        </a:rPr>
                        <a:t>Hylifau eraill</a:t>
                      </a:r>
                    </a:p>
                  </a:txBody>
                  <a:tcPr marL="0" marR="0" marT="889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lang="cy-GB" sz="11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RAL 9005</a:t>
                      </a:r>
                    </a:p>
                  </a:txBody>
                  <a:tcPr marL="0" marR="0" marT="889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  <a:solidFill>
                      <a:srgbClr val="29271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9054"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lang="cy-GB" sz="1150">
                          <a:latin typeface="Arial"/>
                          <a:cs typeface="Arial"/>
                        </a:rPr>
                        <a:t>Stêm</a:t>
                      </a:r>
                    </a:p>
                  </a:txBody>
                  <a:tcPr marL="0" marR="0" marT="10795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lang="cy-GB" sz="1150" dirty="0">
                          <a:latin typeface="Arial"/>
                          <a:cs typeface="Arial"/>
                        </a:rPr>
                        <a:t>RAL 9006</a:t>
                      </a:r>
                    </a:p>
                  </a:txBody>
                  <a:tcPr marL="0" marR="0" marT="10795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  <a:solidFill>
                      <a:srgbClr val="B0B3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4" name="object 116">
            <a:extLst>
              <a:ext uri="{FF2B5EF4-FFF2-40B4-BE49-F238E27FC236}">
                <a16:creationId xmlns:a16="http://schemas.microsoft.com/office/drawing/2014/main" id="{0D388FBB-B881-41B3-857A-5D3317764074}"/>
              </a:ext>
            </a:extLst>
          </p:cNvPr>
          <p:cNvSpPr txBox="1"/>
          <p:nvPr/>
        </p:nvSpPr>
        <p:spPr>
          <a:xfrm>
            <a:off x="4438411" y="3922525"/>
            <a:ext cx="1300975" cy="19107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cy-GB" sz="1150" b="1" dirty="0">
                <a:latin typeface="Arial"/>
                <a:cs typeface="Arial"/>
              </a:rPr>
              <a:t>Cynnwys pibelli</a:t>
            </a:r>
          </a:p>
        </p:txBody>
      </p:sp>
      <p:sp>
        <p:nvSpPr>
          <p:cNvPr id="115" name="object 117">
            <a:extLst>
              <a:ext uri="{FF2B5EF4-FFF2-40B4-BE49-F238E27FC236}">
                <a16:creationId xmlns:a16="http://schemas.microsoft.com/office/drawing/2014/main" id="{EB8EBD9B-687E-4D11-9B57-5FB2FFC68665}"/>
              </a:ext>
            </a:extLst>
          </p:cNvPr>
          <p:cNvSpPr txBox="1"/>
          <p:nvPr/>
        </p:nvSpPr>
        <p:spPr>
          <a:xfrm>
            <a:off x="6030894" y="3922525"/>
            <a:ext cx="665480" cy="2025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cy-GB" sz="1150" b="1">
                <a:latin typeface="Arial"/>
                <a:cs typeface="Arial"/>
              </a:rPr>
              <a:t>Cod 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Gwarchod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pPr lvl="2">
              <a:lnSpc>
                <a:spcPct val="100000"/>
              </a:lnSpc>
              <a:defRPr/>
            </a:pPr>
            <a:r>
              <a:rPr lang="cy-GB" sz="2000" b="1" dirty="0"/>
              <a:t>Un o’r rhesymau pwysicaf dros addurno. Os na chaiff arwyneb ei gadw, ni fydd yn para’n hir, yn enwedig y tu allan.</a:t>
            </a:r>
            <a:endParaRPr lang="en-US" sz="2000" b="1" dirty="0"/>
          </a:p>
          <a:p>
            <a:pPr marL="354013" lvl="2" indent="-354013">
              <a:spcBef>
                <a:spcPts val="700"/>
              </a:spcBef>
              <a:buClr>
                <a:srgbClr val="000000"/>
              </a:buClr>
              <a:buSzPct val="120000"/>
              <a:buFont typeface="Arial" pitchFamily="34" charset="0"/>
              <a:buChar char="•"/>
              <a:defRPr/>
            </a:pPr>
            <a:r>
              <a:rPr lang="cy-GB" sz="2000" b="1" dirty="0">
                <a:solidFill>
                  <a:srgbClr val="0077E3"/>
                </a:solidFill>
              </a:rPr>
              <a:t>Pren </a:t>
            </a:r>
            <a:r>
              <a:rPr lang="cy-GB" sz="2000" dirty="0"/>
              <a:t>– bydd yn pydru pan fydd yn agored i leithder.</a:t>
            </a:r>
          </a:p>
          <a:p>
            <a:pPr marL="354013" lvl="2" indent="-354013">
              <a:buClr>
                <a:srgbClr val="000000"/>
              </a:buClr>
              <a:buSzPct val="120000"/>
              <a:buFont typeface="Arial" pitchFamily="34" charset="0"/>
              <a:buChar char="•"/>
              <a:defRPr/>
            </a:pPr>
            <a:r>
              <a:rPr lang="cy-GB" sz="2000" b="1" dirty="0">
                <a:solidFill>
                  <a:srgbClr val="0077E3"/>
                </a:solidFill>
              </a:rPr>
              <a:t>Metel</a:t>
            </a:r>
            <a:r>
              <a:rPr lang="cy-GB" sz="2000" dirty="0"/>
              <a:t> – bydd yn rhydu o achos lleithder, glaw asid ayb.</a:t>
            </a:r>
          </a:p>
          <a:p>
            <a:pPr marL="354013" lvl="2" indent="-354013">
              <a:buClr>
                <a:srgbClr val="000000"/>
              </a:buClr>
              <a:buSzPct val="120000"/>
              <a:buFont typeface="Arial" pitchFamily="34" charset="0"/>
              <a:buChar char="•"/>
              <a:defRPr/>
            </a:pPr>
            <a:r>
              <a:rPr lang="cy-GB" sz="2000" b="1" dirty="0">
                <a:solidFill>
                  <a:srgbClr val="0077E3"/>
                </a:solidFill>
              </a:rPr>
              <a:t>Render</a:t>
            </a:r>
            <a:r>
              <a:rPr lang="cy-GB" sz="2000" dirty="0"/>
              <a:t> – bydd yn mynd yn llwch ac yn breuo o achos tywydd eithafol. </a:t>
            </a:r>
          </a:p>
        </p:txBody>
      </p:sp>
      <p:pic>
        <p:nvPicPr>
          <p:cNvPr id="1026" name="Picture 2" descr="d:\Users\User\Desktop\New folder (2)\20200423_1526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872" y="3933056"/>
            <a:ext cx="2016224" cy="1800200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176" y="3933056"/>
            <a:ext cx="1968220" cy="1800200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Content Placeholder 3" descr="Ewlychia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83568" y="3933056"/>
            <a:ext cx="2016224" cy="1800200"/>
          </a:xfrm>
          <a:prstGeom prst="rect">
            <a:avLst/>
          </a:prstGeom>
          <a:noFill/>
          <a:ln w="28575">
            <a:solidFill>
              <a:srgbClr val="0077E3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Glanweithdra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cy-GB" b="1"/>
              <a:t>Mae arwyneb sy’n fandyllog neu’n arw yn anodd ei lanhau. Mae hyn yn golygu y bydd germau a bacteria’n goroesi ar y wyneb.</a:t>
            </a:r>
          </a:p>
          <a:p>
            <a:r>
              <a:rPr lang="cy-GB"/>
              <a:t>Bydd paent yn selio’r wyneb ac felly bydd modd ei lanhau yn rhwydd ac yn aml.</a:t>
            </a:r>
          </a:p>
          <a:p>
            <a:r>
              <a:rPr lang="cy-GB"/>
              <a:t>Mae cynhwysion arbennig mewn ambell baent sy’n nadu llwydni a bacteria.</a:t>
            </a:r>
          </a:p>
        </p:txBody>
      </p:sp>
      <p:pic>
        <p:nvPicPr>
          <p:cNvPr id="6146" name="Picture 2" descr="Johnstones Trade Pai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664" y="4149080"/>
            <a:ext cx="1198705" cy="1728192"/>
          </a:xfrm>
          <a:prstGeom prst="rect">
            <a:avLst/>
          </a:prstGeom>
          <a:noFill/>
        </p:spPr>
      </p:pic>
      <p:pic>
        <p:nvPicPr>
          <p:cNvPr id="6148" name="Picture 4" descr="CROWN TRADE STERACRYL MOULD INHIBITOR MATT BRILLIANT WHITE 2.5LT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168" y="3789040"/>
            <a:ext cx="2351584" cy="2448272"/>
          </a:xfrm>
          <a:prstGeom prst="rect">
            <a:avLst/>
          </a:prstGeom>
          <a:noFill/>
        </p:spPr>
      </p:pic>
      <p:pic>
        <p:nvPicPr>
          <p:cNvPr id="6150" name="Picture 6" descr="https://a9227808af1ad62fd658-f78fc6299f256f9716b323071ad027a7.ssl.cf3.rackcdn.com/eukddc/PACKSHOTS/PackShots-ProductID:ff1541cf-3687-4f0d-8385-9f7300c1ae05%7C%20localized:%20uk-en_Thumbnail_85089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896" y="4077072"/>
            <a:ext cx="1992809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Crynodeb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Bydd y rheswm pam y caiff arwyneb ei addurno yn aml yn dibynnu ar yr arwyneb a’r amgylchedd y mae ynddo.</a:t>
            </a:r>
          </a:p>
          <a:p>
            <a:r>
              <a:rPr lang="cy-GB" b="1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Mae’r flaenoriaeth ar gyfer paentio yn dibynnu ar yr amgylchiadau.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/>
              <a:t>Bydd angen paentio ffenestri pren rhag iddynt ddechrau pydru. 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/>
              <a:t>Mae angen medru golchi wal cegin.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/>
              <a:t>Dylid paentio pared stydi yn lliw tawel.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/>
              <a:t>Mae angen i bibell nwy fod yn felyn.</a:t>
            </a:r>
          </a:p>
          <a:p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1383</TotalTime>
  <Words>408</Words>
  <Application>Microsoft Office PowerPoint</Application>
  <PresentationFormat>On-screen Show (4:3)</PresentationFormat>
  <Paragraphs>62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Lucida Grande</vt:lpstr>
      <vt:lpstr>Times New Roman</vt:lpstr>
      <vt:lpstr>Default Design</vt:lpstr>
      <vt:lpstr> PowerPoint 3: Rhesymau dros addurno</vt:lpstr>
      <vt:lpstr>Pam addurno?</vt:lpstr>
      <vt:lpstr>Addurno</vt:lpstr>
      <vt:lpstr>Er mwyn gallu adnabod rhywbeth</vt:lpstr>
      <vt:lpstr>Gwarchod </vt:lpstr>
      <vt:lpstr>Glanweithdra</vt:lpstr>
      <vt:lpstr>Crynodeb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183</cp:revision>
  <dcterms:created xsi:type="dcterms:W3CDTF">2013-05-28T00:38:54Z</dcterms:created>
  <dcterms:modified xsi:type="dcterms:W3CDTF">2021-04-26T15:51:39Z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