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56" r:id="rId5"/>
    <p:sldId id="345" r:id="rId6"/>
    <p:sldId id="346" r:id="rId7"/>
    <p:sldId id="347" r:id="rId8"/>
    <p:sldId id="349" r:id="rId9"/>
    <p:sldId id="267" r:id="rId10"/>
  </p:sldIdLst>
  <p:sldSz cx="9144000" cy="6858000" type="screen4x3"/>
  <p:notesSz cx="6858000" cy="9144000"/>
  <p:custDataLst>
    <p:tags r:id="rId1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Dixon - NFRC" initials="SD-N" lastIdx="1" clrIdx="0">
    <p:extLst>
      <p:ext uri="{19B8F6BF-5375-455C-9EA6-DF929625EA0E}">
        <p15:presenceInfo xmlns:p15="http://schemas.microsoft.com/office/powerpoint/2012/main" userId="S::simondixon@nfrc.co.uk::23172875-84e1-4f3a-ab6f-9a6e8bfe90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CA1715-6995-4394-9FB5-440F703802A5}" v="1" dt="2020-08-25T14:09:16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5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Dixon - NFRC" userId="23172875-84e1-4f3a-ab6f-9a6e8bfe9041" providerId="ADAL" clId="{58CA1715-6995-4394-9FB5-440F703802A5}"/>
    <pc:docChg chg="custSel modSld">
      <pc:chgData name="Simon Dixon - NFRC" userId="23172875-84e1-4f3a-ab6f-9a6e8bfe9041" providerId="ADAL" clId="{58CA1715-6995-4394-9FB5-440F703802A5}" dt="2020-08-25T14:09:16.259" v="1"/>
      <pc:docMkLst>
        <pc:docMk/>
      </pc:docMkLst>
      <pc:sldChg chg="addCm modCm">
        <pc:chgData name="Simon Dixon - NFRC" userId="23172875-84e1-4f3a-ab6f-9a6e8bfe9041" providerId="ADAL" clId="{58CA1715-6995-4394-9FB5-440F703802A5}" dt="2020-08-25T14:09:16.259" v="1"/>
        <pc:sldMkLst>
          <pc:docMk/>
          <pc:sldMk cId="1988931691" sldId="34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54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004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38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02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OCKeKaGEdQ?feature=oembed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 1.1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101: Cyflwyniad i’r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8: Gosod sych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111: Galwedigaethau toi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/>
          <a:lstStyle/>
          <a:p>
            <a:pPr algn="l"/>
            <a:r>
              <a:rPr lang="cy-GB" b="1"/>
              <a:t>Teils crib wedi’u gosod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628800"/>
            <a:ext cx="7992888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/>
              <a:t>Mae newidiadau yn BS 5534 yn golygu bod defnyddio </a:t>
            </a:r>
            <a:r>
              <a:rPr lang="cy-GB" b="1"/>
              <a:t>morter yn unig</a:t>
            </a:r>
            <a:r>
              <a:rPr lang="cy-GB"/>
              <a:t> i osod teils to yn cael ei ystyried yn </a:t>
            </a:r>
            <a:r>
              <a:rPr lang="cy-GB" b="1"/>
              <a:t>annigonol</a:t>
            </a:r>
            <a:r>
              <a:rPr lang="cy-GB"/>
              <a:t> erbyn hyn. Nid yn unig y dylid ystyried yn ofalus y cymysgedd cywir o dywod a sment ond mae’n rhaid i’r teils sydd wedi’u gosod gyda morter hefyd gael eu </a:t>
            </a:r>
            <a:r>
              <a:rPr lang="cy-GB" b="1"/>
              <a:t>gosod yn fecanyddol</a:t>
            </a:r>
            <a:r>
              <a:rPr lang="cy-GB"/>
              <a:t>.</a:t>
            </a:r>
          </a:p>
          <a:p>
            <a:pPr marL="0" indent="0">
              <a:buNone/>
            </a:pPr>
            <a:r>
              <a:rPr lang="cy-GB"/>
              <a:t>Y peth pwysicaf i’w gofio yw cael cryfder a chysondeb y morter yn iawn. Rhaid i’r morter fod yn ddigon cadarn i gynnal y deilsen ond yn ddigon gwlyb i allu ei drin.</a:t>
            </a:r>
          </a:p>
          <a:p>
            <a:r>
              <a:rPr lang="cy-GB"/>
              <a:t>Argymhellir bod y morter toi yn 1:3 sment: tywod gyda phlastigwyr (mae dewisiadau eraill ar gael hefyd.). Dylai’r cymysgedd fod yn seiliedig ar dywod siarp a dylid cwblhau’r gosod mewn un tro.</a:t>
            </a:r>
          </a:p>
        </p:txBody>
      </p:sp>
    </p:spTree>
    <p:extLst>
      <p:ext uri="{BB962C8B-B14F-4D97-AF65-F5344CB8AC3E}">
        <p14:creationId xmlns:p14="http://schemas.microsoft.com/office/powerpoint/2010/main" val="198893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7"/>
            <a:ext cx="8229600" cy="576063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Teils crib wedi’u gosod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2764" y="1484784"/>
            <a:ext cx="4186807" cy="50193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dirty="0"/>
              <a:t>Gwyliwch y fideo hwn gan wneuthurwr a gwnewch nodiadau ar beth gafodd eu defnyddio i osod.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b="1" dirty="0"/>
              <a:t>Beth gafodd eu defnyddio i osod?</a:t>
            </a:r>
          </a:p>
          <a:p>
            <a:pPr marL="0" indent="0">
              <a:buNone/>
            </a:pPr>
            <a:r>
              <a:rPr lang="cy-GB" dirty="0"/>
              <a:t>Bracedi crib, hoelion, sgriwiau dur gwrthstaen, slipiau deintell, clampiau plastig.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3" name="Online Media 2" title="Installation Guide for Marley Eternit Ridge Fixing Kit">
            <a:hlinkClick r:id="" action="ppaction://media"/>
            <a:extLst>
              <a:ext uri="{FF2B5EF4-FFF2-40B4-BE49-F238E27FC236}">
                <a16:creationId xmlns:a16="http://schemas.microsoft.com/office/drawing/2014/main" id="{FAC3C455-030D-4963-902D-9AF5C5F5CDA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57200" y="2631377"/>
            <a:ext cx="2540000" cy="1435100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A9B4D15-6F05-4161-BB35-67315EA994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155" b="25151"/>
          <a:stretch/>
        </p:blipFill>
        <p:spPr>
          <a:xfrm>
            <a:off x="4932040" y="2332176"/>
            <a:ext cx="4007440" cy="332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7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20080"/>
          </a:xfrm>
        </p:spPr>
        <p:txBody>
          <a:bodyPr/>
          <a:lstStyle/>
          <a:p>
            <a:pPr algn="l"/>
            <a:r>
              <a:rPr lang="cy-GB" b="1"/>
              <a:t>Dulliau eraill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8075240" cy="4659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/>
              <a:t>Mae dulliau eraill yn gallu cynnwys pacio – mae hyn yn golygu gosod deunyddiau yn yr ardal gosod o dan y teils crib eu hunain.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b="1"/>
              <a:t>Pam mae angen pethau ychwanegol i’w gosod? Pam nad yw morter yn ddigon mwyach?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Cynnydd mewn tywydd eithafol fel gwyntoedd cryfion.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morter ar ben ei hun yn gallu symud a chracio, sy’n golygu y bydd angen trwsio ac ailbwyntio’n amlach.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4548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/>
          <a:lstStyle/>
          <a:p>
            <a:pPr algn="l"/>
            <a:r>
              <a:rPr lang="cy-GB" b="1"/>
              <a:t>Cribau sych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7287491" cy="48753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/>
              <a:t>Yr arfer gorau erbyn hyn yw osgoi gosod mewn morter, oherwydd y risgiau cysylltiedig a’r gwaith cynnal a chadw ychwanegol.</a:t>
            </a:r>
          </a:p>
          <a:p>
            <a:pPr marL="0" indent="0">
              <a:buNone/>
            </a:pPr>
            <a:r>
              <a:rPr lang="cy-GB"/>
              <a:t>Mae gwneuthurwyr yn darparu ystod ehangach o atebion gosod sych, heb forter na gwaith cynnal a chadw (sy’n cydymffurfio â BS 5534), ac sydd hefyd yn gallu cyfrannu at ofynion awyru.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3954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</TotalTime>
  <Words>334</Words>
  <Application>Microsoft Office PowerPoint</Application>
  <PresentationFormat>On-screen Show (4:3)</PresentationFormat>
  <Paragraphs>32</Paragraphs>
  <Slides>6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Lucida Grande</vt:lpstr>
      <vt:lpstr>Times New Roman</vt:lpstr>
      <vt:lpstr>Default Design</vt:lpstr>
      <vt:lpstr>PowerPoint 8: Gosod sych</vt:lpstr>
      <vt:lpstr>Teils crib wedi’u gosod</vt:lpstr>
      <vt:lpstr>Teils crib wedi’u gosod</vt:lpstr>
      <vt:lpstr>Dulliau eraill</vt:lpstr>
      <vt:lpstr>Cribau sych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140</cp:revision>
  <dcterms:created xsi:type="dcterms:W3CDTF">2013-05-28T00:38:54Z</dcterms:created>
  <dcterms:modified xsi:type="dcterms:W3CDTF">2021-07-01T15:52:30Z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