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59" r:id="rId8"/>
    <p:sldId id="266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FC254-BCF5-E447-BE46-CF7CC15B4885}" v="40" dt="2020-08-21T17:32:0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49"/>
    <p:restoredTop sz="93172" autoAdjust="0"/>
  </p:normalViewPr>
  <p:slideViewPr>
    <p:cSldViewPr showGuides="1">
      <p:cViewPr varScale="1">
        <p:scale>
          <a:sx n="67" d="100"/>
          <a:sy n="67" d="100"/>
        </p:scale>
        <p:origin x="8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115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68776" y="6485921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18: Cyfrifo arwynebedd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cy-GB"/>
              <a:t>Mae llawer o weithwyr adeiladu yn osgoi ymgymryd â chyfrifiadau meintiau, ond mae’n rhan bwysig o’r gwaith.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/>
              <a:t>Gallai methu cyfrifo’r maint cywir o ddeunyddiau sydd eu hangen ar gyfer tasg olygu na fydd digon o ddeunyddiau i orffen y dasg.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y-GB"/>
              <a:t>Mae’n bwysig cyfrifo meintiau deunyddiau yn gywir gan fod camgymeriadau’n gallu arwain at gost ddiangen ac aneffeithlonrwydd.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cy-GB"/>
              <a:t>Cyfrifo meintiau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5" y="1700808"/>
            <a:ext cx="7911157" cy="4343400"/>
          </a:xfrm>
        </p:spPr>
        <p:txBody>
          <a:bodyPr/>
          <a:lstStyle/>
          <a:p>
            <a:r>
              <a:rPr lang="cy-GB" dirty="0"/>
              <a:t>Ym maes adeiladu a pheirianneg sifil, rydyn ni’n defnyddio amrywiaeth o ddeunyddiau adeiladu. </a:t>
            </a:r>
          </a:p>
          <a:p>
            <a:r>
              <a:rPr lang="cy-GB" dirty="0"/>
              <a:t>Rydym yn cyfrifo’r gwahanol ddeunyddiau mewn gwahanol ffyrdd a chan ddefnyddio gwahanol fformiwlâu.</a:t>
            </a:r>
          </a:p>
          <a:p>
            <a:r>
              <a:rPr lang="cy-GB" dirty="0"/>
              <a:t>Yn y sesiwn hon byddwn yn edrych ar gyfrifo arwynebedd. Defnyddir y rhain i gyfrifo cherrig palmant bloc a slabiau palmant.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  <a:p>
            <a:r>
              <a:rPr lang="cy-GB" b="1"/>
              <a:t>Arwynebedd</a:t>
            </a:r>
            <a:r>
              <a:rPr lang="cy-GB"/>
              <a:t> = Hyd x Lled = M²</a:t>
            </a:r>
          </a:p>
          <a:p>
            <a:endParaRPr lang="en-US" dirty="0">
              <a:cs typeface="Tahoma" pitchFamily="34" charset="0"/>
            </a:endParaRPr>
          </a:p>
          <a:p>
            <a:r>
              <a:rPr lang="cy-GB"/>
              <a:t>Er enghraifft, os yw ardal yn mesur </a:t>
            </a:r>
          </a:p>
          <a:p>
            <a:r>
              <a:rPr lang="cy-GB"/>
              <a:t>10 x 50 = 500m²</a:t>
            </a:r>
          </a:p>
          <a:p>
            <a:endParaRPr lang="en-US" dirty="0">
              <a:cs typeface="Tahoma" pitchFamily="34" charset="0"/>
            </a:endParaRPr>
          </a:p>
          <a:p>
            <a:r>
              <a:rPr lang="cy-GB"/>
              <a:t>Mae blociau’n cael eu harchebu mewn m² felly mae angen 500m² o flociau arnoch chi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66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Rhowch gynnig ar y rhain!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13 x 45</a:t>
            </a:r>
          </a:p>
          <a:p>
            <a:endParaRPr lang="en-US" dirty="0"/>
          </a:p>
          <a:p>
            <a:r>
              <a:rPr lang="cy-GB"/>
              <a:t>35 x 67</a:t>
            </a:r>
          </a:p>
          <a:p>
            <a:endParaRPr lang="en-US" dirty="0"/>
          </a:p>
          <a:p>
            <a:r>
              <a:rPr lang="cy-GB"/>
              <a:t>98 x 56 </a:t>
            </a:r>
          </a:p>
        </p:txBody>
      </p:sp>
    </p:spTree>
    <p:extLst>
      <p:ext uri="{BB962C8B-B14F-4D97-AF65-F5344CB8AC3E}">
        <p14:creationId xmlns:p14="http://schemas.microsoft.com/office/powerpoint/2010/main" val="3095413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Mae gofyn ymarfer i’r gwaith fod yn iawn!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Cwblhewch y gweithgareddau ar y daflen waith a ddarperir.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</TotalTime>
  <Words>207</Words>
  <Application>Microsoft Office PowerPoint</Application>
  <PresentationFormat>On-screen Show (4:3)</PresentationFormat>
  <Paragraphs>38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18: Cyfrifo arwynebedd</vt:lpstr>
      <vt:lpstr>Cyfrifiadau</vt:lpstr>
      <vt:lpstr>Cyfrifo meintiau</vt:lpstr>
      <vt:lpstr>Meintiau</vt:lpstr>
      <vt:lpstr>Rhowch gynnig ar y rhain! </vt:lpstr>
      <vt:lpstr>Mae gofyn ymarfer i’r gwaith fod yn iawn!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129</cp:revision>
  <dcterms:created xsi:type="dcterms:W3CDTF">2013-05-28T00:38:54Z</dcterms:created>
  <dcterms:modified xsi:type="dcterms:W3CDTF">2021-06-04T09:25:12Z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