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56" r:id="rId5"/>
    <p:sldId id="368" r:id="rId6"/>
    <p:sldId id="369" r:id="rId7"/>
    <p:sldId id="370" r:id="rId8"/>
    <p:sldId id="371" r:id="rId9"/>
    <p:sldId id="267" r:id="rId10"/>
  </p:sldIdLst>
  <p:sldSz cx="9144000" cy="6858000" type="screen4x3"/>
  <p:notesSz cx="6858000" cy="9144000"/>
  <p:custDataLst>
    <p:tags r:id="rId1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86395"/>
  </p:normalViewPr>
  <p:slideViewPr>
    <p:cSldViewPr showGuides="1">
      <p:cViewPr varScale="1">
        <p:scale>
          <a:sx n="69" d="100"/>
          <a:sy n="69" d="100"/>
        </p:scale>
        <p:origin x="4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5: Dogfennau’r diwydiant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Rheoliadau Trydan yn y Gweithle (1989)</a:t>
            </a:r>
          </a:p>
        </p:txBody>
      </p:sp>
      <p:sp>
        <p:nvSpPr>
          <p:cNvPr id="4" name="Rectangle 3"/>
          <p:cNvSpPr/>
          <p:nvPr/>
        </p:nvSpPr>
        <p:spPr>
          <a:xfrm>
            <a:off x="427434" y="1628800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1" dirty="0"/>
          </a:p>
          <a:p>
            <a:r>
              <a:rPr lang="cy-GB"/>
              <a:t>Mae’r Rheoliadau Trydan yn y Gwaith yn berthnasol i bob agwedd ar ddefnyddio trydan yn y gweithle. Maen nhw’n gosod dyletswyddau ar gyflogwyr, gweithwyr a phobl hunangyflogedig i atal perygl.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BS 7671:2018 Gofynion ar gyfer Gosodiadau Trydanol, Rheoliadau Gwifrau IET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1700808"/>
            <a:ext cx="820891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cy-GB"/>
              <a:t>Mae’r rheoliadau’n berthnasol i ddylunio, codi a gwirio gosodiadau trydanol, a hefyd i addasu ac ychwanegu at osodiadau sy’n bodoli’n barod.</a:t>
            </a:r>
          </a:p>
          <a:p>
            <a:endParaRPr lang="en-GB" dirty="0"/>
          </a:p>
          <a:p>
            <a:r>
              <a:rPr lang="cy-GB"/>
              <a:t>Er nad yw’n ddogfen statudol, mae BS 7671 yn gosod y safon ar gyfer sut y dylid cwblhau gosodiadau trydanol yn y DU ac yn sicrhau cydymffurfiad â’r gyfraith.</a:t>
            </a:r>
          </a:p>
          <a:p>
            <a:endParaRPr lang="en-GB" sz="1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Canllaw Safle’r IET </a:t>
            </a:r>
          </a:p>
        </p:txBody>
      </p:sp>
      <p:sp>
        <p:nvSpPr>
          <p:cNvPr id="4" name="Rectangle 3"/>
          <p:cNvSpPr/>
          <p:nvPr/>
        </p:nvSpPr>
        <p:spPr>
          <a:xfrm>
            <a:off x="472130" y="1843950"/>
            <a:ext cx="35238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cy-GB" dirty="0"/>
              <a:t>Mae Canllaw Safle’r IET yn llyfr syml y gellir ei ddefnyddio ar y safle i sicrhau eich bod yn cydymffurfio â’r rheoliadau trydanol (BS 7671). Mae’n hanfodol i bawb sy’n ymwneud â phrofi ac archwilio gosodiadau trydanol.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4" descr="IET On-Site Guide 18th Edition">
            <a:extLst>
              <a:ext uri="{FF2B5EF4-FFF2-40B4-BE49-F238E27FC236}">
                <a16:creationId xmlns:a16="http://schemas.microsoft.com/office/drawing/2014/main" id="{4A0B25DC-D20B-8280-7342-6F272422F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364122"/>
            <a:ext cx="4485878" cy="448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Nodiadau Cyfarwyddyd IET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743558"/>
            <a:ext cx="4464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cy-GB" dirty="0"/>
              <a:t>Mae Nodiadau Cyfarwyddyd IET yn gyfres o lawlyfrau sydd wedi’u dylunio i fanylu ar ofynion penodol rhan o 18fed Argraffiad y Rheoliadau Gwifrau (BS 7671).</a:t>
            </a:r>
          </a:p>
          <a:p>
            <a:endParaRPr lang="en-GB" dirty="0"/>
          </a:p>
          <a:p>
            <a:r>
              <a:rPr lang="cy-GB" dirty="0"/>
              <a:t>Mae pob un o’r canllawiau wedi’u croesgyfeirio’n helaeth i’r Rheoliadau, sy’n golygu ei bod yn hawdd cael gafael arnynt.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 descr="IET Wiring Regulations 18th Edition">
            <a:extLst>
              <a:ext uri="{FF2B5EF4-FFF2-40B4-BE49-F238E27FC236}">
                <a16:creationId xmlns:a16="http://schemas.microsoft.com/office/drawing/2014/main" id="{255476B7-CFBD-2615-CFF3-AE3599FFFD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9" r="16521"/>
          <a:stretch/>
        </p:blipFill>
        <p:spPr bwMode="auto">
          <a:xfrm>
            <a:off x="5148064" y="1012370"/>
            <a:ext cx="3454645" cy="499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1813</TotalTime>
  <Words>218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Lucida Grande</vt:lpstr>
      <vt:lpstr>Times New Roman</vt:lpstr>
      <vt:lpstr>Default Design</vt:lpstr>
      <vt:lpstr>PowerPoint Presentation</vt:lpstr>
      <vt:lpstr>Rheoliadau Trydan yn y Gweithle (1989)</vt:lpstr>
      <vt:lpstr>BS 7671:2018 Gofynion ar gyfer Gosodiadau Trydanol, Rheoliadau Gwifrau IET</vt:lpstr>
      <vt:lpstr>Canllaw Safle’r IET </vt:lpstr>
      <vt:lpstr>Nodiadau Cyfarwyddyd IET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204</cp:revision>
  <dcterms:created xsi:type="dcterms:W3CDTF">2013-05-28T00:38:54Z</dcterms:created>
  <dcterms:modified xsi:type="dcterms:W3CDTF">2023-10-30T13:09:19Z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