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6"/>
  </p:notesMasterIdLst>
  <p:handoutMasterIdLst>
    <p:handoutMasterId r:id="rId27"/>
  </p:handoutMasterIdLst>
  <p:sldIdLst>
    <p:sldId id="256" r:id="rId5"/>
    <p:sldId id="348" r:id="rId6"/>
    <p:sldId id="328" r:id="rId7"/>
    <p:sldId id="345" r:id="rId8"/>
    <p:sldId id="354" r:id="rId9"/>
    <p:sldId id="355" r:id="rId10"/>
    <p:sldId id="353" r:id="rId11"/>
    <p:sldId id="342" r:id="rId12"/>
    <p:sldId id="356" r:id="rId13"/>
    <p:sldId id="357" r:id="rId14"/>
    <p:sldId id="349" r:id="rId15"/>
    <p:sldId id="350" r:id="rId16"/>
    <p:sldId id="358" r:id="rId17"/>
    <p:sldId id="359" r:id="rId18"/>
    <p:sldId id="360" r:id="rId19"/>
    <p:sldId id="351" r:id="rId20"/>
    <p:sldId id="361" r:id="rId21"/>
    <p:sldId id="362" r:id="rId22"/>
    <p:sldId id="363" r:id="rId23"/>
    <p:sldId id="341" r:id="rId24"/>
    <p:sldId id="267" r:id="rId25"/>
  </p:sldIdLst>
  <p:sldSz cx="9144000" cy="6858000" type="screen4x3"/>
  <p:notesSz cx="6858000" cy="9144000"/>
  <p:custDataLst>
    <p:tags r:id="rId28"/>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5" clrIdx="0">
    <p:extLst>
      <p:ext uri="{19B8F6BF-5375-455C-9EA6-DF929625EA0E}">
        <p15:presenceInfo xmlns:p15="http://schemas.microsoft.com/office/powerpoint/2012/main" userId="S-1-5-21-2141923205-296626691-623648099-42385" providerId="AD"/>
      </p:ext>
    </p:extLst>
  </p:cmAuthor>
  <p:cmAuthor id="2" name="Claire Brooks" initials="CB" lastIdx="10" clrIdx="1">
    <p:extLst>
      <p:ext uri="{19B8F6BF-5375-455C-9EA6-DF929625EA0E}">
        <p15:presenceInfo xmlns:p15="http://schemas.microsoft.com/office/powerpoint/2012/main" userId="S::Claire.Brooks@cityandguilds.com::045b5ce1-bb15-4c22-aa7e-c7b6009499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D0B005-9163-423C-8AB8-818D3BB93C5F}" v="6" dt="2021-01-04T17:21:01.6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115" autoAdjust="0"/>
    <p:restoredTop sz="93792" autoAdjust="0"/>
  </p:normalViewPr>
  <p:slideViewPr>
    <p:cSldViewPr showGuides="1">
      <p:cViewPr varScale="1">
        <p:scale>
          <a:sx n="63" d="100"/>
          <a:sy n="63" d="100"/>
        </p:scale>
        <p:origin x="1136" y="64"/>
      </p:cViewPr>
      <p:guideLst>
        <p:guide orient="horz" pos="2160"/>
        <p:guide pos="2880"/>
      </p:guideLst>
    </p:cSldViewPr>
  </p:slideViewPr>
  <p:outlineViewPr>
    <p:cViewPr>
      <p:scale>
        <a:sx n="33" d="100"/>
        <a:sy n="33" d="100"/>
      </p:scale>
      <p:origin x="0" y="-1864"/>
    </p:cViewPr>
  </p:outlineViewPr>
  <p:notesTextViewPr>
    <p:cViewPr>
      <p:scale>
        <a:sx n="3" d="2"/>
        <a:sy n="3" d="2"/>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presProps" Target="presProps.xml"/><Relationship Id="rId35"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ael Harrison" userId="3d0f6613-2183-48a7-8949-7da9e40c01c7" providerId="ADAL" clId="{D83617B0-B46F-4EDD-90DD-1DCA6AAC10C6}"/>
    <pc:docChg chg="modSld">
      <pc:chgData name="Rachael Harrison" userId="3d0f6613-2183-48a7-8949-7da9e40c01c7" providerId="ADAL" clId="{D83617B0-B46F-4EDD-90DD-1DCA6AAC10C6}" dt="2021-01-04T15:44:42.832" v="45" actId="6549"/>
      <pc:docMkLst>
        <pc:docMk/>
      </pc:docMkLst>
      <pc:sldChg chg="modSp mod">
        <pc:chgData name="Rachael Harrison" userId="3d0f6613-2183-48a7-8949-7da9e40c01c7" providerId="ADAL" clId="{D83617B0-B46F-4EDD-90DD-1DCA6AAC10C6}" dt="2021-01-04T15:44:42.832" v="45" actId="6549"/>
        <pc:sldMkLst>
          <pc:docMk/>
          <pc:sldMk cId="0" sldId="256"/>
        </pc:sldMkLst>
        <pc:spChg chg="mod">
          <ac:chgData name="Rachael Harrison" userId="3d0f6613-2183-48a7-8949-7da9e40c01c7" providerId="ADAL" clId="{D83617B0-B46F-4EDD-90DD-1DCA6AAC10C6}" dt="2021-01-04T15:44:42.832" v="45" actId="6549"/>
          <ac:spMkLst>
            <pc:docMk/>
            <pc:sldMk cId="0" sldId="256"/>
            <ac:spMk id="2053" creationId="{00000000-0000-0000-0000-000000000000}"/>
          </ac:spMkLst>
        </pc:spChg>
      </pc:sldChg>
    </pc:docChg>
  </pc:docChgLst>
  <pc:docChgLst>
    <pc:chgData name="Rachael Harrison" userId="3d0f6613-2183-48a7-8949-7da9e40c01c7" providerId="ADAL" clId="{B2D0B005-9163-423C-8AB8-818D3BB93C5F}"/>
    <pc:docChg chg="undo custSel modSld">
      <pc:chgData name="Rachael Harrison" userId="3d0f6613-2183-48a7-8949-7da9e40c01c7" providerId="ADAL" clId="{B2D0B005-9163-423C-8AB8-818D3BB93C5F}" dt="2021-01-04T17:27:59.062" v="654" actId="1076"/>
      <pc:docMkLst>
        <pc:docMk/>
      </pc:docMkLst>
      <pc:sldChg chg="modSp mod">
        <pc:chgData name="Rachael Harrison" userId="3d0f6613-2183-48a7-8949-7da9e40c01c7" providerId="ADAL" clId="{B2D0B005-9163-423C-8AB8-818D3BB93C5F}" dt="2021-01-04T16:46:12.875" v="1" actId="20577"/>
        <pc:sldMkLst>
          <pc:docMk/>
          <pc:sldMk cId="0" sldId="256"/>
        </pc:sldMkLst>
        <pc:spChg chg="mod">
          <ac:chgData name="Rachael Harrison" userId="3d0f6613-2183-48a7-8949-7da9e40c01c7" providerId="ADAL" clId="{B2D0B005-9163-423C-8AB8-818D3BB93C5F}" dt="2021-01-04T16:46:08.174" v="0" actId="6549"/>
          <ac:spMkLst>
            <pc:docMk/>
            <pc:sldMk cId="0" sldId="256"/>
            <ac:spMk id="2053" creationId="{00000000-0000-0000-0000-000000000000}"/>
          </ac:spMkLst>
        </pc:spChg>
        <pc:spChg chg="mod">
          <ac:chgData name="Rachael Harrison" userId="3d0f6613-2183-48a7-8949-7da9e40c01c7" providerId="ADAL" clId="{B2D0B005-9163-423C-8AB8-818D3BB93C5F}" dt="2021-01-04T16:46:12.875" v="1" actId="20577"/>
          <ac:spMkLst>
            <pc:docMk/>
            <pc:sldMk cId="0" sldId="256"/>
            <ac:spMk id="2054" creationId="{00000000-0000-0000-0000-000000000000}"/>
          </ac:spMkLst>
        </pc:spChg>
      </pc:sldChg>
      <pc:sldChg chg="modSp mod">
        <pc:chgData name="Rachael Harrison" userId="3d0f6613-2183-48a7-8949-7da9e40c01c7" providerId="ADAL" clId="{B2D0B005-9163-423C-8AB8-818D3BB93C5F}" dt="2021-01-04T16:47:26.190" v="50" actId="14100"/>
        <pc:sldMkLst>
          <pc:docMk/>
          <pc:sldMk cId="0" sldId="328"/>
        </pc:sldMkLst>
        <pc:spChg chg="mod">
          <ac:chgData name="Rachael Harrison" userId="3d0f6613-2183-48a7-8949-7da9e40c01c7" providerId="ADAL" clId="{B2D0B005-9163-423C-8AB8-818D3BB93C5F}" dt="2021-01-04T16:47:21.643" v="49" actId="6549"/>
          <ac:spMkLst>
            <pc:docMk/>
            <pc:sldMk cId="0" sldId="328"/>
            <ac:spMk id="3075" creationId="{00000000-0000-0000-0000-000000000000}"/>
          </ac:spMkLst>
        </pc:spChg>
        <pc:picChg chg="mod">
          <ac:chgData name="Rachael Harrison" userId="3d0f6613-2183-48a7-8949-7da9e40c01c7" providerId="ADAL" clId="{B2D0B005-9163-423C-8AB8-818D3BB93C5F}" dt="2021-01-04T16:47:26.190" v="50" actId="14100"/>
          <ac:picMkLst>
            <pc:docMk/>
            <pc:sldMk cId="0" sldId="328"/>
            <ac:picMk id="5" creationId="{177CB26E-AF04-F14C-927E-3B84A1E63BCC}"/>
          </ac:picMkLst>
        </pc:picChg>
      </pc:sldChg>
      <pc:sldChg chg="modSp mod">
        <pc:chgData name="Rachael Harrison" userId="3d0f6613-2183-48a7-8949-7da9e40c01c7" providerId="ADAL" clId="{B2D0B005-9163-423C-8AB8-818D3BB93C5F}" dt="2021-01-04T17:27:59.062" v="654" actId="1076"/>
        <pc:sldMkLst>
          <pc:docMk/>
          <pc:sldMk cId="954492578" sldId="341"/>
        </pc:sldMkLst>
        <pc:spChg chg="mod">
          <ac:chgData name="Rachael Harrison" userId="3d0f6613-2183-48a7-8949-7da9e40c01c7" providerId="ADAL" clId="{B2D0B005-9163-423C-8AB8-818D3BB93C5F}" dt="2021-01-04T17:27:59.062" v="654" actId="1076"/>
          <ac:spMkLst>
            <pc:docMk/>
            <pc:sldMk cId="954492578" sldId="341"/>
            <ac:spMk id="3" creationId="{00000000-0000-0000-0000-000000000000}"/>
          </ac:spMkLst>
        </pc:spChg>
      </pc:sldChg>
      <pc:sldChg chg="delSp modSp mod">
        <pc:chgData name="Rachael Harrison" userId="3d0f6613-2183-48a7-8949-7da9e40c01c7" providerId="ADAL" clId="{B2D0B005-9163-423C-8AB8-818D3BB93C5F}" dt="2021-01-04T17:12:13.987" v="331" actId="20577"/>
        <pc:sldMkLst>
          <pc:docMk/>
          <pc:sldMk cId="1925365049" sldId="342"/>
        </pc:sldMkLst>
        <pc:spChg chg="del mod">
          <ac:chgData name="Rachael Harrison" userId="3d0f6613-2183-48a7-8949-7da9e40c01c7" providerId="ADAL" clId="{B2D0B005-9163-423C-8AB8-818D3BB93C5F}" dt="2021-01-04T17:11:55.551" v="323" actId="478"/>
          <ac:spMkLst>
            <pc:docMk/>
            <pc:sldMk cId="1925365049" sldId="342"/>
            <ac:spMk id="3" creationId="{00000000-0000-0000-0000-000000000000}"/>
          </ac:spMkLst>
        </pc:spChg>
        <pc:spChg chg="mod">
          <ac:chgData name="Rachael Harrison" userId="3d0f6613-2183-48a7-8949-7da9e40c01c7" providerId="ADAL" clId="{B2D0B005-9163-423C-8AB8-818D3BB93C5F}" dt="2021-01-04T17:12:13.987" v="331" actId="20577"/>
          <ac:spMkLst>
            <pc:docMk/>
            <pc:sldMk cId="1925365049" sldId="342"/>
            <ac:spMk id="4" creationId="{00000000-0000-0000-0000-000000000000}"/>
          </ac:spMkLst>
        </pc:spChg>
      </pc:sldChg>
      <pc:sldChg chg="modSp mod">
        <pc:chgData name="Rachael Harrison" userId="3d0f6613-2183-48a7-8949-7da9e40c01c7" providerId="ADAL" clId="{B2D0B005-9163-423C-8AB8-818D3BB93C5F}" dt="2021-01-04T17:07:31.626" v="83" actId="6549"/>
        <pc:sldMkLst>
          <pc:docMk/>
          <pc:sldMk cId="3802068926" sldId="345"/>
        </pc:sldMkLst>
        <pc:spChg chg="mod">
          <ac:chgData name="Rachael Harrison" userId="3d0f6613-2183-48a7-8949-7da9e40c01c7" providerId="ADAL" clId="{B2D0B005-9163-423C-8AB8-818D3BB93C5F}" dt="2021-01-04T16:47:32.987" v="62" actId="20577"/>
          <ac:spMkLst>
            <pc:docMk/>
            <pc:sldMk cId="3802068926" sldId="345"/>
            <ac:spMk id="3074" creationId="{00000000-0000-0000-0000-000000000000}"/>
          </ac:spMkLst>
        </pc:spChg>
        <pc:spChg chg="mod">
          <ac:chgData name="Rachael Harrison" userId="3d0f6613-2183-48a7-8949-7da9e40c01c7" providerId="ADAL" clId="{B2D0B005-9163-423C-8AB8-818D3BB93C5F}" dt="2021-01-04T17:07:31.626" v="83" actId="6549"/>
          <ac:spMkLst>
            <pc:docMk/>
            <pc:sldMk cId="3802068926" sldId="345"/>
            <ac:spMk id="3075" creationId="{00000000-0000-0000-0000-000000000000}"/>
          </ac:spMkLst>
        </pc:spChg>
      </pc:sldChg>
      <pc:sldChg chg="modSp mod">
        <pc:chgData name="Rachael Harrison" userId="3d0f6613-2183-48a7-8949-7da9e40c01c7" providerId="ADAL" clId="{B2D0B005-9163-423C-8AB8-818D3BB93C5F}" dt="2021-01-04T16:46:36.794" v="30" actId="20577"/>
        <pc:sldMkLst>
          <pc:docMk/>
          <pc:sldMk cId="1997121117" sldId="348"/>
        </pc:sldMkLst>
        <pc:spChg chg="mod">
          <ac:chgData name="Rachael Harrison" userId="3d0f6613-2183-48a7-8949-7da9e40c01c7" providerId="ADAL" clId="{B2D0B005-9163-423C-8AB8-818D3BB93C5F}" dt="2021-01-04T16:46:36.794" v="30" actId="20577"/>
          <ac:spMkLst>
            <pc:docMk/>
            <pc:sldMk cId="1997121117" sldId="348"/>
            <ac:spMk id="3075" creationId="{00000000-0000-0000-0000-000000000000}"/>
          </ac:spMkLst>
        </pc:spChg>
      </pc:sldChg>
      <pc:sldChg chg="modSp mod">
        <pc:chgData name="Rachael Harrison" userId="3d0f6613-2183-48a7-8949-7da9e40c01c7" providerId="ADAL" clId="{B2D0B005-9163-423C-8AB8-818D3BB93C5F}" dt="2021-01-04T17:15:47.254" v="404" actId="1076"/>
        <pc:sldMkLst>
          <pc:docMk/>
          <pc:sldMk cId="2604324662" sldId="349"/>
        </pc:sldMkLst>
        <pc:spChg chg="mod">
          <ac:chgData name="Rachael Harrison" userId="3d0f6613-2183-48a7-8949-7da9e40c01c7" providerId="ADAL" clId="{B2D0B005-9163-423C-8AB8-818D3BB93C5F}" dt="2021-01-04T17:15:36.266" v="400" actId="6549"/>
          <ac:spMkLst>
            <pc:docMk/>
            <pc:sldMk cId="2604324662" sldId="349"/>
            <ac:spMk id="2" creationId="{00000000-0000-0000-0000-000000000000}"/>
          </ac:spMkLst>
        </pc:spChg>
        <pc:spChg chg="mod">
          <ac:chgData name="Rachael Harrison" userId="3d0f6613-2183-48a7-8949-7da9e40c01c7" providerId="ADAL" clId="{B2D0B005-9163-423C-8AB8-818D3BB93C5F}" dt="2021-01-04T17:15:38.770" v="401" actId="113"/>
          <ac:spMkLst>
            <pc:docMk/>
            <pc:sldMk cId="2604324662" sldId="349"/>
            <ac:spMk id="10" creationId="{00000000-0000-0000-0000-000000000000}"/>
          </ac:spMkLst>
        </pc:spChg>
        <pc:spChg chg="mod">
          <ac:chgData name="Rachael Harrison" userId="3d0f6613-2183-48a7-8949-7da9e40c01c7" providerId="ADAL" clId="{B2D0B005-9163-423C-8AB8-818D3BB93C5F}" dt="2021-01-04T17:15:47.254" v="404" actId="1076"/>
          <ac:spMkLst>
            <pc:docMk/>
            <pc:sldMk cId="2604324662" sldId="349"/>
            <ac:spMk id="11" creationId="{00000000-0000-0000-0000-000000000000}"/>
          </ac:spMkLst>
        </pc:spChg>
        <pc:spChg chg="mod">
          <ac:chgData name="Rachael Harrison" userId="3d0f6613-2183-48a7-8949-7da9e40c01c7" providerId="ADAL" clId="{B2D0B005-9163-423C-8AB8-818D3BB93C5F}" dt="2021-01-04T17:15:41.310" v="402" actId="1076"/>
          <ac:spMkLst>
            <pc:docMk/>
            <pc:sldMk cId="2604324662" sldId="349"/>
            <ac:spMk id="18" creationId="{00000000-0000-0000-0000-000000000000}"/>
          </ac:spMkLst>
        </pc:spChg>
        <pc:spChg chg="mod">
          <ac:chgData name="Rachael Harrison" userId="3d0f6613-2183-48a7-8949-7da9e40c01c7" providerId="ADAL" clId="{B2D0B005-9163-423C-8AB8-818D3BB93C5F}" dt="2021-01-04T17:15:44.883" v="403" actId="1076"/>
          <ac:spMkLst>
            <pc:docMk/>
            <pc:sldMk cId="2604324662" sldId="349"/>
            <ac:spMk id="20" creationId="{00000000-0000-0000-0000-000000000000}"/>
          </ac:spMkLst>
        </pc:spChg>
      </pc:sldChg>
      <pc:sldChg chg="modSp mod">
        <pc:chgData name="Rachael Harrison" userId="3d0f6613-2183-48a7-8949-7da9e40c01c7" providerId="ADAL" clId="{B2D0B005-9163-423C-8AB8-818D3BB93C5F}" dt="2021-01-04T17:15:52.698" v="407" actId="6549"/>
        <pc:sldMkLst>
          <pc:docMk/>
          <pc:sldMk cId="2142027711" sldId="350"/>
        </pc:sldMkLst>
        <pc:spChg chg="mod">
          <ac:chgData name="Rachael Harrison" userId="3d0f6613-2183-48a7-8949-7da9e40c01c7" providerId="ADAL" clId="{B2D0B005-9163-423C-8AB8-818D3BB93C5F}" dt="2021-01-04T17:15:52.698" v="407" actId="6549"/>
          <ac:spMkLst>
            <pc:docMk/>
            <pc:sldMk cId="2142027711" sldId="350"/>
            <ac:spMk id="3" creationId="{00000000-0000-0000-0000-000000000000}"/>
          </ac:spMkLst>
        </pc:spChg>
      </pc:sldChg>
      <pc:sldChg chg="modSp mod">
        <pc:chgData name="Rachael Harrison" userId="3d0f6613-2183-48a7-8949-7da9e40c01c7" providerId="ADAL" clId="{B2D0B005-9163-423C-8AB8-818D3BB93C5F}" dt="2021-01-04T17:20:31.902" v="552" actId="1076"/>
        <pc:sldMkLst>
          <pc:docMk/>
          <pc:sldMk cId="4058355668" sldId="351"/>
        </pc:sldMkLst>
        <pc:spChg chg="mod">
          <ac:chgData name="Rachael Harrison" userId="3d0f6613-2183-48a7-8949-7da9e40c01c7" providerId="ADAL" clId="{B2D0B005-9163-423C-8AB8-818D3BB93C5F}" dt="2021-01-04T17:19:39.176" v="513"/>
          <ac:spMkLst>
            <pc:docMk/>
            <pc:sldMk cId="4058355668" sldId="351"/>
            <ac:spMk id="2" creationId="{00000000-0000-0000-0000-000000000000}"/>
          </ac:spMkLst>
        </pc:spChg>
        <pc:spChg chg="mod">
          <ac:chgData name="Rachael Harrison" userId="3d0f6613-2183-48a7-8949-7da9e40c01c7" providerId="ADAL" clId="{B2D0B005-9163-423C-8AB8-818D3BB93C5F}" dt="2021-01-04T17:20:31.902" v="552" actId="1076"/>
          <ac:spMkLst>
            <pc:docMk/>
            <pc:sldMk cId="4058355668" sldId="351"/>
            <ac:spMk id="7" creationId="{00000000-0000-0000-0000-000000000000}"/>
          </ac:spMkLst>
        </pc:spChg>
        <pc:spChg chg="mod">
          <ac:chgData name="Rachael Harrison" userId="3d0f6613-2183-48a7-8949-7da9e40c01c7" providerId="ADAL" clId="{B2D0B005-9163-423C-8AB8-818D3BB93C5F}" dt="2021-01-04T17:20:26.512" v="551" actId="1076"/>
          <ac:spMkLst>
            <pc:docMk/>
            <pc:sldMk cId="4058355668" sldId="351"/>
            <ac:spMk id="8" creationId="{00000000-0000-0000-0000-000000000000}"/>
          </ac:spMkLst>
        </pc:spChg>
      </pc:sldChg>
      <pc:sldChg chg="modSp mod">
        <pc:chgData name="Rachael Harrison" userId="3d0f6613-2183-48a7-8949-7da9e40c01c7" providerId="ADAL" clId="{B2D0B005-9163-423C-8AB8-818D3BB93C5F}" dt="2021-01-04T17:11:43.308" v="317" actId="12"/>
        <pc:sldMkLst>
          <pc:docMk/>
          <pc:sldMk cId="2739705939" sldId="353"/>
        </pc:sldMkLst>
        <pc:spChg chg="mod">
          <ac:chgData name="Rachael Harrison" userId="3d0f6613-2183-48a7-8949-7da9e40c01c7" providerId="ADAL" clId="{B2D0B005-9163-423C-8AB8-818D3BB93C5F}" dt="2021-01-04T17:10:28.554" v="291" actId="6549"/>
          <ac:spMkLst>
            <pc:docMk/>
            <pc:sldMk cId="2739705939" sldId="353"/>
            <ac:spMk id="2" creationId="{00000000-0000-0000-0000-000000000000}"/>
          </ac:spMkLst>
        </pc:spChg>
        <pc:spChg chg="mod">
          <ac:chgData name="Rachael Harrison" userId="3d0f6613-2183-48a7-8949-7da9e40c01c7" providerId="ADAL" clId="{B2D0B005-9163-423C-8AB8-818D3BB93C5F}" dt="2021-01-04T17:11:43.308" v="317" actId="12"/>
          <ac:spMkLst>
            <pc:docMk/>
            <pc:sldMk cId="2739705939" sldId="353"/>
            <ac:spMk id="4" creationId="{00000000-0000-0000-0000-000000000000}"/>
          </ac:spMkLst>
        </pc:spChg>
      </pc:sldChg>
      <pc:sldChg chg="modSp mod">
        <pc:chgData name="Rachael Harrison" userId="3d0f6613-2183-48a7-8949-7da9e40c01c7" providerId="ADAL" clId="{B2D0B005-9163-423C-8AB8-818D3BB93C5F}" dt="2021-01-04T17:09:00.776" v="202" actId="1076"/>
        <pc:sldMkLst>
          <pc:docMk/>
          <pc:sldMk cId="1057751963" sldId="354"/>
        </pc:sldMkLst>
        <pc:spChg chg="mod">
          <ac:chgData name="Rachael Harrison" userId="3d0f6613-2183-48a7-8949-7da9e40c01c7" providerId="ADAL" clId="{B2D0B005-9163-423C-8AB8-818D3BB93C5F}" dt="2021-01-04T17:07:54.702" v="96" actId="6549"/>
          <ac:spMkLst>
            <pc:docMk/>
            <pc:sldMk cId="1057751963" sldId="354"/>
            <ac:spMk id="2" creationId="{00000000-0000-0000-0000-000000000000}"/>
          </ac:spMkLst>
        </pc:spChg>
        <pc:spChg chg="mod">
          <ac:chgData name="Rachael Harrison" userId="3d0f6613-2183-48a7-8949-7da9e40c01c7" providerId="ADAL" clId="{B2D0B005-9163-423C-8AB8-818D3BB93C5F}" dt="2021-01-04T17:08:13.631" v="171" actId="14100"/>
          <ac:spMkLst>
            <pc:docMk/>
            <pc:sldMk cId="1057751963" sldId="354"/>
            <ac:spMk id="4" creationId="{00000000-0000-0000-0000-000000000000}"/>
          </ac:spMkLst>
        </pc:spChg>
        <pc:spChg chg="mod">
          <ac:chgData name="Rachael Harrison" userId="3d0f6613-2183-48a7-8949-7da9e40c01c7" providerId="ADAL" clId="{B2D0B005-9163-423C-8AB8-818D3BB93C5F}" dt="2021-01-04T17:08:21.608" v="174" actId="1076"/>
          <ac:spMkLst>
            <pc:docMk/>
            <pc:sldMk cId="1057751963" sldId="354"/>
            <ac:spMk id="5" creationId="{00000000-0000-0000-0000-000000000000}"/>
          </ac:spMkLst>
        </pc:spChg>
        <pc:spChg chg="mod">
          <ac:chgData name="Rachael Harrison" userId="3d0f6613-2183-48a7-8949-7da9e40c01c7" providerId="ADAL" clId="{B2D0B005-9163-423C-8AB8-818D3BB93C5F}" dt="2021-01-04T17:08:29.804" v="178" actId="1076"/>
          <ac:spMkLst>
            <pc:docMk/>
            <pc:sldMk cId="1057751963" sldId="354"/>
            <ac:spMk id="10" creationId="{00000000-0000-0000-0000-000000000000}"/>
          </ac:spMkLst>
        </pc:spChg>
        <pc:spChg chg="mod">
          <ac:chgData name="Rachael Harrison" userId="3d0f6613-2183-48a7-8949-7da9e40c01c7" providerId="ADAL" clId="{B2D0B005-9163-423C-8AB8-818D3BB93C5F}" dt="2021-01-04T17:09:00.776" v="202" actId="1076"/>
          <ac:spMkLst>
            <pc:docMk/>
            <pc:sldMk cId="1057751963" sldId="354"/>
            <ac:spMk id="11" creationId="{00000000-0000-0000-0000-000000000000}"/>
          </ac:spMkLst>
        </pc:spChg>
      </pc:sldChg>
      <pc:sldChg chg="modSp mod">
        <pc:chgData name="Rachael Harrison" userId="3d0f6613-2183-48a7-8949-7da9e40c01c7" providerId="ADAL" clId="{B2D0B005-9163-423C-8AB8-818D3BB93C5F}" dt="2021-01-04T17:10:06.743" v="274" actId="1076"/>
        <pc:sldMkLst>
          <pc:docMk/>
          <pc:sldMk cId="4227571164" sldId="355"/>
        </pc:sldMkLst>
        <pc:spChg chg="mod">
          <ac:chgData name="Rachael Harrison" userId="3d0f6613-2183-48a7-8949-7da9e40c01c7" providerId="ADAL" clId="{B2D0B005-9163-423C-8AB8-818D3BB93C5F}" dt="2021-01-04T17:09:11.795" v="218" actId="20577"/>
          <ac:spMkLst>
            <pc:docMk/>
            <pc:sldMk cId="4227571164" sldId="355"/>
            <ac:spMk id="2" creationId="{00000000-0000-0000-0000-000000000000}"/>
          </ac:spMkLst>
        </pc:spChg>
        <pc:spChg chg="mod">
          <ac:chgData name="Rachael Harrison" userId="3d0f6613-2183-48a7-8949-7da9e40c01c7" providerId="ADAL" clId="{B2D0B005-9163-423C-8AB8-818D3BB93C5F}" dt="2021-01-04T17:09:28.922" v="251" actId="14100"/>
          <ac:spMkLst>
            <pc:docMk/>
            <pc:sldMk cId="4227571164" sldId="355"/>
            <ac:spMk id="4" creationId="{00000000-0000-0000-0000-000000000000}"/>
          </ac:spMkLst>
        </pc:spChg>
        <pc:spChg chg="mod">
          <ac:chgData name="Rachael Harrison" userId="3d0f6613-2183-48a7-8949-7da9e40c01c7" providerId="ADAL" clId="{B2D0B005-9163-423C-8AB8-818D3BB93C5F}" dt="2021-01-04T17:09:50.695" v="268" actId="14100"/>
          <ac:spMkLst>
            <pc:docMk/>
            <pc:sldMk cId="4227571164" sldId="355"/>
            <ac:spMk id="5" creationId="{00000000-0000-0000-0000-000000000000}"/>
          </ac:spMkLst>
        </pc:spChg>
        <pc:spChg chg="mod">
          <ac:chgData name="Rachael Harrison" userId="3d0f6613-2183-48a7-8949-7da9e40c01c7" providerId="ADAL" clId="{B2D0B005-9163-423C-8AB8-818D3BB93C5F}" dt="2021-01-04T17:10:06.743" v="274" actId="1076"/>
          <ac:spMkLst>
            <pc:docMk/>
            <pc:sldMk cId="4227571164" sldId="355"/>
            <ac:spMk id="10" creationId="{00000000-0000-0000-0000-000000000000}"/>
          </ac:spMkLst>
        </pc:spChg>
        <pc:spChg chg="mod">
          <ac:chgData name="Rachael Harrison" userId="3d0f6613-2183-48a7-8949-7da9e40c01c7" providerId="ADAL" clId="{B2D0B005-9163-423C-8AB8-818D3BB93C5F}" dt="2021-01-04T17:10:00.527" v="272" actId="1076"/>
          <ac:spMkLst>
            <pc:docMk/>
            <pc:sldMk cId="4227571164" sldId="355"/>
            <ac:spMk id="11" creationId="{00000000-0000-0000-0000-000000000000}"/>
          </ac:spMkLst>
        </pc:spChg>
        <pc:spChg chg="mod">
          <ac:chgData name="Rachael Harrison" userId="3d0f6613-2183-48a7-8949-7da9e40c01c7" providerId="ADAL" clId="{B2D0B005-9163-423C-8AB8-818D3BB93C5F}" dt="2021-01-04T17:10:04.628" v="273" actId="1076"/>
          <ac:spMkLst>
            <pc:docMk/>
            <pc:sldMk cId="4227571164" sldId="355"/>
            <ac:spMk id="12" creationId="{00000000-0000-0000-0000-000000000000}"/>
          </ac:spMkLst>
        </pc:spChg>
      </pc:sldChg>
      <pc:sldChg chg="delSp modSp mod">
        <pc:chgData name="Rachael Harrison" userId="3d0f6613-2183-48a7-8949-7da9e40c01c7" providerId="ADAL" clId="{B2D0B005-9163-423C-8AB8-818D3BB93C5F}" dt="2021-01-04T17:13:23.113" v="368" actId="20577"/>
        <pc:sldMkLst>
          <pc:docMk/>
          <pc:sldMk cId="4244689689" sldId="356"/>
        </pc:sldMkLst>
        <pc:spChg chg="mod">
          <ac:chgData name="Rachael Harrison" userId="3d0f6613-2183-48a7-8949-7da9e40c01c7" providerId="ADAL" clId="{B2D0B005-9163-423C-8AB8-818D3BB93C5F}" dt="2021-01-04T17:12:27.473" v="342" actId="20577"/>
          <ac:spMkLst>
            <pc:docMk/>
            <pc:sldMk cId="4244689689" sldId="356"/>
            <ac:spMk id="2" creationId="{00000000-0000-0000-0000-000000000000}"/>
          </ac:spMkLst>
        </pc:spChg>
        <pc:spChg chg="del mod">
          <ac:chgData name="Rachael Harrison" userId="3d0f6613-2183-48a7-8949-7da9e40c01c7" providerId="ADAL" clId="{B2D0B005-9163-423C-8AB8-818D3BB93C5F}" dt="2021-01-04T17:12:47.936" v="350" actId="478"/>
          <ac:spMkLst>
            <pc:docMk/>
            <pc:sldMk cId="4244689689" sldId="356"/>
            <ac:spMk id="3" creationId="{00000000-0000-0000-0000-000000000000}"/>
          </ac:spMkLst>
        </pc:spChg>
        <pc:spChg chg="mod">
          <ac:chgData name="Rachael Harrison" userId="3d0f6613-2183-48a7-8949-7da9e40c01c7" providerId="ADAL" clId="{B2D0B005-9163-423C-8AB8-818D3BB93C5F}" dt="2021-01-04T17:13:23.113" v="368" actId="20577"/>
          <ac:spMkLst>
            <pc:docMk/>
            <pc:sldMk cId="4244689689" sldId="356"/>
            <ac:spMk id="5" creationId="{00000000-0000-0000-0000-000000000000}"/>
          </ac:spMkLst>
        </pc:spChg>
      </pc:sldChg>
      <pc:sldChg chg="modSp mod">
        <pc:chgData name="Rachael Harrison" userId="3d0f6613-2183-48a7-8949-7da9e40c01c7" providerId="ADAL" clId="{B2D0B005-9163-423C-8AB8-818D3BB93C5F}" dt="2021-01-04T17:15:27.553" v="387" actId="1076"/>
        <pc:sldMkLst>
          <pc:docMk/>
          <pc:sldMk cId="2147859145" sldId="357"/>
        </pc:sldMkLst>
        <pc:spChg chg="mod">
          <ac:chgData name="Rachael Harrison" userId="3d0f6613-2183-48a7-8949-7da9e40c01c7" providerId="ADAL" clId="{B2D0B005-9163-423C-8AB8-818D3BB93C5F}" dt="2021-01-04T17:15:07.384" v="380" actId="20577"/>
          <ac:spMkLst>
            <pc:docMk/>
            <pc:sldMk cId="2147859145" sldId="357"/>
            <ac:spMk id="2" creationId="{00000000-0000-0000-0000-000000000000}"/>
          </ac:spMkLst>
        </pc:spChg>
        <pc:spChg chg="mod">
          <ac:chgData name="Rachael Harrison" userId="3d0f6613-2183-48a7-8949-7da9e40c01c7" providerId="ADAL" clId="{B2D0B005-9163-423C-8AB8-818D3BB93C5F}" dt="2021-01-04T17:15:14.107" v="384" actId="113"/>
          <ac:spMkLst>
            <pc:docMk/>
            <pc:sldMk cId="2147859145" sldId="357"/>
            <ac:spMk id="4" creationId="{00000000-0000-0000-0000-000000000000}"/>
          </ac:spMkLst>
        </pc:spChg>
        <pc:spChg chg="mod">
          <ac:chgData name="Rachael Harrison" userId="3d0f6613-2183-48a7-8949-7da9e40c01c7" providerId="ADAL" clId="{B2D0B005-9163-423C-8AB8-818D3BB93C5F}" dt="2021-01-04T17:15:18.181" v="385" actId="1076"/>
          <ac:spMkLst>
            <pc:docMk/>
            <pc:sldMk cId="2147859145" sldId="357"/>
            <ac:spMk id="5" creationId="{00000000-0000-0000-0000-000000000000}"/>
          </ac:spMkLst>
        </pc:spChg>
        <pc:spChg chg="mod">
          <ac:chgData name="Rachael Harrison" userId="3d0f6613-2183-48a7-8949-7da9e40c01c7" providerId="ADAL" clId="{B2D0B005-9163-423C-8AB8-818D3BB93C5F}" dt="2021-01-04T17:15:21.056" v="386" actId="1076"/>
          <ac:spMkLst>
            <pc:docMk/>
            <pc:sldMk cId="2147859145" sldId="357"/>
            <ac:spMk id="13" creationId="{00000000-0000-0000-0000-000000000000}"/>
          </ac:spMkLst>
        </pc:spChg>
        <pc:spChg chg="mod">
          <ac:chgData name="Rachael Harrison" userId="3d0f6613-2183-48a7-8949-7da9e40c01c7" providerId="ADAL" clId="{B2D0B005-9163-423C-8AB8-818D3BB93C5F}" dt="2021-01-04T17:15:12.180" v="383" actId="1076"/>
          <ac:spMkLst>
            <pc:docMk/>
            <pc:sldMk cId="2147859145" sldId="357"/>
            <ac:spMk id="14" creationId="{00000000-0000-0000-0000-000000000000}"/>
          </ac:spMkLst>
        </pc:spChg>
        <pc:spChg chg="mod">
          <ac:chgData name="Rachael Harrison" userId="3d0f6613-2183-48a7-8949-7da9e40c01c7" providerId="ADAL" clId="{B2D0B005-9163-423C-8AB8-818D3BB93C5F}" dt="2021-01-04T17:15:27.553" v="387" actId="1076"/>
          <ac:spMkLst>
            <pc:docMk/>
            <pc:sldMk cId="2147859145" sldId="357"/>
            <ac:spMk id="15" creationId="{00000000-0000-0000-0000-000000000000}"/>
          </ac:spMkLst>
        </pc:spChg>
        <pc:picChg chg="mod">
          <ac:chgData name="Rachael Harrison" userId="3d0f6613-2183-48a7-8949-7da9e40c01c7" providerId="ADAL" clId="{B2D0B005-9163-423C-8AB8-818D3BB93C5F}" dt="2021-01-04T17:15:09.872" v="382" actId="1076"/>
          <ac:picMkLst>
            <pc:docMk/>
            <pc:sldMk cId="2147859145" sldId="357"/>
            <ac:picMk id="8" creationId="{A6DCE6CF-271E-4E34-BCC1-580C3F77D90E}"/>
          </ac:picMkLst>
        </pc:picChg>
      </pc:sldChg>
      <pc:sldChg chg="modSp mod">
        <pc:chgData name="Rachael Harrison" userId="3d0f6613-2183-48a7-8949-7da9e40c01c7" providerId="ADAL" clId="{B2D0B005-9163-423C-8AB8-818D3BB93C5F}" dt="2021-01-04T17:18:11.457" v="462" actId="20577"/>
        <pc:sldMkLst>
          <pc:docMk/>
          <pc:sldMk cId="1943318957" sldId="358"/>
        </pc:sldMkLst>
        <pc:spChg chg="mod">
          <ac:chgData name="Rachael Harrison" userId="3d0f6613-2183-48a7-8949-7da9e40c01c7" providerId="ADAL" clId="{B2D0B005-9163-423C-8AB8-818D3BB93C5F}" dt="2021-01-04T17:16:29.424" v="411" actId="14100"/>
          <ac:spMkLst>
            <pc:docMk/>
            <pc:sldMk cId="1943318957" sldId="358"/>
            <ac:spMk id="2" creationId="{00000000-0000-0000-0000-000000000000}"/>
          </ac:spMkLst>
        </pc:spChg>
        <pc:spChg chg="mod">
          <ac:chgData name="Rachael Harrison" userId="3d0f6613-2183-48a7-8949-7da9e40c01c7" providerId="ADAL" clId="{B2D0B005-9163-423C-8AB8-818D3BB93C5F}" dt="2021-01-04T17:18:11.457" v="462" actId="20577"/>
          <ac:spMkLst>
            <pc:docMk/>
            <pc:sldMk cId="1943318957" sldId="358"/>
            <ac:spMk id="3" creationId="{00000000-0000-0000-0000-000000000000}"/>
          </ac:spMkLst>
        </pc:spChg>
      </pc:sldChg>
      <pc:sldChg chg="modSp mod">
        <pc:chgData name="Rachael Harrison" userId="3d0f6613-2183-48a7-8949-7da9e40c01c7" providerId="ADAL" clId="{B2D0B005-9163-423C-8AB8-818D3BB93C5F}" dt="2021-01-04T17:19:29.354" v="512" actId="114"/>
        <pc:sldMkLst>
          <pc:docMk/>
          <pc:sldMk cId="2286259527" sldId="359"/>
        </pc:sldMkLst>
        <pc:spChg chg="mod">
          <ac:chgData name="Rachael Harrison" userId="3d0f6613-2183-48a7-8949-7da9e40c01c7" providerId="ADAL" clId="{B2D0B005-9163-423C-8AB8-818D3BB93C5F}" dt="2021-01-04T17:18:22.250" v="475" actId="20577"/>
          <ac:spMkLst>
            <pc:docMk/>
            <pc:sldMk cId="2286259527" sldId="359"/>
            <ac:spMk id="2" creationId="{00000000-0000-0000-0000-000000000000}"/>
          </ac:spMkLst>
        </pc:spChg>
        <pc:spChg chg="mod">
          <ac:chgData name="Rachael Harrison" userId="3d0f6613-2183-48a7-8949-7da9e40c01c7" providerId="ADAL" clId="{B2D0B005-9163-423C-8AB8-818D3BB93C5F}" dt="2021-01-04T17:19:29.354" v="512" actId="114"/>
          <ac:spMkLst>
            <pc:docMk/>
            <pc:sldMk cId="2286259527" sldId="359"/>
            <ac:spMk id="3" creationId="{00000000-0000-0000-0000-000000000000}"/>
          </ac:spMkLst>
        </pc:spChg>
      </pc:sldChg>
      <pc:sldChg chg="modSp mod">
        <pc:chgData name="Rachael Harrison" userId="3d0f6613-2183-48a7-8949-7da9e40c01c7" providerId="ADAL" clId="{B2D0B005-9163-423C-8AB8-818D3BB93C5F}" dt="2021-01-04T17:20:19.050" v="548" actId="20577"/>
        <pc:sldMkLst>
          <pc:docMk/>
          <pc:sldMk cId="45103469" sldId="360"/>
        </pc:sldMkLst>
        <pc:spChg chg="mod">
          <ac:chgData name="Rachael Harrison" userId="3d0f6613-2183-48a7-8949-7da9e40c01c7" providerId="ADAL" clId="{B2D0B005-9163-423C-8AB8-818D3BB93C5F}" dt="2021-01-04T17:19:42.399" v="514"/>
          <ac:spMkLst>
            <pc:docMk/>
            <pc:sldMk cId="45103469" sldId="360"/>
            <ac:spMk id="2" creationId="{00000000-0000-0000-0000-000000000000}"/>
          </ac:spMkLst>
        </pc:spChg>
        <pc:spChg chg="mod">
          <ac:chgData name="Rachael Harrison" userId="3d0f6613-2183-48a7-8949-7da9e40c01c7" providerId="ADAL" clId="{B2D0B005-9163-423C-8AB8-818D3BB93C5F}" dt="2021-01-04T17:20:19.050" v="548" actId="20577"/>
          <ac:spMkLst>
            <pc:docMk/>
            <pc:sldMk cId="45103469" sldId="360"/>
            <ac:spMk id="3" creationId="{00000000-0000-0000-0000-000000000000}"/>
          </ac:spMkLst>
        </pc:spChg>
      </pc:sldChg>
      <pc:sldChg chg="modSp mod">
        <pc:chgData name="Rachael Harrison" userId="3d0f6613-2183-48a7-8949-7da9e40c01c7" providerId="ADAL" clId="{B2D0B005-9163-423C-8AB8-818D3BB93C5F}" dt="2021-01-04T17:21:07.878" v="564" actId="1076"/>
        <pc:sldMkLst>
          <pc:docMk/>
          <pc:sldMk cId="2429014399" sldId="361"/>
        </pc:sldMkLst>
        <pc:spChg chg="mod">
          <ac:chgData name="Rachael Harrison" userId="3d0f6613-2183-48a7-8949-7da9e40c01c7" providerId="ADAL" clId="{B2D0B005-9163-423C-8AB8-818D3BB93C5F}" dt="2021-01-04T17:20:38.166" v="553"/>
          <ac:spMkLst>
            <pc:docMk/>
            <pc:sldMk cId="2429014399" sldId="361"/>
            <ac:spMk id="2" creationId="{00000000-0000-0000-0000-000000000000}"/>
          </ac:spMkLst>
        </pc:spChg>
        <pc:spChg chg="mod">
          <ac:chgData name="Rachael Harrison" userId="3d0f6613-2183-48a7-8949-7da9e40c01c7" providerId="ADAL" clId="{B2D0B005-9163-423C-8AB8-818D3BB93C5F}" dt="2021-01-04T17:21:07.878" v="564" actId="1076"/>
          <ac:spMkLst>
            <pc:docMk/>
            <pc:sldMk cId="2429014399" sldId="361"/>
            <ac:spMk id="5" creationId="{00000000-0000-0000-0000-000000000000}"/>
          </ac:spMkLst>
        </pc:spChg>
        <pc:spChg chg="mod">
          <ac:chgData name="Rachael Harrison" userId="3d0f6613-2183-48a7-8949-7da9e40c01c7" providerId="ADAL" clId="{B2D0B005-9163-423C-8AB8-818D3BB93C5F}" dt="2021-01-04T17:20:41.932" v="554" actId="1076"/>
          <ac:spMkLst>
            <pc:docMk/>
            <pc:sldMk cId="2429014399" sldId="361"/>
            <ac:spMk id="6" creationId="{00000000-0000-0000-0000-000000000000}"/>
          </ac:spMkLst>
        </pc:spChg>
        <pc:spChg chg="mod">
          <ac:chgData name="Rachael Harrison" userId="3d0f6613-2183-48a7-8949-7da9e40c01c7" providerId="ADAL" clId="{B2D0B005-9163-423C-8AB8-818D3BB93C5F}" dt="2021-01-04T17:21:01.630" v="562" actId="1076"/>
          <ac:spMkLst>
            <pc:docMk/>
            <pc:sldMk cId="2429014399" sldId="361"/>
            <ac:spMk id="8" creationId="{00000000-0000-0000-0000-000000000000}"/>
          </ac:spMkLst>
        </pc:spChg>
        <pc:spChg chg="mod">
          <ac:chgData name="Rachael Harrison" userId="3d0f6613-2183-48a7-8949-7da9e40c01c7" providerId="ADAL" clId="{B2D0B005-9163-423C-8AB8-818D3BB93C5F}" dt="2021-01-04T17:21:04.001" v="563" actId="1076"/>
          <ac:spMkLst>
            <pc:docMk/>
            <pc:sldMk cId="2429014399" sldId="361"/>
            <ac:spMk id="9" creationId="{00000000-0000-0000-0000-000000000000}"/>
          </ac:spMkLst>
        </pc:spChg>
        <pc:picChg chg="mod">
          <ac:chgData name="Rachael Harrison" userId="3d0f6613-2183-48a7-8949-7da9e40c01c7" providerId="ADAL" clId="{B2D0B005-9163-423C-8AB8-818D3BB93C5F}" dt="2021-01-04T17:21:04.001" v="563" actId="1076"/>
          <ac:picMkLst>
            <pc:docMk/>
            <pc:sldMk cId="2429014399" sldId="361"/>
            <ac:picMk id="4" creationId="{00000000-0000-0000-0000-000000000000}"/>
          </ac:picMkLst>
        </pc:picChg>
        <pc:picChg chg="mod">
          <ac:chgData name="Rachael Harrison" userId="3d0f6613-2183-48a7-8949-7da9e40c01c7" providerId="ADAL" clId="{B2D0B005-9163-423C-8AB8-818D3BB93C5F}" dt="2021-01-04T17:21:01.630" v="562" actId="1076"/>
          <ac:picMkLst>
            <pc:docMk/>
            <pc:sldMk cId="2429014399" sldId="361"/>
            <ac:picMk id="9218" creationId="{00000000-0000-0000-0000-000000000000}"/>
          </ac:picMkLst>
        </pc:picChg>
        <pc:picChg chg="mod">
          <ac:chgData name="Rachael Harrison" userId="3d0f6613-2183-48a7-8949-7da9e40c01c7" providerId="ADAL" clId="{B2D0B005-9163-423C-8AB8-818D3BB93C5F}" dt="2021-01-04T17:20:59.643" v="561" actId="1076"/>
          <ac:picMkLst>
            <pc:docMk/>
            <pc:sldMk cId="2429014399" sldId="361"/>
            <ac:picMk id="9220" creationId="{00000000-0000-0000-0000-000000000000}"/>
          </ac:picMkLst>
        </pc:picChg>
      </pc:sldChg>
      <pc:sldChg chg="modSp mod">
        <pc:chgData name="Rachael Harrison" userId="3d0f6613-2183-48a7-8949-7da9e40c01c7" providerId="ADAL" clId="{B2D0B005-9163-423C-8AB8-818D3BB93C5F}" dt="2021-01-04T17:26:44.920" v="577" actId="20577"/>
        <pc:sldMkLst>
          <pc:docMk/>
          <pc:sldMk cId="2117368092" sldId="362"/>
        </pc:sldMkLst>
        <pc:spChg chg="mod">
          <ac:chgData name="Rachael Harrison" userId="3d0f6613-2183-48a7-8949-7da9e40c01c7" providerId="ADAL" clId="{B2D0B005-9163-423C-8AB8-818D3BB93C5F}" dt="2021-01-04T17:26:44.920" v="577" actId="20577"/>
          <ac:spMkLst>
            <pc:docMk/>
            <pc:sldMk cId="2117368092" sldId="362"/>
            <ac:spMk id="3" creationId="{00000000-0000-0000-0000-000000000000}"/>
          </ac:spMkLst>
        </pc:spChg>
      </pc:sldChg>
      <pc:sldChg chg="modSp mod">
        <pc:chgData name="Rachael Harrison" userId="3d0f6613-2183-48a7-8949-7da9e40c01c7" providerId="ADAL" clId="{B2D0B005-9163-423C-8AB8-818D3BB93C5F}" dt="2021-01-04T17:27:08.288" v="607" actId="6549"/>
        <pc:sldMkLst>
          <pc:docMk/>
          <pc:sldMk cId="2863193363" sldId="363"/>
        </pc:sldMkLst>
        <pc:spChg chg="mod">
          <ac:chgData name="Rachael Harrison" userId="3d0f6613-2183-48a7-8949-7da9e40c01c7" providerId="ADAL" clId="{B2D0B005-9163-423C-8AB8-818D3BB93C5F}" dt="2021-01-04T17:26:52.688" v="591" actId="20577"/>
          <ac:spMkLst>
            <pc:docMk/>
            <pc:sldMk cId="2863193363" sldId="363"/>
            <ac:spMk id="2" creationId="{00000000-0000-0000-0000-000000000000}"/>
          </ac:spMkLst>
        </pc:spChg>
        <pc:spChg chg="mod">
          <ac:chgData name="Rachael Harrison" userId="3d0f6613-2183-48a7-8949-7da9e40c01c7" providerId="ADAL" clId="{B2D0B005-9163-423C-8AB8-818D3BB93C5F}" dt="2021-01-04T17:27:08.288" v="607" actId="6549"/>
          <ac:spMkLst>
            <pc:docMk/>
            <pc:sldMk cId="2863193363" sldId="363"/>
            <ac:spMk id="3"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C18C3A-CEAE-4351-8053-0B5242016F23}"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n-GB"/>
        </a:p>
      </dgm:t>
    </dgm:pt>
    <dgm:pt modelId="{E604335A-8E8D-44DF-8D6C-DC9B456E1D22}">
      <dgm:prSet phldrT="[Text]"/>
      <dgm:spPr/>
      <dgm:t>
        <a:bodyPr/>
        <a:lstStyle/>
        <a:p>
          <a:r>
            <a:rPr lang="en-GB" dirty="0">
              <a:solidFill>
                <a:srgbClr val="000000"/>
              </a:solidFill>
            </a:rPr>
            <a:t>Building services trades</a:t>
          </a:r>
        </a:p>
      </dgm:t>
    </dgm:pt>
    <dgm:pt modelId="{D170BA5E-46FA-47F6-B486-41724CC0F111}" type="parTrans" cxnId="{0F62EC54-E8C2-43F2-89EC-C483871A410D}">
      <dgm:prSet/>
      <dgm:spPr/>
      <dgm:t>
        <a:bodyPr/>
        <a:lstStyle/>
        <a:p>
          <a:endParaRPr lang="en-GB"/>
        </a:p>
      </dgm:t>
    </dgm:pt>
    <dgm:pt modelId="{1D8885AF-76B8-4E27-8C45-CBBA5766EAD0}" type="sibTrans" cxnId="{0F62EC54-E8C2-43F2-89EC-C483871A410D}">
      <dgm:prSet/>
      <dgm:spPr/>
      <dgm:t>
        <a:bodyPr/>
        <a:lstStyle/>
        <a:p>
          <a:endParaRPr lang="en-GB"/>
        </a:p>
      </dgm:t>
    </dgm:pt>
    <dgm:pt modelId="{77328C38-1BBA-4B93-8B2A-D29617376606}">
      <dgm:prSet phldrT="[Text]" custT="1"/>
      <dgm:spPr/>
      <dgm:t>
        <a:bodyPr/>
        <a:lstStyle/>
        <a:p>
          <a:r>
            <a:rPr lang="en-GB" sz="1400" dirty="0">
              <a:solidFill>
                <a:srgbClr val="000000"/>
              </a:solidFill>
            </a:rPr>
            <a:t>Electro-technical</a:t>
          </a:r>
        </a:p>
      </dgm:t>
    </dgm:pt>
    <dgm:pt modelId="{92F59707-CFEE-4AF5-BA4C-F24394A66B22}" type="parTrans" cxnId="{1002E73C-CCB5-4463-B262-6BF23EFC14F2}">
      <dgm:prSet/>
      <dgm:spPr/>
      <dgm:t>
        <a:bodyPr/>
        <a:lstStyle/>
        <a:p>
          <a:endParaRPr lang="en-GB"/>
        </a:p>
      </dgm:t>
    </dgm:pt>
    <dgm:pt modelId="{E9411335-3243-4110-9BBB-756FD9A43DF3}" type="sibTrans" cxnId="{1002E73C-CCB5-4463-B262-6BF23EFC14F2}">
      <dgm:prSet/>
      <dgm:spPr/>
      <dgm:t>
        <a:bodyPr/>
        <a:lstStyle/>
        <a:p>
          <a:endParaRPr lang="en-GB"/>
        </a:p>
      </dgm:t>
    </dgm:pt>
    <dgm:pt modelId="{8AADCF1D-3A71-4670-9F45-2991CBBC1F0D}">
      <dgm:prSet phldrT="[Text]" custT="1"/>
      <dgm:spPr/>
      <dgm:t>
        <a:bodyPr/>
        <a:lstStyle/>
        <a:p>
          <a:r>
            <a:rPr lang="en-GB" sz="1400" dirty="0">
              <a:solidFill>
                <a:srgbClr val="000000"/>
              </a:solidFill>
            </a:rPr>
            <a:t>Plumbing</a:t>
          </a:r>
        </a:p>
      </dgm:t>
    </dgm:pt>
    <dgm:pt modelId="{48928E22-8316-4665-919A-8202C4F6B1E0}" type="parTrans" cxnId="{27753CE1-2D59-4E5E-821A-8AD0B54A9498}">
      <dgm:prSet/>
      <dgm:spPr/>
      <dgm:t>
        <a:bodyPr/>
        <a:lstStyle/>
        <a:p>
          <a:endParaRPr lang="en-GB"/>
        </a:p>
      </dgm:t>
    </dgm:pt>
    <dgm:pt modelId="{4FD76B34-D852-4237-8594-0F02F16E8B31}" type="sibTrans" cxnId="{27753CE1-2D59-4E5E-821A-8AD0B54A9498}">
      <dgm:prSet/>
      <dgm:spPr/>
      <dgm:t>
        <a:bodyPr/>
        <a:lstStyle/>
        <a:p>
          <a:endParaRPr lang="en-GB"/>
        </a:p>
      </dgm:t>
    </dgm:pt>
    <dgm:pt modelId="{5ABFEADD-E0EC-4705-B5FB-43E8AAC227A1}">
      <dgm:prSet phldrT="[Text]" custT="1"/>
      <dgm:spPr/>
      <dgm:t>
        <a:bodyPr/>
        <a:lstStyle/>
        <a:p>
          <a:r>
            <a:rPr lang="ru-RU" sz="1400" dirty="0">
              <a:solidFill>
                <a:srgbClr val="000000"/>
              </a:solidFill>
            </a:rPr>
            <a:t>Gas installation engineering</a:t>
          </a:r>
          <a:endParaRPr lang="en-GB" sz="1400" dirty="0">
            <a:solidFill>
              <a:srgbClr val="000000"/>
            </a:solidFill>
          </a:endParaRPr>
        </a:p>
      </dgm:t>
    </dgm:pt>
    <dgm:pt modelId="{CF65F1F1-131E-4E4D-8B90-BC7741F025DE}" type="parTrans" cxnId="{312CEF23-45BC-4CB9-920C-34040A66D6F2}">
      <dgm:prSet/>
      <dgm:spPr/>
      <dgm:t>
        <a:bodyPr/>
        <a:lstStyle/>
        <a:p>
          <a:endParaRPr lang="en-GB"/>
        </a:p>
      </dgm:t>
    </dgm:pt>
    <dgm:pt modelId="{30D63A61-F8F2-45AA-861E-1BFB9E861786}" type="sibTrans" cxnId="{312CEF23-45BC-4CB9-920C-34040A66D6F2}">
      <dgm:prSet/>
      <dgm:spPr/>
      <dgm:t>
        <a:bodyPr/>
        <a:lstStyle/>
        <a:p>
          <a:endParaRPr lang="en-GB"/>
        </a:p>
      </dgm:t>
    </dgm:pt>
    <dgm:pt modelId="{11AD1116-2F44-4771-9359-3D88848C5125}">
      <dgm:prSet phldrT="[Text]" custT="1"/>
      <dgm:spPr/>
      <dgm:t>
        <a:bodyPr/>
        <a:lstStyle/>
        <a:p>
          <a:r>
            <a:rPr lang="en-GB" sz="1400" dirty="0">
              <a:solidFill>
                <a:srgbClr val="000000"/>
              </a:solidFill>
            </a:rPr>
            <a:t>Heating and ventilation</a:t>
          </a:r>
        </a:p>
      </dgm:t>
    </dgm:pt>
    <dgm:pt modelId="{76C30EFE-CEB6-4C66-9000-0595EAB92002}" type="parTrans" cxnId="{CD119495-2213-4F85-B3B5-BE6C73D8CD63}">
      <dgm:prSet/>
      <dgm:spPr/>
      <dgm:t>
        <a:bodyPr/>
        <a:lstStyle/>
        <a:p>
          <a:endParaRPr lang="en-GB"/>
        </a:p>
      </dgm:t>
    </dgm:pt>
    <dgm:pt modelId="{CAE38F5B-77E1-48A6-B481-B010EC80862B}" type="sibTrans" cxnId="{CD119495-2213-4F85-B3B5-BE6C73D8CD63}">
      <dgm:prSet/>
      <dgm:spPr/>
      <dgm:t>
        <a:bodyPr/>
        <a:lstStyle/>
        <a:p>
          <a:endParaRPr lang="en-GB"/>
        </a:p>
      </dgm:t>
    </dgm:pt>
    <dgm:pt modelId="{7FDB98D3-8276-4E8F-BE7C-EE2CABFC5728}" type="pres">
      <dgm:prSet presAssocID="{88C18C3A-CEAE-4351-8053-0B5242016F23}" presName="cycle" presStyleCnt="0">
        <dgm:presLayoutVars>
          <dgm:chMax val="1"/>
          <dgm:dir/>
          <dgm:animLvl val="ctr"/>
          <dgm:resizeHandles val="exact"/>
        </dgm:presLayoutVars>
      </dgm:prSet>
      <dgm:spPr/>
    </dgm:pt>
    <dgm:pt modelId="{7FB73B48-E1E5-4438-AFDC-533D6FFFAF79}" type="pres">
      <dgm:prSet presAssocID="{E604335A-8E8D-44DF-8D6C-DC9B456E1D22}" presName="centerShape" presStyleLbl="node0" presStyleIdx="0" presStyleCnt="1"/>
      <dgm:spPr/>
    </dgm:pt>
    <dgm:pt modelId="{7C24694D-0FEF-4074-BB1C-3BC07819CB55}" type="pres">
      <dgm:prSet presAssocID="{92F59707-CFEE-4AF5-BA4C-F24394A66B22}" presName="Name9" presStyleLbl="parChTrans1D2" presStyleIdx="0" presStyleCnt="4"/>
      <dgm:spPr/>
    </dgm:pt>
    <dgm:pt modelId="{B43F618C-9E92-4FB1-BF93-1F648900B7D5}" type="pres">
      <dgm:prSet presAssocID="{92F59707-CFEE-4AF5-BA4C-F24394A66B22}" presName="connTx" presStyleLbl="parChTrans1D2" presStyleIdx="0" presStyleCnt="4"/>
      <dgm:spPr/>
    </dgm:pt>
    <dgm:pt modelId="{20F2BF0D-A46F-4F20-8045-C5C495D1E238}" type="pres">
      <dgm:prSet presAssocID="{77328C38-1BBA-4B93-8B2A-D29617376606}" presName="node" presStyleLbl="node1" presStyleIdx="0" presStyleCnt="4">
        <dgm:presLayoutVars>
          <dgm:bulletEnabled val="1"/>
        </dgm:presLayoutVars>
      </dgm:prSet>
      <dgm:spPr/>
    </dgm:pt>
    <dgm:pt modelId="{5229EA1E-BC0D-488E-9D99-DE319D3F7F1D}" type="pres">
      <dgm:prSet presAssocID="{48928E22-8316-4665-919A-8202C4F6B1E0}" presName="Name9" presStyleLbl="parChTrans1D2" presStyleIdx="1" presStyleCnt="4"/>
      <dgm:spPr/>
    </dgm:pt>
    <dgm:pt modelId="{D3D887EB-7A88-45A2-9258-184380FDD1CD}" type="pres">
      <dgm:prSet presAssocID="{48928E22-8316-4665-919A-8202C4F6B1E0}" presName="connTx" presStyleLbl="parChTrans1D2" presStyleIdx="1" presStyleCnt="4"/>
      <dgm:spPr/>
    </dgm:pt>
    <dgm:pt modelId="{31DF88CF-EEEB-407A-87B3-FA1B43E85C24}" type="pres">
      <dgm:prSet presAssocID="{8AADCF1D-3A71-4670-9F45-2991CBBC1F0D}" presName="node" presStyleLbl="node1" presStyleIdx="1" presStyleCnt="4">
        <dgm:presLayoutVars>
          <dgm:bulletEnabled val="1"/>
        </dgm:presLayoutVars>
      </dgm:prSet>
      <dgm:spPr/>
    </dgm:pt>
    <dgm:pt modelId="{953A7053-86CB-4ABE-BC27-ED96C489EAEE}" type="pres">
      <dgm:prSet presAssocID="{CF65F1F1-131E-4E4D-8B90-BC7741F025DE}" presName="Name9" presStyleLbl="parChTrans1D2" presStyleIdx="2" presStyleCnt="4"/>
      <dgm:spPr/>
    </dgm:pt>
    <dgm:pt modelId="{6DDF1D17-B4B2-44C1-84C1-3AF207B984F1}" type="pres">
      <dgm:prSet presAssocID="{CF65F1F1-131E-4E4D-8B90-BC7741F025DE}" presName="connTx" presStyleLbl="parChTrans1D2" presStyleIdx="2" presStyleCnt="4"/>
      <dgm:spPr/>
    </dgm:pt>
    <dgm:pt modelId="{C821AC47-0EA1-457A-810D-ABBD67F19C6E}" type="pres">
      <dgm:prSet presAssocID="{5ABFEADD-E0EC-4705-B5FB-43E8AAC227A1}" presName="node" presStyleLbl="node1" presStyleIdx="2" presStyleCnt="4">
        <dgm:presLayoutVars>
          <dgm:bulletEnabled val="1"/>
        </dgm:presLayoutVars>
      </dgm:prSet>
      <dgm:spPr/>
    </dgm:pt>
    <dgm:pt modelId="{06DB0CDE-1FDC-49C0-986A-D53C2778D5C9}" type="pres">
      <dgm:prSet presAssocID="{76C30EFE-CEB6-4C66-9000-0595EAB92002}" presName="Name9" presStyleLbl="parChTrans1D2" presStyleIdx="3" presStyleCnt="4"/>
      <dgm:spPr/>
    </dgm:pt>
    <dgm:pt modelId="{CD488D4E-2AFA-4AB8-9C3F-60B8B13078E9}" type="pres">
      <dgm:prSet presAssocID="{76C30EFE-CEB6-4C66-9000-0595EAB92002}" presName="connTx" presStyleLbl="parChTrans1D2" presStyleIdx="3" presStyleCnt="4"/>
      <dgm:spPr/>
    </dgm:pt>
    <dgm:pt modelId="{DC2803FC-954A-48BC-A4E0-19A115B92601}" type="pres">
      <dgm:prSet presAssocID="{11AD1116-2F44-4771-9359-3D88848C5125}" presName="node" presStyleLbl="node1" presStyleIdx="3" presStyleCnt="4">
        <dgm:presLayoutVars>
          <dgm:bulletEnabled val="1"/>
        </dgm:presLayoutVars>
      </dgm:prSet>
      <dgm:spPr/>
    </dgm:pt>
  </dgm:ptLst>
  <dgm:cxnLst>
    <dgm:cxn modelId="{312CEF23-45BC-4CB9-920C-34040A66D6F2}" srcId="{E604335A-8E8D-44DF-8D6C-DC9B456E1D22}" destId="{5ABFEADD-E0EC-4705-B5FB-43E8AAC227A1}" srcOrd="2" destOrd="0" parTransId="{CF65F1F1-131E-4E4D-8B90-BC7741F025DE}" sibTransId="{30D63A61-F8F2-45AA-861E-1BFB9E861786}"/>
    <dgm:cxn modelId="{4DA6552B-AF6D-4C5D-9194-0421F85EE0C6}" type="presOf" srcId="{11AD1116-2F44-4771-9359-3D88848C5125}" destId="{DC2803FC-954A-48BC-A4E0-19A115B92601}" srcOrd="0" destOrd="0" presId="urn:microsoft.com/office/officeart/2005/8/layout/radial1"/>
    <dgm:cxn modelId="{1002E73C-CCB5-4463-B262-6BF23EFC14F2}" srcId="{E604335A-8E8D-44DF-8D6C-DC9B456E1D22}" destId="{77328C38-1BBA-4B93-8B2A-D29617376606}" srcOrd="0" destOrd="0" parTransId="{92F59707-CFEE-4AF5-BA4C-F24394A66B22}" sibTransId="{E9411335-3243-4110-9BBB-756FD9A43DF3}"/>
    <dgm:cxn modelId="{4AD7D45B-0288-4CB8-AC09-29CE8C37EE53}" type="presOf" srcId="{77328C38-1BBA-4B93-8B2A-D29617376606}" destId="{20F2BF0D-A46F-4F20-8045-C5C495D1E238}" srcOrd="0" destOrd="0" presId="urn:microsoft.com/office/officeart/2005/8/layout/radial1"/>
    <dgm:cxn modelId="{CB06D868-2088-4D81-8936-1E3D7679B7A1}" type="presOf" srcId="{88C18C3A-CEAE-4351-8053-0B5242016F23}" destId="{7FDB98D3-8276-4E8F-BE7C-EE2CABFC5728}" srcOrd="0" destOrd="0" presId="urn:microsoft.com/office/officeart/2005/8/layout/radial1"/>
    <dgm:cxn modelId="{0F62EC54-E8C2-43F2-89EC-C483871A410D}" srcId="{88C18C3A-CEAE-4351-8053-0B5242016F23}" destId="{E604335A-8E8D-44DF-8D6C-DC9B456E1D22}" srcOrd="0" destOrd="0" parTransId="{D170BA5E-46FA-47F6-B486-41724CC0F111}" sibTransId="{1D8885AF-76B8-4E27-8C45-CBBA5766EAD0}"/>
    <dgm:cxn modelId="{1636AD78-E55A-4A94-A382-A33949773902}" type="presOf" srcId="{76C30EFE-CEB6-4C66-9000-0595EAB92002}" destId="{06DB0CDE-1FDC-49C0-986A-D53C2778D5C9}" srcOrd="0" destOrd="0" presId="urn:microsoft.com/office/officeart/2005/8/layout/radial1"/>
    <dgm:cxn modelId="{C18E665A-92B8-48BD-AA37-B04DBCED118A}" type="presOf" srcId="{CF65F1F1-131E-4E4D-8B90-BC7741F025DE}" destId="{953A7053-86CB-4ABE-BC27-ED96C489EAEE}" srcOrd="0" destOrd="0" presId="urn:microsoft.com/office/officeart/2005/8/layout/radial1"/>
    <dgm:cxn modelId="{0E410583-1F81-4E97-8A48-EC5EFDA1EA97}" type="presOf" srcId="{5ABFEADD-E0EC-4705-B5FB-43E8AAC227A1}" destId="{C821AC47-0EA1-457A-810D-ABBD67F19C6E}" srcOrd="0" destOrd="0" presId="urn:microsoft.com/office/officeart/2005/8/layout/radial1"/>
    <dgm:cxn modelId="{36E97D86-C3CF-4F3D-9005-208C0FB8E5DE}" type="presOf" srcId="{92F59707-CFEE-4AF5-BA4C-F24394A66B22}" destId="{7C24694D-0FEF-4074-BB1C-3BC07819CB55}" srcOrd="0" destOrd="0" presId="urn:microsoft.com/office/officeart/2005/8/layout/radial1"/>
    <dgm:cxn modelId="{3C238688-F25A-4FB9-8E1D-CFF9A68F3F55}" type="presOf" srcId="{48928E22-8316-4665-919A-8202C4F6B1E0}" destId="{D3D887EB-7A88-45A2-9258-184380FDD1CD}" srcOrd="1" destOrd="0" presId="urn:microsoft.com/office/officeart/2005/8/layout/radial1"/>
    <dgm:cxn modelId="{CD119495-2213-4F85-B3B5-BE6C73D8CD63}" srcId="{E604335A-8E8D-44DF-8D6C-DC9B456E1D22}" destId="{11AD1116-2F44-4771-9359-3D88848C5125}" srcOrd="3" destOrd="0" parTransId="{76C30EFE-CEB6-4C66-9000-0595EAB92002}" sibTransId="{CAE38F5B-77E1-48A6-B481-B010EC80862B}"/>
    <dgm:cxn modelId="{77235EA3-F456-48A4-96C1-91AE519E1000}" type="presOf" srcId="{92F59707-CFEE-4AF5-BA4C-F24394A66B22}" destId="{B43F618C-9E92-4FB1-BF93-1F648900B7D5}" srcOrd="1" destOrd="0" presId="urn:microsoft.com/office/officeart/2005/8/layout/radial1"/>
    <dgm:cxn modelId="{2BE021B4-EB0E-4634-AA88-B49772D05CEA}" type="presOf" srcId="{76C30EFE-CEB6-4C66-9000-0595EAB92002}" destId="{CD488D4E-2AFA-4AB8-9C3F-60B8B13078E9}" srcOrd="1" destOrd="0" presId="urn:microsoft.com/office/officeart/2005/8/layout/radial1"/>
    <dgm:cxn modelId="{EE903FBC-0882-4206-B0FF-780E40FEBACE}" type="presOf" srcId="{CF65F1F1-131E-4E4D-8B90-BC7741F025DE}" destId="{6DDF1D17-B4B2-44C1-84C1-3AF207B984F1}" srcOrd="1" destOrd="0" presId="urn:microsoft.com/office/officeart/2005/8/layout/radial1"/>
    <dgm:cxn modelId="{202D05C5-923C-4FB3-B06D-8CEDA5489E6F}" type="presOf" srcId="{E604335A-8E8D-44DF-8D6C-DC9B456E1D22}" destId="{7FB73B48-E1E5-4438-AFDC-533D6FFFAF79}" srcOrd="0" destOrd="0" presId="urn:microsoft.com/office/officeart/2005/8/layout/radial1"/>
    <dgm:cxn modelId="{397469C8-05D9-4486-9484-1EA40CA4FB14}" type="presOf" srcId="{8AADCF1D-3A71-4670-9F45-2991CBBC1F0D}" destId="{31DF88CF-EEEB-407A-87B3-FA1B43E85C24}" srcOrd="0" destOrd="0" presId="urn:microsoft.com/office/officeart/2005/8/layout/radial1"/>
    <dgm:cxn modelId="{27753CE1-2D59-4E5E-821A-8AD0B54A9498}" srcId="{E604335A-8E8D-44DF-8D6C-DC9B456E1D22}" destId="{8AADCF1D-3A71-4670-9F45-2991CBBC1F0D}" srcOrd="1" destOrd="0" parTransId="{48928E22-8316-4665-919A-8202C4F6B1E0}" sibTransId="{4FD76B34-D852-4237-8594-0F02F16E8B31}"/>
    <dgm:cxn modelId="{4AF038F7-2384-4441-9516-1D15A3AF61BD}" type="presOf" srcId="{48928E22-8316-4665-919A-8202C4F6B1E0}" destId="{5229EA1E-BC0D-488E-9D99-DE319D3F7F1D}" srcOrd="0" destOrd="0" presId="urn:microsoft.com/office/officeart/2005/8/layout/radial1"/>
    <dgm:cxn modelId="{6AD75E95-3886-4B09-9A7B-240AB3E9D710}" type="presParOf" srcId="{7FDB98D3-8276-4E8F-BE7C-EE2CABFC5728}" destId="{7FB73B48-E1E5-4438-AFDC-533D6FFFAF79}" srcOrd="0" destOrd="0" presId="urn:microsoft.com/office/officeart/2005/8/layout/radial1"/>
    <dgm:cxn modelId="{8437C11D-155D-4E80-B2A5-ABE59C6C4601}" type="presParOf" srcId="{7FDB98D3-8276-4E8F-BE7C-EE2CABFC5728}" destId="{7C24694D-0FEF-4074-BB1C-3BC07819CB55}" srcOrd="1" destOrd="0" presId="urn:microsoft.com/office/officeart/2005/8/layout/radial1"/>
    <dgm:cxn modelId="{4952A6CA-2630-4338-8D4F-78BEB07B231E}" type="presParOf" srcId="{7C24694D-0FEF-4074-BB1C-3BC07819CB55}" destId="{B43F618C-9E92-4FB1-BF93-1F648900B7D5}" srcOrd="0" destOrd="0" presId="urn:microsoft.com/office/officeart/2005/8/layout/radial1"/>
    <dgm:cxn modelId="{19F352A7-F6A2-44AE-8E0F-1B39B5ACAEF3}" type="presParOf" srcId="{7FDB98D3-8276-4E8F-BE7C-EE2CABFC5728}" destId="{20F2BF0D-A46F-4F20-8045-C5C495D1E238}" srcOrd="2" destOrd="0" presId="urn:microsoft.com/office/officeart/2005/8/layout/radial1"/>
    <dgm:cxn modelId="{A7612498-62CD-4153-A2A1-F47CBBAE2CC6}" type="presParOf" srcId="{7FDB98D3-8276-4E8F-BE7C-EE2CABFC5728}" destId="{5229EA1E-BC0D-488E-9D99-DE319D3F7F1D}" srcOrd="3" destOrd="0" presId="urn:microsoft.com/office/officeart/2005/8/layout/radial1"/>
    <dgm:cxn modelId="{D5A87C24-3600-4C94-B21E-BD6A01A72846}" type="presParOf" srcId="{5229EA1E-BC0D-488E-9D99-DE319D3F7F1D}" destId="{D3D887EB-7A88-45A2-9258-184380FDD1CD}" srcOrd="0" destOrd="0" presId="urn:microsoft.com/office/officeart/2005/8/layout/radial1"/>
    <dgm:cxn modelId="{ECEE98BB-8FFC-4820-A74E-238B6A754412}" type="presParOf" srcId="{7FDB98D3-8276-4E8F-BE7C-EE2CABFC5728}" destId="{31DF88CF-EEEB-407A-87B3-FA1B43E85C24}" srcOrd="4" destOrd="0" presId="urn:microsoft.com/office/officeart/2005/8/layout/radial1"/>
    <dgm:cxn modelId="{5F2722CE-AD5F-4F6D-80FC-318B284B1612}" type="presParOf" srcId="{7FDB98D3-8276-4E8F-BE7C-EE2CABFC5728}" destId="{953A7053-86CB-4ABE-BC27-ED96C489EAEE}" srcOrd="5" destOrd="0" presId="urn:microsoft.com/office/officeart/2005/8/layout/radial1"/>
    <dgm:cxn modelId="{4BE6E3CA-2F35-448B-8C38-2BFF690C7662}" type="presParOf" srcId="{953A7053-86CB-4ABE-BC27-ED96C489EAEE}" destId="{6DDF1D17-B4B2-44C1-84C1-3AF207B984F1}" srcOrd="0" destOrd="0" presId="urn:microsoft.com/office/officeart/2005/8/layout/radial1"/>
    <dgm:cxn modelId="{2CEF4412-F7F2-4235-9F02-D2B7CEF33FE3}" type="presParOf" srcId="{7FDB98D3-8276-4E8F-BE7C-EE2CABFC5728}" destId="{C821AC47-0EA1-457A-810D-ABBD67F19C6E}" srcOrd="6" destOrd="0" presId="urn:microsoft.com/office/officeart/2005/8/layout/radial1"/>
    <dgm:cxn modelId="{D7253EAC-7E57-4551-B146-7E7C64211686}" type="presParOf" srcId="{7FDB98D3-8276-4E8F-BE7C-EE2CABFC5728}" destId="{06DB0CDE-1FDC-49C0-986A-D53C2778D5C9}" srcOrd="7" destOrd="0" presId="urn:microsoft.com/office/officeart/2005/8/layout/radial1"/>
    <dgm:cxn modelId="{EB5EBB4A-D31C-4054-8D6B-46D0685652BF}" type="presParOf" srcId="{06DB0CDE-1FDC-49C0-986A-D53C2778D5C9}" destId="{CD488D4E-2AFA-4AB8-9C3F-60B8B13078E9}" srcOrd="0" destOrd="0" presId="urn:microsoft.com/office/officeart/2005/8/layout/radial1"/>
    <dgm:cxn modelId="{AE808D6F-E85A-459C-8295-38289470EAF1}" type="presParOf" srcId="{7FDB98D3-8276-4E8F-BE7C-EE2CABFC5728}" destId="{DC2803FC-954A-48BC-A4E0-19A115B92601}" srcOrd="8"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B73B48-E1E5-4438-AFDC-533D6FFFAF79}">
      <dsp:nvSpPr>
        <dsp:cNvPr id="0" name=""/>
        <dsp:cNvSpPr/>
      </dsp:nvSpPr>
      <dsp:spPr>
        <a:xfrm>
          <a:off x="2881759" y="1889981"/>
          <a:ext cx="1437281" cy="143728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GB" sz="2100" kern="1200" dirty="0">
              <a:solidFill>
                <a:srgbClr val="000000"/>
              </a:solidFill>
            </a:rPr>
            <a:t>Building services trades</a:t>
          </a:r>
        </a:p>
      </dsp:txBody>
      <dsp:txXfrm>
        <a:off x="3092244" y="2100466"/>
        <a:ext cx="1016311" cy="1016311"/>
      </dsp:txXfrm>
    </dsp:sp>
    <dsp:sp modelId="{7C24694D-0FEF-4074-BB1C-3BC07819CB55}">
      <dsp:nvSpPr>
        <dsp:cNvPr id="0" name=""/>
        <dsp:cNvSpPr/>
      </dsp:nvSpPr>
      <dsp:spPr>
        <a:xfrm rot="16200000">
          <a:off x="3383686" y="1655303"/>
          <a:ext cx="433427" cy="35928"/>
        </a:xfrm>
        <a:custGeom>
          <a:avLst/>
          <a:gdLst/>
          <a:ahLst/>
          <a:cxnLst/>
          <a:rect l="0" t="0" r="0" b="0"/>
          <a:pathLst>
            <a:path>
              <a:moveTo>
                <a:pt x="0" y="17964"/>
              </a:moveTo>
              <a:lnTo>
                <a:pt x="433427" y="1796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589564" y="1662432"/>
        <a:ext cx="21671" cy="21671"/>
      </dsp:txXfrm>
    </dsp:sp>
    <dsp:sp modelId="{20F2BF0D-A46F-4F20-8045-C5C495D1E238}">
      <dsp:nvSpPr>
        <dsp:cNvPr id="0" name=""/>
        <dsp:cNvSpPr/>
      </dsp:nvSpPr>
      <dsp:spPr>
        <a:xfrm>
          <a:off x="2881759" y="19272"/>
          <a:ext cx="1437281" cy="143728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solidFill>
                <a:srgbClr val="000000"/>
              </a:solidFill>
            </a:rPr>
            <a:t>Electro-technical</a:t>
          </a:r>
        </a:p>
      </dsp:txBody>
      <dsp:txXfrm>
        <a:off x="3092244" y="229757"/>
        <a:ext cx="1016311" cy="1016311"/>
      </dsp:txXfrm>
    </dsp:sp>
    <dsp:sp modelId="{5229EA1E-BC0D-488E-9D99-DE319D3F7F1D}">
      <dsp:nvSpPr>
        <dsp:cNvPr id="0" name=""/>
        <dsp:cNvSpPr/>
      </dsp:nvSpPr>
      <dsp:spPr>
        <a:xfrm>
          <a:off x="4319040" y="2590657"/>
          <a:ext cx="433427" cy="35928"/>
        </a:xfrm>
        <a:custGeom>
          <a:avLst/>
          <a:gdLst/>
          <a:ahLst/>
          <a:cxnLst/>
          <a:rect l="0" t="0" r="0" b="0"/>
          <a:pathLst>
            <a:path>
              <a:moveTo>
                <a:pt x="0" y="17964"/>
              </a:moveTo>
              <a:lnTo>
                <a:pt x="433427" y="1796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524918" y="2597786"/>
        <a:ext cx="21671" cy="21671"/>
      </dsp:txXfrm>
    </dsp:sp>
    <dsp:sp modelId="{31DF88CF-EEEB-407A-87B3-FA1B43E85C24}">
      <dsp:nvSpPr>
        <dsp:cNvPr id="0" name=""/>
        <dsp:cNvSpPr/>
      </dsp:nvSpPr>
      <dsp:spPr>
        <a:xfrm>
          <a:off x="4752467" y="1889981"/>
          <a:ext cx="1437281" cy="143728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solidFill>
                <a:srgbClr val="000000"/>
              </a:solidFill>
            </a:rPr>
            <a:t>Plumbing</a:t>
          </a:r>
        </a:p>
      </dsp:txBody>
      <dsp:txXfrm>
        <a:off x="4962952" y="2100466"/>
        <a:ext cx="1016311" cy="1016311"/>
      </dsp:txXfrm>
    </dsp:sp>
    <dsp:sp modelId="{953A7053-86CB-4ABE-BC27-ED96C489EAEE}">
      <dsp:nvSpPr>
        <dsp:cNvPr id="0" name=""/>
        <dsp:cNvSpPr/>
      </dsp:nvSpPr>
      <dsp:spPr>
        <a:xfrm rot="5400000">
          <a:off x="3383686" y="3526012"/>
          <a:ext cx="433427" cy="35928"/>
        </a:xfrm>
        <a:custGeom>
          <a:avLst/>
          <a:gdLst/>
          <a:ahLst/>
          <a:cxnLst/>
          <a:rect l="0" t="0" r="0" b="0"/>
          <a:pathLst>
            <a:path>
              <a:moveTo>
                <a:pt x="0" y="17964"/>
              </a:moveTo>
              <a:lnTo>
                <a:pt x="433427" y="1796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589564" y="3533140"/>
        <a:ext cx="21671" cy="21671"/>
      </dsp:txXfrm>
    </dsp:sp>
    <dsp:sp modelId="{C821AC47-0EA1-457A-810D-ABBD67F19C6E}">
      <dsp:nvSpPr>
        <dsp:cNvPr id="0" name=""/>
        <dsp:cNvSpPr/>
      </dsp:nvSpPr>
      <dsp:spPr>
        <a:xfrm>
          <a:off x="2881759" y="3760689"/>
          <a:ext cx="1437281" cy="143728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ru-RU" sz="1400" kern="1200" dirty="0">
              <a:solidFill>
                <a:srgbClr val="000000"/>
              </a:solidFill>
            </a:rPr>
            <a:t>Gas installation engineering</a:t>
          </a:r>
          <a:endParaRPr lang="en-GB" sz="1400" kern="1200" dirty="0">
            <a:solidFill>
              <a:srgbClr val="000000"/>
            </a:solidFill>
          </a:endParaRPr>
        </a:p>
      </dsp:txBody>
      <dsp:txXfrm>
        <a:off x="3092244" y="3971174"/>
        <a:ext cx="1016311" cy="1016311"/>
      </dsp:txXfrm>
    </dsp:sp>
    <dsp:sp modelId="{06DB0CDE-1FDC-49C0-986A-D53C2778D5C9}">
      <dsp:nvSpPr>
        <dsp:cNvPr id="0" name=""/>
        <dsp:cNvSpPr/>
      </dsp:nvSpPr>
      <dsp:spPr>
        <a:xfrm rot="10800000">
          <a:off x="2448332" y="2590657"/>
          <a:ext cx="433427" cy="35928"/>
        </a:xfrm>
        <a:custGeom>
          <a:avLst/>
          <a:gdLst/>
          <a:ahLst/>
          <a:cxnLst/>
          <a:rect l="0" t="0" r="0" b="0"/>
          <a:pathLst>
            <a:path>
              <a:moveTo>
                <a:pt x="0" y="17964"/>
              </a:moveTo>
              <a:lnTo>
                <a:pt x="433427" y="1796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2654210" y="2597786"/>
        <a:ext cx="21671" cy="21671"/>
      </dsp:txXfrm>
    </dsp:sp>
    <dsp:sp modelId="{DC2803FC-954A-48BC-A4E0-19A115B92601}">
      <dsp:nvSpPr>
        <dsp:cNvPr id="0" name=""/>
        <dsp:cNvSpPr/>
      </dsp:nvSpPr>
      <dsp:spPr>
        <a:xfrm>
          <a:off x="1011050" y="1889981"/>
          <a:ext cx="1437281" cy="143728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solidFill>
                <a:srgbClr val="000000"/>
              </a:solidFill>
            </a:rPr>
            <a:t>Heating and ventilation</a:t>
          </a:r>
        </a:p>
      </dsp:txBody>
      <dsp:txXfrm>
        <a:off x="1221535" y="2100466"/>
        <a:ext cx="1016311" cy="1016311"/>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1/4/2021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10032054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4030320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3671190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42204254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3717697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13777088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6865178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27360379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18</a:t>
            </a:fld>
            <a:endParaRPr lang="en-GB"/>
          </a:p>
        </p:txBody>
      </p:sp>
    </p:spTree>
    <p:extLst>
      <p:ext uri="{BB962C8B-B14F-4D97-AF65-F5344CB8AC3E}">
        <p14:creationId xmlns:p14="http://schemas.microsoft.com/office/powerpoint/2010/main" val="20037786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1088672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21</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5.jpeg"/><Relationship Id="rId4" Type="http://schemas.openxmlformats.org/officeDocument/2006/relationships/image" Target="../media/image24.jpeg"/></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xml"/><Relationship Id="rId4" Type="http://schemas.openxmlformats.org/officeDocument/2006/relationships/image" Target="../media/image28.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9.tiff"/><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30.tiff"/></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32.tif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102: </a:t>
            </a:r>
            <a:r>
              <a:rPr lang="ru-RU" sz="2400" b="1" dirty="0"/>
              <a:t>Introduction to the trades in the </a:t>
            </a:r>
            <a:r>
              <a:rPr lang="en-GB" sz="2400" b="1" dirty="0"/>
              <a:t>c</a:t>
            </a:r>
            <a:r>
              <a:rPr lang="ru-RU" sz="2400" b="1" dirty="0"/>
              <a:t>onstruction and </a:t>
            </a:r>
            <a:r>
              <a:rPr lang="en-GB" sz="2400" b="1" dirty="0"/>
              <a:t>b</a:t>
            </a:r>
            <a:r>
              <a:rPr lang="ru-RU" sz="2400" b="1" dirty="0"/>
              <a:t>uilt </a:t>
            </a:r>
            <a:r>
              <a:rPr lang="en-GB" sz="2400" b="1" dirty="0"/>
              <a:t>e</a:t>
            </a:r>
            <a:r>
              <a:rPr lang="ru-RU" sz="2400" b="1" dirty="0"/>
              <a:t>nvironment </a:t>
            </a:r>
            <a:r>
              <a:rPr lang="en-GB" sz="2400" b="1" dirty="0"/>
              <a:t>s</a:t>
            </a:r>
            <a:r>
              <a:rPr lang="ru-RU" sz="2400" b="1" dirty="0"/>
              <a:t>ector</a:t>
            </a:r>
            <a:r>
              <a:rPr lang="en-GB" sz="2400" b="1" dirty="0"/>
              <a:t> </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br>
              <a:rPr lang="en-GB" dirty="0">
                <a:ea typeface="ＭＳ Ｐゴシック" pitchFamily="-105" charset="-128"/>
                <a:cs typeface="ＭＳ Ｐゴシック" pitchFamily="-105" charset="-128"/>
              </a:rPr>
            </a:br>
            <a:r>
              <a:rPr lang="en-GB" dirty="0">
                <a:ea typeface="ＭＳ Ｐゴシック" pitchFamily="-105" charset="-128"/>
                <a:cs typeface="ＭＳ Ｐゴシック" pitchFamily="-105" charset="-128"/>
              </a:rPr>
              <a:t>PowerPoint 2: </a:t>
            </a:r>
            <a:r>
              <a:rPr lang="en-GB" dirty="0"/>
              <a:t>Building services engineering trades</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105" charset="-128"/>
                <a:cs typeface="ＭＳ Ｐゴシック" pitchFamily="-105" charset="-128"/>
              </a:rPr>
              <a:t>Building services trades: Plumbing (continued) </a:t>
            </a:r>
            <a:endParaRPr lang="en-GB" dirty="0"/>
          </a:p>
        </p:txBody>
      </p:sp>
      <p:pic>
        <p:nvPicPr>
          <p:cNvPr id="6146" name="Picture 2" descr="Bayliss Services - Portfolio"/>
          <p:cNvPicPr>
            <a:picLocks noGrp="1" noChangeAspect="1" noChangeArrowheads="1"/>
          </p:cNvPicPr>
          <p:nvPr>
            <p:ph sz="quarter" idx="10"/>
          </p:nvPr>
        </p:nvPicPr>
        <p:blipFill>
          <a:blip r:embed="rId2">
            <a:extLst>
              <a:ext uri="{28A0092B-C50C-407E-A947-70E740481C1C}">
                <a14:useLocalDpi xmlns:a14="http://schemas.microsoft.com/office/drawing/2010/main"/>
              </a:ext>
            </a:extLst>
          </a:blip>
          <a:srcRect/>
          <a:stretch>
            <a:fillRect/>
          </a:stretch>
        </p:blipFill>
        <p:spPr bwMode="auto">
          <a:xfrm>
            <a:off x="167828" y="3740647"/>
            <a:ext cx="2163233" cy="16224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90965" y="1491796"/>
            <a:ext cx="4320480" cy="400110"/>
          </a:xfrm>
          <a:prstGeom prst="rect">
            <a:avLst/>
          </a:prstGeom>
          <a:noFill/>
        </p:spPr>
        <p:txBody>
          <a:bodyPr wrap="square" rtlCol="0">
            <a:spAutoFit/>
          </a:bodyPr>
          <a:lstStyle/>
          <a:p>
            <a:r>
              <a:rPr lang="en-GB" dirty="0"/>
              <a:t>Examples of plumbing installations</a:t>
            </a:r>
          </a:p>
        </p:txBody>
      </p:sp>
      <p:sp>
        <p:nvSpPr>
          <p:cNvPr id="5" name="TextBox 4"/>
          <p:cNvSpPr txBox="1"/>
          <p:nvPr/>
        </p:nvSpPr>
        <p:spPr>
          <a:xfrm>
            <a:off x="167828" y="3340537"/>
            <a:ext cx="1667868" cy="400110"/>
          </a:xfrm>
          <a:prstGeom prst="rect">
            <a:avLst/>
          </a:prstGeom>
          <a:noFill/>
        </p:spPr>
        <p:txBody>
          <a:bodyPr wrap="square" rtlCol="0">
            <a:spAutoFit/>
          </a:bodyPr>
          <a:lstStyle/>
          <a:p>
            <a:r>
              <a:rPr lang="en-GB" dirty="0"/>
              <a:t>Pipework</a:t>
            </a:r>
          </a:p>
        </p:txBody>
      </p:sp>
      <p:sp>
        <p:nvSpPr>
          <p:cNvPr id="13" name="TextBox 12"/>
          <p:cNvSpPr txBox="1"/>
          <p:nvPr/>
        </p:nvSpPr>
        <p:spPr>
          <a:xfrm>
            <a:off x="3134621" y="2114903"/>
            <a:ext cx="1667868" cy="400110"/>
          </a:xfrm>
          <a:prstGeom prst="rect">
            <a:avLst/>
          </a:prstGeom>
          <a:noFill/>
        </p:spPr>
        <p:txBody>
          <a:bodyPr wrap="square" rtlCol="0">
            <a:spAutoFit/>
          </a:bodyPr>
          <a:lstStyle/>
          <a:p>
            <a:r>
              <a:rPr lang="en-GB" dirty="0"/>
              <a:t>Showers</a:t>
            </a:r>
          </a:p>
        </p:txBody>
      </p:sp>
      <p:sp>
        <p:nvSpPr>
          <p:cNvPr id="14" name="TextBox 13"/>
          <p:cNvSpPr txBox="1"/>
          <p:nvPr/>
        </p:nvSpPr>
        <p:spPr>
          <a:xfrm>
            <a:off x="6300192" y="1377126"/>
            <a:ext cx="1667868" cy="400110"/>
          </a:xfrm>
          <a:prstGeom prst="rect">
            <a:avLst/>
          </a:prstGeom>
          <a:noFill/>
        </p:spPr>
        <p:txBody>
          <a:bodyPr wrap="square" rtlCol="0">
            <a:spAutoFit/>
          </a:bodyPr>
          <a:lstStyle/>
          <a:p>
            <a:r>
              <a:rPr lang="en-GB" dirty="0"/>
              <a:t>Taps</a:t>
            </a:r>
          </a:p>
        </p:txBody>
      </p:sp>
      <p:sp>
        <p:nvSpPr>
          <p:cNvPr id="15" name="TextBox 14"/>
          <p:cNvSpPr txBox="1"/>
          <p:nvPr/>
        </p:nvSpPr>
        <p:spPr>
          <a:xfrm>
            <a:off x="6300192" y="3742414"/>
            <a:ext cx="1667868" cy="400110"/>
          </a:xfrm>
          <a:prstGeom prst="rect">
            <a:avLst/>
          </a:prstGeom>
          <a:noFill/>
        </p:spPr>
        <p:txBody>
          <a:bodyPr wrap="square" rtlCol="0">
            <a:spAutoFit/>
          </a:bodyPr>
          <a:lstStyle/>
          <a:p>
            <a:r>
              <a:rPr lang="en-GB" dirty="0"/>
              <a:t>Bathrooms</a:t>
            </a:r>
          </a:p>
        </p:txBody>
      </p:sp>
      <p:pic>
        <p:nvPicPr>
          <p:cNvPr id="6" name="Picture 5" descr="A picture containing tool&#10;&#10;Description automatically generated">
            <a:extLst>
              <a:ext uri="{FF2B5EF4-FFF2-40B4-BE49-F238E27FC236}">
                <a16:creationId xmlns:a16="http://schemas.microsoft.com/office/drawing/2014/main" id="{2B47268F-B757-4728-8F8E-52A7C698168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51205" y="2489973"/>
            <a:ext cx="2949441" cy="1963411"/>
          </a:xfrm>
          <a:prstGeom prst="rect">
            <a:avLst/>
          </a:prstGeom>
        </p:spPr>
      </p:pic>
      <p:pic>
        <p:nvPicPr>
          <p:cNvPr id="8" name="Picture 7">
            <a:extLst>
              <a:ext uri="{FF2B5EF4-FFF2-40B4-BE49-F238E27FC236}">
                <a16:creationId xmlns:a16="http://schemas.microsoft.com/office/drawing/2014/main" id="{A6DCE6CF-271E-4E34-BCC1-580C3F77D90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flipH="1">
            <a:off x="5981676" y="1777236"/>
            <a:ext cx="2945117" cy="1963411"/>
          </a:xfrm>
          <a:prstGeom prst="rect">
            <a:avLst/>
          </a:prstGeom>
        </p:spPr>
      </p:pic>
      <p:pic>
        <p:nvPicPr>
          <p:cNvPr id="10" name="Picture 9" descr="A picture containing building, bathroom, indoor, dirty&#10;&#10;Description automatically generated">
            <a:extLst>
              <a:ext uri="{FF2B5EF4-FFF2-40B4-BE49-F238E27FC236}">
                <a16:creationId xmlns:a16="http://schemas.microsoft.com/office/drawing/2014/main" id="{E81D0B3F-A078-4815-8026-EA6961BD7C75}"/>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789346" y="4140757"/>
            <a:ext cx="3137447" cy="2091356"/>
          </a:xfrm>
          <a:prstGeom prst="rect">
            <a:avLst/>
          </a:prstGeom>
        </p:spPr>
      </p:pic>
    </p:spTree>
    <p:extLst>
      <p:ext uri="{BB962C8B-B14F-4D97-AF65-F5344CB8AC3E}">
        <p14:creationId xmlns:p14="http://schemas.microsoft.com/office/powerpoint/2010/main" val="2147859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105" charset="-128"/>
                <a:cs typeface="ＭＳ Ｐゴシック" pitchFamily="-105" charset="-128"/>
              </a:rPr>
              <a:t>Building services trades: Plumbing (continued)</a:t>
            </a:r>
            <a:endParaRPr lang="en-US" dirty="0"/>
          </a:p>
        </p:txBody>
      </p:sp>
      <p:pic>
        <p:nvPicPr>
          <p:cNvPr id="7172" name="Picture 4" descr="Plumbers Milton Keynes &amp; Bletchley, Gas Boilers MK, 24hr Emergency Plumbing  and Heating repairs, Able Plumbing and Gas Engineers. Gas safe registered."/>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077293" y="2060848"/>
            <a:ext cx="3596339" cy="1587476"/>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Plumbing Free Vector Art - (5,391 Free Downloads)"/>
          <p:cNvPicPr>
            <a:picLocks noGrp="1" noChangeAspect="1" noChangeArrowheads="1"/>
          </p:cNvPicPr>
          <p:nvPr>
            <p:ph sz="quarter" idx="10"/>
          </p:nvPr>
        </p:nvPicPr>
        <p:blipFill>
          <a:blip r:embed="rId4">
            <a:extLst>
              <a:ext uri="{28A0092B-C50C-407E-A947-70E740481C1C}">
                <a14:useLocalDpi xmlns:a14="http://schemas.microsoft.com/office/drawing/2010/main"/>
              </a:ext>
            </a:extLst>
          </a:blip>
          <a:srcRect/>
          <a:stretch>
            <a:fillRect/>
          </a:stretch>
        </p:blipFill>
        <p:spPr bwMode="auto">
          <a:xfrm>
            <a:off x="361939" y="3423234"/>
            <a:ext cx="2562225" cy="17907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C:\Users\b.morris\AppData\Local\Microsoft\Windows\INetCache\Content.MSO\1E5C48D1.tmp"/>
          <p:cNvPicPr/>
          <p:nvPr/>
        </p:nvPicPr>
        <p:blipFill>
          <a:blip r:embed="rId5">
            <a:extLst>
              <a:ext uri="{28A0092B-C50C-407E-A947-70E740481C1C}">
                <a14:useLocalDpi xmlns:a14="http://schemas.microsoft.com/office/drawing/2010/main"/>
              </a:ext>
            </a:extLst>
          </a:blip>
          <a:srcRect/>
          <a:stretch>
            <a:fillRect/>
          </a:stretch>
        </p:blipFill>
        <p:spPr bwMode="auto">
          <a:xfrm>
            <a:off x="5800725" y="4318584"/>
            <a:ext cx="2886075" cy="1581150"/>
          </a:xfrm>
          <a:prstGeom prst="rect">
            <a:avLst/>
          </a:prstGeom>
          <a:noFill/>
          <a:ln>
            <a:noFill/>
          </a:ln>
        </p:spPr>
      </p:pic>
      <p:pic>
        <p:nvPicPr>
          <p:cNvPr id="7182" name="Picture 14" descr="Kitchen &amp; Bathroom Plumbing Fittings | Plumbing | Wickes.co.uk"/>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920622" y="4185233"/>
            <a:ext cx="2466975" cy="184785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251520" y="1677125"/>
            <a:ext cx="4258816" cy="400110"/>
          </a:xfrm>
          <a:prstGeom prst="rect">
            <a:avLst/>
          </a:prstGeom>
          <a:noFill/>
        </p:spPr>
        <p:txBody>
          <a:bodyPr wrap="square" rtlCol="0">
            <a:spAutoFit/>
          </a:bodyPr>
          <a:lstStyle/>
          <a:p>
            <a:r>
              <a:rPr lang="en-GB" dirty="0"/>
              <a:t>Examples of plumbing equipment</a:t>
            </a:r>
          </a:p>
        </p:txBody>
      </p:sp>
      <p:sp>
        <p:nvSpPr>
          <p:cNvPr id="11" name="TextBox 10"/>
          <p:cNvSpPr txBox="1"/>
          <p:nvPr/>
        </p:nvSpPr>
        <p:spPr>
          <a:xfrm>
            <a:off x="870801" y="3098476"/>
            <a:ext cx="2049821" cy="400110"/>
          </a:xfrm>
          <a:prstGeom prst="rect">
            <a:avLst/>
          </a:prstGeom>
          <a:noFill/>
        </p:spPr>
        <p:txBody>
          <a:bodyPr wrap="square" rtlCol="0">
            <a:spAutoFit/>
          </a:bodyPr>
          <a:lstStyle/>
          <a:p>
            <a:r>
              <a:rPr lang="en-GB" dirty="0"/>
              <a:t>Plastic pipes</a:t>
            </a:r>
          </a:p>
        </p:txBody>
      </p:sp>
      <p:sp>
        <p:nvSpPr>
          <p:cNvPr id="18" name="TextBox 17"/>
          <p:cNvSpPr txBox="1"/>
          <p:nvPr/>
        </p:nvSpPr>
        <p:spPr>
          <a:xfrm>
            <a:off x="5325677" y="1614833"/>
            <a:ext cx="3299203" cy="400110"/>
          </a:xfrm>
          <a:prstGeom prst="rect">
            <a:avLst/>
          </a:prstGeom>
          <a:noFill/>
        </p:spPr>
        <p:txBody>
          <a:bodyPr wrap="square" rtlCol="0">
            <a:spAutoFit/>
          </a:bodyPr>
          <a:lstStyle/>
          <a:p>
            <a:r>
              <a:rPr lang="en-GB" dirty="0"/>
              <a:t>Copper and flexible pipes</a:t>
            </a:r>
          </a:p>
        </p:txBody>
      </p:sp>
      <p:sp>
        <p:nvSpPr>
          <p:cNvPr id="19" name="TextBox 18"/>
          <p:cNvSpPr txBox="1"/>
          <p:nvPr/>
        </p:nvSpPr>
        <p:spPr>
          <a:xfrm>
            <a:off x="6218851" y="3796610"/>
            <a:ext cx="2049821" cy="400110"/>
          </a:xfrm>
          <a:prstGeom prst="rect">
            <a:avLst/>
          </a:prstGeom>
          <a:noFill/>
        </p:spPr>
        <p:txBody>
          <a:bodyPr wrap="square" rtlCol="0">
            <a:spAutoFit/>
          </a:bodyPr>
          <a:lstStyle/>
          <a:p>
            <a:r>
              <a:rPr lang="en-GB" dirty="0"/>
              <a:t>Various fittings</a:t>
            </a:r>
          </a:p>
        </p:txBody>
      </p:sp>
      <p:sp>
        <p:nvSpPr>
          <p:cNvPr id="20" name="TextBox 19"/>
          <p:cNvSpPr txBox="1"/>
          <p:nvPr/>
        </p:nvSpPr>
        <p:spPr>
          <a:xfrm>
            <a:off x="3851920" y="3993435"/>
            <a:ext cx="2049821" cy="400110"/>
          </a:xfrm>
          <a:prstGeom prst="rect">
            <a:avLst/>
          </a:prstGeom>
          <a:noFill/>
        </p:spPr>
        <p:txBody>
          <a:bodyPr wrap="square" rtlCol="0">
            <a:spAutoFit/>
          </a:bodyPr>
          <a:lstStyle/>
          <a:p>
            <a:r>
              <a:rPr lang="en-GB" dirty="0"/>
              <a:t>Valves</a:t>
            </a:r>
          </a:p>
        </p:txBody>
      </p:sp>
    </p:spTree>
    <p:extLst>
      <p:ext uri="{BB962C8B-B14F-4D97-AF65-F5344CB8AC3E}">
        <p14:creationId xmlns:p14="http://schemas.microsoft.com/office/powerpoint/2010/main" val="26043246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105" charset="-128"/>
                <a:cs typeface="ＭＳ Ｐゴシック" pitchFamily="-105" charset="-128"/>
              </a:rPr>
              <a:t>Building services trades: Heating and ventilation</a:t>
            </a:r>
            <a:endParaRPr lang="en-US" dirty="0"/>
          </a:p>
        </p:txBody>
      </p:sp>
      <p:sp>
        <p:nvSpPr>
          <p:cNvPr id="3" name="Content Placeholder 2"/>
          <p:cNvSpPr>
            <a:spLocks noGrp="1"/>
          </p:cNvSpPr>
          <p:nvPr>
            <p:ph sz="quarter" idx="10"/>
          </p:nvPr>
        </p:nvSpPr>
        <p:spPr>
          <a:xfrm>
            <a:off x="471638" y="1628800"/>
            <a:ext cx="8229600" cy="4248000"/>
          </a:xfrm>
        </p:spPr>
        <p:txBody>
          <a:bodyPr/>
          <a:lstStyle/>
          <a:p>
            <a:r>
              <a:rPr lang="en-US" b="1" kern="0" dirty="0"/>
              <a:t>Heating and ventilation engineer: </a:t>
            </a:r>
            <a:r>
              <a:rPr lang="en-GB" dirty="0"/>
              <a:t>Heating and ventilation engineers install and maintain the heating and air conditioning systems found in larger buildings – from offices and schools to shops and sports centres.</a:t>
            </a:r>
          </a:p>
          <a:p>
            <a:pPr lvl="0">
              <a:spcBef>
                <a:spcPts val="200"/>
              </a:spcBef>
              <a:spcAft>
                <a:spcPts val="200"/>
              </a:spcAft>
            </a:pPr>
            <a:endParaRPr lang="en-US" dirty="0"/>
          </a:p>
        </p:txBody>
      </p:sp>
      <p:pic>
        <p:nvPicPr>
          <p:cNvPr id="6" name="Picture 5" descr="A picture containing indoor, parked, metal, engine&#10;&#10;Description automatically generated">
            <a:extLst>
              <a:ext uri="{FF2B5EF4-FFF2-40B4-BE49-F238E27FC236}">
                <a16:creationId xmlns:a16="http://schemas.microsoft.com/office/drawing/2014/main" id="{5979571E-88EA-43AB-A817-16D41967BD9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883208" y="3135678"/>
            <a:ext cx="4260792" cy="2957618"/>
          </a:xfrm>
          <a:prstGeom prst="rect">
            <a:avLst/>
          </a:prstGeom>
        </p:spPr>
      </p:pic>
    </p:spTree>
    <p:extLst>
      <p:ext uri="{BB962C8B-B14F-4D97-AF65-F5344CB8AC3E}">
        <p14:creationId xmlns:p14="http://schemas.microsoft.com/office/powerpoint/2010/main" val="2142027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686800" cy="620800"/>
          </a:xfrm>
        </p:spPr>
        <p:txBody>
          <a:bodyPr/>
          <a:lstStyle/>
          <a:p>
            <a:r>
              <a:rPr lang="en-US" dirty="0">
                <a:ea typeface="ＭＳ Ｐゴシック" pitchFamily="-105" charset="-128"/>
                <a:cs typeface="ＭＳ Ｐゴシック" pitchFamily="-105" charset="-128"/>
              </a:rPr>
              <a:t>Building services trades: Heating and ventilation (continued)</a:t>
            </a:r>
            <a:endParaRPr lang="en-GB" dirty="0"/>
          </a:p>
        </p:txBody>
      </p:sp>
      <p:sp>
        <p:nvSpPr>
          <p:cNvPr id="3" name="Content Placeholder 2"/>
          <p:cNvSpPr>
            <a:spLocks noGrp="1"/>
          </p:cNvSpPr>
          <p:nvPr>
            <p:ph sz="quarter" idx="10"/>
          </p:nvPr>
        </p:nvSpPr>
        <p:spPr>
          <a:xfrm>
            <a:off x="457200" y="1844824"/>
            <a:ext cx="8229600" cy="4248000"/>
          </a:xfrm>
        </p:spPr>
        <p:txBody>
          <a:bodyPr/>
          <a:lstStyle/>
          <a:p>
            <a:r>
              <a:rPr lang="en-US" b="1" dirty="0"/>
              <a:t>Heating and ventilation engineer responsibilities</a:t>
            </a:r>
            <a:endParaRPr lang="en-GB" dirty="0"/>
          </a:p>
          <a:p>
            <a:pPr>
              <a:spcBef>
                <a:spcPct val="0"/>
              </a:spcBef>
              <a:spcAft>
                <a:spcPct val="0"/>
              </a:spcAft>
            </a:pPr>
            <a:r>
              <a:rPr lang="en-GB" kern="1200" dirty="0">
                <a:solidFill>
                  <a:srgbClr val="222222"/>
                </a:solidFill>
                <a:ea typeface="ＭＳ Ｐゴシック" pitchFamily="-105" charset="-128"/>
              </a:rPr>
              <a:t>There are a variety of roles in the industry, for example:</a:t>
            </a:r>
          </a:p>
          <a:p>
            <a:pPr marL="342900" indent="-342900">
              <a:spcBef>
                <a:spcPct val="0"/>
              </a:spcBef>
              <a:spcAft>
                <a:spcPct val="0"/>
              </a:spcAft>
              <a:buClr>
                <a:srgbClr val="0077E3"/>
              </a:buClr>
              <a:buFont typeface="Arial" panose="020B0604020202020204" pitchFamily="34" charset="0"/>
              <a:buChar char="•"/>
            </a:pPr>
            <a:r>
              <a:rPr lang="en-GB" b="1" kern="1200" dirty="0">
                <a:solidFill>
                  <a:srgbClr val="222222"/>
                </a:solidFill>
                <a:ea typeface="ＭＳ Ｐゴシック" pitchFamily="-105" charset="-128"/>
              </a:rPr>
              <a:t>Heating installers </a:t>
            </a:r>
            <a:r>
              <a:rPr lang="en-GB" kern="1200" dirty="0">
                <a:solidFill>
                  <a:srgbClr val="222222"/>
                </a:solidFill>
                <a:ea typeface="ＭＳ Ｐゴシック" pitchFamily="-105" charset="-128"/>
              </a:rPr>
              <a:t>fit heating equipment and pipework systems in buildings </a:t>
            </a:r>
            <a:r>
              <a:rPr lang="en-GB" dirty="0"/>
              <a:t>such as office blocks, hospitals and schools. </a:t>
            </a:r>
          </a:p>
          <a:p>
            <a:pPr marL="342900" indent="-342900">
              <a:spcBef>
                <a:spcPct val="0"/>
              </a:spcBef>
              <a:spcAft>
                <a:spcPct val="0"/>
              </a:spcAft>
              <a:buClr>
                <a:srgbClr val="0077E3"/>
              </a:buClr>
              <a:buFont typeface="Arial" panose="020B0604020202020204" pitchFamily="34" charset="0"/>
              <a:buChar char="•"/>
            </a:pPr>
            <a:r>
              <a:rPr lang="en-GB" b="1" dirty="0"/>
              <a:t>Ductwork </a:t>
            </a:r>
            <a:r>
              <a:rPr lang="en-GB" b="1" kern="1200" dirty="0">
                <a:solidFill>
                  <a:srgbClr val="222222"/>
                </a:solidFill>
                <a:ea typeface="ＭＳ Ｐゴシック" pitchFamily="-105" charset="-128"/>
              </a:rPr>
              <a:t>installers</a:t>
            </a:r>
            <a:r>
              <a:rPr lang="en-GB" b="1" dirty="0"/>
              <a:t> </a:t>
            </a:r>
            <a:r>
              <a:rPr lang="en-GB" dirty="0"/>
              <a:t>put in ductwork and ventilation systems in large buildings such as sports stadia, airport terminals and shopping centres.</a:t>
            </a:r>
          </a:p>
          <a:p>
            <a:pPr marL="342900" indent="-342900">
              <a:spcBef>
                <a:spcPct val="0"/>
              </a:spcBef>
              <a:spcAft>
                <a:spcPct val="0"/>
              </a:spcAft>
              <a:buClr>
                <a:srgbClr val="0077E3"/>
              </a:buClr>
              <a:buFont typeface="Arial" panose="020B0604020202020204" pitchFamily="34" charset="0"/>
              <a:buChar char="•"/>
            </a:pPr>
            <a:r>
              <a:rPr lang="en-GB" b="1" dirty="0"/>
              <a:t>Domestic heating installers </a:t>
            </a:r>
            <a:r>
              <a:rPr lang="en-GB" dirty="0"/>
              <a:t>fit central heating systems in homes and ensure they work properly.</a:t>
            </a:r>
          </a:p>
          <a:p>
            <a:endParaRPr lang="en-GB" dirty="0"/>
          </a:p>
        </p:txBody>
      </p:sp>
    </p:spTree>
    <p:extLst>
      <p:ext uri="{BB962C8B-B14F-4D97-AF65-F5344CB8AC3E}">
        <p14:creationId xmlns:p14="http://schemas.microsoft.com/office/powerpoint/2010/main" val="1943318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105" charset="-128"/>
                <a:cs typeface="ＭＳ Ｐゴシック" pitchFamily="-105" charset="-128"/>
              </a:rPr>
              <a:t>Building services trades: Heating and ventilation (continued) </a:t>
            </a:r>
            <a:endParaRPr lang="en-GB" dirty="0"/>
          </a:p>
        </p:txBody>
      </p:sp>
      <p:sp>
        <p:nvSpPr>
          <p:cNvPr id="3" name="Content Placeholder 2"/>
          <p:cNvSpPr>
            <a:spLocks noGrp="1"/>
          </p:cNvSpPr>
          <p:nvPr>
            <p:ph sz="quarter" idx="10"/>
          </p:nvPr>
        </p:nvSpPr>
        <p:spPr>
          <a:xfrm>
            <a:off x="482248" y="1988840"/>
            <a:ext cx="8229600" cy="4248000"/>
          </a:xfrm>
        </p:spPr>
        <p:txBody>
          <a:bodyPr/>
          <a:lstStyle/>
          <a:p>
            <a:r>
              <a:rPr lang="en-US" b="1" dirty="0"/>
              <a:t>Heating and ventilation engineer responsibilities (continued)</a:t>
            </a:r>
            <a:endParaRPr lang="en-GB" dirty="0"/>
          </a:p>
          <a:p>
            <a:pPr marL="457200" indent="-457200">
              <a:spcBef>
                <a:spcPts val="0"/>
              </a:spcBef>
              <a:spcAft>
                <a:spcPts val="0"/>
              </a:spcAft>
              <a:buClr>
                <a:srgbClr val="0077E3"/>
              </a:buClr>
              <a:buFont typeface="Arial" panose="020B0604020202020204" pitchFamily="34" charset="0"/>
              <a:buChar char="•"/>
            </a:pPr>
            <a:r>
              <a:rPr lang="en-GB" b="1" kern="1200" dirty="0">
                <a:solidFill>
                  <a:srgbClr val="222222"/>
                </a:solidFill>
                <a:ea typeface="ＭＳ Ｐゴシック" pitchFamily="-105" charset="-128"/>
              </a:rPr>
              <a:t>Service engineers </a:t>
            </a:r>
            <a:r>
              <a:rPr lang="en-GB" kern="1200" dirty="0">
                <a:solidFill>
                  <a:srgbClr val="222222"/>
                </a:solidFill>
                <a:ea typeface="ＭＳ Ｐゴシック" pitchFamily="-105" charset="-128"/>
              </a:rPr>
              <a:t>plan and carry out regular maintenance and repairs on all systems to make sure they are working safely and efficiently. </a:t>
            </a:r>
          </a:p>
          <a:p>
            <a:pPr marL="457200" indent="-457200">
              <a:spcBef>
                <a:spcPts val="0"/>
              </a:spcBef>
              <a:spcAft>
                <a:spcPts val="0"/>
              </a:spcAft>
              <a:buClr>
                <a:srgbClr val="0077E3"/>
              </a:buClr>
              <a:buFont typeface="Arial" panose="020B0604020202020204" pitchFamily="34" charset="0"/>
              <a:buChar char="•"/>
            </a:pPr>
            <a:r>
              <a:rPr lang="en-GB" b="1" kern="1200" dirty="0">
                <a:solidFill>
                  <a:srgbClr val="222222"/>
                </a:solidFill>
                <a:ea typeface="ＭＳ Ｐゴシック" pitchFamily="-105" charset="-128"/>
              </a:rPr>
              <a:t>Commissioning engineers </a:t>
            </a:r>
            <a:r>
              <a:rPr lang="en-GB" kern="1200" dirty="0">
                <a:solidFill>
                  <a:srgbClr val="222222"/>
                </a:solidFill>
                <a:ea typeface="ＭＳ Ｐゴシック" pitchFamily="-105" charset="-128"/>
              </a:rPr>
              <a:t>make sure systems meet their original design specification by testing and checking carefully that they do what the customer needs them to do. </a:t>
            </a:r>
          </a:p>
          <a:p>
            <a:pPr marL="457200" indent="-457200">
              <a:spcBef>
                <a:spcPts val="0"/>
              </a:spcBef>
              <a:spcAft>
                <a:spcPts val="0"/>
              </a:spcAft>
              <a:buClr>
                <a:srgbClr val="0077E3"/>
              </a:buClr>
              <a:buFont typeface="Arial" panose="020B0604020202020204" pitchFamily="34" charset="0"/>
              <a:buChar char="•"/>
            </a:pPr>
            <a:r>
              <a:rPr lang="en-GB" b="1" kern="1200" dirty="0">
                <a:solidFill>
                  <a:srgbClr val="222222"/>
                </a:solidFill>
                <a:ea typeface="ＭＳ Ｐゴシック" pitchFamily="-105" charset="-128"/>
              </a:rPr>
              <a:t>Control engineers </a:t>
            </a:r>
            <a:r>
              <a:rPr lang="en-GB" kern="1200" dirty="0">
                <a:solidFill>
                  <a:srgbClr val="222222"/>
                </a:solidFill>
                <a:ea typeface="ＭＳ Ｐゴシック" pitchFamily="-105" charset="-128"/>
              </a:rPr>
              <a:t>design and install the control panels that operate and adjust heating systems.</a:t>
            </a:r>
          </a:p>
          <a:p>
            <a:endParaRPr lang="en-GB" dirty="0"/>
          </a:p>
        </p:txBody>
      </p:sp>
    </p:spTree>
    <p:extLst>
      <p:ext uri="{BB962C8B-B14F-4D97-AF65-F5344CB8AC3E}">
        <p14:creationId xmlns:p14="http://schemas.microsoft.com/office/powerpoint/2010/main" val="22862595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105" charset="-128"/>
                <a:cs typeface="ＭＳ Ｐゴシック" pitchFamily="-105" charset="-128"/>
              </a:rPr>
              <a:t>Building services trades: Heating and ventilation (continued) </a:t>
            </a:r>
            <a:endParaRPr lang="en-GB" dirty="0"/>
          </a:p>
        </p:txBody>
      </p:sp>
      <p:sp>
        <p:nvSpPr>
          <p:cNvPr id="3" name="Content Placeholder 2"/>
          <p:cNvSpPr>
            <a:spLocks noGrp="1"/>
          </p:cNvSpPr>
          <p:nvPr>
            <p:ph sz="quarter" idx="10"/>
          </p:nvPr>
        </p:nvSpPr>
        <p:spPr>
          <a:xfrm>
            <a:off x="457200" y="2060848"/>
            <a:ext cx="8229600" cy="4248000"/>
          </a:xfrm>
        </p:spPr>
        <p:txBody>
          <a:bodyPr/>
          <a:lstStyle/>
          <a:p>
            <a:r>
              <a:rPr lang="en-US" b="1" dirty="0"/>
              <a:t>Heating and ventilation engineer responsibilities (continued)</a:t>
            </a:r>
            <a:endParaRPr lang="en-GB" dirty="0"/>
          </a:p>
          <a:p>
            <a:r>
              <a:rPr lang="en-GB" dirty="0"/>
              <a:t>Energy efficiency is extremely important, and part of your job would be to make sure systems work as efficiently as possible. This is to reduce fossil fuel consumption, carbon emissions and help people save energy.</a:t>
            </a:r>
          </a:p>
          <a:p>
            <a:r>
              <a:rPr lang="en-GB" dirty="0"/>
              <a:t>You would also work with renewable energy heating systems such as ground source heat pumps, which take the heat from underground and pump it to the surface and then into buildings to supply warm air.</a:t>
            </a:r>
          </a:p>
          <a:p>
            <a:endParaRPr lang="en-GB" dirty="0"/>
          </a:p>
        </p:txBody>
      </p:sp>
    </p:spTree>
    <p:extLst>
      <p:ext uri="{BB962C8B-B14F-4D97-AF65-F5344CB8AC3E}">
        <p14:creationId xmlns:p14="http://schemas.microsoft.com/office/powerpoint/2010/main" val="451034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008000"/>
            <a:ext cx="8291264" cy="382588"/>
          </a:xfrm>
        </p:spPr>
        <p:txBody>
          <a:bodyPr/>
          <a:lstStyle/>
          <a:p>
            <a:r>
              <a:rPr lang="en-US" dirty="0">
                <a:ea typeface="ＭＳ Ｐゴシック" pitchFamily="-105" charset="-128"/>
                <a:cs typeface="ＭＳ Ｐゴシック" pitchFamily="-105" charset="-128"/>
              </a:rPr>
              <a:t>Building services trades: Heating and ventilation (continued) </a:t>
            </a:r>
            <a:endParaRPr lang="en-US" dirty="0"/>
          </a:p>
        </p:txBody>
      </p:sp>
      <p:pic>
        <p:nvPicPr>
          <p:cNvPr id="5" name="Content Placeholder 4" descr="C:\Users\b.morris\AppData\Local\Microsoft\Windows\INetCache\Content.MSO\5737F643.tmp"/>
          <p:cNvPicPr>
            <a:picLocks noGrp="1"/>
          </p:cNvPicPr>
          <p:nvPr>
            <p:ph sz="quarter" idx="10"/>
          </p:nvPr>
        </p:nvPicPr>
        <p:blipFill>
          <a:blip r:embed="rId3">
            <a:extLst>
              <a:ext uri="{28A0092B-C50C-407E-A947-70E740481C1C}">
                <a14:useLocalDpi xmlns:a14="http://schemas.microsoft.com/office/drawing/2010/main"/>
              </a:ext>
            </a:extLst>
          </a:blip>
          <a:srcRect/>
          <a:stretch>
            <a:fillRect/>
          </a:stretch>
        </p:blipFill>
        <p:spPr bwMode="auto">
          <a:xfrm>
            <a:off x="47715" y="3208303"/>
            <a:ext cx="2952750" cy="1552575"/>
          </a:xfrm>
          <a:prstGeom prst="rect">
            <a:avLst/>
          </a:prstGeom>
          <a:noFill/>
          <a:ln>
            <a:noFill/>
          </a:ln>
        </p:spPr>
      </p:pic>
      <p:pic>
        <p:nvPicPr>
          <p:cNvPr id="6" name="Picture 5" descr="C:\Users\b.morris\AppData\Local\Microsoft\Windows\INetCache\Content.MSO\109DB5B6.tmp"/>
          <p:cNvPicPr/>
          <p:nvPr/>
        </p:nvPicPr>
        <p:blipFill>
          <a:blip r:embed="rId4">
            <a:extLst>
              <a:ext uri="{28A0092B-C50C-407E-A947-70E740481C1C}">
                <a14:useLocalDpi xmlns:a14="http://schemas.microsoft.com/office/drawing/2010/main"/>
              </a:ext>
            </a:extLst>
          </a:blip>
          <a:srcRect/>
          <a:stretch>
            <a:fillRect/>
          </a:stretch>
        </p:blipFill>
        <p:spPr bwMode="auto">
          <a:xfrm>
            <a:off x="3195481" y="3912173"/>
            <a:ext cx="2657475" cy="1714500"/>
          </a:xfrm>
          <a:prstGeom prst="rect">
            <a:avLst/>
          </a:prstGeom>
          <a:noFill/>
          <a:ln>
            <a:noFill/>
          </a:ln>
        </p:spPr>
      </p:pic>
      <p:pic>
        <p:nvPicPr>
          <p:cNvPr id="8196" name="Picture 4" descr="HVAC Systems &amp; Air Conditioning Contractors Cardiff - BPS Facilities Ltd"/>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012160" y="2576729"/>
            <a:ext cx="2857500" cy="1905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5985440" y="2176619"/>
            <a:ext cx="3533620" cy="400110"/>
          </a:xfrm>
          <a:prstGeom prst="rect">
            <a:avLst/>
          </a:prstGeom>
          <a:noFill/>
        </p:spPr>
        <p:txBody>
          <a:bodyPr wrap="square" rtlCol="0">
            <a:spAutoFit/>
          </a:bodyPr>
          <a:lstStyle/>
          <a:p>
            <a:r>
              <a:rPr lang="en-GB" dirty="0"/>
              <a:t>Air conditioning systems</a:t>
            </a:r>
          </a:p>
        </p:txBody>
      </p:sp>
      <p:sp>
        <p:nvSpPr>
          <p:cNvPr id="9" name="TextBox 8"/>
          <p:cNvSpPr txBox="1"/>
          <p:nvPr/>
        </p:nvSpPr>
        <p:spPr>
          <a:xfrm>
            <a:off x="3302853" y="3138077"/>
            <a:ext cx="2554466" cy="707886"/>
          </a:xfrm>
          <a:prstGeom prst="rect">
            <a:avLst/>
          </a:prstGeom>
          <a:noFill/>
        </p:spPr>
        <p:txBody>
          <a:bodyPr wrap="square" rtlCol="0">
            <a:spAutoFit/>
          </a:bodyPr>
          <a:lstStyle/>
          <a:p>
            <a:r>
              <a:rPr lang="en-GB" dirty="0"/>
              <a:t>Air conditioning and</a:t>
            </a:r>
          </a:p>
          <a:p>
            <a:r>
              <a:rPr lang="en-GB" dirty="0"/>
              <a:t> heating systems</a:t>
            </a:r>
          </a:p>
        </p:txBody>
      </p:sp>
      <p:sp>
        <p:nvSpPr>
          <p:cNvPr id="10" name="TextBox 9"/>
          <p:cNvSpPr txBox="1"/>
          <p:nvPr/>
        </p:nvSpPr>
        <p:spPr>
          <a:xfrm>
            <a:off x="107504" y="2476677"/>
            <a:ext cx="3533620" cy="707886"/>
          </a:xfrm>
          <a:prstGeom prst="rect">
            <a:avLst/>
          </a:prstGeom>
          <a:noFill/>
        </p:spPr>
        <p:txBody>
          <a:bodyPr wrap="square" rtlCol="0">
            <a:spAutoFit/>
          </a:bodyPr>
          <a:lstStyle/>
          <a:p>
            <a:r>
              <a:rPr lang="en-GB" dirty="0"/>
              <a:t>Heating, ventilation and air conditioning systems</a:t>
            </a:r>
          </a:p>
        </p:txBody>
      </p:sp>
      <p:sp>
        <p:nvSpPr>
          <p:cNvPr id="8" name="TextBox 7"/>
          <p:cNvSpPr txBox="1"/>
          <p:nvPr/>
        </p:nvSpPr>
        <p:spPr>
          <a:xfrm>
            <a:off x="315161" y="1829605"/>
            <a:ext cx="5760640" cy="400110"/>
          </a:xfrm>
          <a:prstGeom prst="rect">
            <a:avLst/>
          </a:prstGeom>
          <a:noFill/>
        </p:spPr>
        <p:txBody>
          <a:bodyPr wrap="square" rtlCol="0">
            <a:spAutoFit/>
          </a:bodyPr>
          <a:lstStyle/>
          <a:p>
            <a:r>
              <a:rPr lang="en-GB" dirty="0"/>
              <a:t>Examples of heating and ventilation installations</a:t>
            </a:r>
          </a:p>
        </p:txBody>
      </p:sp>
    </p:spTree>
    <p:extLst>
      <p:ext uri="{BB962C8B-B14F-4D97-AF65-F5344CB8AC3E}">
        <p14:creationId xmlns:p14="http://schemas.microsoft.com/office/powerpoint/2010/main" val="40583556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105" charset="-128"/>
                <a:cs typeface="ＭＳ Ｐゴシック" pitchFamily="-105" charset="-128"/>
              </a:rPr>
              <a:t>Building services trades: Heating and ventilation (continued) </a:t>
            </a:r>
            <a:endParaRPr lang="en-GB" dirty="0"/>
          </a:p>
        </p:txBody>
      </p:sp>
      <p:pic>
        <p:nvPicPr>
          <p:cNvPr id="4" name="Content Placeholder 3" descr="https://encrypted-tbn0.gstatic.com/images?q=tbn:ANd9GcSo12IBR8dOMu7SAAB2222jujB9DOEAxyoPBtmTMbu_4syB8QBB_EwWWGWyMQ&amp;usqp=CAc"/>
          <p:cNvPicPr>
            <a:picLocks noGrp="1"/>
          </p:cNvPicPr>
          <p:nvPr>
            <p:ph sz="quarter" idx="10"/>
          </p:nvPr>
        </p:nvPicPr>
        <p:blipFill>
          <a:blip r:embed="rId2">
            <a:extLst>
              <a:ext uri="{28A0092B-C50C-407E-A947-70E740481C1C}">
                <a14:useLocalDpi xmlns:a14="http://schemas.microsoft.com/office/drawing/2010/main"/>
              </a:ext>
            </a:extLst>
          </a:blip>
          <a:srcRect/>
          <a:stretch>
            <a:fillRect/>
          </a:stretch>
        </p:blipFill>
        <p:spPr bwMode="auto">
          <a:xfrm>
            <a:off x="443508" y="2698024"/>
            <a:ext cx="2047875" cy="2047875"/>
          </a:xfrm>
          <a:prstGeom prst="rect">
            <a:avLst/>
          </a:prstGeom>
          <a:noFill/>
          <a:ln>
            <a:noFill/>
          </a:ln>
        </p:spPr>
      </p:pic>
      <p:pic>
        <p:nvPicPr>
          <p:cNvPr id="9218" name="Picture 2" descr="Decentral Room Ventilation Lunos E² Complete Set with Accessories (2x E²  Slots 2x Round White 2X Standard Inner Cover DN160 Length 500 mm Channel  Set 2x Outer Cover with Sound Insulation Charcoal,"/>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30860" y="3189337"/>
            <a:ext cx="2971800" cy="1533526"/>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Fans Valterra A10-3349VP Heating, Ventilation &amp; Air Conditioning RV Parts &amp; Accessories  Heating, Ventilation &amp; Air Conditioni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543675" y="2574182"/>
            <a:ext cx="2143125" cy="21431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186566" y="2244209"/>
            <a:ext cx="1136771" cy="400110"/>
          </a:xfrm>
          <a:prstGeom prst="rect">
            <a:avLst/>
          </a:prstGeom>
          <a:noFill/>
        </p:spPr>
        <p:txBody>
          <a:bodyPr wrap="square" rtlCol="0">
            <a:spAutoFit/>
          </a:bodyPr>
          <a:lstStyle/>
          <a:p>
            <a:r>
              <a:rPr lang="en-GB" dirty="0"/>
              <a:t>Fans</a:t>
            </a:r>
          </a:p>
        </p:txBody>
      </p:sp>
      <p:sp>
        <p:nvSpPr>
          <p:cNvPr id="8" name="TextBox 7"/>
          <p:cNvSpPr txBox="1"/>
          <p:nvPr/>
        </p:nvSpPr>
        <p:spPr>
          <a:xfrm>
            <a:off x="2908895" y="2720608"/>
            <a:ext cx="3634780" cy="400110"/>
          </a:xfrm>
          <a:prstGeom prst="rect">
            <a:avLst/>
          </a:prstGeom>
          <a:noFill/>
        </p:spPr>
        <p:txBody>
          <a:bodyPr wrap="square" rtlCol="0">
            <a:spAutoFit/>
          </a:bodyPr>
          <a:lstStyle/>
          <a:p>
            <a:r>
              <a:rPr lang="en-GB" dirty="0"/>
              <a:t>Room ventilation systems</a:t>
            </a:r>
          </a:p>
        </p:txBody>
      </p:sp>
      <p:sp>
        <p:nvSpPr>
          <p:cNvPr id="9" name="TextBox 8"/>
          <p:cNvSpPr txBox="1"/>
          <p:nvPr/>
        </p:nvSpPr>
        <p:spPr>
          <a:xfrm>
            <a:off x="820663" y="2320498"/>
            <a:ext cx="2088232" cy="400110"/>
          </a:xfrm>
          <a:prstGeom prst="rect">
            <a:avLst/>
          </a:prstGeom>
          <a:noFill/>
        </p:spPr>
        <p:txBody>
          <a:bodyPr wrap="square" rtlCol="0">
            <a:spAutoFit/>
          </a:bodyPr>
          <a:lstStyle/>
          <a:p>
            <a:r>
              <a:rPr lang="en-GB" dirty="0"/>
              <a:t>Ducting</a:t>
            </a:r>
          </a:p>
        </p:txBody>
      </p:sp>
      <p:sp>
        <p:nvSpPr>
          <p:cNvPr id="6" name="TextBox 5"/>
          <p:cNvSpPr txBox="1"/>
          <p:nvPr/>
        </p:nvSpPr>
        <p:spPr>
          <a:xfrm>
            <a:off x="368428" y="1844099"/>
            <a:ext cx="5519188" cy="400110"/>
          </a:xfrm>
          <a:prstGeom prst="rect">
            <a:avLst/>
          </a:prstGeom>
          <a:noFill/>
        </p:spPr>
        <p:txBody>
          <a:bodyPr wrap="square" rtlCol="0">
            <a:spAutoFit/>
          </a:bodyPr>
          <a:lstStyle/>
          <a:p>
            <a:r>
              <a:rPr lang="en-GB" dirty="0"/>
              <a:t>Examples of heating and ventilation equipment</a:t>
            </a:r>
          </a:p>
        </p:txBody>
      </p:sp>
    </p:spTree>
    <p:extLst>
      <p:ext uri="{BB962C8B-B14F-4D97-AF65-F5344CB8AC3E}">
        <p14:creationId xmlns:p14="http://schemas.microsoft.com/office/powerpoint/2010/main" val="24290143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105" charset="-128"/>
                <a:cs typeface="ＭＳ Ｐゴシック" pitchFamily="-105" charset="-128"/>
              </a:rPr>
              <a:t>Building service trades: Refrigeration and air conditioning engineer</a:t>
            </a:r>
            <a:endParaRPr lang="en-US" dirty="0"/>
          </a:p>
        </p:txBody>
      </p:sp>
      <p:sp>
        <p:nvSpPr>
          <p:cNvPr id="3" name="Content Placeholder 2"/>
          <p:cNvSpPr>
            <a:spLocks noGrp="1"/>
          </p:cNvSpPr>
          <p:nvPr>
            <p:ph sz="quarter" idx="10"/>
          </p:nvPr>
        </p:nvSpPr>
        <p:spPr>
          <a:xfrm>
            <a:off x="457200" y="1988840"/>
            <a:ext cx="8229600" cy="4248000"/>
          </a:xfrm>
        </p:spPr>
        <p:txBody>
          <a:bodyPr/>
          <a:lstStyle/>
          <a:p>
            <a:pPr>
              <a:lnSpc>
                <a:spcPct val="115000"/>
              </a:lnSpc>
              <a:spcBef>
                <a:spcPts val="200"/>
              </a:spcBef>
              <a:spcAft>
                <a:spcPts val="200"/>
              </a:spcAft>
            </a:pPr>
            <a:r>
              <a:rPr lang="en-GB" b="1" dirty="0">
                <a:ea typeface="Times New Roman" panose="02020603050405020304" pitchFamily="18" charset="0"/>
                <a:cs typeface="Arial" panose="020B0604020202020204" pitchFamily="34" charset="0"/>
              </a:rPr>
              <a:t>Refrigeration/air conditioning (AC) engineer</a:t>
            </a:r>
            <a:endParaRPr lang="en-GB" dirty="0">
              <a:ea typeface="Times New Roman" panose="02020603050405020304" pitchFamily="18" charset="0"/>
              <a:cs typeface="Arial" panose="020B0604020202020204" pitchFamily="34" charset="0"/>
            </a:endParaRPr>
          </a:p>
          <a:p>
            <a:pPr>
              <a:spcBef>
                <a:spcPts val="400"/>
              </a:spcBef>
              <a:spcAft>
                <a:spcPts val="400"/>
              </a:spcAft>
            </a:pPr>
            <a:r>
              <a:rPr lang="en-US" dirty="0"/>
              <a:t>AC engineers install, maintain and repair AC systems used to keep spaces cool in summer and warm in colder months.</a:t>
            </a:r>
          </a:p>
          <a:p>
            <a:pPr>
              <a:spcBef>
                <a:spcPts val="400"/>
              </a:spcBef>
              <a:spcAft>
                <a:spcPts val="400"/>
              </a:spcAft>
            </a:pPr>
            <a:r>
              <a:rPr lang="en-US" dirty="0"/>
              <a:t>Most AC engineers tend to work in commercial buildings, but AC systems are also becoming more widely available for domestic applications.</a:t>
            </a:r>
          </a:p>
          <a:p>
            <a:pPr>
              <a:lnSpc>
                <a:spcPct val="115000"/>
              </a:lnSpc>
              <a:spcBef>
                <a:spcPts val="200"/>
              </a:spcBef>
              <a:spcAft>
                <a:spcPts val="200"/>
              </a:spcAft>
            </a:pPr>
            <a:r>
              <a:rPr lang="en-US" sz="2000" dirty="0"/>
              <a:t>Any AC engineer working with and handling the refrigerant gasses inside an AC system should be registered and hold an F Gas Certificate.</a:t>
            </a:r>
          </a:p>
          <a:p>
            <a:pPr>
              <a:lnSpc>
                <a:spcPct val="115000"/>
              </a:lnSpc>
              <a:spcBef>
                <a:spcPts val="200"/>
              </a:spcBef>
              <a:spcAft>
                <a:spcPts val="200"/>
              </a:spcAft>
            </a:pPr>
            <a:endParaRPr lang="en-GB" dirty="0">
              <a:ea typeface="Times New Roman" panose="02020603050405020304" pitchFamily="18" charset="0"/>
              <a:cs typeface="Arial" panose="020B0604020202020204" pitchFamily="34" charset="0"/>
            </a:endParaRPr>
          </a:p>
          <a:p>
            <a:pPr>
              <a:lnSpc>
                <a:spcPct val="115000"/>
              </a:lnSpc>
              <a:spcBef>
                <a:spcPts val="200"/>
              </a:spcBef>
              <a:spcAft>
                <a:spcPts val="200"/>
              </a:spcAft>
            </a:pPr>
            <a:endParaRPr lang="en-GB" sz="1600" dirty="0">
              <a:ea typeface="Calibri" panose="020F0502020204030204" pitchFamily="34" charset="0"/>
              <a:cs typeface="Arial" panose="020B0604020202020204" pitchFamily="34" charset="0"/>
            </a:endParaRPr>
          </a:p>
          <a:p>
            <a:pPr>
              <a:lnSpc>
                <a:spcPct val="115000"/>
              </a:lnSpc>
              <a:spcBef>
                <a:spcPts val="200"/>
              </a:spcBef>
              <a:spcAft>
                <a:spcPts val="200"/>
              </a:spcAft>
            </a:pPr>
            <a:endParaRPr lang="en-GB" sz="1600" dirty="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21173680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105" charset="-128"/>
                <a:cs typeface="ＭＳ Ｐゴシック" pitchFamily="-105" charset="-128"/>
              </a:rPr>
              <a:t>Building service trades: Refrigeration and air conditioning (continued)</a:t>
            </a:r>
            <a:endParaRPr lang="en-US" dirty="0"/>
          </a:p>
        </p:txBody>
      </p:sp>
      <p:sp>
        <p:nvSpPr>
          <p:cNvPr id="3" name="Content Placeholder 2"/>
          <p:cNvSpPr>
            <a:spLocks noGrp="1"/>
          </p:cNvSpPr>
          <p:nvPr>
            <p:ph sz="quarter" idx="10"/>
          </p:nvPr>
        </p:nvSpPr>
        <p:spPr>
          <a:xfrm>
            <a:off x="454291" y="1862771"/>
            <a:ext cx="3897623" cy="4248000"/>
          </a:xfrm>
        </p:spPr>
        <p:txBody>
          <a:bodyPr/>
          <a:lstStyle/>
          <a:p>
            <a:pPr>
              <a:lnSpc>
                <a:spcPct val="115000"/>
              </a:lnSpc>
              <a:spcBef>
                <a:spcPts val="200"/>
              </a:spcBef>
              <a:spcAft>
                <a:spcPts val="200"/>
              </a:spcAft>
            </a:pPr>
            <a:r>
              <a:rPr lang="en-GB" b="1" dirty="0">
                <a:ea typeface="Times New Roman" panose="02020603050405020304" pitchFamily="18" charset="0"/>
                <a:cs typeface="Arial" panose="020B0604020202020204" pitchFamily="34" charset="0"/>
              </a:rPr>
              <a:t>Refrigeration/air conditioning engineer</a:t>
            </a:r>
            <a:endParaRPr lang="en-GB" dirty="0">
              <a:ea typeface="Times New Roman" panose="02020603050405020304" pitchFamily="18" charset="0"/>
              <a:cs typeface="Arial" panose="020B0604020202020204" pitchFamily="34" charset="0"/>
            </a:endParaRPr>
          </a:p>
          <a:p>
            <a:pPr>
              <a:lnSpc>
                <a:spcPct val="115000"/>
              </a:lnSpc>
              <a:spcBef>
                <a:spcPts val="200"/>
              </a:spcBef>
              <a:spcAft>
                <a:spcPts val="200"/>
              </a:spcAft>
            </a:pPr>
            <a:r>
              <a:rPr lang="en-GB" dirty="0">
                <a:ea typeface="Calibri" panose="020F0502020204030204" pitchFamily="34" charset="0"/>
                <a:cs typeface="Arial" panose="020B0604020202020204" pitchFamily="34" charset="0"/>
              </a:rPr>
              <a:t>Refrigeration is the design, installation and maintenance of cooling rooms. Examples include walk-in fridges in restaurant kitchens, hospitals, mortuaries and supermarkets, as well as food processing plants and factories where a low temperature needs to be maintained.</a:t>
            </a:r>
          </a:p>
          <a:p>
            <a:pPr>
              <a:lnSpc>
                <a:spcPct val="115000"/>
              </a:lnSpc>
              <a:spcBef>
                <a:spcPts val="200"/>
              </a:spcBef>
              <a:spcAft>
                <a:spcPts val="200"/>
              </a:spcAft>
            </a:pPr>
            <a:endParaRPr lang="en-GB" dirty="0">
              <a:ea typeface="Calibri" panose="020F0502020204030204" pitchFamily="34" charset="0"/>
              <a:cs typeface="Arial" panose="020B0604020202020204" pitchFamily="34" charset="0"/>
            </a:endParaRPr>
          </a:p>
          <a:p>
            <a:endParaRPr lang="en-US" dirty="0"/>
          </a:p>
        </p:txBody>
      </p:sp>
      <p:pic>
        <p:nvPicPr>
          <p:cNvPr id="4" name="Picture 3">
            <a:extLst>
              <a:ext uri="{FF2B5EF4-FFF2-40B4-BE49-F238E27FC236}">
                <a16:creationId xmlns:a16="http://schemas.microsoft.com/office/drawing/2014/main" id="{3415D21D-612E-6F43-89E3-C7B292EDF651}"/>
              </a:ext>
            </a:extLst>
          </p:cNvPr>
          <p:cNvPicPr>
            <a:picLocks noChangeAspect="1"/>
          </p:cNvPicPr>
          <p:nvPr/>
        </p:nvPicPr>
        <p:blipFill>
          <a:blip r:embed="rId3"/>
          <a:stretch>
            <a:fillRect/>
          </a:stretch>
        </p:blipFill>
        <p:spPr>
          <a:xfrm>
            <a:off x="5073104" y="1579211"/>
            <a:ext cx="3606800" cy="2247900"/>
          </a:xfrm>
          <a:prstGeom prst="rect">
            <a:avLst/>
          </a:prstGeom>
        </p:spPr>
      </p:pic>
      <p:pic>
        <p:nvPicPr>
          <p:cNvPr id="5" name="Picture 4">
            <a:extLst>
              <a:ext uri="{FF2B5EF4-FFF2-40B4-BE49-F238E27FC236}">
                <a16:creationId xmlns:a16="http://schemas.microsoft.com/office/drawing/2014/main" id="{1228C141-147C-3843-B9F2-20A0F36FA644}"/>
              </a:ext>
            </a:extLst>
          </p:cNvPr>
          <p:cNvPicPr>
            <a:picLocks noChangeAspect="1"/>
          </p:cNvPicPr>
          <p:nvPr/>
        </p:nvPicPr>
        <p:blipFill>
          <a:blip r:embed="rId4"/>
          <a:stretch>
            <a:fillRect/>
          </a:stretch>
        </p:blipFill>
        <p:spPr>
          <a:xfrm>
            <a:off x="4476903" y="3986771"/>
            <a:ext cx="4258810" cy="1863229"/>
          </a:xfrm>
          <a:prstGeom prst="rect">
            <a:avLst/>
          </a:prstGeom>
        </p:spPr>
      </p:pic>
    </p:spTree>
    <p:extLst>
      <p:ext uri="{BB962C8B-B14F-4D97-AF65-F5344CB8AC3E}">
        <p14:creationId xmlns:p14="http://schemas.microsoft.com/office/powerpoint/2010/main" val="28631933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Building services trades</a:t>
            </a:r>
          </a:p>
        </p:txBody>
      </p:sp>
      <p:sp>
        <p:nvSpPr>
          <p:cNvPr id="3075" name="Content Placeholder 2"/>
          <p:cNvSpPr>
            <a:spLocks noGrp="1"/>
          </p:cNvSpPr>
          <p:nvPr>
            <p:ph sz="quarter" idx="10"/>
          </p:nvPr>
        </p:nvSpPr>
        <p:spPr>
          <a:xfrm>
            <a:off x="457200" y="1512000"/>
            <a:ext cx="2746648" cy="4248000"/>
          </a:xfrm>
        </p:spPr>
        <p:txBody>
          <a:bodyPr/>
          <a:lstStyle/>
          <a:p>
            <a:r>
              <a:rPr lang="en-GB" dirty="0"/>
              <a:t>This diagram shows the activities associated with each of the main trades in the building services industry.</a:t>
            </a:r>
          </a:p>
          <a:p>
            <a:endParaRPr lang="en-GB" dirty="0"/>
          </a:p>
        </p:txBody>
      </p:sp>
      <p:graphicFrame>
        <p:nvGraphicFramePr>
          <p:cNvPr id="2" name="Diagram 1">
            <a:extLst>
              <a:ext uri="{FF2B5EF4-FFF2-40B4-BE49-F238E27FC236}">
                <a16:creationId xmlns:a16="http://schemas.microsoft.com/office/drawing/2014/main" id="{FEF737F6-AFA4-456F-847E-EAE2B1828DCF}"/>
              </a:ext>
            </a:extLst>
          </p:cNvPr>
          <p:cNvGraphicFramePr/>
          <p:nvPr>
            <p:extLst>
              <p:ext uri="{D42A27DB-BD31-4B8C-83A1-F6EECF244321}">
                <p14:modId xmlns:p14="http://schemas.microsoft.com/office/powerpoint/2010/main" val="2132930242"/>
              </p:ext>
            </p:extLst>
          </p:nvPr>
        </p:nvGraphicFramePr>
        <p:xfrm>
          <a:off x="2555776" y="1027378"/>
          <a:ext cx="7200800" cy="52172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971211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30575"/>
            <a:ext cx="8229600" cy="382588"/>
          </a:xfrm>
        </p:spPr>
        <p:txBody>
          <a:bodyPr/>
          <a:lstStyle/>
          <a:p>
            <a:r>
              <a:rPr lang="en-US" dirty="0">
                <a:ea typeface="ＭＳ Ｐゴシック" pitchFamily="-105" charset="-128"/>
                <a:cs typeface="ＭＳ Ｐゴシック" pitchFamily="-105" charset="-128"/>
              </a:rPr>
              <a:t>Building services trades: Gas installation engineering </a:t>
            </a:r>
            <a:endParaRPr lang="en-US" dirty="0"/>
          </a:p>
        </p:txBody>
      </p:sp>
      <p:sp>
        <p:nvSpPr>
          <p:cNvPr id="3" name="Content Placeholder 2"/>
          <p:cNvSpPr>
            <a:spLocks noGrp="1"/>
          </p:cNvSpPr>
          <p:nvPr>
            <p:ph sz="quarter" idx="10"/>
          </p:nvPr>
        </p:nvSpPr>
        <p:spPr>
          <a:xfrm>
            <a:off x="458376" y="1459062"/>
            <a:ext cx="8229600" cy="4248000"/>
          </a:xfrm>
        </p:spPr>
        <p:txBody>
          <a:bodyPr/>
          <a:lstStyle/>
          <a:p>
            <a:r>
              <a:rPr lang="en-GB" b="1" dirty="0">
                <a:solidFill>
                  <a:srgbClr val="000000"/>
                </a:solidFill>
                <a:latin typeface="+mj-lt"/>
                <a:ea typeface="Times New Roman" panose="02020603050405020304" pitchFamily="18" charset="0"/>
                <a:cs typeface="Arial" panose="020B0604020202020204" pitchFamily="34" charset="0"/>
              </a:rPr>
              <a:t>Gas installation engineer</a:t>
            </a:r>
          </a:p>
          <a:p>
            <a:r>
              <a:rPr lang="en-GB" dirty="0">
                <a:solidFill>
                  <a:srgbClr val="000000"/>
                </a:solidFill>
                <a:latin typeface="+mj-lt"/>
              </a:rPr>
              <a:t>A gas installation engineer specialises in the installation, service, repair  and maintenance of gas-fired appliances in commercial and domestic settings. In a domestic setting engineers would work on hobs, ovens, boilers, fires and heaters, as well as static ovens and tumble dryers in a commercial environment. Gas installation engineers </a:t>
            </a:r>
            <a:r>
              <a:rPr lang="en-GB" dirty="0">
                <a:solidFill>
                  <a:srgbClr val="000000"/>
                </a:solidFill>
                <a:latin typeface="+mj-lt"/>
                <a:ea typeface="Calibri" panose="020F0502020204030204" pitchFamily="34" charset="0"/>
                <a:cs typeface="Arial" panose="020B0604020202020204" pitchFamily="34" charset="0"/>
              </a:rPr>
              <a:t>normally start out as a Level 2 plumber and specialise in gas at Level 3.</a:t>
            </a:r>
            <a:r>
              <a:rPr lang="en-GB" dirty="0">
                <a:solidFill>
                  <a:srgbClr val="000000"/>
                </a:solidFill>
                <a:latin typeface="+mj-lt"/>
              </a:rPr>
              <a:t> </a:t>
            </a:r>
          </a:p>
          <a:p>
            <a:endParaRPr lang="en-US" sz="1600" dirty="0">
              <a:ea typeface="ＭＳ Ｐゴシック" pitchFamily="-105" charset="-128"/>
              <a:cs typeface="ＭＳ Ｐゴシック" pitchFamily="-105" charset="-128"/>
            </a:endParaRPr>
          </a:p>
          <a:p>
            <a:endParaRPr lang="en-US" dirty="0"/>
          </a:p>
        </p:txBody>
      </p:sp>
      <p:pic>
        <p:nvPicPr>
          <p:cNvPr id="5" name="Picture 4">
            <a:extLst>
              <a:ext uri="{FF2B5EF4-FFF2-40B4-BE49-F238E27FC236}">
                <a16:creationId xmlns:a16="http://schemas.microsoft.com/office/drawing/2014/main" id="{62B61BB1-5DB8-B44B-A828-C18BD001ACAE}"/>
              </a:ext>
            </a:extLst>
          </p:cNvPr>
          <p:cNvPicPr>
            <a:picLocks noChangeAspect="1"/>
          </p:cNvPicPr>
          <p:nvPr/>
        </p:nvPicPr>
        <p:blipFill>
          <a:blip r:embed="rId3"/>
          <a:stretch>
            <a:fillRect/>
          </a:stretch>
        </p:blipFill>
        <p:spPr>
          <a:xfrm>
            <a:off x="6791332" y="3781489"/>
            <a:ext cx="1621940" cy="2165374"/>
          </a:xfrm>
          <a:prstGeom prst="rect">
            <a:avLst/>
          </a:prstGeom>
        </p:spPr>
      </p:pic>
      <p:pic>
        <p:nvPicPr>
          <p:cNvPr id="6" name="Picture 5">
            <a:extLst>
              <a:ext uri="{FF2B5EF4-FFF2-40B4-BE49-F238E27FC236}">
                <a16:creationId xmlns:a16="http://schemas.microsoft.com/office/drawing/2014/main" id="{7EADEA79-B883-044E-95E0-657DEC761552}"/>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02497" y="4023602"/>
            <a:ext cx="5122912" cy="1681148"/>
          </a:xfrm>
          <a:prstGeom prst="rect">
            <a:avLst/>
          </a:prstGeom>
        </p:spPr>
      </p:pic>
    </p:spTree>
    <p:extLst>
      <p:ext uri="{BB962C8B-B14F-4D97-AF65-F5344CB8AC3E}">
        <p14:creationId xmlns:p14="http://schemas.microsoft.com/office/powerpoint/2010/main" val="9544925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Building services trades: Electrotechnical </a:t>
            </a:r>
          </a:p>
        </p:txBody>
      </p:sp>
      <p:sp>
        <p:nvSpPr>
          <p:cNvPr id="3075" name="Content Placeholder 2"/>
          <p:cNvSpPr>
            <a:spLocks noGrp="1"/>
          </p:cNvSpPr>
          <p:nvPr>
            <p:ph sz="quarter" idx="10"/>
          </p:nvPr>
        </p:nvSpPr>
        <p:spPr>
          <a:xfrm>
            <a:off x="457200" y="1512000"/>
            <a:ext cx="8239230" cy="4248000"/>
          </a:xfrm>
        </p:spPr>
        <p:txBody>
          <a:bodyPr/>
          <a:lstStyle/>
          <a:p>
            <a:r>
              <a:rPr lang="en-GB" b="1" dirty="0">
                <a:ea typeface="Times New Roman" panose="02020603050405020304" pitchFamily="18" charset="0"/>
                <a:cs typeface="Arial" panose="020B0604020202020204" pitchFamily="34" charset="0"/>
              </a:rPr>
              <a:t>Electrotechnical:</a:t>
            </a:r>
            <a:r>
              <a:rPr lang="en-GB" dirty="0">
                <a:ea typeface="Times New Roman" panose="02020603050405020304" pitchFamily="18" charset="0"/>
                <a:cs typeface="Arial" panose="020B0604020202020204" pitchFamily="34" charset="0"/>
              </a:rPr>
              <a:t> </a:t>
            </a:r>
            <a:r>
              <a:rPr lang="en-GB" dirty="0"/>
              <a:t>electricians can be divided mainly into two categories:</a:t>
            </a:r>
          </a:p>
          <a:p>
            <a:pPr marL="342900" indent="-342900">
              <a:buClr>
                <a:srgbClr val="0077E3"/>
              </a:buClr>
              <a:buFont typeface="Arial" panose="020B0604020202020204" pitchFamily="34" charset="0"/>
              <a:buChar char="•"/>
            </a:pPr>
            <a:r>
              <a:rPr lang="en-GB" b="1" dirty="0"/>
              <a:t>Installation electricians </a:t>
            </a:r>
            <a:r>
              <a:rPr lang="en-GB" dirty="0"/>
              <a:t>who test and install wiring systems (lighting, security, fire) and equipment. They work in homes, building sites, office blocks and industrial sites.</a:t>
            </a:r>
          </a:p>
          <a:p>
            <a:pPr marL="342900" indent="-342900">
              <a:buClr>
                <a:srgbClr val="0077E3"/>
              </a:buClr>
              <a:buFont typeface="Arial" panose="020B0604020202020204" pitchFamily="34" charset="0"/>
              <a:buChar char="•"/>
            </a:pPr>
            <a:r>
              <a:rPr lang="en-GB" b="1" dirty="0"/>
              <a:t>Maintenance electricians </a:t>
            </a:r>
            <a:r>
              <a:rPr lang="en-GB" dirty="0"/>
              <a:t>who test and</a:t>
            </a:r>
            <a:br>
              <a:rPr lang="en-GB" dirty="0"/>
            </a:br>
            <a:r>
              <a:rPr lang="en-GB" dirty="0"/>
              <a:t>maintain electrical equipment and often</a:t>
            </a:r>
            <a:br>
              <a:rPr lang="en-GB" dirty="0"/>
            </a:br>
            <a:r>
              <a:rPr lang="en-GB" dirty="0"/>
              <a:t>work in commerce or heavy industry.</a:t>
            </a:r>
          </a:p>
          <a:p>
            <a:endParaRPr lang="en-GB" dirty="0">
              <a:ea typeface="Times New Roman" panose="02020603050405020304" pitchFamily="18" charset="0"/>
              <a:cs typeface="Arial" panose="020B0604020202020204" pitchFamily="34" charset="0"/>
            </a:endParaRPr>
          </a:p>
          <a:p>
            <a:endParaRPr lang="en-GB" dirty="0">
              <a:ea typeface="Calibri" panose="020F0502020204030204" pitchFamily="34" charset="0"/>
              <a:cs typeface="Arial" panose="020B0604020202020204" pitchFamily="34" charset="0"/>
            </a:endParaRPr>
          </a:p>
          <a:p>
            <a:endParaRPr lang="en-GB" dirty="0">
              <a:ea typeface="Calibri" panose="020F0502020204030204" pitchFamily="34" charset="0"/>
              <a:cs typeface="Arial" panose="020B0604020202020204" pitchFamily="34" charset="0"/>
            </a:endParaRPr>
          </a:p>
          <a:p>
            <a:endParaRPr lang="en-GB" dirty="0"/>
          </a:p>
        </p:txBody>
      </p:sp>
      <p:pic>
        <p:nvPicPr>
          <p:cNvPr id="5" name="Picture 4">
            <a:extLst>
              <a:ext uri="{FF2B5EF4-FFF2-40B4-BE49-F238E27FC236}">
                <a16:creationId xmlns:a16="http://schemas.microsoft.com/office/drawing/2014/main" id="{177CB26E-AF04-F14C-927E-3B84A1E63BCC}"/>
              </a:ext>
            </a:extLst>
          </p:cNvPr>
          <p:cNvPicPr>
            <a:picLocks noChangeAspect="1"/>
          </p:cNvPicPr>
          <p:nvPr/>
        </p:nvPicPr>
        <p:blipFill>
          <a:blip r:embed="rId3"/>
          <a:stretch>
            <a:fillRect/>
          </a:stretch>
        </p:blipFill>
        <p:spPr>
          <a:xfrm>
            <a:off x="5436096" y="3429000"/>
            <a:ext cx="3621797" cy="246335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Building services trades: Electrotechnical (continued) </a:t>
            </a:r>
          </a:p>
        </p:txBody>
      </p:sp>
      <p:sp>
        <p:nvSpPr>
          <p:cNvPr id="3075" name="Content Placeholder 2"/>
          <p:cNvSpPr>
            <a:spLocks noGrp="1"/>
          </p:cNvSpPr>
          <p:nvPr>
            <p:ph sz="quarter" idx="10"/>
          </p:nvPr>
        </p:nvSpPr>
        <p:spPr>
          <a:xfrm>
            <a:off x="457200" y="1512000"/>
            <a:ext cx="8229600" cy="4248000"/>
          </a:xfrm>
        </p:spPr>
        <p:txBody>
          <a:bodyPr/>
          <a:lstStyle/>
          <a:p>
            <a:r>
              <a:rPr lang="en-GB" dirty="0"/>
              <a:t>Your duties will depend on which area you decide to work in. You could be re-wiring a home, laying cables on a building site, testing systems in a factory or installing a CCTV system in an office – there’s a variety of potential jobs awaiting you.</a:t>
            </a:r>
          </a:p>
        </p:txBody>
      </p:sp>
      <p:pic>
        <p:nvPicPr>
          <p:cNvPr id="2050" name="Picture 2" descr="Electrical Works | Surplus.lk"/>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9552" y="3068960"/>
            <a:ext cx="2143125" cy="214312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Electric Work in Besant Nagar, Chennai | ID: 1009754031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059832" y="3068960"/>
            <a:ext cx="2930112" cy="194421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Electrical Installations"/>
          <p:cNvPicPr/>
          <p:nvPr/>
        </p:nvPicPr>
        <p:blipFill>
          <a:blip r:embed="rId5" cstate="print">
            <a:extLst>
              <a:ext uri="{28A0092B-C50C-407E-A947-70E740481C1C}">
                <a14:useLocalDpi xmlns:a14="http://schemas.microsoft.com/office/drawing/2010/main"/>
              </a:ext>
            </a:extLst>
          </a:blip>
          <a:srcRect/>
          <a:stretch>
            <a:fillRect/>
          </a:stretch>
        </p:blipFill>
        <p:spPr bwMode="auto">
          <a:xfrm>
            <a:off x="6367099" y="3068960"/>
            <a:ext cx="2508278" cy="1809750"/>
          </a:xfrm>
          <a:prstGeom prst="rect">
            <a:avLst/>
          </a:prstGeom>
          <a:noFill/>
          <a:ln>
            <a:noFill/>
          </a:ln>
        </p:spPr>
      </p:pic>
    </p:spTree>
    <p:extLst>
      <p:ext uri="{BB962C8B-B14F-4D97-AF65-F5344CB8AC3E}">
        <p14:creationId xmlns:p14="http://schemas.microsoft.com/office/powerpoint/2010/main" val="3802068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105" charset="-128"/>
                <a:cs typeface="ＭＳ Ｐゴシック" pitchFamily="-105" charset="-128"/>
              </a:rPr>
              <a:t>Building services trades: Electrotechnical (continued)</a:t>
            </a:r>
            <a:endParaRPr lang="en-GB" dirty="0"/>
          </a:p>
        </p:txBody>
      </p:sp>
      <p:pic>
        <p:nvPicPr>
          <p:cNvPr id="3074" name="Picture 2" descr="BG Nexus White Moulded 13A Double Plug Socket, Double Pole "/>
          <p:cNvPicPr>
            <a:picLocks noGrp="1" noChangeAspect="1" noChangeArrowheads="1"/>
          </p:cNvPicPr>
          <p:nvPr>
            <p:ph sz="quarter" idx="10"/>
          </p:nvPr>
        </p:nvPicPr>
        <p:blipFill>
          <a:blip r:embed="rId2">
            <a:extLst>
              <a:ext uri="{28A0092B-C50C-407E-A947-70E740481C1C}">
                <a14:useLocalDpi xmlns:a14="http://schemas.microsoft.com/office/drawing/2010/main"/>
              </a:ext>
            </a:extLst>
          </a:blip>
          <a:srcRect/>
          <a:stretch>
            <a:fillRect/>
          </a:stretch>
        </p:blipFill>
        <p:spPr bwMode="auto">
          <a:xfrm>
            <a:off x="330148" y="3397810"/>
            <a:ext cx="2521779" cy="252177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media.screwfix.com/is/image/ae235?src=ae235/13479_P&amp;$prodImageMedium$"/>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635896" y="3717032"/>
            <a:ext cx="2016224" cy="2016224"/>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s://media.screwfix.com/is/image/ae235?src=ae235/13930_P&amp;$prodImageMedium$"/>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228184" y="3573969"/>
            <a:ext cx="2313836" cy="231383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62116" y="1544184"/>
            <a:ext cx="7594260" cy="707886"/>
          </a:xfrm>
          <a:prstGeom prst="rect">
            <a:avLst/>
          </a:prstGeom>
          <a:noFill/>
        </p:spPr>
        <p:txBody>
          <a:bodyPr wrap="square" rtlCol="0">
            <a:spAutoFit/>
          </a:bodyPr>
          <a:lstStyle/>
          <a:p>
            <a:r>
              <a:rPr lang="en-GB" dirty="0"/>
              <a:t>Below are some examples of electrical equipment that you may encounter.</a:t>
            </a:r>
          </a:p>
        </p:txBody>
      </p:sp>
      <p:sp>
        <p:nvSpPr>
          <p:cNvPr id="5" name="TextBox 4"/>
          <p:cNvSpPr txBox="1"/>
          <p:nvPr/>
        </p:nvSpPr>
        <p:spPr>
          <a:xfrm>
            <a:off x="354908" y="3516977"/>
            <a:ext cx="2736304" cy="400110"/>
          </a:xfrm>
          <a:prstGeom prst="rect">
            <a:avLst/>
          </a:prstGeom>
          <a:noFill/>
        </p:spPr>
        <p:txBody>
          <a:bodyPr wrap="square" rtlCol="0">
            <a:spAutoFit/>
          </a:bodyPr>
          <a:lstStyle/>
          <a:p>
            <a:r>
              <a:rPr lang="en-GB" dirty="0"/>
              <a:t>Double socket outlet</a:t>
            </a:r>
          </a:p>
        </p:txBody>
      </p:sp>
      <p:sp>
        <p:nvSpPr>
          <p:cNvPr id="10" name="TextBox 9"/>
          <p:cNvSpPr txBox="1"/>
          <p:nvPr/>
        </p:nvSpPr>
        <p:spPr>
          <a:xfrm>
            <a:off x="3635896" y="3316922"/>
            <a:ext cx="2736304" cy="400110"/>
          </a:xfrm>
          <a:prstGeom prst="rect">
            <a:avLst/>
          </a:prstGeom>
          <a:noFill/>
        </p:spPr>
        <p:txBody>
          <a:bodyPr wrap="square" rtlCol="0">
            <a:spAutoFit/>
          </a:bodyPr>
          <a:lstStyle/>
          <a:p>
            <a:r>
              <a:rPr lang="en-GB" dirty="0"/>
              <a:t>Fused spur unit</a:t>
            </a:r>
          </a:p>
        </p:txBody>
      </p:sp>
      <p:sp>
        <p:nvSpPr>
          <p:cNvPr id="11" name="TextBox 10"/>
          <p:cNvSpPr txBox="1"/>
          <p:nvPr/>
        </p:nvSpPr>
        <p:spPr>
          <a:xfrm>
            <a:off x="6199334" y="3282096"/>
            <a:ext cx="2944666" cy="400110"/>
          </a:xfrm>
          <a:prstGeom prst="rect">
            <a:avLst/>
          </a:prstGeom>
          <a:noFill/>
        </p:spPr>
        <p:txBody>
          <a:bodyPr wrap="square" rtlCol="0">
            <a:spAutoFit/>
          </a:bodyPr>
          <a:lstStyle/>
          <a:p>
            <a:r>
              <a:rPr lang="en-GB" dirty="0"/>
              <a:t>1 way lighting switch</a:t>
            </a:r>
          </a:p>
        </p:txBody>
      </p:sp>
    </p:spTree>
    <p:extLst>
      <p:ext uri="{BB962C8B-B14F-4D97-AF65-F5344CB8AC3E}">
        <p14:creationId xmlns:p14="http://schemas.microsoft.com/office/powerpoint/2010/main" val="10577519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105" charset="-128"/>
                <a:cs typeface="ＭＳ Ｐゴシック" pitchFamily="-105" charset="-128"/>
              </a:rPr>
              <a:t>Building services trades: Electrotechnical (continued)</a:t>
            </a:r>
            <a:endParaRPr lang="en-GB" dirty="0"/>
          </a:p>
        </p:txBody>
      </p:sp>
      <p:pic>
        <p:nvPicPr>
          <p:cNvPr id="4098" name="Picture 2" descr="https://media.screwfix.com/is/image/ae235?src=ae235/84562_P&amp;$prodImageMedium$"/>
          <p:cNvPicPr>
            <a:picLocks noGrp="1" noChangeAspect="1" noChangeArrowheads="1"/>
          </p:cNvPicPr>
          <p:nvPr>
            <p:ph sz="quarter" idx="10"/>
          </p:nvPr>
        </p:nvPicPr>
        <p:blipFill>
          <a:blip r:embed="rId2">
            <a:extLst>
              <a:ext uri="{28A0092B-C50C-407E-A947-70E740481C1C}">
                <a14:useLocalDpi xmlns:a14="http://schemas.microsoft.com/office/drawing/2010/main"/>
              </a:ext>
            </a:extLst>
          </a:blip>
          <a:srcRect/>
          <a:stretch>
            <a:fillRect/>
          </a:stretch>
        </p:blipFill>
        <p:spPr bwMode="auto">
          <a:xfrm>
            <a:off x="827584" y="2636912"/>
            <a:ext cx="1673101" cy="167310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d1llfc0nf2uaha.cloudfront.net/storage/products/2016/03/15/thumbnails/thumbnail_p1wrjn7wvy5uk9q4.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2486517" y="4142560"/>
            <a:ext cx="3312368" cy="1109334"/>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PEL01111 - 0.75mm2 2183Y 3-Core Mains Cable, 6A, White, 10m"/>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364088" y="2265436"/>
            <a:ext cx="3048000" cy="742951"/>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FP200 Gold Fire Resistant Cable from Prysmian"/>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775220" y="4314147"/>
            <a:ext cx="1260385" cy="126038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95536" y="1492572"/>
            <a:ext cx="7272808" cy="400110"/>
          </a:xfrm>
          <a:prstGeom prst="rect">
            <a:avLst/>
          </a:prstGeom>
          <a:noFill/>
        </p:spPr>
        <p:txBody>
          <a:bodyPr wrap="square" rtlCol="0">
            <a:spAutoFit/>
          </a:bodyPr>
          <a:lstStyle/>
          <a:p>
            <a:r>
              <a:rPr lang="en-GB" dirty="0"/>
              <a:t>Below are some examples of cables used in electrical work.</a:t>
            </a:r>
          </a:p>
        </p:txBody>
      </p:sp>
      <p:sp>
        <p:nvSpPr>
          <p:cNvPr id="5" name="TextBox 4"/>
          <p:cNvSpPr txBox="1"/>
          <p:nvPr/>
        </p:nvSpPr>
        <p:spPr>
          <a:xfrm>
            <a:off x="821312" y="2636911"/>
            <a:ext cx="1302416" cy="400110"/>
          </a:xfrm>
          <a:prstGeom prst="rect">
            <a:avLst/>
          </a:prstGeom>
          <a:noFill/>
        </p:spPr>
        <p:txBody>
          <a:bodyPr wrap="square" rtlCol="0">
            <a:spAutoFit/>
          </a:bodyPr>
          <a:lstStyle/>
          <a:p>
            <a:r>
              <a:rPr lang="en-GB" dirty="0"/>
              <a:t>PVC/PVC</a:t>
            </a:r>
          </a:p>
        </p:txBody>
      </p:sp>
      <p:sp>
        <p:nvSpPr>
          <p:cNvPr id="10" name="TextBox 9"/>
          <p:cNvSpPr txBox="1"/>
          <p:nvPr/>
        </p:nvSpPr>
        <p:spPr>
          <a:xfrm>
            <a:off x="5837463" y="2055424"/>
            <a:ext cx="1152128" cy="400110"/>
          </a:xfrm>
          <a:prstGeom prst="rect">
            <a:avLst/>
          </a:prstGeom>
          <a:noFill/>
        </p:spPr>
        <p:txBody>
          <a:bodyPr wrap="square" rtlCol="0">
            <a:spAutoFit/>
          </a:bodyPr>
          <a:lstStyle/>
          <a:p>
            <a:r>
              <a:rPr lang="en-GB" dirty="0"/>
              <a:t>Flex</a:t>
            </a:r>
          </a:p>
        </p:txBody>
      </p:sp>
      <p:sp>
        <p:nvSpPr>
          <p:cNvPr id="11" name="TextBox 10"/>
          <p:cNvSpPr txBox="1"/>
          <p:nvPr/>
        </p:nvSpPr>
        <p:spPr>
          <a:xfrm>
            <a:off x="2728056" y="3909903"/>
            <a:ext cx="2829290" cy="400110"/>
          </a:xfrm>
          <a:prstGeom prst="rect">
            <a:avLst/>
          </a:prstGeom>
          <a:noFill/>
        </p:spPr>
        <p:txBody>
          <a:bodyPr wrap="square" rtlCol="0">
            <a:spAutoFit/>
          </a:bodyPr>
          <a:lstStyle/>
          <a:p>
            <a:r>
              <a:rPr lang="en-GB" dirty="0"/>
              <a:t>Steel wire armoured</a:t>
            </a:r>
          </a:p>
        </p:txBody>
      </p:sp>
      <p:sp>
        <p:nvSpPr>
          <p:cNvPr id="12" name="TextBox 11"/>
          <p:cNvSpPr txBox="1"/>
          <p:nvPr/>
        </p:nvSpPr>
        <p:spPr>
          <a:xfrm>
            <a:off x="6530818" y="3894122"/>
            <a:ext cx="2013350" cy="400110"/>
          </a:xfrm>
          <a:prstGeom prst="rect">
            <a:avLst/>
          </a:prstGeom>
          <a:noFill/>
        </p:spPr>
        <p:txBody>
          <a:bodyPr wrap="square" rtlCol="0">
            <a:spAutoFit/>
          </a:bodyPr>
          <a:lstStyle/>
          <a:p>
            <a:r>
              <a:rPr lang="en-GB" dirty="0"/>
              <a:t>Fire resistant</a:t>
            </a:r>
          </a:p>
        </p:txBody>
      </p:sp>
    </p:spTree>
    <p:extLst>
      <p:ext uri="{BB962C8B-B14F-4D97-AF65-F5344CB8AC3E}">
        <p14:creationId xmlns:p14="http://schemas.microsoft.com/office/powerpoint/2010/main" val="4227571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105" charset="-128"/>
                <a:cs typeface="ＭＳ Ｐゴシック" pitchFamily="-105" charset="-128"/>
              </a:rPr>
              <a:t>Building services trades: Electrotechnical (continued)</a:t>
            </a:r>
            <a:endParaRPr lang="en-GB" dirty="0"/>
          </a:p>
        </p:txBody>
      </p:sp>
      <p:sp>
        <p:nvSpPr>
          <p:cNvPr id="4" name="Rectangle 1"/>
          <p:cNvSpPr>
            <a:spLocks noGrp="1" noChangeArrowheads="1"/>
          </p:cNvSpPr>
          <p:nvPr>
            <p:ph sz="quarter" idx="10"/>
          </p:nvPr>
        </p:nvSpPr>
        <p:spPr bwMode="auto">
          <a:xfrm>
            <a:off x="427216" y="1474912"/>
            <a:ext cx="8229601" cy="325210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203136"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rgbClr val="333333"/>
                </a:solidFill>
                <a:effectLst/>
                <a:latin typeface="+mn-lt"/>
              </a:rPr>
              <a:t>Skills needed to be an electrician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1" i="0" u="none" strike="noStrike" cap="none" normalizeH="0" baseline="0" dirty="0">
              <a:ln>
                <a:noFill/>
              </a:ln>
              <a:solidFill>
                <a:srgbClr val="333333"/>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effectLst/>
                <a:latin typeface="+mn-lt"/>
              </a:rPr>
              <a:t>To become a successful electrician, you will require the following attributes:</a:t>
            </a:r>
          </a:p>
          <a:p>
            <a:pPr marL="342900" marR="0" lvl="0" indent="-342900" algn="l" defTabSz="914400" rtl="0" eaLnBrk="0" fontAlgn="base" latinLnBrk="0" hangingPunct="0">
              <a:lnSpc>
                <a:spcPct val="100000"/>
              </a:lnSpc>
              <a:spcBef>
                <a:spcPct val="0"/>
              </a:spcBef>
              <a:spcAft>
                <a:spcPct val="0"/>
              </a:spcAft>
              <a:buClr>
                <a:srgbClr val="0077E3"/>
              </a:buClr>
              <a:buSzTx/>
              <a:buFont typeface="Arial" panose="020B0604020202020204" pitchFamily="34" charset="0"/>
              <a:buChar char="•"/>
              <a:tabLst/>
            </a:pPr>
            <a:r>
              <a:rPr lang="en-US" altLang="en-US" dirty="0">
                <a:latin typeface="+mn-lt"/>
              </a:rPr>
              <a:t>good</a:t>
            </a:r>
            <a:r>
              <a:rPr kumimoji="0" lang="en-US" altLang="en-US" b="0" i="0" u="none" strike="noStrike" cap="none" normalizeH="0" baseline="0" dirty="0">
                <a:ln>
                  <a:noFill/>
                </a:ln>
                <a:effectLst/>
                <a:latin typeface="+mn-lt"/>
              </a:rPr>
              <a:t> practical skills</a:t>
            </a:r>
          </a:p>
          <a:p>
            <a:pPr marL="342900" marR="0" lvl="0" indent="-342900" algn="l" defTabSz="914400" rtl="0" eaLnBrk="0" fontAlgn="base" latinLnBrk="0" hangingPunct="0">
              <a:lnSpc>
                <a:spcPct val="100000"/>
              </a:lnSpc>
              <a:spcBef>
                <a:spcPct val="0"/>
              </a:spcBef>
              <a:spcAft>
                <a:spcPct val="0"/>
              </a:spcAft>
              <a:buClr>
                <a:srgbClr val="0077E3"/>
              </a:buClr>
              <a:buSzTx/>
              <a:buFont typeface="Arial" panose="020B0604020202020204" pitchFamily="34" charset="0"/>
              <a:buChar char="•"/>
              <a:tabLst/>
            </a:pPr>
            <a:r>
              <a:rPr kumimoji="0" lang="en-US" altLang="en-US" b="0" i="0" u="none" strike="noStrike" cap="none" normalizeH="0" baseline="0" dirty="0">
                <a:ln>
                  <a:noFill/>
                </a:ln>
                <a:effectLst/>
                <a:latin typeface="+mn-lt"/>
              </a:rPr>
              <a:t>good at following detailed instructions</a:t>
            </a:r>
          </a:p>
          <a:p>
            <a:pPr marL="342900" marR="0" lvl="0" indent="-342900" algn="l" defTabSz="914400" rtl="0" eaLnBrk="0" fontAlgn="base" latinLnBrk="0" hangingPunct="0">
              <a:lnSpc>
                <a:spcPct val="100000"/>
              </a:lnSpc>
              <a:spcBef>
                <a:spcPct val="0"/>
              </a:spcBef>
              <a:spcAft>
                <a:spcPct val="0"/>
              </a:spcAft>
              <a:buClr>
                <a:srgbClr val="0077E3"/>
              </a:buClr>
              <a:buSzTx/>
              <a:buFont typeface="Arial" panose="020B0604020202020204" pitchFamily="34" charset="0"/>
              <a:buChar char="•"/>
              <a:tabLst/>
            </a:pPr>
            <a:r>
              <a:rPr kumimoji="0" lang="en-US" altLang="en-US" b="0" i="0" u="none" strike="noStrike" cap="none" normalizeH="0" baseline="0" dirty="0">
                <a:ln>
                  <a:noFill/>
                </a:ln>
                <a:effectLst/>
                <a:latin typeface="+mn-lt"/>
              </a:rPr>
              <a:t>adaptable</a:t>
            </a:r>
          </a:p>
          <a:p>
            <a:pPr marL="342900" marR="0" lvl="0" indent="-342900" algn="l" defTabSz="914400" rtl="0" eaLnBrk="0" fontAlgn="base" latinLnBrk="0" hangingPunct="0">
              <a:lnSpc>
                <a:spcPct val="100000"/>
              </a:lnSpc>
              <a:spcBef>
                <a:spcPct val="0"/>
              </a:spcBef>
              <a:spcAft>
                <a:spcPct val="0"/>
              </a:spcAft>
              <a:buClr>
                <a:srgbClr val="0077E3"/>
              </a:buClr>
              <a:buSzTx/>
              <a:buFont typeface="Arial" panose="020B0604020202020204" pitchFamily="34" charset="0"/>
              <a:buChar char="•"/>
              <a:tabLst/>
            </a:pPr>
            <a:r>
              <a:rPr kumimoji="0" lang="en-US" altLang="en-US" b="0" i="0" u="none" strike="noStrike" cap="none" normalizeH="0" baseline="0" dirty="0">
                <a:ln>
                  <a:noFill/>
                </a:ln>
                <a:effectLst/>
                <a:latin typeface="+mn-lt"/>
              </a:rPr>
              <a:t>good with both heights and confined spaces</a:t>
            </a:r>
          </a:p>
          <a:p>
            <a:pPr marL="342900" marR="0" lvl="0" indent="-342900" algn="l" defTabSz="914400" rtl="0" eaLnBrk="0" fontAlgn="base" latinLnBrk="0" hangingPunct="0">
              <a:lnSpc>
                <a:spcPct val="100000"/>
              </a:lnSpc>
              <a:spcBef>
                <a:spcPct val="0"/>
              </a:spcBef>
              <a:spcAft>
                <a:spcPct val="0"/>
              </a:spcAft>
              <a:buClr>
                <a:srgbClr val="0077E3"/>
              </a:buClr>
              <a:buSzTx/>
              <a:buFont typeface="Arial" panose="020B0604020202020204" pitchFamily="34" charset="0"/>
              <a:buChar char="•"/>
              <a:tabLst/>
            </a:pPr>
            <a:r>
              <a:rPr kumimoji="0" lang="en-US" altLang="en-US" b="0" i="0" u="none" strike="noStrike" cap="none" normalizeH="0" baseline="0" dirty="0">
                <a:ln>
                  <a:noFill/>
                </a:ln>
                <a:effectLst/>
                <a:latin typeface="+mn-lt"/>
              </a:rPr>
              <a:t>careful and precise.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39705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105" charset="-128"/>
                <a:cs typeface="ＭＳ Ｐゴシック" pitchFamily="-105" charset="-128"/>
              </a:rPr>
              <a:t>Building services trades: Plumbing </a:t>
            </a:r>
            <a:endParaRPr lang="en-US" dirty="0"/>
          </a:p>
        </p:txBody>
      </p:sp>
      <p:sp>
        <p:nvSpPr>
          <p:cNvPr id="4" name="Rectangle 3"/>
          <p:cNvSpPr/>
          <p:nvPr/>
        </p:nvSpPr>
        <p:spPr>
          <a:xfrm>
            <a:off x="431160" y="1700808"/>
            <a:ext cx="8210832" cy="2862322"/>
          </a:xfrm>
          <a:prstGeom prst="rect">
            <a:avLst/>
          </a:prstGeom>
        </p:spPr>
        <p:txBody>
          <a:bodyPr wrap="square">
            <a:spAutoFit/>
          </a:bodyPr>
          <a:lstStyle/>
          <a:p>
            <a:r>
              <a:rPr lang="en-US" b="1" dirty="0"/>
              <a:t>Plumber: </a:t>
            </a:r>
            <a:r>
              <a:rPr lang="en-GB" dirty="0">
                <a:solidFill>
                  <a:srgbClr val="242424"/>
                </a:solidFill>
                <a:latin typeface="pt-serif"/>
              </a:rPr>
              <a:t>A plumber is someone who installs and maintains pipes in homes and businesses. These pipes need to be installed and maintained for potable water, drainage, irrigation and sewage, as well as other uses. </a:t>
            </a:r>
          </a:p>
          <a:p>
            <a:endParaRPr lang="en-GB" dirty="0">
              <a:solidFill>
                <a:srgbClr val="242424"/>
              </a:solidFill>
              <a:latin typeface="pt-serif"/>
            </a:endParaRPr>
          </a:p>
          <a:p>
            <a:r>
              <a:rPr lang="en-GB" dirty="0">
                <a:solidFill>
                  <a:srgbClr val="242424"/>
                </a:solidFill>
                <a:latin typeface="pt-serif"/>
              </a:rPr>
              <a:t>Plumbers can be involved in hands-on work or may work in a design capacity, drafting blueprints and helping make the installation process more efficient. This is a profession with an extensive number of possible career paths.</a:t>
            </a:r>
            <a:endParaRPr lang="en-GB" dirty="0"/>
          </a:p>
        </p:txBody>
      </p:sp>
    </p:spTree>
    <p:extLst>
      <p:ext uri="{BB962C8B-B14F-4D97-AF65-F5344CB8AC3E}">
        <p14:creationId xmlns:p14="http://schemas.microsoft.com/office/powerpoint/2010/main" val="19253650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105" charset="-128"/>
                <a:cs typeface="ＭＳ Ｐゴシック" pitchFamily="-105" charset="-128"/>
              </a:rPr>
              <a:t>Building services trades: Plumbing (continued)</a:t>
            </a:r>
            <a:endParaRPr lang="en-GB" dirty="0"/>
          </a:p>
        </p:txBody>
      </p:sp>
      <p:sp>
        <p:nvSpPr>
          <p:cNvPr id="4" name="Rectangle 1"/>
          <p:cNvSpPr>
            <a:spLocks noChangeArrowheads="1"/>
          </p:cNvSpPr>
          <p:nvPr/>
        </p:nvSpPr>
        <p:spPr bwMode="auto">
          <a:xfrm>
            <a:off x="539552" y="2089393"/>
            <a:ext cx="184731" cy="40011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chemeClr val="tx1"/>
              </a:solidFill>
              <a:effectLst/>
              <a:latin typeface="+mn-lt"/>
            </a:endParaRPr>
          </a:p>
        </p:txBody>
      </p:sp>
      <p:sp>
        <p:nvSpPr>
          <p:cNvPr id="5" name="Rectangle 2"/>
          <p:cNvSpPr>
            <a:spLocks noChangeArrowheads="1"/>
          </p:cNvSpPr>
          <p:nvPr/>
        </p:nvSpPr>
        <p:spPr bwMode="auto">
          <a:xfrm>
            <a:off x="439256" y="1710680"/>
            <a:ext cx="7859216" cy="378565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nSpc>
                <a:spcPct val="100000"/>
              </a:lnSpc>
              <a:spcBef>
                <a:spcPct val="0"/>
              </a:spcBef>
              <a:spcAft>
                <a:spcPct val="0"/>
              </a:spcAft>
            </a:pPr>
            <a:r>
              <a:rPr lang="en-US" altLang="en-US" b="1" dirty="0">
                <a:solidFill>
                  <a:srgbClr val="222222"/>
                </a:solidFill>
                <a:latin typeface="+mn-lt"/>
              </a:rPr>
              <a:t>Plumber duties and responsibilities</a:t>
            </a:r>
          </a:p>
          <a:p>
            <a:pPr lvl="0">
              <a:lnSpc>
                <a:spcPct val="100000"/>
              </a:lnSpc>
              <a:spcBef>
                <a:spcPct val="0"/>
              </a:spcBef>
              <a:spcAft>
                <a:spcPct val="0"/>
              </a:spcAft>
            </a:pPr>
            <a:endParaRPr lang="en-US" altLang="en-US" b="1" dirty="0">
              <a:solidFill>
                <a:srgbClr val="222222"/>
              </a:solidFill>
              <a:latin typeface="+mn-lt"/>
            </a:endParaRPr>
          </a:p>
          <a:p>
            <a:pPr eaLnBrk="0" hangingPunct="0"/>
            <a:r>
              <a:rPr lang="en-US" altLang="en-US" dirty="0">
                <a:solidFill>
                  <a:srgbClr val="222222"/>
                </a:solidFill>
                <a:latin typeface="+mn-lt"/>
              </a:rPr>
              <a:t>Plumbers must be able to perform the following tasks:</a:t>
            </a:r>
            <a:endParaRPr lang="en-US" altLang="en-US" dirty="0">
              <a:latin typeface="+mn-lt"/>
            </a:endParaRPr>
          </a:p>
          <a:p>
            <a:pPr marL="342900" marR="0" lvl="0" indent="-342900" algn="l" defTabSz="914400" rtl="0" eaLnBrk="0" fontAlgn="base" latinLnBrk="0" hangingPunct="0">
              <a:lnSpc>
                <a:spcPct val="100000"/>
              </a:lnSpc>
              <a:spcBef>
                <a:spcPct val="0"/>
              </a:spcBef>
              <a:spcAft>
                <a:spcPct val="0"/>
              </a:spcAft>
              <a:buClr>
                <a:srgbClr val="0077E3"/>
              </a:buClr>
              <a:buSzTx/>
              <a:buFont typeface="Arial" panose="020B0604020202020204" pitchFamily="34" charset="0"/>
              <a:buChar char="•"/>
              <a:tabLst/>
            </a:pPr>
            <a:r>
              <a:rPr kumimoji="0" lang="en-US" altLang="en-US" b="0" i="0" u="none" strike="noStrike" cap="none" normalizeH="0" baseline="0" dirty="0">
                <a:ln>
                  <a:noFill/>
                </a:ln>
                <a:solidFill>
                  <a:srgbClr val="222222"/>
                </a:solidFill>
                <a:effectLst/>
                <a:latin typeface="+mn-lt"/>
              </a:rPr>
              <a:t>Install pipes and plumbing fixtures.</a:t>
            </a:r>
          </a:p>
          <a:p>
            <a:pPr marL="342900" marR="0" lvl="0" indent="-342900" algn="l" defTabSz="914400" rtl="0" eaLnBrk="0" fontAlgn="base" latinLnBrk="0" hangingPunct="0">
              <a:lnSpc>
                <a:spcPct val="100000"/>
              </a:lnSpc>
              <a:spcBef>
                <a:spcPct val="0"/>
              </a:spcBef>
              <a:spcAft>
                <a:spcPct val="0"/>
              </a:spcAft>
              <a:buClr>
                <a:srgbClr val="0077E3"/>
              </a:buClr>
              <a:buSzTx/>
              <a:buFont typeface="Arial" panose="020B0604020202020204" pitchFamily="34" charset="0"/>
              <a:buChar char="•"/>
              <a:tabLst/>
            </a:pPr>
            <a:r>
              <a:rPr kumimoji="0" lang="en-US" altLang="en-US" b="0" i="0" u="none" strike="noStrike" cap="none" normalizeH="0" baseline="0" dirty="0">
                <a:ln>
                  <a:noFill/>
                </a:ln>
                <a:solidFill>
                  <a:srgbClr val="222222"/>
                </a:solidFill>
                <a:effectLst/>
                <a:latin typeface="+mn-lt"/>
              </a:rPr>
              <a:t>Clear obstructions from sink drains and toilets.</a:t>
            </a:r>
          </a:p>
          <a:p>
            <a:pPr marL="342900" marR="0" lvl="0" indent="-342900" algn="l" defTabSz="914400" rtl="0" eaLnBrk="0" fontAlgn="base" latinLnBrk="0" hangingPunct="0">
              <a:lnSpc>
                <a:spcPct val="100000"/>
              </a:lnSpc>
              <a:spcBef>
                <a:spcPct val="0"/>
              </a:spcBef>
              <a:spcAft>
                <a:spcPct val="0"/>
              </a:spcAft>
              <a:buClr>
                <a:srgbClr val="0077E3"/>
              </a:buClr>
              <a:buSzTx/>
              <a:buFont typeface="Arial" panose="020B0604020202020204" pitchFamily="34" charset="0"/>
              <a:buChar char="•"/>
              <a:tabLst/>
            </a:pPr>
            <a:r>
              <a:rPr kumimoji="0" lang="en-US" altLang="en-US" b="0" i="0" u="none" strike="noStrike" cap="none" normalizeH="0" baseline="0" dirty="0">
                <a:ln>
                  <a:noFill/>
                </a:ln>
                <a:solidFill>
                  <a:srgbClr val="222222"/>
                </a:solidFill>
                <a:effectLst/>
                <a:latin typeface="+mn-lt"/>
              </a:rPr>
              <a:t>Visually inspect equipment and operate test equipment such as pressure and vacuum gauges to determine the cause and location of issues.</a:t>
            </a:r>
          </a:p>
          <a:p>
            <a:pPr marL="342900" marR="0" lvl="0" indent="-342900" algn="l" defTabSz="914400" rtl="0" eaLnBrk="0" fontAlgn="base" latinLnBrk="0" hangingPunct="0">
              <a:lnSpc>
                <a:spcPct val="100000"/>
              </a:lnSpc>
              <a:spcBef>
                <a:spcPct val="0"/>
              </a:spcBef>
              <a:spcAft>
                <a:spcPct val="0"/>
              </a:spcAft>
              <a:buClr>
                <a:srgbClr val="0077E3"/>
              </a:buClr>
              <a:buSzTx/>
              <a:buFont typeface="Arial" panose="020B0604020202020204" pitchFamily="34" charset="0"/>
              <a:buChar char="•"/>
              <a:tabLst/>
            </a:pPr>
            <a:r>
              <a:rPr kumimoji="0" lang="en-US" altLang="en-US" b="0" i="0" u="none" strike="noStrike" cap="none" normalizeH="0" baseline="0" dirty="0">
                <a:ln>
                  <a:noFill/>
                </a:ln>
                <a:solidFill>
                  <a:srgbClr val="222222"/>
                </a:solidFill>
                <a:effectLst/>
                <a:latin typeface="+mn-lt"/>
              </a:rPr>
              <a:t>Troubleshoot problems and decide how to fix them.</a:t>
            </a:r>
          </a:p>
          <a:p>
            <a:pPr marL="342900" marR="0" lvl="0" indent="-342900" algn="l" defTabSz="914400" rtl="0" eaLnBrk="0" fontAlgn="base" latinLnBrk="0" hangingPunct="0">
              <a:lnSpc>
                <a:spcPct val="100000"/>
              </a:lnSpc>
              <a:spcBef>
                <a:spcPct val="0"/>
              </a:spcBef>
              <a:spcAft>
                <a:spcPct val="0"/>
              </a:spcAft>
              <a:buClr>
                <a:srgbClr val="0077E3"/>
              </a:buClr>
              <a:buSzTx/>
              <a:buFont typeface="Arial" panose="020B0604020202020204" pitchFamily="34" charset="0"/>
              <a:buChar char="•"/>
              <a:tabLst/>
            </a:pPr>
            <a:r>
              <a:rPr kumimoji="0" lang="en-US" altLang="en-US" b="0" i="0" u="none" strike="noStrike" cap="none" normalizeH="0" baseline="0" dirty="0">
                <a:ln>
                  <a:noFill/>
                </a:ln>
                <a:solidFill>
                  <a:srgbClr val="222222"/>
                </a:solidFill>
                <a:effectLst/>
                <a:latin typeface="+mn-lt"/>
              </a:rPr>
              <a:t>Repair pipes and plumbing fixtures.</a:t>
            </a:r>
          </a:p>
          <a:p>
            <a:pPr marL="342900" marR="0" lvl="0" indent="-342900" algn="l" defTabSz="914400" rtl="0" eaLnBrk="0" fontAlgn="base" latinLnBrk="0" hangingPunct="0">
              <a:lnSpc>
                <a:spcPct val="100000"/>
              </a:lnSpc>
              <a:spcBef>
                <a:spcPct val="0"/>
              </a:spcBef>
              <a:spcAft>
                <a:spcPct val="0"/>
              </a:spcAft>
              <a:buClr>
                <a:srgbClr val="0077E3"/>
              </a:buClr>
              <a:buSzTx/>
              <a:buFont typeface="Arial" panose="020B0604020202020204" pitchFamily="34" charset="0"/>
              <a:buChar char="•"/>
              <a:tabLst/>
            </a:pPr>
            <a:r>
              <a:rPr kumimoji="0" lang="en-US" altLang="en-US" b="0" i="0" u="none" strike="noStrike" cap="none" normalizeH="0" baseline="0" dirty="0">
                <a:ln>
                  <a:noFill/>
                </a:ln>
                <a:solidFill>
                  <a:srgbClr val="222222"/>
                </a:solidFill>
                <a:effectLst/>
                <a:latin typeface="+mn-lt"/>
              </a:rPr>
              <a:t>Estimate costs of installations and repairs.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chemeClr val="tx1"/>
              </a:solidFill>
              <a:effectLst/>
              <a:latin typeface="+mn-lt"/>
            </a:endParaRPr>
          </a:p>
        </p:txBody>
      </p:sp>
    </p:spTree>
    <p:extLst>
      <p:ext uri="{BB962C8B-B14F-4D97-AF65-F5344CB8AC3E}">
        <p14:creationId xmlns:p14="http://schemas.microsoft.com/office/powerpoint/2010/main" val="424468968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7d91badd-8922-4db1-9652-4fbca8a6b7df"/>
    <ds:schemaRef ds:uri="http://purl.org/dc/elements/1.1/"/>
    <ds:schemaRef ds:uri="http://schemas.microsoft.com/office/2006/metadata/properties"/>
    <ds:schemaRef ds:uri="1c5831b9-66da-4f16-a409-834213ecdb8e"/>
    <ds:schemaRef ds:uri="http://www.w3.org/XML/1998/namespace"/>
    <ds:schemaRef ds:uri="http://purl.org/dc/dcmitype/"/>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2909</TotalTime>
  <Words>1085</Words>
  <Application>Microsoft Office PowerPoint</Application>
  <PresentationFormat>On-screen Show (4:3)</PresentationFormat>
  <Paragraphs>119</Paragraphs>
  <Slides>21</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Lucida Grande</vt:lpstr>
      <vt:lpstr>pt-serif</vt:lpstr>
      <vt:lpstr>Times New Roman</vt:lpstr>
      <vt:lpstr>Default Design</vt:lpstr>
      <vt:lpstr> PowerPoint 2: Building services engineering trades</vt:lpstr>
      <vt:lpstr>Building services trades</vt:lpstr>
      <vt:lpstr>Building services trades: Electrotechnical </vt:lpstr>
      <vt:lpstr>Building services trades: Electrotechnical (continued) </vt:lpstr>
      <vt:lpstr>Building services trades: Electrotechnical (continued)</vt:lpstr>
      <vt:lpstr>Building services trades: Electrotechnical (continued)</vt:lpstr>
      <vt:lpstr>Building services trades: Electrotechnical (continued)</vt:lpstr>
      <vt:lpstr>Building services trades: Plumbing </vt:lpstr>
      <vt:lpstr>Building services trades: Plumbing (continued)</vt:lpstr>
      <vt:lpstr>Building services trades: Plumbing (continued) </vt:lpstr>
      <vt:lpstr>Building services trades: Plumbing (continued)</vt:lpstr>
      <vt:lpstr>Building services trades: Heating and ventilation</vt:lpstr>
      <vt:lpstr>Building services trades: Heating and ventilation (continued)</vt:lpstr>
      <vt:lpstr>Building services trades: Heating and ventilation (continued) </vt:lpstr>
      <vt:lpstr>Building services trades: Heating and ventilation (continued) </vt:lpstr>
      <vt:lpstr>Building services trades: Heating and ventilation (continued) </vt:lpstr>
      <vt:lpstr>Building services trades: Heating and ventilation (continued) </vt:lpstr>
      <vt:lpstr>Building service trades: Refrigeration and air conditioning engineer</vt:lpstr>
      <vt:lpstr>Building service trades: Refrigeration and air conditioning (continued)</vt:lpstr>
      <vt:lpstr>Building services trades: Gas installation engineering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Rachael Harrison</cp:lastModifiedBy>
  <cp:revision>207</cp:revision>
  <dcterms:created xsi:type="dcterms:W3CDTF">2013-05-28T00:38:54Z</dcterms:created>
  <dcterms:modified xsi:type="dcterms:W3CDTF">2021-01-04T17:28:02Z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