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3" r:id="rId6"/>
    <p:sldId id="354" r:id="rId7"/>
    <p:sldId id="328" r:id="rId8"/>
    <p:sldId id="345" r:id="rId9"/>
    <p:sldId id="351" r:id="rId10"/>
    <p:sldId id="342" r:id="rId11"/>
    <p:sldId id="347" r:id="rId12"/>
    <p:sldId id="341" r:id="rId13"/>
    <p:sldId id="348" r:id="rId14"/>
    <p:sldId id="343" r:id="rId15"/>
    <p:sldId id="344" r:id="rId16"/>
    <p:sldId id="349" r:id="rId17"/>
    <p:sldId id="350" r:id="rId18"/>
    <p:sldId id="331" r:id="rId19"/>
    <p:sldId id="352"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12" clrIdx="0">
    <p:extLst>
      <p:ext uri="{19B8F6BF-5375-455C-9EA6-DF929625EA0E}">
        <p15:presenceInfo xmlns:p15="http://schemas.microsoft.com/office/powerpoint/2012/main" userId="S-1-5-21-2141923205-296626691-623648099-42385" providerId="AD"/>
      </p:ext>
    </p:extLst>
  </p:cmAuthor>
  <p:cmAuthor id="2" name="Claire Brooks" initials="CB" lastIdx="1" clrIdx="1">
    <p:extLst>
      <p:ext uri="{19B8F6BF-5375-455C-9EA6-DF929625EA0E}">
        <p15:presenceInfo xmlns:p15="http://schemas.microsoft.com/office/powerpoint/2012/main" userId="S::Claire.Brooks@cityandguilds.com::045b5ce1-bb15-4c22-aa7e-c7b6009499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0077E3"/>
    <a:srgbClr val="000000"/>
    <a:srgbClr val="E30613"/>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69"/>
    <p:restoredTop sz="93792" autoAdjust="0"/>
  </p:normalViewPr>
  <p:slideViewPr>
    <p:cSldViewPr showGuides="1">
      <p:cViewPr>
        <p:scale>
          <a:sx n="66" d="100"/>
          <a:sy n="66" d="100"/>
        </p:scale>
        <p:origin x="1056" y="-1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C9C26DCB-8B55-42B7-8382-0943EE797CAD}"/>
    <pc:docChg chg="undo custSel modSld">
      <pc:chgData name="Rachael Harrison" userId="3d0f6613-2183-48a7-8949-7da9e40c01c7" providerId="ADAL" clId="{C9C26DCB-8B55-42B7-8382-0943EE797CAD}" dt="2021-01-04T16:45:38.205" v="443" actId="1076"/>
      <pc:docMkLst>
        <pc:docMk/>
      </pc:docMkLst>
      <pc:sldChg chg="modSp mod">
        <pc:chgData name="Rachael Harrison" userId="3d0f6613-2183-48a7-8949-7da9e40c01c7" providerId="ADAL" clId="{C9C26DCB-8B55-42B7-8382-0943EE797CAD}" dt="2021-01-04T15:51:42.641" v="0" actId="6549"/>
        <pc:sldMkLst>
          <pc:docMk/>
          <pc:sldMk cId="0" sldId="256"/>
        </pc:sldMkLst>
        <pc:spChg chg="mod">
          <ac:chgData name="Rachael Harrison" userId="3d0f6613-2183-48a7-8949-7da9e40c01c7" providerId="ADAL" clId="{C9C26DCB-8B55-42B7-8382-0943EE797CAD}" dt="2021-01-04T15:51:42.641" v="0" actId="6549"/>
          <ac:spMkLst>
            <pc:docMk/>
            <pc:sldMk cId="0" sldId="256"/>
            <ac:spMk id="2053" creationId="{00000000-0000-0000-0000-000000000000}"/>
          </ac:spMkLst>
        </pc:spChg>
      </pc:sldChg>
      <pc:sldChg chg="modSp mod">
        <pc:chgData name="Rachael Harrison" userId="3d0f6613-2183-48a7-8949-7da9e40c01c7" providerId="ADAL" clId="{C9C26DCB-8B55-42B7-8382-0943EE797CAD}" dt="2021-01-04T15:53:19.634" v="140" actId="313"/>
        <pc:sldMkLst>
          <pc:docMk/>
          <pc:sldMk cId="0" sldId="328"/>
        </pc:sldMkLst>
        <pc:spChg chg="mod">
          <ac:chgData name="Rachael Harrison" userId="3d0f6613-2183-48a7-8949-7da9e40c01c7" providerId="ADAL" clId="{C9C26DCB-8B55-42B7-8382-0943EE797CAD}" dt="2021-01-04T15:53:19.634" v="140" actId="313"/>
          <ac:spMkLst>
            <pc:docMk/>
            <pc:sldMk cId="0" sldId="328"/>
            <ac:spMk id="3075" creationId="{00000000-0000-0000-0000-000000000000}"/>
          </ac:spMkLst>
        </pc:spChg>
      </pc:sldChg>
      <pc:sldChg chg="modSp mod">
        <pc:chgData name="Rachael Harrison" userId="3d0f6613-2183-48a7-8949-7da9e40c01c7" providerId="ADAL" clId="{C9C26DCB-8B55-42B7-8382-0943EE797CAD}" dt="2021-01-04T16:44:59.580" v="434" actId="20577"/>
        <pc:sldMkLst>
          <pc:docMk/>
          <pc:sldMk cId="0" sldId="331"/>
        </pc:sldMkLst>
        <pc:spChg chg="mod">
          <ac:chgData name="Rachael Harrison" userId="3d0f6613-2183-48a7-8949-7da9e40c01c7" providerId="ADAL" clId="{C9C26DCB-8B55-42B7-8382-0943EE797CAD}" dt="2021-01-04T16:44:49.475" v="430" actId="20577"/>
          <ac:spMkLst>
            <pc:docMk/>
            <pc:sldMk cId="0" sldId="331"/>
            <ac:spMk id="3" creationId="{00000000-0000-0000-0000-000000000000}"/>
          </ac:spMkLst>
        </pc:spChg>
        <pc:spChg chg="mod">
          <ac:chgData name="Rachael Harrison" userId="3d0f6613-2183-48a7-8949-7da9e40c01c7" providerId="ADAL" clId="{C9C26DCB-8B55-42B7-8382-0943EE797CAD}" dt="2021-01-04T16:44:59.580" v="434" actId="20577"/>
          <ac:spMkLst>
            <pc:docMk/>
            <pc:sldMk cId="0" sldId="331"/>
            <ac:spMk id="9" creationId="{17CB1540-DEDB-4AB6-9077-C811D33544B3}"/>
          </ac:spMkLst>
        </pc:spChg>
      </pc:sldChg>
      <pc:sldChg chg="modSp mod">
        <pc:chgData name="Rachael Harrison" userId="3d0f6613-2183-48a7-8949-7da9e40c01c7" providerId="ADAL" clId="{C9C26DCB-8B55-42B7-8382-0943EE797CAD}" dt="2021-01-04T16:00:46.296" v="259" actId="5793"/>
        <pc:sldMkLst>
          <pc:docMk/>
          <pc:sldMk cId="1925365049" sldId="342"/>
        </pc:sldMkLst>
        <pc:spChg chg="mod">
          <ac:chgData name="Rachael Harrison" userId="3d0f6613-2183-48a7-8949-7da9e40c01c7" providerId="ADAL" clId="{C9C26DCB-8B55-42B7-8382-0943EE797CAD}" dt="2021-01-04T16:00:46.296" v="259" actId="5793"/>
          <ac:spMkLst>
            <pc:docMk/>
            <pc:sldMk cId="1925365049" sldId="342"/>
            <ac:spMk id="3" creationId="{00000000-0000-0000-0000-000000000000}"/>
          </ac:spMkLst>
        </pc:spChg>
        <pc:spChg chg="mod">
          <ac:chgData name="Rachael Harrison" userId="3d0f6613-2183-48a7-8949-7da9e40c01c7" providerId="ADAL" clId="{C9C26DCB-8B55-42B7-8382-0943EE797CAD}" dt="2021-01-04T15:59:21.725" v="188" actId="1076"/>
          <ac:spMkLst>
            <pc:docMk/>
            <pc:sldMk cId="1925365049" sldId="342"/>
            <ac:spMk id="7" creationId="{26AE27C2-775A-4457-8C05-9A1A8C8E5AED}"/>
          </ac:spMkLst>
        </pc:spChg>
        <pc:spChg chg="mod">
          <ac:chgData name="Rachael Harrison" userId="3d0f6613-2183-48a7-8949-7da9e40c01c7" providerId="ADAL" clId="{C9C26DCB-8B55-42B7-8382-0943EE797CAD}" dt="2021-01-04T15:59:17.430" v="187" actId="1076"/>
          <ac:spMkLst>
            <pc:docMk/>
            <pc:sldMk cId="1925365049" sldId="342"/>
            <ac:spMk id="9" creationId="{9EBBC66F-7C1C-467E-B4F2-15F3816E6184}"/>
          </ac:spMkLst>
        </pc:spChg>
      </pc:sldChg>
      <pc:sldChg chg="modSp mod">
        <pc:chgData name="Rachael Harrison" userId="3d0f6613-2183-48a7-8949-7da9e40c01c7" providerId="ADAL" clId="{C9C26DCB-8B55-42B7-8382-0943EE797CAD}" dt="2021-01-04T16:41:10.372" v="288" actId="20577"/>
        <pc:sldMkLst>
          <pc:docMk/>
          <pc:sldMk cId="3247745745" sldId="343"/>
        </pc:sldMkLst>
        <pc:spChg chg="mod">
          <ac:chgData name="Rachael Harrison" userId="3d0f6613-2183-48a7-8949-7da9e40c01c7" providerId="ADAL" clId="{C9C26DCB-8B55-42B7-8382-0943EE797CAD}" dt="2021-01-04T16:41:10.372" v="288" actId="20577"/>
          <ac:spMkLst>
            <pc:docMk/>
            <pc:sldMk cId="3247745745" sldId="343"/>
            <ac:spMk id="3" creationId="{00000000-0000-0000-0000-000000000000}"/>
          </ac:spMkLst>
        </pc:spChg>
      </pc:sldChg>
      <pc:sldChg chg="modSp mod">
        <pc:chgData name="Rachael Harrison" userId="3d0f6613-2183-48a7-8949-7da9e40c01c7" providerId="ADAL" clId="{C9C26DCB-8B55-42B7-8382-0943EE797CAD}" dt="2021-01-04T16:41:55.676" v="316" actId="20577"/>
        <pc:sldMkLst>
          <pc:docMk/>
          <pc:sldMk cId="3914067900" sldId="344"/>
        </pc:sldMkLst>
        <pc:spChg chg="mod">
          <ac:chgData name="Rachael Harrison" userId="3d0f6613-2183-48a7-8949-7da9e40c01c7" providerId="ADAL" clId="{C9C26DCB-8B55-42B7-8382-0943EE797CAD}" dt="2021-01-04T16:41:55.676" v="316" actId="20577"/>
          <ac:spMkLst>
            <pc:docMk/>
            <pc:sldMk cId="3914067900" sldId="344"/>
            <ac:spMk id="3" creationId="{00000000-0000-0000-0000-000000000000}"/>
          </ac:spMkLst>
        </pc:spChg>
      </pc:sldChg>
      <pc:sldChg chg="modSp mod">
        <pc:chgData name="Rachael Harrison" userId="3d0f6613-2183-48a7-8949-7da9e40c01c7" providerId="ADAL" clId="{C9C26DCB-8B55-42B7-8382-0943EE797CAD}" dt="2021-01-04T16:43:34.941" v="367" actId="20577"/>
        <pc:sldMkLst>
          <pc:docMk/>
          <pc:sldMk cId="1562013074" sldId="345"/>
        </pc:sldMkLst>
        <pc:spChg chg="mod">
          <ac:chgData name="Rachael Harrison" userId="3d0f6613-2183-48a7-8949-7da9e40c01c7" providerId="ADAL" clId="{C9C26DCB-8B55-42B7-8382-0943EE797CAD}" dt="2021-01-04T15:54:26.631" v="154" actId="20577"/>
          <ac:spMkLst>
            <pc:docMk/>
            <pc:sldMk cId="1562013074" sldId="345"/>
            <ac:spMk id="10" creationId="{8E023832-7C5A-484A-AC97-32A52C3C203A}"/>
          </ac:spMkLst>
        </pc:spChg>
        <pc:spChg chg="mod">
          <ac:chgData name="Rachael Harrison" userId="3d0f6613-2183-48a7-8949-7da9e40c01c7" providerId="ADAL" clId="{C9C26DCB-8B55-42B7-8382-0943EE797CAD}" dt="2021-01-04T16:43:34.941" v="367" actId="20577"/>
          <ac:spMkLst>
            <pc:docMk/>
            <pc:sldMk cId="1562013074" sldId="345"/>
            <ac:spMk id="3074" creationId="{00000000-0000-0000-0000-000000000000}"/>
          </ac:spMkLst>
        </pc:spChg>
        <pc:spChg chg="mod">
          <ac:chgData name="Rachael Harrison" userId="3d0f6613-2183-48a7-8949-7da9e40c01c7" providerId="ADAL" clId="{C9C26DCB-8B55-42B7-8382-0943EE797CAD}" dt="2021-01-04T15:54:08.968" v="152" actId="6549"/>
          <ac:spMkLst>
            <pc:docMk/>
            <pc:sldMk cId="1562013074" sldId="345"/>
            <ac:spMk id="3075" creationId="{00000000-0000-0000-0000-000000000000}"/>
          </ac:spMkLst>
        </pc:spChg>
      </pc:sldChg>
      <pc:sldChg chg="modSp mod">
        <pc:chgData name="Rachael Harrison" userId="3d0f6613-2183-48a7-8949-7da9e40c01c7" providerId="ADAL" clId="{C9C26DCB-8B55-42B7-8382-0943EE797CAD}" dt="2021-01-04T16:43:49.556" v="383" actId="20577"/>
        <pc:sldMkLst>
          <pc:docMk/>
          <pc:sldMk cId="2272230070" sldId="347"/>
        </pc:sldMkLst>
        <pc:spChg chg="mod">
          <ac:chgData name="Rachael Harrison" userId="3d0f6613-2183-48a7-8949-7da9e40c01c7" providerId="ADAL" clId="{C9C26DCB-8B55-42B7-8382-0943EE797CAD}" dt="2021-01-04T16:43:49.556" v="383" actId="20577"/>
          <ac:spMkLst>
            <pc:docMk/>
            <pc:sldMk cId="2272230070" sldId="347"/>
            <ac:spMk id="2" creationId="{00000000-0000-0000-0000-000000000000}"/>
          </ac:spMkLst>
        </pc:spChg>
        <pc:spChg chg="mod">
          <ac:chgData name="Rachael Harrison" userId="3d0f6613-2183-48a7-8949-7da9e40c01c7" providerId="ADAL" clId="{C9C26DCB-8B55-42B7-8382-0943EE797CAD}" dt="2021-01-04T16:01:20.372" v="265" actId="20577"/>
          <ac:spMkLst>
            <pc:docMk/>
            <pc:sldMk cId="2272230070" sldId="347"/>
            <ac:spMk id="3" creationId="{00000000-0000-0000-0000-000000000000}"/>
          </ac:spMkLst>
        </pc:spChg>
        <pc:spChg chg="mod">
          <ac:chgData name="Rachael Harrison" userId="3d0f6613-2183-48a7-8949-7da9e40c01c7" providerId="ADAL" clId="{C9C26DCB-8B55-42B7-8382-0943EE797CAD}" dt="2021-01-04T16:01:09.767" v="264" actId="1038"/>
          <ac:spMkLst>
            <pc:docMk/>
            <pc:sldMk cId="2272230070" sldId="347"/>
            <ac:spMk id="5" creationId="{8655830E-E06C-4FC3-A65E-BF5516CC9D61}"/>
          </ac:spMkLst>
        </pc:spChg>
      </pc:sldChg>
      <pc:sldChg chg="modSp mod">
        <pc:chgData name="Rachael Harrison" userId="3d0f6613-2183-48a7-8949-7da9e40c01c7" providerId="ADAL" clId="{C9C26DCB-8B55-42B7-8382-0943EE797CAD}" dt="2021-01-04T16:43:55.909" v="395" actId="20577"/>
        <pc:sldMkLst>
          <pc:docMk/>
          <pc:sldMk cId="171611990" sldId="348"/>
        </pc:sldMkLst>
        <pc:spChg chg="mod">
          <ac:chgData name="Rachael Harrison" userId="3d0f6613-2183-48a7-8949-7da9e40c01c7" providerId="ADAL" clId="{C9C26DCB-8B55-42B7-8382-0943EE797CAD}" dt="2021-01-04T16:43:55.909" v="395" actId="20577"/>
          <ac:spMkLst>
            <pc:docMk/>
            <pc:sldMk cId="171611990" sldId="348"/>
            <ac:spMk id="2" creationId="{00000000-0000-0000-0000-000000000000}"/>
          </ac:spMkLst>
        </pc:spChg>
        <pc:spChg chg="mod">
          <ac:chgData name="Rachael Harrison" userId="3d0f6613-2183-48a7-8949-7da9e40c01c7" providerId="ADAL" clId="{C9C26DCB-8B55-42B7-8382-0943EE797CAD}" dt="2021-01-04T16:40:19.685" v="266" actId="20577"/>
          <ac:spMkLst>
            <pc:docMk/>
            <pc:sldMk cId="171611990" sldId="348"/>
            <ac:spMk id="3" creationId="{00000000-0000-0000-0000-000000000000}"/>
          </ac:spMkLst>
        </pc:spChg>
      </pc:sldChg>
      <pc:sldChg chg="modSp mod">
        <pc:chgData name="Rachael Harrison" userId="3d0f6613-2183-48a7-8949-7da9e40c01c7" providerId="ADAL" clId="{C9C26DCB-8B55-42B7-8382-0943EE797CAD}" dt="2021-01-04T16:43:03.470" v="341" actId="1076"/>
        <pc:sldMkLst>
          <pc:docMk/>
          <pc:sldMk cId="2835319960" sldId="349"/>
        </pc:sldMkLst>
        <pc:spChg chg="mod">
          <ac:chgData name="Rachael Harrison" userId="3d0f6613-2183-48a7-8949-7da9e40c01c7" providerId="ADAL" clId="{C9C26DCB-8B55-42B7-8382-0943EE797CAD}" dt="2021-01-04T16:42:14.348" v="328" actId="20577"/>
          <ac:spMkLst>
            <pc:docMk/>
            <pc:sldMk cId="2835319960" sldId="349"/>
            <ac:spMk id="2" creationId="{00000000-0000-0000-0000-000000000000}"/>
          </ac:spMkLst>
        </pc:spChg>
        <pc:spChg chg="mod">
          <ac:chgData name="Rachael Harrison" userId="3d0f6613-2183-48a7-8949-7da9e40c01c7" providerId="ADAL" clId="{C9C26DCB-8B55-42B7-8382-0943EE797CAD}" dt="2021-01-04T16:43:03.470" v="341" actId="1076"/>
          <ac:spMkLst>
            <pc:docMk/>
            <pc:sldMk cId="2835319960" sldId="349"/>
            <ac:spMk id="3" creationId="{00000000-0000-0000-0000-000000000000}"/>
          </ac:spMkLst>
        </pc:spChg>
      </pc:sldChg>
      <pc:sldChg chg="modSp mod">
        <pc:chgData name="Rachael Harrison" userId="3d0f6613-2183-48a7-8949-7da9e40c01c7" providerId="ADAL" clId="{C9C26DCB-8B55-42B7-8382-0943EE797CAD}" dt="2021-01-04T16:43:17.709" v="355" actId="1076"/>
        <pc:sldMkLst>
          <pc:docMk/>
          <pc:sldMk cId="2911316261" sldId="350"/>
        </pc:sldMkLst>
        <pc:spChg chg="mod">
          <ac:chgData name="Rachael Harrison" userId="3d0f6613-2183-48a7-8949-7da9e40c01c7" providerId="ADAL" clId="{C9C26DCB-8B55-42B7-8382-0943EE797CAD}" dt="2021-01-04T16:43:10.284" v="353" actId="20577"/>
          <ac:spMkLst>
            <pc:docMk/>
            <pc:sldMk cId="2911316261" sldId="350"/>
            <ac:spMk id="2" creationId="{00000000-0000-0000-0000-000000000000}"/>
          </ac:spMkLst>
        </pc:spChg>
        <pc:spChg chg="mod">
          <ac:chgData name="Rachael Harrison" userId="3d0f6613-2183-48a7-8949-7da9e40c01c7" providerId="ADAL" clId="{C9C26DCB-8B55-42B7-8382-0943EE797CAD}" dt="2021-01-04T16:43:17.709" v="355" actId="1076"/>
          <ac:spMkLst>
            <pc:docMk/>
            <pc:sldMk cId="2911316261" sldId="350"/>
            <ac:spMk id="4" creationId="{D8AF3CF5-105C-499D-AD98-3F114C60E042}"/>
          </ac:spMkLst>
        </pc:spChg>
        <pc:picChg chg="mod">
          <ac:chgData name="Rachael Harrison" userId="3d0f6613-2183-48a7-8949-7da9e40c01c7" providerId="ADAL" clId="{C9C26DCB-8B55-42B7-8382-0943EE797CAD}" dt="2021-01-04T16:43:14.095" v="354" actId="14100"/>
          <ac:picMkLst>
            <pc:docMk/>
            <pc:sldMk cId="2911316261" sldId="350"/>
            <ac:picMk id="8" creationId="{0CF53A32-5C1B-41C7-9B14-643C9EEF84A8}"/>
          </ac:picMkLst>
        </pc:picChg>
      </pc:sldChg>
      <pc:sldChg chg="modSp mod">
        <pc:chgData name="Rachael Harrison" userId="3d0f6613-2183-48a7-8949-7da9e40c01c7" providerId="ADAL" clId="{C9C26DCB-8B55-42B7-8382-0943EE797CAD}" dt="2021-01-04T15:59:09.174" v="186" actId="20577"/>
        <pc:sldMkLst>
          <pc:docMk/>
          <pc:sldMk cId="426032994" sldId="351"/>
        </pc:sldMkLst>
        <pc:spChg chg="mod">
          <ac:chgData name="Rachael Harrison" userId="3d0f6613-2183-48a7-8949-7da9e40c01c7" providerId="ADAL" clId="{C9C26DCB-8B55-42B7-8382-0943EE797CAD}" dt="2021-01-04T15:58:25.641" v="168" actId="20577"/>
          <ac:spMkLst>
            <pc:docMk/>
            <pc:sldMk cId="426032994" sldId="351"/>
            <ac:spMk id="3074" creationId="{00000000-0000-0000-0000-000000000000}"/>
          </ac:spMkLst>
        </pc:spChg>
        <pc:spChg chg="mod">
          <ac:chgData name="Rachael Harrison" userId="3d0f6613-2183-48a7-8949-7da9e40c01c7" providerId="ADAL" clId="{C9C26DCB-8B55-42B7-8382-0943EE797CAD}" dt="2021-01-04T15:59:09.174" v="186" actId="20577"/>
          <ac:spMkLst>
            <pc:docMk/>
            <pc:sldMk cId="426032994" sldId="351"/>
            <ac:spMk id="3075" creationId="{00000000-0000-0000-0000-000000000000}"/>
          </ac:spMkLst>
        </pc:spChg>
      </pc:sldChg>
      <pc:sldChg chg="modSp mod">
        <pc:chgData name="Rachael Harrison" userId="3d0f6613-2183-48a7-8949-7da9e40c01c7" providerId="ADAL" clId="{C9C26DCB-8B55-42B7-8382-0943EE797CAD}" dt="2021-01-04T16:45:38.205" v="443" actId="1076"/>
        <pc:sldMkLst>
          <pc:docMk/>
          <pc:sldMk cId="179542764" sldId="352"/>
        </pc:sldMkLst>
        <pc:spChg chg="mod">
          <ac:chgData name="Rachael Harrison" userId="3d0f6613-2183-48a7-8949-7da9e40c01c7" providerId="ADAL" clId="{C9C26DCB-8B55-42B7-8382-0943EE797CAD}" dt="2021-01-04T16:44:10.417" v="410" actId="14100"/>
          <ac:spMkLst>
            <pc:docMk/>
            <pc:sldMk cId="179542764" sldId="352"/>
            <ac:spMk id="2" creationId="{00000000-0000-0000-0000-000000000000}"/>
          </ac:spMkLst>
        </pc:spChg>
        <pc:spChg chg="mod">
          <ac:chgData name="Rachael Harrison" userId="3d0f6613-2183-48a7-8949-7da9e40c01c7" providerId="ADAL" clId="{C9C26DCB-8B55-42B7-8382-0943EE797CAD}" dt="2021-01-04T16:45:38.205" v="443" actId="1076"/>
          <ac:spMkLst>
            <pc:docMk/>
            <pc:sldMk cId="179542764" sldId="352"/>
            <ac:spMk id="3" creationId="{00000000-0000-0000-0000-000000000000}"/>
          </ac:spMkLst>
        </pc:spChg>
      </pc:sldChg>
      <pc:sldChg chg="modSp mod">
        <pc:chgData name="Rachael Harrison" userId="3d0f6613-2183-48a7-8949-7da9e40c01c7" providerId="ADAL" clId="{C9C26DCB-8B55-42B7-8382-0943EE797CAD}" dt="2021-01-04T15:52:49.260" v="135" actId="20577"/>
        <pc:sldMkLst>
          <pc:docMk/>
          <pc:sldMk cId="3694772240" sldId="353"/>
        </pc:sldMkLst>
        <pc:spChg chg="mod">
          <ac:chgData name="Rachael Harrison" userId="3d0f6613-2183-48a7-8949-7da9e40c01c7" providerId="ADAL" clId="{C9C26DCB-8B55-42B7-8382-0943EE797CAD}" dt="2021-01-04T15:52:09.951" v="29" actId="20577"/>
          <ac:spMkLst>
            <pc:docMk/>
            <pc:sldMk cId="3694772240" sldId="353"/>
            <ac:spMk id="3074" creationId="{00000000-0000-0000-0000-000000000000}"/>
          </ac:spMkLst>
        </pc:spChg>
        <pc:spChg chg="mod">
          <ac:chgData name="Rachael Harrison" userId="3d0f6613-2183-48a7-8949-7da9e40c01c7" providerId="ADAL" clId="{C9C26DCB-8B55-42B7-8382-0943EE797CAD}" dt="2021-01-04T15:52:49.260" v="135" actId="20577"/>
          <ac:spMkLst>
            <pc:docMk/>
            <pc:sldMk cId="3694772240" sldId="353"/>
            <ac:spMk id="3075"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C18C3A-CEAE-4351-8053-0B5242016F23}"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E604335A-8E8D-44DF-8D6C-DC9B456E1D22}">
      <dgm:prSet phldrT="[Text]"/>
      <dgm:spPr/>
      <dgm:t>
        <a:bodyPr/>
        <a:lstStyle/>
        <a:p>
          <a:r>
            <a:rPr lang="en-GB" b="1" dirty="0">
              <a:solidFill>
                <a:srgbClr val="000000"/>
              </a:solidFill>
            </a:rPr>
            <a:t>Construction trades</a:t>
          </a:r>
        </a:p>
      </dgm:t>
    </dgm:pt>
    <dgm:pt modelId="{D170BA5E-46FA-47F6-B486-41724CC0F111}" type="parTrans" cxnId="{0F62EC54-E8C2-43F2-89EC-C483871A410D}">
      <dgm:prSet/>
      <dgm:spPr/>
      <dgm:t>
        <a:bodyPr/>
        <a:lstStyle/>
        <a:p>
          <a:endParaRPr lang="en-GB"/>
        </a:p>
      </dgm:t>
    </dgm:pt>
    <dgm:pt modelId="{1D8885AF-76B8-4E27-8C45-CBBA5766EAD0}" type="sibTrans" cxnId="{0F62EC54-E8C2-43F2-89EC-C483871A410D}">
      <dgm:prSet/>
      <dgm:spPr/>
      <dgm:t>
        <a:bodyPr/>
        <a:lstStyle/>
        <a:p>
          <a:endParaRPr lang="en-GB"/>
        </a:p>
      </dgm:t>
    </dgm:pt>
    <dgm:pt modelId="{77328C38-1BBA-4B93-8B2A-D29617376606}">
      <dgm:prSet phldrT="[Text]" custT="1"/>
      <dgm:spPr/>
      <dgm:t>
        <a:bodyPr/>
        <a:lstStyle/>
        <a:p>
          <a:r>
            <a:rPr lang="en-GB" sz="1400" dirty="0">
              <a:solidFill>
                <a:srgbClr val="000000"/>
              </a:solidFill>
            </a:rPr>
            <a:t>Trowel occupations</a:t>
          </a:r>
        </a:p>
      </dgm:t>
    </dgm:pt>
    <dgm:pt modelId="{92F59707-CFEE-4AF5-BA4C-F24394A66B22}" type="parTrans" cxnId="{1002E73C-CCB5-4463-B262-6BF23EFC14F2}">
      <dgm:prSet/>
      <dgm:spPr/>
      <dgm:t>
        <a:bodyPr/>
        <a:lstStyle/>
        <a:p>
          <a:endParaRPr lang="en-GB"/>
        </a:p>
      </dgm:t>
    </dgm:pt>
    <dgm:pt modelId="{E9411335-3243-4110-9BBB-756FD9A43DF3}" type="sibTrans" cxnId="{1002E73C-CCB5-4463-B262-6BF23EFC14F2}">
      <dgm:prSet/>
      <dgm:spPr/>
      <dgm:t>
        <a:bodyPr/>
        <a:lstStyle/>
        <a:p>
          <a:endParaRPr lang="en-GB"/>
        </a:p>
      </dgm:t>
    </dgm:pt>
    <dgm:pt modelId="{8AADCF1D-3A71-4670-9F45-2991CBBC1F0D}">
      <dgm:prSet phldrT="[Text]"/>
      <dgm:spPr/>
      <dgm:t>
        <a:bodyPr/>
        <a:lstStyle/>
        <a:p>
          <a:r>
            <a:rPr lang="en-GB" dirty="0">
              <a:solidFill>
                <a:srgbClr val="000000"/>
              </a:solidFill>
            </a:rPr>
            <a:t>Wood occupations</a:t>
          </a:r>
        </a:p>
      </dgm:t>
    </dgm:pt>
    <dgm:pt modelId="{48928E22-8316-4665-919A-8202C4F6B1E0}" type="parTrans" cxnId="{27753CE1-2D59-4E5E-821A-8AD0B54A9498}">
      <dgm:prSet/>
      <dgm:spPr/>
      <dgm:t>
        <a:bodyPr/>
        <a:lstStyle/>
        <a:p>
          <a:endParaRPr lang="en-GB"/>
        </a:p>
      </dgm:t>
    </dgm:pt>
    <dgm:pt modelId="{4FD76B34-D852-4237-8594-0F02F16E8B31}" type="sibTrans" cxnId="{27753CE1-2D59-4E5E-821A-8AD0B54A9498}">
      <dgm:prSet/>
      <dgm:spPr/>
      <dgm:t>
        <a:bodyPr/>
        <a:lstStyle/>
        <a:p>
          <a:endParaRPr lang="en-GB"/>
        </a:p>
      </dgm:t>
    </dgm:pt>
    <dgm:pt modelId="{5ABFEADD-E0EC-4705-B5FB-43E8AAC227A1}">
      <dgm:prSet phldrT="[Text]" custT="1"/>
      <dgm:spPr/>
      <dgm:t>
        <a:bodyPr/>
        <a:lstStyle/>
        <a:p>
          <a:r>
            <a:rPr lang="en-GB" sz="1400" dirty="0">
              <a:solidFill>
                <a:srgbClr val="000000"/>
              </a:solidFill>
            </a:rPr>
            <a:t>Plastering</a:t>
          </a:r>
        </a:p>
      </dgm:t>
    </dgm:pt>
    <dgm:pt modelId="{CF65F1F1-131E-4E4D-8B90-BC7741F025DE}" type="parTrans" cxnId="{312CEF23-45BC-4CB9-920C-34040A66D6F2}">
      <dgm:prSet/>
      <dgm:spPr/>
      <dgm:t>
        <a:bodyPr/>
        <a:lstStyle/>
        <a:p>
          <a:endParaRPr lang="en-GB"/>
        </a:p>
      </dgm:t>
    </dgm:pt>
    <dgm:pt modelId="{30D63A61-F8F2-45AA-861E-1BFB9E861786}" type="sibTrans" cxnId="{312CEF23-45BC-4CB9-920C-34040A66D6F2}">
      <dgm:prSet/>
      <dgm:spPr/>
      <dgm:t>
        <a:bodyPr/>
        <a:lstStyle/>
        <a:p>
          <a:endParaRPr lang="en-GB"/>
        </a:p>
      </dgm:t>
    </dgm:pt>
    <dgm:pt modelId="{11AD1116-2F44-4771-9359-3D88848C5125}">
      <dgm:prSet phldrT="[Text]" custT="1"/>
      <dgm:spPr/>
      <dgm:t>
        <a:bodyPr/>
        <a:lstStyle/>
        <a:p>
          <a:r>
            <a:rPr lang="en-GB" sz="1400" dirty="0">
              <a:solidFill>
                <a:srgbClr val="000000"/>
              </a:solidFill>
            </a:rPr>
            <a:t>Decorative finishing/ industrial painting</a:t>
          </a:r>
        </a:p>
      </dgm:t>
    </dgm:pt>
    <dgm:pt modelId="{76C30EFE-CEB6-4C66-9000-0595EAB92002}" type="parTrans" cxnId="{CD119495-2213-4F85-B3B5-BE6C73D8CD63}">
      <dgm:prSet/>
      <dgm:spPr/>
      <dgm:t>
        <a:bodyPr/>
        <a:lstStyle/>
        <a:p>
          <a:endParaRPr lang="en-GB"/>
        </a:p>
      </dgm:t>
    </dgm:pt>
    <dgm:pt modelId="{CAE38F5B-77E1-48A6-B481-B010EC80862B}" type="sibTrans" cxnId="{CD119495-2213-4F85-B3B5-BE6C73D8CD63}">
      <dgm:prSet/>
      <dgm:spPr/>
      <dgm:t>
        <a:bodyPr/>
        <a:lstStyle/>
        <a:p>
          <a:endParaRPr lang="en-GB"/>
        </a:p>
      </dgm:t>
    </dgm:pt>
    <dgm:pt modelId="{8F1A838C-D90B-4953-99E3-9AD1E352BE28}">
      <dgm:prSet phldrT="[Text]" custT="1"/>
      <dgm:spPr/>
      <dgm:t>
        <a:bodyPr/>
        <a:lstStyle/>
        <a:p>
          <a:r>
            <a:rPr lang="en-GB" sz="1400" dirty="0">
              <a:solidFill>
                <a:srgbClr val="000000"/>
              </a:solidFill>
            </a:rPr>
            <a:t>Roofing occupations</a:t>
          </a:r>
        </a:p>
      </dgm:t>
    </dgm:pt>
    <dgm:pt modelId="{144348B6-E3CD-4917-95CC-DA90237970F2}" type="parTrans" cxnId="{8AE14DC3-FB00-45DA-80D0-45DE3AB95FA3}">
      <dgm:prSet/>
      <dgm:spPr/>
      <dgm:t>
        <a:bodyPr/>
        <a:lstStyle/>
        <a:p>
          <a:endParaRPr lang="en-GB"/>
        </a:p>
      </dgm:t>
    </dgm:pt>
    <dgm:pt modelId="{F62289C3-F156-4751-BA19-1367406D14DD}" type="sibTrans" cxnId="{8AE14DC3-FB00-45DA-80D0-45DE3AB95FA3}">
      <dgm:prSet/>
      <dgm:spPr/>
      <dgm:t>
        <a:bodyPr/>
        <a:lstStyle/>
        <a:p>
          <a:endParaRPr lang="en-GB"/>
        </a:p>
      </dgm:t>
    </dgm:pt>
    <dgm:pt modelId="{23FA40DA-1FA3-45CD-990C-4D754A048263}">
      <dgm:prSet phldrT="[Text]" custT="1"/>
      <dgm:spPr/>
      <dgm:t>
        <a:bodyPr/>
        <a:lstStyle/>
        <a:p>
          <a:r>
            <a:rPr lang="en-GB" sz="1300" dirty="0">
              <a:solidFill>
                <a:srgbClr val="000000"/>
              </a:solidFill>
            </a:rPr>
            <a:t>Construction/civil engineering occupations</a:t>
          </a:r>
        </a:p>
      </dgm:t>
    </dgm:pt>
    <dgm:pt modelId="{E6171E06-76C7-4F4D-AD1D-99C33CBE6F9F}" type="parTrans" cxnId="{FF86190A-F857-48BD-9D11-0ABF3DDB5624}">
      <dgm:prSet/>
      <dgm:spPr/>
      <dgm:t>
        <a:bodyPr/>
        <a:lstStyle/>
        <a:p>
          <a:endParaRPr lang="en-GB"/>
        </a:p>
      </dgm:t>
    </dgm:pt>
    <dgm:pt modelId="{160173F8-7C06-4090-8035-DDBB88637D31}" type="sibTrans" cxnId="{FF86190A-F857-48BD-9D11-0ABF3DDB5624}">
      <dgm:prSet/>
      <dgm:spPr/>
      <dgm:t>
        <a:bodyPr/>
        <a:lstStyle/>
        <a:p>
          <a:endParaRPr lang="en-GB"/>
        </a:p>
      </dgm:t>
    </dgm:pt>
    <dgm:pt modelId="{7FDB98D3-8276-4E8F-BE7C-EE2CABFC5728}" type="pres">
      <dgm:prSet presAssocID="{88C18C3A-CEAE-4351-8053-0B5242016F23}" presName="cycle" presStyleCnt="0">
        <dgm:presLayoutVars>
          <dgm:chMax val="1"/>
          <dgm:dir/>
          <dgm:animLvl val="ctr"/>
          <dgm:resizeHandles val="exact"/>
        </dgm:presLayoutVars>
      </dgm:prSet>
      <dgm:spPr/>
    </dgm:pt>
    <dgm:pt modelId="{7FB73B48-E1E5-4438-AFDC-533D6FFFAF79}" type="pres">
      <dgm:prSet presAssocID="{E604335A-8E8D-44DF-8D6C-DC9B456E1D22}" presName="centerShape" presStyleLbl="node0" presStyleIdx="0" presStyleCnt="1"/>
      <dgm:spPr/>
    </dgm:pt>
    <dgm:pt modelId="{7C24694D-0FEF-4074-BB1C-3BC07819CB55}" type="pres">
      <dgm:prSet presAssocID="{92F59707-CFEE-4AF5-BA4C-F24394A66B22}" presName="Name9" presStyleLbl="parChTrans1D2" presStyleIdx="0" presStyleCnt="6"/>
      <dgm:spPr/>
    </dgm:pt>
    <dgm:pt modelId="{B43F618C-9E92-4FB1-BF93-1F648900B7D5}" type="pres">
      <dgm:prSet presAssocID="{92F59707-CFEE-4AF5-BA4C-F24394A66B22}" presName="connTx" presStyleLbl="parChTrans1D2" presStyleIdx="0" presStyleCnt="6"/>
      <dgm:spPr/>
    </dgm:pt>
    <dgm:pt modelId="{20F2BF0D-A46F-4F20-8045-C5C495D1E238}" type="pres">
      <dgm:prSet presAssocID="{77328C38-1BBA-4B93-8B2A-D29617376606}" presName="node" presStyleLbl="node1" presStyleIdx="0" presStyleCnt="6">
        <dgm:presLayoutVars>
          <dgm:bulletEnabled val="1"/>
        </dgm:presLayoutVars>
      </dgm:prSet>
      <dgm:spPr/>
    </dgm:pt>
    <dgm:pt modelId="{5229EA1E-BC0D-488E-9D99-DE319D3F7F1D}" type="pres">
      <dgm:prSet presAssocID="{48928E22-8316-4665-919A-8202C4F6B1E0}" presName="Name9" presStyleLbl="parChTrans1D2" presStyleIdx="1" presStyleCnt="6"/>
      <dgm:spPr/>
    </dgm:pt>
    <dgm:pt modelId="{D3D887EB-7A88-45A2-9258-184380FDD1CD}" type="pres">
      <dgm:prSet presAssocID="{48928E22-8316-4665-919A-8202C4F6B1E0}" presName="connTx" presStyleLbl="parChTrans1D2" presStyleIdx="1" presStyleCnt="6"/>
      <dgm:spPr/>
    </dgm:pt>
    <dgm:pt modelId="{31DF88CF-EEEB-407A-87B3-FA1B43E85C24}" type="pres">
      <dgm:prSet presAssocID="{8AADCF1D-3A71-4670-9F45-2991CBBC1F0D}" presName="node" presStyleLbl="node1" presStyleIdx="1" presStyleCnt="6">
        <dgm:presLayoutVars>
          <dgm:bulletEnabled val="1"/>
        </dgm:presLayoutVars>
      </dgm:prSet>
      <dgm:spPr/>
    </dgm:pt>
    <dgm:pt modelId="{953A7053-86CB-4ABE-BC27-ED96C489EAEE}" type="pres">
      <dgm:prSet presAssocID="{CF65F1F1-131E-4E4D-8B90-BC7741F025DE}" presName="Name9" presStyleLbl="parChTrans1D2" presStyleIdx="2" presStyleCnt="6"/>
      <dgm:spPr/>
    </dgm:pt>
    <dgm:pt modelId="{6DDF1D17-B4B2-44C1-84C1-3AF207B984F1}" type="pres">
      <dgm:prSet presAssocID="{CF65F1F1-131E-4E4D-8B90-BC7741F025DE}" presName="connTx" presStyleLbl="parChTrans1D2" presStyleIdx="2" presStyleCnt="6"/>
      <dgm:spPr/>
    </dgm:pt>
    <dgm:pt modelId="{C821AC47-0EA1-457A-810D-ABBD67F19C6E}" type="pres">
      <dgm:prSet presAssocID="{5ABFEADD-E0EC-4705-B5FB-43E8AAC227A1}" presName="node" presStyleLbl="node1" presStyleIdx="2" presStyleCnt="6">
        <dgm:presLayoutVars>
          <dgm:bulletEnabled val="1"/>
        </dgm:presLayoutVars>
      </dgm:prSet>
      <dgm:spPr/>
    </dgm:pt>
    <dgm:pt modelId="{06DB0CDE-1FDC-49C0-986A-D53C2778D5C9}" type="pres">
      <dgm:prSet presAssocID="{76C30EFE-CEB6-4C66-9000-0595EAB92002}" presName="Name9" presStyleLbl="parChTrans1D2" presStyleIdx="3" presStyleCnt="6"/>
      <dgm:spPr/>
    </dgm:pt>
    <dgm:pt modelId="{CD488D4E-2AFA-4AB8-9C3F-60B8B13078E9}" type="pres">
      <dgm:prSet presAssocID="{76C30EFE-CEB6-4C66-9000-0595EAB92002}" presName="connTx" presStyleLbl="parChTrans1D2" presStyleIdx="3" presStyleCnt="6"/>
      <dgm:spPr/>
    </dgm:pt>
    <dgm:pt modelId="{DC2803FC-954A-48BC-A4E0-19A115B92601}" type="pres">
      <dgm:prSet presAssocID="{11AD1116-2F44-4771-9359-3D88848C5125}" presName="node" presStyleLbl="node1" presStyleIdx="3" presStyleCnt="6">
        <dgm:presLayoutVars>
          <dgm:bulletEnabled val="1"/>
        </dgm:presLayoutVars>
      </dgm:prSet>
      <dgm:spPr/>
    </dgm:pt>
    <dgm:pt modelId="{6E016A50-9C0D-4125-BFB6-454DEF4F61D6}" type="pres">
      <dgm:prSet presAssocID="{144348B6-E3CD-4917-95CC-DA90237970F2}" presName="Name9" presStyleLbl="parChTrans1D2" presStyleIdx="4" presStyleCnt="6"/>
      <dgm:spPr/>
    </dgm:pt>
    <dgm:pt modelId="{EB9358AC-7704-4E6C-AFE3-7FF1606C1CAF}" type="pres">
      <dgm:prSet presAssocID="{144348B6-E3CD-4917-95CC-DA90237970F2}" presName="connTx" presStyleLbl="parChTrans1D2" presStyleIdx="4" presStyleCnt="6"/>
      <dgm:spPr/>
    </dgm:pt>
    <dgm:pt modelId="{D61D4B36-06A8-4EF7-8BDF-141F03C1D0F0}" type="pres">
      <dgm:prSet presAssocID="{8F1A838C-D90B-4953-99E3-9AD1E352BE28}" presName="node" presStyleLbl="node1" presStyleIdx="4" presStyleCnt="6">
        <dgm:presLayoutVars>
          <dgm:bulletEnabled val="1"/>
        </dgm:presLayoutVars>
      </dgm:prSet>
      <dgm:spPr/>
    </dgm:pt>
    <dgm:pt modelId="{6B0AA822-EA7C-4F38-BA4C-A15E8EC2B632}" type="pres">
      <dgm:prSet presAssocID="{E6171E06-76C7-4F4D-AD1D-99C33CBE6F9F}" presName="Name9" presStyleLbl="parChTrans1D2" presStyleIdx="5" presStyleCnt="6"/>
      <dgm:spPr/>
    </dgm:pt>
    <dgm:pt modelId="{752989E7-EC77-4161-8267-649C56BDFC1F}" type="pres">
      <dgm:prSet presAssocID="{E6171E06-76C7-4F4D-AD1D-99C33CBE6F9F}" presName="connTx" presStyleLbl="parChTrans1D2" presStyleIdx="5" presStyleCnt="6"/>
      <dgm:spPr/>
    </dgm:pt>
    <dgm:pt modelId="{3C9E3EE9-02E1-4FC3-82E4-8C59A03675DD}" type="pres">
      <dgm:prSet presAssocID="{23FA40DA-1FA3-45CD-990C-4D754A048263}" presName="node" presStyleLbl="node1" presStyleIdx="5" presStyleCnt="6">
        <dgm:presLayoutVars>
          <dgm:bulletEnabled val="1"/>
        </dgm:presLayoutVars>
      </dgm:prSet>
      <dgm:spPr/>
    </dgm:pt>
  </dgm:ptLst>
  <dgm:cxnLst>
    <dgm:cxn modelId="{FF86190A-F857-48BD-9D11-0ABF3DDB5624}" srcId="{E604335A-8E8D-44DF-8D6C-DC9B456E1D22}" destId="{23FA40DA-1FA3-45CD-990C-4D754A048263}" srcOrd="5" destOrd="0" parTransId="{E6171E06-76C7-4F4D-AD1D-99C33CBE6F9F}" sibTransId="{160173F8-7C06-4090-8035-DDBB88637D31}"/>
    <dgm:cxn modelId="{2A61D91F-0B65-4411-928F-B4AE506BAB0D}" type="presOf" srcId="{144348B6-E3CD-4917-95CC-DA90237970F2}" destId="{EB9358AC-7704-4E6C-AFE3-7FF1606C1CAF}" srcOrd="1" destOrd="0" presId="urn:microsoft.com/office/officeart/2005/8/layout/radial1"/>
    <dgm:cxn modelId="{312CEF23-45BC-4CB9-920C-34040A66D6F2}" srcId="{E604335A-8E8D-44DF-8D6C-DC9B456E1D22}" destId="{5ABFEADD-E0EC-4705-B5FB-43E8AAC227A1}" srcOrd="2" destOrd="0" parTransId="{CF65F1F1-131E-4E4D-8B90-BC7741F025DE}" sibTransId="{30D63A61-F8F2-45AA-861E-1BFB9E861786}"/>
    <dgm:cxn modelId="{4DA6552B-AF6D-4C5D-9194-0421F85EE0C6}" type="presOf" srcId="{11AD1116-2F44-4771-9359-3D88848C5125}" destId="{DC2803FC-954A-48BC-A4E0-19A115B92601}" srcOrd="0" destOrd="0" presId="urn:microsoft.com/office/officeart/2005/8/layout/radial1"/>
    <dgm:cxn modelId="{1002E73C-CCB5-4463-B262-6BF23EFC14F2}" srcId="{E604335A-8E8D-44DF-8D6C-DC9B456E1D22}" destId="{77328C38-1BBA-4B93-8B2A-D29617376606}" srcOrd="0" destOrd="0" parTransId="{92F59707-CFEE-4AF5-BA4C-F24394A66B22}" sibTransId="{E9411335-3243-4110-9BBB-756FD9A43DF3}"/>
    <dgm:cxn modelId="{4AD7D45B-0288-4CB8-AC09-29CE8C37EE53}" type="presOf" srcId="{77328C38-1BBA-4B93-8B2A-D29617376606}" destId="{20F2BF0D-A46F-4F20-8045-C5C495D1E238}" srcOrd="0" destOrd="0" presId="urn:microsoft.com/office/officeart/2005/8/layout/radial1"/>
    <dgm:cxn modelId="{EC8CE442-1F7C-481D-B1ED-DCC2B180818D}" type="presOf" srcId="{E6171E06-76C7-4F4D-AD1D-99C33CBE6F9F}" destId="{6B0AA822-EA7C-4F38-BA4C-A15E8EC2B632}" srcOrd="0" destOrd="0" presId="urn:microsoft.com/office/officeart/2005/8/layout/radial1"/>
    <dgm:cxn modelId="{CB06D868-2088-4D81-8936-1E3D7679B7A1}" type="presOf" srcId="{88C18C3A-CEAE-4351-8053-0B5242016F23}" destId="{7FDB98D3-8276-4E8F-BE7C-EE2CABFC5728}" srcOrd="0" destOrd="0" presId="urn:microsoft.com/office/officeart/2005/8/layout/radial1"/>
    <dgm:cxn modelId="{E4F3E96A-3FEB-4E5F-A5D1-E6809A9709B2}" type="presOf" srcId="{8F1A838C-D90B-4953-99E3-9AD1E352BE28}" destId="{D61D4B36-06A8-4EF7-8BDF-141F03C1D0F0}" srcOrd="0" destOrd="0" presId="urn:microsoft.com/office/officeart/2005/8/layout/radial1"/>
    <dgm:cxn modelId="{0F62EC54-E8C2-43F2-89EC-C483871A410D}" srcId="{88C18C3A-CEAE-4351-8053-0B5242016F23}" destId="{E604335A-8E8D-44DF-8D6C-DC9B456E1D22}" srcOrd="0" destOrd="0" parTransId="{D170BA5E-46FA-47F6-B486-41724CC0F111}" sibTransId="{1D8885AF-76B8-4E27-8C45-CBBA5766EAD0}"/>
    <dgm:cxn modelId="{1636AD78-E55A-4A94-A382-A33949773902}" type="presOf" srcId="{76C30EFE-CEB6-4C66-9000-0595EAB92002}" destId="{06DB0CDE-1FDC-49C0-986A-D53C2778D5C9}" srcOrd="0" destOrd="0" presId="urn:microsoft.com/office/officeart/2005/8/layout/radial1"/>
    <dgm:cxn modelId="{C18E665A-92B8-48BD-AA37-B04DBCED118A}" type="presOf" srcId="{CF65F1F1-131E-4E4D-8B90-BC7741F025DE}" destId="{953A7053-86CB-4ABE-BC27-ED96C489EAEE}" srcOrd="0" destOrd="0" presId="urn:microsoft.com/office/officeart/2005/8/layout/radial1"/>
    <dgm:cxn modelId="{0E410583-1F81-4E97-8A48-EC5EFDA1EA97}" type="presOf" srcId="{5ABFEADD-E0EC-4705-B5FB-43E8AAC227A1}" destId="{C821AC47-0EA1-457A-810D-ABBD67F19C6E}" srcOrd="0" destOrd="0" presId="urn:microsoft.com/office/officeart/2005/8/layout/radial1"/>
    <dgm:cxn modelId="{36E97D86-C3CF-4F3D-9005-208C0FB8E5DE}" type="presOf" srcId="{92F59707-CFEE-4AF5-BA4C-F24394A66B22}" destId="{7C24694D-0FEF-4074-BB1C-3BC07819CB55}" srcOrd="0" destOrd="0" presId="urn:microsoft.com/office/officeart/2005/8/layout/radial1"/>
    <dgm:cxn modelId="{CCBEE086-F0CD-41D3-A63B-00B6D0F8178A}" type="presOf" srcId="{23FA40DA-1FA3-45CD-990C-4D754A048263}" destId="{3C9E3EE9-02E1-4FC3-82E4-8C59A03675DD}" srcOrd="0" destOrd="0" presId="urn:microsoft.com/office/officeart/2005/8/layout/radial1"/>
    <dgm:cxn modelId="{3C238688-F25A-4FB9-8E1D-CFF9A68F3F55}" type="presOf" srcId="{48928E22-8316-4665-919A-8202C4F6B1E0}" destId="{D3D887EB-7A88-45A2-9258-184380FDD1CD}" srcOrd="1" destOrd="0" presId="urn:microsoft.com/office/officeart/2005/8/layout/radial1"/>
    <dgm:cxn modelId="{CD119495-2213-4F85-B3B5-BE6C73D8CD63}" srcId="{E604335A-8E8D-44DF-8D6C-DC9B456E1D22}" destId="{11AD1116-2F44-4771-9359-3D88848C5125}" srcOrd="3" destOrd="0" parTransId="{76C30EFE-CEB6-4C66-9000-0595EAB92002}" sibTransId="{CAE38F5B-77E1-48A6-B481-B010EC80862B}"/>
    <dgm:cxn modelId="{77235EA3-F456-48A4-96C1-91AE519E1000}" type="presOf" srcId="{92F59707-CFEE-4AF5-BA4C-F24394A66B22}" destId="{B43F618C-9E92-4FB1-BF93-1F648900B7D5}" srcOrd="1" destOrd="0" presId="urn:microsoft.com/office/officeart/2005/8/layout/radial1"/>
    <dgm:cxn modelId="{2BE021B4-EB0E-4634-AA88-B49772D05CEA}" type="presOf" srcId="{76C30EFE-CEB6-4C66-9000-0595EAB92002}" destId="{CD488D4E-2AFA-4AB8-9C3F-60B8B13078E9}" srcOrd="1" destOrd="0" presId="urn:microsoft.com/office/officeart/2005/8/layout/radial1"/>
    <dgm:cxn modelId="{EE903FBC-0882-4206-B0FF-780E40FEBACE}" type="presOf" srcId="{CF65F1F1-131E-4E4D-8B90-BC7741F025DE}" destId="{6DDF1D17-B4B2-44C1-84C1-3AF207B984F1}" srcOrd="1" destOrd="0" presId="urn:microsoft.com/office/officeart/2005/8/layout/radial1"/>
    <dgm:cxn modelId="{236A86C2-F33C-41A1-81C6-A48696FB892B}" type="presOf" srcId="{E6171E06-76C7-4F4D-AD1D-99C33CBE6F9F}" destId="{752989E7-EC77-4161-8267-649C56BDFC1F}" srcOrd="1" destOrd="0" presId="urn:microsoft.com/office/officeart/2005/8/layout/radial1"/>
    <dgm:cxn modelId="{8AE14DC3-FB00-45DA-80D0-45DE3AB95FA3}" srcId="{E604335A-8E8D-44DF-8D6C-DC9B456E1D22}" destId="{8F1A838C-D90B-4953-99E3-9AD1E352BE28}" srcOrd="4" destOrd="0" parTransId="{144348B6-E3CD-4917-95CC-DA90237970F2}" sibTransId="{F62289C3-F156-4751-BA19-1367406D14DD}"/>
    <dgm:cxn modelId="{202D05C5-923C-4FB3-B06D-8CEDA5489E6F}" type="presOf" srcId="{E604335A-8E8D-44DF-8D6C-DC9B456E1D22}" destId="{7FB73B48-E1E5-4438-AFDC-533D6FFFAF79}" srcOrd="0" destOrd="0" presId="urn:microsoft.com/office/officeart/2005/8/layout/radial1"/>
    <dgm:cxn modelId="{397469C8-05D9-4486-9484-1EA40CA4FB14}" type="presOf" srcId="{8AADCF1D-3A71-4670-9F45-2991CBBC1F0D}" destId="{31DF88CF-EEEB-407A-87B3-FA1B43E85C24}" srcOrd="0" destOrd="0" presId="urn:microsoft.com/office/officeart/2005/8/layout/radial1"/>
    <dgm:cxn modelId="{E993A0C8-0ED0-46A6-9271-C1B85D25840A}" type="presOf" srcId="{144348B6-E3CD-4917-95CC-DA90237970F2}" destId="{6E016A50-9C0D-4125-BFB6-454DEF4F61D6}" srcOrd="0" destOrd="0" presId="urn:microsoft.com/office/officeart/2005/8/layout/radial1"/>
    <dgm:cxn modelId="{27753CE1-2D59-4E5E-821A-8AD0B54A9498}" srcId="{E604335A-8E8D-44DF-8D6C-DC9B456E1D22}" destId="{8AADCF1D-3A71-4670-9F45-2991CBBC1F0D}" srcOrd="1" destOrd="0" parTransId="{48928E22-8316-4665-919A-8202C4F6B1E0}" sibTransId="{4FD76B34-D852-4237-8594-0F02F16E8B31}"/>
    <dgm:cxn modelId="{4AF038F7-2384-4441-9516-1D15A3AF61BD}" type="presOf" srcId="{48928E22-8316-4665-919A-8202C4F6B1E0}" destId="{5229EA1E-BC0D-488E-9D99-DE319D3F7F1D}" srcOrd="0" destOrd="0" presId="urn:microsoft.com/office/officeart/2005/8/layout/radial1"/>
    <dgm:cxn modelId="{6AD75E95-3886-4B09-9A7B-240AB3E9D710}" type="presParOf" srcId="{7FDB98D3-8276-4E8F-BE7C-EE2CABFC5728}" destId="{7FB73B48-E1E5-4438-AFDC-533D6FFFAF79}" srcOrd="0" destOrd="0" presId="urn:microsoft.com/office/officeart/2005/8/layout/radial1"/>
    <dgm:cxn modelId="{8437C11D-155D-4E80-B2A5-ABE59C6C4601}" type="presParOf" srcId="{7FDB98D3-8276-4E8F-BE7C-EE2CABFC5728}" destId="{7C24694D-0FEF-4074-BB1C-3BC07819CB55}" srcOrd="1" destOrd="0" presId="urn:microsoft.com/office/officeart/2005/8/layout/radial1"/>
    <dgm:cxn modelId="{4952A6CA-2630-4338-8D4F-78BEB07B231E}" type="presParOf" srcId="{7C24694D-0FEF-4074-BB1C-3BC07819CB55}" destId="{B43F618C-9E92-4FB1-BF93-1F648900B7D5}" srcOrd="0" destOrd="0" presId="urn:microsoft.com/office/officeart/2005/8/layout/radial1"/>
    <dgm:cxn modelId="{19F352A7-F6A2-44AE-8E0F-1B39B5ACAEF3}" type="presParOf" srcId="{7FDB98D3-8276-4E8F-BE7C-EE2CABFC5728}" destId="{20F2BF0D-A46F-4F20-8045-C5C495D1E238}" srcOrd="2" destOrd="0" presId="urn:microsoft.com/office/officeart/2005/8/layout/radial1"/>
    <dgm:cxn modelId="{A7612498-62CD-4153-A2A1-F47CBBAE2CC6}" type="presParOf" srcId="{7FDB98D3-8276-4E8F-BE7C-EE2CABFC5728}" destId="{5229EA1E-BC0D-488E-9D99-DE319D3F7F1D}" srcOrd="3" destOrd="0" presId="urn:microsoft.com/office/officeart/2005/8/layout/radial1"/>
    <dgm:cxn modelId="{D5A87C24-3600-4C94-B21E-BD6A01A72846}" type="presParOf" srcId="{5229EA1E-BC0D-488E-9D99-DE319D3F7F1D}" destId="{D3D887EB-7A88-45A2-9258-184380FDD1CD}" srcOrd="0" destOrd="0" presId="urn:microsoft.com/office/officeart/2005/8/layout/radial1"/>
    <dgm:cxn modelId="{ECEE98BB-8FFC-4820-A74E-238B6A754412}" type="presParOf" srcId="{7FDB98D3-8276-4E8F-BE7C-EE2CABFC5728}" destId="{31DF88CF-EEEB-407A-87B3-FA1B43E85C24}" srcOrd="4" destOrd="0" presId="urn:microsoft.com/office/officeart/2005/8/layout/radial1"/>
    <dgm:cxn modelId="{5F2722CE-AD5F-4F6D-80FC-318B284B1612}" type="presParOf" srcId="{7FDB98D3-8276-4E8F-BE7C-EE2CABFC5728}" destId="{953A7053-86CB-4ABE-BC27-ED96C489EAEE}" srcOrd="5" destOrd="0" presId="urn:microsoft.com/office/officeart/2005/8/layout/radial1"/>
    <dgm:cxn modelId="{4BE6E3CA-2F35-448B-8C38-2BFF690C7662}" type="presParOf" srcId="{953A7053-86CB-4ABE-BC27-ED96C489EAEE}" destId="{6DDF1D17-B4B2-44C1-84C1-3AF207B984F1}" srcOrd="0" destOrd="0" presId="urn:microsoft.com/office/officeart/2005/8/layout/radial1"/>
    <dgm:cxn modelId="{2CEF4412-F7F2-4235-9F02-D2B7CEF33FE3}" type="presParOf" srcId="{7FDB98D3-8276-4E8F-BE7C-EE2CABFC5728}" destId="{C821AC47-0EA1-457A-810D-ABBD67F19C6E}" srcOrd="6" destOrd="0" presId="urn:microsoft.com/office/officeart/2005/8/layout/radial1"/>
    <dgm:cxn modelId="{D7253EAC-7E57-4551-B146-7E7C64211686}" type="presParOf" srcId="{7FDB98D3-8276-4E8F-BE7C-EE2CABFC5728}" destId="{06DB0CDE-1FDC-49C0-986A-D53C2778D5C9}" srcOrd="7" destOrd="0" presId="urn:microsoft.com/office/officeart/2005/8/layout/radial1"/>
    <dgm:cxn modelId="{EB5EBB4A-D31C-4054-8D6B-46D0685652BF}" type="presParOf" srcId="{06DB0CDE-1FDC-49C0-986A-D53C2778D5C9}" destId="{CD488D4E-2AFA-4AB8-9C3F-60B8B13078E9}" srcOrd="0" destOrd="0" presId="urn:microsoft.com/office/officeart/2005/8/layout/radial1"/>
    <dgm:cxn modelId="{AE808D6F-E85A-459C-8295-38289470EAF1}" type="presParOf" srcId="{7FDB98D3-8276-4E8F-BE7C-EE2CABFC5728}" destId="{DC2803FC-954A-48BC-A4E0-19A115B92601}" srcOrd="8" destOrd="0" presId="urn:microsoft.com/office/officeart/2005/8/layout/radial1"/>
    <dgm:cxn modelId="{C5A318BD-00A4-47EC-800A-5EF08735E72E}" type="presParOf" srcId="{7FDB98D3-8276-4E8F-BE7C-EE2CABFC5728}" destId="{6E016A50-9C0D-4125-BFB6-454DEF4F61D6}" srcOrd="9" destOrd="0" presId="urn:microsoft.com/office/officeart/2005/8/layout/radial1"/>
    <dgm:cxn modelId="{AEC82521-78A8-467D-9D60-F318F31C7A2B}" type="presParOf" srcId="{6E016A50-9C0D-4125-BFB6-454DEF4F61D6}" destId="{EB9358AC-7704-4E6C-AFE3-7FF1606C1CAF}" srcOrd="0" destOrd="0" presId="urn:microsoft.com/office/officeart/2005/8/layout/radial1"/>
    <dgm:cxn modelId="{2BDF2BCB-4DF9-4EE0-9664-3723940A30B9}" type="presParOf" srcId="{7FDB98D3-8276-4E8F-BE7C-EE2CABFC5728}" destId="{D61D4B36-06A8-4EF7-8BDF-141F03C1D0F0}" srcOrd="10" destOrd="0" presId="urn:microsoft.com/office/officeart/2005/8/layout/radial1"/>
    <dgm:cxn modelId="{14D122D1-5077-4634-921F-E2EF6E107EBC}" type="presParOf" srcId="{7FDB98D3-8276-4E8F-BE7C-EE2CABFC5728}" destId="{6B0AA822-EA7C-4F38-BA4C-A15E8EC2B632}" srcOrd="11" destOrd="0" presId="urn:microsoft.com/office/officeart/2005/8/layout/radial1"/>
    <dgm:cxn modelId="{AC22E318-EC42-40DE-888C-8E29C4AC4264}" type="presParOf" srcId="{6B0AA822-EA7C-4F38-BA4C-A15E8EC2B632}" destId="{752989E7-EC77-4161-8267-649C56BDFC1F}" srcOrd="0" destOrd="0" presId="urn:microsoft.com/office/officeart/2005/8/layout/radial1"/>
    <dgm:cxn modelId="{65F14F80-EF7E-4F42-A372-A14BAC86461A}" type="presParOf" srcId="{7FDB98D3-8276-4E8F-BE7C-EE2CABFC5728}" destId="{3C9E3EE9-02E1-4FC3-82E4-8C59A03675DD}"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B73B48-E1E5-4438-AFDC-533D6FFFAF79}">
      <dsp:nvSpPr>
        <dsp:cNvPr id="0" name=""/>
        <dsp:cNvSpPr/>
      </dsp:nvSpPr>
      <dsp:spPr>
        <a:xfrm>
          <a:off x="3327203" y="1857182"/>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solidFill>
                <a:srgbClr val="000000"/>
              </a:solidFill>
            </a:rPr>
            <a:t>Construction trades</a:t>
          </a:r>
        </a:p>
      </dsp:txBody>
      <dsp:txXfrm>
        <a:off x="3533764" y="2063743"/>
        <a:ext cx="997367" cy="997367"/>
      </dsp:txXfrm>
    </dsp:sp>
    <dsp:sp modelId="{7C24694D-0FEF-4074-BB1C-3BC07819CB55}">
      <dsp:nvSpPr>
        <dsp:cNvPr id="0" name=""/>
        <dsp:cNvSpPr/>
      </dsp:nvSpPr>
      <dsp:spPr>
        <a:xfrm rot="16200000">
          <a:off x="3819908" y="1628902"/>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021821" y="1634016"/>
        <a:ext cx="21253" cy="21253"/>
      </dsp:txXfrm>
    </dsp:sp>
    <dsp:sp modelId="{20F2BF0D-A46F-4F20-8045-C5C495D1E238}">
      <dsp:nvSpPr>
        <dsp:cNvPr id="0" name=""/>
        <dsp:cNvSpPr/>
      </dsp:nvSpPr>
      <dsp:spPr>
        <a:xfrm>
          <a:off x="3327203" y="21614"/>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Trowel occupations</a:t>
          </a:r>
        </a:p>
      </dsp:txBody>
      <dsp:txXfrm>
        <a:off x="3533764" y="228175"/>
        <a:ext cx="997367" cy="997367"/>
      </dsp:txXfrm>
    </dsp:sp>
    <dsp:sp modelId="{5229EA1E-BC0D-488E-9D99-DE319D3F7F1D}">
      <dsp:nvSpPr>
        <dsp:cNvPr id="0" name=""/>
        <dsp:cNvSpPr/>
      </dsp:nvSpPr>
      <dsp:spPr>
        <a:xfrm rot="19800000">
          <a:off x="4614732" y="2087794"/>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816645" y="2092908"/>
        <a:ext cx="21253" cy="21253"/>
      </dsp:txXfrm>
    </dsp:sp>
    <dsp:sp modelId="{31DF88CF-EEEB-407A-87B3-FA1B43E85C24}">
      <dsp:nvSpPr>
        <dsp:cNvPr id="0" name=""/>
        <dsp:cNvSpPr/>
      </dsp:nvSpPr>
      <dsp:spPr>
        <a:xfrm>
          <a:off x="4916852" y="939398"/>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Wood occupations</a:t>
          </a:r>
        </a:p>
      </dsp:txBody>
      <dsp:txXfrm>
        <a:off x="5123413" y="1145959"/>
        <a:ext cx="997367" cy="997367"/>
      </dsp:txXfrm>
    </dsp:sp>
    <dsp:sp modelId="{953A7053-86CB-4ABE-BC27-ED96C489EAEE}">
      <dsp:nvSpPr>
        <dsp:cNvPr id="0" name=""/>
        <dsp:cNvSpPr/>
      </dsp:nvSpPr>
      <dsp:spPr>
        <a:xfrm rot="1800000">
          <a:off x="4614732" y="3005579"/>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816645" y="3010692"/>
        <a:ext cx="21253" cy="21253"/>
      </dsp:txXfrm>
    </dsp:sp>
    <dsp:sp modelId="{C821AC47-0EA1-457A-810D-ABBD67F19C6E}">
      <dsp:nvSpPr>
        <dsp:cNvPr id="0" name=""/>
        <dsp:cNvSpPr/>
      </dsp:nvSpPr>
      <dsp:spPr>
        <a:xfrm>
          <a:off x="4916852" y="2774967"/>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Plastering</a:t>
          </a:r>
        </a:p>
      </dsp:txBody>
      <dsp:txXfrm>
        <a:off x="5123413" y="2981528"/>
        <a:ext cx="997367" cy="997367"/>
      </dsp:txXfrm>
    </dsp:sp>
    <dsp:sp modelId="{06DB0CDE-1FDC-49C0-986A-D53C2778D5C9}">
      <dsp:nvSpPr>
        <dsp:cNvPr id="0" name=""/>
        <dsp:cNvSpPr/>
      </dsp:nvSpPr>
      <dsp:spPr>
        <a:xfrm rot="5400000">
          <a:off x="3819908" y="3464471"/>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021821" y="3469584"/>
        <a:ext cx="21253" cy="21253"/>
      </dsp:txXfrm>
    </dsp:sp>
    <dsp:sp modelId="{DC2803FC-954A-48BC-A4E0-19A115B92601}">
      <dsp:nvSpPr>
        <dsp:cNvPr id="0" name=""/>
        <dsp:cNvSpPr/>
      </dsp:nvSpPr>
      <dsp:spPr>
        <a:xfrm>
          <a:off x="3327203" y="3692751"/>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Decorative finishing/ industrial painting</a:t>
          </a:r>
        </a:p>
      </dsp:txBody>
      <dsp:txXfrm>
        <a:off x="3533764" y="3899312"/>
        <a:ext cx="997367" cy="997367"/>
      </dsp:txXfrm>
    </dsp:sp>
    <dsp:sp modelId="{6E016A50-9C0D-4125-BFB6-454DEF4F61D6}">
      <dsp:nvSpPr>
        <dsp:cNvPr id="0" name=""/>
        <dsp:cNvSpPr/>
      </dsp:nvSpPr>
      <dsp:spPr>
        <a:xfrm rot="9000000">
          <a:off x="3025083" y="3005579"/>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226996" y="3010692"/>
        <a:ext cx="21253" cy="21253"/>
      </dsp:txXfrm>
    </dsp:sp>
    <dsp:sp modelId="{D61D4B36-06A8-4EF7-8BDF-141F03C1D0F0}">
      <dsp:nvSpPr>
        <dsp:cNvPr id="0" name=""/>
        <dsp:cNvSpPr/>
      </dsp:nvSpPr>
      <dsp:spPr>
        <a:xfrm>
          <a:off x="1737554" y="2774967"/>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Roofing occupations</a:t>
          </a:r>
        </a:p>
      </dsp:txBody>
      <dsp:txXfrm>
        <a:off x="1944115" y="2981528"/>
        <a:ext cx="997367" cy="997367"/>
      </dsp:txXfrm>
    </dsp:sp>
    <dsp:sp modelId="{6B0AA822-EA7C-4F38-BA4C-A15E8EC2B632}">
      <dsp:nvSpPr>
        <dsp:cNvPr id="0" name=""/>
        <dsp:cNvSpPr/>
      </dsp:nvSpPr>
      <dsp:spPr>
        <a:xfrm rot="12600000">
          <a:off x="3025083" y="2087794"/>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226996" y="2092908"/>
        <a:ext cx="21253" cy="21253"/>
      </dsp:txXfrm>
    </dsp:sp>
    <dsp:sp modelId="{3C9E3EE9-02E1-4FC3-82E4-8C59A03675DD}">
      <dsp:nvSpPr>
        <dsp:cNvPr id="0" name=""/>
        <dsp:cNvSpPr/>
      </dsp:nvSpPr>
      <dsp:spPr>
        <a:xfrm>
          <a:off x="1737554" y="939398"/>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solidFill>
                <a:srgbClr val="000000"/>
              </a:solidFill>
            </a:rPr>
            <a:t>Construction/civil engineering occupations</a:t>
          </a:r>
        </a:p>
      </dsp:txBody>
      <dsp:txXfrm>
        <a:off x="1944115" y="1145959"/>
        <a:ext cx="997367" cy="99736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1003205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a typeface="ＭＳ Ｐゴシック" pitchFamily="-105" charset="-128"/>
                <a:cs typeface="ＭＳ Ｐゴシック" pitchFamily="-105" charset="-128"/>
              </a:rPr>
              <a:t>https://encrypted-tbn0.gstatic.com/</a:t>
            </a:r>
            <a:r>
              <a:rPr lang="en-US" sz="1200" dirty="0" err="1">
                <a:ea typeface="ＭＳ Ｐゴシック" pitchFamily="-105" charset="-128"/>
                <a:cs typeface="ＭＳ Ｐゴシック" pitchFamily="-105" charset="-128"/>
              </a:rPr>
              <a:t>images?q</a:t>
            </a:r>
            <a:r>
              <a:rPr lang="en-US" sz="1200" dirty="0">
                <a:ea typeface="ＭＳ Ｐゴシック" pitchFamily="-105" charset="-128"/>
                <a:cs typeface="ＭＳ Ｐゴシック" pitchFamily="-105" charset="-128"/>
              </a:rPr>
              <a:t>=tbn%3AANd9GcTcLfd4TyT0ccEuMXZd59yNTGjYcFOCzJdtdkdjlTAnk-Dh7yWi&amp;usqp=CAU</a:t>
            </a:r>
          </a:p>
          <a:p>
            <a:r>
              <a:rPr lang="en-US" dirty="0"/>
              <a:t>https://</a:t>
            </a:r>
            <a:r>
              <a:rPr lang="en-US" dirty="0" err="1"/>
              <a:t>grantpainters.com.au</a:t>
            </a:r>
            <a:r>
              <a:rPr lang="en-US" dirty="0"/>
              <a:t>/wp-content/uploads/2016/08/</a:t>
            </a:r>
            <a:r>
              <a:rPr lang="en-US" dirty="0" err="1"/>
              <a:t>HARBOUR.jpg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18450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761307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Visit https://www.tywicentre.org.uk/ for more information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105850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240271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FF00"/>
              </a:solidFill>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147211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FF00"/>
              </a:solidFill>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587382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33565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671190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739334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285560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717697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596734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110383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https://lh3.googleusercontent.com/proxy/kmc2sztjr1o8E0cVIIH7KFCmmmFXLXDlkt47s25iZfdaGPVJAHGng8iswrz0RzcvKGvB_QdspLNwjVKL_swyUvNP67V2IQrTiyE0szxui4HcST11USSHG8iIPDEkrILW1eXWRqpQ64fXCPTa61E5YeLpndhcmaeu8PQEAZV_9tKWJ53Uxr0</a:t>
            </a:r>
          </a:p>
          <a:p>
            <a:endParaRPr lang="en-US" dirty="0"/>
          </a:p>
          <a:p>
            <a:r>
              <a:rPr lang="en-US" dirty="0"/>
              <a:t>Traditional ceiling in situ</a:t>
            </a:r>
            <a:r>
              <a:rPr lang="en-US" baseline="0" dirty="0"/>
              <a:t> running mold </a:t>
            </a:r>
            <a:r>
              <a:rPr lang="en-US" dirty="0"/>
              <a:t>repair – Copyright -Philip </a:t>
            </a:r>
            <a:r>
              <a:rPr lang="en-US" dirty="0" err="1"/>
              <a:t>Gaches</a:t>
            </a:r>
            <a:r>
              <a:rPr lang="en-US" dirty="0"/>
              <a:t> – </a:t>
            </a:r>
            <a:r>
              <a:rPr lang="en-US" dirty="0" err="1"/>
              <a:t>Gaches</a:t>
            </a:r>
            <a:r>
              <a:rPr lang="en-US" dirty="0"/>
              <a:t> Traditional Plasterers Ltd</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053808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lnSpc>
                <a:spcPct val="107000"/>
              </a:lnSpc>
              <a:spcAft>
                <a:spcPts val="800"/>
              </a:spcAft>
            </a:pPr>
            <a:r>
              <a:rPr lang="en-GB" sz="900" dirty="0">
                <a:effectLst/>
                <a:latin typeface="Arial" panose="020B0604020202020204" pitchFamily="34" charset="0"/>
                <a:ea typeface="Calibri" panose="020F0502020204030204" pitchFamily="34" charset="0"/>
                <a:cs typeface="Arial" panose="020B0604020202020204" pitchFamily="34" charset="0"/>
              </a:rPr>
              <a:t>Copyright © 2021 City and Guilds of London Institute. All rights reserved.</a:t>
            </a:r>
            <a:endParaRPr lang="en-GB" sz="900" dirty="0">
              <a:effectLst/>
              <a:latin typeface="Arial" panose="020B0604020202020204" pitchFamily="34" charset="0"/>
              <a:ea typeface="Calibri" panose="020F0502020204030204" pitchFamily="34" charset="0"/>
              <a:cs typeface="Times New Roman" panose="02020603050405020304" pitchFamily="18"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 </a:t>
            </a:r>
            <a:r>
              <a:rPr lang="en-GB" dirty="0"/>
              <a:t>Construction trades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Plastering (continued)</a:t>
            </a:r>
            <a:endParaRPr lang="en-US" dirty="0"/>
          </a:p>
        </p:txBody>
      </p:sp>
      <p:sp>
        <p:nvSpPr>
          <p:cNvPr id="3" name="Content Placeholder 2"/>
          <p:cNvSpPr>
            <a:spLocks noGrp="1"/>
          </p:cNvSpPr>
          <p:nvPr>
            <p:ph sz="quarter" idx="10"/>
          </p:nvPr>
        </p:nvSpPr>
        <p:spPr>
          <a:xfrm>
            <a:off x="457200" y="1557264"/>
            <a:ext cx="4258816" cy="4248000"/>
          </a:xfrm>
        </p:spPr>
        <p:txBody>
          <a:bodyPr/>
          <a:lstStyle/>
          <a:p>
            <a:r>
              <a:rPr lang="en-GB" b="1" dirty="0"/>
              <a:t>Fibrous plasterwork </a:t>
            </a:r>
            <a:r>
              <a:rPr lang="en-GB" dirty="0"/>
              <a:t>involves the creation and repair of decorative mouldings and cornices. It often uses plaster of Paris in its creation and can involve creating bench moulds or undertaking repairs ‘in-situ’.</a:t>
            </a:r>
            <a:endParaRPr lang="en-US" dirty="0">
              <a:ea typeface="ＭＳ Ｐゴシック" pitchFamily="-105" charset="-128"/>
              <a:cs typeface="ＭＳ Ｐゴシック" pitchFamily="-105" charset="-128"/>
            </a:endParaRPr>
          </a:p>
          <a:p>
            <a:endParaRPr lang="en-US" dirty="0"/>
          </a:p>
        </p:txBody>
      </p:sp>
      <p:sp>
        <p:nvSpPr>
          <p:cNvPr id="7" name="TextBox 6">
            <a:extLst>
              <a:ext uri="{FF2B5EF4-FFF2-40B4-BE49-F238E27FC236}">
                <a16:creationId xmlns:a16="http://schemas.microsoft.com/office/drawing/2014/main" id="{247EC576-AD81-4351-80D6-76848AF30146}"/>
              </a:ext>
            </a:extLst>
          </p:cNvPr>
          <p:cNvSpPr txBox="1"/>
          <p:nvPr/>
        </p:nvSpPr>
        <p:spPr>
          <a:xfrm>
            <a:off x="6328589" y="5436175"/>
            <a:ext cx="2808312" cy="307777"/>
          </a:xfrm>
          <a:prstGeom prst="rect">
            <a:avLst/>
          </a:prstGeom>
          <a:noFill/>
        </p:spPr>
        <p:txBody>
          <a:bodyPr wrap="square">
            <a:spAutoFit/>
          </a:bodyPr>
          <a:lstStyle/>
          <a:p>
            <a:r>
              <a:rPr lang="en-US" sz="1400" dirty="0"/>
              <a:t>Ceiling roses</a:t>
            </a:r>
            <a:endParaRPr lang="en-GB" sz="1400" dirty="0"/>
          </a:p>
        </p:txBody>
      </p:sp>
      <p:pic>
        <p:nvPicPr>
          <p:cNvPr id="11" name="Picture 10" descr="Shape, circle&#10;&#10;Description automatically generated">
            <a:extLst>
              <a:ext uri="{FF2B5EF4-FFF2-40B4-BE49-F238E27FC236}">
                <a16:creationId xmlns:a16="http://schemas.microsoft.com/office/drawing/2014/main" id="{33600029-C4EE-4B49-AF30-E0587699C8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45326" y="1390588"/>
            <a:ext cx="3717032" cy="3717032"/>
          </a:xfrm>
          <a:prstGeom prst="rect">
            <a:avLst/>
          </a:prstGeom>
        </p:spPr>
      </p:pic>
    </p:spTree>
    <p:extLst>
      <p:ext uri="{BB962C8B-B14F-4D97-AF65-F5344CB8AC3E}">
        <p14:creationId xmlns:p14="http://schemas.microsoft.com/office/powerpoint/2010/main" val="171611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Decorative finishing and industrial painting occupations</a:t>
            </a:r>
            <a:br>
              <a:rPr lang="en-GB" b="1" dirty="0"/>
            </a:br>
            <a:endParaRPr lang="en-US" dirty="0"/>
          </a:p>
        </p:txBody>
      </p:sp>
      <p:sp>
        <p:nvSpPr>
          <p:cNvPr id="3" name="Content Placeholder 2"/>
          <p:cNvSpPr>
            <a:spLocks noGrp="1"/>
          </p:cNvSpPr>
          <p:nvPr>
            <p:ph sz="quarter" idx="10"/>
          </p:nvPr>
        </p:nvSpPr>
        <p:spPr>
          <a:xfrm>
            <a:off x="457200" y="1747053"/>
            <a:ext cx="4690864" cy="4248000"/>
          </a:xfrm>
        </p:spPr>
        <p:txBody>
          <a:bodyPr/>
          <a:lstStyle/>
          <a:p>
            <a:r>
              <a:rPr lang="en-US" b="1" dirty="0">
                <a:ea typeface="ＭＳ Ｐゴシック" pitchFamily="-105" charset="-128"/>
                <a:cs typeface="ＭＳ Ｐゴシック" pitchFamily="-105" charset="-128"/>
              </a:rPr>
              <a:t>Domestic painters: </a:t>
            </a:r>
            <a:r>
              <a:rPr lang="en-US" dirty="0">
                <a:ea typeface="ＭＳ Ｐゴシック" pitchFamily="-105" charset="-128"/>
                <a:cs typeface="ＭＳ Ｐゴシック" pitchFamily="-105" charset="-128"/>
              </a:rPr>
              <a:t>Painting is the application of liquid-based coverings such as emulsions and oil paints. Decorators apply paper-based decorative finishes, such as vinyl and embossed papers.</a:t>
            </a:r>
          </a:p>
          <a:p>
            <a:r>
              <a:rPr lang="en-US" b="1" dirty="0">
                <a:ea typeface="ＭＳ Ｐゴシック" pitchFamily="-105" charset="-128"/>
                <a:cs typeface="ＭＳ Ｐゴシック" pitchFamily="-105" charset="-128"/>
              </a:rPr>
              <a:t>Industrial painters: </a:t>
            </a:r>
            <a:r>
              <a:rPr lang="en-US" dirty="0">
                <a:ea typeface="ＭＳ Ｐゴシック" pitchFamily="-105" charset="-128"/>
                <a:cs typeface="ＭＳ Ｐゴシック" pitchFamily="-105" charset="-128"/>
              </a:rPr>
              <a:t>Work on larger commercial or civil projects and often use spray guns to apply a protective coating to steel structures, such as bridges etc., as well as to factory walls and floors. </a:t>
            </a:r>
            <a:endParaRPr lang="en-US" dirty="0"/>
          </a:p>
        </p:txBody>
      </p:sp>
      <p:pic>
        <p:nvPicPr>
          <p:cNvPr id="11" name="Picture 10">
            <a:extLst>
              <a:ext uri="{FF2B5EF4-FFF2-40B4-BE49-F238E27FC236}">
                <a16:creationId xmlns:a16="http://schemas.microsoft.com/office/drawing/2014/main" id="{8112A2B3-88EC-4684-9FF2-EA49ECC5BB7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796136" y="3763463"/>
            <a:ext cx="3347864" cy="2231590"/>
          </a:xfrm>
          <a:prstGeom prst="rect">
            <a:avLst/>
          </a:prstGeom>
        </p:spPr>
      </p:pic>
      <p:pic>
        <p:nvPicPr>
          <p:cNvPr id="15" name="Picture 14">
            <a:extLst>
              <a:ext uri="{FF2B5EF4-FFF2-40B4-BE49-F238E27FC236}">
                <a16:creationId xmlns:a16="http://schemas.microsoft.com/office/drawing/2014/main" id="{6300623C-3DF3-4F83-95AC-8DB55346861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796136" y="1529162"/>
            <a:ext cx="3347864" cy="2234301"/>
          </a:xfrm>
          <a:prstGeom prst="rect">
            <a:avLst/>
          </a:prstGeom>
        </p:spPr>
      </p:pic>
    </p:spTree>
    <p:extLst>
      <p:ext uri="{BB962C8B-B14F-4D97-AF65-F5344CB8AC3E}">
        <p14:creationId xmlns:p14="http://schemas.microsoft.com/office/powerpoint/2010/main" val="3247745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Roofing occupations</a:t>
            </a:r>
            <a:endParaRPr lang="en-US" dirty="0"/>
          </a:p>
        </p:txBody>
      </p:sp>
      <p:sp>
        <p:nvSpPr>
          <p:cNvPr id="3" name="Content Placeholder 2"/>
          <p:cNvSpPr>
            <a:spLocks noGrp="1"/>
          </p:cNvSpPr>
          <p:nvPr>
            <p:ph sz="quarter" idx="10"/>
          </p:nvPr>
        </p:nvSpPr>
        <p:spPr>
          <a:xfrm>
            <a:off x="457200" y="1512000"/>
            <a:ext cx="4004372" cy="4248000"/>
          </a:xfrm>
        </p:spPr>
        <p:txBody>
          <a:bodyPr/>
          <a:lstStyle/>
          <a:p>
            <a:r>
              <a:rPr lang="en-US" dirty="0">
                <a:ea typeface="ＭＳ Ｐゴシック" pitchFamily="-105" charset="-128"/>
                <a:cs typeface="ＭＳ Ｐゴシック" pitchFamily="-105" charset="-128"/>
              </a:rPr>
              <a:t>Roofers cover pitched or flat roofs with waterproof material.  </a:t>
            </a:r>
          </a:p>
          <a:p>
            <a:r>
              <a:rPr lang="en-US" dirty="0">
                <a:ea typeface="ＭＳ Ｐゴシック" pitchFamily="-105" charset="-128"/>
                <a:cs typeface="ＭＳ Ｐゴシック" pitchFamily="-105" charset="-128"/>
              </a:rPr>
              <a:t>This could include the application of felts, bitumen and breathable membranes as a layer, under a more durable material such as slate, tiles or metal. Lead or a similarly flexible alternative are usually used for sealing junctions between roofs and around chimneys. Roofers typically work with a broad range of materials.</a:t>
            </a:r>
            <a:endParaRPr lang="en-US" dirty="0"/>
          </a:p>
        </p:txBody>
      </p:sp>
      <p:pic>
        <p:nvPicPr>
          <p:cNvPr id="8" name="Picture 7" descr="A picture containing outdoor, person, yellow, sidewalk&#10;&#10;Description automatically generated">
            <a:extLst>
              <a:ext uri="{FF2B5EF4-FFF2-40B4-BE49-F238E27FC236}">
                <a16:creationId xmlns:a16="http://schemas.microsoft.com/office/drawing/2014/main" id="{C8FAACF8-F7D6-455A-98B1-55EAC45A6C1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461572" y="1512000"/>
            <a:ext cx="4682226" cy="3121484"/>
          </a:xfrm>
          <a:prstGeom prst="rect">
            <a:avLst/>
          </a:prstGeom>
        </p:spPr>
      </p:pic>
    </p:spTree>
    <p:extLst>
      <p:ext uri="{BB962C8B-B14F-4D97-AF65-F5344CB8AC3E}">
        <p14:creationId xmlns:p14="http://schemas.microsoft.com/office/powerpoint/2010/main" val="3914067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Roofing occupations (continued)</a:t>
            </a:r>
            <a:endParaRPr lang="en-US" dirty="0"/>
          </a:p>
        </p:txBody>
      </p:sp>
      <p:sp>
        <p:nvSpPr>
          <p:cNvPr id="3" name="Content Placeholder 2"/>
          <p:cNvSpPr>
            <a:spLocks noGrp="1"/>
          </p:cNvSpPr>
          <p:nvPr>
            <p:ph sz="quarter" idx="10"/>
          </p:nvPr>
        </p:nvSpPr>
        <p:spPr>
          <a:xfrm>
            <a:off x="457200" y="1737280"/>
            <a:ext cx="5325322" cy="4248000"/>
          </a:xfrm>
        </p:spPr>
        <p:txBody>
          <a:bodyPr/>
          <a:lstStyle/>
          <a:p>
            <a:r>
              <a:rPr lang="en-US" dirty="0">
                <a:ea typeface="ＭＳ Ｐゴシック" pitchFamily="-105" charset="-128"/>
                <a:cs typeface="ＭＳ Ｐゴシック" pitchFamily="-105" charset="-128"/>
              </a:rPr>
              <a:t>Traditionally a roofer would cover a pitched roof with locally available material such as slate, stone or thatch. The use of lead was rare and traditional gullies show great skill in keeping water out without using any waterproof membranes.</a:t>
            </a:r>
          </a:p>
          <a:p>
            <a:endParaRPr lang="en-US" dirty="0"/>
          </a:p>
        </p:txBody>
      </p:sp>
      <p:pic>
        <p:nvPicPr>
          <p:cNvPr id="7" name="Picture 6"/>
          <p:cNvPicPr>
            <a:picLocks noChangeAspect="1"/>
          </p:cNvPicPr>
          <p:nvPr/>
        </p:nvPicPr>
        <p:blipFill>
          <a:blip r:embed="rId3"/>
          <a:stretch>
            <a:fillRect/>
          </a:stretch>
        </p:blipFill>
        <p:spPr>
          <a:xfrm>
            <a:off x="6837168" y="3356992"/>
            <a:ext cx="2022392" cy="2549615"/>
          </a:xfrm>
          <a:prstGeom prst="rect">
            <a:avLst/>
          </a:prstGeom>
        </p:spPr>
      </p:pic>
      <p:pic>
        <p:nvPicPr>
          <p:cNvPr id="8" name="Picture 7"/>
          <p:cNvPicPr>
            <a:picLocks noChangeAspect="1"/>
          </p:cNvPicPr>
          <p:nvPr/>
        </p:nvPicPr>
        <p:blipFill>
          <a:blip r:embed="rId4"/>
          <a:stretch>
            <a:fillRect/>
          </a:stretch>
        </p:blipFill>
        <p:spPr>
          <a:xfrm>
            <a:off x="6420273" y="1056831"/>
            <a:ext cx="2421044" cy="2160240"/>
          </a:xfrm>
          <a:prstGeom prst="rect">
            <a:avLst/>
          </a:prstGeom>
        </p:spPr>
      </p:pic>
      <p:sp>
        <p:nvSpPr>
          <p:cNvPr id="4" name="TextBox 3">
            <a:extLst>
              <a:ext uri="{FF2B5EF4-FFF2-40B4-BE49-F238E27FC236}">
                <a16:creationId xmlns:a16="http://schemas.microsoft.com/office/drawing/2014/main" id="{50311FCD-F196-4746-8AB4-6538B678AD8B}"/>
              </a:ext>
            </a:extLst>
          </p:cNvPr>
          <p:cNvSpPr txBox="1"/>
          <p:nvPr/>
        </p:nvSpPr>
        <p:spPr>
          <a:xfrm>
            <a:off x="6444208" y="5949280"/>
            <a:ext cx="2808312" cy="307777"/>
          </a:xfrm>
          <a:prstGeom prst="rect">
            <a:avLst/>
          </a:prstGeom>
          <a:noFill/>
        </p:spPr>
        <p:txBody>
          <a:bodyPr wrap="square">
            <a:spAutoFit/>
          </a:bodyPr>
          <a:lstStyle/>
          <a:p>
            <a:r>
              <a:rPr lang="en-US" sz="1400" dirty="0"/>
              <a:t>Traditional roofs © </a:t>
            </a:r>
            <a:r>
              <a:rPr lang="en-US" sz="1400" dirty="0" err="1"/>
              <a:t>Tywi</a:t>
            </a:r>
            <a:r>
              <a:rPr lang="en-US" sz="1400" dirty="0"/>
              <a:t> Centre</a:t>
            </a:r>
            <a:endParaRPr lang="en-GB" sz="1400" dirty="0"/>
          </a:p>
        </p:txBody>
      </p:sp>
    </p:spTree>
    <p:extLst>
      <p:ext uri="{BB962C8B-B14F-4D97-AF65-F5344CB8AC3E}">
        <p14:creationId xmlns:p14="http://schemas.microsoft.com/office/powerpoint/2010/main" val="2835319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Roofing occupations (continued)</a:t>
            </a:r>
            <a:endParaRPr lang="en-US" dirty="0"/>
          </a:p>
        </p:txBody>
      </p:sp>
      <p:sp>
        <p:nvSpPr>
          <p:cNvPr id="3" name="Content Placeholder 2"/>
          <p:cNvSpPr>
            <a:spLocks noGrp="1"/>
          </p:cNvSpPr>
          <p:nvPr>
            <p:ph sz="quarter" idx="10"/>
          </p:nvPr>
        </p:nvSpPr>
        <p:spPr>
          <a:xfrm>
            <a:off x="457200" y="1512000"/>
            <a:ext cx="3826768" cy="4248000"/>
          </a:xfrm>
        </p:spPr>
        <p:txBody>
          <a:bodyPr/>
          <a:lstStyle/>
          <a:p>
            <a:r>
              <a:rPr lang="en-US" dirty="0">
                <a:ea typeface="ＭＳ Ｐゴシック" pitchFamily="-105" charset="-128"/>
                <a:cs typeface="ＭＳ Ｐゴシック" pitchFamily="-105" charset="-128"/>
              </a:rPr>
              <a:t>A modern roofer’s role increasingly involves installing solar collectors to new and existing roofs.</a:t>
            </a:r>
          </a:p>
          <a:p>
            <a:endParaRPr lang="en-US" dirty="0"/>
          </a:p>
        </p:txBody>
      </p:sp>
      <p:sp>
        <p:nvSpPr>
          <p:cNvPr id="4" name="TextBox 3">
            <a:extLst>
              <a:ext uri="{FF2B5EF4-FFF2-40B4-BE49-F238E27FC236}">
                <a16:creationId xmlns:a16="http://schemas.microsoft.com/office/drawing/2014/main" id="{D8AF3CF5-105C-499D-AD98-3F114C60E042}"/>
              </a:ext>
            </a:extLst>
          </p:cNvPr>
          <p:cNvSpPr txBox="1"/>
          <p:nvPr/>
        </p:nvSpPr>
        <p:spPr>
          <a:xfrm>
            <a:off x="4499992" y="5606111"/>
            <a:ext cx="2808312" cy="307777"/>
          </a:xfrm>
          <a:prstGeom prst="rect">
            <a:avLst/>
          </a:prstGeom>
          <a:noFill/>
        </p:spPr>
        <p:txBody>
          <a:bodyPr wrap="square">
            <a:spAutoFit/>
          </a:bodyPr>
          <a:lstStyle/>
          <a:p>
            <a:r>
              <a:rPr lang="en-US" sz="1400" dirty="0"/>
              <a:t>Installing solar panels</a:t>
            </a:r>
            <a:endParaRPr lang="en-GB" sz="1400" dirty="0"/>
          </a:p>
        </p:txBody>
      </p:sp>
      <p:pic>
        <p:nvPicPr>
          <p:cNvPr id="8" name="Picture 7" descr="A picture containing sky, outdoor, water sport, sport&#10;&#10;Description automatically generated">
            <a:extLst>
              <a:ext uri="{FF2B5EF4-FFF2-40B4-BE49-F238E27FC236}">
                <a16:creationId xmlns:a16="http://schemas.microsoft.com/office/drawing/2014/main" id="{0CF53A32-5C1B-41C7-9B14-643C9EEF84A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72000" y="1512000"/>
            <a:ext cx="4037388" cy="4037388"/>
          </a:xfrm>
          <a:prstGeom prst="rect">
            <a:avLst/>
          </a:prstGeom>
        </p:spPr>
      </p:pic>
    </p:spTree>
    <p:extLst>
      <p:ext uri="{BB962C8B-B14F-4D97-AF65-F5344CB8AC3E}">
        <p14:creationId xmlns:p14="http://schemas.microsoft.com/office/powerpoint/2010/main" val="2911316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Construction and civil engineering operations</a:t>
            </a:r>
            <a:br>
              <a:rPr lang="en-GB" b="1" dirty="0"/>
            </a:br>
            <a:endParaRPr lang="en-US" dirty="0"/>
          </a:p>
        </p:txBody>
      </p:sp>
      <p:sp>
        <p:nvSpPr>
          <p:cNvPr id="3" name="Content Placeholder 2"/>
          <p:cNvSpPr>
            <a:spLocks noGrp="1"/>
          </p:cNvSpPr>
          <p:nvPr>
            <p:ph sz="quarter" idx="10"/>
          </p:nvPr>
        </p:nvSpPr>
        <p:spPr>
          <a:xfrm>
            <a:off x="459025" y="1602000"/>
            <a:ext cx="4064737" cy="4248000"/>
          </a:xfrm>
        </p:spPr>
        <p:txBody>
          <a:bodyPr/>
          <a:lstStyle/>
          <a:p>
            <a:r>
              <a:rPr lang="en-US" dirty="0">
                <a:ea typeface="ＭＳ Ｐゴシック" pitchFamily="-105" charset="-128"/>
                <a:cs typeface="ＭＳ Ｐゴシック" pitchFamily="-105" charset="-128"/>
              </a:rPr>
              <a:t>The range of specialisms within civil engineering operations is very broad. They include ground works; laying drainage; laying </a:t>
            </a:r>
            <a:r>
              <a:rPr lang="en-US" dirty="0" err="1">
                <a:ea typeface="ＭＳ Ｐゴシック" pitchFamily="-105" charset="-128"/>
                <a:cs typeface="ＭＳ Ｐゴシック" pitchFamily="-105" charset="-128"/>
              </a:rPr>
              <a:t>kerbstones</a:t>
            </a:r>
            <a:r>
              <a:rPr lang="en-US" dirty="0">
                <a:ea typeface="ＭＳ Ｐゴシック" pitchFamily="-105" charset="-128"/>
                <a:cs typeface="ＭＳ Ｐゴシック" pitchFamily="-105" charset="-128"/>
              </a:rPr>
              <a:t> and paths; fixing steel and undertaking reinforcing work; pouring and finishing concrete; erecting steel framework; erecting scaffolding; and operating heavy plant/machinery.</a:t>
            </a:r>
          </a:p>
          <a:p>
            <a:endParaRPr lang="en-US" dirty="0"/>
          </a:p>
        </p:txBody>
      </p:sp>
      <p:pic>
        <p:nvPicPr>
          <p:cNvPr id="7" name="Picture 6">
            <a:extLst>
              <a:ext uri="{FF2B5EF4-FFF2-40B4-BE49-F238E27FC236}">
                <a16:creationId xmlns:a16="http://schemas.microsoft.com/office/drawing/2014/main" id="{DEDAE210-F821-4CA5-A480-2A7C551ED9C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72000" y="1602000"/>
            <a:ext cx="4540800" cy="3027200"/>
          </a:xfrm>
          <a:prstGeom prst="rect">
            <a:avLst/>
          </a:prstGeom>
        </p:spPr>
      </p:pic>
      <p:sp>
        <p:nvSpPr>
          <p:cNvPr id="9" name="TextBox 8">
            <a:extLst>
              <a:ext uri="{FF2B5EF4-FFF2-40B4-BE49-F238E27FC236}">
                <a16:creationId xmlns:a16="http://schemas.microsoft.com/office/drawing/2014/main" id="{17CB1540-DEDB-4AB6-9077-C811D33544B3}"/>
              </a:ext>
            </a:extLst>
          </p:cNvPr>
          <p:cNvSpPr txBox="1"/>
          <p:nvPr/>
        </p:nvSpPr>
        <p:spPr>
          <a:xfrm>
            <a:off x="323528" y="4902057"/>
            <a:ext cx="7659521" cy="707886"/>
          </a:xfrm>
          <a:prstGeom prst="rect">
            <a:avLst/>
          </a:prstGeom>
          <a:noFill/>
        </p:spPr>
        <p:txBody>
          <a:bodyPr wrap="square">
            <a:spAutoFit/>
          </a:bodyPr>
          <a:lstStyle/>
          <a:p>
            <a:r>
              <a:rPr lang="en-US" dirty="0" err="1">
                <a:ea typeface="ＭＳ Ｐゴシック" pitchFamily="-105" charset="-128"/>
                <a:cs typeface="ＭＳ Ｐゴシック" pitchFamily="-105" charset="-128"/>
              </a:rPr>
              <a:t>Specialisation</a:t>
            </a:r>
            <a:r>
              <a:rPr lang="en-US" dirty="0">
                <a:ea typeface="ＭＳ Ｐゴシック" pitchFamily="-105" charset="-128"/>
                <a:cs typeface="ＭＳ Ｐゴシック" pitchFamily="-105" charset="-128"/>
              </a:rPr>
              <a:t> in areas such as operating machinery and erecting scaffolding requires specific training.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53326"/>
          </a:xfrm>
        </p:spPr>
        <p:txBody>
          <a:bodyPr/>
          <a:lstStyle/>
          <a:p>
            <a:r>
              <a:rPr lang="en-GB" b="1" dirty="0"/>
              <a:t>Construction and civil engineering operations (continued)</a:t>
            </a:r>
            <a:endParaRPr lang="en-US" dirty="0"/>
          </a:p>
        </p:txBody>
      </p:sp>
      <p:sp>
        <p:nvSpPr>
          <p:cNvPr id="3" name="Content Placeholder 2"/>
          <p:cNvSpPr>
            <a:spLocks noGrp="1"/>
          </p:cNvSpPr>
          <p:nvPr>
            <p:ph sz="quarter" idx="10"/>
          </p:nvPr>
        </p:nvSpPr>
        <p:spPr>
          <a:xfrm>
            <a:off x="456591" y="1484784"/>
            <a:ext cx="8229600" cy="4248000"/>
          </a:xfrm>
        </p:spPr>
        <p:txBody>
          <a:bodyPr/>
          <a:lstStyle/>
          <a:p>
            <a:r>
              <a:rPr lang="en-US" dirty="0">
                <a:ea typeface="ＭＳ Ｐゴシック" pitchFamily="-105" charset="-128"/>
                <a:cs typeface="ＭＳ Ｐゴシック" pitchFamily="-105" charset="-128"/>
              </a:rPr>
              <a:t>Employment in construction and civil engineering operations offers opportunities to work on a diverse range of projects, ranging from smaller house building projects to large infrastructure projects such as roads, airports, railways, bridges, dams, power plants and water treatment systems.</a:t>
            </a:r>
          </a:p>
          <a:p>
            <a:endParaRPr lang="en-US" dirty="0"/>
          </a:p>
        </p:txBody>
      </p:sp>
      <p:pic>
        <p:nvPicPr>
          <p:cNvPr id="6" name="Picture 5" descr="A picture containing grass&#10;&#10;Description automatically generated">
            <a:extLst>
              <a:ext uri="{FF2B5EF4-FFF2-40B4-BE49-F238E27FC236}">
                <a16:creationId xmlns:a16="http://schemas.microsoft.com/office/drawing/2014/main" id="{67DFB488-3612-401E-8B93-B2035A112CB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6591" y="3068960"/>
            <a:ext cx="8046640" cy="2540366"/>
          </a:xfrm>
          <a:prstGeom prst="rect">
            <a:avLst/>
          </a:prstGeom>
        </p:spPr>
      </p:pic>
    </p:spTree>
    <p:extLst>
      <p:ext uri="{BB962C8B-B14F-4D97-AF65-F5344CB8AC3E}">
        <p14:creationId xmlns:p14="http://schemas.microsoft.com/office/powerpoint/2010/main" val="179542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and building services engineering trades</a:t>
            </a:r>
          </a:p>
        </p:txBody>
      </p:sp>
      <p:sp>
        <p:nvSpPr>
          <p:cNvPr id="3075" name="Content Placeholder 2"/>
          <p:cNvSpPr>
            <a:spLocks noGrp="1"/>
          </p:cNvSpPr>
          <p:nvPr>
            <p:ph sz="quarter" idx="10"/>
          </p:nvPr>
        </p:nvSpPr>
        <p:spPr>
          <a:xfrm>
            <a:off x="457200" y="1512000"/>
            <a:ext cx="2962672" cy="4248000"/>
          </a:xfrm>
        </p:spPr>
        <p:txBody>
          <a:bodyPr/>
          <a:lstStyle/>
          <a:p>
            <a:r>
              <a:rPr lang="en-US" dirty="0"/>
              <a:t>There are often a wide range of trades, both construction and building services engineering (BSE), involved on a single construction project. </a:t>
            </a:r>
            <a:endParaRPr lang="en-GB" dirty="0"/>
          </a:p>
        </p:txBody>
      </p:sp>
      <p:pic>
        <p:nvPicPr>
          <p:cNvPr id="4" name="Picture 3" descr="A picture containing toy, table&#10;&#10;Description automatically generated">
            <a:extLst>
              <a:ext uri="{FF2B5EF4-FFF2-40B4-BE49-F238E27FC236}">
                <a16:creationId xmlns:a16="http://schemas.microsoft.com/office/drawing/2014/main" id="{3287B679-2153-4416-9784-B342F01E26A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347864" y="1600718"/>
            <a:ext cx="5768360" cy="4326270"/>
          </a:xfrm>
          <a:prstGeom prst="rect">
            <a:avLst/>
          </a:prstGeom>
        </p:spPr>
      </p:pic>
    </p:spTree>
    <p:extLst>
      <p:ext uri="{BB962C8B-B14F-4D97-AF65-F5344CB8AC3E}">
        <p14:creationId xmlns:p14="http://schemas.microsoft.com/office/powerpoint/2010/main" val="3694772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trades</a:t>
            </a:r>
          </a:p>
        </p:txBody>
      </p:sp>
      <p:sp>
        <p:nvSpPr>
          <p:cNvPr id="3075" name="Content Placeholder 2"/>
          <p:cNvSpPr>
            <a:spLocks noGrp="1"/>
          </p:cNvSpPr>
          <p:nvPr>
            <p:ph sz="quarter" idx="10"/>
          </p:nvPr>
        </p:nvSpPr>
        <p:spPr>
          <a:xfrm>
            <a:off x="457200" y="1512000"/>
            <a:ext cx="2530624" cy="4248000"/>
          </a:xfrm>
        </p:spPr>
        <p:txBody>
          <a:bodyPr/>
          <a:lstStyle/>
          <a:p>
            <a:r>
              <a:rPr lang="en-GB" dirty="0"/>
              <a:t>The activities associated with each of the main trades in the construction industry are explored in the following slides.</a:t>
            </a:r>
          </a:p>
          <a:p>
            <a:endParaRPr lang="en-GB" dirty="0"/>
          </a:p>
        </p:txBody>
      </p:sp>
      <p:graphicFrame>
        <p:nvGraphicFramePr>
          <p:cNvPr id="2" name="Diagram 1">
            <a:extLst>
              <a:ext uri="{FF2B5EF4-FFF2-40B4-BE49-F238E27FC236}">
                <a16:creationId xmlns:a16="http://schemas.microsoft.com/office/drawing/2014/main" id="{FEF737F6-AFA4-456F-847E-EAE2B1828DCF}"/>
              </a:ext>
            </a:extLst>
          </p:cNvPr>
          <p:cNvGraphicFramePr/>
          <p:nvPr>
            <p:extLst>
              <p:ext uri="{D42A27DB-BD31-4B8C-83A1-F6EECF244321}">
                <p14:modId xmlns:p14="http://schemas.microsoft.com/office/powerpoint/2010/main" val="3609974376"/>
              </p:ext>
            </p:extLst>
          </p:nvPr>
        </p:nvGraphicFramePr>
        <p:xfrm>
          <a:off x="1547664" y="1008000"/>
          <a:ext cx="8064896" cy="51248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0709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Trowel occupations</a:t>
            </a:r>
          </a:p>
        </p:txBody>
      </p:sp>
      <p:sp>
        <p:nvSpPr>
          <p:cNvPr id="3075" name="Content Placeholder 2"/>
          <p:cNvSpPr>
            <a:spLocks noGrp="1"/>
          </p:cNvSpPr>
          <p:nvPr>
            <p:ph sz="quarter" idx="10"/>
          </p:nvPr>
        </p:nvSpPr>
        <p:spPr>
          <a:xfrm>
            <a:off x="457200" y="1833037"/>
            <a:ext cx="4402832" cy="3191925"/>
          </a:xfrm>
        </p:spPr>
        <p:txBody>
          <a:bodyPr/>
          <a:lstStyle/>
          <a:p>
            <a:r>
              <a:rPr lang="en-GB" b="1" dirty="0"/>
              <a:t>Trowel occupations: </a:t>
            </a:r>
            <a:r>
              <a:rPr lang="en-GB" dirty="0"/>
              <a:t>A generic term given to anyone who works with bricks, blocks, stone and associated aggregates. </a:t>
            </a:r>
          </a:p>
          <a:p>
            <a:r>
              <a:rPr lang="en-GB" b="1" dirty="0"/>
              <a:t>Bricks and block: </a:t>
            </a:r>
            <a:r>
              <a:rPr lang="en-GB" dirty="0"/>
              <a:t>The majority of new buildings built in Wales require builders skilled in brick or blockwork.  However, bricklayers’ skills are also needed to repair old brick buildings.</a:t>
            </a:r>
          </a:p>
        </p:txBody>
      </p:sp>
      <p:pic>
        <p:nvPicPr>
          <p:cNvPr id="3" name="Picture 2" descr="A large brick building with a tower in the background&#10;&#10;Description automatically generated">
            <a:extLst>
              <a:ext uri="{FF2B5EF4-FFF2-40B4-BE49-F238E27FC236}">
                <a16:creationId xmlns:a16="http://schemas.microsoft.com/office/drawing/2014/main" id="{7A6CD18D-F0DA-45FA-AF19-242E76A1A03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328084" y="1833037"/>
            <a:ext cx="3815916" cy="2543944"/>
          </a:xfrm>
          <a:prstGeom prst="rect">
            <a:avLst/>
          </a:prstGeom>
        </p:spPr>
      </p:pic>
      <p:sp>
        <p:nvSpPr>
          <p:cNvPr id="5" name="TextBox 4">
            <a:extLst>
              <a:ext uri="{FF2B5EF4-FFF2-40B4-BE49-F238E27FC236}">
                <a16:creationId xmlns:a16="http://schemas.microsoft.com/office/drawing/2014/main" id="{BB3738C0-53AF-47D1-A9E9-F37E09CD700D}"/>
              </a:ext>
            </a:extLst>
          </p:cNvPr>
          <p:cNvSpPr txBox="1"/>
          <p:nvPr/>
        </p:nvSpPr>
        <p:spPr>
          <a:xfrm>
            <a:off x="6150995" y="4419972"/>
            <a:ext cx="3021981" cy="307777"/>
          </a:xfrm>
          <a:prstGeom prst="rect">
            <a:avLst/>
          </a:prstGeom>
          <a:noFill/>
        </p:spPr>
        <p:txBody>
          <a:bodyPr wrap="none" rtlCol="0">
            <a:spAutoFit/>
          </a:bodyPr>
          <a:lstStyle/>
          <a:p>
            <a:r>
              <a:rPr lang="en-US" sz="1400" dirty="0"/>
              <a:t>Brickwork at Hampton Court Palace</a:t>
            </a:r>
            <a:endParaRPr lang="en-GB"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Trowel occupations (continued)</a:t>
            </a:r>
          </a:p>
        </p:txBody>
      </p:sp>
      <p:sp>
        <p:nvSpPr>
          <p:cNvPr id="3075" name="Content Placeholder 2"/>
          <p:cNvSpPr>
            <a:spLocks noGrp="1"/>
          </p:cNvSpPr>
          <p:nvPr>
            <p:ph sz="quarter" idx="10"/>
          </p:nvPr>
        </p:nvSpPr>
        <p:spPr>
          <a:xfrm>
            <a:off x="457200" y="1512000"/>
            <a:ext cx="3635896" cy="4248000"/>
          </a:xfrm>
        </p:spPr>
        <p:txBody>
          <a:bodyPr/>
          <a:lstStyle/>
          <a:p>
            <a:r>
              <a:rPr lang="en-GB" b="1" dirty="0"/>
              <a:t>Stone masonry: </a:t>
            </a:r>
            <a:r>
              <a:rPr lang="en-GB" dirty="0">
                <a:ea typeface="ＭＳ Ｐゴシック" pitchFamily="-105" charset="-128"/>
                <a:cs typeface="ＭＳ Ｐゴシック" pitchFamily="-105" charset="-128"/>
              </a:rPr>
              <a:t>Stone masonry is a diverse trade and includes banker masons, fixer masons, monumental masons and stone masons who work on rubble or dressed stone work.  The majority of masons in Wales work on wall repair using rubble or semi-dressed stone.  </a:t>
            </a:r>
            <a:endParaRPr lang="en-US" dirty="0">
              <a:ea typeface="ＭＳ Ｐゴシック" pitchFamily="-105" charset="-128"/>
              <a:cs typeface="ＭＳ Ｐゴシック" pitchFamily="-105" charset="-128"/>
            </a:endParaRPr>
          </a:p>
        </p:txBody>
      </p:sp>
      <p:sp>
        <p:nvSpPr>
          <p:cNvPr id="8" name="TextBox 7">
            <a:extLst>
              <a:ext uri="{FF2B5EF4-FFF2-40B4-BE49-F238E27FC236}">
                <a16:creationId xmlns:a16="http://schemas.microsoft.com/office/drawing/2014/main" id="{CE78AD1E-087C-437D-9650-DD85FDE4092E}"/>
              </a:ext>
            </a:extLst>
          </p:cNvPr>
          <p:cNvSpPr txBox="1"/>
          <p:nvPr/>
        </p:nvSpPr>
        <p:spPr>
          <a:xfrm>
            <a:off x="5508106" y="5846616"/>
            <a:ext cx="4104456" cy="307777"/>
          </a:xfrm>
          <a:prstGeom prst="rect">
            <a:avLst/>
          </a:prstGeom>
          <a:noFill/>
        </p:spPr>
        <p:txBody>
          <a:bodyPr wrap="square">
            <a:spAutoFit/>
          </a:bodyPr>
          <a:lstStyle/>
          <a:p>
            <a:r>
              <a:rPr lang="en-GB" sz="1400" dirty="0"/>
              <a:t>A gargoyle on the side of Llandaff Cathedral</a:t>
            </a:r>
          </a:p>
        </p:txBody>
      </p:sp>
      <p:sp>
        <p:nvSpPr>
          <p:cNvPr id="10" name="TextBox 9">
            <a:extLst>
              <a:ext uri="{FF2B5EF4-FFF2-40B4-BE49-F238E27FC236}">
                <a16:creationId xmlns:a16="http://schemas.microsoft.com/office/drawing/2014/main" id="{8E023832-7C5A-484A-AC97-32A52C3C203A}"/>
              </a:ext>
            </a:extLst>
          </p:cNvPr>
          <p:cNvSpPr txBox="1"/>
          <p:nvPr/>
        </p:nvSpPr>
        <p:spPr>
          <a:xfrm>
            <a:off x="6012160" y="3481844"/>
            <a:ext cx="3206480" cy="523220"/>
          </a:xfrm>
          <a:prstGeom prst="rect">
            <a:avLst/>
          </a:prstGeom>
          <a:noFill/>
        </p:spPr>
        <p:txBody>
          <a:bodyPr wrap="square">
            <a:spAutoFit/>
          </a:bodyPr>
          <a:lstStyle/>
          <a:p>
            <a:r>
              <a:rPr lang="en-GB" sz="1400" dirty="0"/>
              <a:t>Dry stone wall traditional construction, The Gower Peninsula, South Wales</a:t>
            </a:r>
          </a:p>
        </p:txBody>
      </p:sp>
      <p:pic>
        <p:nvPicPr>
          <p:cNvPr id="3" name="Picture 2" descr="A picture containing grass, rock, wall, building&#10;&#10;Description automatically generated">
            <a:extLst>
              <a:ext uri="{FF2B5EF4-FFF2-40B4-BE49-F238E27FC236}">
                <a16:creationId xmlns:a16="http://schemas.microsoft.com/office/drawing/2014/main" id="{A70D0DC5-23B2-4054-A154-A78C73A8123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67486" y="1152068"/>
            <a:ext cx="3563888" cy="2348940"/>
          </a:xfrm>
          <a:prstGeom prst="rect">
            <a:avLst/>
          </a:prstGeom>
        </p:spPr>
      </p:pic>
      <p:pic>
        <p:nvPicPr>
          <p:cNvPr id="5" name="Picture 4" descr="A picture containing metalware, stone&#10;&#10;Description automatically generated">
            <a:extLst>
              <a:ext uri="{FF2B5EF4-FFF2-40B4-BE49-F238E27FC236}">
                <a16:creationId xmlns:a16="http://schemas.microsoft.com/office/drawing/2014/main" id="{E8DC7AD1-9159-4130-A3A1-AAC4CE3CF4C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495478" y="4096235"/>
            <a:ext cx="3635896" cy="1709029"/>
          </a:xfrm>
          <a:prstGeom prst="rect">
            <a:avLst/>
          </a:prstGeom>
        </p:spPr>
      </p:pic>
    </p:spTree>
    <p:extLst>
      <p:ext uri="{BB962C8B-B14F-4D97-AF65-F5344CB8AC3E}">
        <p14:creationId xmlns:p14="http://schemas.microsoft.com/office/powerpoint/2010/main" val="1562013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Trowel occupations (continued)</a:t>
            </a:r>
          </a:p>
        </p:txBody>
      </p:sp>
      <p:sp>
        <p:nvSpPr>
          <p:cNvPr id="3075" name="Content Placeholder 2"/>
          <p:cNvSpPr>
            <a:spLocks noGrp="1"/>
          </p:cNvSpPr>
          <p:nvPr>
            <p:ph sz="quarter" idx="10"/>
          </p:nvPr>
        </p:nvSpPr>
        <p:spPr>
          <a:xfrm>
            <a:off x="457200" y="1512000"/>
            <a:ext cx="8229600" cy="4248000"/>
          </a:xfrm>
        </p:spPr>
        <p:txBody>
          <a:bodyPr/>
          <a:lstStyle/>
          <a:p>
            <a:r>
              <a:rPr lang="en-GB" dirty="0"/>
              <a:t>The laying of bricks, blocks or stone is usually undertaken by setting the block in a mortar and then filling the gaps. The finished surface is then either pointed or rendered with a similar mortar.  </a:t>
            </a:r>
          </a:p>
          <a:p>
            <a:pPr algn="ctr"/>
            <a:r>
              <a:rPr lang="en-GB" b="1" dirty="0"/>
              <a:t>Mortar = Bulk material or Aggregate + Binder</a:t>
            </a:r>
          </a:p>
          <a:p>
            <a:r>
              <a:rPr lang="en-GB" dirty="0"/>
              <a:t>A </a:t>
            </a:r>
            <a:r>
              <a:rPr lang="en-GB" b="1" dirty="0"/>
              <a:t>bulk material </a:t>
            </a:r>
            <a:r>
              <a:rPr lang="en-GB" dirty="0"/>
              <a:t>or</a:t>
            </a:r>
            <a:r>
              <a:rPr lang="en-GB" b="1" dirty="0"/>
              <a:t> aggregate </a:t>
            </a:r>
            <a:r>
              <a:rPr lang="en-GB" dirty="0"/>
              <a:t>can include sand, gravel, earth or materials with more insulative properties, such as cork or hemp.</a:t>
            </a:r>
          </a:p>
          <a:p>
            <a:r>
              <a:rPr lang="en-GB" dirty="0"/>
              <a:t>A </a:t>
            </a:r>
            <a:r>
              <a:rPr lang="en-GB" b="1" dirty="0"/>
              <a:t>binder</a:t>
            </a:r>
            <a:r>
              <a:rPr lang="en-GB" dirty="0"/>
              <a:t> can be cement or lime.</a:t>
            </a:r>
          </a:p>
          <a:p>
            <a:endParaRPr lang="en-GB" sz="1600" dirty="0"/>
          </a:p>
          <a:p>
            <a:endParaRPr lang="en-GB" sz="1600" dirty="0"/>
          </a:p>
        </p:txBody>
      </p:sp>
    </p:spTree>
    <p:extLst>
      <p:ext uri="{BB962C8B-B14F-4D97-AF65-F5344CB8AC3E}">
        <p14:creationId xmlns:p14="http://schemas.microsoft.com/office/powerpoint/2010/main" val="426032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Wood occupations</a:t>
            </a:r>
            <a:endParaRPr lang="en-US" dirty="0"/>
          </a:p>
        </p:txBody>
      </p:sp>
      <p:sp>
        <p:nvSpPr>
          <p:cNvPr id="3" name="Content Placeholder 2"/>
          <p:cNvSpPr>
            <a:spLocks noGrp="1"/>
          </p:cNvSpPr>
          <p:nvPr>
            <p:ph sz="quarter" idx="10"/>
          </p:nvPr>
        </p:nvSpPr>
        <p:spPr>
          <a:xfrm>
            <a:off x="457200" y="1413157"/>
            <a:ext cx="4834880" cy="4248000"/>
          </a:xfrm>
        </p:spPr>
        <p:txBody>
          <a:bodyPr/>
          <a:lstStyle/>
          <a:p>
            <a:r>
              <a:rPr lang="en-GB" dirty="0"/>
              <a:t>Any tradesperson that works with timber or timber-based products works in a ‘wood occupation’. The range of specialisms in wood occupations is large and includes on-site and off-site work.	</a:t>
            </a:r>
          </a:p>
          <a:p>
            <a:r>
              <a:rPr lang="en-GB" dirty="0"/>
              <a:t>Site carpenters typically work on a construction site undertaking structural </a:t>
            </a:r>
            <a:r>
              <a:rPr lang="en-GB" dirty="0" err="1"/>
              <a:t>carcassing</a:t>
            </a:r>
            <a:r>
              <a:rPr lang="en-GB" dirty="0"/>
              <a:t> (first fix) and internal fitting out, such as hanging doors and fitting skirting boards (second fix). Timber framers are involved in the repair of historic roof trusses and timber-framed buildings – this is an on-site wood occupations specialism.</a:t>
            </a:r>
          </a:p>
          <a:p>
            <a:endParaRPr lang="en-US" dirty="0"/>
          </a:p>
        </p:txBody>
      </p:sp>
      <p:sp>
        <p:nvSpPr>
          <p:cNvPr id="7" name="TextBox 6">
            <a:extLst>
              <a:ext uri="{FF2B5EF4-FFF2-40B4-BE49-F238E27FC236}">
                <a16:creationId xmlns:a16="http://schemas.microsoft.com/office/drawing/2014/main" id="{26AE27C2-775A-4457-8C05-9A1A8C8E5AED}"/>
              </a:ext>
            </a:extLst>
          </p:cNvPr>
          <p:cNvSpPr txBox="1"/>
          <p:nvPr/>
        </p:nvSpPr>
        <p:spPr>
          <a:xfrm>
            <a:off x="5940152" y="5661157"/>
            <a:ext cx="3306826" cy="523220"/>
          </a:xfrm>
          <a:prstGeom prst="rect">
            <a:avLst/>
          </a:prstGeom>
          <a:noFill/>
        </p:spPr>
        <p:txBody>
          <a:bodyPr wrap="square">
            <a:spAutoFit/>
          </a:bodyPr>
          <a:lstStyle/>
          <a:p>
            <a:r>
              <a:rPr lang="en-GB" sz="1400" dirty="0"/>
              <a:t>Gable and wooden roof trusses to a timber frame house under construction</a:t>
            </a:r>
          </a:p>
        </p:txBody>
      </p:sp>
      <p:sp>
        <p:nvSpPr>
          <p:cNvPr id="9" name="TextBox 8">
            <a:extLst>
              <a:ext uri="{FF2B5EF4-FFF2-40B4-BE49-F238E27FC236}">
                <a16:creationId xmlns:a16="http://schemas.microsoft.com/office/drawing/2014/main" id="{9EBBC66F-7C1C-467E-B4F2-15F3816E6184}"/>
              </a:ext>
            </a:extLst>
          </p:cNvPr>
          <p:cNvSpPr txBox="1"/>
          <p:nvPr/>
        </p:nvSpPr>
        <p:spPr>
          <a:xfrm>
            <a:off x="6843433" y="2987001"/>
            <a:ext cx="2491680" cy="307777"/>
          </a:xfrm>
          <a:prstGeom prst="rect">
            <a:avLst/>
          </a:prstGeom>
          <a:noFill/>
        </p:spPr>
        <p:txBody>
          <a:bodyPr wrap="square">
            <a:spAutoFit/>
          </a:bodyPr>
          <a:lstStyle/>
          <a:p>
            <a:r>
              <a:rPr lang="en-GB" sz="1400" dirty="0"/>
              <a:t>Carpenter working on site</a:t>
            </a:r>
          </a:p>
        </p:txBody>
      </p:sp>
      <p:pic>
        <p:nvPicPr>
          <p:cNvPr id="5" name="Picture 4" descr="A picture containing building&#10;&#10;Description automatically generated">
            <a:extLst>
              <a:ext uri="{FF2B5EF4-FFF2-40B4-BE49-F238E27FC236}">
                <a16:creationId xmlns:a16="http://schemas.microsoft.com/office/drawing/2014/main" id="{8D5A9692-B7EE-47A7-8D96-00C3A0F7CE4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837174" y="3448667"/>
            <a:ext cx="3306826" cy="2204551"/>
          </a:xfrm>
          <a:prstGeom prst="rect">
            <a:avLst/>
          </a:prstGeom>
        </p:spPr>
      </p:pic>
      <p:pic>
        <p:nvPicPr>
          <p:cNvPr id="8" name="Picture 7" descr="A picture containing person, indoor&#10;&#10;Description automatically generated">
            <a:extLst>
              <a:ext uri="{FF2B5EF4-FFF2-40B4-BE49-F238E27FC236}">
                <a16:creationId xmlns:a16="http://schemas.microsoft.com/office/drawing/2014/main" id="{A316587A-799F-446B-B060-C297C84CBEB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364088" y="1124744"/>
            <a:ext cx="3779912" cy="1899402"/>
          </a:xfrm>
          <a:prstGeom prst="rect">
            <a:avLst/>
          </a:prstGeom>
        </p:spPr>
      </p:pic>
    </p:spTree>
    <p:extLst>
      <p:ext uri="{BB962C8B-B14F-4D97-AF65-F5344CB8AC3E}">
        <p14:creationId xmlns:p14="http://schemas.microsoft.com/office/powerpoint/2010/main" val="1925365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Wood occupations (continued)</a:t>
            </a:r>
            <a:endParaRPr lang="en-US" dirty="0"/>
          </a:p>
        </p:txBody>
      </p:sp>
      <p:sp>
        <p:nvSpPr>
          <p:cNvPr id="3" name="Content Placeholder 2"/>
          <p:cNvSpPr>
            <a:spLocks noGrp="1"/>
          </p:cNvSpPr>
          <p:nvPr>
            <p:ph sz="quarter" idx="10"/>
          </p:nvPr>
        </p:nvSpPr>
        <p:spPr>
          <a:xfrm>
            <a:off x="457200" y="1700808"/>
            <a:ext cx="3754760" cy="3771160"/>
          </a:xfrm>
        </p:spPr>
        <p:txBody>
          <a:bodyPr/>
          <a:lstStyle/>
          <a:p>
            <a:r>
              <a:rPr lang="en-GB" dirty="0"/>
              <a:t>Architectural or bench joiners usually work in a workshop making standard and bespoke joinery components. Shop fittings and sash window repair would be undertaken in a workshop and the final product would then be installed on-site.</a:t>
            </a:r>
            <a:endParaRPr lang="en-US" dirty="0">
              <a:ea typeface="ＭＳ Ｐゴシック" pitchFamily="-105" charset="-128"/>
            </a:endParaRPr>
          </a:p>
          <a:p>
            <a:endParaRPr lang="en-GB" sz="1600" dirty="0"/>
          </a:p>
          <a:p>
            <a:endParaRPr lang="en-US" dirty="0"/>
          </a:p>
        </p:txBody>
      </p:sp>
      <p:sp>
        <p:nvSpPr>
          <p:cNvPr id="5" name="TextBox 4">
            <a:extLst>
              <a:ext uri="{FF2B5EF4-FFF2-40B4-BE49-F238E27FC236}">
                <a16:creationId xmlns:a16="http://schemas.microsoft.com/office/drawing/2014/main" id="{8655830E-E06C-4FC3-A65E-BF5516CC9D61}"/>
              </a:ext>
            </a:extLst>
          </p:cNvPr>
          <p:cNvSpPr txBox="1"/>
          <p:nvPr/>
        </p:nvSpPr>
        <p:spPr>
          <a:xfrm>
            <a:off x="5092582" y="4221088"/>
            <a:ext cx="2431746" cy="523220"/>
          </a:xfrm>
          <a:prstGeom prst="rect">
            <a:avLst/>
          </a:prstGeom>
          <a:noFill/>
        </p:spPr>
        <p:txBody>
          <a:bodyPr wrap="square">
            <a:spAutoFit/>
          </a:bodyPr>
          <a:lstStyle/>
          <a:p>
            <a:r>
              <a:rPr lang="en-GB" sz="1400" dirty="0"/>
              <a:t>Repairing and restoring a sash window frame</a:t>
            </a:r>
          </a:p>
        </p:txBody>
      </p:sp>
      <p:pic>
        <p:nvPicPr>
          <p:cNvPr id="8" name="Picture 7">
            <a:extLst>
              <a:ext uri="{FF2B5EF4-FFF2-40B4-BE49-F238E27FC236}">
                <a16:creationId xmlns:a16="http://schemas.microsoft.com/office/drawing/2014/main" id="{5498A7D8-8E12-4ACF-8DD3-6F171D20373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156976" y="1988840"/>
            <a:ext cx="3996829" cy="2232248"/>
          </a:xfrm>
          <a:prstGeom prst="rect">
            <a:avLst/>
          </a:prstGeom>
        </p:spPr>
      </p:pic>
    </p:spTree>
    <p:extLst>
      <p:ext uri="{BB962C8B-B14F-4D97-AF65-F5344CB8AC3E}">
        <p14:creationId xmlns:p14="http://schemas.microsoft.com/office/powerpoint/2010/main" val="2272230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Plastering</a:t>
            </a:r>
            <a:endParaRPr lang="en-US" dirty="0"/>
          </a:p>
        </p:txBody>
      </p:sp>
      <p:sp>
        <p:nvSpPr>
          <p:cNvPr id="3" name="Content Placeholder 2"/>
          <p:cNvSpPr>
            <a:spLocks noGrp="1"/>
          </p:cNvSpPr>
          <p:nvPr>
            <p:ph sz="quarter" idx="10"/>
          </p:nvPr>
        </p:nvSpPr>
        <p:spPr>
          <a:xfrm>
            <a:off x="457200" y="1602000"/>
            <a:ext cx="4978896" cy="4248000"/>
          </a:xfrm>
        </p:spPr>
        <p:txBody>
          <a:bodyPr/>
          <a:lstStyle/>
          <a:p>
            <a:r>
              <a:rPr lang="en-GB" dirty="0"/>
              <a:t>Plasterers are responsible for creating finished surfaces internally and externally. </a:t>
            </a:r>
          </a:p>
          <a:p>
            <a:r>
              <a:rPr lang="en-GB" dirty="0"/>
              <a:t>Solid plastering can involve working with a range of materials including plasterboard, gypsum plaster, lime plaster and a range of cement and lime external renders. </a:t>
            </a:r>
          </a:p>
          <a:p>
            <a:r>
              <a:rPr lang="en-GB" dirty="0"/>
              <a:t>Plasterers are also often responsible for laying and screeding solid concrete or limecrete floors.</a:t>
            </a:r>
          </a:p>
          <a:p>
            <a:endParaRPr lang="en-US" dirty="0">
              <a:ea typeface="ＭＳ Ｐゴシック" pitchFamily="-105" charset="-128"/>
              <a:cs typeface="ＭＳ Ｐゴシック" pitchFamily="-105" charset="-128"/>
            </a:endParaRPr>
          </a:p>
          <a:p>
            <a:endParaRPr lang="en-US" dirty="0"/>
          </a:p>
        </p:txBody>
      </p:sp>
      <p:pic>
        <p:nvPicPr>
          <p:cNvPr id="12" name="Picture 11" descr="A picture containing wall, indoor, person&#10;&#10;Description automatically generated">
            <a:extLst>
              <a:ext uri="{FF2B5EF4-FFF2-40B4-BE49-F238E27FC236}">
                <a16:creationId xmlns:a16="http://schemas.microsoft.com/office/drawing/2014/main" id="{DF39066A-1A4B-40FC-A9E3-0CD36291C51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285625" y="1199294"/>
            <a:ext cx="2822879" cy="2763903"/>
          </a:xfrm>
          <a:prstGeom prst="rect">
            <a:avLst/>
          </a:prstGeom>
        </p:spPr>
      </p:pic>
      <p:pic>
        <p:nvPicPr>
          <p:cNvPr id="14" name="Picture 13" descr="A picture containing building, outdoor, person&#10;&#10;Description automatically generated">
            <a:extLst>
              <a:ext uri="{FF2B5EF4-FFF2-40B4-BE49-F238E27FC236}">
                <a16:creationId xmlns:a16="http://schemas.microsoft.com/office/drawing/2014/main" id="{12A1421A-445F-4D22-922B-C2ADD72114E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795934" y="4007308"/>
            <a:ext cx="3312570" cy="2184337"/>
          </a:xfrm>
          <a:prstGeom prst="rect">
            <a:avLst/>
          </a:prstGeom>
        </p:spPr>
      </p:pic>
    </p:spTree>
    <p:extLst>
      <p:ext uri="{BB962C8B-B14F-4D97-AF65-F5344CB8AC3E}">
        <p14:creationId xmlns:p14="http://schemas.microsoft.com/office/powerpoint/2010/main" val="9544925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A5CCB350-B76C-41FC-AE69-633CA55F79C0}">
  <ds:schemaRefs>
    <ds:schemaRef ds:uri="http://schemas.microsoft.com/office/infopath/2007/PartnerControls"/>
    <ds:schemaRef ds:uri="http://schemas.microsoft.com/office/2006/documentManagement/types"/>
    <ds:schemaRef ds:uri="1c5831b9-66da-4f16-a409-834213ecdb8e"/>
    <ds:schemaRef ds:uri="http://purl.org/dc/elements/1.1/"/>
    <ds:schemaRef ds:uri="http://schemas.microsoft.com/office/2006/metadata/properties"/>
    <ds:schemaRef ds:uri="7d91badd-8922-4db1-9652-4fbca8a6b7df"/>
    <ds:schemaRef ds:uri="http://schemas.openxmlformats.org/package/2006/metadata/core-properti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2820</TotalTime>
  <Words>1014</Words>
  <Application>Microsoft Office PowerPoint</Application>
  <PresentationFormat>On-screen Show (4:3)</PresentationFormat>
  <Paragraphs>84</Paragraphs>
  <Slides>17</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Lucida Grande</vt:lpstr>
      <vt:lpstr>Times New Roman</vt:lpstr>
      <vt:lpstr>Default Design</vt:lpstr>
      <vt:lpstr> PowerPoint 1: Construction trades</vt:lpstr>
      <vt:lpstr>Construction and building services engineering trades</vt:lpstr>
      <vt:lpstr>Construction trades</vt:lpstr>
      <vt:lpstr>Trowel occupations</vt:lpstr>
      <vt:lpstr>Trowel occupations (continued)</vt:lpstr>
      <vt:lpstr>Trowel occupations (continued)</vt:lpstr>
      <vt:lpstr>Wood occupations</vt:lpstr>
      <vt:lpstr>Wood occupations (continued)</vt:lpstr>
      <vt:lpstr>Plastering</vt:lpstr>
      <vt:lpstr>Plastering (continued)</vt:lpstr>
      <vt:lpstr>Decorative finishing and industrial painting occupations </vt:lpstr>
      <vt:lpstr>Roofing occupations</vt:lpstr>
      <vt:lpstr>Roofing occupations (continued)</vt:lpstr>
      <vt:lpstr>Roofing occupations (continued)</vt:lpstr>
      <vt:lpstr>Construction and civil engineering operations </vt:lpstr>
      <vt:lpstr>Construction and civil engineering operations (continued)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Rachael Harrison</cp:lastModifiedBy>
  <cp:revision>182</cp:revision>
  <dcterms:created xsi:type="dcterms:W3CDTF">2013-05-28T00:38:54Z</dcterms:created>
  <dcterms:modified xsi:type="dcterms:W3CDTF">2021-01-04T16:45:47Z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