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41"/>
  </p:notesMasterIdLst>
  <p:handoutMasterIdLst>
    <p:handoutMasterId r:id="rId42"/>
  </p:handoutMasterIdLst>
  <p:sldIdLst>
    <p:sldId id="256" r:id="rId5"/>
    <p:sldId id="358" r:id="rId6"/>
    <p:sldId id="359" r:id="rId7"/>
    <p:sldId id="411" r:id="rId8"/>
    <p:sldId id="393" r:id="rId9"/>
    <p:sldId id="394" r:id="rId10"/>
    <p:sldId id="397" r:id="rId11"/>
    <p:sldId id="398" r:id="rId12"/>
    <p:sldId id="399" r:id="rId13"/>
    <p:sldId id="402" r:id="rId14"/>
    <p:sldId id="403" r:id="rId15"/>
    <p:sldId id="401" r:id="rId16"/>
    <p:sldId id="407" r:id="rId17"/>
    <p:sldId id="406" r:id="rId18"/>
    <p:sldId id="413" r:id="rId19"/>
    <p:sldId id="408" r:id="rId20"/>
    <p:sldId id="400" r:id="rId21"/>
    <p:sldId id="405" r:id="rId22"/>
    <p:sldId id="395" r:id="rId23"/>
    <p:sldId id="354" r:id="rId24"/>
    <p:sldId id="355" r:id="rId25"/>
    <p:sldId id="328" r:id="rId26"/>
    <p:sldId id="412" r:id="rId27"/>
    <p:sldId id="330" r:id="rId28"/>
    <p:sldId id="332" r:id="rId29"/>
    <p:sldId id="344" r:id="rId30"/>
    <p:sldId id="341" r:id="rId31"/>
    <p:sldId id="349" r:id="rId32"/>
    <p:sldId id="351" r:id="rId33"/>
    <p:sldId id="345" r:id="rId34"/>
    <p:sldId id="346" r:id="rId35"/>
    <p:sldId id="347" r:id="rId36"/>
    <p:sldId id="348" r:id="rId37"/>
    <p:sldId id="350" r:id="rId38"/>
    <p:sldId id="352" r:id="rId39"/>
    <p:sldId id="267" r:id="rId40"/>
  </p:sldIdLst>
  <p:sldSz cx="9144000" cy="6858000" type="screen4x3"/>
  <p:notesSz cx="6858000" cy="9144000"/>
  <p:custDataLst>
    <p:tags r:id="rId4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Brooks" initials="CB" lastIdx="6" clrIdx="0">
    <p:extLst>
      <p:ext uri="{19B8F6BF-5375-455C-9EA6-DF929625EA0E}">
        <p15:presenceInfo xmlns:p15="http://schemas.microsoft.com/office/powerpoint/2012/main" userId="S::Claire.Brooks@cityandguilds.com::045b5ce1-bb15-4c22-aa7e-c7b600949989" providerId="AD"/>
      </p:ext>
    </p:extLst>
  </p:cmAuthor>
  <p:cmAuthor id="2" name="Rachael Harrison" initials="RH" lastIdx="3" clrIdx="1">
    <p:extLst>
      <p:ext uri="{19B8F6BF-5375-455C-9EA6-DF929625EA0E}">
        <p15:presenceInfo xmlns:p15="http://schemas.microsoft.com/office/powerpoint/2012/main" userId="Rachael Harris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57"/>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3DCC21-D9F3-4B39-B41A-0AFA20C5B040}" v="11" dt="2021-03-22T11:32:34.50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250" autoAdjust="0"/>
    <p:restoredTop sz="93172" autoAdjust="0"/>
  </p:normalViewPr>
  <p:slideViewPr>
    <p:cSldViewPr showGuides="1">
      <p:cViewPr varScale="1">
        <p:scale>
          <a:sx n="67" d="100"/>
          <a:sy n="67" d="100"/>
        </p:scale>
        <p:origin x="968"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gs" Target="tags/tag1.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ael Harrison" userId="3d0f6613-2183-48a7-8949-7da9e40c01c7" providerId="ADAL" clId="{003DCC21-D9F3-4B39-B41A-0AFA20C5B040}"/>
    <pc:docChg chg="undo custSel modSld">
      <pc:chgData name="Rachael Harrison" userId="3d0f6613-2183-48a7-8949-7da9e40c01c7" providerId="ADAL" clId="{003DCC21-D9F3-4B39-B41A-0AFA20C5B040}" dt="2021-03-22T12:10:13.133" v="600" actId="6549"/>
      <pc:docMkLst>
        <pc:docMk/>
      </pc:docMkLst>
      <pc:sldChg chg="modSp mod">
        <pc:chgData name="Rachael Harrison" userId="3d0f6613-2183-48a7-8949-7da9e40c01c7" providerId="ADAL" clId="{003DCC21-D9F3-4B39-B41A-0AFA20C5B040}" dt="2021-03-22T11:03:40.444" v="0" actId="20577"/>
        <pc:sldMkLst>
          <pc:docMk/>
          <pc:sldMk cId="0" sldId="256"/>
        </pc:sldMkLst>
        <pc:spChg chg="mod">
          <ac:chgData name="Rachael Harrison" userId="3d0f6613-2183-48a7-8949-7da9e40c01c7" providerId="ADAL" clId="{003DCC21-D9F3-4B39-B41A-0AFA20C5B040}" dt="2021-03-22T11:03:40.444" v="0" actId="20577"/>
          <ac:spMkLst>
            <pc:docMk/>
            <pc:sldMk cId="0" sldId="256"/>
            <ac:spMk id="2054" creationId="{00000000-0000-0000-0000-000000000000}"/>
          </ac:spMkLst>
        </pc:spChg>
      </pc:sldChg>
      <pc:sldChg chg="modSp mod">
        <pc:chgData name="Rachael Harrison" userId="3d0f6613-2183-48a7-8949-7da9e40c01c7" providerId="ADAL" clId="{003DCC21-D9F3-4B39-B41A-0AFA20C5B040}" dt="2021-03-22T11:27:44.541" v="305" actId="20577"/>
        <pc:sldMkLst>
          <pc:docMk/>
          <pc:sldMk cId="0" sldId="328"/>
        </pc:sldMkLst>
        <pc:spChg chg="mod">
          <ac:chgData name="Rachael Harrison" userId="3d0f6613-2183-48a7-8949-7da9e40c01c7" providerId="ADAL" clId="{003DCC21-D9F3-4B39-B41A-0AFA20C5B040}" dt="2021-03-22T11:27:44.541" v="305" actId="20577"/>
          <ac:spMkLst>
            <pc:docMk/>
            <pc:sldMk cId="0" sldId="328"/>
            <ac:spMk id="3075" creationId="{00000000-0000-0000-0000-000000000000}"/>
          </ac:spMkLst>
        </pc:spChg>
      </pc:sldChg>
      <pc:sldChg chg="modSp mod">
        <pc:chgData name="Rachael Harrison" userId="3d0f6613-2183-48a7-8949-7da9e40c01c7" providerId="ADAL" clId="{003DCC21-D9F3-4B39-B41A-0AFA20C5B040}" dt="2021-03-22T11:28:14.946" v="316" actId="20577"/>
        <pc:sldMkLst>
          <pc:docMk/>
          <pc:sldMk cId="0" sldId="330"/>
        </pc:sldMkLst>
        <pc:spChg chg="mod">
          <ac:chgData name="Rachael Harrison" userId="3d0f6613-2183-48a7-8949-7da9e40c01c7" providerId="ADAL" clId="{003DCC21-D9F3-4B39-B41A-0AFA20C5B040}" dt="2021-03-22T11:28:14.946" v="316" actId="20577"/>
          <ac:spMkLst>
            <pc:docMk/>
            <pc:sldMk cId="0" sldId="330"/>
            <ac:spMk id="5123" creationId="{00000000-0000-0000-0000-000000000000}"/>
          </ac:spMkLst>
        </pc:spChg>
      </pc:sldChg>
      <pc:sldChg chg="modSp mod">
        <pc:chgData name="Rachael Harrison" userId="3d0f6613-2183-48a7-8949-7da9e40c01c7" providerId="ADAL" clId="{003DCC21-D9F3-4B39-B41A-0AFA20C5B040}" dt="2021-03-22T11:29:30.190" v="428" actId="6549"/>
        <pc:sldMkLst>
          <pc:docMk/>
          <pc:sldMk cId="0" sldId="332"/>
        </pc:sldMkLst>
        <pc:spChg chg="mod">
          <ac:chgData name="Rachael Harrison" userId="3d0f6613-2183-48a7-8949-7da9e40c01c7" providerId="ADAL" clId="{003DCC21-D9F3-4B39-B41A-0AFA20C5B040}" dt="2021-03-22T11:29:30.190" v="428" actId="6549"/>
          <ac:spMkLst>
            <pc:docMk/>
            <pc:sldMk cId="0" sldId="332"/>
            <ac:spMk id="11" creationId="{CE8287F5-C3E3-274C-8AFE-F4A06566F751}"/>
          </ac:spMkLst>
        </pc:spChg>
      </pc:sldChg>
      <pc:sldChg chg="modSp mod">
        <pc:chgData name="Rachael Harrison" userId="3d0f6613-2183-48a7-8949-7da9e40c01c7" providerId="ADAL" clId="{003DCC21-D9F3-4B39-B41A-0AFA20C5B040}" dt="2021-03-22T11:31:31.798" v="451" actId="20577"/>
        <pc:sldMkLst>
          <pc:docMk/>
          <pc:sldMk cId="2721279802" sldId="345"/>
        </pc:sldMkLst>
        <pc:spChg chg="mod">
          <ac:chgData name="Rachael Harrison" userId="3d0f6613-2183-48a7-8949-7da9e40c01c7" providerId="ADAL" clId="{003DCC21-D9F3-4B39-B41A-0AFA20C5B040}" dt="2021-03-22T11:31:20.206" v="448" actId="6549"/>
          <ac:spMkLst>
            <pc:docMk/>
            <pc:sldMk cId="2721279802" sldId="345"/>
            <ac:spMk id="2" creationId="{C12A26B8-181B-3D40-A845-F410AC68A483}"/>
          </ac:spMkLst>
        </pc:spChg>
        <pc:spChg chg="mod">
          <ac:chgData name="Rachael Harrison" userId="3d0f6613-2183-48a7-8949-7da9e40c01c7" providerId="ADAL" clId="{003DCC21-D9F3-4B39-B41A-0AFA20C5B040}" dt="2021-03-22T11:31:31.798" v="451" actId="20577"/>
          <ac:spMkLst>
            <pc:docMk/>
            <pc:sldMk cId="2721279802" sldId="345"/>
            <ac:spMk id="6" creationId="{DF2D7EA6-1366-F946-AAF2-3D3C310E2111}"/>
          </ac:spMkLst>
        </pc:spChg>
      </pc:sldChg>
      <pc:sldChg chg="modSp mod">
        <pc:chgData name="Rachael Harrison" userId="3d0f6613-2183-48a7-8949-7da9e40c01c7" providerId="ADAL" clId="{003DCC21-D9F3-4B39-B41A-0AFA20C5B040}" dt="2021-03-22T11:32:34.500" v="491" actId="1076"/>
        <pc:sldMkLst>
          <pc:docMk/>
          <pc:sldMk cId="2741027247" sldId="346"/>
        </pc:sldMkLst>
        <pc:spChg chg="mod">
          <ac:chgData name="Rachael Harrison" userId="3d0f6613-2183-48a7-8949-7da9e40c01c7" providerId="ADAL" clId="{003DCC21-D9F3-4B39-B41A-0AFA20C5B040}" dt="2021-03-22T11:32:27.606" v="488" actId="20577"/>
          <ac:spMkLst>
            <pc:docMk/>
            <pc:sldMk cId="2741027247" sldId="346"/>
            <ac:spMk id="3" creationId="{F15963FD-B8C3-CD42-89C2-ADC0BF42AB8D}"/>
          </ac:spMkLst>
        </pc:spChg>
        <pc:picChg chg="mod">
          <ac:chgData name="Rachael Harrison" userId="3d0f6613-2183-48a7-8949-7da9e40c01c7" providerId="ADAL" clId="{003DCC21-D9F3-4B39-B41A-0AFA20C5B040}" dt="2021-03-22T11:32:34.500" v="491" actId="1076"/>
          <ac:picMkLst>
            <pc:docMk/>
            <pc:sldMk cId="2741027247" sldId="346"/>
            <ac:picMk id="4097" creationId="{AAD782B3-BB08-8D4A-83E9-B54DF9EDB580}"/>
          </ac:picMkLst>
        </pc:picChg>
      </pc:sldChg>
      <pc:sldChg chg="modSp mod">
        <pc:chgData name="Rachael Harrison" userId="3d0f6613-2183-48a7-8949-7da9e40c01c7" providerId="ADAL" clId="{003DCC21-D9F3-4B39-B41A-0AFA20C5B040}" dt="2021-03-22T11:32:45.892" v="494" actId="20577"/>
        <pc:sldMkLst>
          <pc:docMk/>
          <pc:sldMk cId="884732416" sldId="347"/>
        </pc:sldMkLst>
        <pc:spChg chg="mod">
          <ac:chgData name="Rachael Harrison" userId="3d0f6613-2183-48a7-8949-7da9e40c01c7" providerId="ADAL" clId="{003DCC21-D9F3-4B39-B41A-0AFA20C5B040}" dt="2021-03-22T11:32:45.892" v="494" actId="20577"/>
          <ac:spMkLst>
            <pc:docMk/>
            <pc:sldMk cId="884732416" sldId="347"/>
            <ac:spMk id="3" creationId="{5A9AB403-29A8-DF45-B4E5-4A549BF4B546}"/>
          </ac:spMkLst>
        </pc:spChg>
      </pc:sldChg>
      <pc:sldChg chg="modSp mod">
        <pc:chgData name="Rachael Harrison" userId="3d0f6613-2183-48a7-8949-7da9e40c01c7" providerId="ADAL" clId="{003DCC21-D9F3-4B39-B41A-0AFA20C5B040}" dt="2021-03-22T11:33:23.910" v="578" actId="20577"/>
        <pc:sldMkLst>
          <pc:docMk/>
          <pc:sldMk cId="2792884446" sldId="348"/>
        </pc:sldMkLst>
        <pc:spChg chg="mod">
          <ac:chgData name="Rachael Harrison" userId="3d0f6613-2183-48a7-8949-7da9e40c01c7" providerId="ADAL" clId="{003DCC21-D9F3-4B39-B41A-0AFA20C5B040}" dt="2021-03-22T11:33:23.910" v="578" actId="20577"/>
          <ac:spMkLst>
            <pc:docMk/>
            <pc:sldMk cId="2792884446" sldId="348"/>
            <ac:spMk id="3" creationId="{C1A9EDF6-E389-2E4A-B031-FD9C2783D173}"/>
          </ac:spMkLst>
        </pc:spChg>
      </pc:sldChg>
      <pc:sldChg chg="modSp mod">
        <pc:chgData name="Rachael Harrison" userId="3d0f6613-2183-48a7-8949-7da9e40c01c7" providerId="ADAL" clId="{003DCC21-D9F3-4B39-B41A-0AFA20C5B040}" dt="2021-03-22T11:30:45.742" v="446" actId="20577"/>
        <pc:sldMkLst>
          <pc:docMk/>
          <pc:sldMk cId="488803543" sldId="349"/>
        </pc:sldMkLst>
        <pc:spChg chg="mod">
          <ac:chgData name="Rachael Harrison" userId="3d0f6613-2183-48a7-8949-7da9e40c01c7" providerId="ADAL" clId="{003DCC21-D9F3-4B39-B41A-0AFA20C5B040}" dt="2021-03-22T11:30:45.742" v="446" actId="20577"/>
          <ac:spMkLst>
            <pc:docMk/>
            <pc:sldMk cId="488803543" sldId="349"/>
            <ac:spMk id="3" creationId="{FD4FF076-433C-0840-B709-662316746418}"/>
          </ac:spMkLst>
        </pc:spChg>
      </pc:sldChg>
      <pc:sldChg chg="modSp mod">
        <pc:chgData name="Rachael Harrison" userId="3d0f6613-2183-48a7-8949-7da9e40c01c7" providerId="ADAL" clId="{003DCC21-D9F3-4B39-B41A-0AFA20C5B040}" dt="2021-03-22T11:33:34.365" v="581" actId="20577"/>
        <pc:sldMkLst>
          <pc:docMk/>
          <pc:sldMk cId="1354558735" sldId="350"/>
        </pc:sldMkLst>
        <pc:spChg chg="mod">
          <ac:chgData name="Rachael Harrison" userId="3d0f6613-2183-48a7-8949-7da9e40c01c7" providerId="ADAL" clId="{003DCC21-D9F3-4B39-B41A-0AFA20C5B040}" dt="2021-03-22T11:33:28.126" v="580" actId="20577"/>
          <ac:spMkLst>
            <pc:docMk/>
            <pc:sldMk cId="1354558735" sldId="350"/>
            <ac:spMk id="2" creationId="{93569EF9-6E37-484A-B7D5-7DE4D53D9789}"/>
          </ac:spMkLst>
        </pc:spChg>
        <pc:graphicFrameChg chg="modGraphic">
          <ac:chgData name="Rachael Harrison" userId="3d0f6613-2183-48a7-8949-7da9e40c01c7" providerId="ADAL" clId="{003DCC21-D9F3-4B39-B41A-0AFA20C5B040}" dt="2021-03-22T11:33:34.365" v="581" actId="20577"/>
          <ac:graphicFrameMkLst>
            <pc:docMk/>
            <pc:sldMk cId="1354558735" sldId="350"/>
            <ac:graphicFrameMk id="4" creationId="{CB8DC987-B2F8-C844-AB3D-D842E626C100}"/>
          </ac:graphicFrameMkLst>
        </pc:graphicFrameChg>
      </pc:sldChg>
      <pc:sldChg chg="modSp mod">
        <pc:chgData name="Rachael Harrison" userId="3d0f6613-2183-48a7-8949-7da9e40c01c7" providerId="ADAL" clId="{003DCC21-D9F3-4B39-B41A-0AFA20C5B040}" dt="2021-03-22T11:31:16.350" v="447" actId="20577"/>
        <pc:sldMkLst>
          <pc:docMk/>
          <pc:sldMk cId="1233558692" sldId="351"/>
        </pc:sldMkLst>
        <pc:spChg chg="mod">
          <ac:chgData name="Rachael Harrison" userId="3d0f6613-2183-48a7-8949-7da9e40c01c7" providerId="ADAL" clId="{003DCC21-D9F3-4B39-B41A-0AFA20C5B040}" dt="2021-03-22T11:31:16.350" v="447" actId="20577"/>
          <ac:spMkLst>
            <pc:docMk/>
            <pc:sldMk cId="1233558692" sldId="351"/>
            <ac:spMk id="7" creationId="{167ED26A-99D1-9D43-8AC7-B2B7BA2675A3}"/>
          </ac:spMkLst>
        </pc:spChg>
      </pc:sldChg>
      <pc:sldChg chg="modSp mod">
        <pc:chgData name="Rachael Harrison" userId="3d0f6613-2183-48a7-8949-7da9e40c01c7" providerId="ADAL" clId="{003DCC21-D9F3-4B39-B41A-0AFA20C5B040}" dt="2021-03-22T11:33:55.270" v="590" actId="6549"/>
        <pc:sldMkLst>
          <pc:docMk/>
          <pc:sldMk cId="1036574843" sldId="352"/>
        </pc:sldMkLst>
        <pc:spChg chg="mod">
          <ac:chgData name="Rachael Harrison" userId="3d0f6613-2183-48a7-8949-7da9e40c01c7" providerId="ADAL" clId="{003DCC21-D9F3-4B39-B41A-0AFA20C5B040}" dt="2021-03-22T11:33:55.270" v="590" actId="6549"/>
          <ac:spMkLst>
            <pc:docMk/>
            <pc:sldMk cId="1036574843" sldId="352"/>
            <ac:spMk id="3" creationId="{9013C23A-8A30-334F-AD1D-7D3F2054661E}"/>
          </ac:spMkLst>
        </pc:spChg>
      </pc:sldChg>
      <pc:sldChg chg="modSp mod">
        <pc:chgData name="Rachael Harrison" userId="3d0f6613-2183-48a7-8949-7da9e40c01c7" providerId="ADAL" clId="{003DCC21-D9F3-4B39-B41A-0AFA20C5B040}" dt="2021-03-22T11:25:50.599" v="243" actId="20577"/>
        <pc:sldMkLst>
          <pc:docMk/>
          <pc:sldMk cId="3737069951" sldId="354"/>
        </pc:sldMkLst>
        <pc:spChg chg="mod">
          <ac:chgData name="Rachael Harrison" userId="3d0f6613-2183-48a7-8949-7da9e40c01c7" providerId="ADAL" clId="{003DCC21-D9F3-4B39-B41A-0AFA20C5B040}" dt="2021-03-22T11:25:50.599" v="243" actId="20577"/>
          <ac:spMkLst>
            <pc:docMk/>
            <pc:sldMk cId="3737069951" sldId="354"/>
            <ac:spMk id="3" creationId="{ACC509C1-5755-A748-B2B9-55C97C13326C}"/>
          </ac:spMkLst>
        </pc:spChg>
      </pc:sldChg>
      <pc:sldChg chg="modSp mod addCm modCm">
        <pc:chgData name="Rachael Harrison" userId="3d0f6613-2183-48a7-8949-7da9e40c01c7" providerId="ADAL" clId="{003DCC21-D9F3-4B39-B41A-0AFA20C5B040}" dt="2021-03-22T11:27:19.873" v="298" actId="20577"/>
        <pc:sldMkLst>
          <pc:docMk/>
          <pc:sldMk cId="1917127011" sldId="355"/>
        </pc:sldMkLst>
        <pc:spChg chg="mod">
          <ac:chgData name="Rachael Harrison" userId="3d0f6613-2183-48a7-8949-7da9e40c01c7" providerId="ADAL" clId="{003DCC21-D9F3-4B39-B41A-0AFA20C5B040}" dt="2021-03-22T11:26:54.328" v="277" actId="20577"/>
          <ac:spMkLst>
            <pc:docMk/>
            <pc:sldMk cId="1917127011" sldId="355"/>
            <ac:spMk id="3" creationId="{9E6A7B73-695F-3443-A001-AEC8322DA3DE}"/>
          </ac:spMkLst>
        </pc:spChg>
        <pc:spChg chg="mod">
          <ac:chgData name="Rachael Harrison" userId="3d0f6613-2183-48a7-8949-7da9e40c01c7" providerId="ADAL" clId="{003DCC21-D9F3-4B39-B41A-0AFA20C5B040}" dt="2021-03-22T11:27:19.873" v="298" actId="20577"/>
          <ac:spMkLst>
            <pc:docMk/>
            <pc:sldMk cId="1917127011" sldId="355"/>
            <ac:spMk id="8" creationId="{8CF8B18A-5342-4E35-830E-4E501718211B}"/>
          </ac:spMkLst>
        </pc:spChg>
      </pc:sldChg>
      <pc:sldChg chg="modSp mod modNotesTx">
        <pc:chgData name="Rachael Harrison" userId="3d0f6613-2183-48a7-8949-7da9e40c01c7" providerId="ADAL" clId="{003DCC21-D9F3-4B39-B41A-0AFA20C5B040}" dt="2021-03-22T12:09:40.465" v="595" actId="6549"/>
        <pc:sldMkLst>
          <pc:docMk/>
          <pc:sldMk cId="2796640282" sldId="358"/>
        </pc:sldMkLst>
        <pc:spChg chg="mod">
          <ac:chgData name="Rachael Harrison" userId="3d0f6613-2183-48a7-8949-7da9e40c01c7" providerId="ADAL" clId="{003DCC21-D9F3-4B39-B41A-0AFA20C5B040}" dt="2021-03-22T11:03:56.386" v="3" actId="20577"/>
          <ac:spMkLst>
            <pc:docMk/>
            <pc:sldMk cId="2796640282" sldId="358"/>
            <ac:spMk id="3" creationId="{D8052009-867C-2449-AC4D-4C2899A001EB}"/>
          </ac:spMkLst>
        </pc:spChg>
      </pc:sldChg>
      <pc:sldChg chg="modSp mod">
        <pc:chgData name="Rachael Harrison" userId="3d0f6613-2183-48a7-8949-7da9e40c01c7" providerId="ADAL" clId="{003DCC21-D9F3-4B39-B41A-0AFA20C5B040}" dt="2021-03-22T11:16:39.209" v="22" actId="20577"/>
        <pc:sldMkLst>
          <pc:docMk/>
          <pc:sldMk cId="777736187" sldId="359"/>
        </pc:sldMkLst>
        <pc:spChg chg="mod">
          <ac:chgData name="Rachael Harrison" userId="3d0f6613-2183-48a7-8949-7da9e40c01c7" providerId="ADAL" clId="{003DCC21-D9F3-4B39-B41A-0AFA20C5B040}" dt="2021-03-22T11:04:00.457" v="4" actId="20577"/>
          <ac:spMkLst>
            <pc:docMk/>
            <pc:sldMk cId="777736187" sldId="359"/>
            <ac:spMk id="2" creationId="{890798FF-7E07-934A-A9BC-564EC1C80D80}"/>
          </ac:spMkLst>
        </pc:spChg>
        <pc:spChg chg="mod">
          <ac:chgData name="Rachael Harrison" userId="3d0f6613-2183-48a7-8949-7da9e40c01c7" providerId="ADAL" clId="{003DCC21-D9F3-4B39-B41A-0AFA20C5B040}" dt="2021-03-22T11:16:35.723" v="21" actId="1076"/>
          <ac:spMkLst>
            <pc:docMk/>
            <pc:sldMk cId="777736187" sldId="359"/>
            <ac:spMk id="4" creationId="{079AB31E-CFD7-4559-B5A3-D8DC5E0B0EA6}"/>
          </ac:spMkLst>
        </pc:spChg>
        <pc:spChg chg="mod">
          <ac:chgData name="Rachael Harrison" userId="3d0f6613-2183-48a7-8949-7da9e40c01c7" providerId="ADAL" clId="{003DCC21-D9F3-4B39-B41A-0AFA20C5B040}" dt="2021-03-22T11:16:33.145" v="20" actId="14100"/>
          <ac:spMkLst>
            <pc:docMk/>
            <pc:sldMk cId="777736187" sldId="359"/>
            <ac:spMk id="123" creationId="{21BD109D-5502-492E-991B-91C5069DDCC4}"/>
          </ac:spMkLst>
        </pc:spChg>
        <pc:spChg chg="mod">
          <ac:chgData name="Rachael Harrison" userId="3d0f6613-2183-48a7-8949-7da9e40c01c7" providerId="ADAL" clId="{003DCC21-D9F3-4B39-B41A-0AFA20C5B040}" dt="2021-03-22T11:16:39.209" v="22" actId="20577"/>
          <ac:spMkLst>
            <pc:docMk/>
            <pc:sldMk cId="777736187" sldId="359"/>
            <ac:spMk id="124" creationId="{F6B54D8D-63D9-467E-AA37-F23BD02AA640}"/>
          </ac:spMkLst>
        </pc:spChg>
      </pc:sldChg>
      <pc:sldChg chg="modSp mod addCm modCm modNotesTx">
        <pc:chgData name="Rachael Harrison" userId="3d0f6613-2183-48a7-8949-7da9e40c01c7" providerId="ADAL" clId="{003DCC21-D9F3-4B39-B41A-0AFA20C5B040}" dt="2021-03-22T12:09:49.263" v="597" actId="6549"/>
        <pc:sldMkLst>
          <pc:docMk/>
          <pc:sldMk cId="3168032805" sldId="393"/>
        </pc:sldMkLst>
        <pc:picChg chg="mod">
          <ac:chgData name="Rachael Harrison" userId="3d0f6613-2183-48a7-8949-7da9e40c01c7" providerId="ADAL" clId="{003DCC21-D9F3-4B39-B41A-0AFA20C5B040}" dt="2021-03-22T11:16:53.155" v="24" actId="1076"/>
          <ac:picMkLst>
            <pc:docMk/>
            <pc:sldMk cId="3168032805" sldId="393"/>
            <ac:picMk id="5" creationId="{74104805-5D0E-1145-8CE7-C3B866CCD7D5}"/>
          </ac:picMkLst>
        </pc:picChg>
      </pc:sldChg>
      <pc:sldChg chg="modSp mod modNotesTx">
        <pc:chgData name="Rachael Harrison" userId="3d0f6613-2183-48a7-8949-7da9e40c01c7" providerId="ADAL" clId="{003DCC21-D9F3-4B39-B41A-0AFA20C5B040}" dt="2021-03-22T12:09:46.672" v="596" actId="6549"/>
        <pc:sldMkLst>
          <pc:docMk/>
          <pc:sldMk cId="2031822484" sldId="394"/>
        </pc:sldMkLst>
        <pc:spChg chg="mod">
          <ac:chgData name="Rachael Harrison" userId="3d0f6613-2183-48a7-8949-7da9e40c01c7" providerId="ADAL" clId="{003DCC21-D9F3-4B39-B41A-0AFA20C5B040}" dt="2021-03-22T11:17:42.320" v="31" actId="20577"/>
          <ac:spMkLst>
            <pc:docMk/>
            <pc:sldMk cId="2031822484" sldId="394"/>
            <ac:spMk id="5" creationId="{C80E7B4E-2183-3440-B4B4-71A6A9FDD7EE}"/>
          </ac:spMkLst>
        </pc:spChg>
      </pc:sldChg>
      <pc:sldChg chg="modSp mod">
        <pc:chgData name="Rachael Harrison" userId="3d0f6613-2183-48a7-8949-7da9e40c01c7" providerId="ADAL" clId="{003DCC21-D9F3-4B39-B41A-0AFA20C5B040}" dt="2021-03-22T11:25:30.948" v="240" actId="20577"/>
        <pc:sldMkLst>
          <pc:docMk/>
          <pc:sldMk cId="2822520269" sldId="395"/>
        </pc:sldMkLst>
        <pc:spChg chg="mod">
          <ac:chgData name="Rachael Harrison" userId="3d0f6613-2183-48a7-8949-7da9e40c01c7" providerId="ADAL" clId="{003DCC21-D9F3-4B39-B41A-0AFA20C5B040}" dt="2021-03-22T11:25:30.948" v="240" actId="20577"/>
          <ac:spMkLst>
            <pc:docMk/>
            <pc:sldMk cId="2822520269" sldId="395"/>
            <ac:spMk id="3" creationId="{82BBD7EF-5A52-F84D-A1C6-9AFFE0F3EC57}"/>
          </ac:spMkLst>
        </pc:spChg>
      </pc:sldChg>
      <pc:sldChg chg="modSp mod">
        <pc:chgData name="Rachael Harrison" userId="3d0f6613-2183-48a7-8949-7da9e40c01c7" providerId="ADAL" clId="{003DCC21-D9F3-4B39-B41A-0AFA20C5B040}" dt="2021-03-22T11:18:20.369" v="50" actId="20577"/>
        <pc:sldMkLst>
          <pc:docMk/>
          <pc:sldMk cId="432384566" sldId="397"/>
        </pc:sldMkLst>
        <pc:spChg chg="mod">
          <ac:chgData name="Rachael Harrison" userId="3d0f6613-2183-48a7-8949-7da9e40c01c7" providerId="ADAL" clId="{003DCC21-D9F3-4B39-B41A-0AFA20C5B040}" dt="2021-03-22T11:18:03.128" v="43" actId="14100"/>
          <ac:spMkLst>
            <pc:docMk/>
            <pc:sldMk cId="432384566" sldId="397"/>
            <ac:spMk id="5" creationId="{0E9FF3E5-B151-A748-92D4-DFDD03B5594C}"/>
          </ac:spMkLst>
        </pc:spChg>
        <pc:spChg chg="mod">
          <ac:chgData name="Rachael Harrison" userId="3d0f6613-2183-48a7-8949-7da9e40c01c7" providerId="ADAL" clId="{003DCC21-D9F3-4B39-B41A-0AFA20C5B040}" dt="2021-03-22T11:18:09.490" v="44" actId="1076"/>
          <ac:spMkLst>
            <pc:docMk/>
            <pc:sldMk cId="432384566" sldId="397"/>
            <ac:spMk id="9" creationId="{87399A7E-1024-4542-B4D3-1FD06CD73C66}"/>
          </ac:spMkLst>
        </pc:spChg>
        <pc:spChg chg="mod">
          <ac:chgData name="Rachael Harrison" userId="3d0f6613-2183-48a7-8949-7da9e40c01c7" providerId="ADAL" clId="{003DCC21-D9F3-4B39-B41A-0AFA20C5B040}" dt="2021-03-22T11:18:20.369" v="50" actId="20577"/>
          <ac:spMkLst>
            <pc:docMk/>
            <pc:sldMk cId="432384566" sldId="397"/>
            <ac:spMk id="20" creationId="{FB2EE0DA-D204-4592-9C8F-65543110C9D5}"/>
          </ac:spMkLst>
        </pc:spChg>
      </pc:sldChg>
      <pc:sldChg chg="modSp mod">
        <pc:chgData name="Rachael Harrison" userId="3d0f6613-2183-48a7-8949-7da9e40c01c7" providerId="ADAL" clId="{003DCC21-D9F3-4B39-B41A-0AFA20C5B040}" dt="2021-03-22T11:19:00.122" v="63" actId="113"/>
        <pc:sldMkLst>
          <pc:docMk/>
          <pc:sldMk cId="3555326384" sldId="398"/>
        </pc:sldMkLst>
        <pc:spChg chg="mod">
          <ac:chgData name="Rachael Harrison" userId="3d0f6613-2183-48a7-8949-7da9e40c01c7" providerId="ADAL" clId="{003DCC21-D9F3-4B39-B41A-0AFA20C5B040}" dt="2021-03-22T11:18:24.863" v="51" actId="20577"/>
          <ac:spMkLst>
            <pc:docMk/>
            <pc:sldMk cId="3555326384" sldId="398"/>
            <ac:spMk id="2" creationId="{408ED9DD-902E-DB4F-B6D1-2EC9816609F8}"/>
          </ac:spMkLst>
        </pc:spChg>
        <pc:spChg chg="mod">
          <ac:chgData name="Rachael Harrison" userId="3d0f6613-2183-48a7-8949-7da9e40c01c7" providerId="ADAL" clId="{003DCC21-D9F3-4B39-B41A-0AFA20C5B040}" dt="2021-03-22T11:18:45.860" v="58" actId="20577"/>
          <ac:spMkLst>
            <pc:docMk/>
            <pc:sldMk cId="3555326384" sldId="398"/>
            <ac:spMk id="3" creationId="{304969AA-B6B6-D54B-8328-7C96C1CC33BF}"/>
          </ac:spMkLst>
        </pc:spChg>
        <pc:spChg chg="mod">
          <ac:chgData name="Rachael Harrison" userId="3d0f6613-2183-48a7-8949-7da9e40c01c7" providerId="ADAL" clId="{003DCC21-D9F3-4B39-B41A-0AFA20C5B040}" dt="2021-03-22T11:19:00.122" v="63" actId="113"/>
          <ac:spMkLst>
            <pc:docMk/>
            <pc:sldMk cId="3555326384" sldId="398"/>
            <ac:spMk id="14" creationId="{7BBFA40E-AF99-4787-8155-EB4767871F65}"/>
          </ac:spMkLst>
        </pc:spChg>
      </pc:sldChg>
      <pc:sldChg chg="modSp mod">
        <pc:chgData name="Rachael Harrison" userId="3d0f6613-2183-48a7-8949-7da9e40c01c7" providerId="ADAL" clId="{003DCC21-D9F3-4B39-B41A-0AFA20C5B040}" dt="2021-03-22T11:19:13.400" v="65" actId="20577"/>
        <pc:sldMkLst>
          <pc:docMk/>
          <pc:sldMk cId="266764164" sldId="399"/>
        </pc:sldMkLst>
        <pc:spChg chg="mod">
          <ac:chgData name="Rachael Harrison" userId="3d0f6613-2183-48a7-8949-7da9e40c01c7" providerId="ADAL" clId="{003DCC21-D9F3-4B39-B41A-0AFA20C5B040}" dt="2021-03-22T11:19:13.400" v="65" actId="20577"/>
          <ac:spMkLst>
            <pc:docMk/>
            <pc:sldMk cId="266764164" sldId="399"/>
            <ac:spMk id="4" creationId="{1621138E-2DAB-4548-B867-89512F0D9AC4}"/>
          </ac:spMkLst>
        </pc:spChg>
      </pc:sldChg>
      <pc:sldChg chg="modSp mod modNotesTx">
        <pc:chgData name="Rachael Harrison" userId="3d0f6613-2183-48a7-8949-7da9e40c01c7" providerId="ADAL" clId="{003DCC21-D9F3-4B39-B41A-0AFA20C5B040}" dt="2021-03-22T12:09:56.498" v="598" actId="6549"/>
        <pc:sldMkLst>
          <pc:docMk/>
          <pc:sldMk cId="50552515" sldId="401"/>
        </pc:sldMkLst>
        <pc:spChg chg="mod">
          <ac:chgData name="Rachael Harrison" userId="3d0f6613-2183-48a7-8949-7da9e40c01c7" providerId="ADAL" clId="{003DCC21-D9F3-4B39-B41A-0AFA20C5B040}" dt="2021-03-22T11:21:07.872" v="110" actId="20577"/>
          <ac:spMkLst>
            <pc:docMk/>
            <pc:sldMk cId="50552515" sldId="401"/>
            <ac:spMk id="3" creationId="{959DA069-6CCA-294A-B45D-40440782CE95}"/>
          </ac:spMkLst>
        </pc:spChg>
      </pc:sldChg>
      <pc:sldChg chg="modSp mod">
        <pc:chgData name="Rachael Harrison" userId="3d0f6613-2183-48a7-8949-7da9e40c01c7" providerId="ADAL" clId="{003DCC21-D9F3-4B39-B41A-0AFA20C5B040}" dt="2021-03-22T11:20:28.219" v="101" actId="1076"/>
        <pc:sldMkLst>
          <pc:docMk/>
          <pc:sldMk cId="984972239" sldId="402"/>
        </pc:sldMkLst>
        <pc:spChg chg="mod">
          <ac:chgData name="Rachael Harrison" userId="3d0f6613-2183-48a7-8949-7da9e40c01c7" providerId="ADAL" clId="{003DCC21-D9F3-4B39-B41A-0AFA20C5B040}" dt="2021-03-22T11:20:13.127" v="94" actId="20577"/>
          <ac:spMkLst>
            <pc:docMk/>
            <pc:sldMk cId="984972239" sldId="402"/>
            <ac:spMk id="3" creationId="{798814AE-DDFA-6846-AB78-D73F5C26593F}"/>
          </ac:spMkLst>
        </pc:spChg>
        <pc:spChg chg="mod">
          <ac:chgData name="Rachael Harrison" userId="3d0f6613-2183-48a7-8949-7da9e40c01c7" providerId="ADAL" clId="{003DCC21-D9F3-4B39-B41A-0AFA20C5B040}" dt="2021-03-22T11:20:28.219" v="101" actId="1076"/>
          <ac:spMkLst>
            <pc:docMk/>
            <pc:sldMk cId="984972239" sldId="402"/>
            <ac:spMk id="16" creationId="{EFAED2DC-92C3-42FE-AAD2-7D96C17C57D0}"/>
          </ac:spMkLst>
        </pc:spChg>
      </pc:sldChg>
      <pc:sldChg chg="modSp mod modNotesTx">
        <pc:chgData name="Rachael Harrison" userId="3d0f6613-2183-48a7-8949-7da9e40c01c7" providerId="ADAL" clId="{003DCC21-D9F3-4B39-B41A-0AFA20C5B040}" dt="2021-03-22T12:10:13.133" v="600" actId="6549"/>
        <pc:sldMkLst>
          <pc:docMk/>
          <pc:sldMk cId="1529483729" sldId="405"/>
        </pc:sldMkLst>
        <pc:spChg chg="mod">
          <ac:chgData name="Rachael Harrison" userId="3d0f6613-2183-48a7-8949-7da9e40c01c7" providerId="ADAL" clId="{003DCC21-D9F3-4B39-B41A-0AFA20C5B040}" dt="2021-03-22T11:24:17.759" v="214" actId="20577"/>
          <ac:spMkLst>
            <pc:docMk/>
            <pc:sldMk cId="1529483729" sldId="405"/>
            <ac:spMk id="5" creationId="{604E8231-F478-5246-9ACF-220AB402E90D}"/>
          </ac:spMkLst>
        </pc:spChg>
        <pc:spChg chg="mod">
          <ac:chgData name="Rachael Harrison" userId="3d0f6613-2183-48a7-8949-7da9e40c01c7" providerId="ADAL" clId="{003DCC21-D9F3-4B39-B41A-0AFA20C5B040}" dt="2021-03-22T11:23:56.534" v="199" actId="1035"/>
          <ac:spMkLst>
            <pc:docMk/>
            <pc:sldMk cId="1529483729" sldId="405"/>
            <ac:spMk id="12" creationId="{CE31B2BA-F8E2-4851-AB72-453C00EA84F9}"/>
          </ac:spMkLst>
        </pc:spChg>
      </pc:sldChg>
      <pc:sldChg chg="modSp mod">
        <pc:chgData name="Rachael Harrison" userId="3d0f6613-2183-48a7-8949-7da9e40c01c7" providerId="ADAL" clId="{003DCC21-D9F3-4B39-B41A-0AFA20C5B040}" dt="2021-03-22T11:21:53.311" v="121" actId="1076"/>
        <pc:sldMkLst>
          <pc:docMk/>
          <pc:sldMk cId="3910912864" sldId="406"/>
        </pc:sldMkLst>
        <pc:spChg chg="mod">
          <ac:chgData name="Rachael Harrison" userId="3d0f6613-2183-48a7-8949-7da9e40c01c7" providerId="ADAL" clId="{003DCC21-D9F3-4B39-B41A-0AFA20C5B040}" dt="2021-03-22T11:21:28.655" v="115" actId="20577"/>
          <ac:spMkLst>
            <pc:docMk/>
            <pc:sldMk cId="3910912864" sldId="406"/>
            <ac:spMk id="4" creationId="{3B1FFC28-B04B-924B-9191-408B14956D98}"/>
          </ac:spMkLst>
        </pc:spChg>
        <pc:spChg chg="mod">
          <ac:chgData name="Rachael Harrison" userId="3d0f6613-2183-48a7-8949-7da9e40c01c7" providerId="ADAL" clId="{003DCC21-D9F3-4B39-B41A-0AFA20C5B040}" dt="2021-03-22T11:21:43.814" v="117" actId="255"/>
          <ac:spMkLst>
            <pc:docMk/>
            <pc:sldMk cId="3910912864" sldId="406"/>
            <ac:spMk id="145" creationId="{2FCC6573-FCF8-4D1E-8727-52383D978E5D}"/>
          </ac:spMkLst>
        </pc:spChg>
        <pc:spChg chg="mod">
          <ac:chgData name="Rachael Harrison" userId="3d0f6613-2183-48a7-8949-7da9e40c01c7" providerId="ADAL" clId="{003DCC21-D9F3-4B39-B41A-0AFA20C5B040}" dt="2021-03-22T11:21:43.814" v="117" actId="255"/>
          <ac:spMkLst>
            <pc:docMk/>
            <pc:sldMk cId="3910912864" sldId="406"/>
            <ac:spMk id="146" creationId="{083C0A83-8491-474D-9C10-E636E0A54560}"/>
          </ac:spMkLst>
        </pc:spChg>
        <pc:spChg chg="mod">
          <ac:chgData name="Rachael Harrison" userId="3d0f6613-2183-48a7-8949-7da9e40c01c7" providerId="ADAL" clId="{003DCC21-D9F3-4B39-B41A-0AFA20C5B040}" dt="2021-03-22T11:21:43.814" v="117" actId="255"/>
          <ac:spMkLst>
            <pc:docMk/>
            <pc:sldMk cId="3910912864" sldId="406"/>
            <ac:spMk id="147" creationId="{A7A303DF-81FD-4D45-9E4B-F9BCD0AEC709}"/>
          </ac:spMkLst>
        </pc:spChg>
        <pc:spChg chg="mod">
          <ac:chgData name="Rachael Harrison" userId="3d0f6613-2183-48a7-8949-7da9e40c01c7" providerId="ADAL" clId="{003DCC21-D9F3-4B39-B41A-0AFA20C5B040}" dt="2021-03-22T11:21:47.863" v="119" actId="14100"/>
          <ac:spMkLst>
            <pc:docMk/>
            <pc:sldMk cId="3910912864" sldId="406"/>
            <ac:spMk id="148" creationId="{12A4B4E8-EAC9-4B05-B97B-F2A69BCBFC43}"/>
          </ac:spMkLst>
        </pc:spChg>
        <pc:spChg chg="mod">
          <ac:chgData name="Rachael Harrison" userId="3d0f6613-2183-48a7-8949-7da9e40c01c7" providerId="ADAL" clId="{003DCC21-D9F3-4B39-B41A-0AFA20C5B040}" dt="2021-03-22T11:21:53.311" v="121" actId="1076"/>
          <ac:spMkLst>
            <pc:docMk/>
            <pc:sldMk cId="3910912864" sldId="406"/>
            <ac:spMk id="149" creationId="{63F3008F-AD05-4B42-A8C9-786C74ECE64E}"/>
          </ac:spMkLst>
        </pc:spChg>
        <pc:spChg chg="mod">
          <ac:chgData name="Rachael Harrison" userId="3d0f6613-2183-48a7-8949-7da9e40c01c7" providerId="ADAL" clId="{003DCC21-D9F3-4B39-B41A-0AFA20C5B040}" dt="2021-03-22T11:21:46.390" v="118" actId="14100"/>
          <ac:spMkLst>
            <pc:docMk/>
            <pc:sldMk cId="3910912864" sldId="406"/>
            <ac:spMk id="150" creationId="{D427EF74-E014-4E5E-87FF-C6F34B5C7B08}"/>
          </ac:spMkLst>
        </pc:spChg>
      </pc:sldChg>
      <pc:sldChg chg="modSp mod addCm modCm modNotesTx">
        <pc:chgData name="Rachael Harrison" userId="3d0f6613-2183-48a7-8949-7da9e40c01c7" providerId="ADAL" clId="{003DCC21-D9F3-4B39-B41A-0AFA20C5B040}" dt="2021-03-22T12:10:07.530" v="599" actId="6549"/>
        <pc:sldMkLst>
          <pc:docMk/>
          <pc:sldMk cId="3708306685" sldId="408"/>
        </pc:sldMkLst>
        <pc:spChg chg="mod">
          <ac:chgData name="Rachael Harrison" userId="3d0f6613-2183-48a7-8949-7da9e40c01c7" providerId="ADAL" clId="{003DCC21-D9F3-4B39-B41A-0AFA20C5B040}" dt="2021-03-22T11:23:29.623" v="193" actId="20577"/>
          <ac:spMkLst>
            <pc:docMk/>
            <pc:sldMk cId="3708306685" sldId="408"/>
            <ac:spMk id="4" creationId="{DE6B726B-933F-0744-A190-2B7A79739FDD}"/>
          </ac:spMkLst>
        </pc:spChg>
        <pc:picChg chg="mod">
          <ac:chgData name="Rachael Harrison" userId="3d0f6613-2183-48a7-8949-7da9e40c01c7" providerId="ADAL" clId="{003DCC21-D9F3-4B39-B41A-0AFA20C5B040}" dt="2021-03-22T11:22:56.320" v="164" actId="1076"/>
          <ac:picMkLst>
            <pc:docMk/>
            <pc:sldMk cId="3708306685" sldId="408"/>
            <ac:picMk id="6" creationId="{6EAD1FD9-380E-47D6-86E0-AAC399B30A86}"/>
          </ac:picMkLst>
        </pc:picChg>
      </pc:sldChg>
      <pc:sldChg chg="modSp mod">
        <pc:chgData name="Rachael Harrison" userId="3d0f6613-2183-48a7-8949-7da9e40c01c7" providerId="ADAL" clId="{003DCC21-D9F3-4B39-B41A-0AFA20C5B040}" dt="2021-03-22T11:58:31.960" v="591"/>
        <pc:sldMkLst>
          <pc:docMk/>
          <pc:sldMk cId="1556165398" sldId="411"/>
        </pc:sldMkLst>
        <pc:spChg chg="mod">
          <ac:chgData name="Rachael Harrison" userId="3d0f6613-2183-48a7-8949-7da9e40c01c7" providerId="ADAL" clId="{003DCC21-D9F3-4B39-B41A-0AFA20C5B040}" dt="2021-03-22T11:58:31.960" v="591"/>
          <ac:spMkLst>
            <pc:docMk/>
            <pc:sldMk cId="1556165398" sldId="411"/>
            <ac:spMk id="2" creationId="{890798FF-7E07-934A-A9BC-564EC1C80D80}"/>
          </ac:spMkLst>
        </pc:spChg>
        <pc:spChg chg="mod">
          <ac:chgData name="Rachael Harrison" userId="3d0f6613-2183-48a7-8949-7da9e40c01c7" providerId="ADAL" clId="{003DCC21-D9F3-4B39-B41A-0AFA20C5B040}" dt="2021-03-22T11:16:21.888" v="18" actId="113"/>
          <ac:spMkLst>
            <pc:docMk/>
            <pc:sldMk cId="1556165398" sldId="411"/>
            <ac:spMk id="3" creationId="{152FF1E1-2055-B74B-8C8B-D0AAA78333F3}"/>
          </ac:spMkLst>
        </pc:spChg>
        <pc:spChg chg="mod">
          <ac:chgData name="Rachael Harrison" userId="3d0f6613-2183-48a7-8949-7da9e40c01c7" providerId="ADAL" clId="{003DCC21-D9F3-4B39-B41A-0AFA20C5B040}" dt="2021-03-22T11:16:19.389" v="17" actId="113"/>
          <ac:spMkLst>
            <pc:docMk/>
            <pc:sldMk cId="1556165398" sldId="411"/>
            <ac:spMk id="8" creationId="{90A47CEC-18F9-4108-B93D-29ED87BB6394}"/>
          </ac:spMkLst>
        </pc:spChg>
        <pc:spChg chg="mod">
          <ac:chgData name="Rachael Harrison" userId="3d0f6613-2183-48a7-8949-7da9e40c01c7" providerId="ADAL" clId="{003DCC21-D9F3-4B39-B41A-0AFA20C5B040}" dt="2021-03-22T11:16:19.389" v="17" actId="113"/>
          <ac:spMkLst>
            <pc:docMk/>
            <pc:sldMk cId="1556165398" sldId="411"/>
            <ac:spMk id="9" creationId="{7FABAAB6-C927-408C-A48D-FFC907C1C65C}"/>
          </ac:spMkLst>
        </pc:spChg>
        <pc:spChg chg="mod">
          <ac:chgData name="Rachael Harrison" userId="3d0f6613-2183-48a7-8949-7da9e40c01c7" providerId="ADAL" clId="{003DCC21-D9F3-4B39-B41A-0AFA20C5B040}" dt="2021-03-22T11:16:19.389" v="17" actId="113"/>
          <ac:spMkLst>
            <pc:docMk/>
            <pc:sldMk cId="1556165398" sldId="411"/>
            <ac:spMk id="11" creationId="{6737B5ED-8477-417A-BBE0-44DE05B69319}"/>
          </ac:spMkLst>
        </pc:spChg>
        <pc:spChg chg="mod">
          <ac:chgData name="Rachael Harrison" userId="3d0f6613-2183-48a7-8949-7da9e40c01c7" providerId="ADAL" clId="{003DCC21-D9F3-4B39-B41A-0AFA20C5B040}" dt="2021-03-22T11:16:19.389" v="17" actId="113"/>
          <ac:spMkLst>
            <pc:docMk/>
            <pc:sldMk cId="1556165398" sldId="411"/>
            <ac:spMk id="14" creationId="{F6A51638-2BDC-4214-849E-8A952258124E}"/>
          </ac:spMkLst>
        </pc:spChg>
        <pc:spChg chg="mod">
          <ac:chgData name="Rachael Harrison" userId="3d0f6613-2183-48a7-8949-7da9e40c01c7" providerId="ADAL" clId="{003DCC21-D9F3-4B39-B41A-0AFA20C5B040}" dt="2021-03-22T11:16:19.389" v="17" actId="113"/>
          <ac:spMkLst>
            <pc:docMk/>
            <pc:sldMk cId="1556165398" sldId="411"/>
            <ac:spMk id="15" creationId="{38529F4D-71D7-4332-8CDC-4CC2D33D0007}"/>
          </ac:spMkLst>
        </pc:spChg>
        <pc:spChg chg="mod">
          <ac:chgData name="Rachael Harrison" userId="3d0f6613-2183-48a7-8949-7da9e40c01c7" providerId="ADAL" clId="{003DCC21-D9F3-4B39-B41A-0AFA20C5B040}" dt="2021-03-22T11:16:19.389" v="17" actId="113"/>
          <ac:spMkLst>
            <pc:docMk/>
            <pc:sldMk cId="1556165398" sldId="411"/>
            <ac:spMk id="16" creationId="{C5020CE5-8555-4DDE-A65B-C0242B9312FB}"/>
          </ac:spMkLst>
        </pc:spChg>
        <pc:spChg chg="mod">
          <ac:chgData name="Rachael Harrison" userId="3d0f6613-2183-48a7-8949-7da9e40c01c7" providerId="ADAL" clId="{003DCC21-D9F3-4B39-B41A-0AFA20C5B040}" dt="2021-03-22T11:16:19.389" v="17" actId="113"/>
          <ac:spMkLst>
            <pc:docMk/>
            <pc:sldMk cId="1556165398" sldId="411"/>
            <ac:spMk id="17" creationId="{166343A7-EB15-4AF5-863F-D2AEF0E74A9D}"/>
          </ac:spMkLst>
        </pc:spChg>
        <pc:spChg chg="mod">
          <ac:chgData name="Rachael Harrison" userId="3d0f6613-2183-48a7-8949-7da9e40c01c7" providerId="ADAL" clId="{003DCC21-D9F3-4B39-B41A-0AFA20C5B040}" dt="2021-03-22T11:16:19.389" v="17" actId="113"/>
          <ac:spMkLst>
            <pc:docMk/>
            <pc:sldMk cId="1556165398" sldId="411"/>
            <ac:spMk id="18" creationId="{7DA3D0E9-2C30-4ECE-9F29-1946C49CA3AA}"/>
          </ac:spMkLst>
        </pc:spChg>
        <pc:spChg chg="mod">
          <ac:chgData name="Rachael Harrison" userId="3d0f6613-2183-48a7-8949-7da9e40c01c7" providerId="ADAL" clId="{003DCC21-D9F3-4B39-B41A-0AFA20C5B040}" dt="2021-03-22T11:16:19.389" v="17" actId="113"/>
          <ac:spMkLst>
            <pc:docMk/>
            <pc:sldMk cId="1556165398" sldId="411"/>
            <ac:spMk id="19" creationId="{9EACB6B3-2CE0-4F83-9D7F-21707C7CE7AF}"/>
          </ac:spMkLst>
        </pc:spChg>
        <pc:spChg chg="mod">
          <ac:chgData name="Rachael Harrison" userId="3d0f6613-2183-48a7-8949-7da9e40c01c7" providerId="ADAL" clId="{003DCC21-D9F3-4B39-B41A-0AFA20C5B040}" dt="2021-03-22T11:16:19.389" v="17" actId="113"/>
          <ac:spMkLst>
            <pc:docMk/>
            <pc:sldMk cId="1556165398" sldId="411"/>
            <ac:spMk id="20" creationId="{54734E2D-DADE-4FD6-BDF8-AF96A5DFEEB8}"/>
          </ac:spMkLst>
        </pc:spChg>
        <pc:spChg chg="mod">
          <ac:chgData name="Rachael Harrison" userId="3d0f6613-2183-48a7-8949-7da9e40c01c7" providerId="ADAL" clId="{003DCC21-D9F3-4B39-B41A-0AFA20C5B040}" dt="2021-03-22T11:16:19.389" v="17" actId="113"/>
          <ac:spMkLst>
            <pc:docMk/>
            <pc:sldMk cId="1556165398" sldId="411"/>
            <ac:spMk id="21" creationId="{48F08AAE-EA47-4329-986E-695A925E10D3}"/>
          </ac:spMkLst>
        </pc:spChg>
      </pc:sldChg>
      <pc:sldChg chg="modSp mod">
        <pc:chgData name="Rachael Harrison" userId="3d0f6613-2183-48a7-8949-7da9e40c01c7" providerId="ADAL" clId="{003DCC21-D9F3-4B39-B41A-0AFA20C5B040}" dt="2021-03-22T11:58:55.908" v="593"/>
        <pc:sldMkLst>
          <pc:docMk/>
          <pc:sldMk cId="3382025415" sldId="412"/>
        </pc:sldMkLst>
        <pc:spChg chg="mod">
          <ac:chgData name="Rachael Harrison" userId="3d0f6613-2183-48a7-8949-7da9e40c01c7" providerId="ADAL" clId="{003DCC21-D9F3-4B39-B41A-0AFA20C5B040}" dt="2021-03-22T11:58:55.908" v="593"/>
          <ac:spMkLst>
            <pc:docMk/>
            <pc:sldMk cId="3382025415" sldId="412"/>
            <ac:spMk id="3074" creationId="{00000000-0000-0000-0000-000000000000}"/>
          </ac:spMkLst>
        </pc:spChg>
        <pc:spChg chg="mod">
          <ac:chgData name="Rachael Harrison" userId="3d0f6613-2183-48a7-8949-7da9e40c01c7" providerId="ADAL" clId="{003DCC21-D9F3-4B39-B41A-0AFA20C5B040}" dt="2021-03-22T11:27:54.295" v="306" actId="1076"/>
          <ac:spMkLst>
            <pc:docMk/>
            <pc:sldMk cId="3382025415" sldId="412"/>
            <ac:spMk id="3075" creationId="{00000000-0000-0000-0000-000000000000}"/>
          </ac:spMkLst>
        </pc:spChg>
      </pc:sldChg>
      <pc:sldChg chg="modSp mod">
        <pc:chgData name="Rachael Harrison" userId="3d0f6613-2183-48a7-8949-7da9e40c01c7" providerId="ADAL" clId="{003DCC21-D9F3-4B39-B41A-0AFA20C5B040}" dt="2021-03-22T11:58:43.128" v="592"/>
        <pc:sldMkLst>
          <pc:docMk/>
          <pc:sldMk cId="2715186597" sldId="413"/>
        </pc:sldMkLst>
        <pc:spChg chg="mod">
          <ac:chgData name="Rachael Harrison" userId="3d0f6613-2183-48a7-8949-7da9e40c01c7" providerId="ADAL" clId="{003DCC21-D9F3-4B39-B41A-0AFA20C5B040}" dt="2021-03-22T11:58:43.128" v="592"/>
          <ac:spMkLst>
            <pc:docMk/>
            <pc:sldMk cId="2715186597" sldId="413"/>
            <ac:spMk id="2" creationId="{A7E0F628-A966-BA42-B7EB-259BF0565DE0}"/>
          </ac:spMkLst>
        </pc:spChg>
        <pc:spChg chg="mod">
          <ac:chgData name="Rachael Harrison" userId="3d0f6613-2183-48a7-8949-7da9e40c01c7" providerId="ADAL" clId="{003DCC21-D9F3-4B39-B41A-0AFA20C5B040}" dt="2021-03-22T11:22:15.584" v="157" actId="20577"/>
          <ac:spMkLst>
            <pc:docMk/>
            <pc:sldMk cId="2715186597" sldId="413"/>
            <ac:spMk id="7" creationId="{6450F271-7B52-9C40-8AAA-96F6797C01B5}"/>
          </ac:spMkLst>
        </pc:spChg>
        <pc:spChg chg="mod">
          <ac:chgData name="Rachael Harrison" userId="3d0f6613-2183-48a7-8949-7da9e40c01c7" providerId="ADAL" clId="{003DCC21-D9F3-4B39-B41A-0AFA20C5B040}" dt="2021-03-22T11:22:25.100" v="161" actId="14100"/>
          <ac:spMkLst>
            <pc:docMk/>
            <pc:sldMk cId="2715186597" sldId="413"/>
            <ac:spMk id="15" creationId="{AF0FF7EC-72E6-4921-AA32-21071E7AA4FB}"/>
          </ac:spMkLst>
        </pc:spChg>
        <pc:spChg chg="mod">
          <ac:chgData name="Rachael Harrison" userId="3d0f6613-2183-48a7-8949-7da9e40c01c7" providerId="ADAL" clId="{003DCC21-D9F3-4B39-B41A-0AFA20C5B040}" dt="2021-03-22T11:22:25.100" v="161" actId="14100"/>
          <ac:spMkLst>
            <pc:docMk/>
            <pc:sldMk cId="2715186597" sldId="413"/>
            <ac:spMk id="16" creationId="{70728031-1749-49CD-9296-D26811E0DAB6}"/>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5/17/2021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1368091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1281035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36983279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28209071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5273712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10918057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42901750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11124633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32002988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18</a:t>
            </a:fld>
            <a:endParaRPr lang="en-GB"/>
          </a:p>
        </p:txBody>
      </p:sp>
    </p:spTree>
    <p:extLst>
      <p:ext uri="{BB962C8B-B14F-4D97-AF65-F5344CB8AC3E}">
        <p14:creationId xmlns:p14="http://schemas.microsoft.com/office/powerpoint/2010/main" val="16499018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21</a:t>
            </a:fld>
            <a:endParaRPr lang="en-GB"/>
          </a:p>
        </p:txBody>
      </p:sp>
    </p:spTree>
    <p:extLst>
      <p:ext uri="{BB962C8B-B14F-4D97-AF65-F5344CB8AC3E}">
        <p14:creationId xmlns:p14="http://schemas.microsoft.com/office/powerpoint/2010/main" val="2640031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20092078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22</a:t>
            </a:fld>
            <a:endParaRPr lang="en-GB"/>
          </a:p>
        </p:txBody>
      </p:sp>
    </p:spTree>
    <p:extLst>
      <p:ext uri="{BB962C8B-B14F-4D97-AF65-F5344CB8AC3E}">
        <p14:creationId xmlns:p14="http://schemas.microsoft.com/office/powerpoint/2010/main" val="27833303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23</a:t>
            </a:fld>
            <a:endParaRPr lang="en-GB"/>
          </a:p>
        </p:txBody>
      </p:sp>
    </p:spTree>
    <p:extLst>
      <p:ext uri="{BB962C8B-B14F-4D97-AF65-F5344CB8AC3E}">
        <p14:creationId xmlns:p14="http://schemas.microsoft.com/office/powerpoint/2010/main" val="25909503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24</a:t>
            </a:fld>
            <a:endParaRPr lang="en-GB"/>
          </a:p>
        </p:txBody>
      </p:sp>
    </p:spTree>
    <p:extLst>
      <p:ext uri="{BB962C8B-B14F-4D97-AF65-F5344CB8AC3E}">
        <p14:creationId xmlns:p14="http://schemas.microsoft.com/office/powerpoint/2010/main" val="23768971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25</a:t>
            </a:fld>
            <a:endParaRPr lang="en-GB"/>
          </a:p>
        </p:txBody>
      </p:sp>
    </p:spTree>
    <p:extLst>
      <p:ext uri="{BB962C8B-B14F-4D97-AF65-F5344CB8AC3E}">
        <p14:creationId xmlns:p14="http://schemas.microsoft.com/office/powerpoint/2010/main" val="35940707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26</a:t>
            </a:fld>
            <a:endParaRPr lang="en-GB"/>
          </a:p>
        </p:txBody>
      </p:sp>
    </p:spTree>
    <p:extLst>
      <p:ext uri="{BB962C8B-B14F-4D97-AF65-F5344CB8AC3E}">
        <p14:creationId xmlns:p14="http://schemas.microsoft.com/office/powerpoint/2010/main" val="25238880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27</a:t>
            </a:fld>
            <a:endParaRPr lang="en-GB"/>
          </a:p>
        </p:txBody>
      </p:sp>
    </p:spTree>
    <p:extLst>
      <p:ext uri="{BB962C8B-B14F-4D97-AF65-F5344CB8AC3E}">
        <p14:creationId xmlns:p14="http://schemas.microsoft.com/office/powerpoint/2010/main" val="35099199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29</a:t>
            </a:fld>
            <a:endParaRPr lang="en-GB"/>
          </a:p>
        </p:txBody>
      </p:sp>
    </p:spTree>
    <p:extLst>
      <p:ext uri="{BB962C8B-B14F-4D97-AF65-F5344CB8AC3E}">
        <p14:creationId xmlns:p14="http://schemas.microsoft.com/office/powerpoint/2010/main" val="8957306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31</a:t>
            </a:fld>
            <a:endParaRPr lang="en-GB"/>
          </a:p>
        </p:txBody>
      </p:sp>
    </p:spTree>
    <p:extLst>
      <p:ext uri="{BB962C8B-B14F-4D97-AF65-F5344CB8AC3E}">
        <p14:creationId xmlns:p14="http://schemas.microsoft.com/office/powerpoint/2010/main" val="10600906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33</a:t>
            </a:fld>
            <a:endParaRPr lang="en-GB"/>
          </a:p>
        </p:txBody>
      </p:sp>
    </p:spTree>
    <p:extLst>
      <p:ext uri="{BB962C8B-B14F-4D97-AF65-F5344CB8AC3E}">
        <p14:creationId xmlns:p14="http://schemas.microsoft.com/office/powerpoint/2010/main" val="34012654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34</a:t>
            </a:fld>
            <a:endParaRPr lang="en-GB"/>
          </a:p>
        </p:txBody>
      </p:sp>
    </p:spTree>
    <p:extLst>
      <p:ext uri="{BB962C8B-B14F-4D97-AF65-F5344CB8AC3E}">
        <p14:creationId xmlns:p14="http://schemas.microsoft.com/office/powerpoint/2010/main" val="4705770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29190317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35</a:t>
            </a:fld>
            <a:endParaRPr lang="en-GB"/>
          </a:p>
        </p:txBody>
      </p:sp>
    </p:spTree>
    <p:extLst>
      <p:ext uri="{BB962C8B-B14F-4D97-AF65-F5344CB8AC3E}">
        <p14:creationId xmlns:p14="http://schemas.microsoft.com/office/powerpoint/2010/main" val="1399998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3067120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25942514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932388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1778012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3885225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3263132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36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37.em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43.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103: </a:t>
            </a:r>
            <a:r>
              <a:rPr lang="ru-RU" sz="2400" b="1" dirty="0"/>
              <a:t>Introduction to the built environment </a:t>
            </a:r>
            <a:br>
              <a:rPr lang="en-GB" sz="2400" b="1" dirty="0"/>
            </a:br>
            <a:r>
              <a:rPr lang="ru-RU" sz="2400" b="1" dirty="0"/>
              <a:t>life cycle</a:t>
            </a:r>
            <a:endParaRPr lang="en-GB" sz="2400" b="1" dirty="0"/>
          </a:p>
          <a:p>
            <a:endParaRPr lang="en-GB" sz="2400" b="1" dirty="0"/>
          </a:p>
        </p:txBody>
      </p:sp>
      <p:sp>
        <p:nvSpPr>
          <p:cNvPr id="2053" name="Rectangle 15"/>
          <p:cNvSpPr>
            <a:spLocks noGrp="1" noChangeArrowheads="1"/>
          </p:cNvSpPr>
          <p:nvPr>
            <p:ph type="title"/>
          </p:nvPr>
        </p:nvSpPr>
        <p:spPr>
          <a:xfrm>
            <a:off x="457200" y="3429000"/>
            <a:ext cx="8153400" cy="2030400"/>
          </a:xfrm>
        </p:spPr>
        <p:txBody>
          <a:bodyPr anchor="t"/>
          <a:lstStyle/>
          <a:p>
            <a:r>
              <a:rPr lang="en-GB" dirty="0"/>
              <a:t>PowerPoint 3</a:t>
            </a:r>
            <a:r>
              <a:rPr lang="en-GB"/>
              <a:t>: Understanding </a:t>
            </a:r>
            <a:r>
              <a:rPr lang="en-GB" dirty="0"/>
              <a:t>the stages of construction and the installation of services</a:t>
            </a:r>
            <a:br>
              <a:rPr lang="en-GB" dirty="0"/>
            </a:b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DFC2E-FDB9-0148-A5EB-9D1EA8FE31DB}"/>
              </a:ext>
            </a:extLst>
          </p:cNvPr>
          <p:cNvSpPr>
            <a:spLocks noGrp="1"/>
          </p:cNvSpPr>
          <p:nvPr>
            <p:ph type="title"/>
          </p:nvPr>
        </p:nvSpPr>
        <p:spPr/>
        <p:txBody>
          <a:bodyPr/>
          <a:lstStyle/>
          <a:p>
            <a:r>
              <a:rPr lang="en-US" dirty="0"/>
              <a:t>Suspended timber floors</a:t>
            </a:r>
          </a:p>
        </p:txBody>
      </p:sp>
      <p:sp>
        <p:nvSpPr>
          <p:cNvPr id="3" name="Content Placeholder 2">
            <a:extLst>
              <a:ext uri="{FF2B5EF4-FFF2-40B4-BE49-F238E27FC236}">
                <a16:creationId xmlns:a16="http://schemas.microsoft.com/office/drawing/2014/main" id="{798814AE-DDFA-6846-AB78-D73F5C26593F}"/>
              </a:ext>
            </a:extLst>
          </p:cNvPr>
          <p:cNvSpPr>
            <a:spLocks noGrp="1"/>
          </p:cNvSpPr>
          <p:nvPr>
            <p:ph sz="quarter" idx="10"/>
          </p:nvPr>
        </p:nvSpPr>
        <p:spPr>
          <a:xfrm>
            <a:off x="442887" y="2609639"/>
            <a:ext cx="2765149" cy="3225548"/>
          </a:xfrm>
        </p:spPr>
        <p:txBody>
          <a:bodyPr/>
          <a:lstStyle/>
          <a:p>
            <a:r>
              <a:rPr lang="en-US" dirty="0"/>
              <a:t>The principle has remained the same: timber joists span the width of the building with intermediate supports (honeycombed dwarf walls) ever 1.2m, allowing for small timber section sizes to be used.</a:t>
            </a:r>
          </a:p>
        </p:txBody>
      </p:sp>
      <p:sp>
        <p:nvSpPr>
          <p:cNvPr id="11" name="TextBox 10">
            <a:extLst>
              <a:ext uri="{FF2B5EF4-FFF2-40B4-BE49-F238E27FC236}">
                <a16:creationId xmlns:a16="http://schemas.microsoft.com/office/drawing/2014/main" id="{4097996E-A91C-4987-83E3-138124E3B5A3}"/>
              </a:ext>
            </a:extLst>
          </p:cNvPr>
          <p:cNvSpPr txBox="1"/>
          <p:nvPr/>
        </p:nvSpPr>
        <p:spPr>
          <a:xfrm>
            <a:off x="360536" y="1477233"/>
            <a:ext cx="8243912" cy="1015663"/>
          </a:xfrm>
          <a:prstGeom prst="rect">
            <a:avLst/>
          </a:prstGeom>
          <a:noFill/>
        </p:spPr>
        <p:txBody>
          <a:bodyPr wrap="square">
            <a:spAutoFit/>
          </a:bodyPr>
          <a:lstStyle/>
          <a:p>
            <a:r>
              <a:rPr lang="en-US" dirty="0"/>
              <a:t>Suspended timber floor  construction has only changed slightly over the years with the introduction of proprietary fixings and modern insulation and ventilation regulations. </a:t>
            </a:r>
            <a:endParaRPr lang="en-GB" dirty="0"/>
          </a:p>
        </p:txBody>
      </p:sp>
      <p:grpSp>
        <p:nvGrpSpPr>
          <p:cNvPr id="7" name="Group 6">
            <a:extLst>
              <a:ext uri="{FF2B5EF4-FFF2-40B4-BE49-F238E27FC236}">
                <a16:creationId xmlns:a16="http://schemas.microsoft.com/office/drawing/2014/main" id="{3BA124E4-2946-4B23-8A34-21888D4F386A}"/>
              </a:ext>
            </a:extLst>
          </p:cNvPr>
          <p:cNvGrpSpPr/>
          <p:nvPr/>
        </p:nvGrpSpPr>
        <p:grpSpPr>
          <a:xfrm>
            <a:off x="3367866" y="2780928"/>
            <a:ext cx="5494784" cy="3115613"/>
            <a:chOff x="1043280" y="825156"/>
            <a:chExt cx="4240208" cy="2404254"/>
          </a:xfrm>
        </p:grpSpPr>
        <p:grpSp>
          <p:nvGrpSpPr>
            <p:cNvPr id="8" name="object 15">
              <a:extLst>
                <a:ext uri="{FF2B5EF4-FFF2-40B4-BE49-F238E27FC236}">
                  <a16:creationId xmlns:a16="http://schemas.microsoft.com/office/drawing/2014/main" id="{0D96FBB4-5E70-444D-B287-416867151C64}"/>
                </a:ext>
              </a:extLst>
            </p:cNvPr>
            <p:cNvGrpSpPr/>
            <p:nvPr/>
          </p:nvGrpSpPr>
          <p:grpSpPr>
            <a:xfrm>
              <a:off x="1681901" y="825156"/>
              <a:ext cx="3042920" cy="1797050"/>
              <a:chOff x="1681901" y="825156"/>
              <a:chExt cx="3042920" cy="1797050"/>
            </a:xfrm>
          </p:grpSpPr>
          <p:pic>
            <p:nvPicPr>
              <p:cNvPr id="20" name="object 16">
                <a:extLst>
                  <a:ext uri="{FF2B5EF4-FFF2-40B4-BE49-F238E27FC236}">
                    <a16:creationId xmlns:a16="http://schemas.microsoft.com/office/drawing/2014/main" id="{4FFDE3A8-F447-41EC-A3CC-711255AAD136}"/>
                  </a:ext>
                </a:extLst>
              </p:cNvPr>
              <p:cNvPicPr/>
              <p:nvPr/>
            </p:nvPicPr>
            <p:blipFill>
              <a:blip r:embed="rId3" cstate="print"/>
              <a:stretch>
                <a:fillRect/>
              </a:stretch>
            </p:blipFill>
            <p:spPr>
              <a:xfrm>
                <a:off x="4390671" y="1614853"/>
                <a:ext cx="181686" cy="480570"/>
              </a:xfrm>
              <a:prstGeom prst="rect">
                <a:avLst/>
              </a:prstGeom>
            </p:spPr>
          </p:pic>
          <p:sp>
            <p:nvSpPr>
              <p:cNvPr id="21" name="object 17">
                <a:extLst>
                  <a:ext uri="{FF2B5EF4-FFF2-40B4-BE49-F238E27FC236}">
                    <a16:creationId xmlns:a16="http://schemas.microsoft.com/office/drawing/2014/main" id="{B38370AF-E85C-406C-8DD1-19DEBA459C79}"/>
                  </a:ext>
                </a:extLst>
              </p:cNvPr>
              <p:cNvSpPr/>
              <p:nvPr/>
            </p:nvSpPr>
            <p:spPr>
              <a:xfrm>
                <a:off x="2503741" y="1329677"/>
                <a:ext cx="2221230" cy="287655"/>
              </a:xfrm>
              <a:custGeom>
                <a:avLst/>
                <a:gdLst/>
                <a:ahLst/>
                <a:cxnLst/>
                <a:rect l="l" t="t" r="r" b="b"/>
                <a:pathLst>
                  <a:path w="2221229" h="287655">
                    <a:moveTo>
                      <a:pt x="2220950" y="0"/>
                    </a:moveTo>
                    <a:lnTo>
                      <a:pt x="0" y="0"/>
                    </a:lnTo>
                    <a:lnTo>
                      <a:pt x="0" y="287451"/>
                    </a:lnTo>
                    <a:lnTo>
                      <a:pt x="2220950" y="287451"/>
                    </a:lnTo>
                    <a:lnTo>
                      <a:pt x="2220950" y="0"/>
                    </a:lnTo>
                    <a:close/>
                  </a:path>
                </a:pathLst>
              </a:custGeom>
              <a:solidFill>
                <a:srgbClr val="E0BC8A"/>
              </a:solidFill>
            </p:spPr>
            <p:txBody>
              <a:bodyPr wrap="square" lIns="0" tIns="0" rIns="0" bIns="0" rtlCol="0"/>
              <a:lstStyle/>
              <a:p>
                <a:endParaRPr sz="1000"/>
              </a:p>
            </p:txBody>
          </p:sp>
          <p:sp>
            <p:nvSpPr>
              <p:cNvPr id="22" name="object 18">
                <a:extLst>
                  <a:ext uri="{FF2B5EF4-FFF2-40B4-BE49-F238E27FC236}">
                    <a16:creationId xmlns:a16="http://schemas.microsoft.com/office/drawing/2014/main" id="{4EE96365-48C2-4ABE-B9B9-A43382657A93}"/>
                  </a:ext>
                </a:extLst>
              </p:cNvPr>
              <p:cNvSpPr/>
              <p:nvPr/>
            </p:nvSpPr>
            <p:spPr>
              <a:xfrm>
                <a:off x="2503737" y="1329682"/>
                <a:ext cx="2199640" cy="287655"/>
              </a:xfrm>
              <a:custGeom>
                <a:avLst/>
                <a:gdLst/>
                <a:ahLst/>
                <a:cxnLst/>
                <a:rect l="l" t="t" r="r" b="b"/>
                <a:pathLst>
                  <a:path w="2199640" h="287655">
                    <a:moveTo>
                      <a:pt x="2199262" y="0"/>
                    </a:moveTo>
                    <a:lnTo>
                      <a:pt x="0" y="0"/>
                    </a:lnTo>
                    <a:lnTo>
                      <a:pt x="0" y="287451"/>
                    </a:lnTo>
                    <a:lnTo>
                      <a:pt x="2199262" y="287451"/>
                    </a:lnTo>
                  </a:path>
                </a:pathLst>
              </a:custGeom>
              <a:ln w="7594">
                <a:solidFill>
                  <a:srgbClr val="231F20"/>
                </a:solidFill>
              </a:ln>
            </p:spPr>
            <p:txBody>
              <a:bodyPr wrap="square" lIns="0" tIns="0" rIns="0" bIns="0" rtlCol="0"/>
              <a:lstStyle/>
              <a:p>
                <a:endParaRPr sz="1000"/>
              </a:p>
            </p:txBody>
          </p:sp>
          <p:sp>
            <p:nvSpPr>
              <p:cNvPr id="23" name="object 19">
                <a:extLst>
                  <a:ext uri="{FF2B5EF4-FFF2-40B4-BE49-F238E27FC236}">
                    <a16:creationId xmlns:a16="http://schemas.microsoft.com/office/drawing/2014/main" id="{C789A2F0-DE3E-4484-9EFD-FD3CEAE16BE9}"/>
                  </a:ext>
                </a:extLst>
              </p:cNvPr>
              <p:cNvSpPr/>
              <p:nvPr/>
            </p:nvSpPr>
            <p:spPr>
              <a:xfrm>
                <a:off x="2503741" y="2091689"/>
                <a:ext cx="2221230" cy="168275"/>
              </a:xfrm>
              <a:custGeom>
                <a:avLst/>
                <a:gdLst/>
                <a:ahLst/>
                <a:cxnLst/>
                <a:rect l="l" t="t" r="r" b="b"/>
                <a:pathLst>
                  <a:path w="2221229" h="168275">
                    <a:moveTo>
                      <a:pt x="2220950" y="0"/>
                    </a:moveTo>
                    <a:lnTo>
                      <a:pt x="0" y="0"/>
                    </a:lnTo>
                    <a:lnTo>
                      <a:pt x="0" y="168135"/>
                    </a:lnTo>
                    <a:lnTo>
                      <a:pt x="2220950" y="168135"/>
                    </a:lnTo>
                    <a:lnTo>
                      <a:pt x="2220950" y="0"/>
                    </a:lnTo>
                    <a:close/>
                  </a:path>
                </a:pathLst>
              </a:custGeom>
              <a:solidFill>
                <a:srgbClr val="A6A9AB"/>
              </a:solidFill>
            </p:spPr>
            <p:txBody>
              <a:bodyPr wrap="square" lIns="0" tIns="0" rIns="0" bIns="0" rtlCol="0"/>
              <a:lstStyle/>
              <a:p>
                <a:endParaRPr sz="1000"/>
              </a:p>
            </p:txBody>
          </p:sp>
          <p:sp>
            <p:nvSpPr>
              <p:cNvPr id="24" name="object 20">
                <a:extLst>
                  <a:ext uri="{FF2B5EF4-FFF2-40B4-BE49-F238E27FC236}">
                    <a16:creationId xmlns:a16="http://schemas.microsoft.com/office/drawing/2014/main" id="{6FF04389-BA8A-4920-BC74-FFC352CBA4AA}"/>
                  </a:ext>
                </a:extLst>
              </p:cNvPr>
              <p:cNvSpPr/>
              <p:nvPr/>
            </p:nvSpPr>
            <p:spPr>
              <a:xfrm>
                <a:off x="2503737" y="2091693"/>
                <a:ext cx="2199640" cy="168275"/>
              </a:xfrm>
              <a:custGeom>
                <a:avLst/>
                <a:gdLst/>
                <a:ahLst/>
                <a:cxnLst/>
                <a:rect l="l" t="t" r="r" b="b"/>
                <a:pathLst>
                  <a:path w="2199640" h="168275">
                    <a:moveTo>
                      <a:pt x="2199262" y="0"/>
                    </a:moveTo>
                    <a:lnTo>
                      <a:pt x="0" y="0"/>
                    </a:lnTo>
                    <a:lnTo>
                      <a:pt x="0" y="168135"/>
                    </a:lnTo>
                    <a:lnTo>
                      <a:pt x="2199262" y="168135"/>
                    </a:lnTo>
                  </a:path>
                </a:pathLst>
              </a:custGeom>
              <a:ln w="7594">
                <a:solidFill>
                  <a:srgbClr val="231F20"/>
                </a:solidFill>
              </a:ln>
            </p:spPr>
            <p:txBody>
              <a:bodyPr wrap="square" lIns="0" tIns="0" rIns="0" bIns="0" rtlCol="0"/>
              <a:lstStyle/>
              <a:p>
                <a:endParaRPr sz="1000"/>
              </a:p>
            </p:txBody>
          </p:sp>
          <p:sp>
            <p:nvSpPr>
              <p:cNvPr id="25" name="object 21">
                <a:extLst>
                  <a:ext uri="{FF2B5EF4-FFF2-40B4-BE49-F238E27FC236}">
                    <a16:creationId xmlns:a16="http://schemas.microsoft.com/office/drawing/2014/main" id="{F96CB901-4046-4047-82FB-489B7D39B087}"/>
                  </a:ext>
                </a:extLst>
              </p:cNvPr>
              <p:cNvSpPr/>
              <p:nvPr/>
            </p:nvSpPr>
            <p:spPr>
              <a:xfrm>
                <a:off x="2503741" y="2259837"/>
                <a:ext cx="2199640" cy="358140"/>
              </a:xfrm>
              <a:custGeom>
                <a:avLst/>
                <a:gdLst/>
                <a:ahLst/>
                <a:cxnLst/>
                <a:rect l="l" t="t" r="r" b="b"/>
                <a:pathLst>
                  <a:path w="2199640" h="358139">
                    <a:moveTo>
                      <a:pt x="2199259" y="0"/>
                    </a:moveTo>
                    <a:lnTo>
                      <a:pt x="0" y="0"/>
                    </a:lnTo>
                    <a:lnTo>
                      <a:pt x="0" y="205740"/>
                    </a:lnTo>
                    <a:lnTo>
                      <a:pt x="0" y="358140"/>
                    </a:lnTo>
                    <a:lnTo>
                      <a:pt x="206095" y="358140"/>
                    </a:lnTo>
                    <a:lnTo>
                      <a:pt x="206095" y="205740"/>
                    </a:lnTo>
                    <a:lnTo>
                      <a:pt x="2199259" y="205740"/>
                    </a:lnTo>
                    <a:lnTo>
                      <a:pt x="2199259" y="0"/>
                    </a:lnTo>
                    <a:close/>
                  </a:path>
                </a:pathLst>
              </a:custGeom>
              <a:solidFill>
                <a:srgbClr val="CDB5BE"/>
              </a:solidFill>
            </p:spPr>
            <p:txBody>
              <a:bodyPr wrap="square" lIns="0" tIns="0" rIns="0" bIns="0" rtlCol="0"/>
              <a:lstStyle/>
              <a:p>
                <a:endParaRPr sz="1000"/>
              </a:p>
            </p:txBody>
          </p:sp>
          <p:sp>
            <p:nvSpPr>
              <p:cNvPr id="26" name="object 22">
                <a:extLst>
                  <a:ext uri="{FF2B5EF4-FFF2-40B4-BE49-F238E27FC236}">
                    <a16:creationId xmlns:a16="http://schemas.microsoft.com/office/drawing/2014/main" id="{0E3A7F07-05E9-41D3-892D-07F15E2C7877}"/>
                  </a:ext>
                </a:extLst>
              </p:cNvPr>
              <p:cNvSpPr/>
              <p:nvPr/>
            </p:nvSpPr>
            <p:spPr>
              <a:xfrm>
                <a:off x="2503737" y="2259833"/>
                <a:ext cx="2199640" cy="358140"/>
              </a:xfrm>
              <a:custGeom>
                <a:avLst/>
                <a:gdLst/>
                <a:ahLst/>
                <a:cxnLst/>
                <a:rect l="l" t="t" r="r" b="b"/>
                <a:pathLst>
                  <a:path w="2199640" h="358139">
                    <a:moveTo>
                      <a:pt x="2199262" y="0"/>
                    </a:moveTo>
                    <a:lnTo>
                      <a:pt x="206095" y="0"/>
                    </a:lnTo>
                    <a:lnTo>
                      <a:pt x="0" y="0"/>
                    </a:lnTo>
                    <a:lnTo>
                      <a:pt x="0" y="206095"/>
                    </a:lnTo>
                    <a:lnTo>
                      <a:pt x="0" y="357940"/>
                    </a:lnTo>
                  </a:path>
                  <a:path w="2199640" h="358139">
                    <a:moveTo>
                      <a:pt x="206095" y="357940"/>
                    </a:moveTo>
                    <a:lnTo>
                      <a:pt x="206095" y="206095"/>
                    </a:lnTo>
                    <a:lnTo>
                      <a:pt x="2199262" y="206095"/>
                    </a:lnTo>
                  </a:path>
                </a:pathLst>
              </a:custGeom>
              <a:ln w="7594">
                <a:solidFill>
                  <a:srgbClr val="231F20"/>
                </a:solidFill>
              </a:ln>
            </p:spPr>
            <p:txBody>
              <a:bodyPr wrap="square" lIns="0" tIns="0" rIns="0" bIns="0" rtlCol="0"/>
              <a:lstStyle/>
              <a:p>
                <a:endParaRPr sz="1000"/>
              </a:p>
            </p:txBody>
          </p:sp>
          <p:sp>
            <p:nvSpPr>
              <p:cNvPr id="27" name="object 23">
                <a:extLst>
                  <a:ext uri="{FF2B5EF4-FFF2-40B4-BE49-F238E27FC236}">
                    <a16:creationId xmlns:a16="http://schemas.microsoft.com/office/drawing/2014/main" id="{B0404376-3F04-44D1-B697-7D9147B305F0}"/>
                  </a:ext>
                </a:extLst>
              </p:cNvPr>
              <p:cNvSpPr/>
              <p:nvPr/>
            </p:nvSpPr>
            <p:spPr>
              <a:xfrm>
                <a:off x="2503741" y="1302562"/>
                <a:ext cx="2221230" cy="27305"/>
              </a:xfrm>
              <a:custGeom>
                <a:avLst/>
                <a:gdLst/>
                <a:ahLst/>
                <a:cxnLst/>
                <a:rect l="l" t="t" r="r" b="b"/>
                <a:pathLst>
                  <a:path w="2221229" h="27305">
                    <a:moveTo>
                      <a:pt x="2220950" y="0"/>
                    </a:moveTo>
                    <a:lnTo>
                      <a:pt x="0" y="0"/>
                    </a:lnTo>
                    <a:lnTo>
                      <a:pt x="0" y="27114"/>
                    </a:lnTo>
                    <a:lnTo>
                      <a:pt x="2220950" y="27114"/>
                    </a:lnTo>
                    <a:lnTo>
                      <a:pt x="2220950" y="0"/>
                    </a:lnTo>
                    <a:close/>
                  </a:path>
                </a:pathLst>
              </a:custGeom>
              <a:solidFill>
                <a:srgbClr val="B8945B"/>
              </a:solidFill>
            </p:spPr>
            <p:txBody>
              <a:bodyPr wrap="square" lIns="0" tIns="0" rIns="0" bIns="0" rtlCol="0"/>
              <a:lstStyle/>
              <a:p>
                <a:endParaRPr sz="1000"/>
              </a:p>
            </p:txBody>
          </p:sp>
          <p:sp>
            <p:nvSpPr>
              <p:cNvPr id="28" name="object 24">
                <a:extLst>
                  <a:ext uri="{FF2B5EF4-FFF2-40B4-BE49-F238E27FC236}">
                    <a16:creationId xmlns:a16="http://schemas.microsoft.com/office/drawing/2014/main" id="{6B4A70FC-BFED-4697-BE6F-5D68347314D6}"/>
                  </a:ext>
                </a:extLst>
              </p:cNvPr>
              <p:cNvSpPr/>
              <p:nvPr/>
            </p:nvSpPr>
            <p:spPr>
              <a:xfrm>
                <a:off x="2503737" y="1302563"/>
                <a:ext cx="2199640" cy="27305"/>
              </a:xfrm>
              <a:custGeom>
                <a:avLst/>
                <a:gdLst/>
                <a:ahLst/>
                <a:cxnLst/>
                <a:rect l="l" t="t" r="r" b="b"/>
                <a:pathLst>
                  <a:path w="2199640" h="27305">
                    <a:moveTo>
                      <a:pt x="2199262" y="0"/>
                    </a:moveTo>
                    <a:lnTo>
                      <a:pt x="0" y="0"/>
                    </a:lnTo>
                    <a:lnTo>
                      <a:pt x="0" y="27114"/>
                    </a:lnTo>
                    <a:lnTo>
                      <a:pt x="2199262" y="27114"/>
                    </a:lnTo>
                  </a:path>
                </a:pathLst>
              </a:custGeom>
              <a:ln w="7594">
                <a:solidFill>
                  <a:srgbClr val="231F20"/>
                </a:solidFill>
              </a:ln>
            </p:spPr>
            <p:txBody>
              <a:bodyPr wrap="square" lIns="0" tIns="0" rIns="0" bIns="0" rtlCol="0"/>
              <a:lstStyle/>
              <a:p>
                <a:endParaRPr sz="1000"/>
              </a:p>
            </p:txBody>
          </p:sp>
          <p:sp>
            <p:nvSpPr>
              <p:cNvPr id="29" name="object 25">
                <a:extLst>
                  <a:ext uri="{FF2B5EF4-FFF2-40B4-BE49-F238E27FC236}">
                    <a16:creationId xmlns:a16="http://schemas.microsoft.com/office/drawing/2014/main" id="{4E731012-68C5-45F5-A4A8-5CDB2D33EC28}"/>
                  </a:ext>
                </a:extLst>
              </p:cNvPr>
              <p:cNvSpPr/>
              <p:nvPr/>
            </p:nvSpPr>
            <p:spPr>
              <a:xfrm>
                <a:off x="2503741" y="1253756"/>
                <a:ext cx="2221230" cy="48895"/>
              </a:xfrm>
              <a:custGeom>
                <a:avLst/>
                <a:gdLst/>
                <a:ahLst/>
                <a:cxnLst/>
                <a:rect l="l" t="t" r="r" b="b"/>
                <a:pathLst>
                  <a:path w="2221229" h="48894">
                    <a:moveTo>
                      <a:pt x="2220950" y="0"/>
                    </a:moveTo>
                    <a:lnTo>
                      <a:pt x="0" y="0"/>
                    </a:lnTo>
                    <a:lnTo>
                      <a:pt x="0" y="48818"/>
                    </a:lnTo>
                    <a:lnTo>
                      <a:pt x="2220950" y="48818"/>
                    </a:lnTo>
                    <a:lnTo>
                      <a:pt x="2220950" y="0"/>
                    </a:lnTo>
                    <a:close/>
                  </a:path>
                </a:pathLst>
              </a:custGeom>
              <a:solidFill>
                <a:srgbClr val="CB735E"/>
              </a:solidFill>
            </p:spPr>
            <p:txBody>
              <a:bodyPr wrap="square" lIns="0" tIns="0" rIns="0" bIns="0" rtlCol="0"/>
              <a:lstStyle/>
              <a:p>
                <a:endParaRPr sz="1000"/>
              </a:p>
            </p:txBody>
          </p:sp>
          <p:sp>
            <p:nvSpPr>
              <p:cNvPr id="30" name="object 26">
                <a:extLst>
                  <a:ext uri="{FF2B5EF4-FFF2-40B4-BE49-F238E27FC236}">
                    <a16:creationId xmlns:a16="http://schemas.microsoft.com/office/drawing/2014/main" id="{6BDA2D2C-FAA9-4CA4-BC1E-C4EB81DEC0FE}"/>
                  </a:ext>
                </a:extLst>
              </p:cNvPr>
              <p:cNvSpPr/>
              <p:nvPr/>
            </p:nvSpPr>
            <p:spPr>
              <a:xfrm>
                <a:off x="2503737" y="1253751"/>
                <a:ext cx="2199640" cy="48895"/>
              </a:xfrm>
              <a:custGeom>
                <a:avLst/>
                <a:gdLst/>
                <a:ahLst/>
                <a:cxnLst/>
                <a:rect l="l" t="t" r="r" b="b"/>
                <a:pathLst>
                  <a:path w="2199640" h="48894">
                    <a:moveTo>
                      <a:pt x="2199262" y="0"/>
                    </a:moveTo>
                    <a:lnTo>
                      <a:pt x="0" y="0"/>
                    </a:lnTo>
                    <a:lnTo>
                      <a:pt x="0" y="48818"/>
                    </a:lnTo>
                    <a:lnTo>
                      <a:pt x="2199262" y="48818"/>
                    </a:lnTo>
                  </a:path>
                </a:pathLst>
              </a:custGeom>
              <a:ln w="7594">
                <a:solidFill>
                  <a:srgbClr val="231F20"/>
                </a:solidFill>
              </a:ln>
            </p:spPr>
            <p:txBody>
              <a:bodyPr wrap="square" lIns="0" tIns="0" rIns="0" bIns="0" rtlCol="0"/>
              <a:lstStyle/>
              <a:p>
                <a:endParaRPr sz="1000"/>
              </a:p>
            </p:txBody>
          </p:sp>
          <p:sp>
            <p:nvSpPr>
              <p:cNvPr id="31" name="object 27">
                <a:extLst>
                  <a:ext uri="{FF2B5EF4-FFF2-40B4-BE49-F238E27FC236}">
                    <a16:creationId xmlns:a16="http://schemas.microsoft.com/office/drawing/2014/main" id="{4A1D2F29-D8D0-42D1-B6E7-A09C63A38DE6}"/>
                  </a:ext>
                </a:extLst>
              </p:cNvPr>
              <p:cNvSpPr/>
              <p:nvPr/>
            </p:nvSpPr>
            <p:spPr>
              <a:xfrm>
                <a:off x="2334983" y="1269935"/>
                <a:ext cx="164465" cy="946150"/>
              </a:xfrm>
              <a:custGeom>
                <a:avLst/>
                <a:gdLst/>
                <a:ahLst/>
                <a:cxnLst/>
                <a:rect l="l" t="t" r="r" b="b"/>
                <a:pathLst>
                  <a:path w="164464" h="946150">
                    <a:moveTo>
                      <a:pt x="164439" y="463283"/>
                    </a:moveTo>
                    <a:lnTo>
                      <a:pt x="0" y="463283"/>
                    </a:lnTo>
                    <a:lnTo>
                      <a:pt x="0" y="472376"/>
                    </a:lnTo>
                    <a:lnTo>
                      <a:pt x="0" y="473341"/>
                    </a:lnTo>
                    <a:lnTo>
                      <a:pt x="0" y="945718"/>
                    </a:lnTo>
                    <a:lnTo>
                      <a:pt x="164439" y="945718"/>
                    </a:lnTo>
                    <a:lnTo>
                      <a:pt x="164439" y="473341"/>
                    </a:lnTo>
                    <a:lnTo>
                      <a:pt x="164439" y="472376"/>
                    </a:lnTo>
                    <a:lnTo>
                      <a:pt x="164439" y="463283"/>
                    </a:lnTo>
                    <a:close/>
                  </a:path>
                  <a:path w="164464" h="946150">
                    <a:moveTo>
                      <a:pt x="164439" y="0"/>
                    </a:moveTo>
                    <a:lnTo>
                      <a:pt x="0" y="0"/>
                    </a:lnTo>
                    <a:lnTo>
                      <a:pt x="0" y="359410"/>
                    </a:lnTo>
                    <a:lnTo>
                      <a:pt x="164439" y="359410"/>
                    </a:lnTo>
                    <a:lnTo>
                      <a:pt x="164439" y="0"/>
                    </a:lnTo>
                    <a:close/>
                  </a:path>
                </a:pathLst>
              </a:custGeom>
              <a:solidFill>
                <a:srgbClr val="BDBEC6"/>
              </a:solidFill>
            </p:spPr>
            <p:txBody>
              <a:bodyPr wrap="square" lIns="0" tIns="0" rIns="0" bIns="0" rtlCol="0"/>
              <a:lstStyle/>
              <a:p>
                <a:endParaRPr sz="1000"/>
              </a:p>
            </p:txBody>
          </p:sp>
          <p:sp>
            <p:nvSpPr>
              <p:cNvPr id="32" name="object 28">
                <a:extLst>
                  <a:ext uri="{FF2B5EF4-FFF2-40B4-BE49-F238E27FC236}">
                    <a16:creationId xmlns:a16="http://schemas.microsoft.com/office/drawing/2014/main" id="{0B61DB0E-8BCA-465A-B2DB-ED4E4D3C78AF}"/>
                  </a:ext>
                </a:extLst>
              </p:cNvPr>
              <p:cNvSpPr/>
              <p:nvPr/>
            </p:nvSpPr>
            <p:spPr>
              <a:xfrm>
                <a:off x="2229839" y="2281528"/>
                <a:ext cx="108585" cy="336550"/>
              </a:xfrm>
              <a:custGeom>
                <a:avLst/>
                <a:gdLst/>
                <a:ahLst/>
                <a:cxnLst/>
                <a:rect l="l" t="t" r="r" b="b"/>
                <a:pathLst>
                  <a:path w="108585" h="336550">
                    <a:moveTo>
                      <a:pt x="108470" y="0"/>
                    </a:moveTo>
                    <a:lnTo>
                      <a:pt x="0" y="51523"/>
                    </a:lnTo>
                    <a:lnTo>
                      <a:pt x="0" y="336257"/>
                    </a:lnTo>
                    <a:lnTo>
                      <a:pt x="108470" y="336257"/>
                    </a:lnTo>
                    <a:lnTo>
                      <a:pt x="108470" y="0"/>
                    </a:lnTo>
                    <a:close/>
                  </a:path>
                </a:pathLst>
              </a:custGeom>
              <a:solidFill>
                <a:srgbClr val="D0CAAB"/>
              </a:solidFill>
            </p:spPr>
            <p:txBody>
              <a:bodyPr wrap="square" lIns="0" tIns="0" rIns="0" bIns="0" rtlCol="0"/>
              <a:lstStyle/>
              <a:p>
                <a:endParaRPr sz="1000"/>
              </a:p>
            </p:txBody>
          </p:sp>
          <p:sp>
            <p:nvSpPr>
              <p:cNvPr id="33" name="object 29">
                <a:extLst>
                  <a:ext uri="{FF2B5EF4-FFF2-40B4-BE49-F238E27FC236}">
                    <a16:creationId xmlns:a16="http://schemas.microsoft.com/office/drawing/2014/main" id="{73947D97-BF43-467F-83AC-C04CD4E25F77}"/>
                  </a:ext>
                </a:extLst>
              </p:cNvPr>
              <p:cNvSpPr/>
              <p:nvPr/>
            </p:nvSpPr>
            <p:spPr>
              <a:xfrm>
                <a:off x="2334971" y="2215667"/>
                <a:ext cx="164465" cy="402590"/>
              </a:xfrm>
              <a:custGeom>
                <a:avLst/>
                <a:gdLst/>
                <a:ahLst/>
                <a:cxnLst/>
                <a:rect l="l" t="t" r="r" b="b"/>
                <a:pathLst>
                  <a:path w="164464" h="402589">
                    <a:moveTo>
                      <a:pt x="164439" y="0"/>
                    </a:moveTo>
                    <a:lnTo>
                      <a:pt x="0" y="0"/>
                    </a:lnTo>
                    <a:lnTo>
                      <a:pt x="0" y="402107"/>
                    </a:lnTo>
                    <a:lnTo>
                      <a:pt x="164439" y="402107"/>
                    </a:lnTo>
                    <a:lnTo>
                      <a:pt x="164439" y="0"/>
                    </a:lnTo>
                    <a:close/>
                  </a:path>
                </a:pathLst>
              </a:custGeom>
              <a:solidFill>
                <a:srgbClr val="BDBEC6"/>
              </a:solidFill>
            </p:spPr>
            <p:txBody>
              <a:bodyPr wrap="square" lIns="0" tIns="0" rIns="0" bIns="0" rtlCol="0"/>
              <a:lstStyle/>
              <a:p>
                <a:endParaRPr sz="1000"/>
              </a:p>
            </p:txBody>
          </p:sp>
          <p:pic>
            <p:nvPicPr>
              <p:cNvPr id="34" name="object 30">
                <a:extLst>
                  <a:ext uri="{FF2B5EF4-FFF2-40B4-BE49-F238E27FC236}">
                    <a16:creationId xmlns:a16="http://schemas.microsoft.com/office/drawing/2014/main" id="{7804935E-A5B6-4BEE-AA94-15CFE804752D}"/>
                  </a:ext>
                </a:extLst>
              </p:cNvPr>
              <p:cNvPicPr/>
              <p:nvPr/>
            </p:nvPicPr>
            <p:blipFill>
              <a:blip r:embed="rId4" cstate="print"/>
              <a:stretch>
                <a:fillRect/>
              </a:stretch>
            </p:blipFill>
            <p:spPr>
              <a:xfrm>
                <a:off x="1727276" y="2162200"/>
                <a:ext cx="341464" cy="455574"/>
              </a:xfrm>
              <a:prstGeom prst="rect">
                <a:avLst/>
              </a:prstGeom>
            </p:spPr>
          </p:pic>
          <p:sp>
            <p:nvSpPr>
              <p:cNvPr id="35" name="object 31">
                <a:extLst>
                  <a:ext uri="{FF2B5EF4-FFF2-40B4-BE49-F238E27FC236}">
                    <a16:creationId xmlns:a16="http://schemas.microsoft.com/office/drawing/2014/main" id="{8123CB7A-144A-44F3-8043-1CFD0EFACF41}"/>
                  </a:ext>
                </a:extLst>
              </p:cNvPr>
              <p:cNvSpPr/>
              <p:nvPr/>
            </p:nvSpPr>
            <p:spPr>
              <a:xfrm>
                <a:off x="2068741" y="1737727"/>
                <a:ext cx="164465" cy="477520"/>
              </a:xfrm>
              <a:custGeom>
                <a:avLst/>
                <a:gdLst/>
                <a:ahLst/>
                <a:cxnLst/>
                <a:rect l="l" t="t" r="r" b="b"/>
                <a:pathLst>
                  <a:path w="164464" h="477519">
                    <a:moveTo>
                      <a:pt x="164122" y="238467"/>
                    </a:moveTo>
                    <a:lnTo>
                      <a:pt x="0" y="238467"/>
                    </a:lnTo>
                    <a:lnTo>
                      <a:pt x="0" y="357695"/>
                    </a:lnTo>
                    <a:lnTo>
                      <a:pt x="0" y="476923"/>
                    </a:lnTo>
                    <a:lnTo>
                      <a:pt x="164122" y="476923"/>
                    </a:lnTo>
                    <a:lnTo>
                      <a:pt x="164122" y="357695"/>
                    </a:lnTo>
                    <a:lnTo>
                      <a:pt x="164122" y="238467"/>
                    </a:lnTo>
                    <a:close/>
                  </a:path>
                  <a:path w="164464" h="477519">
                    <a:moveTo>
                      <a:pt x="164122" y="0"/>
                    </a:moveTo>
                    <a:lnTo>
                      <a:pt x="0" y="0"/>
                    </a:lnTo>
                    <a:lnTo>
                      <a:pt x="0" y="119227"/>
                    </a:lnTo>
                    <a:lnTo>
                      <a:pt x="0" y="238455"/>
                    </a:lnTo>
                    <a:lnTo>
                      <a:pt x="164122" y="238455"/>
                    </a:lnTo>
                    <a:lnTo>
                      <a:pt x="164122" y="119240"/>
                    </a:lnTo>
                    <a:lnTo>
                      <a:pt x="164122" y="0"/>
                    </a:lnTo>
                    <a:close/>
                  </a:path>
                </a:pathLst>
              </a:custGeom>
              <a:solidFill>
                <a:srgbClr val="C87A4E"/>
              </a:solidFill>
            </p:spPr>
            <p:txBody>
              <a:bodyPr wrap="square" lIns="0" tIns="0" rIns="0" bIns="0" rtlCol="0"/>
              <a:lstStyle/>
              <a:p>
                <a:endParaRPr sz="1000"/>
              </a:p>
            </p:txBody>
          </p:sp>
          <p:sp>
            <p:nvSpPr>
              <p:cNvPr id="36" name="object 32">
                <a:extLst>
                  <a:ext uri="{FF2B5EF4-FFF2-40B4-BE49-F238E27FC236}">
                    <a16:creationId xmlns:a16="http://schemas.microsoft.com/office/drawing/2014/main" id="{9FA4D5BE-4EA4-41D1-8501-31E17A075488}"/>
                  </a:ext>
                </a:extLst>
              </p:cNvPr>
              <p:cNvSpPr/>
              <p:nvPr/>
            </p:nvSpPr>
            <p:spPr>
              <a:xfrm>
                <a:off x="2068741" y="828001"/>
                <a:ext cx="431165" cy="1790064"/>
              </a:xfrm>
              <a:custGeom>
                <a:avLst/>
                <a:gdLst/>
                <a:ahLst/>
                <a:cxnLst/>
                <a:rect l="l" t="t" r="r" b="b"/>
                <a:pathLst>
                  <a:path w="431164" h="1790064">
                    <a:moveTo>
                      <a:pt x="164439" y="1386649"/>
                    </a:moveTo>
                    <a:lnTo>
                      <a:pt x="0" y="1386649"/>
                    </a:lnTo>
                    <a:lnTo>
                      <a:pt x="0" y="1789772"/>
                    </a:lnTo>
                    <a:lnTo>
                      <a:pt x="164439" y="1789772"/>
                    </a:lnTo>
                    <a:lnTo>
                      <a:pt x="164439" y="1386649"/>
                    </a:lnTo>
                    <a:close/>
                  </a:path>
                  <a:path w="431164" h="1790064">
                    <a:moveTo>
                      <a:pt x="430669" y="0"/>
                    </a:moveTo>
                    <a:lnTo>
                      <a:pt x="266230" y="0"/>
                    </a:lnTo>
                    <a:lnTo>
                      <a:pt x="266230" y="441934"/>
                    </a:lnTo>
                    <a:lnTo>
                      <a:pt x="430669" y="441934"/>
                    </a:lnTo>
                    <a:lnTo>
                      <a:pt x="430669" y="0"/>
                    </a:lnTo>
                    <a:close/>
                  </a:path>
                </a:pathLst>
              </a:custGeom>
              <a:solidFill>
                <a:srgbClr val="BDBEC6"/>
              </a:solidFill>
            </p:spPr>
            <p:txBody>
              <a:bodyPr wrap="square" lIns="0" tIns="0" rIns="0" bIns="0" rtlCol="0"/>
              <a:lstStyle/>
              <a:p>
                <a:endParaRPr sz="1000"/>
              </a:p>
            </p:txBody>
          </p:sp>
          <p:sp>
            <p:nvSpPr>
              <p:cNvPr id="37" name="object 33">
                <a:extLst>
                  <a:ext uri="{FF2B5EF4-FFF2-40B4-BE49-F238E27FC236}">
                    <a16:creationId xmlns:a16="http://schemas.microsoft.com/office/drawing/2014/main" id="{4509BEC2-A979-4E87-8C7C-BA4CA18BC062}"/>
                  </a:ext>
                </a:extLst>
              </p:cNvPr>
              <p:cNvSpPr/>
              <p:nvPr/>
            </p:nvSpPr>
            <p:spPr>
              <a:xfrm>
                <a:off x="2334971" y="1261909"/>
                <a:ext cx="164465" cy="488315"/>
              </a:xfrm>
              <a:custGeom>
                <a:avLst/>
                <a:gdLst/>
                <a:ahLst/>
                <a:cxnLst/>
                <a:rect l="l" t="t" r="r" b="b"/>
                <a:pathLst>
                  <a:path w="164464" h="488314">
                    <a:moveTo>
                      <a:pt x="164439" y="472109"/>
                    </a:moveTo>
                    <a:lnTo>
                      <a:pt x="0" y="472109"/>
                    </a:lnTo>
                    <a:lnTo>
                      <a:pt x="0" y="488213"/>
                    </a:lnTo>
                    <a:lnTo>
                      <a:pt x="164439" y="488213"/>
                    </a:lnTo>
                    <a:lnTo>
                      <a:pt x="164439" y="472109"/>
                    </a:lnTo>
                    <a:close/>
                  </a:path>
                  <a:path w="164464" h="488314">
                    <a:moveTo>
                      <a:pt x="164439" y="0"/>
                    </a:moveTo>
                    <a:lnTo>
                      <a:pt x="0" y="0"/>
                    </a:lnTo>
                    <a:lnTo>
                      <a:pt x="0" y="16116"/>
                    </a:lnTo>
                    <a:lnTo>
                      <a:pt x="164439" y="16116"/>
                    </a:lnTo>
                    <a:lnTo>
                      <a:pt x="164439" y="0"/>
                    </a:lnTo>
                    <a:close/>
                  </a:path>
                </a:pathLst>
              </a:custGeom>
              <a:solidFill>
                <a:srgbClr val="FFFFFF"/>
              </a:solidFill>
            </p:spPr>
            <p:txBody>
              <a:bodyPr wrap="square" lIns="0" tIns="0" rIns="0" bIns="0" rtlCol="0"/>
              <a:lstStyle/>
              <a:p>
                <a:endParaRPr sz="1000"/>
              </a:p>
            </p:txBody>
          </p:sp>
          <p:sp>
            <p:nvSpPr>
              <p:cNvPr id="38" name="object 34">
                <a:extLst>
                  <a:ext uri="{FF2B5EF4-FFF2-40B4-BE49-F238E27FC236}">
                    <a16:creationId xmlns:a16="http://schemas.microsoft.com/office/drawing/2014/main" id="{6E0129EF-70C4-447A-9F07-9DB837BFA013}"/>
                  </a:ext>
                </a:extLst>
              </p:cNvPr>
              <p:cNvSpPr/>
              <p:nvPr/>
            </p:nvSpPr>
            <p:spPr>
              <a:xfrm>
                <a:off x="2068741" y="828026"/>
                <a:ext cx="164465" cy="790575"/>
              </a:xfrm>
              <a:custGeom>
                <a:avLst/>
                <a:gdLst/>
                <a:ahLst/>
                <a:cxnLst/>
                <a:rect l="l" t="t" r="r" b="b"/>
                <a:pathLst>
                  <a:path w="164464" h="790575">
                    <a:moveTo>
                      <a:pt x="164122" y="671245"/>
                    </a:moveTo>
                    <a:lnTo>
                      <a:pt x="0" y="671245"/>
                    </a:lnTo>
                    <a:lnTo>
                      <a:pt x="0" y="790473"/>
                    </a:lnTo>
                    <a:lnTo>
                      <a:pt x="164122" y="790473"/>
                    </a:lnTo>
                    <a:lnTo>
                      <a:pt x="164122" y="671245"/>
                    </a:lnTo>
                    <a:close/>
                  </a:path>
                  <a:path w="164464" h="790575">
                    <a:moveTo>
                      <a:pt x="164122" y="313550"/>
                    </a:moveTo>
                    <a:lnTo>
                      <a:pt x="0" y="313550"/>
                    </a:lnTo>
                    <a:lnTo>
                      <a:pt x="0" y="432777"/>
                    </a:lnTo>
                    <a:lnTo>
                      <a:pt x="0" y="552005"/>
                    </a:lnTo>
                    <a:lnTo>
                      <a:pt x="0" y="671233"/>
                    </a:lnTo>
                    <a:lnTo>
                      <a:pt x="164122" y="671233"/>
                    </a:lnTo>
                    <a:lnTo>
                      <a:pt x="164122" y="552018"/>
                    </a:lnTo>
                    <a:lnTo>
                      <a:pt x="164122" y="432777"/>
                    </a:lnTo>
                    <a:lnTo>
                      <a:pt x="164122" y="313550"/>
                    </a:lnTo>
                    <a:close/>
                  </a:path>
                  <a:path w="164464" h="790575">
                    <a:moveTo>
                      <a:pt x="164122" y="0"/>
                    </a:moveTo>
                    <a:lnTo>
                      <a:pt x="0" y="0"/>
                    </a:lnTo>
                    <a:lnTo>
                      <a:pt x="0" y="75082"/>
                    </a:lnTo>
                    <a:lnTo>
                      <a:pt x="0" y="194310"/>
                    </a:lnTo>
                    <a:lnTo>
                      <a:pt x="0" y="313537"/>
                    </a:lnTo>
                    <a:lnTo>
                      <a:pt x="164122" y="313537"/>
                    </a:lnTo>
                    <a:lnTo>
                      <a:pt x="164122" y="194310"/>
                    </a:lnTo>
                    <a:lnTo>
                      <a:pt x="164122" y="75082"/>
                    </a:lnTo>
                    <a:lnTo>
                      <a:pt x="164122" y="0"/>
                    </a:lnTo>
                    <a:close/>
                  </a:path>
                </a:pathLst>
              </a:custGeom>
              <a:solidFill>
                <a:srgbClr val="C87A4E"/>
              </a:solidFill>
            </p:spPr>
            <p:txBody>
              <a:bodyPr wrap="square" lIns="0" tIns="0" rIns="0" bIns="0" rtlCol="0"/>
              <a:lstStyle/>
              <a:p>
                <a:endParaRPr sz="1000"/>
              </a:p>
            </p:txBody>
          </p:sp>
          <p:sp>
            <p:nvSpPr>
              <p:cNvPr id="39" name="object 35">
                <a:extLst>
                  <a:ext uri="{FF2B5EF4-FFF2-40B4-BE49-F238E27FC236}">
                    <a16:creationId xmlns:a16="http://schemas.microsoft.com/office/drawing/2014/main" id="{2830A5D3-5EC7-4652-9F81-8CB3CF5A12B5}"/>
                  </a:ext>
                </a:extLst>
              </p:cNvPr>
              <p:cNvSpPr/>
              <p:nvPr/>
            </p:nvSpPr>
            <p:spPr>
              <a:xfrm>
                <a:off x="2068029" y="895527"/>
                <a:ext cx="164465" cy="1328420"/>
              </a:xfrm>
              <a:custGeom>
                <a:avLst/>
                <a:gdLst/>
                <a:ahLst/>
                <a:cxnLst/>
                <a:rect l="l" t="t" r="r" b="b"/>
                <a:pathLst>
                  <a:path w="164464" h="1328420">
                    <a:moveTo>
                      <a:pt x="164439" y="1312786"/>
                    </a:moveTo>
                    <a:lnTo>
                      <a:pt x="0" y="1312786"/>
                    </a:lnTo>
                    <a:lnTo>
                      <a:pt x="0" y="1327975"/>
                    </a:lnTo>
                    <a:lnTo>
                      <a:pt x="164439" y="1327975"/>
                    </a:lnTo>
                    <a:lnTo>
                      <a:pt x="164439" y="1312786"/>
                    </a:lnTo>
                    <a:close/>
                  </a:path>
                  <a:path w="164464" h="1328420">
                    <a:moveTo>
                      <a:pt x="164439" y="1193469"/>
                    </a:moveTo>
                    <a:lnTo>
                      <a:pt x="0" y="1193469"/>
                    </a:lnTo>
                    <a:lnTo>
                      <a:pt x="0" y="1208659"/>
                    </a:lnTo>
                    <a:lnTo>
                      <a:pt x="164439" y="1208659"/>
                    </a:lnTo>
                    <a:lnTo>
                      <a:pt x="164439" y="1193469"/>
                    </a:lnTo>
                    <a:close/>
                  </a:path>
                  <a:path w="164464" h="1328420">
                    <a:moveTo>
                      <a:pt x="164439" y="837692"/>
                    </a:moveTo>
                    <a:lnTo>
                      <a:pt x="0" y="837692"/>
                    </a:lnTo>
                    <a:lnTo>
                      <a:pt x="0" y="850709"/>
                    </a:lnTo>
                    <a:lnTo>
                      <a:pt x="164439" y="850709"/>
                    </a:lnTo>
                    <a:lnTo>
                      <a:pt x="164439" y="837692"/>
                    </a:lnTo>
                    <a:close/>
                  </a:path>
                  <a:path w="164464" h="1328420">
                    <a:moveTo>
                      <a:pt x="164439" y="716203"/>
                    </a:moveTo>
                    <a:lnTo>
                      <a:pt x="0" y="716203"/>
                    </a:lnTo>
                    <a:lnTo>
                      <a:pt x="0" y="731393"/>
                    </a:lnTo>
                    <a:lnTo>
                      <a:pt x="164439" y="731393"/>
                    </a:lnTo>
                    <a:lnTo>
                      <a:pt x="164439" y="716203"/>
                    </a:lnTo>
                    <a:close/>
                  </a:path>
                  <a:path w="164464" h="1328420">
                    <a:moveTo>
                      <a:pt x="164439" y="596861"/>
                    </a:moveTo>
                    <a:lnTo>
                      <a:pt x="0" y="596861"/>
                    </a:lnTo>
                    <a:lnTo>
                      <a:pt x="0" y="612051"/>
                    </a:lnTo>
                    <a:lnTo>
                      <a:pt x="164439" y="612051"/>
                    </a:lnTo>
                    <a:lnTo>
                      <a:pt x="164439" y="596861"/>
                    </a:lnTo>
                    <a:close/>
                  </a:path>
                  <a:path w="164464" h="1328420">
                    <a:moveTo>
                      <a:pt x="164439" y="476364"/>
                    </a:moveTo>
                    <a:lnTo>
                      <a:pt x="0" y="476364"/>
                    </a:lnTo>
                    <a:lnTo>
                      <a:pt x="0" y="491553"/>
                    </a:lnTo>
                    <a:lnTo>
                      <a:pt x="164439" y="491553"/>
                    </a:lnTo>
                    <a:lnTo>
                      <a:pt x="164439" y="476364"/>
                    </a:lnTo>
                    <a:close/>
                  </a:path>
                  <a:path w="164464" h="1328420">
                    <a:moveTo>
                      <a:pt x="164439" y="357022"/>
                    </a:moveTo>
                    <a:lnTo>
                      <a:pt x="0" y="357022"/>
                    </a:lnTo>
                    <a:lnTo>
                      <a:pt x="0" y="372211"/>
                    </a:lnTo>
                    <a:lnTo>
                      <a:pt x="164439" y="372211"/>
                    </a:lnTo>
                    <a:lnTo>
                      <a:pt x="164439" y="357022"/>
                    </a:lnTo>
                    <a:close/>
                  </a:path>
                  <a:path w="164464" h="1328420">
                    <a:moveTo>
                      <a:pt x="164439" y="238645"/>
                    </a:moveTo>
                    <a:lnTo>
                      <a:pt x="0" y="238645"/>
                    </a:lnTo>
                    <a:lnTo>
                      <a:pt x="0" y="253834"/>
                    </a:lnTo>
                    <a:lnTo>
                      <a:pt x="164439" y="253834"/>
                    </a:lnTo>
                    <a:lnTo>
                      <a:pt x="164439" y="238645"/>
                    </a:lnTo>
                    <a:close/>
                  </a:path>
                  <a:path w="164464" h="1328420">
                    <a:moveTo>
                      <a:pt x="164439" y="119316"/>
                    </a:moveTo>
                    <a:lnTo>
                      <a:pt x="0" y="119316"/>
                    </a:lnTo>
                    <a:lnTo>
                      <a:pt x="0" y="134505"/>
                    </a:lnTo>
                    <a:lnTo>
                      <a:pt x="164439" y="134505"/>
                    </a:lnTo>
                    <a:lnTo>
                      <a:pt x="164439" y="119316"/>
                    </a:lnTo>
                    <a:close/>
                  </a:path>
                  <a:path w="164464" h="1328420">
                    <a:moveTo>
                      <a:pt x="164439" y="0"/>
                    </a:moveTo>
                    <a:lnTo>
                      <a:pt x="0" y="0"/>
                    </a:lnTo>
                    <a:lnTo>
                      <a:pt x="0" y="15189"/>
                    </a:lnTo>
                    <a:lnTo>
                      <a:pt x="164439" y="15189"/>
                    </a:lnTo>
                    <a:lnTo>
                      <a:pt x="164439" y="0"/>
                    </a:lnTo>
                    <a:close/>
                  </a:path>
                </a:pathLst>
              </a:custGeom>
              <a:solidFill>
                <a:srgbClr val="F1CB8D"/>
              </a:solidFill>
            </p:spPr>
            <p:txBody>
              <a:bodyPr wrap="square" lIns="0" tIns="0" rIns="0" bIns="0" rtlCol="0"/>
              <a:lstStyle/>
              <a:p>
                <a:endParaRPr sz="1000"/>
              </a:p>
            </p:txBody>
          </p:sp>
          <p:sp>
            <p:nvSpPr>
              <p:cNvPr id="40" name="object 36">
                <a:extLst>
                  <a:ext uri="{FF2B5EF4-FFF2-40B4-BE49-F238E27FC236}">
                    <a16:creationId xmlns:a16="http://schemas.microsoft.com/office/drawing/2014/main" id="{0CD773D4-5AE5-4BE6-A769-01B295B50A4C}"/>
                  </a:ext>
                </a:extLst>
              </p:cNvPr>
              <p:cNvSpPr/>
              <p:nvPr/>
            </p:nvSpPr>
            <p:spPr>
              <a:xfrm>
                <a:off x="2334971" y="2207564"/>
                <a:ext cx="164465" cy="16510"/>
              </a:xfrm>
              <a:custGeom>
                <a:avLst/>
                <a:gdLst/>
                <a:ahLst/>
                <a:cxnLst/>
                <a:rect l="l" t="t" r="r" b="b"/>
                <a:pathLst>
                  <a:path w="164464" h="16510">
                    <a:moveTo>
                      <a:pt x="164439" y="0"/>
                    </a:moveTo>
                    <a:lnTo>
                      <a:pt x="0" y="0"/>
                    </a:lnTo>
                    <a:lnTo>
                      <a:pt x="0" y="16116"/>
                    </a:lnTo>
                    <a:lnTo>
                      <a:pt x="164439" y="16116"/>
                    </a:lnTo>
                    <a:lnTo>
                      <a:pt x="164439" y="0"/>
                    </a:lnTo>
                    <a:close/>
                  </a:path>
                </a:pathLst>
              </a:custGeom>
              <a:solidFill>
                <a:srgbClr val="FFFFFF"/>
              </a:solidFill>
            </p:spPr>
            <p:txBody>
              <a:bodyPr wrap="square" lIns="0" tIns="0" rIns="0" bIns="0" rtlCol="0"/>
              <a:lstStyle/>
              <a:p>
                <a:endParaRPr sz="1000"/>
              </a:p>
            </p:txBody>
          </p:sp>
          <p:sp>
            <p:nvSpPr>
              <p:cNvPr id="41" name="object 37">
                <a:extLst>
                  <a:ext uri="{FF2B5EF4-FFF2-40B4-BE49-F238E27FC236}">
                    <a16:creationId xmlns:a16="http://schemas.microsoft.com/office/drawing/2014/main" id="{20D8831A-C3D0-4893-8E94-2B2ECED58E89}"/>
                  </a:ext>
                </a:extLst>
              </p:cNvPr>
              <p:cNvSpPr/>
              <p:nvPr/>
            </p:nvSpPr>
            <p:spPr>
              <a:xfrm>
                <a:off x="2503733" y="1397488"/>
                <a:ext cx="102235" cy="227965"/>
              </a:xfrm>
              <a:custGeom>
                <a:avLst/>
                <a:gdLst/>
                <a:ahLst/>
                <a:cxnLst/>
                <a:rect l="l" t="t" r="r" b="b"/>
                <a:pathLst>
                  <a:path w="102235" h="227965">
                    <a:moveTo>
                      <a:pt x="0" y="0"/>
                    </a:moveTo>
                    <a:lnTo>
                      <a:pt x="0" y="227787"/>
                    </a:lnTo>
                    <a:lnTo>
                      <a:pt x="101701" y="227787"/>
                    </a:lnTo>
                    <a:lnTo>
                      <a:pt x="0" y="0"/>
                    </a:lnTo>
                    <a:close/>
                  </a:path>
                </a:pathLst>
              </a:custGeom>
              <a:solidFill>
                <a:srgbClr val="DADBDC"/>
              </a:solidFill>
            </p:spPr>
            <p:txBody>
              <a:bodyPr wrap="square" lIns="0" tIns="0" rIns="0" bIns="0" rtlCol="0"/>
              <a:lstStyle/>
              <a:p>
                <a:endParaRPr sz="1000"/>
              </a:p>
            </p:txBody>
          </p:sp>
          <p:sp>
            <p:nvSpPr>
              <p:cNvPr id="42" name="object 38">
                <a:extLst>
                  <a:ext uri="{FF2B5EF4-FFF2-40B4-BE49-F238E27FC236}">
                    <a16:creationId xmlns:a16="http://schemas.microsoft.com/office/drawing/2014/main" id="{A9AC4A61-66F9-439B-BCDC-AACFB4A439BF}"/>
                  </a:ext>
                </a:extLst>
              </p:cNvPr>
              <p:cNvSpPr/>
              <p:nvPr/>
            </p:nvSpPr>
            <p:spPr>
              <a:xfrm>
                <a:off x="2503733" y="1397488"/>
                <a:ext cx="102235" cy="227965"/>
              </a:xfrm>
              <a:custGeom>
                <a:avLst/>
                <a:gdLst/>
                <a:ahLst/>
                <a:cxnLst/>
                <a:rect l="l" t="t" r="r" b="b"/>
                <a:pathLst>
                  <a:path w="102235" h="227965">
                    <a:moveTo>
                      <a:pt x="0" y="227787"/>
                    </a:moveTo>
                    <a:lnTo>
                      <a:pt x="101701" y="227787"/>
                    </a:lnTo>
                    <a:lnTo>
                      <a:pt x="0" y="0"/>
                    </a:lnTo>
                    <a:lnTo>
                      <a:pt x="0" y="222364"/>
                    </a:lnTo>
                  </a:path>
                </a:pathLst>
              </a:custGeom>
              <a:ln w="7594">
                <a:solidFill>
                  <a:srgbClr val="231F20"/>
                </a:solidFill>
              </a:ln>
            </p:spPr>
            <p:txBody>
              <a:bodyPr wrap="square" lIns="0" tIns="0" rIns="0" bIns="0" rtlCol="0"/>
              <a:lstStyle/>
              <a:p>
                <a:endParaRPr sz="1000"/>
              </a:p>
            </p:txBody>
          </p:sp>
          <p:sp>
            <p:nvSpPr>
              <p:cNvPr id="43" name="object 39">
                <a:extLst>
                  <a:ext uri="{FF2B5EF4-FFF2-40B4-BE49-F238E27FC236}">
                    <a16:creationId xmlns:a16="http://schemas.microsoft.com/office/drawing/2014/main" id="{6E97EA9D-A1B1-409E-BD20-616E32930722}"/>
                  </a:ext>
                </a:extLst>
              </p:cNvPr>
              <p:cNvSpPr/>
              <p:nvPr/>
            </p:nvSpPr>
            <p:spPr>
              <a:xfrm>
                <a:off x="2434569" y="1277717"/>
                <a:ext cx="69215" cy="140335"/>
              </a:xfrm>
              <a:custGeom>
                <a:avLst/>
                <a:gdLst/>
                <a:ahLst/>
                <a:cxnLst/>
                <a:rect l="l" t="t" r="r" b="b"/>
                <a:pathLst>
                  <a:path w="69214" h="140334">
                    <a:moveTo>
                      <a:pt x="69164" y="140106"/>
                    </a:moveTo>
                    <a:lnTo>
                      <a:pt x="69164" y="0"/>
                    </a:lnTo>
                    <a:lnTo>
                      <a:pt x="0" y="0"/>
                    </a:lnTo>
                  </a:path>
                </a:pathLst>
              </a:custGeom>
              <a:ln w="7594">
                <a:solidFill>
                  <a:srgbClr val="231F20"/>
                </a:solidFill>
              </a:ln>
            </p:spPr>
            <p:txBody>
              <a:bodyPr wrap="square" lIns="0" tIns="0" rIns="0" bIns="0" rtlCol="0"/>
              <a:lstStyle/>
              <a:p>
                <a:endParaRPr sz="1000"/>
              </a:p>
            </p:txBody>
          </p:sp>
          <p:sp>
            <p:nvSpPr>
              <p:cNvPr id="44" name="object 40">
                <a:extLst>
                  <a:ext uri="{FF2B5EF4-FFF2-40B4-BE49-F238E27FC236}">
                    <a16:creationId xmlns:a16="http://schemas.microsoft.com/office/drawing/2014/main" id="{3D764DA6-46F7-48B7-A6FC-00EC27918F59}"/>
                  </a:ext>
                </a:extLst>
              </p:cNvPr>
              <p:cNvSpPr/>
              <p:nvPr/>
            </p:nvSpPr>
            <p:spPr>
              <a:xfrm>
                <a:off x="2068741" y="1629346"/>
                <a:ext cx="433070" cy="104139"/>
              </a:xfrm>
              <a:custGeom>
                <a:avLst/>
                <a:gdLst/>
                <a:ahLst/>
                <a:cxnLst/>
                <a:rect l="l" t="t" r="r" b="b"/>
                <a:pathLst>
                  <a:path w="433069" h="104139">
                    <a:moveTo>
                      <a:pt x="433057" y="0"/>
                    </a:moveTo>
                    <a:lnTo>
                      <a:pt x="0" y="0"/>
                    </a:lnTo>
                    <a:lnTo>
                      <a:pt x="0" y="103873"/>
                    </a:lnTo>
                    <a:lnTo>
                      <a:pt x="433057" y="103873"/>
                    </a:lnTo>
                    <a:lnTo>
                      <a:pt x="433057" y="0"/>
                    </a:lnTo>
                    <a:close/>
                  </a:path>
                </a:pathLst>
              </a:custGeom>
              <a:solidFill>
                <a:srgbClr val="C7EAFB"/>
              </a:solidFill>
            </p:spPr>
            <p:txBody>
              <a:bodyPr wrap="square" lIns="0" tIns="0" rIns="0" bIns="0" rtlCol="0"/>
              <a:lstStyle/>
              <a:p>
                <a:endParaRPr sz="1000"/>
              </a:p>
            </p:txBody>
          </p:sp>
          <p:sp>
            <p:nvSpPr>
              <p:cNvPr id="45" name="object 41">
                <a:extLst>
                  <a:ext uri="{FF2B5EF4-FFF2-40B4-BE49-F238E27FC236}">
                    <a16:creationId xmlns:a16="http://schemas.microsoft.com/office/drawing/2014/main" id="{0537050A-3E29-43EA-B737-9635E434FCD5}"/>
                  </a:ext>
                </a:extLst>
              </p:cNvPr>
              <p:cNvSpPr/>
              <p:nvPr/>
            </p:nvSpPr>
            <p:spPr>
              <a:xfrm>
                <a:off x="2068746" y="1629342"/>
                <a:ext cx="433070" cy="0"/>
              </a:xfrm>
              <a:custGeom>
                <a:avLst/>
                <a:gdLst/>
                <a:ahLst/>
                <a:cxnLst/>
                <a:rect l="l" t="t" r="r" b="b"/>
                <a:pathLst>
                  <a:path w="433069">
                    <a:moveTo>
                      <a:pt x="0" y="0"/>
                    </a:moveTo>
                    <a:lnTo>
                      <a:pt x="433057" y="0"/>
                    </a:lnTo>
                  </a:path>
                </a:pathLst>
              </a:custGeom>
              <a:ln w="5422">
                <a:solidFill>
                  <a:srgbClr val="231F20"/>
                </a:solidFill>
              </a:ln>
            </p:spPr>
            <p:txBody>
              <a:bodyPr wrap="square" lIns="0" tIns="0" rIns="0" bIns="0" rtlCol="0"/>
              <a:lstStyle/>
              <a:p>
                <a:endParaRPr sz="1000"/>
              </a:p>
            </p:txBody>
          </p:sp>
          <p:sp>
            <p:nvSpPr>
              <p:cNvPr id="46" name="object 42">
                <a:extLst>
                  <a:ext uri="{FF2B5EF4-FFF2-40B4-BE49-F238E27FC236}">
                    <a16:creationId xmlns:a16="http://schemas.microsoft.com/office/drawing/2014/main" id="{13AAC2D5-7B76-425F-8955-5EC9A4934185}"/>
                  </a:ext>
                </a:extLst>
              </p:cNvPr>
              <p:cNvSpPr/>
              <p:nvPr/>
            </p:nvSpPr>
            <p:spPr>
              <a:xfrm>
                <a:off x="2068746" y="1733746"/>
                <a:ext cx="433070" cy="0"/>
              </a:xfrm>
              <a:custGeom>
                <a:avLst/>
                <a:gdLst/>
                <a:ahLst/>
                <a:cxnLst/>
                <a:rect l="l" t="t" r="r" b="b"/>
                <a:pathLst>
                  <a:path w="433069">
                    <a:moveTo>
                      <a:pt x="0" y="0"/>
                    </a:moveTo>
                    <a:lnTo>
                      <a:pt x="433057" y="0"/>
                    </a:lnTo>
                  </a:path>
                </a:pathLst>
              </a:custGeom>
              <a:ln w="5422">
                <a:solidFill>
                  <a:srgbClr val="231F20"/>
                </a:solidFill>
              </a:ln>
            </p:spPr>
            <p:txBody>
              <a:bodyPr wrap="square" lIns="0" tIns="0" rIns="0" bIns="0" rtlCol="0"/>
              <a:lstStyle/>
              <a:p>
                <a:endParaRPr sz="1000"/>
              </a:p>
            </p:txBody>
          </p:sp>
          <p:sp>
            <p:nvSpPr>
              <p:cNvPr id="47" name="object 43">
                <a:extLst>
                  <a:ext uri="{FF2B5EF4-FFF2-40B4-BE49-F238E27FC236}">
                    <a16:creationId xmlns:a16="http://schemas.microsoft.com/office/drawing/2014/main" id="{CDAA2D30-8463-4004-B96C-33E4E92461D7}"/>
                  </a:ext>
                </a:extLst>
              </p:cNvPr>
              <p:cNvSpPr/>
              <p:nvPr/>
            </p:nvSpPr>
            <p:spPr>
              <a:xfrm>
                <a:off x="2062143" y="1743692"/>
                <a:ext cx="182245" cy="0"/>
              </a:xfrm>
              <a:custGeom>
                <a:avLst/>
                <a:gdLst/>
                <a:ahLst/>
                <a:cxnLst/>
                <a:rect l="l" t="t" r="r" b="b"/>
                <a:pathLst>
                  <a:path w="182244">
                    <a:moveTo>
                      <a:pt x="181673" y="0"/>
                    </a:moveTo>
                    <a:lnTo>
                      <a:pt x="0" y="0"/>
                    </a:lnTo>
                  </a:path>
                </a:pathLst>
              </a:custGeom>
              <a:solidFill>
                <a:srgbClr val="DADBDC"/>
              </a:solidFill>
            </p:spPr>
            <p:txBody>
              <a:bodyPr wrap="square" lIns="0" tIns="0" rIns="0" bIns="0" rtlCol="0"/>
              <a:lstStyle/>
              <a:p>
                <a:endParaRPr sz="1000"/>
              </a:p>
            </p:txBody>
          </p:sp>
          <p:sp>
            <p:nvSpPr>
              <p:cNvPr id="48" name="object 44">
                <a:extLst>
                  <a:ext uri="{FF2B5EF4-FFF2-40B4-BE49-F238E27FC236}">
                    <a16:creationId xmlns:a16="http://schemas.microsoft.com/office/drawing/2014/main" id="{B0EC76EF-D586-4495-B0B6-F5A52DE9B073}"/>
                  </a:ext>
                </a:extLst>
              </p:cNvPr>
              <p:cNvSpPr/>
              <p:nvPr/>
            </p:nvSpPr>
            <p:spPr>
              <a:xfrm>
                <a:off x="2062135" y="1743690"/>
                <a:ext cx="182245" cy="0"/>
              </a:xfrm>
              <a:custGeom>
                <a:avLst/>
                <a:gdLst/>
                <a:ahLst/>
                <a:cxnLst/>
                <a:rect l="l" t="t" r="r" b="b"/>
                <a:pathLst>
                  <a:path w="182244">
                    <a:moveTo>
                      <a:pt x="0" y="0"/>
                    </a:moveTo>
                    <a:lnTo>
                      <a:pt x="181686" y="0"/>
                    </a:lnTo>
                  </a:path>
                </a:pathLst>
              </a:custGeom>
              <a:ln w="10845">
                <a:solidFill>
                  <a:srgbClr val="231F20"/>
                </a:solidFill>
              </a:ln>
            </p:spPr>
            <p:txBody>
              <a:bodyPr wrap="square" lIns="0" tIns="0" rIns="0" bIns="0" rtlCol="0"/>
              <a:lstStyle/>
              <a:p>
                <a:endParaRPr sz="1000"/>
              </a:p>
            </p:txBody>
          </p:sp>
          <p:sp>
            <p:nvSpPr>
              <p:cNvPr id="49" name="object 45">
                <a:extLst>
                  <a:ext uri="{FF2B5EF4-FFF2-40B4-BE49-F238E27FC236}">
                    <a16:creationId xmlns:a16="http://schemas.microsoft.com/office/drawing/2014/main" id="{1FBF36B0-3918-4317-A463-15600F44911D}"/>
                  </a:ext>
                </a:extLst>
              </p:cNvPr>
              <p:cNvSpPr/>
              <p:nvPr/>
            </p:nvSpPr>
            <p:spPr>
              <a:xfrm>
                <a:off x="2323856" y="1743692"/>
                <a:ext cx="182245" cy="0"/>
              </a:xfrm>
              <a:custGeom>
                <a:avLst/>
                <a:gdLst/>
                <a:ahLst/>
                <a:cxnLst/>
                <a:rect l="l" t="t" r="r" b="b"/>
                <a:pathLst>
                  <a:path w="182244">
                    <a:moveTo>
                      <a:pt x="181673" y="0"/>
                    </a:moveTo>
                    <a:lnTo>
                      <a:pt x="0" y="0"/>
                    </a:lnTo>
                  </a:path>
                </a:pathLst>
              </a:custGeom>
              <a:solidFill>
                <a:srgbClr val="DADBDC"/>
              </a:solidFill>
            </p:spPr>
            <p:txBody>
              <a:bodyPr wrap="square" lIns="0" tIns="0" rIns="0" bIns="0" rtlCol="0"/>
              <a:lstStyle/>
              <a:p>
                <a:endParaRPr sz="1000"/>
              </a:p>
            </p:txBody>
          </p:sp>
          <p:sp>
            <p:nvSpPr>
              <p:cNvPr id="50" name="object 46">
                <a:extLst>
                  <a:ext uri="{FF2B5EF4-FFF2-40B4-BE49-F238E27FC236}">
                    <a16:creationId xmlns:a16="http://schemas.microsoft.com/office/drawing/2014/main" id="{D900722C-C779-4FAC-AEC9-DC9C1C32FDFE}"/>
                  </a:ext>
                </a:extLst>
              </p:cNvPr>
              <p:cNvSpPr/>
              <p:nvPr/>
            </p:nvSpPr>
            <p:spPr>
              <a:xfrm>
                <a:off x="2323856" y="1743690"/>
                <a:ext cx="182245" cy="0"/>
              </a:xfrm>
              <a:custGeom>
                <a:avLst/>
                <a:gdLst/>
                <a:ahLst/>
                <a:cxnLst/>
                <a:rect l="l" t="t" r="r" b="b"/>
                <a:pathLst>
                  <a:path w="182244">
                    <a:moveTo>
                      <a:pt x="0" y="0"/>
                    </a:moveTo>
                    <a:lnTo>
                      <a:pt x="181686" y="0"/>
                    </a:lnTo>
                  </a:path>
                </a:pathLst>
              </a:custGeom>
              <a:ln w="10845">
                <a:solidFill>
                  <a:srgbClr val="231F20"/>
                </a:solidFill>
              </a:ln>
            </p:spPr>
            <p:txBody>
              <a:bodyPr wrap="square" lIns="0" tIns="0" rIns="0" bIns="0" rtlCol="0"/>
              <a:lstStyle/>
              <a:p>
                <a:endParaRPr sz="1000"/>
              </a:p>
            </p:txBody>
          </p:sp>
          <p:sp>
            <p:nvSpPr>
              <p:cNvPr id="51" name="object 47">
                <a:extLst>
                  <a:ext uri="{FF2B5EF4-FFF2-40B4-BE49-F238E27FC236}">
                    <a16:creationId xmlns:a16="http://schemas.microsoft.com/office/drawing/2014/main" id="{70B0B8D6-AB0B-4278-9BD1-CC4587FAE307}"/>
                  </a:ext>
                </a:extLst>
              </p:cNvPr>
              <p:cNvSpPr/>
              <p:nvPr/>
            </p:nvSpPr>
            <p:spPr>
              <a:xfrm>
                <a:off x="2068747" y="1276362"/>
                <a:ext cx="291465" cy="340360"/>
              </a:xfrm>
              <a:custGeom>
                <a:avLst/>
                <a:gdLst/>
                <a:ahLst/>
                <a:cxnLst/>
                <a:rect l="l" t="t" r="r" b="b"/>
                <a:pathLst>
                  <a:path w="291464" h="340359">
                    <a:moveTo>
                      <a:pt x="291261" y="0"/>
                    </a:moveTo>
                    <a:lnTo>
                      <a:pt x="266230" y="0"/>
                    </a:lnTo>
                    <a:lnTo>
                      <a:pt x="172377" y="339890"/>
                    </a:lnTo>
                    <a:lnTo>
                      <a:pt x="0" y="339890"/>
                    </a:lnTo>
                  </a:path>
                </a:pathLst>
              </a:custGeom>
              <a:ln w="7594">
                <a:solidFill>
                  <a:srgbClr val="231F20"/>
                </a:solidFill>
              </a:ln>
            </p:spPr>
            <p:txBody>
              <a:bodyPr wrap="square" lIns="0" tIns="0" rIns="0" bIns="0" rtlCol="0"/>
              <a:lstStyle/>
              <a:p>
                <a:endParaRPr sz="1000"/>
              </a:p>
            </p:txBody>
          </p:sp>
          <p:sp>
            <p:nvSpPr>
              <p:cNvPr id="52" name="object 48">
                <a:extLst>
                  <a:ext uri="{FF2B5EF4-FFF2-40B4-BE49-F238E27FC236}">
                    <a16:creationId xmlns:a16="http://schemas.microsoft.com/office/drawing/2014/main" id="{A2FF5680-11A4-4CEB-9746-3072DE8AA5E2}"/>
                  </a:ext>
                </a:extLst>
              </p:cNvPr>
              <p:cNvSpPr/>
              <p:nvPr/>
            </p:nvSpPr>
            <p:spPr>
              <a:xfrm>
                <a:off x="2181466" y="2214642"/>
                <a:ext cx="200660" cy="0"/>
              </a:xfrm>
              <a:custGeom>
                <a:avLst/>
                <a:gdLst/>
                <a:ahLst/>
                <a:cxnLst/>
                <a:rect l="l" t="t" r="r" b="b"/>
                <a:pathLst>
                  <a:path w="200660">
                    <a:moveTo>
                      <a:pt x="0" y="0"/>
                    </a:moveTo>
                    <a:lnTo>
                      <a:pt x="200240" y="0"/>
                    </a:lnTo>
                  </a:path>
                </a:pathLst>
              </a:custGeom>
              <a:ln w="7594">
                <a:solidFill>
                  <a:srgbClr val="231F20"/>
                </a:solidFill>
              </a:ln>
            </p:spPr>
            <p:txBody>
              <a:bodyPr wrap="square" lIns="0" tIns="0" rIns="0" bIns="0" rtlCol="0"/>
              <a:lstStyle/>
              <a:p>
                <a:endParaRPr sz="1000"/>
              </a:p>
            </p:txBody>
          </p:sp>
          <p:sp>
            <p:nvSpPr>
              <p:cNvPr id="53" name="object 49">
                <a:extLst>
                  <a:ext uri="{FF2B5EF4-FFF2-40B4-BE49-F238E27FC236}">
                    <a16:creationId xmlns:a16="http://schemas.microsoft.com/office/drawing/2014/main" id="{17978943-3EF7-48E2-B137-28131329BB99}"/>
                  </a:ext>
                </a:extLst>
              </p:cNvPr>
              <p:cNvSpPr/>
              <p:nvPr/>
            </p:nvSpPr>
            <p:spPr>
              <a:xfrm>
                <a:off x="2285890" y="2216445"/>
                <a:ext cx="0" cy="50800"/>
              </a:xfrm>
              <a:custGeom>
                <a:avLst/>
                <a:gdLst/>
                <a:ahLst/>
                <a:cxnLst/>
                <a:rect l="l" t="t" r="r" b="b"/>
                <a:pathLst>
                  <a:path h="50800">
                    <a:moveTo>
                      <a:pt x="0" y="0"/>
                    </a:moveTo>
                    <a:lnTo>
                      <a:pt x="0" y="50609"/>
                    </a:lnTo>
                  </a:path>
                </a:pathLst>
              </a:custGeom>
              <a:ln w="7594">
                <a:solidFill>
                  <a:srgbClr val="231F20"/>
                </a:solidFill>
              </a:ln>
            </p:spPr>
            <p:txBody>
              <a:bodyPr wrap="square" lIns="0" tIns="0" rIns="0" bIns="0" rtlCol="0"/>
              <a:lstStyle/>
              <a:p>
                <a:endParaRPr sz="1000"/>
              </a:p>
            </p:txBody>
          </p:sp>
          <p:sp>
            <p:nvSpPr>
              <p:cNvPr id="54" name="object 50">
                <a:extLst>
                  <a:ext uri="{FF2B5EF4-FFF2-40B4-BE49-F238E27FC236}">
                    <a16:creationId xmlns:a16="http://schemas.microsoft.com/office/drawing/2014/main" id="{FCEA668F-46E4-48F5-88FF-CDCDBA3CF231}"/>
                  </a:ext>
                </a:extLst>
              </p:cNvPr>
              <p:cNvSpPr/>
              <p:nvPr/>
            </p:nvSpPr>
            <p:spPr>
              <a:xfrm>
                <a:off x="1727276" y="2156787"/>
                <a:ext cx="340360" cy="11430"/>
              </a:xfrm>
              <a:custGeom>
                <a:avLst/>
                <a:gdLst/>
                <a:ahLst/>
                <a:cxnLst/>
                <a:rect l="l" t="t" r="r" b="b"/>
                <a:pathLst>
                  <a:path w="340360" h="11430">
                    <a:moveTo>
                      <a:pt x="339860" y="0"/>
                    </a:moveTo>
                    <a:lnTo>
                      <a:pt x="0" y="0"/>
                    </a:lnTo>
                    <a:lnTo>
                      <a:pt x="0" y="10845"/>
                    </a:lnTo>
                    <a:lnTo>
                      <a:pt x="339860" y="10845"/>
                    </a:lnTo>
                    <a:lnTo>
                      <a:pt x="339860" y="0"/>
                    </a:lnTo>
                    <a:close/>
                  </a:path>
                </a:pathLst>
              </a:custGeom>
              <a:solidFill>
                <a:srgbClr val="231F20"/>
              </a:solidFill>
            </p:spPr>
            <p:txBody>
              <a:bodyPr wrap="square" lIns="0" tIns="0" rIns="0" bIns="0" rtlCol="0"/>
              <a:lstStyle/>
              <a:p>
                <a:endParaRPr sz="1000"/>
              </a:p>
            </p:txBody>
          </p:sp>
          <p:sp>
            <p:nvSpPr>
              <p:cNvPr id="55" name="object 51">
                <a:extLst>
                  <a:ext uri="{FF2B5EF4-FFF2-40B4-BE49-F238E27FC236}">
                    <a16:creationId xmlns:a16="http://schemas.microsoft.com/office/drawing/2014/main" id="{6DE2ED35-4CF8-47FE-B1DD-C1AF45D1C46A}"/>
                  </a:ext>
                </a:extLst>
              </p:cNvPr>
              <p:cNvSpPr/>
              <p:nvPr/>
            </p:nvSpPr>
            <p:spPr>
              <a:xfrm>
                <a:off x="2555251" y="863255"/>
                <a:ext cx="59690" cy="367665"/>
              </a:xfrm>
              <a:custGeom>
                <a:avLst/>
                <a:gdLst/>
                <a:ahLst/>
                <a:cxnLst/>
                <a:rect l="l" t="t" r="r" b="b"/>
                <a:pathLst>
                  <a:path w="59689" h="367665">
                    <a:moveTo>
                      <a:pt x="20345" y="0"/>
                    </a:moveTo>
                    <a:lnTo>
                      <a:pt x="0" y="0"/>
                    </a:lnTo>
                    <a:lnTo>
                      <a:pt x="0" y="367449"/>
                    </a:lnTo>
                    <a:lnTo>
                      <a:pt x="58305" y="367449"/>
                    </a:lnTo>
                    <a:lnTo>
                      <a:pt x="58305" y="86791"/>
                    </a:lnTo>
                    <a:lnTo>
                      <a:pt x="42037" y="86791"/>
                    </a:lnTo>
                    <a:lnTo>
                      <a:pt x="42037" y="69164"/>
                    </a:lnTo>
                    <a:lnTo>
                      <a:pt x="56762" y="56491"/>
                    </a:lnTo>
                    <a:lnTo>
                      <a:pt x="59161" y="41024"/>
                    </a:lnTo>
                    <a:lnTo>
                      <a:pt x="47575" y="26065"/>
                    </a:lnTo>
                    <a:lnTo>
                      <a:pt x="20345" y="14922"/>
                    </a:lnTo>
                    <a:lnTo>
                      <a:pt x="20345" y="0"/>
                    </a:lnTo>
                    <a:close/>
                  </a:path>
                </a:pathLst>
              </a:custGeom>
              <a:solidFill>
                <a:srgbClr val="DAA772"/>
              </a:solidFill>
            </p:spPr>
            <p:txBody>
              <a:bodyPr wrap="square" lIns="0" tIns="0" rIns="0" bIns="0" rtlCol="0"/>
              <a:lstStyle/>
              <a:p>
                <a:endParaRPr sz="1000"/>
              </a:p>
            </p:txBody>
          </p:sp>
          <p:sp>
            <p:nvSpPr>
              <p:cNvPr id="56" name="object 52">
                <a:extLst>
                  <a:ext uri="{FF2B5EF4-FFF2-40B4-BE49-F238E27FC236}">
                    <a16:creationId xmlns:a16="http://schemas.microsoft.com/office/drawing/2014/main" id="{898FBAF6-C62B-4071-91EA-CA0E1E12F71C}"/>
                  </a:ext>
                </a:extLst>
              </p:cNvPr>
              <p:cNvSpPr/>
              <p:nvPr/>
            </p:nvSpPr>
            <p:spPr>
              <a:xfrm>
                <a:off x="2555251" y="863255"/>
                <a:ext cx="59690" cy="367665"/>
              </a:xfrm>
              <a:custGeom>
                <a:avLst/>
                <a:gdLst/>
                <a:ahLst/>
                <a:cxnLst/>
                <a:rect l="l" t="t" r="r" b="b"/>
                <a:pathLst>
                  <a:path w="59689" h="367665">
                    <a:moveTo>
                      <a:pt x="20345" y="14922"/>
                    </a:moveTo>
                    <a:lnTo>
                      <a:pt x="20345" y="0"/>
                    </a:lnTo>
                    <a:lnTo>
                      <a:pt x="0" y="0"/>
                    </a:lnTo>
                    <a:lnTo>
                      <a:pt x="0" y="367449"/>
                    </a:lnTo>
                    <a:lnTo>
                      <a:pt x="58305" y="367449"/>
                    </a:lnTo>
                    <a:lnTo>
                      <a:pt x="58305" y="86791"/>
                    </a:lnTo>
                    <a:lnTo>
                      <a:pt x="42037" y="86791"/>
                    </a:lnTo>
                    <a:lnTo>
                      <a:pt x="42037" y="69164"/>
                    </a:lnTo>
                    <a:lnTo>
                      <a:pt x="56762" y="56491"/>
                    </a:lnTo>
                    <a:lnTo>
                      <a:pt x="59161" y="41024"/>
                    </a:lnTo>
                    <a:lnTo>
                      <a:pt x="47575" y="26065"/>
                    </a:lnTo>
                    <a:lnTo>
                      <a:pt x="20345" y="14922"/>
                    </a:lnTo>
                    <a:close/>
                  </a:path>
                </a:pathLst>
              </a:custGeom>
              <a:ln w="7594">
                <a:solidFill>
                  <a:srgbClr val="231F20"/>
                </a:solidFill>
              </a:ln>
            </p:spPr>
            <p:txBody>
              <a:bodyPr wrap="square" lIns="0" tIns="0" rIns="0" bIns="0" rtlCol="0"/>
              <a:lstStyle/>
              <a:p>
                <a:endParaRPr sz="1000"/>
              </a:p>
            </p:txBody>
          </p:sp>
          <p:sp>
            <p:nvSpPr>
              <p:cNvPr id="57" name="object 53">
                <a:extLst>
                  <a:ext uri="{FF2B5EF4-FFF2-40B4-BE49-F238E27FC236}">
                    <a16:creationId xmlns:a16="http://schemas.microsoft.com/office/drawing/2014/main" id="{6337431D-C89A-4E9C-818F-23CAC653F866}"/>
                  </a:ext>
                </a:extLst>
              </p:cNvPr>
              <p:cNvSpPr/>
              <p:nvPr/>
            </p:nvSpPr>
            <p:spPr>
              <a:xfrm>
                <a:off x="2555252" y="1230693"/>
                <a:ext cx="58419" cy="23495"/>
              </a:xfrm>
              <a:custGeom>
                <a:avLst/>
                <a:gdLst/>
                <a:ahLst/>
                <a:cxnLst/>
                <a:rect l="l" t="t" r="r" b="b"/>
                <a:pathLst>
                  <a:path w="58419" h="23494">
                    <a:moveTo>
                      <a:pt x="58318" y="0"/>
                    </a:moveTo>
                    <a:lnTo>
                      <a:pt x="0" y="0"/>
                    </a:lnTo>
                    <a:lnTo>
                      <a:pt x="0" y="23063"/>
                    </a:lnTo>
                    <a:lnTo>
                      <a:pt x="58318" y="23063"/>
                    </a:lnTo>
                    <a:lnTo>
                      <a:pt x="58318" y="0"/>
                    </a:lnTo>
                    <a:close/>
                  </a:path>
                </a:pathLst>
              </a:custGeom>
              <a:solidFill>
                <a:srgbClr val="231F20"/>
              </a:solidFill>
            </p:spPr>
            <p:txBody>
              <a:bodyPr wrap="square" lIns="0" tIns="0" rIns="0" bIns="0" rtlCol="0"/>
              <a:lstStyle/>
              <a:p>
                <a:endParaRPr sz="1000"/>
              </a:p>
            </p:txBody>
          </p:sp>
          <p:sp>
            <p:nvSpPr>
              <p:cNvPr id="58" name="object 54">
                <a:extLst>
                  <a:ext uri="{FF2B5EF4-FFF2-40B4-BE49-F238E27FC236}">
                    <a16:creationId xmlns:a16="http://schemas.microsoft.com/office/drawing/2014/main" id="{09EAC9C3-A373-4402-9D94-E9EB15C467D8}"/>
                  </a:ext>
                </a:extLst>
              </p:cNvPr>
              <p:cNvSpPr/>
              <p:nvPr/>
            </p:nvSpPr>
            <p:spPr>
              <a:xfrm>
                <a:off x="2555253" y="1230688"/>
                <a:ext cx="58419" cy="23495"/>
              </a:xfrm>
              <a:custGeom>
                <a:avLst/>
                <a:gdLst/>
                <a:ahLst/>
                <a:cxnLst/>
                <a:rect l="l" t="t" r="r" b="b"/>
                <a:pathLst>
                  <a:path w="58419" h="23494">
                    <a:moveTo>
                      <a:pt x="58318" y="23063"/>
                    </a:moveTo>
                    <a:lnTo>
                      <a:pt x="0" y="23063"/>
                    </a:lnTo>
                    <a:lnTo>
                      <a:pt x="0" y="0"/>
                    </a:lnTo>
                    <a:lnTo>
                      <a:pt x="58318" y="0"/>
                    </a:lnTo>
                    <a:lnTo>
                      <a:pt x="58318" y="23063"/>
                    </a:lnTo>
                    <a:close/>
                  </a:path>
                </a:pathLst>
              </a:custGeom>
              <a:ln w="7594">
                <a:solidFill>
                  <a:srgbClr val="231F20"/>
                </a:solidFill>
              </a:ln>
            </p:spPr>
            <p:txBody>
              <a:bodyPr wrap="square" lIns="0" tIns="0" rIns="0" bIns="0" rtlCol="0"/>
              <a:lstStyle/>
              <a:p>
                <a:endParaRPr sz="1000"/>
              </a:p>
            </p:txBody>
          </p:sp>
          <p:sp>
            <p:nvSpPr>
              <p:cNvPr id="59" name="object 55">
                <a:extLst>
                  <a:ext uri="{FF2B5EF4-FFF2-40B4-BE49-F238E27FC236}">
                    <a16:creationId xmlns:a16="http://schemas.microsoft.com/office/drawing/2014/main" id="{2CE941FB-5426-4D91-8C90-59A840EDA4F8}"/>
                  </a:ext>
                </a:extLst>
              </p:cNvPr>
              <p:cNvSpPr/>
              <p:nvPr/>
            </p:nvSpPr>
            <p:spPr>
              <a:xfrm>
                <a:off x="2530855" y="883576"/>
                <a:ext cx="23495" cy="58419"/>
              </a:xfrm>
              <a:custGeom>
                <a:avLst/>
                <a:gdLst/>
                <a:ahLst/>
                <a:cxnLst/>
                <a:rect l="l" t="t" r="r" b="b"/>
                <a:pathLst>
                  <a:path w="23494" h="58419">
                    <a:moveTo>
                      <a:pt x="23063" y="0"/>
                    </a:moveTo>
                    <a:lnTo>
                      <a:pt x="0" y="0"/>
                    </a:lnTo>
                    <a:lnTo>
                      <a:pt x="0" y="58318"/>
                    </a:lnTo>
                    <a:lnTo>
                      <a:pt x="23063" y="58318"/>
                    </a:lnTo>
                    <a:lnTo>
                      <a:pt x="23063" y="0"/>
                    </a:lnTo>
                    <a:close/>
                  </a:path>
                </a:pathLst>
              </a:custGeom>
              <a:solidFill>
                <a:srgbClr val="231F20"/>
              </a:solidFill>
            </p:spPr>
            <p:txBody>
              <a:bodyPr wrap="square" lIns="0" tIns="0" rIns="0" bIns="0" rtlCol="0"/>
              <a:lstStyle/>
              <a:p>
                <a:endParaRPr sz="1000"/>
              </a:p>
            </p:txBody>
          </p:sp>
          <p:sp>
            <p:nvSpPr>
              <p:cNvPr id="60" name="object 56">
                <a:extLst>
                  <a:ext uri="{FF2B5EF4-FFF2-40B4-BE49-F238E27FC236}">
                    <a16:creationId xmlns:a16="http://schemas.microsoft.com/office/drawing/2014/main" id="{AD88E5BA-32A3-4CE4-9670-D87A01B34EB7}"/>
                  </a:ext>
                </a:extLst>
              </p:cNvPr>
              <p:cNvSpPr/>
              <p:nvPr/>
            </p:nvSpPr>
            <p:spPr>
              <a:xfrm>
                <a:off x="2530850" y="883578"/>
                <a:ext cx="23495" cy="58419"/>
              </a:xfrm>
              <a:custGeom>
                <a:avLst/>
                <a:gdLst/>
                <a:ahLst/>
                <a:cxnLst/>
                <a:rect l="l" t="t" r="r" b="b"/>
                <a:pathLst>
                  <a:path w="23494" h="58419">
                    <a:moveTo>
                      <a:pt x="23063" y="58318"/>
                    </a:moveTo>
                    <a:lnTo>
                      <a:pt x="0" y="58318"/>
                    </a:lnTo>
                    <a:lnTo>
                      <a:pt x="0" y="0"/>
                    </a:lnTo>
                    <a:lnTo>
                      <a:pt x="23063" y="0"/>
                    </a:lnTo>
                    <a:lnTo>
                      <a:pt x="23063" y="58318"/>
                    </a:lnTo>
                    <a:close/>
                  </a:path>
                </a:pathLst>
              </a:custGeom>
              <a:ln w="7594">
                <a:solidFill>
                  <a:srgbClr val="231F20"/>
                </a:solidFill>
              </a:ln>
            </p:spPr>
            <p:txBody>
              <a:bodyPr wrap="square" lIns="0" tIns="0" rIns="0" bIns="0" rtlCol="0"/>
              <a:lstStyle/>
              <a:p>
                <a:endParaRPr sz="1000"/>
              </a:p>
            </p:txBody>
          </p:sp>
          <p:sp>
            <p:nvSpPr>
              <p:cNvPr id="61" name="object 57">
                <a:extLst>
                  <a:ext uri="{FF2B5EF4-FFF2-40B4-BE49-F238E27FC236}">
                    <a16:creationId xmlns:a16="http://schemas.microsoft.com/office/drawing/2014/main" id="{C38C2478-331E-4B97-801F-1642810A72E6}"/>
                  </a:ext>
                </a:extLst>
              </p:cNvPr>
              <p:cNvSpPr/>
              <p:nvPr/>
            </p:nvSpPr>
            <p:spPr>
              <a:xfrm>
                <a:off x="2530855" y="1111364"/>
                <a:ext cx="23495" cy="58419"/>
              </a:xfrm>
              <a:custGeom>
                <a:avLst/>
                <a:gdLst/>
                <a:ahLst/>
                <a:cxnLst/>
                <a:rect l="l" t="t" r="r" b="b"/>
                <a:pathLst>
                  <a:path w="23494" h="58419">
                    <a:moveTo>
                      <a:pt x="23063" y="0"/>
                    </a:moveTo>
                    <a:lnTo>
                      <a:pt x="0" y="0"/>
                    </a:lnTo>
                    <a:lnTo>
                      <a:pt x="0" y="58318"/>
                    </a:lnTo>
                    <a:lnTo>
                      <a:pt x="23063" y="58318"/>
                    </a:lnTo>
                    <a:lnTo>
                      <a:pt x="23063" y="0"/>
                    </a:lnTo>
                    <a:close/>
                  </a:path>
                </a:pathLst>
              </a:custGeom>
              <a:solidFill>
                <a:srgbClr val="231F20"/>
              </a:solidFill>
            </p:spPr>
            <p:txBody>
              <a:bodyPr wrap="square" lIns="0" tIns="0" rIns="0" bIns="0" rtlCol="0"/>
              <a:lstStyle/>
              <a:p>
                <a:endParaRPr sz="1000"/>
              </a:p>
            </p:txBody>
          </p:sp>
          <p:sp>
            <p:nvSpPr>
              <p:cNvPr id="62" name="object 58">
                <a:extLst>
                  <a:ext uri="{FF2B5EF4-FFF2-40B4-BE49-F238E27FC236}">
                    <a16:creationId xmlns:a16="http://schemas.microsoft.com/office/drawing/2014/main" id="{A90D4D9C-0704-4585-8348-1090EA733A3E}"/>
                  </a:ext>
                </a:extLst>
              </p:cNvPr>
              <p:cNvSpPr/>
              <p:nvPr/>
            </p:nvSpPr>
            <p:spPr>
              <a:xfrm>
                <a:off x="2530850" y="1111367"/>
                <a:ext cx="23495" cy="58419"/>
              </a:xfrm>
              <a:custGeom>
                <a:avLst/>
                <a:gdLst/>
                <a:ahLst/>
                <a:cxnLst/>
                <a:rect l="l" t="t" r="r" b="b"/>
                <a:pathLst>
                  <a:path w="23494" h="58419">
                    <a:moveTo>
                      <a:pt x="23063" y="58318"/>
                    </a:moveTo>
                    <a:lnTo>
                      <a:pt x="0" y="58318"/>
                    </a:lnTo>
                    <a:lnTo>
                      <a:pt x="0" y="0"/>
                    </a:lnTo>
                    <a:lnTo>
                      <a:pt x="23063" y="0"/>
                    </a:lnTo>
                    <a:lnTo>
                      <a:pt x="23063" y="58318"/>
                    </a:lnTo>
                    <a:close/>
                  </a:path>
                </a:pathLst>
              </a:custGeom>
              <a:ln w="7594">
                <a:solidFill>
                  <a:srgbClr val="231F20"/>
                </a:solidFill>
              </a:ln>
            </p:spPr>
            <p:txBody>
              <a:bodyPr wrap="square" lIns="0" tIns="0" rIns="0" bIns="0" rtlCol="0"/>
              <a:lstStyle/>
              <a:p>
                <a:endParaRPr sz="1000"/>
              </a:p>
            </p:txBody>
          </p:sp>
          <p:sp>
            <p:nvSpPr>
              <p:cNvPr id="63" name="object 59">
                <a:extLst>
                  <a:ext uri="{FF2B5EF4-FFF2-40B4-BE49-F238E27FC236}">
                    <a16:creationId xmlns:a16="http://schemas.microsoft.com/office/drawing/2014/main" id="{2AC476F8-ACC3-459A-B82E-87FC0731DDC4}"/>
                  </a:ext>
                </a:extLst>
              </p:cNvPr>
              <p:cNvSpPr/>
              <p:nvPr/>
            </p:nvSpPr>
            <p:spPr>
              <a:xfrm>
                <a:off x="2498318" y="828014"/>
                <a:ext cx="33020" cy="363855"/>
              </a:xfrm>
              <a:custGeom>
                <a:avLst/>
                <a:gdLst/>
                <a:ahLst/>
                <a:cxnLst/>
                <a:rect l="l" t="t" r="r" b="b"/>
                <a:pathLst>
                  <a:path w="33019" h="363855">
                    <a:moveTo>
                      <a:pt x="32537" y="0"/>
                    </a:moveTo>
                    <a:lnTo>
                      <a:pt x="0" y="0"/>
                    </a:lnTo>
                    <a:lnTo>
                      <a:pt x="0" y="363397"/>
                    </a:lnTo>
                    <a:lnTo>
                      <a:pt x="32537" y="363397"/>
                    </a:lnTo>
                    <a:lnTo>
                      <a:pt x="32537" y="0"/>
                    </a:lnTo>
                    <a:close/>
                  </a:path>
                </a:pathLst>
              </a:custGeom>
              <a:solidFill>
                <a:srgbClr val="D0C788"/>
              </a:solidFill>
            </p:spPr>
            <p:txBody>
              <a:bodyPr wrap="square" lIns="0" tIns="0" rIns="0" bIns="0" rtlCol="0"/>
              <a:lstStyle/>
              <a:p>
                <a:endParaRPr sz="1000"/>
              </a:p>
            </p:txBody>
          </p:sp>
          <p:sp>
            <p:nvSpPr>
              <p:cNvPr id="64" name="object 60">
                <a:extLst>
                  <a:ext uri="{FF2B5EF4-FFF2-40B4-BE49-F238E27FC236}">
                    <a16:creationId xmlns:a16="http://schemas.microsoft.com/office/drawing/2014/main" id="{7A0BCBB1-F5D7-4562-B319-1CB3B4D42230}"/>
                  </a:ext>
                </a:extLst>
              </p:cNvPr>
              <p:cNvSpPr/>
              <p:nvPr/>
            </p:nvSpPr>
            <p:spPr>
              <a:xfrm>
                <a:off x="2498314" y="828014"/>
                <a:ext cx="33020" cy="363855"/>
              </a:xfrm>
              <a:custGeom>
                <a:avLst/>
                <a:gdLst/>
                <a:ahLst/>
                <a:cxnLst/>
                <a:rect l="l" t="t" r="r" b="b"/>
                <a:pathLst>
                  <a:path w="33019" h="363855">
                    <a:moveTo>
                      <a:pt x="0" y="0"/>
                    </a:moveTo>
                    <a:lnTo>
                      <a:pt x="0" y="363391"/>
                    </a:lnTo>
                    <a:lnTo>
                      <a:pt x="32537" y="363391"/>
                    </a:lnTo>
                    <a:lnTo>
                      <a:pt x="32537" y="0"/>
                    </a:lnTo>
                  </a:path>
                </a:pathLst>
              </a:custGeom>
              <a:ln w="5422">
                <a:solidFill>
                  <a:srgbClr val="231F20"/>
                </a:solidFill>
              </a:ln>
            </p:spPr>
            <p:txBody>
              <a:bodyPr wrap="square" lIns="0" tIns="0" rIns="0" bIns="0" rtlCol="0"/>
              <a:lstStyle/>
              <a:p>
                <a:endParaRPr sz="1000"/>
              </a:p>
            </p:txBody>
          </p:sp>
          <p:sp>
            <p:nvSpPr>
              <p:cNvPr id="65" name="object 61">
                <a:extLst>
                  <a:ext uri="{FF2B5EF4-FFF2-40B4-BE49-F238E27FC236}">
                    <a16:creationId xmlns:a16="http://schemas.microsoft.com/office/drawing/2014/main" id="{62DCDA36-13FA-4184-8A62-DCFA5C81AE85}"/>
                  </a:ext>
                </a:extLst>
              </p:cNvPr>
              <p:cNvSpPr/>
              <p:nvPr/>
            </p:nvSpPr>
            <p:spPr>
              <a:xfrm>
                <a:off x="1714604" y="1684935"/>
                <a:ext cx="221615" cy="0"/>
              </a:xfrm>
              <a:custGeom>
                <a:avLst/>
                <a:gdLst/>
                <a:ahLst/>
                <a:cxnLst/>
                <a:rect l="l" t="t" r="r" b="b"/>
                <a:pathLst>
                  <a:path w="221614">
                    <a:moveTo>
                      <a:pt x="0" y="0"/>
                    </a:moveTo>
                    <a:lnTo>
                      <a:pt x="221157" y="0"/>
                    </a:lnTo>
                  </a:path>
                </a:pathLst>
              </a:custGeom>
              <a:ln w="65087">
                <a:solidFill>
                  <a:srgbClr val="00AEEF"/>
                </a:solidFill>
              </a:ln>
            </p:spPr>
            <p:txBody>
              <a:bodyPr wrap="square" lIns="0" tIns="0" rIns="0" bIns="0" rtlCol="0"/>
              <a:lstStyle/>
              <a:p>
                <a:endParaRPr sz="1000"/>
              </a:p>
            </p:txBody>
          </p:sp>
          <p:sp>
            <p:nvSpPr>
              <p:cNvPr id="66" name="object 62">
                <a:extLst>
                  <a:ext uri="{FF2B5EF4-FFF2-40B4-BE49-F238E27FC236}">
                    <a16:creationId xmlns:a16="http://schemas.microsoft.com/office/drawing/2014/main" id="{79DB18F6-9D21-4A18-A15E-5F2D729CFA0E}"/>
                  </a:ext>
                </a:extLst>
              </p:cNvPr>
              <p:cNvSpPr/>
              <p:nvPr/>
            </p:nvSpPr>
            <p:spPr>
              <a:xfrm>
                <a:off x="1916769" y="1619671"/>
                <a:ext cx="112395" cy="130175"/>
              </a:xfrm>
              <a:custGeom>
                <a:avLst/>
                <a:gdLst/>
                <a:ahLst/>
                <a:cxnLst/>
                <a:rect l="l" t="t" r="r" b="b"/>
                <a:pathLst>
                  <a:path w="112394" h="130175">
                    <a:moveTo>
                      <a:pt x="0" y="0"/>
                    </a:moveTo>
                    <a:lnTo>
                      <a:pt x="0" y="129794"/>
                    </a:lnTo>
                    <a:lnTo>
                      <a:pt x="112395" y="64909"/>
                    </a:lnTo>
                    <a:lnTo>
                      <a:pt x="0" y="0"/>
                    </a:lnTo>
                    <a:close/>
                  </a:path>
                </a:pathLst>
              </a:custGeom>
              <a:solidFill>
                <a:srgbClr val="00AEEF"/>
              </a:solidFill>
            </p:spPr>
            <p:txBody>
              <a:bodyPr wrap="square" lIns="0" tIns="0" rIns="0" bIns="0" rtlCol="0"/>
              <a:lstStyle/>
              <a:p>
                <a:endParaRPr sz="1000"/>
              </a:p>
            </p:txBody>
          </p:sp>
          <p:sp>
            <p:nvSpPr>
              <p:cNvPr id="67" name="object 63">
                <a:extLst>
                  <a:ext uri="{FF2B5EF4-FFF2-40B4-BE49-F238E27FC236}">
                    <a16:creationId xmlns:a16="http://schemas.microsoft.com/office/drawing/2014/main" id="{F85AE7E2-9960-458A-B447-79A98A5E3F04}"/>
                  </a:ext>
                </a:extLst>
              </p:cNvPr>
              <p:cNvSpPr/>
              <p:nvPr/>
            </p:nvSpPr>
            <p:spPr>
              <a:xfrm>
                <a:off x="4144365" y="1912725"/>
                <a:ext cx="221615" cy="0"/>
              </a:xfrm>
              <a:custGeom>
                <a:avLst/>
                <a:gdLst/>
                <a:ahLst/>
                <a:cxnLst/>
                <a:rect l="l" t="t" r="r" b="b"/>
                <a:pathLst>
                  <a:path w="221614">
                    <a:moveTo>
                      <a:pt x="0" y="0"/>
                    </a:moveTo>
                    <a:lnTo>
                      <a:pt x="221157" y="0"/>
                    </a:lnTo>
                  </a:path>
                </a:pathLst>
              </a:custGeom>
              <a:ln w="65087">
                <a:solidFill>
                  <a:srgbClr val="00AEEF"/>
                </a:solidFill>
              </a:ln>
            </p:spPr>
            <p:txBody>
              <a:bodyPr wrap="square" lIns="0" tIns="0" rIns="0" bIns="0" rtlCol="0"/>
              <a:lstStyle/>
              <a:p>
                <a:endParaRPr sz="1000"/>
              </a:p>
            </p:txBody>
          </p:sp>
          <p:sp>
            <p:nvSpPr>
              <p:cNvPr id="68" name="object 64">
                <a:extLst>
                  <a:ext uri="{FF2B5EF4-FFF2-40B4-BE49-F238E27FC236}">
                    <a16:creationId xmlns:a16="http://schemas.microsoft.com/office/drawing/2014/main" id="{20D49BA7-1692-4BE8-AF5E-B346A71BA49C}"/>
                  </a:ext>
                </a:extLst>
              </p:cNvPr>
              <p:cNvSpPr/>
              <p:nvPr/>
            </p:nvSpPr>
            <p:spPr>
              <a:xfrm>
                <a:off x="4346521" y="1847462"/>
                <a:ext cx="113030" cy="130175"/>
              </a:xfrm>
              <a:custGeom>
                <a:avLst/>
                <a:gdLst/>
                <a:ahLst/>
                <a:cxnLst/>
                <a:rect l="l" t="t" r="r" b="b"/>
                <a:pathLst>
                  <a:path w="113029" h="130175">
                    <a:moveTo>
                      <a:pt x="0" y="0"/>
                    </a:moveTo>
                    <a:lnTo>
                      <a:pt x="0" y="129794"/>
                    </a:lnTo>
                    <a:lnTo>
                      <a:pt x="112420" y="64909"/>
                    </a:lnTo>
                    <a:lnTo>
                      <a:pt x="0" y="0"/>
                    </a:lnTo>
                    <a:close/>
                  </a:path>
                </a:pathLst>
              </a:custGeom>
              <a:solidFill>
                <a:srgbClr val="00AEEF"/>
              </a:solidFill>
            </p:spPr>
            <p:txBody>
              <a:bodyPr wrap="square" lIns="0" tIns="0" rIns="0" bIns="0" rtlCol="0"/>
              <a:lstStyle/>
              <a:p>
                <a:endParaRPr sz="1000"/>
              </a:p>
            </p:txBody>
          </p:sp>
        </p:grpSp>
        <p:sp>
          <p:nvSpPr>
            <p:cNvPr id="9" name="object 65">
              <a:extLst>
                <a:ext uri="{FF2B5EF4-FFF2-40B4-BE49-F238E27FC236}">
                  <a16:creationId xmlns:a16="http://schemas.microsoft.com/office/drawing/2014/main" id="{5FEFC5D2-41BA-4444-9740-E088629250D6}"/>
                </a:ext>
              </a:extLst>
            </p:cNvPr>
            <p:cNvSpPr txBox="1"/>
            <p:nvPr/>
          </p:nvSpPr>
          <p:spPr>
            <a:xfrm>
              <a:off x="4593878" y="1682244"/>
              <a:ext cx="689610" cy="247896"/>
            </a:xfrm>
            <a:prstGeom prst="rect">
              <a:avLst/>
            </a:prstGeom>
          </p:spPr>
          <p:txBody>
            <a:bodyPr vert="horz" wrap="square" lIns="0" tIns="13335" rIns="0" bIns="0" rtlCol="0">
              <a:spAutoFit/>
            </a:bodyPr>
            <a:lstStyle/>
            <a:p>
              <a:pPr marL="12700" marR="5080">
                <a:lnSpc>
                  <a:spcPct val="100000"/>
                </a:lnSpc>
                <a:spcBef>
                  <a:spcPts val="105"/>
                </a:spcBef>
              </a:pPr>
              <a:r>
                <a:rPr sz="1000" spc="-65" dirty="0">
                  <a:solidFill>
                    <a:srgbClr val="231F20"/>
                  </a:solidFill>
                  <a:latin typeface="Lucida Sans"/>
                  <a:cs typeface="Lucida Sans"/>
                </a:rPr>
                <a:t>Hone</a:t>
              </a:r>
              <a:r>
                <a:rPr sz="1000" spc="-55" dirty="0">
                  <a:solidFill>
                    <a:srgbClr val="231F20"/>
                  </a:solidFill>
                  <a:latin typeface="Lucida Sans"/>
                  <a:cs typeface="Lucida Sans"/>
                </a:rPr>
                <a:t>ycombed  </a:t>
              </a:r>
              <a:r>
                <a:rPr sz="1000" spc="-50" dirty="0">
                  <a:solidFill>
                    <a:srgbClr val="231F20"/>
                  </a:solidFill>
                  <a:latin typeface="Lucida Sans"/>
                  <a:cs typeface="Lucida Sans"/>
                </a:rPr>
                <a:t>sleeper</a:t>
              </a:r>
              <a:r>
                <a:rPr sz="1000" spc="-85" dirty="0">
                  <a:solidFill>
                    <a:srgbClr val="231F20"/>
                  </a:solidFill>
                  <a:latin typeface="Lucida Sans"/>
                  <a:cs typeface="Lucida Sans"/>
                </a:rPr>
                <a:t> </a:t>
              </a:r>
              <a:r>
                <a:rPr sz="1000" spc="-50" dirty="0">
                  <a:solidFill>
                    <a:srgbClr val="231F20"/>
                  </a:solidFill>
                  <a:latin typeface="Lucida Sans"/>
                  <a:cs typeface="Lucida Sans"/>
                </a:rPr>
                <a:t>w</a:t>
              </a:r>
              <a:r>
                <a:rPr sz="1000" spc="-60" dirty="0">
                  <a:solidFill>
                    <a:srgbClr val="231F20"/>
                  </a:solidFill>
                  <a:latin typeface="Lucida Sans"/>
                  <a:cs typeface="Lucida Sans"/>
                </a:rPr>
                <a:t>all</a:t>
              </a:r>
              <a:endParaRPr sz="1000">
                <a:latin typeface="Lucida Sans"/>
                <a:cs typeface="Lucida Sans"/>
              </a:endParaRPr>
            </a:p>
          </p:txBody>
        </p:sp>
        <p:sp>
          <p:nvSpPr>
            <p:cNvPr id="10" name="object 66">
              <a:extLst>
                <a:ext uri="{FF2B5EF4-FFF2-40B4-BE49-F238E27FC236}">
                  <a16:creationId xmlns:a16="http://schemas.microsoft.com/office/drawing/2014/main" id="{64C823E6-3671-4D27-B3EE-CC04AE5AC26F}"/>
                </a:ext>
              </a:extLst>
            </p:cNvPr>
            <p:cNvSpPr txBox="1"/>
            <p:nvPr/>
          </p:nvSpPr>
          <p:spPr>
            <a:xfrm>
              <a:off x="3102388" y="895822"/>
              <a:ext cx="724535" cy="247896"/>
            </a:xfrm>
            <a:prstGeom prst="rect">
              <a:avLst/>
            </a:prstGeom>
          </p:spPr>
          <p:txBody>
            <a:bodyPr vert="horz" wrap="square" lIns="0" tIns="13335" rIns="0" bIns="0" rtlCol="0">
              <a:spAutoFit/>
            </a:bodyPr>
            <a:lstStyle/>
            <a:p>
              <a:pPr marL="12700" marR="5080">
                <a:lnSpc>
                  <a:spcPct val="100000"/>
                </a:lnSpc>
                <a:spcBef>
                  <a:spcPts val="105"/>
                </a:spcBef>
              </a:pPr>
              <a:r>
                <a:rPr sz="1000" spc="-45" dirty="0">
                  <a:solidFill>
                    <a:srgbClr val="231F20"/>
                  </a:solidFill>
                  <a:latin typeface="Lucida Sans"/>
                  <a:cs typeface="Lucida Sans"/>
                </a:rPr>
                <a:t>Joist</a:t>
              </a:r>
              <a:r>
                <a:rPr sz="1000" spc="-85" dirty="0">
                  <a:solidFill>
                    <a:srgbClr val="231F20"/>
                  </a:solidFill>
                  <a:latin typeface="Lucida Sans"/>
                  <a:cs typeface="Lucida Sans"/>
                </a:rPr>
                <a:t> </a:t>
              </a:r>
              <a:r>
                <a:rPr sz="1000" spc="-65" dirty="0">
                  <a:solidFill>
                    <a:srgbClr val="231F20"/>
                  </a:solidFill>
                  <a:latin typeface="Lucida Sans"/>
                  <a:cs typeface="Lucida Sans"/>
                </a:rPr>
                <a:t>suppo</a:t>
              </a:r>
              <a:r>
                <a:rPr sz="1000" spc="-35" dirty="0">
                  <a:solidFill>
                    <a:srgbClr val="231F20"/>
                  </a:solidFill>
                  <a:latin typeface="Lucida Sans"/>
                  <a:cs typeface="Lucida Sans"/>
                </a:rPr>
                <a:t>r</a:t>
              </a:r>
              <a:r>
                <a:rPr sz="1000" spc="-40" dirty="0">
                  <a:solidFill>
                    <a:srgbClr val="231F20"/>
                  </a:solidFill>
                  <a:latin typeface="Lucida Sans"/>
                  <a:cs typeface="Lucida Sans"/>
                </a:rPr>
                <a:t>ted  </a:t>
              </a:r>
              <a:r>
                <a:rPr sz="1000" spc="-65" dirty="0">
                  <a:solidFill>
                    <a:srgbClr val="231F20"/>
                  </a:solidFill>
                  <a:latin typeface="Lucida Sans"/>
                  <a:cs typeface="Lucida Sans"/>
                </a:rPr>
                <a:t>on</a:t>
              </a:r>
              <a:r>
                <a:rPr sz="1000" spc="-85" dirty="0">
                  <a:solidFill>
                    <a:srgbClr val="231F20"/>
                  </a:solidFill>
                  <a:latin typeface="Lucida Sans"/>
                  <a:cs typeface="Lucida Sans"/>
                </a:rPr>
                <a:t> </a:t>
              </a:r>
              <a:r>
                <a:rPr sz="1000" spc="-65" dirty="0">
                  <a:solidFill>
                    <a:srgbClr val="231F20"/>
                  </a:solidFill>
                  <a:latin typeface="Lucida Sans"/>
                  <a:cs typeface="Lucida Sans"/>
                </a:rPr>
                <a:t>hanger</a:t>
              </a:r>
              <a:r>
                <a:rPr sz="1000" spc="-60" dirty="0">
                  <a:solidFill>
                    <a:srgbClr val="231F20"/>
                  </a:solidFill>
                  <a:latin typeface="Lucida Sans"/>
                  <a:cs typeface="Lucida Sans"/>
                </a:rPr>
                <a:t>s</a:t>
              </a:r>
              <a:endParaRPr sz="1000">
                <a:latin typeface="Lucida Sans"/>
                <a:cs typeface="Lucida Sans"/>
              </a:endParaRPr>
            </a:p>
          </p:txBody>
        </p:sp>
        <p:sp>
          <p:nvSpPr>
            <p:cNvPr id="12" name="object 67">
              <a:extLst>
                <a:ext uri="{FF2B5EF4-FFF2-40B4-BE49-F238E27FC236}">
                  <a16:creationId xmlns:a16="http://schemas.microsoft.com/office/drawing/2014/main" id="{BC977FAD-AB88-4D3F-A382-25DEE6062688}"/>
                </a:ext>
              </a:extLst>
            </p:cNvPr>
            <p:cNvSpPr txBox="1"/>
            <p:nvPr/>
          </p:nvSpPr>
          <p:spPr>
            <a:xfrm>
              <a:off x="3064423" y="2723575"/>
              <a:ext cx="1303655" cy="129144"/>
            </a:xfrm>
            <a:prstGeom prst="rect">
              <a:avLst/>
            </a:prstGeom>
          </p:spPr>
          <p:txBody>
            <a:bodyPr vert="horz" wrap="square" lIns="0" tIns="13335" rIns="0" bIns="0" rtlCol="0">
              <a:spAutoFit/>
            </a:bodyPr>
            <a:lstStyle/>
            <a:p>
              <a:pPr marL="12700">
                <a:lnSpc>
                  <a:spcPct val="100000"/>
                </a:lnSpc>
                <a:spcBef>
                  <a:spcPts val="105"/>
                </a:spcBef>
              </a:pPr>
              <a:r>
                <a:rPr sz="1000" spc="-50" dirty="0">
                  <a:solidFill>
                    <a:srgbClr val="231F20"/>
                  </a:solidFill>
                  <a:latin typeface="Lucida Sans"/>
                  <a:cs typeface="Lucida Sans"/>
                </a:rPr>
                <a:t>Slab</a:t>
              </a:r>
              <a:r>
                <a:rPr sz="1000" spc="-85" dirty="0">
                  <a:solidFill>
                    <a:srgbClr val="231F20"/>
                  </a:solidFill>
                  <a:latin typeface="Lucida Sans"/>
                  <a:cs typeface="Lucida Sans"/>
                </a:rPr>
                <a:t> </a:t>
              </a:r>
              <a:r>
                <a:rPr sz="1000" spc="-65" dirty="0">
                  <a:solidFill>
                    <a:srgbClr val="231F20"/>
                  </a:solidFill>
                  <a:latin typeface="Lucida Sans"/>
                  <a:cs typeface="Lucida Sans"/>
                </a:rPr>
                <a:t>on</a:t>
              </a:r>
              <a:r>
                <a:rPr sz="1000" spc="-85" dirty="0">
                  <a:solidFill>
                    <a:srgbClr val="231F20"/>
                  </a:solidFill>
                  <a:latin typeface="Lucida Sans"/>
                  <a:cs typeface="Lucida Sans"/>
                </a:rPr>
                <a:t> </a:t>
              </a:r>
              <a:r>
                <a:rPr sz="1000" spc="-55" dirty="0">
                  <a:solidFill>
                    <a:srgbClr val="231F20"/>
                  </a:solidFill>
                  <a:latin typeface="Lucida Sans"/>
                  <a:cs typeface="Lucida Sans"/>
                </a:rPr>
                <a:t>hardco</a:t>
              </a:r>
              <a:r>
                <a:rPr sz="1000" spc="-60" dirty="0">
                  <a:solidFill>
                    <a:srgbClr val="231F20"/>
                  </a:solidFill>
                  <a:latin typeface="Lucida Sans"/>
                  <a:cs typeface="Lucida Sans"/>
                </a:rPr>
                <a:t>r</a:t>
              </a:r>
              <a:r>
                <a:rPr sz="1000" spc="-35" dirty="0">
                  <a:solidFill>
                    <a:srgbClr val="231F20"/>
                  </a:solidFill>
                  <a:latin typeface="Lucida Sans"/>
                  <a:cs typeface="Lucida Sans"/>
                </a:rPr>
                <a:t>e</a:t>
              </a:r>
              <a:r>
                <a:rPr sz="1000" spc="-85" dirty="0">
                  <a:solidFill>
                    <a:srgbClr val="231F20"/>
                  </a:solidFill>
                  <a:latin typeface="Lucida Sans"/>
                  <a:cs typeface="Lucida Sans"/>
                </a:rPr>
                <a:t> </a:t>
              </a:r>
              <a:r>
                <a:rPr sz="1000" spc="-50" dirty="0">
                  <a:solidFill>
                    <a:srgbClr val="231F20"/>
                  </a:solidFill>
                  <a:latin typeface="Lucida Sans"/>
                  <a:cs typeface="Lucida Sans"/>
                </a:rPr>
                <a:t>or</a:t>
              </a:r>
              <a:r>
                <a:rPr sz="1000" spc="-85" dirty="0">
                  <a:solidFill>
                    <a:srgbClr val="231F20"/>
                  </a:solidFill>
                  <a:latin typeface="Lucida Sans"/>
                  <a:cs typeface="Lucida Sans"/>
                </a:rPr>
                <a:t> </a:t>
              </a:r>
              <a:r>
                <a:rPr sz="1000" spc="-70" dirty="0">
                  <a:solidFill>
                    <a:srgbClr val="231F20"/>
                  </a:solidFill>
                  <a:latin typeface="Lucida Sans"/>
                  <a:cs typeface="Lucida Sans"/>
                </a:rPr>
                <a:t>blinding</a:t>
              </a:r>
              <a:endParaRPr sz="1000">
                <a:latin typeface="Lucida Sans"/>
                <a:cs typeface="Lucida Sans"/>
              </a:endParaRPr>
            </a:p>
          </p:txBody>
        </p:sp>
        <p:sp>
          <p:nvSpPr>
            <p:cNvPr id="13" name="object 68">
              <a:extLst>
                <a:ext uri="{FF2B5EF4-FFF2-40B4-BE49-F238E27FC236}">
                  <a16:creationId xmlns:a16="http://schemas.microsoft.com/office/drawing/2014/main" id="{87AA1EC9-5289-4CA6-B7C6-9FB064C24908}"/>
                </a:ext>
              </a:extLst>
            </p:cNvPr>
            <p:cNvSpPr txBox="1"/>
            <p:nvPr/>
          </p:nvSpPr>
          <p:spPr>
            <a:xfrm>
              <a:off x="2055329" y="1736478"/>
              <a:ext cx="189865" cy="129144"/>
            </a:xfrm>
            <a:prstGeom prst="rect">
              <a:avLst/>
            </a:prstGeom>
          </p:spPr>
          <p:txBody>
            <a:bodyPr vert="horz" wrap="square" lIns="0" tIns="13335" rIns="0" bIns="0" rtlCol="0">
              <a:spAutoFit/>
            </a:bodyPr>
            <a:lstStyle/>
            <a:p>
              <a:pPr marL="12700">
                <a:lnSpc>
                  <a:spcPct val="100000"/>
                </a:lnSpc>
                <a:spcBef>
                  <a:spcPts val="105"/>
                </a:spcBef>
                <a:tabLst>
                  <a:tab pos="176530" algn="l"/>
                </a:tabLst>
              </a:pPr>
              <a:r>
                <a:rPr sz="1000" u="heavy" spc="-85" dirty="0">
                  <a:solidFill>
                    <a:srgbClr val="231F20"/>
                  </a:solidFill>
                  <a:uFill>
                    <a:solidFill>
                      <a:srgbClr val="F1CB8D"/>
                    </a:solidFill>
                  </a:uFill>
                  <a:latin typeface="Lucida Sans"/>
                  <a:cs typeface="Lucida Sans"/>
                </a:rPr>
                <a:t> 	</a:t>
              </a:r>
              <a:endParaRPr sz="1000">
                <a:latin typeface="Lucida Sans"/>
                <a:cs typeface="Lucida Sans"/>
              </a:endParaRPr>
            </a:p>
          </p:txBody>
        </p:sp>
        <p:grpSp>
          <p:nvGrpSpPr>
            <p:cNvPr id="14" name="object 69">
              <a:extLst>
                <a:ext uri="{FF2B5EF4-FFF2-40B4-BE49-F238E27FC236}">
                  <a16:creationId xmlns:a16="http://schemas.microsoft.com/office/drawing/2014/main" id="{1ABB5DEC-A5FB-4A4B-A698-C0C6F52BD6D2}"/>
                </a:ext>
              </a:extLst>
            </p:cNvPr>
            <p:cNvGrpSpPr/>
            <p:nvPr/>
          </p:nvGrpSpPr>
          <p:grpSpPr>
            <a:xfrm>
              <a:off x="1850331" y="1088341"/>
              <a:ext cx="2012314" cy="1654810"/>
              <a:chOff x="1850331" y="1088341"/>
              <a:chExt cx="2012314" cy="1654810"/>
            </a:xfrm>
          </p:grpSpPr>
          <p:sp>
            <p:nvSpPr>
              <p:cNvPr id="17" name="object 70">
                <a:extLst>
                  <a:ext uri="{FF2B5EF4-FFF2-40B4-BE49-F238E27FC236}">
                    <a16:creationId xmlns:a16="http://schemas.microsoft.com/office/drawing/2014/main" id="{F692D909-8D0D-45F7-8783-B4FB3481EE94}"/>
                  </a:ext>
                </a:extLst>
              </p:cNvPr>
              <p:cNvSpPr/>
              <p:nvPr/>
            </p:nvSpPr>
            <p:spPr>
              <a:xfrm>
                <a:off x="1855754" y="1755177"/>
                <a:ext cx="198120" cy="83820"/>
              </a:xfrm>
              <a:custGeom>
                <a:avLst/>
                <a:gdLst/>
                <a:ahLst/>
                <a:cxnLst/>
                <a:rect l="l" t="t" r="r" b="b"/>
                <a:pathLst>
                  <a:path w="198119" h="83819">
                    <a:moveTo>
                      <a:pt x="0" y="83693"/>
                    </a:moveTo>
                    <a:lnTo>
                      <a:pt x="197802" y="0"/>
                    </a:lnTo>
                  </a:path>
                </a:pathLst>
              </a:custGeom>
              <a:ln w="10845">
                <a:solidFill>
                  <a:srgbClr val="231F20"/>
                </a:solidFill>
              </a:ln>
            </p:spPr>
            <p:txBody>
              <a:bodyPr wrap="square" lIns="0" tIns="0" rIns="0" bIns="0" rtlCol="0"/>
              <a:lstStyle/>
              <a:p>
                <a:endParaRPr sz="1000"/>
              </a:p>
            </p:txBody>
          </p:sp>
          <p:sp>
            <p:nvSpPr>
              <p:cNvPr id="18" name="object 71">
                <a:extLst>
                  <a:ext uri="{FF2B5EF4-FFF2-40B4-BE49-F238E27FC236}">
                    <a16:creationId xmlns:a16="http://schemas.microsoft.com/office/drawing/2014/main" id="{76639FB2-BB60-422B-AC34-89A1DE477E63}"/>
                  </a:ext>
                </a:extLst>
              </p:cNvPr>
              <p:cNvSpPr/>
              <p:nvPr/>
            </p:nvSpPr>
            <p:spPr>
              <a:xfrm>
                <a:off x="2555261" y="1093764"/>
                <a:ext cx="537210" cy="455930"/>
              </a:xfrm>
              <a:custGeom>
                <a:avLst/>
                <a:gdLst/>
                <a:ahLst/>
                <a:cxnLst/>
                <a:rect l="l" t="t" r="r" b="b"/>
                <a:pathLst>
                  <a:path w="537210" h="455930">
                    <a:moveTo>
                      <a:pt x="536930" y="0"/>
                    </a:moveTo>
                    <a:lnTo>
                      <a:pt x="0" y="455574"/>
                    </a:lnTo>
                  </a:path>
                </a:pathLst>
              </a:custGeom>
              <a:ln w="10845">
                <a:solidFill>
                  <a:srgbClr val="231F20"/>
                </a:solidFill>
              </a:ln>
            </p:spPr>
            <p:txBody>
              <a:bodyPr wrap="square" lIns="0" tIns="0" rIns="0" bIns="0" rtlCol="0"/>
              <a:lstStyle/>
              <a:p>
                <a:endParaRPr sz="1000"/>
              </a:p>
            </p:txBody>
          </p:sp>
          <p:sp>
            <p:nvSpPr>
              <p:cNvPr id="19" name="object 72">
                <a:extLst>
                  <a:ext uri="{FF2B5EF4-FFF2-40B4-BE49-F238E27FC236}">
                    <a16:creationId xmlns:a16="http://schemas.microsoft.com/office/drawing/2014/main" id="{1304BFE3-0148-43B6-98F4-994C766F672E}"/>
                  </a:ext>
                </a:extLst>
              </p:cNvPr>
              <p:cNvSpPr/>
              <p:nvPr/>
            </p:nvSpPr>
            <p:spPr>
              <a:xfrm>
                <a:off x="3726754" y="2205601"/>
                <a:ext cx="130175" cy="532130"/>
              </a:xfrm>
              <a:custGeom>
                <a:avLst/>
                <a:gdLst/>
                <a:ahLst/>
                <a:cxnLst/>
                <a:rect l="l" t="t" r="r" b="b"/>
                <a:pathLst>
                  <a:path w="130175" h="532130">
                    <a:moveTo>
                      <a:pt x="130162" y="531507"/>
                    </a:moveTo>
                    <a:lnTo>
                      <a:pt x="0" y="0"/>
                    </a:lnTo>
                  </a:path>
                </a:pathLst>
              </a:custGeom>
              <a:ln w="10845">
                <a:solidFill>
                  <a:srgbClr val="231F20"/>
                </a:solidFill>
              </a:ln>
            </p:spPr>
            <p:txBody>
              <a:bodyPr wrap="square" lIns="0" tIns="0" rIns="0" bIns="0" rtlCol="0"/>
              <a:lstStyle/>
              <a:p>
                <a:endParaRPr sz="1000"/>
              </a:p>
            </p:txBody>
          </p:sp>
        </p:grpSp>
        <p:sp>
          <p:nvSpPr>
            <p:cNvPr id="15" name="object 73">
              <a:extLst>
                <a:ext uri="{FF2B5EF4-FFF2-40B4-BE49-F238E27FC236}">
                  <a16:creationId xmlns:a16="http://schemas.microsoft.com/office/drawing/2014/main" id="{41436B02-E453-4298-8538-0B26CE426E61}"/>
                </a:ext>
              </a:extLst>
            </p:cNvPr>
            <p:cNvSpPr txBox="1"/>
            <p:nvPr/>
          </p:nvSpPr>
          <p:spPr>
            <a:xfrm>
              <a:off x="1043280" y="1736478"/>
              <a:ext cx="1202055" cy="366648"/>
            </a:xfrm>
            <a:prstGeom prst="rect">
              <a:avLst/>
            </a:prstGeom>
          </p:spPr>
          <p:txBody>
            <a:bodyPr vert="horz" wrap="square" lIns="0" tIns="13335" rIns="0" bIns="0" rtlCol="0">
              <a:spAutoFit/>
            </a:bodyPr>
            <a:lstStyle/>
            <a:p>
              <a:pPr marL="12700">
                <a:lnSpc>
                  <a:spcPct val="100000"/>
                </a:lnSpc>
                <a:spcBef>
                  <a:spcPts val="105"/>
                </a:spcBef>
              </a:pPr>
              <a:r>
                <a:rPr sz="1000" spc="-65" dirty="0">
                  <a:solidFill>
                    <a:srgbClr val="231F20"/>
                  </a:solidFill>
                  <a:latin typeface="Lucida Sans"/>
                  <a:cs typeface="Lucida Sans"/>
                </a:rPr>
                <a:t>DPC</a:t>
              </a:r>
              <a:r>
                <a:rPr sz="1000" spc="-85" dirty="0">
                  <a:solidFill>
                    <a:srgbClr val="231F20"/>
                  </a:solidFill>
                  <a:latin typeface="Lucida Sans"/>
                  <a:cs typeface="Lucida Sans"/>
                </a:rPr>
                <a:t> </a:t>
              </a:r>
              <a:r>
                <a:rPr sz="1000" spc="-80" dirty="0">
                  <a:solidFill>
                    <a:srgbClr val="231F20"/>
                  </a:solidFill>
                  <a:latin typeface="Lucida Sans"/>
                  <a:cs typeface="Lucida Sans"/>
                </a:rPr>
                <a:t>min</a:t>
              </a:r>
              <a:r>
                <a:rPr sz="1000" spc="-85" dirty="0">
                  <a:solidFill>
                    <a:srgbClr val="231F20"/>
                  </a:solidFill>
                  <a:latin typeface="Lucida Sans"/>
                  <a:cs typeface="Lucida Sans"/>
                </a:rPr>
                <a:t> </a:t>
              </a:r>
              <a:r>
                <a:rPr sz="1000" spc="-95" dirty="0">
                  <a:solidFill>
                    <a:srgbClr val="231F20"/>
                  </a:solidFill>
                  <a:latin typeface="Lucida Sans"/>
                  <a:cs typeface="Lucida Sans"/>
                </a:rPr>
                <a:t>150mm</a:t>
              </a:r>
              <a:endParaRPr sz="1000" dirty="0">
                <a:latin typeface="Lucida Sans"/>
                <a:cs typeface="Lucida Sans"/>
              </a:endParaRPr>
            </a:p>
            <a:p>
              <a:pPr marL="12700">
                <a:lnSpc>
                  <a:spcPct val="100000"/>
                </a:lnSpc>
                <a:spcBef>
                  <a:spcPts val="5"/>
                </a:spcBef>
                <a:tabLst>
                  <a:tab pos="1024255" algn="l"/>
                  <a:tab pos="1188720" algn="l"/>
                </a:tabLst>
              </a:pPr>
              <a:r>
                <a:rPr sz="1000" spc="-55" dirty="0">
                  <a:solidFill>
                    <a:srgbClr val="231F20"/>
                  </a:solidFill>
                  <a:latin typeface="Lucida Sans"/>
                  <a:cs typeface="Lucida Sans"/>
                </a:rPr>
                <a:t>ab</a:t>
              </a:r>
              <a:r>
                <a:rPr sz="1000" spc="-75" dirty="0">
                  <a:solidFill>
                    <a:srgbClr val="231F20"/>
                  </a:solidFill>
                  <a:latin typeface="Lucida Sans"/>
                  <a:cs typeface="Lucida Sans"/>
                </a:rPr>
                <a:t>o</a:t>
              </a:r>
              <a:r>
                <a:rPr sz="1000" spc="-55" dirty="0">
                  <a:solidFill>
                    <a:srgbClr val="231F20"/>
                  </a:solidFill>
                  <a:latin typeface="Lucida Sans"/>
                  <a:cs typeface="Lucida Sans"/>
                </a:rPr>
                <a:t>v</a:t>
              </a:r>
              <a:r>
                <a:rPr sz="1000" spc="-35" dirty="0">
                  <a:solidFill>
                    <a:srgbClr val="231F20"/>
                  </a:solidFill>
                  <a:latin typeface="Lucida Sans"/>
                  <a:cs typeface="Lucida Sans"/>
                </a:rPr>
                <a:t>e</a:t>
              </a:r>
              <a:r>
                <a:rPr sz="1000" spc="-85" dirty="0">
                  <a:solidFill>
                    <a:srgbClr val="231F20"/>
                  </a:solidFill>
                  <a:latin typeface="Lucida Sans"/>
                  <a:cs typeface="Lucida Sans"/>
                </a:rPr>
                <a:t> </a:t>
              </a:r>
              <a:r>
                <a:rPr sz="1000" spc="-75" dirty="0">
                  <a:solidFill>
                    <a:srgbClr val="231F20"/>
                  </a:solidFill>
                  <a:latin typeface="Lucida Sans"/>
                  <a:cs typeface="Lucida Sans"/>
                </a:rPr>
                <a:t>g</a:t>
              </a:r>
              <a:r>
                <a:rPr sz="1000" spc="-70" dirty="0">
                  <a:solidFill>
                    <a:srgbClr val="231F20"/>
                  </a:solidFill>
                  <a:latin typeface="Lucida Sans"/>
                  <a:cs typeface="Lucida Sans"/>
                </a:rPr>
                <a:t>round</a:t>
              </a:r>
              <a:r>
                <a:rPr sz="1000" spc="-85" dirty="0">
                  <a:solidFill>
                    <a:srgbClr val="231F20"/>
                  </a:solidFill>
                  <a:latin typeface="Lucida Sans"/>
                  <a:cs typeface="Lucida Sans"/>
                </a:rPr>
                <a:t> </a:t>
              </a:r>
              <a:r>
                <a:rPr sz="1000" spc="-35" dirty="0">
                  <a:solidFill>
                    <a:srgbClr val="231F20"/>
                  </a:solidFill>
                  <a:latin typeface="Lucida Sans"/>
                  <a:cs typeface="Lucida Sans"/>
                </a:rPr>
                <a:t>l</a:t>
              </a:r>
              <a:r>
                <a:rPr sz="1000" spc="-75" dirty="0">
                  <a:solidFill>
                    <a:srgbClr val="231F20"/>
                  </a:solidFill>
                  <a:latin typeface="Lucida Sans"/>
                  <a:cs typeface="Lucida Sans"/>
                </a:rPr>
                <a:t>e</a:t>
              </a:r>
              <a:r>
                <a:rPr sz="1000" spc="-55" dirty="0">
                  <a:solidFill>
                    <a:srgbClr val="231F20"/>
                  </a:solidFill>
                  <a:latin typeface="Lucida Sans"/>
                  <a:cs typeface="Lucida Sans"/>
                </a:rPr>
                <a:t>v</a:t>
              </a:r>
              <a:r>
                <a:rPr sz="1000" spc="-50" dirty="0">
                  <a:solidFill>
                    <a:srgbClr val="231F20"/>
                  </a:solidFill>
                  <a:latin typeface="Lucida Sans"/>
                  <a:cs typeface="Lucida Sans"/>
                </a:rPr>
                <a:t>el</a:t>
              </a:r>
              <a:r>
                <a:rPr sz="1000" dirty="0">
                  <a:solidFill>
                    <a:srgbClr val="231F20"/>
                  </a:solidFill>
                  <a:latin typeface="Lucida Sans"/>
                  <a:cs typeface="Lucida Sans"/>
                </a:rPr>
                <a:t>	</a:t>
              </a:r>
              <a:r>
                <a:rPr sz="1000" u="heavy" spc="-85" dirty="0">
                  <a:solidFill>
                    <a:srgbClr val="231F20"/>
                  </a:solidFill>
                  <a:uFill>
                    <a:solidFill>
                      <a:srgbClr val="F1CB8D"/>
                    </a:solidFill>
                  </a:uFill>
                  <a:latin typeface="Lucida Sans"/>
                  <a:cs typeface="Lucida Sans"/>
                </a:rPr>
                <a:t> </a:t>
              </a:r>
              <a:r>
                <a:rPr sz="1000" u="heavy" dirty="0">
                  <a:solidFill>
                    <a:srgbClr val="231F20"/>
                  </a:solidFill>
                  <a:uFill>
                    <a:solidFill>
                      <a:srgbClr val="F1CB8D"/>
                    </a:solidFill>
                  </a:uFill>
                  <a:latin typeface="Lucida Sans"/>
                  <a:cs typeface="Lucida Sans"/>
                </a:rPr>
                <a:t>	</a:t>
              </a:r>
              <a:endParaRPr sz="1000" dirty="0">
                <a:latin typeface="Lucida Sans"/>
                <a:cs typeface="Lucida Sans"/>
              </a:endParaRPr>
            </a:p>
          </p:txBody>
        </p:sp>
        <p:sp>
          <p:nvSpPr>
            <p:cNvPr id="16" name="object 74">
              <a:extLst>
                <a:ext uri="{FF2B5EF4-FFF2-40B4-BE49-F238E27FC236}">
                  <a16:creationId xmlns:a16="http://schemas.microsoft.com/office/drawing/2014/main" id="{EFAED2DC-92C3-42FE-AAD2-7D96C17C57D0}"/>
                </a:ext>
              </a:extLst>
            </p:cNvPr>
            <p:cNvSpPr txBox="1"/>
            <p:nvPr/>
          </p:nvSpPr>
          <p:spPr>
            <a:xfrm>
              <a:off x="1117309" y="3029510"/>
              <a:ext cx="1755123" cy="199900"/>
            </a:xfrm>
            <a:prstGeom prst="rect">
              <a:avLst/>
            </a:prstGeom>
          </p:spPr>
          <p:txBody>
            <a:bodyPr vert="horz" wrap="square" lIns="0" tIns="12700" rIns="0" bIns="0" rtlCol="0">
              <a:spAutoFit/>
            </a:bodyPr>
            <a:lstStyle/>
            <a:p>
              <a:pPr marL="12700">
                <a:lnSpc>
                  <a:spcPct val="100000"/>
                </a:lnSpc>
                <a:spcBef>
                  <a:spcPts val="100"/>
                </a:spcBef>
              </a:pPr>
              <a:r>
                <a:rPr sz="1600" spc="10" dirty="0">
                  <a:latin typeface="+mn-lt"/>
                  <a:cs typeface="Gill Sans MT"/>
                </a:rPr>
                <a:t>Suspended</a:t>
              </a:r>
              <a:r>
                <a:rPr sz="1600" spc="40" dirty="0">
                  <a:latin typeface="+mn-lt"/>
                  <a:cs typeface="Gill Sans MT"/>
                </a:rPr>
                <a:t> </a:t>
              </a:r>
              <a:r>
                <a:rPr sz="1600" spc="15" dirty="0">
                  <a:latin typeface="+mn-lt"/>
                  <a:cs typeface="Gill Sans MT"/>
                </a:rPr>
                <a:t>wood</a:t>
              </a:r>
              <a:r>
                <a:rPr sz="1600" spc="40" dirty="0">
                  <a:latin typeface="+mn-lt"/>
                  <a:cs typeface="Gill Sans MT"/>
                </a:rPr>
                <a:t> </a:t>
              </a:r>
              <a:r>
                <a:rPr sz="1600" spc="-10" dirty="0">
                  <a:latin typeface="+mn-lt"/>
                  <a:cs typeface="Gill Sans MT"/>
                </a:rPr>
                <a:t>floor</a:t>
              </a:r>
              <a:endParaRPr sz="1600" dirty="0">
                <a:latin typeface="+mn-lt"/>
                <a:cs typeface="Gill Sans MT"/>
              </a:endParaRPr>
            </a:p>
          </p:txBody>
        </p:sp>
      </p:grpSp>
    </p:spTree>
    <p:extLst>
      <p:ext uri="{BB962C8B-B14F-4D97-AF65-F5344CB8AC3E}">
        <p14:creationId xmlns:p14="http://schemas.microsoft.com/office/powerpoint/2010/main" val="984972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3A95F-972A-0D4D-91BF-DC6B6F395ABB}"/>
              </a:ext>
            </a:extLst>
          </p:cNvPr>
          <p:cNvSpPr>
            <a:spLocks noGrp="1"/>
          </p:cNvSpPr>
          <p:nvPr>
            <p:ph type="title"/>
          </p:nvPr>
        </p:nvSpPr>
        <p:spPr/>
        <p:txBody>
          <a:bodyPr/>
          <a:lstStyle/>
          <a:p>
            <a:r>
              <a:rPr lang="en-US" dirty="0"/>
              <a:t>Timber upper floors</a:t>
            </a:r>
          </a:p>
        </p:txBody>
      </p:sp>
      <p:sp>
        <p:nvSpPr>
          <p:cNvPr id="3" name="Content Placeholder 2">
            <a:extLst>
              <a:ext uri="{FF2B5EF4-FFF2-40B4-BE49-F238E27FC236}">
                <a16:creationId xmlns:a16="http://schemas.microsoft.com/office/drawing/2014/main" id="{F16F5D9D-5356-BA40-B77D-033BB56A0714}"/>
              </a:ext>
            </a:extLst>
          </p:cNvPr>
          <p:cNvSpPr>
            <a:spLocks noGrp="1"/>
          </p:cNvSpPr>
          <p:nvPr>
            <p:ph sz="quarter" idx="10"/>
          </p:nvPr>
        </p:nvSpPr>
        <p:spPr>
          <a:xfrm>
            <a:off x="457200" y="1512000"/>
            <a:ext cx="3853585" cy="1340936"/>
          </a:xfrm>
        </p:spPr>
        <p:txBody>
          <a:bodyPr/>
          <a:lstStyle/>
          <a:p>
            <a:r>
              <a:rPr lang="en-US" dirty="0"/>
              <a:t>Timber upper floors need to span the full distance of the room below without any intermediate support, the timber sections need to be able to span this distance and take any loads without failing so are usually a much thicker section size (the building regulations give the sizes to be used). </a:t>
            </a:r>
          </a:p>
          <a:p>
            <a:r>
              <a:rPr lang="en-US" dirty="0"/>
              <a:t>More modern methods include I beams and metal web (</a:t>
            </a:r>
            <a:r>
              <a:rPr lang="en-US" dirty="0" err="1"/>
              <a:t>posi</a:t>
            </a:r>
            <a:r>
              <a:rPr lang="en-US" dirty="0"/>
              <a:t>- joists); these are lightweight engineered alternatives.</a:t>
            </a:r>
          </a:p>
        </p:txBody>
      </p:sp>
      <p:pic>
        <p:nvPicPr>
          <p:cNvPr id="7" name="Picture 6">
            <a:extLst>
              <a:ext uri="{FF2B5EF4-FFF2-40B4-BE49-F238E27FC236}">
                <a16:creationId xmlns:a16="http://schemas.microsoft.com/office/drawing/2014/main" id="{4D942952-CBB4-4568-B5DD-2545D0A6C58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0008"/>
          <a:stretch/>
        </p:blipFill>
        <p:spPr>
          <a:xfrm>
            <a:off x="5507045" y="3645025"/>
            <a:ext cx="3051154" cy="2204976"/>
          </a:xfrm>
          <a:prstGeom prst="rect">
            <a:avLst/>
          </a:prstGeom>
        </p:spPr>
      </p:pic>
      <p:pic>
        <p:nvPicPr>
          <p:cNvPr id="11" name="Picture 10">
            <a:extLst>
              <a:ext uri="{FF2B5EF4-FFF2-40B4-BE49-F238E27FC236}">
                <a16:creationId xmlns:a16="http://schemas.microsoft.com/office/drawing/2014/main" id="{5B24F9B7-47D1-4F7E-B6B7-57F46A06779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8697" b="14623"/>
          <a:stretch/>
        </p:blipFill>
        <p:spPr>
          <a:xfrm>
            <a:off x="5217838" y="1196753"/>
            <a:ext cx="3339185" cy="2056150"/>
          </a:xfrm>
          <a:prstGeom prst="rect">
            <a:avLst/>
          </a:prstGeom>
        </p:spPr>
      </p:pic>
      <p:sp>
        <p:nvSpPr>
          <p:cNvPr id="8" name="TextBox 7">
            <a:extLst>
              <a:ext uri="{FF2B5EF4-FFF2-40B4-BE49-F238E27FC236}">
                <a16:creationId xmlns:a16="http://schemas.microsoft.com/office/drawing/2014/main" id="{80F6C219-703A-4E39-AB06-DF8ECC21BE8E}"/>
              </a:ext>
            </a:extLst>
          </p:cNvPr>
          <p:cNvSpPr txBox="1"/>
          <p:nvPr/>
        </p:nvSpPr>
        <p:spPr>
          <a:xfrm>
            <a:off x="5248452" y="3256914"/>
            <a:ext cx="3480967" cy="400110"/>
          </a:xfrm>
          <a:prstGeom prst="rect">
            <a:avLst/>
          </a:prstGeom>
          <a:noFill/>
        </p:spPr>
        <p:txBody>
          <a:bodyPr wrap="square">
            <a:spAutoFit/>
          </a:bodyPr>
          <a:lstStyle/>
          <a:p>
            <a:r>
              <a:rPr lang="en-US" dirty="0"/>
              <a:t>Posi-joist</a:t>
            </a:r>
            <a:endParaRPr lang="en-GB" dirty="0"/>
          </a:p>
        </p:txBody>
      </p:sp>
      <p:sp>
        <p:nvSpPr>
          <p:cNvPr id="9" name="TextBox 8">
            <a:extLst>
              <a:ext uri="{FF2B5EF4-FFF2-40B4-BE49-F238E27FC236}">
                <a16:creationId xmlns:a16="http://schemas.microsoft.com/office/drawing/2014/main" id="{2626B0D9-63D3-4FD5-89D5-FE9408697811}"/>
              </a:ext>
            </a:extLst>
          </p:cNvPr>
          <p:cNvSpPr txBox="1"/>
          <p:nvPr/>
        </p:nvSpPr>
        <p:spPr>
          <a:xfrm>
            <a:off x="5511589" y="5842014"/>
            <a:ext cx="2876835" cy="400110"/>
          </a:xfrm>
          <a:prstGeom prst="rect">
            <a:avLst/>
          </a:prstGeom>
          <a:noFill/>
        </p:spPr>
        <p:txBody>
          <a:bodyPr wrap="square">
            <a:spAutoFit/>
          </a:bodyPr>
          <a:lstStyle/>
          <a:p>
            <a:r>
              <a:rPr lang="en-GB" dirty="0"/>
              <a:t>I-beam</a:t>
            </a:r>
          </a:p>
        </p:txBody>
      </p:sp>
    </p:spTree>
    <p:extLst>
      <p:ext uri="{BB962C8B-B14F-4D97-AF65-F5344CB8AC3E}">
        <p14:creationId xmlns:p14="http://schemas.microsoft.com/office/powerpoint/2010/main" val="27049008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7FA83-1393-C745-90E2-935F0D5676BD}"/>
              </a:ext>
            </a:extLst>
          </p:cNvPr>
          <p:cNvSpPr>
            <a:spLocks noGrp="1"/>
          </p:cNvSpPr>
          <p:nvPr>
            <p:ph type="title"/>
          </p:nvPr>
        </p:nvSpPr>
        <p:spPr/>
        <p:txBody>
          <a:bodyPr/>
          <a:lstStyle/>
          <a:p>
            <a:r>
              <a:rPr lang="en-US" dirty="0"/>
              <a:t>Roofs</a:t>
            </a:r>
          </a:p>
        </p:txBody>
      </p:sp>
      <p:sp>
        <p:nvSpPr>
          <p:cNvPr id="3" name="Content Placeholder 2">
            <a:extLst>
              <a:ext uri="{FF2B5EF4-FFF2-40B4-BE49-F238E27FC236}">
                <a16:creationId xmlns:a16="http://schemas.microsoft.com/office/drawing/2014/main" id="{959DA069-6CCA-294A-B45D-40440782CE95}"/>
              </a:ext>
            </a:extLst>
          </p:cNvPr>
          <p:cNvSpPr>
            <a:spLocks noGrp="1"/>
          </p:cNvSpPr>
          <p:nvPr>
            <p:ph sz="quarter" idx="10"/>
          </p:nvPr>
        </p:nvSpPr>
        <p:spPr>
          <a:xfrm>
            <a:off x="457200" y="1451294"/>
            <a:ext cx="8229600" cy="1529744"/>
          </a:xfrm>
        </p:spPr>
        <p:txBody>
          <a:bodyPr/>
          <a:lstStyle/>
          <a:p>
            <a:r>
              <a:rPr lang="en-US" dirty="0"/>
              <a:t>Roofs can be either traditionally cut and erected  using sections of timber or constructed using prefabricated trusses. There are various types of roof design and coverings  from the simple to the complex, each serving the purpose of providing protection from the elements and providing insulation.</a:t>
            </a:r>
          </a:p>
        </p:txBody>
      </p:sp>
      <p:sp>
        <p:nvSpPr>
          <p:cNvPr id="4" name="TextBox 3">
            <a:extLst>
              <a:ext uri="{FF2B5EF4-FFF2-40B4-BE49-F238E27FC236}">
                <a16:creationId xmlns:a16="http://schemas.microsoft.com/office/drawing/2014/main" id="{40A9D826-9D49-EE42-A299-1DABBFFCA976}"/>
              </a:ext>
            </a:extLst>
          </p:cNvPr>
          <p:cNvSpPr txBox="1"/>
          <p:nvPr/>
        </p:nvSpPr>
        <p:spPr>
          <a:xfrm>
            <a:off x="457200" y="5406706"/>
            <a:ext cx="2520280" cy="307777"/>
          </a:xfrm>
          <a:prstGeom prst="rect">
            <a:avLst/>
          </a:prstGeom>
          <a:noFill/>
        </p:spPr>
        <p:txBody>
          <a:bodyPr wrap="square" rtlCol="0">
            <a:spAutoFit/>
          </a:bodyPr>
          <a:lstStyle/>
          <a:p>
            <a:r>
              <a:rPr lang="en-US" sz="1400" dirty="0"/>
              <a:t>Collar roof</a:t>
            </a:r>
          </a:p>
        </p:txBody>
      </p:sp>
      <p:sp>
        <p:nvSpPr>
          <p:cNvPr id="7" name="TextBox 6">
            <a:extLst>
              <a:ext uri="{FF2B5EF4-FFF2-40B4-BE49-F238E27FC236}">
                <a16:creationId xmlns:a16="http://schemas.microsoft.com/office/drawing/2014/main" id="{3B328116-EE62-D540-896B-33546D88C23F}"/>
              </a:ext>
            </a:extLst>
          </p:cNvPr>
          <p:cNvSpPr txBox="1"/>
          <p:nvPr/>
        </p:nvSpPr>
        <p:spPr>
          <a:xfrm>
            <a:off x="4519661" y="5548810"/>
            <a:ext cx="4167139" cy="307777"/>
          </a:xfrm>
          <a:prstGeom prst="rect">
            <a:avLst/>
          </a:prstGeom>
          <a:noFill/>
        </p:spPr>
        <p:txBody>
          <a:bodyPr wrap="square" rtlCol="0">
            <a:spAutoFit/>
          </a:bodyPr>
          <a:lstStyle/>
          <a:p>
            <a:r>
              <a:rPr lang="en-US" sz="1400" dirty="0"/>
              <a:t>Loads imposed are spread to preventing collapse</a:t>
            </a:r>
          </a:p>
        </p:txBody>
      </p:sp>
      <p:pic>
        <p:nvPicPr>
          <p:cNvPr id="6" name="Picture 5" descr="Diagram&#10;&#10;Description automatically generated">
            <a:extLst>
              <a:ext uri="{FF2B5EF4-FFF2-40B4-BE49-F238E27FC236}">
                <a16:creationId xmlns:a16="http://schemas.microsoft.com/office/drawing/2014/main" id="{3D0D6A89-7132-4252-BE64-F3CA416536C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64355"/>
          <a:stretch/>
        </p:blipFill>
        <p:spPr>
          <a:xfrm>
            <a:off x="0" y="3717032"/>
            <a:ext cx="3806952" cy="1529744"/>
          </a:xfrm>
          <a:prstGeom prst="rect">
            <a:avLst/>
          </a:prstGeom>
        </p:spPr>
      </p:pic>
      <p:pic>
        <p:nvPicPr>
          <p:cNvPr id="9" name="Picture 8" descr="Diagram&#10;&#10;Description automatically generated">
            <a:extLst>
              <a:ext uri="{FF2B5EF4-FFF2-40B4-BE49-F238E27FC236}">
                <a16:creationId xmlns:a16="http://schemas.microsoft.com/office/drawing/2014/main" id="{D80F0CA9-ED19-4A03-A611-72BD92D83ED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43288" b="11408"/>
          <a:stretch/>
        </p:blipFill>
        <p:spPr>
          <a:xfrm>
            <a:off x="4427984" y="3041744"/>
            <a:ext cx="4525757" cy="2311311"/>
          </a:xfrm>
          <a:prstGeom prst="rect">
            <a:avLst/>
          </a:prstGeom>
        </p:spPr>
      </p:pic>
    </p:spTree>
    <p:extLst>
      <p:ext uri="{BB962C8B-B14F-4D97-AF65-F5344CB8AC3E}">
        <p14:creationId xmlns:p14="http://schemas.microsoft.com/office/powerpoint/2010/main" val="505525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CEE68-C34F-654A-9D84-37B34979C943}"/>
              </a:ext>
            </a:extLst>
          </p:cNvPr>
          <p:cNvSpPr>
            <a:spLocks noGrp="1"/>
          </p:cNvSpPr>
          <p:nvPr>
            <p:ph type="title"/>
          </p:nvPr>
        </p:nvSpPr>
        <p:spPr/>
        <p:txBody>
          <a:bodyPr/>
          <a:lstStyle/>
          <a:p>
            <a:r>
              <a:rPr lang="en-US" dirty="0"/>
              <a:t>Traditional cut roof components</a:t>
            </a:r>
          </a:p>
        </p:txBody>
      </p:sp>
      <p:sp>
        <p:nvSpPr>
          <p:cNvPr id="141" name="object 4">
            <a:extLst>
              <a:ext uri="{FF2B5EF4-FFF2-40B4-BE49-F238E27FC236}">
                <a16:creationId xmlns:a16="http://schemas.microsoft.com/office/drawing/2014/main" id="{B4EF7921-29BD-4EB8-AC30-BD2D3C797759}"/>
              </a:ext>
            </a:extLst>
          </p:cNvPr>
          <p:cNvSpPr txBox="1"/>
          <p:nvPr/>
        </p:nvSpPr>
        <p:spPr>
          <a:xfrm>
            <a:off x="995300" y="9679869"/>
            <a:ext cx="3239135" cy="147320"/>
          </a:xfrm>
          <a:prstGeom prst="rect">
            <a:avLst/>
          </a:prstGeom>
        </p:spPr>
        <p:txBody>
          <a:bodyPr vert="horz" wrap="square" lIns="0" tIns="12700" rIns="0" bIns="0" rtlCol="0">
            <a:spAutoFit/>
          </a:bodyPr>
          <a:lstStyle/>
          <a:p>
            <a:pPr marL="12700">
              <a:lnSpc>
                <a:spcPct val="100000"/>
              </a:lnSpc>
              <a:spcBef>
                <a:spcPts val="100"/>
              </a:spcBef>
            </a:pPr>
            <a:r>
              <a:rPr sz="800" spc="95" dirty="0">
                <a:solidFill>
                  <a:srgbClr val="919598"/>
                </a:solidFill>
                <a:latin typeface="Lucida Sans"/>
                <a:cs typeface="Lucida Sans"/>
              </a:rPr>
              <a:t>LEVEL</a:t>
            </a:r>
            <a:r>
              <a:rPr sz="800" spc="-85" dirty="0">
                <a:solidFill>
                  <a:srgbClr val="919598"/>
                </a:solidFill>
                <a:latin typeface="Lucida Sans"/>
                <a:cs typeface="Lucida Sans"/>
              </a:rPr>
              <a:t> </a:t>
            </a:r>
            <a:r>
              <a:rPr sz="800" spc="-10" dirty="0">
                <a:solidFill>
                  <a:srgbClr val="919598"/>
                </a:solidFill>
                <a:latin typeface="Lucida Sans"/>
                <a:cs typeface="Lucida Sans"/>
              </a:rPr>
              <a:t>2</a:t>
            </a:r>
            <a:r>
              <a:rPr sz="800" spc="-85" dirty="0">
                <a:solidFill>
                  <a:srgbClr val="919598"/>
                </a:solidFill>
                <a:latin typeface="Lucida Sans"/>
                <a:cs typeface="Lucida Sans"/>
              </a:rPr>
              <a:t> </a:t>
            </a:r>
            <a:r>
              <a:rPr sz="800" spc="55" dirty="0">
                <a:solidFill>
                  <a:srgbClr val="919598"/>
                </a:solidFill>
                <a:latin typeface="Lucida Sans"/>
                <a:cs typeface="Lucida Sans"/>
              </a:rPr>
              <a:t>DIPLOMA</a:t>
            </a:r>
            <a:r>
              <a:rPr sz="800" spc="-80" dirty="0">
                <a:solidFill>
                  <a:srgbClr val="919598"/>
                </a:solidFill>
                <a:latin typeface="Lucida Sans"/>
                <a:cs typeface="Lucida Sans"/>
              </a:rPr>
              <a:t> </a:t>
            </a:r>
            <a:r>
              <a:rPr sz="800" spc="40" dirty="0">
                <a:solidFill>
                  <a:srgbClr val="919598"/>
                </a:solidFill>
                <a:latin typeface="Lucida Sans"/>
                <a:cs typeface="Lucida Sans"/>
              </a:rPr>
              <a:t>IN</a:t>
            </a:r>
            <a:r>
              <a:rPr sz="800" spc="-85" dirty="0">
                <a:solidFill>
                  <a:srgbClr val="919598"/>
                </a:solidFill>
                <a:latin typeface="Lucida Sans"/>
                <a:cs typeface="Lucida Sans"/>
              </a:rPr>
              <a:t> </a:t>
            </a:r>
            <a:r>
              <a:rPr sz="800" spc="65" dirty="0">
                <a:solidFill>
                  <a:srgbClr val="919598"/>
                </a:solidFill>
                <a:latin typeface="Lucida Sans"/>
                <a:cs typeface="Lucida Sans"/>
              </a:rPr>
              <a:t>SITE</a:t>
            </a:r>
            <a:r>
              <a:rPr sz="800" spc="-85" dirty="0">
                <a:solidFill>
                  <a:srgbClr val="919598"/>
                </a:solidFill>
                <a:latin typeface="Lucida Sans"/>
                <a:cs typeface="Lucida Sans"/>
              </a:rPr>
              <a:t> </a:t>
            </a:r>
            <a:r>
              <a:rPr sz="800" spc="70" dirty="0">
                <a:solidFill>
                  <a:srgbClr val="919598"/>
                </a:solidFill>
                <a:latin typeface="Lucida Sans"/>
                <a:cs typeface="Lucida Sans"/>
              </a:rPr>
              <a:t>CARPENTRY</a:t>
            </a:r>
            <a:r>
              <a:rPr sz="800" spc="-80" dirty="0">
                <a:solidFill>
                  <a:srgbClr val="919598"/>
                </a:solidFill>
                <a:latin typeface="Lucida Sans"/>
                <a:cs typeface="Lucida Sans"/>
              </a:rPr>
              <a:t> </a:t>
            </a:r>
            <a:r>
              <a:rPr sz="800" spc="50" dirty="0">
                <a:solidFill>
                  <a:srgbClr val="919598"/>
                </a:solidFill>
                <a:latin typeface="Lucida Sans"/>
                <a:cs typeface="Lucida Sans"/>
              </a:rPr>
              <a:t>AND</a:t>
            </a:r>
            <a:r>
              <a:rPr sz="800" spc="-85" dirty="0">
                <a:solidFill>
                  <a:srgbClr val="919598"/>
                </a:solidFill>
                <a:latin typeface="Lucida Sans"/>
                <a:cs typeface="Lucida Sans"/>
              </a:rPr>
              <a:t> </a:t>
            </a:r>
            <a:r>
              <a:rPr sz="800" spc="70" dirty="0">
                <a:solidFill>
                  <a:srgbClr val="919598"/>
                </a:solidFill>
                <a:latin typeface="Lucida Sans"/>
                <a:cs typeface="Lucida Sans"/>
              </a:rPr>
              <a:t>BENCH</a:t>
            </a:r>
            <a:r>
              <a:rPr sz="800" spc="-80" dirty="0">
                <a:solidFill>
                  <a:srgbClr val="919598"/>
                </a:solidFill>
                <a:latin typeface="Lucida Sans"/>
                <a:cs typeface="Lucida Sans"/>
              </a:rPr>
              <a:t> </a:t>
            </a:r>
            <a:r>
              <a:rPr sz="800" spc="90" dirty="0">
                <a:solidFill>
                  <a:srgbClr val="919598"/>
                </a:solidFill>
                <a:latin typeface="Lucida Sans"/>
                <a:cs typeface="Lucida Sans"/>
              </a:rPr>
              <a:t>JOINERY</a:t>
            </a:r>
            <a:endParaRPr sz="800">
              <a:latin typeface="Lucida Sans"/>
              <a:cs typeface="Lucida Sans"/>
            </a:endParaRPr>
          </a:p>
        </p:txBody>
      </p:sp>
      <p:sp>
        <p:nvSpPr>
          <p:cNvPr id="142" name="object 5">
            <a:extLst>
              <a:ext uri="{FF2B5EF4-FFF2-40B4-BE49-F238E27FC236}">
                <a16:creationId xmlns:a16="http://schemas.microsoft.com/office/drawing/2014/main" id="{5F4B0A2D-2028-4A0E-893C-04362BA50338}"/>
              </a:ext>
            </a:extLst>
          </p:cNvPr>
          <p:cNvSpPr txBox="1"/>
          <p:nvPr/>
        </p:nvSpPr>
        <p:spPr>
          <a:xfrm>
            <a:off x="7343878" y="9679869"/>
            <a:ext cx="229235" cy="147320"/>
          </a:xfrm>
          <a:prstGeom prst="rect">
            <a:avLst/>
          </a:prstGeom>
        </p:spPr>
        <p:txBody>
          <a:bodyPr vert="horz" wrap="square" lIns="0" tIns="12700" rIns="0" bIns="0" rtlCol="0">
            <a:spAutoFit/>
          </a:bodyPr>
          <a:lstStyle/>
          <a:p>
            <a:pPr marL="12700">
              <a:lnSpc>
                <a:spcPct val="100000"/>
              </a:lnSpc>
              <a:spcBef>
                <a:spcPts val="100"/>
              </a:spcBef>
            </a:pPr>
            <a:r>
              <a:rPr sz="800" dirty="0">
                <a:solidFill>
                  <a:srgbClr val="919598"/>
                </a:solidFill>
                <a:latin typeface="Lucida Sans"/>
                <a:cs typeface="Lucida Sans"/>
              </a:rPr>
              <a:t>3</a:t>
            </a:r>
            <a:r>
              <a:rPr sz="800" spc="80" dirty="0">
                <a:solidFill>
                  <a:srgbClr val="919598"/>
                </a:solidFill>
                <a:latin typeface="Lucida Sans"/>
                <a:cs typeface="Lucida Sans"/>
              </a:rPr>
              <a:t>0</a:t>
            </a:r>
            <a:r>
              <a:rPr sz="800" spc="-5" dirty="0">
                <a:solidFill>
                  <a:srgbClr val="919598"/>
                </a:solidFill>
                <a:latin typeface="Lucida Sans"/>
                <a:cs typeface="Lucida Sans"/>
              </a:rPr>
              <a:t>5</a:t>
            </a:r>
            <a:endParaRPr sz="800">
              <a:latin typeface="Lucida Sans"/>
              <a:cs typeface="Lucida Sans"/>
            </a:endParaRPr>
          </a:p>
        </p:txBody>
      </p:sp>
      <p:grpSp>
        <p:nvGrpSpPr>
          <p:cNvPr id="3" name="Group 2">
            <a:extLst>
              <a:ext uri="{FF2B5EF4-FFF2-40B4-BE49-F238E27FC236}">
                <a16:creationId xmlns:a16="http://schemas.microsoft.com/office/drawing/2014/main" id="{2AA3A633-5B33-47F4-8296-31B5D9B4A77F}"/>
              </a:ext>
            </a:extLst>
          </p:cNvPr>
          <p:cNvGrpSpPr/>
          <p:nvPr/>
        </p:nvGrpSpPr>
        <p:grpSpPr>
          <a:xfrm>
            <a:off x="1925719" y="1844824"/>
            <a:ext cx="5188373" cy="3690849"/>
            <a:chOff x="3969804" y="3236780"/>
            <a:chExt cx="3259008" cy="2318358"/>
          </a:xfrm>
        </p:grpSpPr>
        <p:grpSp>
          <p:nvGrpSpPr>
            <p:cNvPr id="148" name="object 12">
              <a:extLst>
                <a:ext uri="{FF2B5EF4-FFF2-40B4-BE49-F238E27FC236}">
                  <a16:creationId xmlns:a16="http://schemas.microsoft.com/office/drawing/2014/main" id="{6BFCDFA5-155A-4ACB-8A57-EC576A2F0290}"/>
                </a:ext>
              </a:extLst>
            </p:cNvPr>
            <p:cNvGrpSpPr/>
            <p:nvPr/>
          </p:nvGrpSpPr>
          <p:grpSpPr>
            <a:xfrm>
              <a:off x="4486724" y="3476843"/>
              <a:ext cx="2645410" cy="1978529"/>
              <a:chOff x="4486724" y="3476843"/>
              <a:chExt cx="2645410" cy="1978529"/>
            </a:xfrm>
          </p:grpSpPr>
          <p:sp>
            <p:nvSpPr>
              <p:cNvPr id="149" name="object 13">
                <a:extLst>
                  <a:ext uri="{FF2B5EF4-FFF2-40B4-BE49-F238E27FC236}">
                    <a16:creationId xmlns:a16="http://schemas.microsoft.com/office/drawing/2014/main" id="{A8ECFA67-9511-441F-86B9-C35E0D1617F5}"/>
                  </a:ext>
                </a:extLst>
              </p:cNvPr>
              <p:cNvSpPr/>
              <p:nvPr/>
            </p:nvSpPr>
            <p:spPr>
              <a:xfrm>
                <a:off x="4738293" y="4129385"/>
                <a:ext cx="1626870" cy="1224280"/>
              </a:xfrm>
              <a:custGeom>
                <a:avLst/>
                <a:gdLst/>
                <a:ahLst/>
                <a:cxnLst/>
                <a:rect l="l" t="t" r="r" b="b"/>
                <a:pathLst>
                  <a:path w="1626870" h="1224279">
                    <a:moveTo>
                      <a:pt x="0" y="0"/>
                    </a:moveTo>
                    <a:lnTo>
                      <a:pt x="0" y="325247"/>
                    </a:lnTo>
                    <a:lnTo>
                      <a:pt x="1626285" y="1223772"/>
                    </a:lnTo>
                    <a:lnTo>
                      <a:pt x="1626285" y="898525"/>
                    </a:lnTo>
                    <a:lnTo>
                      <a:pt x="0" y="0"/>
                    </a:lnTo>
                    <a:close/>
                  </a:path>
                </a:pathLst>
              </a:custGeom>
              <a:solidFill>
                <a:srgbClr val="BABCBE"/>
              </a:solidFill>
            </p:spPr>
            <p:txBody>
              <a:bodyPr wrap="square" lIns="0" tIns="0" rIns="0" bIns="0" rtlCol="0"/>
              <a:lstStyle/>
              <a:p>
                <a:endParaRPr sz="1000"/>
              </a:p>
            </p:txBody>
          </p:sp>
          <p:sp>
            <p:nvSpPr>
              <p:cNvPr id="150" name="object 14">
                <a:extLst>
                  <a:ext uri="{FF2B5EF4-FFF2-40B4-BE49-F238E27FC236}">
                    <a16:creationId xmlns:a16="http://schemas.microsoft.com/office/drawing/2014/main" id="{05632FA9-A0B0-44E7-9BD2-C22E026CCDFA}"/>
                  </a:ext>
                </a:extLst>
              </p:cNvPr>
              <p:cNvSpPr/>
              <p:nvPr/>
            </p:nvSpPr>
            <p:spPr>
              <a:xfrm>
                <a:off x="4738293" y="4129385"/>
                <a:ext cx="1626870" cy="1224280"/>
              </a:xfrm>
              <a:custGeom>
                <a:avLst/>
                <a:gdLst/>
                <a:ahLst/>
                <a:cxnLst/>
                <a:rect l="l" t="t" r="r" b="b"/>
                <a:pathLst>
                  <a:path w="1626870" h="1224279">
                    <a:moveTo>
                      <a:pt x="0" y="325247"/>
                    </a:moveTo>
                    <a:lnTo>
                      <a:pt x="0" y="0"/>
                    </a:lnTo>
                    <a:lnTo>
                      <a:pt x="1626285" y="898525"/>
                    </a:lnTo>
                    <a:lnTo>
                      <a:pt x="1626285" y="1223772"/>
                    </a:lnTo>
                  </a:path>
                </a:pathLst>
              </a:custGeom>
              <a:ln w="4445">
                <a:solidFill>
                  <a:srgbClr val="231F20"/>
                </a:solidFill>
              </a:ln>
            </p:spPr>
            <p:txBody>
              <a:bodyPr wrap="square" lIns="0" tIns="0" rIns="0" bIns="0" rtlCol="0"/>
              <a:lstStyle/>
              <a:p>
                <a:endParaRPr sz="1000"/>
              </a:p>
            </p:txBody>
          </p:sp>
          <p:sp>
            <p:nvSpPr>
              <p:cNvPr id="151" name="object 15">
                <a:extLst>
                  <a:ext uri="{FF2B5EF4-FFF2-40B4-BE49-F238E27FC236}">
                    <a16:creationId xmlns:a16="http://schemas.microsoft.com/office/drawing/2014/main" id="{BB1703E6-C5ED-48C8-A77F-43B8B63FEAA2}"/>
                  </a:ext>
                </a:extLst>
              </p:cNvPr>
              <p:cNvSpPr/>
              <p:nvPr/>
            </p:nvSpPr>
            <p:spPr>
              <a:xfrm>
                <a:off x="6364577" y="4401788"/>
                <a:ext cx="738505" cy="951865"/>
              </a:xfrm>
              <a:custGeom>
                <a:avLst/>
                <a:gdLst/>
                <a:ahLst/>
                <a:cxnLst/>
                <a:rect l="l" t="t" r="r" b="b"/>
                <a:pathLst>
                  <a:path w="738504" h="951864">
                    <a:moveTo>
                      <a:pt x="365061" y="0"/>
                    </a:moveTo>
                    <a:lnTo>
                      <a:pt x="0" y="626122"/>
                    </a:lnTo>
                    <a:lnTo>
                      <a:pt x="0" y="951369"/>
                    </a:lnTo>
                    <a:lnTo>
                      <a:pt x="737946" y="521423"/>
                    </a:lnTo>
                    <a:lnTo>
                      <a:pt x="737946" y="196176"/>
                    </a:lnTo>
                    <a:lnTo>
                      <a:pt x="365061" y="0"/>
                    </a:lnTo>
                    <a:close/>
                  </a:path>
                </a:pathLst>
              </a:custGeom>
              <a:solidFill>
                <a:srgbClr val="97999C"/>
              </a:solidFill>
            </p:spPr>
            <p:txBody>
              <a:bodyPr wrap="square" lIns="0" tIns="0" rIns="0" bIns="0" rtlCol="0"/>
              <a:lstStyle/>
              <a:p>
                <a:endParaRPr sz="1000"/>
              </a:p>
            </p:txBody>
          </p:sp>
          <p:sp>
            <p:nvSpPr>
              <p:cNvPr id="152" name="object 16">
                <a:extLst>
                  <a:ext uri="{FF2B5EF4-FFF2-40B4-BE49-F238E27FC236}">
                    <a16:creationId xmlns:a16="http://schemas.microsoft.com/office/drawing/2014/main" id="{9F81865D-7083-4925-9ED4-BDE9F2D80134}"/>
                  </a:ext>
                </a:extLst>
              </p:cNvPr>
              <p:cNvSpPr/>
              <p:nvPr/>
            </p:nvSpPr>
            <p:spPr>
              <a:xfrm>
                <a:off x="6364577" y="4401788"/>
                <a:ext cx="738505" cy="951865"/>
              </a:xfrm>
              <a:custGeom>
                <a:avLst/>
                <a:gdLst/>
                <a:ahLst/>
                <a:cxnLst/>
                <a:rect l="l" t="t" r="r" b="b"/>
                <a:pathLst>
                  <a:path w="738504" h="951864">
                    <a:moveTo>
                      <a:pt x="0" y="951369"/>
                    </a:moveTo>
                    <a:lnTo>
                      <a:pt x="0" y="626122"/>
                    </a:lnTo>
                    <a:lnTo>
                      <a:pt x="365061" y="0"/>
                    </a:lnTo>
                    <a:lnTo>
                      <a:pt x="737946" y="196176"/>
                    </a:lnTo>
                    <a:lnTo>
                      <a:pt x="737946" y="521423"/>
                    </a:lnTo>
                  </a:path>
                </a:pathLst>
              </a:custGeom>
              <a:ln w="4444">
                <a:solidFill>
                  <a:srgbClr val="231F20"/>
                </a:solidFill>
              </a:ln>
            </p:spPr>
            <p:txBody>
              <a:bodyPr wrap="square" lIns="0" tIns="0" rIns="0" bIns="0" rtlCol="0"/>
              <a:lstStyle/>
              <a:p>
                <a:endParaRPr sz="1000"/>
              </a:p>
            </p:txBody>
          </p:sp>
          <p:sp>
            <p:nvSpPr>
              <p:cNvPr id="153" name="object 17">
                <a:extLst>
                  <a:ext uri="{FF2B5EF4-FFF2-40B4-BE49-F238E27FC236}">
                    <a16:creationId xmlns:a16="http://schemas.microsoft.com/office/drawing/2014/main" id="{144AD5E9-09A8-453D-9693-98CEA06983F8}"/>
                  </a:ext>
                </a:extLst>
              </p:cNvPr>
              <p:cNvSpPr/>
              <p:nvPr/>
            </p:nvSpPr>
            <p:spPr>
              <a:xfrm>
                <a:off x="4545172" y="4696547"/>
                <a:ext cx="779145" cy="758825"/>
              </a:xfrm>
              <a:custGeom>
                <a:avLst/>
                <a:gdLst/>
                <a:ahLst/>
                <a:cxnLst/>
                <a:rect l="l" t="t" r="r" b="b"/>
                <a:pathLst>
                  <a:path w="779145" h="758825">
                    <a:moveTo>
                      <a:pt x="0" y="0"/>
                    </a:moveTo>
                    <a:lnTo>
                      <a:pt x="0" y="325247"/>
                    </a:lnTo>
                    <a:lnTo>
                      <a:pt x="778598" y="758228"/>
                    </a:lnTo>
                    <a:lnTo>
                      <a:pt x="778598" y="432981"/>
                    </a:lnTo>
                    <a:lnTo>
                      <a:pt x="0" y="0"/>
                    </a:lnTo>
                    <a:close/>
                  </a:path>
                </a:pathLst>
              </a:custGeom>
              <a:solidFill>
                <a:srgbClr val="BABCBE"/>
              </a:solidFill>
            </p:spPr>
            <p:txBody>
              <a:bodyPr wrap="square" lIns="0" tIns="0" rIns="0" bIns="0" rtlCol="0"/>
              <a:lstStyle/>
              <a:p>
                <a:endParaRPr sz="1000"/>
              </a:p>
            </p:txBody>
          </p:sp>
          <p:sp>
            <p:nvSpPr>
              <p:cNvPr id="154" name="object 18">
                <a:extLst>
                  <a:ext uri="{FF2B5EF4-FFF2-40B4-BE49-F238E27FC236}">
                    <a16:creationId xmlns:a16="http://schemas.microsoft.com/office/drawing/2014/main" id="{1B0B821D-6E7E-46FC-9A2E-612EA739067B}"/>
                  </a:ext>
                </a:extLst>
              </p:cNvPr>
              <p:cNvSpPr/>
              <p:nvPr/>
            </p:nvSpPr>
            <p:spPr>
              <a:xfrm>
                <a:off x="4545172" y="4696547"/>
                <a:ext cx="779145" cy="758825"/>
              </a:xfrm>
              <a:custGeom>
                <a:avLst/>
                <a:gdLst/>
                <a:ahLst/>
                <a:cxnLst/>
                <a:rect l="l" t="t" r="r" b="b"/>
                <a:pathLst>
                  <a:path w="779145" h="758825">
                    <a:moveTo>
                      <a:pt x="0" y="325247"/>
                    </a:moveTo>
                    <a:lnTo>
                      <a:pt x="0" y="0"/>
                    </a:lnTo>
                    <a:lnTo>
                      <a:pt x="778598" y="432981"/>
                    </a:lnTo>
                    <a:lnTo>
                      <a:pt x="778598" y="758228"/>
                    </a:lnTo>
                  </a:path>
                </a:pathLst>
              </a:custGeom>
              <a:ln w="4445">
                <a:solidFill>
                  <a:srgbClr val="231F20"/>
                </a:solidFill>
              </a:ln>
            </p:spPr>
            <p:txBody>
              <a:bodyPr wrap="square" lIns="0" tIns="0" rIns="0" bIns="0" rtlCol="0"/>
              <a:lstStyle/>
              <a:p>
                <a:endParaRPr sz="1000"/>
              </a:p>
            </p:txBody>
          </p:sp>
          <p:sp>
            <p:nvSpPr>
              <p:cNvPr id="155" name="object 19">
                <a:extLst>
                  <a:ext uri="{FF2B5EF4-FFF2-40B4-BE49-F238E27FC236}">
                    <a16:creationId xmlns:a16="http://schemas.microsoft.com/office/drawing/2014/main" id="{5EC22E68-58F9-45C4-B4DA-49403E623C13}"/>
                  </a:ext>
                </a:extLst>
              </p:cNvPr>
              <p:cNvSpPr/>
              <p:nvPr/>
            </p:nvSpPr>
            <p:spPr>
              <a:xfrm>
                <a:off x="5323766" y="4780893"/>
                <a:ext cx="600075" cy="674370"/>
              </a:xfrm>
              <a:custGeom>
                <a:avLst/>
                <a:gdLst/>
                <a:ahLst/>
                <a:cxnLst/>
                <a:rect l="l" t="t" r="r" b="b"/>
                <a:pathLst>
                  <a:path w="600075" h="674370">
                    <a:moveTo>
                      <a:pt x="599694" y="0"/>
                    </a:moveTo>
                    <a:lnTo>
                      <a:pt x="0" y="348640"/>
                    </a:lnTo>
                    <a:lnTo>
                      <a:pt x="0" y="673887"/>
                    </a:lnTo>
                    <a:lnTo>
                      <a:pt x="599694" y="325259"/>
                    </a:lnTo>
                    <a:lnTo>
                      <a:pt x="599694" y="0"/>
                    </a:lnTo>
                    <a:close/>
                  </a:path>
                </a:pathLst>
              </a:custGeom>
              <a:solidFill>
                <a:srgbClr val="97999C"/>
              </a:solidFill>
            </p:spPr>
            <p:txBody>
              <a:bodyPr wrap="square" lIns="0" tIns="0" rIns="0" bIns="0" rtlCol="0"/>
              <a:lstStyle/>
              <a:p>
                <a:endParaRPr sz="1000"/>
              </a:p>
            </p:txBody>
          </p:sp>
          <p:sp>
            <p:nvSpPr>
              <p:cNvPr id="156" name="object 20">
                <a:extLst>
                  <a:ext uri="{FF2B5EF4-FFF2-40B4-BE49-F238E27FC236}">
                    <a16:creationId xmlns:a16="http://schemas.microsoft.com/office/drawing/2014/main" id="{E55B39F4-9019-4350-BCCC-0C01C2474230}"/>
                  </a:ext>
                </a:extLst>
              </p:cNvPr>
              <p:cNvSpPr/>
              <p:nvPr/>
            </p:nvSpPr>
            <p:spPr>
              <a:xfrm>
                <a:off x="5323766" y="4780893"/>
                <a:ext cx="600075" cy="674370"/>
              </a:xfrm>
              <a:custGeom>
                <a:avLst/>
                <a:gdLst/>
                <a:ahLst/>
                <a:cxnLst/>
                <a:rect l="l" t="t" r="r" b="b"/>
                <a:pathLst>
                  <a:path w="600075" h="674370">
                    <a:moveTo>
                      <a:pt x="0" y="673887"/>
                    </a:moveTo>
                    <a:lnTo>
                      <a:pt x="0" y="348640"/>
                    </a:lnTo>
                    <a:lnTo>
                      <a:pt x="599694" y="0"/>
                    </a:lnTo>
                    <a:lnTo>
                      <a:pt x="599694" y="325259"/>
                    </a:lnTo>
                  </a:path>
                </a:pathLst>
              </a:custGeom>
              <a:ln w="4445">
                <a:solidFill>
                  <a:srgbClr val="231F20"/>
                </a:solidFill>
              </a:ln>
            </p:spPr>
            <p:txBody>
              <a:bodyPr wrap="square" lIns="0" tIns="0" rIns="0" bIns="0" rtlCol="0"/>
              <a:lstStyle/>
              <a:p>
                <a:endParaRPr sz="1000"/>
              </a:p>
            </p:txBody>
          </p:sp>
          <p:sp>
            <p:nvSpPr>
              <p:cNvPr id="157" name="object 21">
                <a:extLst>
                  <a:ext uri="{FF2B5EF4-FFF2-40B4-BE49-F238E27FC236}">
                    <a16:creationId xmlns:a16="http://schemas.microsoft.com/office/drawing/2014/main" id="{3EA338B6-B8C0-4867-82E1-BD564A96A6FA}"/>
                  </a:ext>
                </a:extLst>
              </p:cNvPr>
              <p:cNvSpPr/>
              <p:nvPr/>
            </p:nvSpPr>
            <p:spPr>
              <a:xfrm>
                <a:off x="4667140" y="3476843"/>
                <a:ext cx="2087880" cy="1590040"/>
              </a:xfrm>
              <a:custGeom>
                <a:avLst/>
                <a:gdLst/>
                <a:ahLst/>
                <a:cxnLst/>
                <a:rect l="l" t="t" r="r" b="b"/>
                <a:pathLst>
                  <a:path w="2087879" h="1590039">
                    <a:moveTo>
                      <a:pt x="398449" y="0"/>
                    </a:moveTo>
                    <a:lnTo>
                      <a:pt x="0" y="658634"/>
                    </a:lnTo>
                    <a:lnTo>
                      <a:pt x="1691335" y="1589671"/>
                    </a:lnTo>
                    <a:lnTo>
                      <a:pt x="2087753" y="933081"/>
                    </a:lnTo>
                    <a:lnTo>
                      <a:pt x="398449" y="0"/>
                    </a:lnTo>
                    <a:close/>
                  </a:path>
                </a:pathLst>
              </a:custGeom>
              <a:solidFill>
                <a:srgbClr val="CED2DD"/>
              </a:solidFill>
            </p:spPr>
            <p:txBody>
              <a:bodyPr wrap="square" lIns="0" tIns="0" rIns="0" bIns="0" rtlCol="0"/>
              <a:lstStyle/>
              <a:p>
                <a:endParaRPr sz="1000"/>
              </a:p>
            </p:txBody>
          </p:sp>
          <p:sp>
            <p:nvSpPr>
              <p:cNvPr id="158" name="object 22">
                <a:extLst>
                  <a:ext uri="{FF2B5EF4-FFF2-40B4-BE49-F238E27FC236}">
                    <a16:creationId xmlns:a16="http://schemas.microsoft.com/office/drawing/2014/main" id="{02FCE058-B934-47BA-BF0A-1CB6556EB27D}"/>
                  </a:ext>
                </a:extLst>
              </p:cNvPr>
              <p:cNvSpPr/>
              <p:nvPr/>
            </p:nvSpPr>
            <p:spPr>
              <a:xfrm>
                <a:off x="4667140" y="3476843"/>
                <a:ext cx="2087880" cy="1590040"/>
              </a:xfrm>
              <a:custGeom>
                <a:avLst/>
                <a:gdLst/>
                <a:ahLst/>
                <a:cxnLst/>
                <a:rect l="l" t="t" r="r" b="b"/>
                <a:pathLst>
                  <a:path w="2087879" h="1590039">
                    <a:moveTo>
                      <a:pt x="398449" y="0"/>
                    </a:moveTo>
                    <a:lnTo>
                      <a:pt x="0" y="658634"/>
                    </a:lnTo>
                    <a:lnTo>
                      <a:pt x="1691335" y="1589671"/>
                    </a:lnTo>
                    <a:lnTo>
                      <a:pt x="2087753" y="933081"/>
                    </a:lnTo>
                    <a:lnTo>
                      <a:pt x="398449" y="0"/>
                    </a:lnTo>
                    <a:close/>
                  </a:path>
                </a:pathLst>
              </a:custGeom>
              <a:ln w="4445">
                <a:solidFill>
                  <a:srgbClr val="231F20"/>
                </a:solidFill>
              </a:ln>
            </p:spPr>
            <p:txBody>
              <a:bodyPr wrap="square" lIns="0" tIns="0" rIns="0" bIns="0" rtlCol="0"/>
              <a:lstStyle/>
              <a:p>
                <a:endParaRPr sz="1000"/>
              </a:p>
            </p:txBody>
          </p:sp>
          <p:sp>
            <p:nvSpPr>
              <p:cNvPr id="159" name="object 23">
                <a:extLst>
                  <a:ext uri="{FF2B5EF4-FFF2-40B4-BE49-F238E27FC236}">
                    <a16:creationId xmlns:a16="http://schemas.microsoft.com/office/drawing/2014/main" id="{CA0CB919-0639-40B3-9C3A-AFF39E634E02}"/>
                  </a:ext>
                </a:extLst>
              </p:cNvPr>
              <p:cNvSpPr/>
              <p:nvPr/>
            </p:nvSpPr>
            <p:spPr>
              <a:xfrm>
                <a:off x="5063575" y="3478882"/>
                <a:ext cx="2067560" cy="1132840"/>
              </a:xfrm>
              <a:custGeom>
                <a:avLst/>
                <a:gdLst/>
                <a:ahLst/>
                <a:cxnLst/>
                <a:rect l="l" t="t" r="r" b="b"/>
                <a:pathLst>
                  <a:path w="2067559" h="1132839">
                    <a:moveTo>
                      <a:pt x="0" y="0"/>
                    </a:moveTo>
                    <a:lnTo>
                      <a:pt x="1691322" y="931049"/>
                    </a:lnTo>
                    <a:lnTo>
                      <a:pt x="2067394" y="1132293"/>
                    </a:lnTo>
                    <a:lnTo>
                      <a:pt x="378078" y="199224"/>
                    </a:lnTo>
                    <a:lnTo>
                      <a:pt x="0" y="0"/>
                    </a:lnTo>
                    <a:close/>
                  </a:path>
                </a:pathLst>
              </a:custGeom>
              <a:solidFill>
                <a:srgbClr val="CED2DD"/>
              </a:solidFill>
            </p:spPr>
            <p:txBody>
              <a:bodyPr wrap="square" lIns="0" tIns="0" rIns="0" bIns="0" rtlCol="0"/>
              <a:lstStyle/>
              <a:p>
                <a:endParaRPr sz="1000"/>
              </a:p>
            </p:txBody>
          </p:sp>
          <p:sp>
            <p:nvSpPr>
              <p:cNvPr id="160" name="object 24">
                <a:extLst>
                  <a:ext uri="{FF2B5EF4-FFF2-40B4-BE49-F238E27FC236}">
                    <a16:creationId xmlns:a16="http://schemas.microsoft.com/office/drawing/2014/main" id="{D88DB5A5-450F-4429-ACA0-841C8E0DAA50}"/>
                  </a:ext>
                </a:extLst>
              </p:cNvPr>
              <p:cNvSpPr/>
              <p:nvPr/>
            </p:nvSpPr>
            <p:spPr>
              <a:xfrm>
                <a:off x="5063575" y="3478882"/>
                <a:ext cx="2067560" cy="1132840"/>
              </a:xfrm>
              <a:custGeom>
                <a:avLst/>
                <a:gdLst/>
                <a:ahLst/>
                <a:cxnLst/>
                <a:rect l="l" t="t" r="r" b="b"/>
                <a:pathLst>
                  <a:path w="2067559" h="1132839">
                    <a:moveTo>
                      <a:pt x="378078" y="199224"/>
                    </a:moveTo>
                    <a:lnTo>
                      <a:pt x="0" y="0"/>
                    </a:lnTo>
                    <a:lnTo>
                      <a:pt x="1691322" y="931049"/>
                    </a:lnTo>
                    <a:lnTo>
                      <a:pt x="2067394" y="1132293"/>
                    </a:lnTo>
                    <a:lnTo>
                      <a:pt x="378078" y="199224"/>
                    </a:lnTo>
                    <a:close/>
                  </a:path>
                </a:pathLst>
              </a:custGeom>
              <a:ln w="4445">
                <a:solidFill>
                  <a:srgbClr val="231F20"/>
                </a:solidFill>
              </a:ln>
            </p:spPr>
            <p:txBody>
              <a:bodyPr wrap="square" lIns="0" tIns="0" rIns="0" bIns="0" rtlCol="0"/>
              <a:lstStyle/>
              <a:p>
                <a:endParaRPr sz="1000"/>
              </a:p>
            </p:txBody>
          </p:sp>
          <p:sp>
            <p:nvSpPr>
              <p:cNvPr id="161" name="object 25">
                <a:extLst>
                  <a:ext uri="{FF2B5EF4-FFF2-40B4-BE49-F238E27FC236}">
                    <a16:creationId xmlns:a16="http://schemas.microsoft.com/office/drawing/2014/main" id="{EC2C619E-185A-4622-B868-05EAA59C6F85}"/>
                  </a:ext>
                </a:extLst>
              </p:cNvPr>
              <p:cNvSpPr/>
              <p:nvPr/>
            </p:nvSpPr>
            <p:spPr>
              <a:xfrm>
                <a:off x="4699679" y="3523232"/>
                <a:ext cx="1974850" cy="1499235"/>
              </a:xfrm>
              <a:custGeom>
                <a:avLst/>
                <a:gdLst/>
                <a:ahLst/>
                <a:cxnLst/>
                <a:rect l="l" t="t" r="r" b="b"/>
                <a:pathLst>
                  <a:path w="1974850" h="1499235">
                    <a:moveTo>
                      <a:pt x="1578241" y="1498942"/>
                    </a:moveTo>
                    <a:lnTo>
                      <a:pt x="1974672" y="842340"/>
                    </a:lnTo>
                  </a:path>
                  <a:path w="1974850" h="1499235">
                    <a:moveTo>
                      <a:pt x="1497723" y="1454619"/>
                    </a:moveTo>
                    <a:lnTo>
                      <a:pt x="1894141" y="798017"/>
                    </a:lnTo>
                  </a:path>
                  <a:path w="1974850" h="1499235">
                    <a:moveTo>
                      <a:pt x="1417180" y="1410284"/>
                    </a:moveTo>
                    <a:lnTo>
                      <a:pt x="1813585" y="753694"/>
                    </a:lnTo>
                  </a:path>
                  <a:path w="1974850" h="1499235">
                    <a:moveTo>
                      <a:pt x="1336624" y="1365948"/>
                    </a:moveTo>
                    <a:lnTo>
                      <a:pt x="1733054" y="709358"/>
                    </a:lnTo>
                  </a:path>
                  <a:path w="1974850" h="1499235">
                    <a:moveTo>
                      <a:pt x="1256118" y="1321612"/>
                    </a:moveTo>
                    <a:lnTo>
                      <a:pt x="1652498" y="665022"/>
                    </a:lnTo>
                  </a:path>
                  <a:path w="1974850" h="1499235">
                    <a:moveTo>
                      <a:pt x="1175562" y="1277289"/>
                    </a:moveTo>
                    <a:lnTo>
                      <a:pt x="1571993" y="620674"/>
                    </a:lnTo>
                  </a:path>
                  <a:path w="1974850" h="1499235">
                    <a:moveTo>
                      <a:pt x="1095032" y="1232954"/>
                    </a:moveTo>
                    <a:lnTo>
                      <a:pt x="1491437" y="576364"/>
                    </a:lnTo>
                  </a:path>
                  <a:path w="1974850" h="1499235">
                    <a:moveTo>
                      <a:pt x="1014476" y="1188605"/>
                    </a:moveTo>
                    <a:lnTo>
                      <a:pt x="1410893" y="532003"/>
                    </a:lnTo>
                  </a:path>
                  <a:path w="1974850" h="1499235">
                    <a:moveTo>
                      <a:pt x="933932" y="1144295"/>
                    </a:moveTo>
                    <a:lnTo>
                      <a:pt x="1330337" y="487680"/>
                    </a:lnTo>
                  </a:path>
                  <a:path w="1974850" h="1499235">
                    <a:moveTo>
                      <a:pt x="853389" y="1099934"/>
                    </a:moveTo>
                    <a:lnTo>
                      <a:pt x="1249832" y="443344"/>
                    </a:lnTo>
                  </a:path>
                  <a:path w="1974850" h="1499235">
                    <a:moveTo>
                      <a:pt x="772871" y="1055611"/>
                    </a:moveTo>
                    <a:lnTo>
                      <a:pt x="1169250" y="398995"/>
                    </a:lnTo>
                  </a:path>
                  <a:path w="1974850" h="1499235">
                    <a:moveTo>
                      <a:pt x="692315" y="1011275"/>
                    </a:moveTo>
                    <a:lnTo>
                      <a:pt x="1088732" y="354660"/>
                    </a:lnTo>
                  </a:path>
                  <a:path w="1974850" h="1499235">
                    <a:moveTo>
                      <a:pt x="611771" y="966927"/>
                    </a:moveTo>
                    <a:lnTo>
                      <a:pt x="1008189" y="310324"/>
                    </a:lnTo>
                  </a:path>
                  <a:path w="1974850" h="1499235">
                    <a:moveTo>
                      <a:pt x="531228" y="922604"/>
                    </a:moveTo>
                    <a:lnTo>
                      <a:pt x="927633" y="266014"/>
                    </a:lnTo>
                  </a:path>
                  <a:path w="1974850" h="1499235">
                    <a:moveTo>
                      <a:pt x="450697" y="878255"/>
                    </a:moveTo>
                    <a:lnTo>
                      <a:pt x="847102" y="221653"/>
                    </a:lnTo>
                  </a:path>
                  <a:path w="1974850" h="1499235">
                    <a:moveTo>
                      <a:pt x="370166" y="833920"/>
                    </a:moveTo>
                    <a:lnTo>
                      <a:pt x="766584" y="177330"/>
                    </a:lnTo>
                  </a:path>
                  <a:path w="1974850" h="1499235">
                    <a:moveTo>
                      <a:pt x="289636" y="789584"/>
                    </a:moveTo>
                    <a:lnTo>
                      <a:pt x="686028" y="132981"/>
                    </a:lnTo>
                  </a:path>
                  <a:path w="1974850" h="1499235">
                    <a:moveTo>
                      <a:pt x="209080" y="745236"/>
                    </a:moveTo>
                    <a:lnTo>
                      <a:pt x="605472" y="88646"/>
                    </a:lnTo>
                  </a:path>
                  <a:path w="1974850" h="1499235">
                    <a:moveTo>
                      <a:pt x="128536" y="700925"/>
                    </a:moveTo>
                    <a:lnTo>
                      <a:pt x="524954" y="44310"/>
                    </a:lnTo>
                  </a:path>
                  <a:path w="1974850" h="1499235">
                    <a:moveTo>
                      <a:pt x="48018" y="656590"/>
                    </a:moveTo>
                    <a:lnTo>
                      <a:pt x="444398" y="0"/>
                    </a:lnTo>
                  </a:path>
                  <a:path w="1974850" h="1499235">
                    <a:moveTo>
                      <a:pt x="0" y="563473"/>
                    </a:moveTo>
                    <a:lnTo>
                      <a:pt x="1691322" y="1494510"/>
                    </a:lnTo>
                  </a:path>
                  <a:path w="1974850" h="1499235">
                    <a:moveTo>
                      <a:pt x="225653" y="185331"/>
                    </a:moveTo>
                    <a:lnTo>
                      <a:pt x="1916963" y="1116380"/>
                    </a:lnTo>
                  </a:path>
                </a:pathLst>
              </a:custGeom>
              <a:ln w="6350">
                <a:solidFill>
                  <a:srgbClr val="E65925"/>
                </a:solidFill>
              </a:ln>
            </p:spPr>
            <p:txBody>
              <a:bodyPr wrap="square" lIns="0" tIns="0" rIns="0" bIns="0" rtlCol="0"/>
              <a:lstStyle/>
              <a:p>
                <a:endParaRPr sz="1000"/>
              </a:p>
            </p:txBody>
          </p:sp>
          <p:sp>
            <p:nvSpPr>
              <p:cNvPr id="162" name="object 26">
                <a:extLst>
                  <a:ext uri="{FF2B5EF4-FFF2-40B4-BE49-F238E27FC236}">
                    <a16:creationId xmlns:a16="http://schemas.microsoft.com/office/drawing/2014/main" id="{93656929-F815-4616-9D2C-EA765D8D5404}"/>
                  </a:ext>
                </a:extLst>
              </p:cNvPr>
              <p:cNvSpPr/>
              <p:nvPr/>
            </p:nvSpPr>
            <p:spPr>
              <a:xfrm>
                <a:off x="5318266" y="3889500"/>
                <a:ext cx="581025" cy="1252855"/>
              </a:xfrm>
              <a:custGeom>
                <a:avLst/>
                <a:gdLst/>
                <a:ahLst/>
                <a:cxnLst/>
                <a:rect l="l" t="t" r="r" b="b"/>
                <a:pathLst>
                  <a:path w="581025" h="1252854">
                    <a:moveTo>
                      <a:pt x="468985" y="0"/>
                    </a:moveTo>
                    <a:lnTo>
                      <a:pt x="0" y="273278"/>
                    </a:lnTo>
                    <a:lnTo>
                      <a:pt x="5486" y="1252245"/>
                    </a:lnTo>
                    <a:lnTo>
                      <a:pt x="580783" y="922921"/>
                    </a:lnTo>
                    <a:lnTo>
                      <a:pt x="468985" y="0"/>
                    </a:lnTo>
                    <a:close/>
                  </a:path>
                </a:pathLst>
              </a:custGeom>
              <a:solidFill>
                <a:srgbClr val="CED2DD"/>
              </a:solidFill>
            </p:spPr>
            <p:txBody>
              <a:bodyPr wrap="square" lIns="0" tIns="0" rIns="0" bIns="0" rtlCol="0"/>
              <a:lstStyle/>
              <a:p>
                <a:endParaRPr sz="1000"/>
              </a:p>
            </p:txBody>
          </p:sp>
          <p:sp>
            <p:nvSpPr>
              <p:cNvPr id="163" name="object 27">
                <a:extLst>
                  <a:ext uri="{FF2B5EF4-FFF2-40B4-BE49-F238E27FC236}">
                    <a16:creationId xmlns:a16="http://schemas.microsoft.com/office/drawing/2014/main" id="{8904334D-F69C-4972-997E-FD52075E7717}"/>
                  </a:ext>
                </a:extLst>
              </p:cNvPr>
              <p:cNvSpPr/>
              <p:nvPr/>
            </p:nvSpPr>
            <p:spPr>
              <a:xfrm>
                <a:off x="5318266" y="3889500"/>
                <a:ext cx="581025" cy="1252855"/>
              </a:xfrm>
              <a:custGeom>
                <a:avLst/>
                <a:gdLst/>
                <a:ahLst/>
                <a:cxnLst/>
                <a:rect l="l" t="t" r="r" b="b"/>
                <a:pathLst>
                  <a:path w="581025" h="1252854">
                    <a:moveTo>
                      <a:pt x="580783" y="922921"/>
                    </a:moveTo>
                    <a:lnTo>
                      <a:pt x="5486" y="1252245"/>
                    </a:lnTo>
                    <a:lnTo>
                      <a:pt x="0" y="273278"/>
                    </a:lnTo>
                    <a:lnTo>
                      <a:pt x="468985" y="0"/>
                    </a:lnTo>
                    <a:lnTo>
                      <a:pt x="580783" y="922921"/>
                    </a:lnTo>
                    <a:close/>
                  </a:path>
                </a:pathLst>
              </a:custGeom>
              <a:ln w="4445">
                <a:solidFill>
                  <a:srgbClr val="231F20"/>
                </a:solidFill>
              </a:ln>
            </p:spPr>
            <p:txBody>
              <a:bodyPr wrap="square" lIns="0" tIns="0" rIns="0" bIns="0" rtlCol="0"/>
              <a:lstStyle/>
              <a:p>
                <a:endParaRPr sz="1000"/>
              </a:p>
            </p:txBody>
          </p:sp>
          <p:sp>
            <p:nvSpPr>
              <p:cNvPr id="164" name="object 28">
                <a:extLst>
                  <a:ext uri="{FF2B5EF4-FFF2-40B4-BE49-F238E27FC236}">
                    <a16:creationId xmlns:a16="http://schemas.microsoft.com/office/drawing/2014/main" id="{4F64C0F3-9DD6-468E-978B-AD0BF10AC488}"/>
                  </a:ext>
                </a:extLst>
              </p:cNvPr>
              <p:cNvSpPr/>
              <p:nvPr/>
            </p:nvSpPr>
            <p:spPr>
              <a:xfrm>
                <a:off x="4488256" y="4162776"/>
                <a:ext cx="835660" cy="979169"/>
              </a:xfrm>
              <a:custGeom>
                <a:avLst/>
                <a:gdLst/>
                <a:ahLst/>
                <a:cxnLst/>
                <a:rect l="l" t="t" r="r" b="b"/>
                <a:pathLst>
                  <a:path w="835660" h="979170">
                    <a:moveTo>
                      <a:pt x="830008" y="0"/>
                    </a:moveTo>
                    <a:lnTo>
                      <a:pt x="0" y="533768"/>
                    </a:lnTo>
                    <a:lnTo>
                      <a:pt x="835494" y="978966"/>
                    </a:lnTo>
                    <a:lnTo>
                      <a:pt x="830008" y="0"/>
                    </a:lnTo>
                    <a:close/>
                  </a:path>
                </a:pathLst>
              </a:custGeom>
              <a:solidFill>
                <a:srgbClr val="CED2DD"/>
              </a:solidFill>
            </p:spPr>
            <p:txBody>
              <a:bodyPr wrap="square" lIns="0" tIns="0" rIns="0" bIns="0" rtlCol="0"/>
              <a:lstStyle/>
              <a:p>
                <a:endParaRPr sz="1000"/>
              </a:p>
            </p:txBody>
          </p:sp>
          <p:sp>
            <p:nvSpPr>
              <p:cNvPr id="165" name="object 29">
                <a:extLst>
                  <a:ext uri="{FF2B5EF4-FFF2-40B4-BE49-F238E27FC236}">
                    <a16:creationId xmlns:a16="http://schemas.microsoft.com/office/drawing/2014/main" id="{790C7557-64F5-434C-8C83-F82A19E087EF}"/>
                  </a:ext>
                </a:extLst>
              </p:cNvPr>
              <p:cNvSpPr/>
              <p:nvPr/>
            </p:nvSpPr>
            <p:spPr>
              <a:xfrm>
                <a:off x="4488256" y="4162776"/>
                <a:ext cx="835660" cy="979169"/>
              </a:xfrm>
              <a:custGeom>
                <a:avLst/>
                <a:gdLst/>
                <a:ahLst/>
                <a:cxnLst/>
                <a:rect l="l" t="t" r="r" b="b"/>
                <a:pathLst>
                  <a:path w="835660" h="979170">
                    <a:moveTo>
                      <a:pt x="830008" y="0"/>
                    </a:moveTo>
                    <a:lnTo>
                      <a:pt x="0" y="533768"/>
                    </a:lnTo>
                    <a:lnTo>
                      <a:pt x="835494" y="978966"/>
                    </a:lnTo>
                    <a:lnTo>
                      <a:pt x="830008" y="0"/>
                    </a:lnTo>
                    <a:close/>
                  </a:path>
                </a:pathLst>
              </a:custGeom>
              <a:ln w="4445">
                <a:solidFill>
                  <a:srgbClr val="231F20"/>
                </a:solidFill>
              </a:ln>
            </p:spPr>
            <p:txBody>
              <a:bodyPr wrap="square" lIns="0" tIns="0" rIns="0" bIns="0" rtlCol="0"/>
              <a:lstStyle/>
              <a:p>
                <a:endParaRPr sz="1000"/>
              </a:p>
            </p:txBody>
          </p:sp>
          <p:sp>
            <p:nvSpPr>
              <p:cNvPr id="166" name="object 30">
                <a:extLst>
                  <a:ext uri="{FF2B5EF4-FFF2-40B4-BE49-F238E27FC236}">
                    <a16:creationId xmlns:a16="http://schemas.microsoft.com/office/drawing/2014/main" id="{1E0D4232-6514-45D4-9301-09526829E539}"/>
                  </a:ext>
                </a:extLst>
              </p:cNvPr>
              <p:cNvSpPr/>
              <p:nvPr/>
            </p:nvSpPr>
            <p:spPr>
              <a:xfrm>
                <a:off x="4486724" y="3479887"/>
                <a:ext cx="2645410" cy="1660525"/>
              </a:xfrm>
              <a:custGeom>
                <a:avLst/>
                <a:gdLst/>
                <a:ahLst/>
                <a:cxnLst/>
                <a:rect l="l" t="t" r="r" b="b"/>
                <a:pathLst>
                  <a:path w="2645409" h="1660525">
                    <a:moveTo>
                      <a:pt x="420801" y="1438719"/>
                    </a:moveTo>
                    <a:lnTo>
                      <a:pt x="831545" y="682891"/>
                    </a:lnTo>
                  </a:path>
                  <a:path w="2645409" h="1660525">
                    <a:moveTo>
                      <a:pt x="339483" y="1396022"/>
                    </a:moveTo>
                    <a:lnTo>
                      <a:pt x="669620" y="788504"/>
                    </a:lnTo>
                  </a:path>
                  <a:path w="2645409" h="1660525">
                    <a:moveTo>
                      <a:pt x="256146" y="1351318"/>
                    </a:moveTo>
                    <a:lnTo>
                      <a:pt x="502945" y="897191"/>
                    </a:lnTo>
                  </a:path>
                  <a:path w="2645409" h="1660525">
                    <a:moveTo>
                      <a:pt x="178904" y="1308608"/>
                    </a:moveTo>
                    <a:lnTo>
                      <a:pt x="350100" y="993571"/>
                    </a:lnTo>
                  </a:path>
                  <a:path w="2645409" h="1660525">
                    <a:moveTo>
                      <a:pt x="93522" y="1265897"/>
                    </a:moveTo>
                    <a:lnTo>
                      <a:pt x="183565" y="1100226"/>
                    </a:lnTo>
                  </a:path>
                  <a:path w="2645409" h="1660525">
                    <a:moveTo>
                      <a:pt x="504139" y="1481404"/>
                    </a:moveTo>
                    <a:lnTo>
                      <a:pt x="833501" y="875372"/>
                    </a:lnTo>
                  </a:path>
                  <a:path w="2645409" h="1660525">
                    <a:moveTo>
                      <a:pt x="581393" y="1526120"/>
                    </a:moveTo>
                    <a:lnTo>
                      <a:pt x="832878" y="1063332"/>
                    </a:lnTo>
                  </a:path>
                  <a:path w="2645409" h="1660525">
                    <a:moveTo>
                      <a:pt x="664743" y="1566786"/>
                    </a:moveTo>
                    <a:lnTo>
                      <a:pt x="835875" y="1251839"/>
                    </a:lnTo>
                  </a:path>
                  <a:path w="2645409" h="1660525">
                    <a:moveTo>
                      <a:pt x="748055" y="1615579"/>
                    </a:moveTo>
                    <a:lnTo>
                      <a:pt x="837184" y="1451635"/>
                    </a:lnTo>
                  </a:path>
                  <a:path w="2645409" h="1660525">
                    <a:moveTo>
                      <a:pt x="919721" y="1614055"/>
                    </a:moveTo>
                    <a:lnTo>
                      <a:pt x="837882" y="1458137"/>
                    </a:lnTo>
                  </a:path>
                  <a:path w="2645409" h="1660525">
                    <a:moveTo>
                      <a:pt x="998994" y="1569339"/>
                    </a:moveTo>
                    <a:lnTo>
                      <a:pt x="833081" y="1253274"/>
                    </a:lnTo>
                  </a:path>
                  <a:path w="2645409" h="1660525">
                    <a:moveTo>
                      <a:pt x="1078280" y="1528673"/>
                    </a:moveTo>
                    <a:lnTo>
                      <a:pt x="833704" y="1062824"/>
                    </a:lnTo>
                  </a:path>
                  <a:path w="2645409" h="1660525">
                    <a:moveTo>
                      <a:pt x="1149426" y="1483944"/>
                    </a:moveTo>
                    <a:lnTo>
                      <a:pt x="830948" y="883272"/>
                    </a:lnTo>
                  </a:path>
                  <a:path w="2645409" h="1660525">
                    <a:moveTo>
                      <a:pt x="1226680" y="1439227"/>
                    </a:moveTo>
                    <a:lnTo>
                      <a:pt x="831545" y="682891"/>
                    </a:lnTo>
                    <a:lnTo>
                      <a:pt x="1300518" y="411645"/>
                    </a:lnTo>
                    <a:lnTo>
                      <a:pt x="1413344" y="1334046"/>
                    </a:lnTo>
                  </a:path>
                  <a:path w="2645409" h="1660525">
                    <a:moveTo>
                      <a:pt x="1375105" y="1351813"/>
                    </a:moveTo>
                    <a:lnTo>
                      <a:pt x="979957" y="595490"/>
                    </a:lnTo>
                  </a:path>
                  <a:path w="2645409" h="1660525">
                    <a:moveTo>
                      <a:pt x="1395577" y="1194562"/>
                    </a:moveTo>
                    <a:lnTo>
                      <a:pt x="1059230" y="550748"/>
                    </a:lnTo>
                  </a:path>
                  <a:path w="2645409" h="1660525">
                    <a:moveTo>
                      <a:pt x="1364132" y="941959"/>
                    </a:moveTo>
                    <a:lnTo>
                      <a:pt x="1138529" y="510108"/>
                    </a:lnTo>
                  </a:path>
                  <a:path w="2645409" h="1660525">
                    <a:moveTo>
                      <a:pt x="1335036" y="705332"/>
                    </a:moveTo>
                    <a:lnTo>
                      <a:pt x="1209662" y="465366"/>
                    </a:lnTo>
                  </a:path>
                  <a:path w="2645409" h="1660525">
                    <a:moveTo>
                      <a:pt x="1305953" y="1398562"/>
                    </a:moveTo>
                    <a:lnTo>
                      <a:pt x="910844" y="642239"/>
                    </a:lnTo>
                  </a:path>
                  <a:path w="2645409" h="1660525">
                    <a:moveTo>
                      <a:pt x="64503" y="1178026"/>
                    </a:moveTo>
                    <a:lnTo>
                      <a:pt x="837031" y="1588668"/>
                    </a:lnTo>
                    <a:lnTo>
                      <a:pt x="1404200" y="1265440"/>
                    </a:lnTo>
                  </a:path>
                  <a:path w="2645409" h="1660525">
                    <a:moveTo>
                      <a:pt x="534098" y="879182"/>
                    </a:moveTo>
                    <a:lnTo>
                      <a:pt x="832954" y="1037767"/>
                    </a:lnTo>
                    <a:lnTo>
                      <a:pt x="1343190" y="749096"/>
                    </a:lnTo>
                  </a:path>
                  <a:path w="2645409" h="1660525">
                    <a:moveTo>
                      <a:pt x="0" y="1216660"/>
                    </a:moveTo>
                    <a:lnTo>
                      <a:pt x="831545" y="682891"/>
                    </a:lnTo>
                    <a:lnTo>
                      <a:pt x="837031" y="1660321"/>
                    </a:lnTo>
                  </a:path>
                  <a:path w="2645409" h="1660525">
                    <a:moveTo>
                      <a:pt x="1870735" y="1585607"/>
                    </a:moveTo>
                    <a:lnTo>
                      <a:pt x="2268664" y="933069"/>
                    </a:lnTo>
                    <a:lnTo>
                      <a:pt x="574789" y="0"/>
                    </a:lnTo>
                    <a:lnTo>
                      <a:pt x="178371" y="657110"/>
                    </a:lnTo>
                  </a:path>
                  <a:path w="2645409" h="1660525">
                    <a:moveTo>
                      <a:pt x="2645244" y="1132801"/>
                    </a:moveTo>
                    <a:lnTo>
                      <a:pt x="2264092" y="930021"/>
                    </a:lnTo>
                  </a:path>
                </a:pathLst>
              </a:custGeom>
              <a:ln w="6350">
                <a:solidFill>
                  <a:srgbClr val="E65925"/>
                </a:solidFill>
              </a:ln>
            </p:spPr>
            <p:txBody>
              <a:bodyPr wrap="square" lIns="0" tIns="0" rIns="0" bIns="0" rtlCol="0"/>
              <a:lstStyle/>
              <a:p>
                <a:endParaRPr sz="1000"/>
              </a:p>
            </p:txBody>
          </p:sp>
        </p:grpSp>
        <p:sp>
          <p:nvSpPr>
            <p:cNvPr id="240" name="object 105">
              <a:extLst>
                <a:ext uri="{FF2B5EF4-FFF2-40B4-BE49-F238E27FC236}">
                  <a16:creationId xmlns:a16="http://schemas.microsoft.com/office/drawing/2014/main" id="{D6F22DCF-BE06-4501-88C0-0F639ECECEA8}"/>
                </a:ext>
              </a:extLst>
            </p:cNvPr>
            <p:cNvSpPr txBox="1"/>
            <p:nvPr/>
          </p:nvSpPr>
          <p:spPr>
            <a:xfrm>
              <a:off x="6755916" y="5130224"/>
              <a:ext cx="452120" cy="104718"/>
            </a:xfrm>
            <a:prstGeom prst="rect">
              <a:avLst/>
            </a:prstGeom>
          </p:spPr>
          <p:txBody>
            <a:bodyPr vert="horz" wrap="square" lIns="0" tIns="12700" rIns="0" bIns="0" rtlCol="0">
              <a:spAutoFit/>
            </a:bodyPr>
            <a:lstStyle/>
            <a:p>
              <a:pPr marL="12700">
                <a:lnSpc>
                  <a:spcPct val="100000"/>
                </a:lnSpc>
                <a:spcBef>
                  <a:spcPts val="100"/>
                </a:spcBef>
              </a:pPr>
              <a:r>
                <a:rPr sz="1000" spc="-60" dirty="0">
                  <a:solidFill>
                    <a:srgbClr val="231F20"/>
                  </a:solidFill>
                  <a:latin typeface="Lucida Sans"/>
                  <a:cs typeface="Lucida Sans"/>
                </a:rPr>
                <a:t>Gable</a:t>
              </a:r>
              <a:r>
                <a:rPr sz="1000" spc="-80" dirty="0">
                  <a:solidFill>
                    <a:srgbClr val="231F20"/>
                  </a:solidFill>
                  <a:latin typeface="Lucida Sans"/>
                  <a:cs typeface="Lucida Sans"/>
                </a:rPr>
                <a:t> </a:t>
              </a:r>
              <a:r>
                <a:rPr sz="1000" spc="-55" dirty="0">
                  <a:solidFill>
                    <a:srgbClr val="231F20"/>
                  </a:solidFill>
                  <a:latin typeface="Lucida Sans"/>
                  <a:cs typeface="Lucida Sans"/>
                </a:rPr>
                <a:t>en</a:t>
              </a:r>
              <a:r>
                <a:rPr sz="1000" spc="-65" dirty="0">
                  <a:solidFill>
                    <a:srgbClr val="231F20"/>
                  </a:solidFill>
                  <a:latin typeface="Lucida Sans"/>
                  <a:cs typeface="Lucida Sans"/>
                </a:rPr>
                <a:t>d</a:t>
              </a:r>
              <a:endParaRPr sz="1000">
                <a:latin typeface="Lucida Sans"/>
                <a:cs typeface="Lucida Sans"/>
              </a:endParaRPr>
            </a:p>
          </p:txBody>
        </p:sp>
        <p:sp>
          <p:nvSpPr>
            <p:cNvPr id="241" name="object 104">
              <a:extLst>
                <a:ext uri="{FF2B5EF4-FFF2-40B4-BE49-F238E27FC236}">
                  <a16:creationId xmlns:a16="http://schemas.microsoft.com/office/drawing/2014/main" id="{0EDC7755-E56C-4E33-8BE6-5196222AD139}"/>
                </a:ext>
              </a:extLst>
            </p:cNvPr>
            <p:cNvSpPr txBox="1"/>
            <p:nvPr/>
          </p:nvSpPr>
          <p:spPr>
            <a:xfrm>
              <a:off x="4401408" y="3666369"/>
              <a:ext cx="452120" cy="104718"/>
            </a:xfrm>
            <a:prstGeom prst="rect">
              <a:avLst/>
            </a:prstGeom>
          </p:spPr>
          <p:txBody>
            <a:bodyPr vert="horz" wrap="square" lIns="0" tIns="12700" rIns="0" bIns="0" rtlCol="0">
              <a:spAutoFit/>
            </a:bodyPr>
            <a:lstStyle/>
            <a:p>
              <a:pPr marL="12700">
                <a:lnSpc>
                  <a:spcPct val="100000"/>
                </a:lnSpc>
                <a:spcBef>
                  <a:spcPts val="100"/>
                </a:spcBef>
              </a:pPr>
              <a:r>
                <a:rPr sz="1000" spc="-60" dirty="0">
                  <a:solidFill>
                    <a:srgbClr val="231F20"/>
                  </a:solidFill>
                  <a:latin typeface="Lucida Sans"/>
                  <a:cs typeface="Lucida Sans"/>
                </a:rPr>
                <a:t>Gable</a:t>
              </a:r>
              <a:r>
                <a:rPr sz="1000" spc="-80" dirty="0">
                  <a:solidFill>
                    <a:srgbClr val="231F20"/>
                  </a:solidFill>
                  <a:latin typeface="Lucida Sans"/>
                  <a:cs typeface="Lucida Sans"/>
                </a:rPr>
                <a:t> </a:t>
              </a:r>
              <a:r>
                <a:rPr sz="1000" spc="-55" dirty="0">
                  <a:solidFill>
                    <a:srgbClr val="231F20"/>
                  </a:solidFill>
                  <a:latin typeface="Lucida Sans"/>
                  <a:cs typeface="Lucida Sans"/>
                </a:rPr>
                <a:t>en</a:t>
              </a:r>
              <a:r>
                <a:rPr sz="1000" spc="-65" dirty="0">
                  <a:solidFill>
                    <a:srgbClr val="231F20"/>
                  </a:solidFill>
                  <a:latin typeface="Lucida Sans"/>
                  <a:cs typeface="Lucida Sans"/>
                </a:rPr>
                <a:t>d</a:t>
              </a:r>
              <a:endParaRPr sz="1000">
                <a:latin typeface="Lucida Sans"/>
                <a:cs typeface="Lucida Sans"/>
              </a:endParaRPr>
            </a:p>
          </p:txBody>
        </p:sp>
        <p:sp>
          <p:nvSpPr>
            <p:cNvPr id="242" name="object 106">
              <a:extLst>
                <a:ext uri="{FF2B5EF4-FFF2-40B4-BE49-F238E27FC236}">
                  <a16:creationId xmlns:a16="http://schemas.microsoft.com/office/drawing/2014/main" id="{F34E0771-FA03-4CC0-8F76-B2FF4368F0DF}"/>
                </a:ext>
              </a:extLst>
            </p:cNvPr>
            <p:cNvSpPr txBox="1"/>
            <p:nvPr/>
          </p:nvSpPr>
          <p:spPr>
            <a:xfrm>
              <a:off x="5826535" y="5256777"/>
              <a:ext cx="266065" cy="104718"/>
            </a:xfrm>
            <a:prstGeom prst="rect">
              <a:avLst/>
            </a:prstGeom>
          </p:spPr>
          <p:txBody>
            <a:bodyPr vert="horz" wrap="square" lIns="0" tIns="12700" rIns="0" bIns="0" rtlCol="0">
              <a:spAutoFit/>
            </a:bodyPr>
            <a:lstStyle/>
            <a:p>
              <a:pPr marL="12700">
                <a:lnSpc>
                  <a:spcPct val="100000"/>
                </a:lnSpc>
                <a:spcBef>
                  <a:spcPts val="100"/>
                </a:spcBef>
              </a:pPr>
              <a:r>
                <a:rPr sz="1000" spc="-60" dirty="0">
                  <a:solidFill>
                    <a:srgbClr val="231F20"/>
                  </a:solidFill>
                  <a:latin typeface="Lucida Sans"/>
                  <a:cs typeface="Lucida Sans"/>
                </a:rPr>
                <a:t>Eav</a:t>
              </a:r>
              <a:r>
                <a:rPr sz="1000" spc="-35" dirty="0">
                  <a:solidFill>
                    <a:srgbClr val="231F20"/>
                  </a:solidFill>
                  <a:latin typeface="Lucida Sans"/>
                  <a:cs typeface="Lucida Sans"/>
                </a:rPr>
                <a:t>e</a:t>
              </a:r>
              <a:r>
                <a:rPr sz="1000" spc="-60" dirty="0">
                  <a:solidFill>
                    <a:srgbClr val="231F20"/>
                  </a:solidFill>
                  <a:latin typeface="Lucida Sans"/>
                  <a:cs typeface="Lucida Sans"/>
                </a:rPr>
                <a:t>s</a:t>
              </a:r>
              <a:endParaRPr sz="1000">
                <a:latin typeface="Lucida Sans"/>
                <a:cs typeface="Lucida Sans"/>
              </a:endParaRPr>
            </a:p>
          </p:txBody>
        </p:sp>
        <p:sp>
          <p:nvSpPr>
            <p:cNvPr id="243" name="object 107">
              <a:extLst>
                <a:ext uri="{FF2B5EF4-FFF2-40B4-BE49-F238E27FC236}">
                  <a16:creationId xmlns:a16="http://schemas.microsoft.com/office/drawing/2014/main" id="{9F2CE039-8D1E-4D45-936E-411DB2070C2D}"/>
                </a:ext>
              </a:extLst>
            </p:cNvPr>
            <p:cNvSpPr txBox="1"/>
            <p:nvPr/>
          </p:nvSpPr>
          <p:spPr>
            <a:xfrm>
              <a:off x="4312566" y="4183562"/>
              <a:ext cx="266065" cy="104718"/>
            </a:xfrm>
            <a:prstGeom prst="rect">
              <a:avLst/>
            </a:prstGeom>
          </p:spPr>
          <p:txBody>
            <a:bodyPr vert="horz" wrap="square" lIns="0" tIns="12700" rIns="0" bIns="0" rtlCol="0">
              <a:spAutoFit/>
            </a:bodyPr>
            <a:lstStyle/>
            <a:p>
              <a:pPr marL="12700">
                <a:lnSpc>
                  <a:spcPct val="100000"/>
                </a:lnSpc>
                <a:spcBef>
                  <a:spcPts val="100"/>
                </a:spcBef>
              </a:pPr>
              <a:r>
                <a:rPr sz="1000" spc="-60" dirty="0">
                  <a:solidFill>
                    <a:srgbClr val="231F20"/>
                  </a:solidFill>
                  <a:latin typeface="Lucida Sans"/>
                  <a:cs typeface="Lucida Sans"/>
                </a:rPr>
                <a:t>Eav</a:t>
              </a:r>
              <a:r>
                <a:rPr sz="1000" spc="-35" dirty="0">
                  <a:solidFill>
                    <a:srgbClr val="231F20"/>
                  </a:solidFill>
                  <a:latin typeface="Lucida Sans"/>
                  <a:cs typeface="Lucida Sans"/>
                </a:rPr>
                <a:t>e</a:t>
              </a:r>
              <a:r>
                <a:rPr sz="1000" spc="-60" dirty="0">
                  <a:solidFill>
                    <a:srgbClr val="231F20"/>
                  </a:solidFill>
                  <a:latin typeface="Lucida Sans"/>
                  <a:cs typeface="Lucida Sans"/>
                </a:rPr>
                <a:t>s</a:t>
              </a:r>
              <a:endParaRPr sz="1000">
                <a:latin typeface="Lucida Sans"/>
                <a:cs typeface="Lucida Sans"/>
              </a:endParaRPr>
            </a:p>
          </p:txBody>
        </p:sp>
        <p:sp>
          <p:nvSpPr>
            <p:cNvPr id="244" name="object 108">
              <a:extLst>
                <a:ext uri="{FF2B5EF4-FFF2-40B4-BE49-F238E27FC236}">
                  <a16:creationId xmlns:a16="http://schemas.microsoft.com/office/drawing/2014/main" id="{733777F0-7605-4A5B-9E31-2FB89EDB8DE3}"/>
                </a:ext>
              </a:extLst>
            </p:cNvPr>
            <p:cNvSpPr txBox="1"/>
            <p:nvPr/>
          </p:nvSpPr>
          <p:spPr>
            <a:xfrm>
              <a:off x="3969804" y="4301045"/>
              <a:ext cx="725805" cy="786313"/>
            </a:xfrm>
            <a:prstGeom prst="rect">
              <a:avLst/>
            </a:prstGeom>
          </p:spPr>
          <p:txBody>
            <a:bodyPr vert="horz" wrap="square" lIns="0" tIns="12700" rIns="0" bIns="0" rtlCol="0">
              <a:spAutoFit/>
            </a:bodyPr>
            <a:lstStyle/>
            <a:p>
              <a:pPr marL="279400">
                <a:lnSpc>
                  <a:spcPct val="100000"/>
                </a:lnSpc>
                <a:spcBef>
                  <a:spcPts val="100"/>
                </a:spcBef>
              </a:pPr>
              <a:endParaRPr lang="en-US" sz="1000" spc="-45" dirty="0">
                <a:solidFill>
                  <a:srgbClr val="231F20"/>
                </a:solidFill>
                <a:latin typeface="Lucida Sans"/>
                <a:cs typeface="Lucida Sans"/>
              </a:endParaRPr>
            </a:p>
            <a:p>
              <a:pPr marL="279400">
                <a:lnSpc>
                  <a:spcPct val="100000"/>
                </a:lnSpc>
                <a:spcBef>
                  <a:spcPts val="100"/>
                </a:spcBef>
              </a:pPr>
              <a:r>
                <a:rPr sz="1000" spc="-45" dirty="0">
                  <a:solidFill>
                    <a:srgbClr val="231F20"/>
                  </a:solidFill>
                  <a:latin typeface="Lucida Sans"/>
                  <a:cs typeface="Lucida Sans"/>
                </a:rPr>
                <a:t>Jack</a:t>
              </a:r>
              <a:r>
                <a:rPr sz="1000" spc="-80" dirty="0">
                  <a:solidFill>
                    <a:srgbClr val="231F20"/>
                  </a:solidFill>
                  <a:latin typeface="Lucida Sans"/>
                  <a:cs typeface="Lucida Sans"/>
                </a:rPr>
                <a:t> </a:t>
              </a:r>
              <a:r>
                <a:rPr sz="1000" spc="-65" dirty="0">
                  <a:solidFill>
                    <a:srgbClr val="231F20"/>
                  </a:solidFill>
                  <a:latin typeface="Lucida Sans"/>
                  <a:cs typeface="Lucida Sans"/>
                </a:rPr>
                <a:t>r</a:t>
              </a:r>
              <a:r>
                <a:rPr sz="1000" spc="-50" dirty="0">
                  <a:solidFill>
                    <a:srgbClr val="231F20"/>
                  </a:solidFill>
                  <a:latin typeface="Lucida Sans"/>
                  <a:cs typeface="Lucida Sans"/>
                </a:rPr>
                <a:t>afte</a:t>
              </a:r>
              <a:r>
                <a:rPr sz="1000" spc="-45" dirty="0">
                  <a:solidFill>
                    <a:srgbClr val="231F20"/>
                  </a:solidFill>
                  <a:latin typeface="Lucida Sans"/>
                  <a:cs typeface="Lucida Sans"/>
                </a:rPr>
                <a:t>r</a:t>
              </a:r>
              <a:endParaRPr sz="1000" dirty="0">
                <a:latin typeface="Lucida Sans"/>
                <a:cs typeface="Lucida Sans"/>
              </a:endParaRPr>
            </a:p>
            <a:p>
              <a:pPr>
                <a:lnSpc>
                  <a:spcPct val="100000"/>
                </a:lnSpc>
                <a:spcBef>
                  <a:spcPts val="35"/>
                </a:spcBef>
              </a:pPr>
              <a:endParaRPr lang="en-US" sz="1000" dirty="0">
                <a:latin typeface="Lucida Sans"/>
                <a:cs typeface="Lucida Sans"/>
              </a:endParaRPr>
            </a:p>
            <a:p>
              <a:pPr>
                <a:lnSpc>
                  <a:spcPct val="100000"/>
                </a:lnSpc>
                <a:spcBef>
                  <a:spcPts val="35"/>
                </a:spcBef>
              </a:pPr>
              <a:endParaRPr lang="en-GB" sz="1000" dirty="0">
                <a:latin typeface="Lucida Sans"/>
                <a:cs typeface="Lucida Sans"/>
              </a:endParaRPr>
            </a:p>
            <a:p>
              <a:pPr>
                <a:lnSpc>
                  <a:spcPct val="100000"/>
                </a:lnSpc>
                <a:spcBef>
                  <a:spcPts val="35"/>
                </a:spcBef>
              </a:pPr>
              <a:endParaRPr sz="1000" dirty="0">
                <a:latin typeface="Lucida Sans"/>
                <a:cs typeface="Lucida Sans"/>
              </a:endParaRPr>
            </a:p>
            <a:p>
              <a:pPr marL="12700" marR="172085" indent="66675">
                <a:lnSpc>
                  <a:spcPct val="158600"/>
                </a:lnSpc>
              </a:pPr>
              <a:r>
                <a:rPr sz="1000" spc="-45" dirty="0">
                  <a:solidFill>
                    <a:srgbClr val="231F20"/>
                  </a:solidFill>
                  <a:latin typeface="Lucida Sans"/>
                  <a:cs typeface="Lucida Sans"/>
                </a:rPr>
                <a:t>W</a:t>
              </a:r>
              <a:r>
                <a:rPr sz="1000" spc="-55" dirty="0">
                  <a:solidFill>
                    <a:srgbClr val="231F20"/>
                  </a:solidFill>
                  <a:latin typeface="Lucida Sans"/>
                  <a:cs typeface="Lucida Sans"/>
                </a:rPr>
                <a:t>all</a:t>
              </a:r>
              <a:r>
                <a:rPr sz="1000" spc="-80" dirty="0">
                  <a:solidFill>
                    <a:srgbClr val="231F20"/>
                  </a:solidFill>
                  <a:latin typeface="Lucida Sans"/>
                  <a:cs typeface="Lucida Sans"/>
                </a:rPr>
                <a:t> </a:t>
              </a:r>
              <a:r>
                <a:rPr sz="1000" spc="-55" dirty="0">
                  <a:solidFill>
                    <a:srgbClr val="231F20"/>
                  </a:solidFill>
                  <a:latin typeface="Lucida Sans"/>
                  <a:cs typeface="Lucida Sans"/>
                </a:rPr>
                <a:t>plat</a:t>
              </a:r>
              <a:r>
                <a:rPr sz="1000" spc="-25" dirty="0">
                  <a:solidFill>
                    <a:srgbClr val="231F20"/>
                  </a:solidFill>
                  <a:latin typeface="Lucida Sans"/>
                  <a:cs typeface="Lucida Sans"/>
                </a:rPr>
                <a:t>e  </a:t>
              </a:r>
              <a:r>
                <a:rPr sz="1000" spc="-80" dirty="0">
                  <a:solidFill>
                    <a:srgbClr val="231F20"/>
                  </a:solidFill>
                  <a:latin typeface="Lucida Sans"/>
                  <a:cs typeface="Lucida Sans"/>
                </a:rPr>
                <a:t>C</a:t>
              </a:r>
              <a:r>
                <a:rPr sz="1000" spc="-70" dirty="0">
                  <a:solidFill>
                    <a:srgbClr val="231F20"/>
                  </a:solidFill>
                  <a:latin typeface="Lucida Sans"/>
                  <a:cs typeface="Lucida Sans"/>
                </a:rPr>
                <a:t>ro</a:t>
              </a:r>
              <a:r>
                <a:rPr sz="1000" spc="-55" dirty="0">
                  <a:solidFill>
                    <a:srgbClr val="231F20"/>
                  </a:solidFill>
                  <a:latin typeface="Lucida Sans"/>
                  <a:cs typeface="Lucida Sans"/>
                </a:rPr>
                <a:t>wn</a:t>
              </a:r>
              <a:r>
                <a:rPr sz="1000" spc="-80" dirty="0">
                  <a:solidFill>
                    <a:srgbClr val="231F20"/>
                  </a:solidFill>
                  <a:latin typeface="Lucida Sans"/>
                  <a:cs typeface="Lucida Sans"/>
                </a:rPr>
                <a:t> </a:t>
              </a:r>
              <a:r>
                <a:rPr sz="1000" spc="-65" dirty="0">
                  <a:solidFill>
                    <a:srgbClr val="231F20"/>
                  </a:solidFill>
                  <a:latin typeface="Lucida Sans"/>
                  <a:cs typeface="Lucida Sans"/>
                </a:rPr>
                <a:t>r</a:t>
              </a:r>
              <a:r>
                <a:rPr sz="1000" spc="-50" dirty="0">
                  <a:solidFill>
                    <a:srgbClr val="231F20"/>
                  </a:solidFill>
                  <a:latin typeface="Lucida Sans"/>
                  <a:cs typeface="Lucida Sans"/>
                </a:rPr>
                <a:t>after</a:t>
              </a:r>
              <a:endParaRPr sz="1000" dirty="0">
                <a:latin typeface="Lucida Sans"/>
                <a:cs typeface="Lucida Sans"/>
              </a:endParaRPr>
            </a:p>
          </p:txBody>
        </p:sp>
        <p:sp>
          <p:nvSpPr>
            <p:cNvPr id="245" name="object 109">
              <a:extLst>
                <a:ext uri="{FF2B5EF4-FFF2-40B4-BE49-F238E27FC236}">
                  <a16:creationId xmlns:a16="http://schemas.microsoft.com/office/drawing/2014/main" id="{029E867E-8CF1-4A0D-9331-1667578FB997}"/>
                </a:ext>
              </a:extLst>
            </p:cNvPr>
            <p:cNvSpPr txBox="1"/>
            <p:nvPr/>
          </p:nvSpPr>
          <p:spPr>
            <a:xfrm>
              <a:off x="4294270" y="5208189"/>
              <a:ext cx="516890" cy="104718"/>
            </a:xfrm>
            <a:prstGeom prst="rect">
              <a:avLst/>
            </a:prstGeom>
          </p:spPr>
          <p:txBody>
            <a:bodyPr vert="horz" wrap="square" lIns="0" tIns="12700" rIns="0" bIns="0" rtlCol="0">
              <a:spAutoFit/>
            </a:bodyPr>
            <a:lstStyle/>
            <a:p>
              <a:pPr marL="12700">
                <a:lnSpc>
                  <a:spcPct val="100000"/>
                </a:lnSpc>
                <a:spcBef>
                  <a:spcPts val="100"/>
                </a:spcBef>
              </a:pPr>
              <a:r>
                <a:rPr sz="1000" spc="-65" dirty="0">
                  <a:solidFill>
                    <a:srgbClr val="231F20"/>
                  </a:solidFill>
                  <a:latin typeface="Lucida Sans"/>
                  <a:cs typeface="Lucida Sans"/>
                </a:rPr>
                <a:t>Hipped</a:t>
              </a:r>
              <a:r>
                <a:rPr sz="1000" spc="-80" dirty="0">
                  <a:solidFill>
                    <a:srgbClr val="231F20"/>
                  </a:solidFill>
                  <a:latin typeface="Lucida Sans"/>
                  <a:cs typeface="Lucida Sans"/>
                </a:rPr>
                <a:t> </a:t>
              </a:r>
              <a:r>
                <a:rPr sz="1000" spc="-55" dirty="0">
                  <a:solidFill>
                    <a:srgbClr val="231F20"/>
                  </a:solidFill>
                  <a:latin typeface="Lucida Sans"/>
                  <a:cs typeface="Lucida Sans"/>
                </a:rPr>
                <a:t>en</a:t>
              </a:r>
              <a:r>
                <a:rPr sz="1000" spc="-65" dirty="0">
                  <a:solidFill>
                    <a:srgbClr val="231F20"/>
                  </a:solidFill>
                  <a:latin typeface="Lucida Sans"/>
                  <a:cs typeface="Lucida Sans"/>
                </a:rPr>
                <a:t>d</a:t>
              </a:r>
              <a:endParaRPr sz="1000">
                <a:latin typeface="Lucida Sans"/>
                <a:cs typeface="Lucida Sans"/>
              </a:endParaRPr>
            </a:p>
          </p:txBody>
        </p:sp>
        <p:sp>
          <p:nvSpPr>
            <p:cNvPr id="246" name="object 110">
              <a:extLst>
                <a:ext uri="{FF2B5EF4-FFF2-40B4-BE49-F238E27FC236}">
                  <a16:creationId xmlns:a16="http://schemas.microsoft.com/office/drawing/2014/main" id="{9695EDE4-9835-464A-89EE-2E63C295BFB6}"/>
                </a:ext>
              </a:extLst>
            </p:cNvPr>
            <p:cNvSpPr txBox="1"/>
            <p:nvPr/>
          </p:nvSpPr>
          <p:spPr>
            <a:xfrm>
              <a:off x="4650754" y="5450420"/>
              <a:ext cx="424815" cy="104718"/>
            </a:xfrm>
            <a:prstGeom prst="rect">
              <a:avLst/>
            </a:prstGeom>
          </p:spPr>
          <p:txBody>
            <a:bodyPr vert="horz" wrap="square" lIns="0" tIns="12700" rIns="0" bIns="0" rtlCol="0">
              <a:spAutoFit/>
            </a:bodyPr>
            <a:lstStyle/>
            <a:p>
              <a:pPr marL="12700">
                <a:lnSpc>
                  <a:spcPct val="100000"/>
                </a:lnSpc>
                <a:spcBef>
                  <a:spcPts val="100"/>
                </a:spcBef>
              </a:pPr>
              <a:r>
                <a:rPr sz="1000" spc="-70" dirty="0">
                  <a:solidFill>
                    <a:srgbClr val="231F20"/>
                  </a:solidFill>
                  <a:latin typeface="Lucida Sans"/>
                  <a:cs typeface="Lucida Sans"/>
                </a:rPr>
                <a:t>Hip</a:t>
              </a:r>
              <a:r>
                <a:rPr sz="1000" spc="-80" dirty="0">
                  <a:solidFill>
                    <a:srgbClr val="231F20"/>
                  </a:solidFill>
                  <a:latin typeface="Lucida Sans"/>
                  <a:cs typeface="Lucida Sans"/>
                </a:rPr>
                <a:t> </a:t>
              </a:r>
              <a:r>
                <a:rPr sz="1000" spc="-65" dirty="0">
                  <a:solidFill>
                    <a:srgbClr val="231F20"/>
                  </a:solidFill>
                  <a:latin typeface="Lucida Sans"/>
                  <a:cs typeface="Lucida Sans"/>
                </a:rPr>
                <a:t>r</a:t>
              </a:r>
              <a:r>
                <a:rPr sz="1000" spc="-50" dirty="0">
                  <a:solidFill>
                    <a:srgbClr val="231F20"/>
                  </a:solidFill>
                  <a:latin typeface="Lucida Sans"/>
                  <a:cs typeface="Lucida Sans"/>
                </a:rPr>
                <a:t>afte</a:t>
              </a:r>
              <a:r>
                <a:rPr sz="1000" spc="-45" dirty="0">
                  <a:solidFill>
                    <a:srgbClr val="231F20"/>
                  </a:solidFill>
                  <a:latin typeface="Lucida Sans"/>
                  <a:cs typeface="Lucida Sans"/>
                </a:rPr>
                <a:t>r</a:t>
              </a:r>
              <a:endParaRPr sz="1000">
                <a:latin typeface="Lucida Sans"/>
                <a:cs typeface="Lucida Sans"/>
              </a:endParaRPr>
            </a:p>
          </p:txBody>
        </p:sp>
        <p:sp>
          <p:nvSpPr>
            <p:cNvPr id="247" name="object 111">
              <a:extLst>
                <a:ext uri="{FF2B5EF4-FFF2-40B4-BE49-F238E27FC236}">
                  <a16:creationId xmlns:a16="http://schemas.microsoft.com/office/drawing/2014/main" id="{3005B1A5-8FD4-43CD-8A4C-6AF15B79D9C3}"/>
                </a:ext>
              </a:extLst>
            </p:cNvPr>
            <p:cNvSpPr txBox="1"/>
            <p:nvPr/>
          </p:nvSpPr>
          <p:spPr>
            <a:xfrm>
              <a:off x="5707605" y="3620626"/>
              <a:ext cx="269875" cy="104718"/>
            </a:xfrm>
            <a:prstGeom prst="rect">
              <a:avLst/>
            </a:prstGeom>
          </p:spPr>
          <p:txBody>
            <a:bodyPr vert="horz" wrap="square" lIns="0" tIns="12700" rIns="0" bIns="0" rtlCol="0">
              <a:spAutoFit/>
            </a:bodyPr>
            <a:lstStyle/>
            <a:p>
              <a:pPr marL="12700">
                <a:lnSpc>
                  <a:spcPct val="100000"/>
                </a:lnSpc>
                <a:spcBef>
                  <a:spcPts val="100"/>
                </a:spcBef>
              </a:pPr>
              <a:r>
                <a:rPr sz="1000" spc="-55" dirty="0">
                  <a:solidFill>
                    <a:srgbClr val="231F20"/>
                  </a:solidFill>
                  <a:latin typeface="Lucida Sans"/>
                  <a:cs typeface="Lucida Sans"/>
                </a:rPr>
                <a:t>Purlin</a:t>
              </a:r>
              <a:endParaRPr sz="1000">
                <a:latin typeface="Lucida Sans"/>
                <a:cs typeface="Lucida Sans"/>
              </a:endParaRPr>
            </a:p>
          </p:txBody>
        </p:sp>
        <p:sp>
          <p:nvSpPr>
            <p:cNvPr id="248" name="object 112">
              <a:extLst>
                <a:ext uri="{FF2B5EF4-FFF2-40B4-BE49-F238E27FC236}">
                  <a16:creationId xmlns:a16="http://schemas.microsoft.com/office/drawing/2014/main" id="{3913A9C4-EB42-4F2F-ABDA-87A658F33321}"/>
                </a:ext>
              </a:extLst>
            </p:cNvPr>
            <p:cNvSpPr txBox="1"/>
            <p:nvPr/>
          </p:nvSpPr>
          <p:spPr>
            <a:xfrm>
              <a:off x="6905951" y="4233573"/>
              <a:ext cx="274955" cy="104718"/>
            </a:xfrm>
            <a:prstGeom prst="rect">
              <a:avLst/>
            </a:prstGeom>
          </p:spPr>
          <p:txBody>
            <a:bodyPr vert="horz" wrap="square" lIns="0" tIns="12700" rIns="0" bIns="0" rtlCol="0">
              <a:spAutoFit/>
            </a:bodyPr>
            <a:lstStyle/>
            <a:p>
              <a:pPr marL="12700">
                <a:lnSpc>
                  <a:spcPct val="100000"/>
                </a:lnSpc>
                <a:spcBef>
                  <a:spcPts val="100"/>
                </a:spcBef>
              </a:pPr>
              <a:r>
                <a:rPr sz="1000" spc="-85" dirty="0">
                  <a:solidFill>
                    <a:srgbClr val="231F20"/>
                  </a:solidFill>
                  <a:latin typeface="Lucida Sans"/>
                  <a:cs typeface="Lucida Sans"/>
                </a:rPr>
                <a:t>V</a:t>
              </a:r>
              <a:r>
                <a:rPr sz="1000" spc="-35" dirty="0">
                  <a:solidFill>
                    <a:srgbClr val="231F20"/>
                  </a:solidFill>
                  <a:latin typeface="Lucida Sans"/>
                  <a:cs typeface="Lucida Sans"/>
                </a:rPr>
                <a:t>e</a:t>
              </a:r>
              <a:r>
                <a:rPr sz="1000" spc="-70" dirty="0">
                  <a:solidFill>
                    <a:srgbClr val="231F20"/>
                  </a:solidFill>
                  <a:latin typeface="Lucida Sans"/>
                  <a:cs typeface="Lucida Sans"/>
                </a:rPr>
                <a:t>rg</a:t>
              </a:r>
              <a:r>
                <a:rPr sz="1000" spc="-35" dirty="0">
                  <a:solidFill>
                    <a:srgbClr val="231F20"/>
                  </a:solidFill>
                  <a:latin typeface="Lucida Sans"/>
                  <a:cs typeface="Lucida Sans"/>
                </a:rPr>
                <a:t>e</a:t>
              </a:r>
              <a:endParaRPr sz="1000">
                <a:latin typeface="Lucida Sans"/>
                <a:cs typeface="Lucida Sans"/>
              </a:endParaRPr>
            </a:p>
          </p:txBody>
        </p:sp>
        <p:sp>
          <p:nvSpPr>
            <p:cNvPr id="249" name="object 113">
              <a:extLst>
                <a:ext uri="{FF2B5EF4-FFF2-40B4-BE49-F238E27FC236}">
                  <a16:creationId xmlns:a16="http://schemas.microsoft.com/office/drawing/2014/main" id="{44FEFBF8-66D6-454C-90DE-C09DC0F3D3C1}"/>
                </a:ext>
              </a:extLst>
            </p:cNvPr>
            <p:cNvSpPr txBox="1"/>
            <p:nvPr/>
          </p:nvSpPr>
          <p:spPr>
            <a:xfrm>
              <a:off x="6238847" y="3806143"/>
              <a:ext cx="989965" cy="249713"/>
            </a:xfrm>
            <a:prstGeom prst="rect">
              <a:avLst/>
            </a:prstGeom>
          </p:spPr>
          <p:txBody>
            <a:bodyPr vert="horz" wrap="square" lIns="0" tIns="12700" rIns="0" bIns="0" rtlCol="0">
              <a:spAutoFit/>
            </a:bodyPr>
            <a:lstStyle/>
            <a:p>
              <a:pPr marL="12700">
                <a:lnSpc>
                  <a:spcPct val="100000"/>
                </a:lnSpc>
                <a:spcBef>
                  <a:spcPts val="100"/>
                </a:spcBef>
              </a:pPr>
              <a:r>
                <a:rPr sz="1000" spc="-90" dirty="0">
                  <a:solidFill>
                    <a:srgbClr val="231F20"/>
                  </a:solidFill>
                  <a:latin typeface="Lucida Sans"/>
                  <a:cs typeface="Lucida Sans"/>
                </a:rPr>
                <a:t>V</a:t>
              </a:r>
              <a:r>
                <a:rPr sz="1000" spc="-40" dirty="0">
                  <a:solidFill>
                    <a:srgbClr val="231F20"/>
                  </a:solidFill>
                  <a:latin typeface="Lucida Sans"/>
                  <a:cs typeface="Lucida Sans"/>
                </a:rPr>
                <a:t>a</a:t>
              </a:r>
              <a:r>
                <a:rPr sz="1000" spc="-50" dirty="0">
                  <a:solidFill>
                    <a:srgbClr val="231F20"/>
                  </a:solidFill>
                  <a:latin typeface="Lucida Sans"/>
                  <a:cs typeface="Lucida Sans"/>
                </a:rPr>
                <a:t>lle</a:t>
              </a:r>
              <a:r>
                <a:rPr sz="1000" spc="-60" dirty="0">
                  <a:solidFill>
                    <a:srgbClr val="231F20"/>
                  </a:solidFill>
                  <a:latin typeface="Lucida Sans"/>
                  <a:cs typeface="Lucida Sans"/>
                </a:rPr>
                <a:t>y</a:t>
              </a:r>
              <a:r>
                <a:rPr sz="1000" spc="-90" dirty="0">
                  <a:solidFill>
                    <a:srgbClr val="231F20"/>
                  </a:solidFill>
                  <a:latin typeface="Lucida Sans"/>
                  <a:cs typeface="Lucida Sans"/>
                </a:rPr>
                <a:t> </a:t>
              </a:r>
              <a:r>
                <a:rPr sz="1000" spc="-50" dirty="0">
                  <a:solidFill>
                    <a:srgbClr val="231F20"/>
                  </a:solidFill>
                  <a:latin typeface="Lucida Sans"/>
                  <a:cs typeface="Lucida Sans"/>
                </a:rPr>
                <a:t>rafte</a:t>
              </a:r>
              <a:r>
                <a:rPr sz="1000" spc="-45" dirty="0">
                  <a:solidFill>
                    <a:srgbClr val="231F20"/>
                  </a:solidFill>
                  <a:latin typeface="Lucida Sans"/>
                  <a:cs typeface="Lucida Sans"/>
                </a:rPr>
                <a:t>r</a:t>
              </a:r>
              <a:endParaRPr sz="1000" dirty="0">
                <a:latin typeface="Lucida Sans"/>
                <a:cs typeface="Lucida Sans"/>
              </a:endParaRPr>
            </a:p>
            <a:p>
              <a:pPr marL="226695">
                <a:lnSpc>
                  <a:spcPct val="100000"/>
                </a:lnSpc>
                <a:spcBef>
                  <a:spcPts val="590"/>
                </a:spcBef>
              </a:pPr>
              <a:r>
                <a:rPr sz="1000" spc="-60" dirty="0">
                  <a:solidFill>
                    <a:srgbClr val="231F20"/>
                  </a:solidFill>
                  <a:latin typeface="Lucida Sans"/>
                  <a:cs typeface="Lucida Sans"/>
                </a:rPr>
                <a:t>Cripple</a:t>
              </a:r>
              <a:r>
                <a:rPr sz="1000" spc="-80" dirty="0">
                  <a:solidFill>
                    <a:srgbClr val="231F20"/>
                  </a:solidFill>
                  <a:latin typeface="Lucida Sans"/>
                  <a:cs typeface="Lucida Sans"/>
                </a:rPr>
                <a:t> </a:t>
              </a:r>
              <a:r>
                <a:rPr sz="1000" spc="-65" dirty="0">
                  <a:solidFill>
                    <a:srgbClr val="231F20"/>
                  </a:solidFill>
                  <a:latin typeface="Lucida Sans"/>
                  <a:cs typeface="Lucida Sans"/>
                </a:rPr>
                <a:t>jack</a:t>
              </a:r>
              <a:r>
                <a:rPr sz="1000" spc="-80" dirty="0">
                  <a:solidFill>
                    <a:srgbClr val="231F20"/>
                  </a:solidFill>
                  <a:latin typeface="Lucida Sans"/>
                  <a:cs typeface="Lucida Sans"/>
                </a:rPr>
                <a:t> </a:t>
              </a:r>
              <a:r>
                <a:rPr sz="1000" spc="-60" dirty="0">
                  <a:solidFill>
                    <a:srgbClr val="231F20"/>
                  </a:solidFill>
                  <a:latin typeface="Lucida Sans"/>
                  <a:cs typeface="Lucida Sans"/>
                </a:rPr>
                <a:t>r</a:t>
              </a:r>
              <a:r>
                <a:rPr sz="1000" spc="-55" dirty="0">
                  <a:solidFill>
                    <a:srgbClr val="231F20"/>
                  </a:solidFill>
                  <a:latin typeface="Lucida Sans"/>
                  <a:cs typeface="Lucida Sans"/>
                </a:rPr>
                <a:t>a</a:t>
              </a:r>
              <a:r>
                <a:rPr sz="1000" spc="-50" dirty="0">
                  <a:solidFill>
                    <a:srgbClr val="231F20"/>
                  </a:solidFill>
                  <a:latin typeface="Lucida Sans"/>
                  <a:cs typeface="Lucida Sans"/>
                </a:rPr>
                <a:t>fter</a:t>
              </a:r>
              <a:endParaRPr sz="1000" dirty="0">
                <a:latin typeface="Lucida Sans"/>
                <a:cs typeface="Lucida Sans"/>
              </a:endParaRPr>
            </a:p>
          </p:txBody>
        </p:sp>
        <p:sp>
          <p:nvSpPr>
            <p:cNvPr id="250" name="object 114">
              <a:extLst>
                <a:ext uri="{FF2B5EF4-FFF2-40B4-BE49-F238E27FC236}">
                  <a16:creationId xmlns:a16="http://schemas.microsoft.com/office/drawing/2014/main" id="{94EBB7F7-AAFE-40E3-9A95-A7F26D112753}"/>
                </a:ext>
              </a:extLst>
            </p:cNvPr>
            <p:cNvSpPr txBox="1"/>
            <p:nvPr/>
          </p:nvSpPr>
          <p:spPr>
            <a:xfrm>
              <a:off x="5205529" y="3236780"/>
              <a:ext cx="908685" cy="359263"/>
            </a:xfrm>
            <a:prstGeom prst="rect">
              <a:avLst/>
            </a:prstGeom>
          </p:spPr>
          <p:txBody>
            <a:bodyPr vert="horz" wrap="square" lIns="0" tIns="58419" rIns="0" bIns="0" rtlCol="0">
              <a:spAutoFit/>
            </a:bodyPr>
            <a:lstStyle/>
            <a:p>
              <a:pPr marL="12700">
                <a:lnSpc>
                  <a:spcPct val="100000"/>
                </a:lnSpc>
                <a:spcBef>
                  <a:spcPts val="459"/>
                </a:spcBef>
              </a:pPr>
              <a:r>
                <a:rPr sz="1000" spc="-60" dirty="0">
                  <a:solidFill>
                    <a:srgbClr val="231F20"/>
                  </a:solidFill>
                  <a:latin typeface="Lucida Sans"/>
                  <a:cs typeface="Lucida Sans"/>
                </a:rPr>
                <a:t>Ridge</a:t>
              </a:r>
              <a:r>
                <a:rPr sz="1000" spc="-80" dirty="0">
                  <a:solidFill>
                    <a:srgbClr val="231F20"/>
                  </a:solidFill>
                  <a:latin typeface="Lucida Sans"/>
                  <a:cs typeface="Lucida Sans"/>
                </a:rPr>
                <a:t> </a:t>
              </a:r>
              <a:r>
                <a:rPr sz="1000" spc="-55" dirty="0">
                  <a:solidFill>
                    <a:srgbClr val="231F20"/>
                  </a:solidFill>
                  <a:latin typeface="Lucida Sans"/>
                  <a:cs typeface="Lucida Sans"/>
                </a:rPr>
                <a:t>board</a:t>
              </a:r>
              <a:br>
                <a:rPr lang="en-US" sz="1000" spc="-55" dirty="0">
                  <a:solidFill>
                    <a:srgbClr val="231F20"/>
                  </a:solidFill>
                  <a:latin typeface="Lucida Sans"/>
                  <a:cs typeface="Lucida Sans"/>
                </a:rPr>
              </a:br>
              <a:endParaRPr sz="1000" dirty="0">
                <a:latin typeface="Lucida Sans"/>
                <a:cs typeface="Lucida Sans"/>
              </a:endParaRPr>
            </a:p>
            <a:p>
              <a:pPr marL="248920">
                <a:lnSpc>
                  <a:spcPct val="100000"/>
                </a:lnSpc>
                <a:spcBef>
                  <a:spcPts val="355"/>
                </a:spcBef>
              </a:pPr>
              <a:r>
                <a:rPr lang="en-US" sz="1000" spc="-80" dirty="0">
                  <a:solidFill>
                    <a:srgbClr val="231F20"/>
                  </a:solidFill>
                  <a:latin typeface="Lucida Sans"/>
                  <a:cs typeface="Lucida Sans"/>
                </a:rPr>
                <a:t>        </a:t>
              </a:r>
              <a:r>
                <a:rPr sz="1000" spc="-80" dirty="0">
                  <a:solidFill>
                    <a:srgbClr val="231F20"/>
                  </a:solidFill>
                  <a:latin typeface="Lucida Sans"/>
                  <a:cs typeface="Lucida Sans"/>
                </a:rPr>
                <a:t>Common </a:t>
              </a:r>
              <a:r>
                <a:rPr sz="1000" spc="-65" dirty="0">
                  <a:solidFill>
                    <a:srgbClr val="231F20"/>
                  </a:solidFill>
                  <a:latin typeface="Lucida Sans"/>
                  <a:cs typeface="Lucida Sans"/>
                </a:rPr>
                <a:t>r</a:t>
              </a:r>
              <a:r>
                <a:rPr sz="1000" spc="-50" dirty="0">
                  <a:solidFill>
                    <a:srgbClr val="231F20"/>
                  </a:solidFill>
                  <a:latin typeface="Lucida Sans"/>
                  <a:cs typeface="Lucida Sans"/>
                </a:rPr>
                <a:t>afte</a:t>
              </a:r>
              <a:r>
                <a:rPr sz="1000" spc="-45" dirty="0">
                  <a:solidFill>
                    <a:srgbClr val="231F20"/>
                  </a:solidFill>
                  <a:latin typeface="Lucida Sans"/>
                  <a:cs typeface="Lucida Sans"/>
                </a:rPr>
                <a:t>r</a:t>
              </a:r>
              <a:endParaRPr sz="1000" dirty="0">
                <a:latin typeface="Lucida Sans"/>
                <a:cs typeface="Lucida Sans"/>
              </a:endParaRPr>
            </a:p>
          </p:txBody>
        </p:sp>
        <p:sp>
          <p:nvSpPr>
            <p:cNvPr id="251" name="object 115">
              <a:extLst>
                <a:ext uri="{FF2B5EF4-FFF2-40B4-BE49-F238E27FC236}">
                  <a16:creationId xmlns:a16="http://schemas.microsoft.com/office/drawing/2014/main" id="{41387D31-D146-4EF5-AD4A-554EE4C32460}"/>
                </a:ext>
              </a:extLst>
            </p:cNvPr>
            <p:cNvSpPr/>
            <p:nvPr/>
          </p:nvSpPr>
          <p:spPr>
            <a:xfrm>
              <a:off x="4373409" y="3406923"/>
              <a:ext cx="2557780" cy="2080895"/>
            </a:xfrm>
            <a:custGeom>
              <a:avLst/>
              <a:gdLst/>
              <a:ahLst/>
              <a:cxnLst/>
              <a:rect l="l" t="t" r="r" b="b"/>
              <a:pathLst>
                <a:path w="2557779" h="2080895">
                  <a:moveTo>
                    <a:pt x="835660" y="0"/>
                  </a:moveTo>
                  <a:lnTo>
                    <a:pt x="742988" y="97358"/>
                  </a:lnTo>
                </a:path>
                <a:path w="2557779" h="2080895">
                  <a:moveTo>
                    <a:pt x="1087551" y="167474"/>
                  </a:moveTo>
                  <a:lnTo>
                    <a:pt x="782612" y="274193"/>
                  </a:lnTo>
                </a:path>
                <a:path w="2557779" h="2080895">
                  <a:moveTo>
                    <a:pt x="1337589" y="335203"/>
                  </a:moveTo>
                  <a:lnTo>
                    <a:pt x="910704" y="502907"/>
                  </a:lnTo>
                </a:path>
                <a:path w="2557779" h="2080895">
                  <a:moveTo>
                    <a:pt x="1843430" y="475792"/>
                  </a:moveTo>
                  <a:lnTo>
                    <a:pt x="1459560" y="850519"/>
                  </a:lnTo>
                </a:path>
                <a:path w="2557779" h="2080895">
                  <a:moveTo>
                    <a:pt x="2055139" y="670064"/>
                  </a:moveTo>
                  <a:lnTo>
                    <a:pt x="1578495" y="908456"/>
                  </a:lnTo>
                </a:path>
                <a:path w="2557779" h="2080895">
                  <a:moveTo>
                    <a:pt x="2557297" y="963358"/>
                  </a:moveTo>
                  <a:lnTo>
                    <a:pt x="2514625" y="1070051"/>
                  </a:lnTo>
                </a:path>
                <a:path w="2557779" h="2080895">
                  <a:moveTo>
                    <a:pt x="1699056" y="1893785"/>
                  </a:moveTo>
                  <a:lnTo>
                    <a:pt x="1849869" y="1585391"/>
                  </a:lnTo>
                </a:path>
                <a:path w="2557779" h="2080895">
                  <a:moveTo>
                    <a:pt x="203250" y="880999"/>
                  </a:moveTo>
                  <a:lnTo>
                    <a:pt x="483793" y="835279"/>
                  </a:lnTo>
                </a:path>
                <a:path w="2557779" h="2080895">
                  <a:moveTo>
                    <a:pt x="209359" y="1121918"/>
                  </a:moveTo>
                  <a:lnTo>
                    <a:pt x="416712" y="1152385"/>
                  </a:lnTo>
                </a:path>
                <a:path w="2557779" h="2080895">
                  <a:moveTo>
                    <a:pt x="0" y="1485353"/>
                  </a:moveTo>
                  <a:lnTo>
                    <a:pt x="367931" y="1362798"/>
                  </a:lnTo>
                </a:path>
                <a:path w="2557779" h="2080895">
                  <a:moveTo>
                    <a:pt x="50952" y="1672170"/>
                  </a:moveTo>
                  <a:lnTo>
                    <a:pt x="544779" y="1487805"/>
                  </a:lnTo>
                </a:path>
                <a:path w="2557779" h="2080895">
                  <a:moveTo>
                    <a:pt x="950341" y="1679917"/>
                  </a:moveTo>
                  <a:lnTo>
                    <a:pt x="704862" y="2080895"/>
                  </a:lnTo>
                </a:path>
              </a:pathLst>
            </a:custGeom>
            <a:ln w="6350">
              <a:solidFill>
                <a:srgbClr val="231F20"/>
              </a:solidFill>
            </a:ln>
          </p:spPr>
          <p:txBody>
            <a:bodyPr wrap="square" lIns="0" tIns="0" rIns="0" bIns="0" rtlCol="0"/>
            <a:lstStyle/>
            <a:p>
              <a:endParaRPr sz="1000"/>
            </a:p>
          </p:txBody>
        </p:sp>
      </p:grpSp>
    </p:spTree>
    <p:extLst>
      <p:ext uri="{BB962C8B-B14F-4D97-AF65-F5344CB8AC3E}">
        <p14:creationId xmlns:p14="http://schemas.microsoft.com/office/powerpoint/2010/main" val="7984234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0F628-A966-BA42-B7EB-259BF0565DE0}"/>
              </a:ext>
            </a:extLst>
          </p:cNvPr>
          <p:cNvSpPr>
            <a:spLocks noGrp="1"/>
          </p:cNvSpPr>
          <p:nvPr>
            <p:ph type="title"/>
          </p:nvPr>
        </p:nvSpPr>
        <p:spPr/>
        <p:txBody>
          <a:bodyPr/>
          <a:lstStyle/>
          <a:p>
            <a:r>
              <a:rPr lang="en-US" dirty="0"/>
              <a:t>Truss roofs</a:t>
            </a:r>
          </a:p>
        </p:txBody>
      </p:sp>
      <p:sp>
        <p:nvSpPr>
          <p:cNvPr id="4" name="TextBox 3">
            <a:extLst>
              <a:ext uri="{FF2B5EF4-FFF2-40B4-BE49-F238E27FC236}">
                <a16:creationId xmlns:a16="http://schemas.microsoft.com/office/drawing/2014/main" id="{3B1FFC28-B04B-924B-9191-408B14956D98}"/>
              </a:ext>
            </a:extLst>
          </p:cNvPr>
          <p:cNvSpPr txBox="1"/>
          <p:nvPr/>
        </p:nvSpPr>
        <p:spPr>
          <a:xfrm>
            <a:off x="410872" y="1556792"/>
            <a:ext cx="7401488" cy="707886"/>
          </a:xfrm>
          <a:prstGeom prst="rect">
            <a:avLst/>
          </a:prstGeom>
          <a:noFill/>
        </p:spPr>
        <p:txBody>
          <a:bodyPr wrap="square" rtlCol="0">
            <a:spAutoFit/>
          </a:bodyPr>
          <a:lstStyle/>
          <a:p>
            <a:r>
              <a:rPr lang="en-US" dirty="0"/>
              <a:t>Trusses are available in many formats to suit the end user, the span and the loads imposed. </a:t>
            </a:r>
          </a:p>
        </p:txBody>
      </p:sp>
      <p:grpSp>
        <p:nvGrpSpPr>
          <p:cNvPr id="5" name="object 11">
            <a:extLst>
              <a:ext uri="{FF2B5EF4-FFF2-40B4-BE49-F238E27FC236}">
                <a16:creationId xmlns:a16="http://schemas.microsoft.com/office/drawing/2014/main" id="{9FFC3196-DB9E-460C-80D5-785372F5C91A}"/>
              </a:ext>
            </a:extLst>
          </p:cNvPr>
          <p:cNvGrpSpPr/>
          <p:nvPr/>
        </p:nvGrpSpPr>
        <p:grpSpPr>
          <a:xfrm>
            <a:off x="5580112" y="4725144"/>
            <a:ext cx="2099945" cy="231140"/>
            <a:chOff x="4775443" y="7672744"/>
            <a:chExt cx="2099945" cy="231140"/>
          </a:xfrm>
        </p:grpSpPr>
        <p:sp>
          <p:nvSpPr>
            <p:cNvPr id="6" name="object 12">
              <a:extLst>
                <a:ext uri="{FF2B5EF4-FFF2-40B4-BE49-F238E27FC236}">
                  <a16:creationId xmlns:a16="http://schemas.microsoft.com/office/drawing/2014/main" id="{90100F98-4D92-4AD6-A6B1-BEA139E457A0}"/>
                </a:ext>
              </a:extLst>
            </p:cNvPr>
            <p:cNvSpPr/>
            <p:nvPr/>
          </p:nvSpPr>
          <p:spPr>
            <a:xfrm>
              <a:off x="5476727" y="7675004"/>
              <a:ext cx="372745" cy="226060"/>
            </a:xfrm>
            <a:custGeom>
              <a:avLst/>
              <a:gdLst/>
              <a:ahLst/>
              <a:cxnLst/>
              <a:rect l="l" t="t" r="r" b="b"/>
              <a:pathLst>
                <a:path w="372745" h="226059">
                  <a:moveTo>
                    <a:pt x="9664" y="0"/>
                  </a:moveTo>
                  <a:lnTo>
                    <a:pt x="0" y="16764"/>
                  </a:lnTo>
                  <a:lnTo>
                    <a:pt x="362800" y="226060"/>
                  </a:lnTo>
                  <a:lnTo>
                    <a:pt x="372465" y="209308"/>
                  </a:lnTo>
                  <a:lnTo>
                    <a:pt x="9664" y="0"/>
                  </a:lnTo>
                  <a:close/>
                </a:path>
              </a:pathLst>
            </a:custGeom>
            <a:solidFill>
              <a:srgbClr val="E0BC8A"/>
            </a:solidFill>
          </p:spPr>
          <p:txBody>
            <a:bodyPr wrap="square" lIns="0" tIns="0" rIns="0" bIns="0" rtlCol="0"/>
            <a:lstStyle/>
            <a:p>
              <a:endParaRPr sz="1000"/>
            </a:p>
          </p:txBody>
        </p:sp>
        <p:sp>
          <p:nvSpPr>
            <p:cNvPr id="7" name="object 13">
              <a:extLst>
                <a:ext uri="{FF2B5EF4-FFF2-40B4-BE49-F238E27FC236}">
                  <a16:creationId xmlns:a16="http://schemas.microsoft.com/office/drawing/2014/main" id="{5A4FE54A-DA47-43AC-B878-E77550CD94E1}"/>
                </a:ext>
              </a:extLst>
            </p:cNvPr>
            <p:cNvSpPr/>
            <p:nvPr/>
          </p:nvSpPr>
          <p:spPr>
            <a:xfrm>
              <a:off x="5476727" y="7675004"/>
              <a:ext cx="372745" cy="226060"/>
            </a:xfrm>
            <a:custGeom>
              <a:avLst/>
              <a:gdLst/>
              <a:ahLst/>
              <a:cxnLst/>
              <a:rect l="l" t="t" r="r" b="b"/>
              <a:pathLst>
                <a:path w="372745" h="226059">
                  <a:moveTo>
                    <a:pt x="362800" y="226060"/>
                  </a:moveTo>
                  <a:lnTo>
                    <a:pt x="0" y="16764"/>
                  </a:lnTo>
                  <a:lnTo>
                    <a:pt x="9664" y="0"/>
                  </a:lnTo>
                  <a:lnTo>
                    <a:pt x="372465" y="209308"/>
                  </a:lnTo>
                  <a:lnTo>
                    <a:pt x="362800" y="226060"/>
                  </a:lnTo>
                  <a:close/>
                </a:path>
              </a:pathLst>
            </a:custGeom>
            <a:ln w="4521">
              <a:solidFill>
                <a:srgbClr val="231F20"/>
              </a:solidFill>
            </a:ln>
          </p:spPr>
          <p:txBody>
            <a:bodyPr wrap="square" lIns="0" tIns="0" rIns="0" bIns="0" rtlCol="0"/>
            <a:lstStyle/>
            <a:p>
              <a:endParaRPr sz="1000"/>
            </a:p>
          </p:txBody>
        </p:sp>
        <p:sp>
          <p:nvSpPr>
            <p:cNvPr id="9" name="object 14">
              <a:extLst>
                <a:ext uri="{FF2B5EF4-FFF2-40B4-BE49-F238E27FC236}">
                  <a16:creationId xmlns:a16="http://schemas.microsoft.com/office/drawing/2014/main" id="{2EB14B21-B1B9-4C6E-8317-C029B0F0131A}"/>
                </a:ext>
              </a:extLst>
            </p:cNvPr>
            <p:cNvSpPr/>
            <p:nvPr/>
          </p:nvSpPr>
          <p:spPr>
            <a:xfrm>
              <a:off x="5130449" y="7675004"/>
              <a:ext cx="372745" cy="226060"/>
            </a:xfrm>
            <a:custGeom>
              <a:avLst/>
              <a:gdLst/>
              <a:ahLst/>
              <a:cxnLst/>
              <a:rect l="l" t="t" r="r" b="b"/>
              <a:pathLst>
                <a:path w="372745" h="226059">
                  <a:moveTo>
                    <a:pt x="9664" y="0"/>
                  </a:moveTo>
                  <a:lnTo>
                    <a:pt x="0" y="16764"/>
                  </a:lnTo>
                  <a:lnTo>
                    <a:pt x="362800" y="226060"/>
                  </a:lnTo>
                  <a:lnTo>
                    <a:pt x="372465" y="209308"/>
                  </a:lnTo>
                  <a:lnTo>
                    <a:pt x="9664" y="0"/>
                  </a:lnTo>
                  <a:close/>
                </a:path>
              </a:pathLst>
            </a:custGeom>
            <a:solidFill>
              <a:srgbClr val="E0BC8A"/>
            </a:solidFill>
          </p:spPr>
          <p:txBody>
            <a:bodyPr wrap="square" lIns="0" tIns="0" rIns="0" bIns="0" rtlCol="0"/>
            <a:lstStyle/>
            <a:p>
              <a:endParaRPr sz="1000"/>
            </a:p>
          </p:txBody>
        </p:sp>
        <p:sp>
          <p:nvSpPr>
            <p:cNvPr id="10" name="object 15">
              <a:extLst>
                <a:ext uri="{FF2B5EF4-FFF2-40B4-BE49-F238E27FC236}">
                  <a16:creationId xmlns:a16="http://schemas.microsoft.com/office/drawing/2014/main" id="{35EF16C4-8AC1-4B07-8E60-8ACF00065002}"/>
                </a:ext>
              </a:extLst>
            </p:cNvPr>
            <p:cNvSpPr/>
            <p:nvPr/>
          </p:nvSpPr>
          <p:spPr>
            <a:xfrm>
              <a:off x="5130449" y="7675004"/>
              <a:ext cx="372745" cy="226060"/>
            </a:xfrm>
            <a:custGeom>
              <a:avLst/>
              <a:gdLst/>
              <a:ahLst/>
              <a:cxnLst/>
              <a:rect l="l" t="t" r="r" b="b"/>
              <a:pathLst>
                <a:path w="372745" h="226059">
                  <a:moveTo>
                    <a:pt x="362800" y="226060"/>
                  </a:moveTo>
                  <a:lnTo>
                    <a:pt x="0" y="16764"/>
                  </a:lnTo>
                  <a:lnTo>
                    <a:pt x="9664" y="0"/>
                  </a:lnTo>
                  <a:lnTo>
                    <a:pt x="372465" y="209308"/>
                  </a:lnTo>
                  <a:lnTo>
                    <a:pt x="362800" y="226060"/>
                  </a:lnTo>
                  <a:close/>
                </a:path>
              </a:pathLst>
            </a:custGeom>
            <a:ln w="4521">
              <a:solidFill>
                <a:srgbClr val="231F20"/>
              </a:solidFill>
            </a:ln>
          </p:spPr>
          <p:txBody>
            <a:bodyPr wrap="square" lIns="0" tIns="0" rIns="0" bIns="0" rtlCol="0"/>
            <a:lstStyle/>
            <a:p>
              <a:endParaRPr sz="1000"/>
            </a:p>
          </p:txBody>
        </p:sp>
        <p:sp>
          <p:nvSpPr>
            <p:cNvPr id="11" name="object 16">
              <a:extLst>
                <a:ext uri="{FF2B5EF4-FFF2-40B4-BE49-F238E27FC236}">
                  <a16:creationId xmlns:a16="http://schemas.microsoft.com/office/drawing/2014/main" id="{BF8C5877-4754-4A34-A6EF-86A58333F8DB}"/>
                </a:ext>
              </a:extLst>
            </p:cNvPr>
            <p:cNvSpPr/>
            <p:nvPr/>
          </p:nvSpPr>
          <p:spPr>
            <a:xfrm>
              <a:off x="4777704" y="7675004"/>
              <a:ext cx="372745" cy="226060"/>
            </a:xfrm>
            <a:custGeom>
              <a:avLst/>
              <a:gdLst/>
              <a:ahLst/>
              <a:cxnLst/>
              <a:rect l="l" t="t" r="r" b="b"/>
              <a:pathLst>
                <a:path w="372745" h="226059">
                  <a:moveTo>
                    <a:pt x="9664" y="0"/>
                  </a:moveTo>
                  <a:lnTo>
                    <a:pt x="0" y="16764"/>
                  </a:lnTo>
                  <a:lnTo>
                    <a:pt x="362800" y="226060"/>
                  </a:lnTo>
                  <a:lnTo>
                    <a:pt x="372465" y="209308"/>
                  </a:lnTo>
                  <a:lnTo>
                    <a:pt x="9664" y="0"/>
                  </a:lnTo>
                  <a:close/>
                </a:path>
              </a:pathLst>
            </a:custGeom>
            <a:solidFill>
              <a:srgbClr val="E0BC8A"/>
            </a:solidFill>
          </p:spPr>
          <p:txBody>
            <a:bodyPr wrap="square" lIns="0" tIns="0" rIns="0" bIns="0" rtlCol="0"/>
            <a:lstStyle/>
            <a:p>
              <a:endParaRPr sz="1000"/>
            </a:p>
          </p:txBody>
        </p:sp>
        <p:sp>
          <p:nvSpPr>
            <p:cNvPr id="12" name="object 17">
              <a:extLst>
                <a:ext uri="{FF2B5EF4-FFF2-40B4-BE49-F238E27FC236}">
                  <a16:creationId xmlns:a16="http://schemas.microsoft.com/office/drawing/2014/main" id="{9A76A71E-E2AB-4F0D-8BBE-59202D4A2EC1}"/>
                </a:ext>
              </a:extLst>
            </p:cNvPr>
            <p:cNvSpPr/>
            <p:nvPr/>
          </p:nvSpPr>
          <p:spPr>
            <a:xfrm>
              <a:off x="4777704" y="7675004"/>
              <a:ext cx="372745" cy="226060"/>
            </a:xfrm>
            <a:custGeom>
              <a:avLst/>
              <a:gdLst/>
              <a:ahLst/>
              <a:cxnLst/>
              <a:rect l="l" t="t" r="r" b="b"/>
              <a:pathLst>
                <a:path w="372745" h="226059">
                  <a:moveTo>
                    <a:pt x="362800" y="226060"/>
                  </a:moveTo>
                  <a:lnTo>
                    <a:pt x="0" y="16764"/>
                  </a:lnTo>
                  <a:lnTo>
                    <a:pt x="9664" y="0"/>
                  </a:lnTo>
                  <a:lnTo>
                    <a:pt x="372465" y="209308"/>
                  </a:lnTo>
                  <a:lnTo>
                    <a:pt x="362800" y="226060"/>
                  </a:lnTo>
                  <a:close/>
                </a:path>
              </a:pathLst>
            </a:custGeom>
            <a:ln w="4521">
              <a:solidFill>
                <a:srgbClr val="231F20"/>
              </a:solidFill>
            </a:ln>
          </p:spPr>
          <p:txBody>
            <a:bodyPr wrap="square" lIns="0" tIns="0" rIns="0" bIns="0" rtlCol="0"/>
            <a:lstStyle/>
            <a:p>
              <a:endParaRPr sz="1000"/>
            </a:p>
          </p:txBody>
        </p:sp>
        <p:sp>
          <p:nvSpPr>
            <p:cNvPr id="13" name="object 18">
              <a:extLst>
                <a:ext uri="{FF2B5EF4-FFF2-40B4-BE49-F238E27FC236}">
                  <a16:creationId xmlns:a16="http://schemas.microsoft.com/office/drawing/2014/main" id="{55ACE209-0D03-4101-947A-C59A7BA6689A}"/>
                </a:ext>
              </a:extLst>
            </p:cNvPr>
            <p:cNvSpPr/>
            <p:nvPr/>
          </p:nvSpPr>
          <p:spPr>
            <a:xfrm>
              <a:off x="6152151" y="7675004"/>
              <a:ext cx="372745" cy="226060"/>
            </a:xfrm>
            <a:custGeom>
              <a:avLst/>
              <a:gdLst/>
              <a:ahLst/>
              <a:cxnLst/>
              <a:rect l="l" t="t" r="r" b="b"/>
              <a:pathLst>
                <a:path w="372745" h="226059">
                  <a:moveTo>
                    <a:pt x="362813" y="0"/>
                  </a:moveTo>
                  <a:lnTo>
                    <a:pt x="0" y="209308"/>
                  </a:lnTo>
                  <a:lnTo>
                    <a:pt x="9664" y="226060"/>
                  </a:lnTo>
                  <a:lnTo>
                    <a:pt x="372478" y="16764"/>
                  </a:lnTo>
                  <a:lnTo>
                    <a:pt x="362813" y="0"/>
                  </a:lnTo>
                  <a:close/>
                </a:path>
              </a:pathLst>
            </a:custGeom>
            <a:solidFill>
              <a:srgbClr val="E0BC8A"/>
            </a:solidFill>
          </p:spPr>
          <p:txBody>
            <a:bodyPr wrap="square" lIns="0" tIns="0" rIns="0" bIns="0" rtlCol="0"/>
            <a:lstStyle/>
            <a:p>
              <a:endParaRPr sz="1000"/>
            </a:p>
          </p:txBody>
        </p:sp>
        <p:sp>
          <p:nvSpPr>
            <p:cNvPr id="14" name="object 19">
              <a:extLst>
                <a:ext uri="{FF2B5EF4-FFF2-40B4-BE49-F238E27FC236}">
                  <a16:creationId xmlns:a16="http://schemas.microsoft.com/office/drawing/2014/main" id="{11A8FBF3-8160-4BDA-951A-D73F3D4CEC7C}"/>
                </a:ext>
              </a:extLst>
            </p:cNvPr>
            <p:cNvSpPr/>
            <p:nvPr/>
          </p:nvSpPr>
          <p:spPr>
            <a:xfrm>
              <a:off x="6152151" y="7675004"/>
              <a:ext cx="372745" cy="226060"/>
            </a:xfrm>
            <a:custGeom>
              <a:avLst/>
              <a:gdLst/>
              <a:ahLst/>
              <a:cxnLst/>
              <a:rect l="l" t="t" r="r" b="b"/>
              <a:pathLst>
                <a:path w="372745" h="226059">
                  <a:moveTo>
                    <a:pt x="9664" y="226060"/>
                  </a:moveTo>
                  <a:lnTo>
                    <a:pt x="372478" y="16764"/>
                  </a:lnTo>
                  <a:lnTo>
                    <a:pt x="362813" y="0"/>
                  </a:lnTo>
                  <a:lnTo>
                    <a:pt x="0" y="209308"/>
                  </a:lnTo>
                  <a:lnTo>
                    <a:pt x="9664" y="226060"/>
                  </a:lnTo>
                  <a:close/>
                </a:path>
              </a:pathLst>
            </a:custGeom>
            <a:ln w="4521">
              <a:solidFill>
                <a:srgbClr val="231F20"/>
              </a:solidFill>
            </a:ln>
          </p:spPr>
          <p:txBody>
            <a:bodyPr wrap="square" lIns="0" tIns="0" rIns="0" bIns="0" rtlCol="0"/>
            <a:lstStyle/>
            <a:p>
              <a:endParaRPr sz="1000"/>
            </a:p>
          </p:txBody>
        </p:sp>
        <p:sp>
          <p:nvSpPr>
            <p:cNvPr id="15" name="object 20">
              <a:extLst>
                <a:ext uri="{FF2B5EF4-FFF2-40B4-BE49-F238E27FC236}">
                  <a16:creationId xmlns:a16="http://schemas.microsoft.com/office/drawing/2014/main" id="{08F60741-9EC0-406D-A471-F081C8568B5D}"/>
                </a:ext>
              </a:extLst>
            </p:cNvPr>
            <p:cNvSpPr/>
            <p:nvPr/>
          </p:nvSpPr>
          <p:spPr>
            <a:xfrm>
              <a:off x="5801549" y="7675004"/>
              <a:ext cx="372745" cy="226060"/>
            </a:xfrm>
            <a:custGeom>
              <a:avLst/>
              <a:gdLst/>
              <a:ahLst/>
              <a:cxnLst/>
              <a:rect l="l" t="t" r="r" b="b"/>
              <a:pathLst>
                <a:path w="372745" h="226059">
                  <a:moveTo>
                    <a:pt x="362813" y="0"/>
                  </a:moveTo>
                  <a:lnTo>
                    <a:pt x="0" y="209308"/>
                  </a:lnTo>
                  <a:lnTo>
                    <a:pt x="9664" y="226060"/>
                  </a:lnTo>
                  <a:lnTo>
                    <a:pt x="372478" y="16764"/>
                  </a:lnTo>
                  <a:lnTo>
                    <a:pt x="362813" y="0"/>
                  </a:lnTo>
                  <a:close/>
                </a:path>
              </a:pathLst>
            </a:custGeom>
            <a:solidFill>
              <a:srgbClr val="E0BC8A"/>
            </a:solidFill>
          </p:spPr>
          <p:txBody>
            <a:bodyPr wrap="square" lIns="0" tIns="0" rIns="0" bIns="0" rtlCol="0"/>
            <a:lstStyle/>
            <a:p>
              <a:endParaRPr sz="1000"/>
            </a:p>
          </p:txBody>
        </p:sp>
        <p:sp>
          <p:nvSpPr>
            <p:cNvPr id="16" name="object 21">
              <a:extLst>
                <a:ext uri="{FF2B5EF4-FFF2-40B4-BE49-F238E27FC236}">
                  <a16:creationId xmlns:a16="http://schemas.microsoft.com/office/drawing/2014/main" id="{7AE165B2-E92C-4B7C-BD29-06C297A6F622}"/>
                </a:ext>
              </a:extLst>
            </p:cNvPr>
            <p:cNvSpPr/>
            <p:nvPr/>
          </p:nvSpPr>
          <p:spPr>
            <a:xfrm>
              <a:off x="5801549" y="7675004"/>
              <a:ext cx="372745" cy="226060"/>
            </a:xfrm>
            <a:custGeom>
              <a:avLst/>
              <a:gdLst/>
              <a:ahLst/>
              <a:cxnLst/>
              <a:rect l="l" t="t" r="r" b="b"/>
              <a:pathLst>
                <a:path w="372745" h="226059">
                  <a:moveTo>
                    <a:pt x="9664" y="226060"/>
                  </a:moveTo>
                  <a:lnTo>
                    <a:pt x="372478" y="16764"/>
                  </a:lnTo>
                  <a:lnTo>
                    <a:pt x="362813" y="0"/>
                  </a:lnTo>
                  <a:lnTo>
                    <a:pt x="0" y="209308"/>
                  </a:lnTo>
                  <a:lnTo>
                    <a:pt x="9664" y="226060"/>
                  </a:lnTo>
                  <a:close/>
                </a:path>
              </a:pathLst>
            </a:custGeom>
            <a:ln w="4521">
              <a:solidFill>
                <a:srgbClr val="231F20"/>
              </a:solidFill>
            </a:ln>
          </p:spPr>
          <p:txBody>
            <a:bodyPr wrap="square" lIns="0" tIns="0" rIns="0" bIns="0" rtlCol="0"/>
            <a:lstStyle/>
            <a:p>
              <a:endParaRPr sz="1000"/>
            </a:p>
          </p:txBody>
        </p:sp>
        <p:sp>
          <p:nvSpPr>
            <p:cNvPr id="17" name="object 22">
              <a:extLst>
                <a:ext uri="{FF2B5EF4-FFF2-40B4-BE49-F238E27FC236}">
                  <a16:creationId xmlns:a16="http://schemas.microsoft.com/office/drawing/2014/main" id="{8F3DF6EA-9E8A-4458-A608-72A01AE29897}"/>
                </a:ext>
              </a:extLst>
            </p:cNvPr>
            <p:cNvSpPr/>
            <p:nvPr/>
          </p:nvSpPr>
          <p:spPr>
            <a:xfrm>
              <a:off x="6500600" y="7675004"/>
              <a:ext cx="372745" cy="226060"/>
            </a:xfrm>
            <a:custGeom>
              <a:avLst/>
              <a:gdLst/>
              <a:ahLst/>
              <a:cxnLst/>
              <a:rect l="l" t="t" r="r" b="b"/>
              <a:pathLst>
                <a:path w="372745" h="226059">
                  <a:moveTo>
                    <a:pt x="362813" y="0"/>
                  </a:moveTo>
                  <a:lnTo>
                    <a:pt x="0" y="209308"/>
                  </a:lnTo>
                  <a:lnTo>
                    <a:pt x="9664" y="226060"/>
                  </a:lnTo>
                  <a:lnTo>
                    <a:pt x="372478" y="16764"/>
                  </a:lnTo>
                  <a:lnTo>
                    <a:pt x="362813" y="0"/>
                  </a:lnTo>
                  <a:close/>
                </a:path>
              </a:pathLst>
            </a:custGeom>
            <a:solidFill>
              <a:srgbClr val="E0BC8A"/>
            </a:solidFill>
          </p:spPr>
          <p:txBody>
            <a:bodyPr wrap="square" lIns="0" tIns="0" rIns="0" bIns="0" rtlCol="0"/>
            <a:lstStyle/>
            <a:p>
              <a:endParaRPr sz="1000"/>
            </a:p>
          </p:txBody>
        </p:sp>
        <p:sp>
          <p:nvSpPr>
            <p:cNvPr id="18" name="object 23">
              <a:extLst>
                <a:ext uri="{FF2B5EF4-FFF2-40B4-BE49-F238E27FC236}">
                  <a16:creationId xmlns:a16="http://schemas.microsoft.com/office/drawing/2014/main" id="{6FAA0D65-4685-4077-97C1-B57C6EA3F53D}"/>
                </a:ext>
              </a:extLst>
            </p:cNvPr>
            <p:cNvSpPr/>
            <p:nvPr/>
          </p:nvSpPr>
          <p:spPr>
            <a:xfrm>
              <a:off x="6500600" y="7675004"/>
              <a:ext cx="372745" cy="226060"/>
            </a:xfrm>
            <a:custGeom>
              <a:avLst/>
              <a:gdLst/>
              <a:ahLst/>
              <a:cxnLst/>
              <a:rect l="l" t="t" r="r" b="b"/>
              <a:pathLst>
                <a:path w="372745" h="226059">
                  <a:moveTo>
                    <a:pt x="9664" y="226060"/>
                  </a:moveTo>
                  <a:lnTo>
                    <a:pt x="372478" y="16764"/>
                  </a:lnTo>
                  <a:lnTo>
                    <a:pt x="362813" y="0"/>
                  </a:lnTo>
                  <a:lnTo>
                    <a:pt x="0" y="209308"/>
                  </a:lnTo>
                  <a:lnTo>
                    <a:pt x="9664" y="226060"/>
                  </a:lnTo>
                  <a:close/>
                </a:path>
              </a:pathLst>
            </a:custGeom>
            <a:ln w="4521">
              <a:solidFill>
                <a:srgbClr val="231F20"/>
              </a:solidFill>
            </a:ln>
          </p:spPr>
          <p:txBody>
            <a:bodyPr wrap="square" lIns="0" tIns="0" rIns="0" bIns="0" rtlCol="0"/>
            <a:lstStyle/>
            <a:p>
              <a:endParaRPr sz="1000"/>
            </a:p>
          </p:txBody>
        </p:sp>
      </p:grpSp>
      <p:grpSp>
        <p:nvGrpSpPr>
          <p:cNvPr id="19" name="object 24">
            <a:extLst>
              <a:ext uri="{FF2B5EF4-FFF2-40B4-BE49-F238E27FC236}">
                <a16:creationId xmlns:a16="http://schemas.microsoft.com/office/drawing/2014/main" id="{AF9CF463-350F-4EE6-81D3-6B857FDC450B}"/>
              </a:ext>
            </a:extLst>
          </p:cNvPr>
          <p:cNvGrpSpPr/>
          <p:nvPr/>
        </p:nvGrpSpPr>
        <p:grpSpPr>
          <a:xfrm>
            <a:off x="1164664" y="4335754"/>
            <a:ext cx="2074545" cy="684530"/>
            <a:chOff x="359995" y="7283354"/>
            <a:chExt cx="2074545" cy="684530"/>
          </a:xfrm>
        </p:grpSpPr>
        <p:sp>
          <p:nvSpPr>
            <p:cNvPr id="20" name="object 25">
              <a:extLst>
                <a:ext uri="{FF2B5EF4-FFF2-40B4-BE49-F238E27FC236}">
                  <a16:creationId xmlns:a16="http://schemas.microsoft.com/office/drawing/2014/main" id="{B8D3262D-190C-4FA8-8E18-C4C8C323389E}"/>
                </a:ext>
              </a:extLst>
            </p:cNvPr>
            <p:cNvSpPr/>
            <p:nvPr/>
          </p:nvSpPr>
          <p:spPr>
            <a:xfrm>
              <a:off x="1377704" y="7306342"/>
              <a:ext cx="34925" cy="216535"/>
            </a:xfrm>
            <a:custGeom>
              <a:avLst/>
              <a:gdLst/>
              <a:ahLst/>
              <a:cxnLst/>
              <a:rect l="l" t="t" r="r" b="b"/>
              <a:pathLst>
                <a:path w="34925" h="216534">
                  <a:moveTo>
                    <a:pt x="34582" y="0"/>
                  </a:moveTo>
                  <a:lnTo>
                    <a:pt x="0" y="127"/>
                  </a:lnTo>
                  <a:lnTo>
                    <a:pt x="215" y="216306"/>
                  </a:lnTo>
                  <a:lnTo>
                    <a:pt x="34785" y="216166"/>
                  </a:lnTo>
                  <a:lnTo>
                    <a:pt x="34582" y="0"/>
                  </a:lnTo>
                  <a:close/>
                </a:path>
              </a:pathLst>
            </a:custGeom>
            <a:solidFill>
              <a:srgbClr val="E0BC8A"/>
            </a:solidFill>
          </p:spPr>
          <p:txBody>
            <a:bodyPr wrap="square" lIns="0" tIns="0" rIns="0" bIns="0" rtlCol="0"/>
            <a:lstStyle/>
            <a:p>
              <a:endParaRPr sz="1000"/>
            </a:p>
          </p:txBody>
        </p:sp>
        <p:sp>
          <p:nvSpPr>
            <p:cNvPr id="21" name="object 26">
              <a:extLst>
                <a:ext uri="{FF2B5EF4-FFF2-40B4-BE49-F238E27FC236}">
                  <a16:creationId xmlns:a16="http://schemas.microsoft.com/office/drawing/2014/main" id="{7BD45E1B-8627-4234-A616-22DCC6C187E4}"/>
                </a:ext>
              </a:extLst>
            </p:cNvPr>
            <p:cNvSpPr/>
            <p:nvPr/>
          </p:nvSpPr>
          <p:spPr>
            <a:xfrm>
              <a:off x="1377704" y="7306342"/>
              <a:ext cx="34925" cy="216535"/>
            </a:xfrm>
            <a:custGeom>
              <a:avLst/>
              <a:gdLst/>
              <a:ahLst/>
              <a:cxnLst/>
              <a:rect l="l" t="t" r="r" b="b"/>
              <a:pathLst>
                <a:path w="34925" h="216534">
                  <a:moveTo>
                    <a:pt x="34582" y="0"/>
                  </a:moveTo>
                  <a:lnTo>
                    <a:pt x="0" y="127"/>
                  </a:lnTo>
                  <a:lnTo>
                    <a:pt x="215" y="216306"/>
                  </a:lnTo>
                  <a:lnTo>
                    <a:pt x="34785" y="216166"/>
                  </a:lnTo>
                  <a:lnTo>
                    <a:pt x="34582" y="0"/>
                  </a:lnTo>
                  <a:close/>
                </a:path>
              </a:pathLst>
            </a:custGeom>
            <a:ln w="4521">
              <a:solidFill>
                <a:srgbClr val="231F20"/>
              </a:solidFill>
            </a:ln>
          </p:spPr>
          <p:txBody>
            <a:bodyPr wrap="square" lIns="0" tIns="0" rIns="0" bIns="0" rtlCol="0"/>
            <a:lstStyle/>
            <a:p>
              <a:endParaRPr sz="1000"/>
            </a:p>
          </p:txBody>
        </p:sp>
        <p:sp>
          <p:nvSpPr>
            <p:cNvPr id="22" name="object 27">
              <a:extLst>
                <a:ext uri="{FF2B5EF4-FFF2-40B4-BE49-F238E27FC236}">
                  <a16:creationId xmlns:a16="http://schemas.microsoft.com/office/drawing/2014/main" id="{0527AF15-4762-4292-8C12-07C11C85C955}"/>
                </a:ext>
              </a:extLst>
            </p:cNvPr>
            <p:cNvSpPr/>
            <p:nvPr/>
          </p:nvSpPr>
          <p:spPr>
            <a:xfrm>
              <a:off x="1057789" y="7495746"/>
              <a:ext cx="676910" cy="34925"/>
            </a:xfrm>
            <a:custGeom>
              <a:avLst/>
              <a:gdLst/>
              <a:ahLst/>
              <a:cxnLst/>
              <a:rect l="l" t="t" r="r" b="b"/>
              <a:pathLst>
                <a:path w="676910" h="34925">
                  <a:moveTo>
                    <a:pt x="675868" y="0"/>
                  </a:moveTo>
                  <a:lnTo>
                    <a:pt x="0" y="203"/>
                  </a:lnTo>
                  <a:lnTo>
                    <a:pt x="457" y="34772"/>
                  </a:lnTo>
                  <a:lnTo>
                    <a:pt x="676376" y="34569"/>
                  </a:lnTo>
                  <a:lnTo>
                    <a:pt x="675868" y="0"/>
                  </a:lnTo>
                  <a:close/>
                </a:path>
              </a:pathLst>
            </a:custGeom>
            <a:solidFill>
              <a:srgbClr val="E0BC8A"/>
            </a:solidFill>
          </p:spPr>
          <p:txBody>
            <a:bodyPr wrap="square" lIns="0" tIns="0" rIns="0" bIns="0" rtlCol="0"/>
            <a:lstStyle/>
            <a:p>
              <a:endParaRPr sz="1000"/>
            </a:p>
          </p:txBody>
        </p:sp>
        <p:sp>
          <p:nvSpPr>
            <p:cNvPr id="23" name="object 28">
              <a:extLst>
                <a:ext uri="{FF2B5EF4-FFF2-40B4-BE49-F238E27FC236}">
                  <a16:creationId xmlns:a16="http://schemas.microsoft.com/office/drawing/2014/main" id="{C739C116-90B0-490F-965A-3080DDE8BD9E}"/>
                </a:ext>
              </a:extLst>
            </p:cNvPr>
            <p:cNvSpPr/>
            <p:nvPr/>
          </p:nvSpPr>
          <p:spPr>
            <a:xfrm>
              <a:off x="1057789" y="7495746"/>
              <a:ext cx="676910" cy="34925"/>
            </a:xfrm>
            <a:custGeom>
              <a:avLst/>
              <a:gdLst/>
              <a:ahLst/>
              <a:cxnLst/>
              <a:rect l="l" t="t" r="r" b="b"/>
              <a:pathLst>
                <a:path w="676910" h="34925">
                  <a:moveTo>
                    <a:pt x="0" y="203"/>
                  </a:moveTo>
                  <a:lnTo>
                    <a:pt x="457" y="34772"/>
                  </a:lnTo>
                  <a:lnTo>
                    <a:pt x="676376" y="34569"/>
                  </a:lnTo>
                  <a:lnTo>
                    <a:pt x="675868" y="0"/>
                  </a:lnTo>
                  <a:lnTo>
                    <a:pt x="0" y="203"/>
                  </a:lnTo>
                  <a:close/>
                </a:path>
              </a:pathLst>
            </a:custGeom>
            <a:ln w="4521">
              <a:solidFill>
                <a:srgbClr val="231F20"/>
              </a:solidFill>
            </a:ln>
          </p:spPr>
          <p:txBody>
            <a:bodyPr wrap="square" lIns="0" tIns="0" rIns="0" bIns="0" rtlCol="0"/>
            <a:lstStyle/>
            <a:p>
              <a:endParaRPr sz="1000"/>
            </a:p>
          </p:txBody>
        </p:sp>
        <p:sp>
          <p:nvSpPr>
            <p:cNvPr id="24" name="object 29">
              <a:extLst>
                <a:ext uri="{FF2B5EF4-FFF2-40B4-BE49-F238E27FC236}">
                  <a16:creationId xmlns:a16="http://schemas.microsoft.com/office/drawing/2014/main" id="{927A27DE-342D-4A06-8335-D84524BEC531}"/>
                </a:ext>
              </a:extLst>
            </p:cNvPr>
            <p:cNvSpPr/>
            <p:nvPr/>
          </p:nvSpPr>
          <p:spPr>
            <a:xfrm>
              <a:off x="792655" y="7677374"/>
              <a:ext cx="34925" cy="190500"/>
            </a:xfrm>
            <a:custGeom>
              <a:avLst/>
              <a:gdLst/>
              <a:ahLst/>
              <a:cxnLst/>
              <a:rect l="l" t="t" r="r" b="b"/>
              <a:pathLst>
                <a:path w="34925" h="190500">
                  <a:moveTo>
                    <a:pt x="34582" y="0"/>
                  </a:moveTo>
                  <a:lnTo>
                    <a:pt x="0" y="127"/>
                  </a:lnTo>
                  <a:lnTo>
                    <a:pt x="215" y="190500"/>
                  </a:lnTo>
                  <a:lnTo>
                    <a:pt x="34785" y="190360"/>
                  </a:lnTo>
                  <a:lnTo>
                    <a:pt x="34582" y="0"/>
                  </a:lnTo>
                  <a:close/>
                </a:path>
              </a:pathLst>
            </a:custGeom>
            <a:solidFill>
              <a:srgbClr val="E0BC8A"/>
            </a:solidFill>
          </p:spPr>
          <p:txBody>
            <a:bodyPr wrap="square" lIns="0" tIns="0" rIns="0" bIns="0" rtlCol="0"/>
            <a:lstStyle/>
            <a:p>
              <a:endParaRPr sz="1000"/>
            </a:p>
          </p:txBody>
        </p:sp>
        <p:sp>
          <p:nvSpPr>
            <p:cNvPr id="25" name="object 30">
              <a:extLst>
                <a:ext uri="{FF2B5EF4-FFF2-40B4-BE49-F238E27FC236}">
                  <a16:creationId xmlns:a16="http://schemas.microsoft.com/office/drawing/2014/main" id="{3E046415-A0B0-41F8-879C-31C9993DC287}"/>
                </a:ext>
              </a:extLst>
            </p:cNvPr>
            <p:cNvSpPr/>
            <p:nvPr/>
          </p:nvSpPr>
          <p:spPr>
            <a:xfrm>
              <a:off x="792655" y="7677374"/>
              <a:ext cx="34925" cy="190500"/>
            </a:xfrm>
            <a:custGeom>
              <a:avLst/>
              <a:gdLst/>
              <a:ahLst/>
              <a:cxnLst/>
              <a:rect l="l" t="t" r="r" b="b"/>
              <a:pathLst>
                <a:path w="34925" h="190500">
                  <a:moveTo>
                    <a:pt x="34582" y="0"/>
                  </a:moveTo>
                  <a:lnTo>
                    <a:pt x="0" y="127"/>
                  </a:lnTo>
                  <a:lnTo>
                    <a:pt x="215" y="190500"/>
                  </a:lnTo>
                  <a:lnTo>
                    <a:pt x="34785" y="190360"/>
                  </a:lnTo>
                  <a:lnTo>
                    <a:pt x="34582" y="0"/>
                  </a:lnTo>
                  <a:close/>
                </a:path>
              </a:pathLst>
            </a:custGeom>
            <a:ln w="4521">
              <a:solidFill>
                <a:srgbClr val="231F20"/>
              </a:solidFill>
            </a:ln>
          </p:spPr>
          <p:txBody>
            <a:bodyPr wrap="square" lIns="0" tIns="0" rIns="0" bIns="0" rtlCol="0"/>
            <a:lstStyle/>
            <a:p>
              <a:endParaRPr sz="1000"/>
            </a:p>
          </p:txBody>
        </p:sp>
        <p:sp>
          <p:nvSpPr>
            <p:cNvPr id="26" name="object 31">
              <a:extLst>
                <a:ext uri="{FF2B5EF4-FFF2-40B4-BE49-F238E27FC236}">
                  <a16:creationId xmlns:a16="http://schemas.microsoft.com/office/drawing/2014/main" id="{B0D8C178-9EFA-4F19-B1F7-26E93BC7CDB1}"/>
                </a:ext>
              </a:extLst>
            </p:cNvPr>
            <p:cNvSpPr/>
            <p:nvPr/>
          </p:nvSpPr>
          <p:spPr>
            <a:xfrm>
              <a:off x="1976503" y="7677374"/>
              <a:ext cx="34925" cy="190500"/>
            </a:xfrm>
            <a:custGeom>
              <a:avLst/>
              <a:gdLst/>
              <a:ahLst/>
              <a:cxnLst/>
              <a:rect l="l" t="t" r="r" b="b"/>
              <a:pathLst>
                <a:path w="34925" h="190500">
                  <a:moveTo>
                    <a:pt x="34582" y="0"/>
                  </a:moveTo>
                  <a:lnTo>
                    <a:pt x="0" y="127"/>
                  </a:lnTo>
                  <a:lnTo>
                    <a:pt x="203" y="190500"/>
                  </a:lnTo>
                  <a:lnTo>
                    <a:pt x="34772" y="190360"/>
                  </a:lnTo>
                  <a:lnTo>
                    <a:pt x="34582" y="0"/>
                  </a:lnTo>
                  <a:close/>
                </a:path>
              </a:pathLst>
            </a:custGeom>
            <a:solidFill>
              <a:srgbClr val="E0BC8A"/>
            </a:solidFill>
          </p:spPr>
          <p:txBody>
            <a:bodyPr wrap="square" lIns="0" tIns="0" rIns="0" bIns="0" rtlCol="0"/>
            <a:lstStyle/>
            <a:p>
              <a:endParaRPr sz="1000"/>
            </a:p>
          </p:txBody>
        </p:sp>
        <p:sp>
          <p:nvSpPr>
            <p:cNvPr id="27" name="object 32">
              <a:extLst>
                <a:ext uri="{FF2B5EF4-FFF2-40B4-BE49-F238E27FC236}">
                  <a16:creationId xmlns:a16="http://schemas.microsoft.com/office/drawing/2014/main" id="{0F618220-4FCC-44D0-8B65-42AA60173872}"/>
                </a:ext>
              </a:extLst>
            </p:cNvPr>
            <p:cNvSpPr/>
            <p:nvPr/>
          </p:nvSpPr>
          <p:spPr>
            <a:xfrm>
              <a:off x="1976503" y="7677374"/>
              <a:ext cx="34925" cy="190500"/>
            </a:xfrm>
            <a:custGeom>
              <a:avLst/>
              <a:gdLst/>
              <a:ahLst/>
              <a:cxnLst/>
              <a:rect l="l" t="t" r="r" b="b"/>
              <a:pathLst>
                <a:path w="34925" h="190500">
                  <a:moveTo>
                    <a:pt x="34582" y="0"/>
                  </a:moveTo>
                  <a:lnTo>
                    <a:pt x="0" y="127"/>
                  </a:lnTo>
                  <a:lnTo>
                    <a:pt x="203" y="190500"/>
                  </a:lnTo>
                  <a:lnTo>
                    <a:pt x="34772" y="190360"/>
                  </a:lnTo>
                  <a:lnTo>
                    <a:pt x="34582" y="0"/>
                  </a:lnTo>
                  <a:close/>
                </a:path>
              </a:pathLst>
            </a:custGeom>
            <a:ln w="4521">
              <a:solidFill>
                <a:srgbClr val="231F20"/>
              </a:solidFill>
            </a:ln>
          </p:spPr>
          <p:txBody>
            <a:bodyPr wrap="square" lIns="0" tIns="0" rIns="0" bIns="0" rtlCol="0"/>
            <a:lstStyle/>
            <a:p>
              <a:endParaRPr sz="1000"/>
            </a:p>
          </p:txBody>
        </p:sp>
        <p:sp>
          <p:nvSpPr>
            <p:cNvPr id="28" name="object 33">
              <a:extLst>
                <a:ext uri="{FF2B5EF4-FFF2-40B4-BE49-F238E27FC236}">
                  <a16:creationId xmlns:a16="http://schemas.microsoft.com/office/drawing/2014/main" id="{D296347B-8E4E-463E-AE51-29C2E2C93F60}"/>
                </a:ext>
              </a:extLst>
            </p:cNvPr>
            <p:cNvSpPr/>
            <p:nvPr/>
          </p:nvSpPr>
          <p:spPr>
            <a:xfrm>
              <a:off x="459045" y="7868599"/>
              <a:ext cx="1877060" cy="34925"/>
            </a:xfrm>
            <a:custGeom>
              <a:avLst/>
              <a:gdLst/>
              <a:ahLst/>
              <a:cxnLst/>
              <a:rect l="l" t="t" r="r" b="b"/>
              <a:pathLst>
                <a:path w="1877060" h="34925">
                  <a:moveTo>
                    <a:pt x="1876666" y="0"/>
                  </a:moveTo>
                  <a:lnTo>
                    <a:pt x="0" y="203"/>
                  </a:lnTo>
                  <a:lnTo>
                    <a:pt x="139" y="34772"/>
                  </a:lnTo>
                  <a:lnTo>
                    <a:pt x="1876793" y="34569"/>
                  </a:lnTo>
                  <a:lnTo>
                    <a:pt x="1876666" y="0"/>
                  </a:lnTo>
                  <a:close/>
                </a:path>
              </a:pathLst>
            </a:custGeom>
            <a:solidFill>
              <a:srgbClr val="E0BC8A"/>
            </a:solidFill>
          </p:spPr>
          <p:txBody>
            <a:bodyPr wrap="square" lIns="0" tIns="0" rIns="0" bIns="0" rtlCol="0"/>
            <a:lstStyle/>
            <a:p>
              <a:endParaRPr sz="1000"/>
            </a:p>
          </p:txBody>
        </p:sp>
        <p:sp>
          <p:nvSpPr>
            <p:cNvPr id="29" name="object 34">
              <a:extLst>
                <a:ext uri="{FF2B5EF4-FFF2-40B4-BE49-F238E27FC236}">
                  <a16:creationId xmlns:a16="http://schemas.microsoft.com/office/drawing/2014/main" id="{B1699DE9-D70B-4A6B-9AB9-2F9859476F76}"/>
                </a:ext>
              </a:extLst>
            </p:cNvPr>
            <p:cNvSpPr/>
            <p:nvPr/>
          </p:nvSpPr>
          <p:spPr>
            <a:xfrm>
              <a:off x="459045" y="7868599"/>
              <a:ext cx="1877060" cy="34925"/>
            </a:xfrm>
            <a:custGeom>
              <a:avLst/>
              <a:gdLst/>
              <a:ahLst/>
              <a:cxnLst/>
              <a:rect l="l" t="t" r="r" b="b"/>
              <a:pathLst>
                <a:path w="1877060" h="34925">
                  <a:moveTo>
                    <a:pt x="1876793" y="34569"/>
                  </a:moveTo>
                  <a:lnTo>
                    <a:pt x="1876666" y="0"/>
                  </a:lnTo>
                  <a:lnTo>
                    <a:pt x="0" y="203"/>
                  </a:lnTo>
                  <a:lnTo>
                    <a:pt x="139" y="34772"/>
                  </a:lnTo>
                  <a:lnTo>
                    <a:pt x="1876793" y="34569"/>
                  </a:lnTo>
                  <a:close/>
                </a:path>
              </a:pathLst>
            </a:custGeom>
            <a:ln w="4521">
              <a:solidFill>
                <a:srgbClr val="231F20"/>
              </a:solidFill>
            </a:ln>
          </p:spPr>
          <p:txBody>
            <a:bodyPr wrap="square" lIns="0" tIns="0" rIns="0" bIns="0" rtlCol="0"/>
            <a:lstStyle/>
            <a:p>
              <a:endParaRPr sz="1000"/>
            </a:p>
          </p:txBody>
        </p:sp>
        <p:sp>
          <p:nvSpPr>
            <p:cNvPr id="30" name="object 35">
              <a:extLst>
                <a:ext uri="{FF2B5EF4-FFF2-40B4-BE49-F238E27FC236}">
                  <a16:creationId xmlns:a16="http://schemas.microsoft.com/office/drawing/2014/main" id="{3C1AB2B9-38E8-49A1-ABEE-6459D7EA4AC3}"/>
                </a:ext>
              </a:extLst>
            </p:cNvPr>
            <p:cNvSpPr/>
            <p:nvPr/>
          </p:nvSpPr>
          <p:spPr>
            <a:xfrm>
              <a:off x="362256" y="7285615"/>
              <a:ext cx="1035050" cy="680085"/>
            </a:xfrm>
            <a:custGeom>
              <a:avLst/>
              <a:gdLst/>
              <a:ahLst/>
              <a:cxnLst/>
              <a:rect l="l" t="t" r="r" b="b"/>
              <a:pathLst>
                <a:path w="1035050" h="680084">
                  <a:moveTo>
                    <a:pt x="1034808" y="0"/>
                  </a:moveTo>
                  <a:lnTo>
                    <a:pt x="0" y="638873"/>
                  </a:lnTo>
                  <a:lnTo>
                    <a:pt x="0" y="679513"/>
                  </a:lnTo>
                  <a:lnTo>
                    <a:pt x="1034808" y="40640"/>
                  </a:lnTo>
                  <a:lnTo>
                    <a:pt x="1034808" y="0"/>
                  </a:lnTo>
                  <a:close/>
                </a:path>
              </a:pathLst>
            </a:custGeom>
            <a:solidFill>
              <a:srgbClr val="E0BC8A"/>
            </a:solidFill>
          </p:spPr>
          <p:txBody>
            <a:bodyPr wrap="square" lIns="0" tIns="0" rIns="0" bIns="0" rtlCol="0"/>
            <a:lstStyle/>
            <a:p>
              <a:endParaRPr sz="1000"/>
            </a:p>
          </p:txBody>
        </p:sp>
        <p:sp>
          <p:nvSpPr>
            <p:cNvPr id="31" name="object 36">
              <a:extLst>
                <a:ext uri="{FF2B5EF4-FFF2-40B4-BE49-F238E27FC236}">
                  <a16:creationId xmlns:a16="http://schemas.microsoft.com/office/drawing/2014/main" id="{8439FD4E-510D-4901-9491-296A7BDFAB03}"/>
                </a:ext>
              </a:extLst>
            </p:cNvPr>
            <p:cNvSpPr/>
            <p:nvPr/>
          </p:nvSpPr>
          <p:spPr>
            <a:xfrm>
              <a:off x="362256" y="7285615"/>
              <a:ext cx="1035050" cy="680085"/>
            </a:xfrm>
            <a:custGeom>
              <a:avLst/>
              <a:gdLst/>
              <a:ahLst/>
              <a:cxnLst/>
              <a:rect l="l" t="t" r="r" b="b"/>
              <a:pathLst>
                <a:path w="1035050" h="680084">
                  <a:moveTo>
                    <a:pt x="0" y="638873"/>
                  </a:moveTo>
                  <a:lnTo>
                    <a:pt x="0" y="679513"/>
                  </a:lnTo>
                  <a:lnTo>
                    <a:pt x="1034808" y="40640"/>
                  </a:lnTo>
                  <a:lnTo>
                    <a:pt x="1034808" y="0"/>
                  </a:lnTo>
                  <a:lnTo>
                    <a:pt x="0" y="638873"/>
                  </a:lnTo>
                  <a:close/>
                </a:path>
              </a:pathLst>
            </a:custGeom>
            <a:ln w="4521">
              <a:solidFill>
                <a:srgbClr val="231F20"/>
              </a:solidFill>
            </a:ln>
          </p:spPr>
          <p:txBody>
            <a:bodyPr wrap="square" lIns="0" tIns="0" rIns="0" bIns="0" rtlCol="0"/>
            <a:lstStyle/>
            <a:p>
              <a:endParaRPr sz="1000"/>
            </a:p>
          </p:txBody>
        </p:sp>
        <p:sp>
          <p:nvSpPr>
            <p:cNvPr id="32" name="object 37">
              <a:extLst>
                <a:ext uri="{FF2B5EF4-FFF2-40B4-BE49-F238E27FC236}">
                  <a16:creationId xmlns:a16="http://schemas.microsoft.com/office/drawing/2014/main" id="{10DA1C78-0695-4BBE-814E-9F2118E42C65}"/>
                </a:ext>
              </a:extLst>
            </p:cNvPr>
            <p:cNvSpPr/>
            <p:nvPr/>
          </p:nvSpPr>
          <p:spPr>
            <a:xfrm>
              <a:off x="466344" y="7901050"/>
              <a:ext cx="63500" cy="35560"/>
            </a:xfrm>
            <a:custGeom>
              <a:avLst/>
              <a:gdLst/>
              <a:ahLst/>
              <a:cxnLst/>
              <a:rect l="l" t="t" r="r" b="b"/>
              <a:pathLst>
                <a:path w="63500" h="35559">
                  <a:moveTo>
                    <a:pt x="63233" y="0"/>
                  </a:moveTo>
                  <a:lnTo>
                    <a:pt x="0" y="0"/>
                  </a:lnTo>
                  <a:lnTo>
                    <a:pt x="0" y="35039"/>
                  </a:lnTo>
                  <a:lnTo>
                    <a:pt x="63233" y="35039"/>
                  </a:lnTo>
                  <a:lnTo>
                    <a:pt x="63233" y="0"/>
                  </a:lnTo>
                  <a:close/>
                </a:path>
              </a:pathLst>
            </a:custGeom>
            <a:solidFill>
              <a:srgbClr val="E0BC8A"/>
            </a:solidFill>
          </p:spPr>
          <p:txBody>
            <a:bodyPr wrap="square" lIns="0" tIns="0" rIns="0" bIns="0" rtlCol="0"/>
            <a:lstStyle/>
            <a:p>
              <a:endParaRPr sz="1000"/>
            </a:p>
          </p:txBody>
        </p:sp>
        <p:sp>
          <p:nvSpPr>
            <p:cNvPr id="33" name="object 38">
              <a:extLst>
                <a:ext uri="{FF2B5EF4-FFF2-40B4-BE49-F238E27FC236}">
                  <a16:creationId xmlns:a16="http://schemas.microsoft.com/office/drawing/2014/main" id="{79A63E3A-D77B-418A-94DE-092A264B84ED}"/>
                </a:ext>
              </a:extLst>
            </p:cNvPr>
            <p:cNvSpPr/>
            <p:nvPr/>
          </p:nvSpPr>
          <p:spPr>
            <a:xfrm>
              <a:off x="466344" y="7901050"/>
              <a:ext cx="63500" cy="35560"/>
            </a:xfrm>
            <a:custGeom>
              <a:avLst/>
              <a:gdLst/>
              <a:ahLst/>
              <a:cxnLst/>
              <a:rect l="l" t="t" r="r" b="b"/>
              <a:pathLst>
                <a:path w="63500" h="35559">
                  <a:moveTo>
                    <a:pt x="63233" y="35039"/>
                  </a:moveTo>
                  <a:lnTo>
                    <a:pt x="0" y="35039"/>
                  </a:lnTo>
                  <a:lnTo>
                    <a:pt x="0" y="0"/>
                  </a:lnTo>
                  <a:lnTo>
                    <a:pt x="63233" y="0"/>
                  </a:lnTo>
                  <a:lnTo>
                    <a:pt x="63233" y="35039"/>
                  </a:lnTo>
                  <a:close/>
                </a:path>
              </a:pathLst>
            </a:custGeom>
            <a:ln w="4521">
              <a:solidFill>
                <a:srgbClr val="231F20"/>
              </a:solidFill>
            </a:ln>
          </p:spPr>
          <p:txBody>
            <a:bodyPr wrap="square" lIns="0" tIns="0" rIns="0" bIns="0" rtlCol="0"/>
            <a:lstStyle/>
            <a:p>
              <a:endParaRPr sz="1000"/>
            </a:p>
          </p:txBody>
        </p:sp>
        <p:sp>
          <p:nvSpPr>
            <p:cNvPr id="34" name="object 39">
              <a:extLst>
                <a:ext uri="{FF2B5EF4-FFF2-40B4-BE49-F238E27FC236}">
                  <a16:creationId xmlns:a16="http://schemas.microsoft.com/office/drawing/2014/main" id="{A42E4F7C-8C61-4A86-B9A0-28870015ED80}"/>
                </a:ext>
              </a:extLst>
            </p:cNvPr>
            <p:cNvSpPr/>
            <p:nvPr/>
          </p:nvSpPr>
          <p:spPr>
            <a:xfrm>
              <a:off x="466344" y="7901052"/>
              <a:ext cx="63500" cy="35560"/>
            </a:xfrm>
            <a:custGeom>
              <a:avLst/>
              <a:gdLst/>
              <a:ahLst/>
              <a:cxnLst/>
              <a:rect l="l" t="t" r="r" b="b"/>
              <a:pathLst>
                <a:path w="63500" h="35559">
                  <a:moveTo>
                    <a:pt x="63233" y="0"/>
                  </a:moveTo>
                  <a:lnTo>
                    <a:pt x="0" y="35039"/>
                  </a:lnTo>
                </a:path>
              </a:pathLst>
            </a:custGeom>
            <a:solidFill>
              <a:srgbClr val="E0BC8A"/>
            </a:solidFill>
          </p:spPr>
          <p:txBody>
            <a:bodyPr wrap="square" lIns="0" tIns="0" rIns="0" bIns="0" rtlCol="0"/>
            <a:lstStyle/>
            <a:p>
              <a:endParaRPr sz="1000"/>
            </a:p>
          </p:txBody>
        </p:sp>
        <p:sp>
          <p:nvSpPr>
            <p:cNvPr id="35" name="object 40">
              <a:extLst>
                <a:ext uri="{FF2B5EF4-FFF2-40B4-BE49-F238E27FC236}">
                  <a16:creationId xmlns:a16="http://schemas.microsoft.com/office/drawing/2014/main" id="{CABE39D5-196E-4FF9-A85B-68D81BA0596B}"/>
                </a:ext>
              </a:extLst>
            </p:cNvPr>
            <p:cNvSpPr/>
            <p:nvPr/>
          </p:nvSpPr>
          <p:spPr>
            <a:xfrm>
              <a:off x="466344" y="7901052"/>
              <a:ext cx="63500" cy="35560"/>
            </a:xfrm>
            <a:custGeom>
              <a:avLst/>
              <a:gdLst/>
              <a:ahLst/>
              <a:cxnLst/>
              <a:rect l="l" t="t" r="r" b="b"/>
              <a:pathLst>
                <a:path w="63500" h="35559">
                  <a:moveTo>
                    <a:pt x="0" y="35039"/>
                  </a:moveTo>
                  <a:lnTo>
                    <a:pt x="63233" y="0"/>
                  </a:lnTo>
                </a:path>
              </a:pathLst>
            </a:custGeom>
            <a:ln w="3225">
              <a:solidFill>
                <a:srgbClr val="231F20"/>
              </a:solidFill>
            </a:ln>
          </p:spPr>
          <p:txBody>
            <a:bodyPr wrap="square" lIns="0" tIns="0" rIns="0" bIns="0" rtlCol="0"/>
            <a:lstStyle/>
            <a:p>
              <a:endParaRPr sz="1000"/>
            </a:p>
          </p:txBody>
        </p:sp>
        <p:sp>
          <p:nvSpPr>
            <p:cNvPr id="36" name="object 41">
              <a:extLst>
                <a:ext uri="{FF2B5EF4-FFF2-40B4-BE49-F238E27FC236}">
                  <a16:creationId xmlns:a16="http://schemas.microsoft.com/office/drawing/2014/main" id="{43B987A3-CE17-49D5-97C9-6CA86F62D28D}"/>
                </a:ext>
              </a:extLst>
            </p:cNvPr>
            <p:cNvSpPr/>
            <p:nvPr/>
          </p:nvSpPr>
          <p:spPr>
            <a:xfrm>
              <a:off x="466344" y="7901053"/>
              <a:ext cx="63500" cy="35560"/>
            </a:xfrm>
            <a:custGeom>
              <a:avLst/>
              <a:gdLst/>
              <a:ahLst/>
              <a:cxnLst/>
              <a:rect l="l" t="t" r="r" b="b"/>
              <a:pathLst>
                <a:path w="63500" h="35559">
                  <a:moveTo>
                    <a:pt x="0" y="0"/>
                  </a:moveTo>
                  <a:lnTo>
                    <a:pt x="63233" y="35039"/>
                  </a:lnTo>
                </a:path>
              </a:pathLst>
            </a:custGeom>
            <a:solidFill>
              <a:srgbClr val="E0BC8A"/>
            </a:solidFill>
          </p:spPr>
          <p:txBody>
            <a:bodyPr wrap="square" lIns="0" tIns="0" rIns="0" bIns="0" rtlCol="0"/>
            <a:lstStyle/>
            <a:p>
              <a:endParaRPr sz="1000"/>
            </a:p>
          </p:txBody>
        </p:sp>
        <p:sp>
          <p:nvSpPr>
            <p:cNvPr id="37" name="object 42">
              <a:extLst>
                <a:ext uri="{FF2B5EF4-FFF2-40B4-BE49-F238E27FC236}">
                  <a16:creationId xmlns:a16="http://schemas.microsoft.com/office/drawing/2014/main" id="{FCE591E2-960F-46B3-A3D8-D0CA02332220}"/>
                </a:ext>
              </a:extLst>
            </p:cNvPr>
            <p:cNvSpPr/>
            <p:nvPr/>
          </p:nvSpPr>
          <p:spPr>
            <a:xfrm>
              <a:off x="466344" y="7901053"/>
              <a:ext cx="63500" cy="35560"/>
            </a:xfrm>
            <a:custGeom>
              <a:avLst/>
              <a:gdLst/>
              <a:ahLst/>
              <a:cxnLst/>
              <a:rect l="l" t="t" r="r" b="b"/>
              <a:pathLst>
                <a:path w="63500" h="35559">
                  <a:moveTo>
                    <a:pt x="0" y="0"/>
                  </a:moveTo>
                  <a:lnTo>
                    <a:pt x="63233" y="35039"/>
                  </a:lnTo>
                </a:path>
              </a:pathLst>
            </a:custGeom>
            <a:ln w="3225">
              <a:solidFill>
                <a:srgbClr val="231F20"/>
              </a:solidFill>
            </a:ln>
          </p:spPr>
          <p:txBody>
            <a:bodyPr wrap="square" lIns="0" tIns="0" rIns="0" bIns="0" rtlCol="0"/>
            <a:lstStyle/>
            <a:p>
              <a:endParaRPr sz="1000"/>
            </a:p>
          </p:txBody>
        </p:sp>
        <p:sp>
          <p:nvSpPr>
            <p:cNvPr id="38" name="object 43">
              <a:extLst>
                <a:ext uri="{FF2B5EF4-FFF2-40B4-BE49-F238E27FC236}">
                  <a16:creationId xmlns:a16="http://schemas.microsoft.com/office/drawing/2014/main" id="{25EB3CCD-5699-4735-B597-48B508306B7B}"/>
                </a:ext>
              </a:extLst>
            </p:cNvPr>
            <p:cNvSpPr/>
            <p:nvPr/>
          </p:nvSpPr>
          <p:spPr>
            <a:xfrm>
              <a:off x="1397059" y="7285615"/>
              <a:ext cx="1035050" cy="680085"/>
            </a:xfrm>
            <a:custGeom>
              <a:avLst/>
              <a:gdLst/>
              <a:ahLst/>
              <a:cxnLst/>
              <a:rect l="l" t="t" r="r" b="b"/>
              <a:pathLst>
                <a:path w="1035050" h="680084">
                  <a:moveTo>
                    <a:pt x="0" y="0"/>
                  </a:moveTo>
                  <a:lnTo>
                    <a:pt x="0" y="40640"/>
                  </a:lnTo>
                  <a:lnTo>
                    <a:pt x="1034821" y="679513"/>
                  </a:lnTo>
                  <a:lnTo>
                    <a:pt x="1034821" y="638873"/>
                  </a:lnTo>
                  <a:lnTo>
                    <a:pt x="0" y="0"/>
                  </a:lnTo>
                  <a:close/>
                </a:path>
              </a:pathLst>
            </a:custGeom>
            <a:solidFill>
              <a:srgbClr val="E0BC8A"/>
            </a:solidFill>
          </p:spPr>
          <p:txBody>
            <a:bodyPr wrap="square" lIns="0" tIns="0" rIns="0" bIns="0" rtlCol="0"/>
            <a:lstStyle/>
            <a:p>
              <a:endParaRPr sz="1000"/>
            </a:p>
          </p:txBody>
        </p:sp>
        <p:sp>
          <p:nvSpPr>
            <p:cNvPr id="39" name="object 44">
              <a:extLst>
                <a:ext uri="{FF2B5EF4-FFF2-40B4-BE49-F238E27FC236}">
                  <a16:creationId xmlns:a16="http://schemas.microsoft.com/office/drawing/2014/main" id="{48B653A5-9368-4532-A24A-9FA38CEAF17C}"/>
                </a:ext>
              </a:extLst>
            </p:cNvPr>
            <p:cNvSpPr/>
            <p:nvPr/>
          </p:nvSpPr>
          <p:spPr>
            <a:xfrm>
              <a:off x="1397059" y="7285615"/>
              <a:ext cx="1035050" cy="680085"/>
            </a:xfrm>
            <a:custGeom>
              <a:avLst/>
              <a:gdLst/>
              <a:ahLst/>
              <a:cxnLst/>
              <a:rect l="l" t="t" r="r" b="b"/>
              <a:pathLst>
                <a:path w="1035050" h="680084">
                  <a:moveTo>
                    <a:pt x="1034821" y="638873"/>
                  </a:moveTo>
                  <a:lnTo>
                    <a:pt x="1034821" y="679513"/>
                  </a:lnTo>
                  <a:lnTo>
                    <a:pt x="0" y="40640"/>
                  </a:lnTo>
                  <a:lnTo>
                    <a:pt x="0" y="0"/>
                  </a:lnTo>
                  <a:lnTo>
                    <a:pt x="1034821" y="638873"/>
                  </a:lnTo>
                  <a:close/>
                </a:path>
              </a:pathLst>
            </a:custGeom>
            <a:ln w="4521">
              <a:solidFill>
                <a:srgbClr val="231F20"/>
              </a:solidFill>
            </a:ln>
          </p:spPr>
          <p:txBody>
            <a:bodyPr wrap="square" lIns="0" tIns="0" rIns="0" bIns="0" rtlCol="0"/>
            <a:lstStyle/>
            <a:p>
              <a:endParaRPr sz="1000"/>
            </a:p>
          </p:txBody>
        </p:sp>
        <p:sp>
          <p:nvSpPr>
            <p:cNvPr id="40" name="object 45">
              <a:extLst>
                <a:ext uri="{FF2B5EF4-FFF2-40B4-BE49-F238E27FC236}">
                  <a16:creationId xmlns:a16="http://schemas.microsoft.com/office/drawing/2014/main" id="{1EEEF9E2-16A1-4803-8BD5-97A48F098BD9}"/>
                </a:ext>
              </a:extLst>
            </p:cNvPr>
            <p:cNvSpPr/>
            <p:nvPr/>
          </p:nvSpPr>
          <p:spPr>
            <a:xfrm>
              <a:off x="2264562" y="7901050"/>
              <a:ext cx="63500" cy="35560"/>
            </a:xfrm>
            <a:custGeom>
              <a:avLst/>
              <a:gdLst/>
              <a:ahLst/>
              <a:cxnLst/>
              <a:rect l="l" t="t" r="r" b="b"/>
              <a:pathLst>
                <a:path w="63500" h="35559">
                  <a:moveTo>
                    <a:pt x="63233" y="0"/>
                  </a:moveTo>
                  <a:lnTo>
                    <a:pt x="0" y="0"/>
                  </a:lnTo>
                  <a:lnTo>
                    <a:pt x="0" y="35039"/>
                  </a:lnTo>
                  <a:lnTo>
                    <a:pt x="63233" y="35039"/>
                  </a:lnTo>
                  <a:lnTo>
                    <a:pt x="63233" y="0"/>
                  </a:lnTo>
                  <a:close/>
                </a:path>
              </a:pathLst>
            </a:custGeom>
            <a:solidFill>
              <a:srgbClr val="E0BC8A"/>
            </a:solidFill>
          </p:spPr>
          <p:txBody>
            <a:bodyPr wrap="square" lIns="0" tIns="0" rIns="0" bIns="0" rtlCol="0"/>
            <a:lstStyle/>
            <a:p>
              <a:endParaRPr sz="1000"/>
            </a:p>
          </p:txBody>
        </p:sp>
        <p:sp>
          <p:nvSpPr>
            <p:cNvPr id="41" name="object 46">
              <a:extLst>
                <a:ext uri="{FF2B5EF4-FFF2-40B4-BE49-F238E27FC236}">
                  <a16:creationId xmlns:a16="http://schemas.microsoft.com/office/drawing/2014/main" id="{988BA76C-2260-4EAE-B52C-FDAEA791210D}"/>
                </a:ext>
              </a:extLst>
            </p:cNvPr>
            <p:cNvSpPr/>
            <p:nvPr/>
          </p:nvSpPr>
          <p:spPr>
            <a:xfrm>
              <a:off x="2264562" y="7901050"/>
              <a:ext cx="63500" cy="35560"/>
            </a:xfrm>
            <a:custGeom>
              <a:avLst/>
              <a:gdLst/>
              <a:ahLst/>
              <a:cxnLst/>
              <a:rect l="l" t="t" r="r" b="b"/>
              <a:pathLst>
                <a:path w="63500" h="35559">
                  <a:moveTo>
                    <a:pt x="0" y="35039"/>
                  </a:moveTo>
                  <a:lnTo>
                    <a:pt x="63233" y="35039"/>
                  </a:lnTo>
                  <a:lnTo>
                    <a:pt x="63233" y="0"/>
                  </a:lnTo>
                  <a:lnTo>
                    <a:pt x="0" y="0"/>
                  </a:lnTo>
                  <a:lnTo>
                    <a:pt x="0" y="35039"/>
                  </a:lnTo>
                  <a:close/>
                </a:path>
              </a:pathLst>
            </a:custGeom>
            <a:ln w="4521">
              <a:solidFill>
                <a:srgbClr val="231F20"/>
              </a:solidFill>
            </a:ln>
          </p:spPr>
          <p:txBody>
            <a:bodyPr wrap="square" lIns="0" tIns="0" rIns="0" bIns="0" rtlCol="0"/>
            <a:lstStyle/>
            <a:p>
              <a:endParaRPr sz="1000"/>
            </a:p>
          </p:txBody>
        </p:sp>
        <p:sp>
          <p:nvSpPr>
            <p:cNvPr id="42" name="object 47">
              <a:extLst>
                <a:ext uri="{FF2B5EF4-FFF2-40B4-BE49-F238E27FC236}">
                  <a16:creationId xmlns:a16="http://schemas.microsoft.com/office/drawing/2014/main" id="{0CFB2B9A-8689-4343-811A-49B6BBA60675}"/>
                </a:ext>
              </a:extLst>
            </p:cNvPr>
            <p:cNvSpPr/>
            <p:nvPr/>
          </p:nvSpPr>
          <p:spPr>
            <a:xfrm>
              <a:off x="2264564" y="7901052"/>
              <a:ext cx="63500" cy="35560"/>
            </a:xfrm>
            <a:custGeom>
              <a:avLst/>
              <a:gdLst/>
              <a:ahLst/>
              <a:cxnLst/>
              <a:rect l="l" t="t" r="r" b="b"/>
              <a:pathLst>
                <a:path w="63500" h="35559">
                  <a:moveTo>
                    <a:pt x="0" y="0"/>
                  </a:moveTo>
                  <a:lnTo>
                    <a:pt x="63233" y="35039"/>
                  </a:lnTo>
                </a:path>
              </a:pathLst>
            </a:custGeom>
            <a:solidFill>
              <a:srgbClr val="E0BC8A"/>
            </a:solidFill>
          </p:spPr>
          <p:txBody>
            <a:bodyPr wrap="square" lIns="0" tIns="0" rIns="0" bIns="0" rtlCol="0"/>
            <a:lstStyle/>
            <a:p>
              <a:endParaRPr sz="1000"/>
            </a:p>
          </p:txBody>
        </p:sp>
        <p:sp>
          <p:nvSpPr>
            <p:cNvPr id="43" name="object 48">
              <a:extLst>
                <a:ext uri="{FF2B5EF4-FFF2-40B4-BE49-F238E27FC236}">
                  <a16:creationId xmlns:a16="http://schemas.microsoft.com/office/drawing/2014/main" id="{42CA24C2-F126-4AC5-BD3E-AD7F41C4934B}"/>
                </a:ext>
              </a:extLst>
            </p:cNvPr>
            <p:cNvSpPr/>
            <p:nvPr/>
          </p:nvSpPr>
          <p:spPr>
            <a:xfrm>
              <a:off x="2264564" y="7901052"/>
              <a:ext cx="63500" cy="35560"/>
            </a:xfrm>
            <a:custGeom>
              <a:avLst/>
              <a:gdLst/>
              <a:ahLst/>
              <a:cxnLst/>
              <a:rect l="l" t="t" r="r" b="b"/>
              <a:pathLst>
                <a:path w="63500" h="35559">
                  <a:moveTo>
                    <a:pt x="63233" y="35039"/>
                  </a:moveTo>
                  <a:lnTo>
                    <a:pt x="0" y="0"/>
                  </a:lnTo>
                </a:path>
              </a:pathLst>
            </a:custGeom>
            <a:ln w="3225">
              <a:solidFill>
                <a:srgbClr val="231F20"/>
              </a:solidFill>
            </a:ln>
          </p:spPr>
          <p:txBody>
            <a:bodyPr wrap="square" lIns="0" tIns="0" rIns="0" bIns="0" rtlCol="0"/>
            <a:lstStyle/>
            <a:p>
              <a:endParaRPr sz="1000"/>
            </a:p>
          </p:txBody>
        </p:sp>
        <p:sp>
          <p:nvSpPr>
            <p:cNvPr id="44" name="object 49">
              <a:extLst>
                <a:ext uri="{FF2B5EF4-FFF2-40B4-BE49-F238E27FC236}">
                  <a16:creationId xmlns:a16="http://schemas.microsoft.com/office/drawing/2014/main" id="{0BDC408E-28F0-498F-B7AB-DD282AEDAB7C}"/>
                </a:ext>
              </a:extLst>
            </p:cNvPr>
            <p:cNvSpPr/>
            <p:nvPr/>
          </p:nvSpPr>
          <p:spPr>
            <a:xfrm>
              <a:off x="2264564" y="7901053"/>
              <a:ext cx="63500" cy="35560"/>
            </a:xfrm>
            <a:custGeom>
              <a:avLst/>
              <a:gdLst/>
              <a:ahLst/>
              <a:cxnLst/>
              <a:rect l="l" t="t" r="r" b="b"/>
              <a:pathLst>
                <a:path w="63500" h="35559">
                  <a:moveTo>
                    <a:pt x="63233" y="0"/>
                  </a:moveTo>
                  <a:lnTo>
                    <a:pt x="0" y="35039"/>
                  </a:lnTo>
                </a:path>
              </a:pathLst>
            </a:custGeom>
            <a:solidFill>
              <a:srgbClr val="E0BC8A"/>
            </a:solidFill>
          </p:spPr>
          <p:txBody>
            <a:bodyPr wrap="square" lIns="0" tIns="0" rIns="0" bIns="0" rtlCol="0"/>
            <a:lstStyle/>
            <a:p>
              <a:endParaRPr sz="1000"/>
            </a:p>
          </p:txBody>
        </p:sp>
        <p:sp>
          <p:nvSpPr>
            <p:cNvPr id="45" name="object 50">
              <a:extLst>
                <a:ext uri="{FF2B5EF4-FFF2-40B4-BE49-F238E27FC236}">
                  <a16:creationId xmlns:a16="http://schemas.microsoft.com/office/drawing/2014/main" id="{F67C2580-558D-409D-8AF3-DE1A2E4A8C10}"/>
                </a:ext>
              </a:extLst>
            </p:cNvPr>
            <p:cNvSpPr/>
            <p:nvPr/>
          </p:nvSpPr>
          <p:spPr>
            <a:xfrm>
              <a:off x="2264564" y="7901053"/>
              <a:ext cx="63500" cy="35560"/>
            </a:xfrm>
            <a:custGeom>
              <a:avLst/>
              <a:gdLst/>
              <a:ahLst/>
              <a:cxnLst/>
              <a:rect l="l" t="t" r="r" b="b"/>
              <a:pathLst>
                <a:path w="63500" h="35559">
                  <a:moveTo>
                    <a:pt x="63233" y="0"/>
                  </a:moveTo>
                  <a:lnTo>
                    <a:pt x="0" y="35039"/>
                  </a:lnTo>
                </a:path>
              </a:pathLst>
            </a:custGeom>
            <a:ln w="3225">
              <a:solidFill>
                <a:srgbClr val="231F20"/>
              </a:solidFill>
            </a:ln>
          </p:spPr>
          <p:txBody>
            <a:bodyPr wrap="square" lIns="0" tIns="0" rIns="0" bIns="0" rtlCol="0"/>
            <a:lstStyle/>
            <a:p>
              <a:endParaRPr sz="1000"/>
            </a:p>
          </p:txBody>
        </p:sp>
      </p:grpSp>
      <p:grpSp>
        <p:nvGrpSpPr>
          <p:cNvPr id="46" name="object 51">
            <a:extLst>
              <a:ext uri="{FF2B5EF4-FFF2-40B4-BE49-F238E27FC236}">
                <a16:creationId xmlns:a16="http://schemas.microsoft.com/office/drawing/2014/main" id="{7588A206-B3F6-4FCB-BD21-86962FDA2F4F}"/>
              </a:ext>
            </a:extLst>
          </p:cNvPr>
          <p:cNvGrpSpPr/>
          <p:nvPr/>
        </p:nvGrpSpPr>
        <p:grpSpPr>
          <a:xfrm>
            <a:off x="1164664" y="3019394"/>
            <a:ext cx="2074545" cy="684530"/>
            <a:chOff x="359995" y="5966994"/>
            <a:chExt cx="2074545" cy="684530"/>
          </a:xfrm>
        </p:grpSpPr>
        <p:sp>
          <p:nvSpPr>
            <p:cNvPr id="47" name="object 52">
              <a:extLst>
                <a:ext uri="{FF2B5EF4-FFF2-40B4-BE49-F238E27FC236}">
                  <a16:creationId xmlns:a16="http://schemas.microsoft.com/office/drawing/2014/main" id="{C51237B4-6718-44DC-996E-CC6789A68739}"/>
                </a:ext>
              </a:extLst>
            </p:cNvPr>
            <p:cNvSpPr/>
            <p:nvPr/>
          </p:nvSpPr>
          <p:spPr>
            <a:xfrm>
              <a:off x="1082492" y="6169054"/>
              <a:ext cx="34925" cy="384175"/>
            </a:xfrm>
            <a:custGeom>
              <a:avLst/>
              <a:gdLst/>
              <a:ahLst/>
              <a:cxnLst/>
              <a:rect l="l" t="t" r="r" b="b"/>
              <a:pathLst>
                <a:path w="34925" h="384175">
                  <a:moveTo>
                    <a:pt x="34582" y="0"/>
                  </a:moveTo>
                  <a:lnTo>
                    <a:pt x="0" y="127"/>
                  </a:lnTo>
                  <a:lnTo>
                    <a:pt x="215" y="383832"/>
                  </a:lnTo>
                  <a:lnTo>
                    <a:pt x="34785" y="383692"/>
                  </a:lnTo>
                  <a:lnTo>
                    <a:pt x="34582" y="0"/>
                  </a:lnTo>
                  <a:close/>
                </a:path>
              </a:pathLst>
            </a:custGeom>
            <a:solidFill>
              <a:srgbClr val="E0BC8A"/>
            </a:solidFill>
          </p:spPr>
          <p:txBody>
            <a:bodyPr wrap="square" lIns="0" tIns="0" rIns="0" bIns="0" rtlCol="0"/>
            <a:lstStyle/>
            <a:p>
              <a:endParaRPr sz="1000"/>
            </a:p>
          </p:txBody>
        </p:sp>
        <p:sp>
          <p:nvSpPr>
            <p:cNvPr id="48" name="object 53">
              <a:extLst>
                <a:ext uri="{FF2B5EF4-FFF2-40B4-BE49-F238E27FC236}">
                  <a16:creationId xmlns:a16="http://schemas.microsoft.com/office/drawing/2014/main" id="{C4FCD1F4-EF52-46C1-82D0-5E6458CF0B7C}"/>
                </a:ext>
              </a:extLst>
            </p:cNvPr>
            <p:cNvSpPr/>
            <p:nvPr/>
          </p:nvSpPr>
          <p:spPr>
            <a:xfrm>
              <a:off x="1082492" y="6169054"/>
              <a:ext cx="34925" cy="384175"/>
            </a:xfrm>
            <a:custGeom>
              <a:avLst/>
              <a:gdLst/>
              <a:ahLst/>
              <a:cxnLst/>
              <a:rect l="l" t="t" r="r" b="b"/>
              <a:pathLst>
                <a:path w="34925" h="384175">
                  <a:moveTo>
                    <a:pt x="34582" y="0"/>
                  </a:moveTo>
                  <a:lnTo>
                    <a:pt x="0" y="127"/>
                  </a:lnTo>
                  <a:lnTo>
                    <a:pt x="215" y="383832"/>
                  </a:lnTo>
                  <a:lnTo>
                    <a:pt x="34785" y="383692"/>
                  </a:lnTo>
                  <a:lnTo>
                    <a:pt x="34582" y="0"/>
                  </a:lnTo>
                  <a:close/>
                </a:path>
              </a:pathLst>
            </a:custGeom>
            <a:ln w="4521">
              <a:solidFill>
                <a:srgbClr val="231F20"/>
              </a:solidFill>
            </a:ln>
          </p:spPr>
          <p:txBody>
            <a:bodyPr wrap="square" lIns="0" tIns="0" rIns="0" bIns="0" rtlCol="0"/>
            <a:lstStyle/>
            <a:p>
              <a:endParaRPr sz="1000"/>
            </a:p>
          </p:txBody>
        </p:sp>
        <p:sp>
          <p:nvSpPr>
            <p:cNvPr id="49" name="object 54">
              <a:extLst>
                <a:ext uri="{FF2B5EF4-FFF2-40B4-BE49-F238E27FC236}">
                  <a16:creationId xmlns:a16="http://schemas.microsoft.com/office/drawing/2014/main" id="{86719D62-5E72-412A-BB8B-BE73B97AA85B}"/>
                </a:ext>
              </a:extLst>
            </p:cNvPr>
            <p:cNvSpPr/>
            <p:nvPr/>
          </p:nvSpPr>
          <p:spPr>
            <a:xfrm>
              <a:off x="1396923" y="5997860"/>
              <a:ext cx="286385" cy="580390"/>
            </a:xfrm>
            <a:custGeom>
              <a:avLst/>
              <a:gdLst/>
              <a:ahLst/>
              <a:cxnLst/>
              <a:rect l="l" t="t" r="r" b="b"/>
              <a:pathLst>
                <a:path w="286385" h="580390">
                  <a:moveTo>
                    <a:pt x="31648" y="0"/>
                  </a:moveTo>
                  <a:lnTo>
                    <a:pt x="0" y="13944"/>
                  </a:lnTo>
                  <a:lnTo>
                    <a:pt x="254215" y="580212"/>
                  </a:lnTo>
                  <a:lnTo>
                    <a:pt x="285851" y="566280"/>
                  </a:lnTo>
                  <a:lnTo>
                    <a:pt x="31648" y="0"/>
                  </a:lnTo>
                  <a:close/>
                </a:path>
              </a:pathLst>
            </a:custGeom>
            <a:solidFill>
              <a:srgbClr val="E0BC8A"/>
            </a:solidFill>
          </p:spPr>
          <p:txBody>
            <a:bodyPr wrap="square" lIns="0" tIns="0" rIns="0" bIns="0" rtlCol="0"/>
            <a:lstStyle/>
            <a:p>
              <a:endParaRPr sz="1000"/>
            </a:p>
          </p:txBody>
        </p:sp>
        <p:sp>
          <p:nvSpPr>
            <p:cNvPr id="50" name="object 55">
              <a:extLst>
                <a:ext uri="{FF2B5EF4-FFF2-40B4-BE49-F238E27FC236}">
                  <a16:creationId xmlns:a16="http://schemas.microsoft.com/office/drawing/2014/main" id="{8C3764BD-84DC-48DC-BA48-AE1A8B688DF9}"/>
                </a:ext>
              </a:extLst>
            </p:cNvPr>
            <p:cNvSpPr/>
            <p:nvPr/>
          </p:nvSpPr>
          <p:spPr>
            <a:xfrm>
              <a:off x="1396923" y="5997860"/>
              <a:ext cx="286385" cy="580390"/>
            </a:xfrm>
            <a:custGeom>
              <a:avLst/>
              <a:gdLst/>
              <a:ahLst/>
              <a:cxnLst/>
              <a:rect l="l" t="t" r="r" b="b"/>
              <a:pathLst>
                <a:path w="286385" h="580390">
                  <a:moveTo>
                    <a:pt x="0" y="13944"/>
                  </a:moveTo>
                  <a:lnTo>
                    <a:pt x="31648" y="0"/>
                  </a:lnTo>
                  <a:lnTo>
                    <a:pt x="285851" y="566280"/>
                  </a:lnTo>
                  <a:lnTo>
                    <a:pt x="254215" y="580212"/>
                  </a:lnTo>
                  <a:lnTo>
                    <a:pt x="0" y="13944"/>
                  </a:lnTo>
                  <a:close/>
                </a:path>
              </a:pathLst>
            </a:custGeom>
            <a:ln w="4521">
              <a:solidFill>
                <a:srgbClr val="231F20"/>
              </a:solidFill>
            </a:ln>
          </p:spPr>
          <p:txBody>
            <a:bodyPr wrap="square" lIns="0" tIns="0" rIns="0" bIns="0" rtlCol="0"/>
            <a:lstStyle/>
            <a:p>
              <a:endParaRPr sz="1000"/>
            </a:p>
          </p:txBody>
        </p:sp>
        <p:sp>
          <p:nvSpPr>
            <p:cNvPr id="51" name="object 56">
              <a:extLst>
                <a:ext uri="{FF2B5EF4-FFF2-40B4-BE49-F238E27FC236}">
                  <a16:creationId xmlns:a16="http://schemas.microsoft.com/office/drawing/2014/main" id="{0DC7A547-3B66-415F-84EF-AC436D58D176}"/>
                </a:ext>
              </a:extLst>
            </p:cNvPr>
            <p:cNvSpPr/>
            <p:nvPr/>
          </p:nvSpPr>
          <p:spPr>
            <a:xfrm>
              <a:off x="1111374" y="5997860"/>
              <a:ext cx="286385" cy="580390"/>
            </a:xfrm>
            <a:custGeom>
              <a:avLst/>
              <a:gdLst/>
              <a:ahLst/>
              <a:cxnLst/>
              <a:rect l="l" t="t" r="r" b="b"/>
              <a:pathLst>
                <a:path w="286384" h="580390">
                  <a:moveTo>
                    <a:pt x="254190" y="0"/>
                  </a:moveTo>
                  <a:lnTo>
                    <a:pt x="0" y="566280"/>
                  </a:lnTo>
                  <a:lnTo>
                    <a:pt x="31635" y="580212"/>
                  </a:lnTo>
                  <a:lnTo>
                    <a:pt x="285838" y="13944"/>
                  </a:lnTo>
                  <a:lnTo>
                    <a:pt x="254190" y="0"/>
                  </a:lnTo>
                  <a:close/>
                </a:path>
              </a:pathLst>
            </a:custGeom>
            <a:solidFill>
              <a:srgbClr val="E0BC8A"/>
            </a:solidFill>
          </p:spPr>
          <p:txBody>
            <a:bodyPr wrap="square" lIns="0" tIns="0" rIns="0" bIns="0" rtlCol="0"/>
            <a:lstStyle/>
            <a:p>
              <a:endParaRPr sz="1000"/>
            </a:p>
          </p:txBody>
        </p:sp>
        <p:sp>
          <p:nvSpPr>
            <p:cNvPr id="52" name="object 57">
              <a:extLst>
                <a:ext uri="{FF2B5EF4-FFF2-40B4-BE49-F238E27FC236}">
                  <a16:creationId xmlns:a16="http://schemas.microsoft.com/office/drawing/2014/main" id="{CB6D3FE1-C2DB-4C75-B1C3-F81D72D9B495}"/>
                </a:ext>
              </a:extLst>
            </p:cNvPr>
            <p:cNvSpPr/>
            <p:nvPr/>
          </p:nvSpPr>
          <p:spPr>
            <a:xfrm>
              <a:off x="1111374" y="5997860"/>
              <a:ext cx="286385" cy="580390"/>
            </a:xfrm>
            <a:custGeom>
              <a:avLst/>
              <a:gdLst/>
              <a:ahLst/>
              <a:cxnLst/>
              <a:rect l="l" t="t" r="r" b="b"/>
              <a:pathLst>
                <a:path w="286384" h="580390">
                  <a:moveTo>
                    <a:pt x="285838" y="13944"/>
                  </a:moveTo>
                  <a:lnTo>
                    <a:pt x="254190" y="0"/>
                  </a:lnTo>
                  <a:lnTo>
                    <a:pt x="0" y="566280"/>
                  </a:lnTo>
                  <a:lnTo>
                    <a:pt x="31635" y="580212"/>
                  </a:lnTo>
                  <a:lnTo>
                    <a:pt x="285838" y="13944"/>
                  </a:lnTo>
                  <a:close/>
                </a:path>
              </a:pathLst>
            </a:custGeom>
            <a:ln w="4521">
              <a:solidFill>
                <a:srgbClr val="231F20"/>
              </a:solidFill>
            </a:ln>
          </p:spPr>
          <p:txBody>
            <a:bodyPr wrap="square" lIns="0" tIns="0" rIns="0" bIns="0" rtlCol="0"/>
            <a:lstStyle/>
            <a:p>
              <a:endParaRPr sz="1000"/>
            </a:p>
          </p:txBody>
        </p:sp>
        <p:sp>
          <p:nvSpPr>
            <p:cNvPr id="53" name="object 58">
              <a:extLst>
                <a:ext uri="{FF2B5EF4-FFF2-40B4-BE49-F238E27FC236}">
                  <a16:creationId xmlns:a16="http://schemas.microsoft.com/office/drawing/2014/main" id="{13D74275-4936-4C17-9252-FC4AEDB4405F}"/>
                </a:ext>
              </a:extLst>
            </p:cNvPr>
            <p:cNvSpPr/>
            <p:nvPr/>
          </p:nvSpPr>
          <p:spPr>
            <a:xfrm>
              <a:off x="804974" y="6333120"/>
              <a:ext cx="279400" cy="248920"/>
            </a:xfrm>
            <a:custGeom>
              <a:avLst/>
              <a:gdLst/>
              <a:ahLst/>
              <a:cxnLst/>
              <a:rect l="l" t="t" r="r" b="b"/>
              <a:pathLst>
                <a:path w="279400" h="248920">
                  <a:moveTo>
                    <a:pt x="22479" y="0"/>
                  </a:moveTo>
                  <a:lnTo>
                    <a:pt x="0" y="26288"/>
                  </a:lnTo>
                  <a:lnTo>
                    <a:pt x="256324" y="248729"/>
                  </a:lnTo>
                  <a:lnTo>
                    <a:pt x="278828" y="222440"/>
                  </a:lnTo>
                  <a:lnTo>
                    <a:pt x="22479" y="0"/>
                  </a:lnTo>
                  <a:close/>
                </a:path>
              </a:pathLst>
            </a:custGeom>
            <a:solidFill>
              <a:srgbClr val="E0BC8A"/>
            </a:solidFill>
          </p:spPr>
          <p:txBody>
            <a:bodyPr wrap="square" lIns="0" tIns="0" rIns="0" bIns="0" rtlCol="0"/>
            <a:lstStyle/>
            <a:p>
              <a:endParaRPr sz="1000"/>
            </a:p>
          </p:txBody>
        </p:sp>
        <p:sp>
          <p:nvSpPr>
            <p:cNvPr id="54" name="object 59">
              <a:extLst>
                <a:ext uri="{FF2B5EF4-FFF2-40B4-BE49-F238E27FC236}">
                  <a16:creationId xmlns:a16="http://schemas.microsoft.com/office/drawing/2014/main" id="{F0C5E944-000E-4D4D-BB65-1620FFB509E5}"/>
                </a:ext>
              </a:extLst>
            </p:cNvPr>
            <p:cNvSpPr/>
            <p:nvPr/>
          </p:nvSpPr>
          <p:spPr>
            <a:xfrm>
              <a:off x="804974" y="6333120"/>
              <a:ext cx="279400" cy="248920"/>
            </a:xfrm>
            <a:custGeom>
              <a:avLst/>
              <a:gdLst/>
              <a:ahLst/>
              <a:cxnLst/>
              <a:rect l="l" t="t" r="r" b="b"/>
              <a:pathLst>
                <a:path w="279400" h="248920">
                  <a:moveTo>
                    <a:pt x="0" y="26288"/>
                  </a:moveTo>
                  <a:lnTo>
                    <a:pt x="22479" y="0"/>
                  </a:lnTo>
                  <a:lnTo>
                    <a:pt x="278828" y="222440"/>
                  </a:lnTo>
                  <a:lnTo>
                    <a:pt x="256324" y="248729"/>
                  </a:lnTo>
                  <a:lnTo>
                    <a:pt x="0" y="26288"/>
                  </a:lnTo>
                  <a:close/>
                </a:path>
              </a:pathLst>
            </a:custGeom>
            <a:ln w="4521">
              <a:solidFill>
                <a:srgbClr val="231F20"/>
              </a:solidFill>
            </a:ln>
          </p:spPr>
          <p:txBody>
            <a:bodyPr wrap="square" lIns="0" tIns="0" rIns="0" bIns="0" rtlCol="0"/>
            <a:lstStyle/>
            <a:p>
              <a:endParaRPr sz="1000"/>
            </a:p>
          </p:txBody>
        </p:sp>
        <p:sp>
          <p:nvSpPr>
            <p:cNvPr id="55" name="object 60">
              <a:extLst>
                <a:ext uri="{FF2B5EF4-FFF2-40B4-BE49-F238E27FC236}">
                  <a16:creationId xmlns:a16="http://schemas.microsoft.com/office/drawing/2014/main" id="{15298688-F4EE-4535-9725-D862A0FF6FD4}"/>
                </a:ext>
              </a:extLst>
            </p:cNvPr>
            <p:cNvSpPr/>
            <p:nvPr/>
          </p:nvSpPr>
          <p:spPr>
            <a:xfrm>
              <a:off x="1677431" y="6169054"/>
              <a:ext cx="34925" cy="384175"/>
            </a:xfrm>
            <a:custGeom>
              <a:avLst/>
              <a:gdLst/>
              <a:ahLst/>
              <a:cxnLst/>
              <a:rect l="l" t="t" r="r" b="b"/>
              <a:pathLst>
                <a:path w="34925" h="384175">
                  <a:moveTo>
                    <a:pt x="34772" y="127"/>
                  </a:moveTo>
                  <a:lnTo>
                    <a:pt x="203" y="0"/>
                  </a:lnTo>
                  <a:lnTo>
                    <a:pt x="0" y="383692"/>
                  </a:lnTo>
                  <a:lnTo>
                    <a:pt x="34569" y="383832"/>
                  </a:lnTo>
                  <a:lnTo>
                    <a:pt x="34772" y="127"/>
                  </a:lnTo>
                  <a:close/>
                </a:path>
              </a:pathLst>
            </a:custGeom>
            <a:solidFill>
              <a:srgbClr val="E0BC8A"/>
            </a:solidFill>
          </p:spPr>
          <p:txBody>
            <a:bodyPr wrap="square" lIns="0" tIns="0" rIns="0" bIns="0" rtlCol="0"/>
            <a:lstStyle/>
            <a:p>
              <a:endParaRPr sz="1000"/>
            </a:p>
          </p:txBody>
        </p:sp>
        <p:sp>
          <p:nvSpPr>
            <p:cNvPr id="56" name="object 61">
              <a:extLst>
                <a:ext uri="{FF2B5EF4-FFF2-40B4-BE49-F238E27FC236}">
                  <a16:creationId xmlns:a16="http://schemas.microsoft.com/office/drawing/2014/main" id="{44F8C9D5-760F-4ACB-A06D-DE073E40F5F5}"/>
                </a:ext>
              </a:extLst>
            </p:cNvPr>
            <p:cNvSpPr/>
            <p:nvPr/>
          </p:nvSpPr>
          <p:spPr>
            <a:xfrm>
              <a:off x="1677431" y="6169054"/>
              <a:ext cx="34925" cy="384175"/>
            </a:xfrm>
            <a:custGeom>
              <a:avLst/>
              <a:gdLst/>
              <a:ahLst/>
              <a:cxnLst/>
              <a:rect l="l" t="t" r="r" b="b"/>
              <a:pathLst>
                <a:path w="34925" h="384175">
                  <a:moveTo>
                    <a:pt x="203" y="0"/>
                  </a:moveTo>
                  <a:lnTo>
                    <a:pt x="34772" y="127"/>
                  </a:lnTo>
                  <a:lnTo>
                    <a:pt x="34569" y="383832"/>
                  </a:lnTo>
                  <a:lnTo>
                    <a:pt x="0" y="383692"/>
                  </a:lnTo>
                  <a:lnTo>
                    <a:pt x="203" y="0"/>
                  </a:lnTo>
                  <a:close/>
                </a:path>
              </a:pathLst>
            </a:custGeom>
            <a:ln w="4521">
              <a:solidFill>
                <a:srgbClr val="231F20"/>
              </a:solidFill>
            </a:ln>
          </p:spPr>
          <p:txBody>
            <a:bodyPr wrap="square" lIns="0" tIns="0" rIns="0" bIns="0" rtlCol="0"/>
            <a:lstStyle/>
            <a:p>
              <a:endParaRPr sz="1000"/>
            </a:p>
          </p:txBody>
        </p:sp>
        <p:sp>
          <p:nvSpPr>
            <p:cNvPr id="57" name="object 62">
              <a:extLst>
                <a:ext uri="{FF2B5EF4-FFF2-40B4-BE49-F238E27FC236}">
                  <a16:creationId xmlns:a16="http://schemas.microsoft.com/office/drawing/2014/main" id="{ADF58D96-DE73-4539-A9E4-701E53383A05}"/>
                </a:ext>
              </a:extLst>
            </p:cNvPr>
            <p:cNvSpPr/>
            <p:nvPr/>
          </p:nvSpPr>
          <p:spPr>
            <a:xfrm>
              <a:off x="1710898" y="6333120"/>
              <a:ext cx="279400" cy="248920"/>
            </a:xfrm>
            <a:custGeom>
              <a:avLst/>
              <a:gdLst/>
              <a:ahLst/>
              <a:cxnLst/>
              <a:rect l="l" t="t" r="r" b="b"/>
              <a:pathLst>
                <a:path w="279400" h="248920">
                  <a:moveTo>
                    <a:pt x="256349" y="0"/>
                  </a:moveTo>
                  <a:lnTo>
                    <a:pt x="0" y="222440"/>
                  </a:lnTo>
                  <a:lnTo>
                    <a:pt x="22517" y="248729"/>
                  </a:lnTo>
                  <a:lnTo>
                    <a:pt x="278828" y="26288"/>
                  </a:lnTo>
                  <a:lnTo>
                    <a:pt x="256349" y="0"/>
                  </a:lnTo>
                  <a:close/>
                </a:path>
              </a:pathLst>
            </a:custGeom>
            <a:solidFill>
              <a:srgbClr val="E0BC8A"/>
            </a:solidFill>
          </p:spPr>
          <p:txBody>
            <a:bodyPr wrap="square" lIns="0" tIns="0" rIns="0" bIns="0" rtlCol="0"/>
            <a:lstStyle/>
            <a:p>
              <a:endParaRPr sz="1000"/>
            </a:p>
          </p:txBody>
        </p:sp>
        <p:sp>
          <p:nvSpPr>
            <p:cNvPr id="58" name="object 63">
              <a:extLst>
                <a:ext uri="{FF2B5EF4-FFF2-40B4-BE49-F238E27FC236}">
                  <a16:creationId xmlns:a16="http://schemas.microsoft.com/office/drawing/2014/main" id="{1055E6E5-DEF7-4977-BD32-D7B910410F7C}"/>
                </a:ext>
              </a:extLst>
            </p:cNvPr>
            <p:cNvSpPr/>
            <p:nvPr/>
          </p:nvSpPr>
          <p:spPr>
            <a:xfrm>
              <a:off x="1710898" y="6333120"/>
              <a:ext cx="279400" cy="248920"/>
            </a:xfrm>
            <a:custGeom>
              <a:avLst/>
              <a:gdLst/>
              <a:ahLst/>
              <a:cxnLst/>
              <a:rect l="l" t="t" r="r" b="b"/>
              <a:pathLst>
                <a:path w="279400" h="248920">
                  <a:moveTo>
                    <a:pt x="278828" y="26288"/>
                  </a:moveTo>
                  <a:lnTo>
                    <a:pt x="256349" y="0"/>
                  </a:lnTo>
                  <a:lnTo>
                    <a:pt x="0" y="222440"/>
                  </a:lnTo>
                  <a:lnTo>
                    <a:pt x="22517" y="248729"/>
                  </a:lnTo>
                  <a:lnTo>
                    <a:pt x="278828" y="26288"/>
                  </a:lnTo>
                  <a:close/>
                </a:path>
              </a:pathLst>
            </a:custGeom>
            <a:ln w="4521">
              <a:solidFill>
                <a:srgbClr val="231F20"/>
              </a:solidFill>
            </a:ln>
          </p:spPr>
          <p:txBody>
            <a:bodyPr wrap="square" lIns="0" tIns="0" rIns="0" bIns="0" rtlCol="0"/>
            <a:lstStyle/>
            <a:p>
              <a:endParaRPr sz="1000"/>
            </a:p>
          </p:txBody>
        </p:sp>
        <p:sp>
          <p:nvSpPr>
            <p:cNvPr id="59" name="object 64">
              <a:extLst>
                <a:ext uri="{FF2B5EF4-FFF2-40B4-BE49-F238E27FC236}">
                  <a16:creationId xmlns:a16="http://schemas.microsoft.com/office/drawing/2014/main" id="{6ABC1658-0563-491D-AC02-896149DAFE47}"/>
                </a:ext>
              </a:extLst>
            </p:cNvPr>
            <p:cNvSpPr/>
            <p:nvPr/>
          </p:nvSpPr>
          <p:spPr>
            <a:xfrm>
              <a:off x="459045" y="6552229"/>
              <a:ext cx="1877060" cy="34925"/>
            </a:xfrm>
            <a:custGeom>
              <a:avLst/>
              <a:gdLst/>
              <a:ahLst/>
              <a:cxnLst/>
              <a:rect l="l" t="t" r="r" b="b"/>
              <a:pathLst>
                <a:path w="1877060" h="34925">
                  <a:moveTo>
                    <a:pt x="1876666" y="0"/>
                  </a:moveTo>
                  <a:lnTo>
                    <a:pt x="0" y="215"/>
                  </a:lnTo>
                  <a:lnTo>
                    <a:pt x="139" y="34785"/>
                  </a:lnTo>
                  <a:lnTo>
                    <a:pt x="1876793" y="34582"/>
                  </a:lnTo>
                  <a:lnTo>
                    <a:pt x="1876666" y="0"/>
                  </a:lnTo>
                  <a:close/>
                </a:path>
              </a:pathLst>
            </a:custGeom>
            <a:solidFill>
              <a:srgbClr val="E0BC8A"/>
            </a:solidFill>
          </p:spPr>
          <p:txBody>
            <a:bodyPr wrap="square" lIns="0" tIns="0" rIns="0" bIns="0" rtlCol="0"/>
            <a:lstStyle/>
            <a:p>
              <a:endParaRPr sz="1000"/>
            </a:p>
          </p:txBody>
        </p:sp>
        <p:sp>
          <p:nvSpPr>
            <p:cNvPr id="60" name="object 65">
              <a:extLst>
                <a:ext uri="{FF2B5EF4-FFF2-40B4-BE49-F238E27FC236}">
                  <a16:creationId xmlns:a16="http://schemas.microsoft.com/office/drawing/2014/main" id="{B48793A6-96C3-4009-9978-870642D36BD7}"/>
                </a:ext>
              </a:extLst>
            </p:cNvPr>
            <p:cNvSpPr/>
            <p:nvPr/>
          </p:nvSpPr>
          <p:spPr>
            <a:xfrm>
              <a:off x="459045" y="6552229"/>
              <a:ext cx="1877060" cy="34925"/>
            </a:xfrm>
            <a:custGeom>
              <a:avLst/>
              <a:gdLst/>
              <a:ahLst/>
              <a:cxnLst/>
              <a:rect l="l" t="t" r="r" b="b"/>
              <a:pathLst>
                <a:path w="1877060" h="34925">
                  <a:moveTo>
                    <a:pt x="1876793" y="34582"/>
                  </a:moveTo>
                  <a:lnTo>
                    <a:pt x="1876666" y="0"/>
                  </a:lnTo>
                  <a:lnTo>
                    <a:pt x="0" y="215"/>
                  </a:lnTo>
                  <a:lnTo>
                    <a:pt x="139" y="34785"/>
                  </a:lnTo>
                  <a:lnTo>
                    <a:pt x="1876793" y="34582"/>
                  </a:lnTo>
                  <a:close/>
                </a:path>
              </a:pathLst>
            </a:custGeom>
            <a:ln w="4521">
              <a:solidFill>
                <a:srgbClr val="231F20"/>
              </a:solidFill>
            </a:ln>
          </p:spPr>
          <p:txBody>
            <a:bodyPr wrap="square" lIns="0" tIns="0" rIns="0" bIns="0" rtlCol="0"/>
            <a:lstStyle/>
            <a:p>
              <a:endParaRPr sz="1000"/>
            </a:p>
          </p:txBody>
        </p:sp>
        <p:sp>
          <p:nvSpPr>
            <p:cNvPr id="61" name="object 66">
              <a:extLst>
                <a:ext uri="{FF2B5EF4-FFF2-40B4-BE49-F238E27FC236}">
                  <a16:creationId xmlns:a16="http://schemas.microsoft.com/office/drawing/2014/main" id="{1A255943-2A8A-4C03-83B2-6C7BEB66EC6F}"/>
                </a:ext>
              </a:extLst>
            </p:cNvPr>
            <p:cNvSpPr/>
            <p:nvPr/>
          </p:nvSpPr>
          <p:spPr>
            <a:xfrm>
              <a:off x="362256" y="5969255"/>
              <a:ext cx="1035050" cy="680085"/>
            </a:xfrm>
            <a:custGeom>
              <a:avLst/>
              <a:gdLst/>
              <a:ahLst/>
              <a:cxnLst/>
              <a:rect l="l" t="t" r="r" b="b"/>
              <a:pathLst>
                <a:path w="1035050" h="680084">
                  <a:moveTo>
                    <a:pt x="1034808" y="0"/>
                  </a:moveTo>
                  <a:lnTo>
                    <a:pt x="0" y="638873"/>
                  </a:lnTo>
                  <a:lnTo>
                    <a:pt x="0" y="679513"/>
                  </a:lnTo>
                  <a:lnTo>
                    <a:pt x="1034808" y="40640"/>
                  </a:lnTo>
                  <a:lnTo>
                    <a:pt x="1034808" y="0"/>
                  </a:lnTo>
                  <a:close/>
                </a:path>
              </a:pathLst>
            </a:custGeom>
            <a:solidFill>
              <a:srgbClr val="E0BC8A"/>
            </a:solidFill>
          </p:spPr>
          <p:txBody>
            <a:bodyPr wrap="square" lIns="0" tIns="0" rIns="0" bIns="0" rtlCol="0"/>
            <a:lstStyle/>
            <a:p>
              <a:endParaRPr sz="1000"/>
            </a:p>
          </p:txBody>
        </p:sp>
        <p:sp>
          <p:nvSpPr>
            <p:cNvPr id="62" name="object 67">
              <a:extLst>
                <a:ext uri="{FF2B5EF4-FFF2-40B4-BE49-F238E27FC236}">
                  <a16:creationId xmlns:a16="http://schemas.microsoft.com/office/drawing/2014/main" id="{DAE5C725-A7E9-487D-9D63-7F1826EB6474}"/>
                </a:ext>
              </a:extLst>
            </p:cNvPr>
            <p:cNvSpPr/>
            <p:nvPr/>
          </p:nvSpPr>
          <p:spPr>
            <a:xfrm>
              <a:off x="362256" y="5969255"/>
              <a:ext cx="1035050" cy="680085"/>
            </a:xfrm>
            <a:custGeom>
              <a:avLst/>
              <a:gdLst/>
              <a:ahLst/>
              <a:cxnLst/>
              <a:rect l="l" t="t" r="r" b="b"/>
              <a:pathLst>
                <a:path w="1035050" h="680084">
                  <a:moveTo>
                    <a:pt x="0" y="638873"/>
                  </a:moveTo>
                  <a:lnTo>
                    <a:pt x="0" y="679513"/>
                  </a:lnTo>
                  <a:lnTo>
                    <a:pt x="1034808" y="40640"/>
                  </a:lnTo>
                  <a:lnTo>
                    <a:pt x="1034808" y="0"/>
                  </a:lnTo>
                  <a:lnTo>
                    <a:pt x="0" y="638873"/>
                  </a:lnTo>
                  <a:close/>
                </a:path>
              </a:pathLst>
            </a:custGeom>
            <a:ln w="4521">
              <a:solidFill>
                <a:srgbClr val="231F20"/>
              </a:solidFill>
            </a:ln>
          </p:spPr>
          <p:txBody>
            <a:bodyPr wrap="square" lIns="0" tIns="0" rIns="0" bIns="0" rtlCol="0"/>
            <a:lstStyle/>
            <a:p>
              <a:endParaRPr sz="1000"/>
            </a:p>
          </p:txBody>
        </p:sp>
        <p:sp>
          <p:nvSpPr>
            <p:cNvPr id="63" name="object 68">
              <a:extLst>
                <a:ext uri="{FF2B5EF4-FFF2-40B4-BE49-F238E27FC236}">
                  <a16:creationId xmlns:a16="http://schemas.microsoft.com/office/drawing/2014/main" id="{7948E995-78BA-4855-94F2-54248855DDA8}"/>
                </a:ext>
              </a:extLst>
            </p:cNvPr>
            <p:cNvSpPr/>
            <p:nvPr/>
          </p:nvSpPr>
          <p:spPr>
            <a:xfrm>
              <a:off x="466344" y="6584708"/>
              <a:ext cx="63500" cy="35560"/>
            </a:xfrm>
            <a:custGeom>
              <a:avLst/>
              <a:gdLst/>
              <a:ahLst/>
              <a:cxnLst/>
              <a:rect l="l" t="t" r="r" b="b"/>
              <a:pathLst>
                <a:path w="63500" h="35559">
                  <a:moveTo>
                    <a:pt x="63233" y="0"/>
                  </a:moveTo>
                  <a:lnTo>
                    <a:pt x="0" y="0"/>
                  </a:lnTo>
                  <a:lnTo>
                    <a:pt x="0" y="35026"/>
                  </a:lnTo>
                  <a:lnTo>
                    <a:pt x="63233" y="35026"/>
                  </a:lnTo>
                  <a:lnTo>
                    <a:pt x="63233" y="0"/>
                  </a:lnTo>
                  <a:close/>
                </a:path>
              </a:pathLst>
            </a:custGeom>
            <a:solidFill>
              <a:srgbClr val="E0BC8A"/>
            </a:solidFill>
          </p:spPr>
          <p:txBody>
            <a:bodyPr wrap="square" lIns="0" tIns="0" rIns="0" bIns="0" rtlCol="0"/>
            <a:lstStyle/>
            <a:p>
              <a:endParaRPr sz="1000"/>
            </a:p>
          </p:txBody>
        </p:sp>
        <p:sp>
          <p:nvSpPr>
            <p:cNvPr id="64" name="object 69">
              <a:extLst>
                <a:ext uri="{FF2B5EF4-FFF2-40B4-BE49-F238E27FC236}">
                  <a16:creationId xmlns:a16="http://schemas.microsoft.com/office/drawing/2014/main" id="{F012664A-E76E-43F2-8F2D-F5A112351C38}"/>
                </a:ext>
              </a:extLst>
            </p:cNvPr>
            <p:cNvSpPr/>
            <p:nvPr/>
          </p:nvSpPr>
          <p:spPr>
            <a:xfrm>
              <a:off x="466344" y="6584708"/>
              <a:ext cx="63500" cy="35560"/>
            </a:xfrm>
            <a:custGeom>
              <a:avLst/>
              <a:gdLst/>
              <a:ahLst/>
              <a:cxnLst/>
              <a:rect l="l" t="t" r="r" b="b"/>
              <a:pathLst>
                <a:path w="63500" h="35559">
                  <a:moveTo>
                    <a:pt x="63233" y="35026"/>
                  </a:moveTo>
                  <a:lnTo>
                    <a:pt x="0" y="35026"/>
                  </a:lnTo>
                  <a:lnTo>
                    <a:pt x="0" y="0"/>
                  </a:lnTo>
                  <a:lnTo>
                    <a:pt x="63233" y="0"/>
                  </a:lnTo>
                  <a:lnTo>
                    <a:pt x="63233" y="35026"/>
                  </a:lnTo>
                  <a:close/>
                </a:path>
              </a:pathLst>
            </a:custGeom>
            <a:ln w="4521">
              <a:solidFill>
                <a:srgbClr val="231F20"/>
              </a:solidFill>
            </a:ln>
          </p:spPr>
          <p:txBody>
            <a:bodyPr wrap="square" lIns="0" tIns="0" rIns="0" bIns="0" rtlCol="0"/>
            <a:lstStyle/>
            <a:p>
              <a:endParaRPr sz="1000"/>
            </a:p>
          </p:txBody>
        </p:sp>
        <p:sp>
          <p:nvSpPr>
            <p:cNvPr id="65" name="object 70">
              <a:extLst>
                <a:ext uri="{FF2B5EF4-FFF2-40B4-BE49-F238E27FC236}">
                  <a16:creationId xmlns:a16="http://schemas.microsoft.com/office/drawing/2014/main" id="{03EBDE7E-AADD-49FE-88DD-98D340403F34}"/>
                </a:ext>
              </a:extLst>
            </p:cNvPr>
            <p:cNvSpPr/>
            <p:nvPr/>
          </p:nvSpPr>
          <p:spPr>
            <a:xfrm>
              <a:off x="466344" y="6584702"/>
              <a:ext cx="63500" cy="35560"/>
            </a:xfrm>
            <a:custGeom>
              <a:avLst/>
              <a:gdLst/>
              <a:ahLst/>
              <a:cxnLst/>
              <a:rect l="l" t="t" r="r" b="b"/>
              <a:pathLst>
                <a:path w="63500" h="35559">
                  <a:moveTo>
                    <a:pt x="63233" y="0"/>
                  </a:moveTo>
                  <a:lnTo>
                    <a:pt x="0" y="35026"/>
                  </a:lnTo>
                </a:path>
              </a:pathLst>
            </a:custGeom>
            <a:solidFill>
              <a:srgbClr val="E0BC8A"/>
            </a:solidFill>
          </p:spPr>
          <p:txBody>
            <a:bodyPr wrap="square" lIns="0" tIns="0" rIns="0" bIns="0" rtlCol="0"/>
            <a:lstStyle/>
            <a:p>
              <a:endParaRPr sz="1000"/>
            </a:p>
          </p:txBody>
        </p:sp>
        <p:sp>
          <p:nvSpPr>
            <p:cNvPr id="66" name="object 71">
              <a:extLst>
                <a:ext uri="{FF2B5EF4-FFF2-40B4-BE49-F238E27FC236}">
                  <a16:creationId xmlns:a16="http://schemas.microsoft.com/office/drawing/2014/main" id="{3F051C14-6C80-4AC9-8A3C-7544E55A8FC7}"/>
                </a:ext>
              </a:extLst>
            </p:cNvPr>
            <p:cNvSpPr/>
            <p:nvPr/>
          </p:nvSpPr>
          <p:spPr>
            <a:xfrm>
              <a:off x="466344" y="6584702"/>
              <a:ext cx="63500" cy="35560"/>
            </a:xfrm>
            <a:custGeom>
              <a:avLst/>
              <a:gdLst/>
              <a:ahLst/>
              <a:cxnLst/>
              <a:rect l="l" t="t" r="r" b="b"/>
              <a:pathLst>
                <a:path w="63500" h="35559">
                  <a:moveTo>
                    <a:pt x="0" y="35026"/>
                  </a:moveTo>
                  <a:lnTo>
                    <a:pt x="63233" y="0"/>
                  </a:lnTo>
                </a:path>
              </a:pathLst>
            </a:custGeom>
            <a:ln w="3225">
              <a:solidFill>
                <a:srgbClr val="231F20"/>
              </a:solidFill>
            </a:ln>
          </p:spPr>
          <p:txBody>
            <a:bodyPr wrap="square" lIns="0" tIns="0" rIns="0" bIns="0" rtlCol="0"/>
            <a:lstStyle/>
            <a:p>
              <a:endParaRPr sz="1000"/>
            </a:p>
          </p:txBody>
        </p:sp>
        <p:sp>
          <p:nvSpPr>
            <p:cNvPr id="67" name="object 72">
              <a:extLst>
                <a:ext uri="{FF2B5EF4-FFF2-40B4-BE49-F238E27FC236}">
                  <a16:creationId xmlns:a16="http://schemas.microsoft.com/office/drawing/2014/main" id="{34AF0B16-D353-4E6B-BAC9-AF63A3B0B7F5}"/>
                </a:ext>
              </a:extLst>
            </p:cNvPr>
            <p:cNvSpPr/>
            <p:nvPr/>
          </p:nvSpPr>
          <p:spPr>
            <a:xfrm>
              <a:off x="466344" y="6584699"/>
              <a:ext cx="63500" cy="35560"/>
            </a:xfrm>
            <a:custGeom>
              <a:avLst/>
              <a:gdLst/>
              <a:ahLst/>
              <a:cxnLst/>
              <a:rect l="l" t="t" r="r" b="b"/>
              <a:pathLst>
                <a:path w="63500" h="35559">
                  <a:moveTo>
                    <a:pt x="0" y="0"/>
                  </a:moveTo>
                  <a:lnTo>
                    <a:pt x="63233" y="35026"/>
                  </a:lnTo>
                </a:path>
              </a:pathLst>
            </a:custGeom>
            <a:solidFill>
              <a:srgbClr val="E0BC8A"/>
            </a:solidFill>
          </p:spPr>
          <p:txBody>
            <a:bodyPr wrap="square" lIns="0" tIns="0" rIns="0" bIns="0" rtlCol="0"/>
            <a:lstStyle/>
            <a:p>
              <a:endParaRPr sz="1000"/>
            </a:p>
          </p:txBody>
        </p:sp>
        <p:sp>
          <p:nvSpPr>
            <p:cNvPr id="68" name="object 73">
              <a:extLst>
                <a:ext uri="{FF2B5EF4-FFF2-40B4-BE49-F238E27FC236}">
                  <a16:creationId xmlns:a16="http://schemas.microsoft.com/office/drawing/2014/main" id="{2401030D-9F6D-425F-8048-B2F5448CC762}"/>
                </a:ext>
              </a:extLst>
            </p:cNvPr>
            <p:cNvSpPr/>
            <p:nvPr/>
          </p:nvSpPr>
          <p:spPr>
            <a:xfrm>
              <a:off x="466344" y="6584699"/>
              <a:ext cx="63500" cy="35560"/>
            </a:xfrm>
            <a:custGeom>
              <a:avLst/>
              <a:gdLst/>
              <a:ahLst/>
              <a:cxnLst/>
              <a:rect l="l" t="t" r="r" b="b"/>
              <a:pathLst>
                <a:path w="63500" h="35559">
                  <a:moveTo>
                    <a:pt x="0" y="0"/>
                  </a:moveTo>
                  <a:lnTo>
                    <a:pt x="63233" y="35026"/>
                  </a:lnTo>
                </a:path>
              </a:pathLst>
            </a:custGeom>
            <a:ln w="3225">
              <a:solidFill>
                <a:srgbClr val="231F20"/>
              </a:solidFill>
            </a:ln>
          </p:spPr>
          <p:txBody>
            <a:bodyPr wrap="square" lIns="0" tIns="0" rIns="0" bIns="0" rtlCol="0"/>
            <a:lstStyle/>
            <a:p>
              <a:endParaRPr sz="1000"/>
            </a:p>
          </p:txBody>
        </p:sp>
        <p:sp>
          <p:nvSpPr>
            <p:cNvPr id="69" name="object 74">
              <a:extLst>
                <a:ext uri="{FF2B5EF4-FFF2-40B4-BE49-F238E27FC236}">
                  <a16:creationId xmlns:a16="http://schemas.microsoft.com/office/drawing/2014/main" id="{4B124954-B31E-458F-A598-CFD84A2550C7}"/>
                </a:ext>
              </a:extLst>
            </p:cNvPr>
            <p:cNvSpPr/>
            <p:nvPr/>
          </p:nvSpPr>
          <p:spPr>
            <a:xfrm>
              <a:off x="1397059" y="5969255"/>
              <a:ext cx="1035050" cy="680085"/>
            </a:xfrm>
            <a:custGeom>
              <a:avLst/>
              <a:gdLst/>
              <a:ahLst/>
              <a:cxnLst/>
              <a:rect l="l" t="t" r="r" b="b"/>
              <a:pathLst>
                <a:path w="1035050" h="680084">
                  <a:moveTo>
                    <a:pt x="0" y="0"/>
                  </a:moveTo>
                  <a:lnTo>
                    <a:pt x="0" y="40640"/>
                  </a:lnTo>
                  <a:lnTo>
                    <a:pt x="1034821" y="679513"/>
                  </a:lnTo>
                  <a:lnTo>
                    <a:pt x="1034821" y="638873"/>
                  </a:lnTo>
                  <a:lnTo>
                    <a:pt x="0" y="0"/>
                  </a:lnTo>
                  <a:close/>
                </a:path>
              </a:pathLst>
            </a:custGeom>
            <a:solidFill>
              <a:srgbClr val="E0BC8A"/>
            </a:solidFill>
          </p:spPr>
          <p:txBody>
            <a:bodyPr wrap="square" lIns="0" tIns="0" rIns="0" bIns="0" rtlCol="0"/>
            <a:lstStyle/>
            <a:p>
              <a:endParaRPr sz="1000"/>
            </a:p>
          </p:txBody>
        </p:sp>
        <p:sp>
          <p:nvSpPr>
            <p:cNvPr id="70" name="object 75">
              <a:extLst>
                <a:ext uri="{FF2B5EF4-FFF2-40B4-BE49-F238E27FC236}">
                  <a16:creationId xmlns:a16="http://schemas.microsoft.com/office/drawing/2014/main" id="{A8B727CE-62B8-4163-8CCD-C9ED666B6BFF}"/>
                </a:ext>
              </a:extLst>
            </p:cNvPr>
            <p:cNvSpPr/>
            <p:nvPr/>
          </p:nvSpPr>
          <p:spPr>
            <a:xfrm>
              <a:off x="1397059" y="5969255"/>
              <a:ext cx="1035050" cy="680085"/>
            </a:xfrm>
            <a:custGeom>
              <a:avLst/>
              <a:gdLst/>
              <a:ahLst/>
              <a:cxnLst/>
              <a:rect l="l" t="t" r="r" b="b"/>
              <a:pathLst>
                <a:path w="1035050" h="680084">
                  <a:moveTo>
                    <a:pt x="1034821" y="638873"/>
                  </a:moveTo>
                  <a:lnTo>
                    <a:pt x="1034821" y="679513"/>
                  </a:lnTo>
                  <a:lnTo>
                    <a:pt x="0" y="40640"/>
                  </a:lnTo>
                  <a:lnTo>
                    <a:pt x="0" y="0"/>
                  </a:lnTo>
                  <a:lnTo>
                    <a:pt x="1034821" y="638873"/>
                  </a:lnTo>
                  <a:close/>
                </a:path>
              </a:pathLst>
            </a:custGeom>
            <a:ln w="4521">
              <a:solidFill>
                <a:srgbClr val="231F20"/>
              </a:solidFill>
            </a:ln>
          </p:spPr>
          <p:txBody>
            <a:bodyPr wrap="square" lIns="0" tIns="0" rIns="0" bIns="0" rtlCol="0"/>
            <a:lstStyle/>
            <a:p>
              <a:endParaRPr sz="1000"/>
            </a:p>
          </p:txBody>
        </p:sp>
        <p:sp>
          <p:nvSpPr>
            <p:cNvPr id="71" name="object 76">
              <a:extLst>
                <a:ext uri="{FF2B5EF4-FFF2-40B4-BE49-F238E27FC236}">
                  <a16:creationId xmlns:a16="http://schemas.microsoft.com/office/drawing/2014/main" id="{290986D8-7C99-45A1-B9F4-013BCD54982A}"/>
                </a:ext>
              </a:extLst>
            </p:cNvPr>
            <p:cNvSpPr/>
            <p:nvPr/>
          </p:nvSpPr>
          <p:spPr>
            <a:xfrm>
              <a:off x="2264562" y="6584708"/>
              <a:ext cx="63500" cy="35560"/>
            </a:xfrm>
            <a:custGeom>
              <a:avLst/>
              <a:gdLst/>
              <a:ahLst/>
              <a:cxnLst/>
              <a:rect l="l" t="t" r="r" b="b"/>
              <a:pathLst>
                <a:path w="63500" h="35559">
                  <a:moveTo>
                    <a:pt x="63233" y="0"/>
                  </a:moveTo>
                  <a:lnTo>
                    <a:pt x="0" y="0"/>
                  </a:lnTo>
                  <a:lnTo>
                    <a:pt x="0" y="35026"/>
                  </a:lnTo>
                  <a:lnTo>
                    <a:pt x="63233" y="35026"/>
                  </a:lnTo>
                  <a:lnTo>
                    <a:pt x="63233" y="0"/>
                  </a:lnTo>
                  <a:close/>
                </a:path>
              </a:pathLst>
            </a:custGeom>
            <a:solidFill>
              <a:srgbClr val="E0BC8A"/>
            </a:solidFill>
          </p:spPr>
          <p:txBody>
            <a:bodyPr wrap="square" lIns="0" tIns="0" rIns="0" bIns="0" rtlCol="0"/>
            <a:lstStyle/>
            <a:p>
              <a:endParaRPr sz="1000"/>
            </a:p>
          </p:txBody>
        </p:sp>
        <p:sp>
          <p:nvSpPr>
            <p:cNvPr id="72" name="object 77">
              <a:extLst>
                <a:ext uri="{FF2B5EF4-FFF2-40B4-BE49-F238E27FC236}">
                  <a16:creationId xmlns:a16="http://schemas.microsoft.com/office/drawing/2014/main" id="{26044925-6741-496B-B26E-66B0813BF165}"/>
                </a:ext>
              </a:extLst>
            </p:cNvPr>
            <p:cNvSpPr/>
            <p:nvPr/>
          </p:nvSpPr>
          <p:spPr>
            <a:xfrm>
              <a:off x="2264562" y="6584708"/>
              <a:ext cx="63500" cy="35560"/>
            </a:xfrm>
            <a:custGeom>
              <a:avLst/>
              <a:gdLst/>
              <a:ahLst/>
              <a:cxnLst/>
              <a:rect l="l" t="t" r="r" b="b"/>
              <a:pathLst>
                <a:path w="63500" h="35559">
                  <a:moveTo>
                    <a:pt x="0" y="35026"/>
                  </a:moveTo>
                  <a:lnTo>
                    <a:pt x="63233" y="35026"/>
                  </a:lnTo>
                  <a:lnTo>
                    <a:pt x="63233" y="0"/>
                  </a:lnTo>
                  <a:lnTo>
                    <a:pt x="0" y="0"/>
                  </a:lnTo>
                  <a:lnTo>
                    <a:pt x="0" y="35026"/>
                  </a:lnTo>
                  <a:close/>
                </a:path>
              </a:pathLst>
            </a:custGeom>
            <a:ln w="4521">
              <a:solidFill>
                <a:srgbClr val="231F20"/>
              </a:solidFill>
            </a:ln>
          </p:spPr>
          <p:txBody>
            <a:bodyPr wrap="square" lIns="0" tIns="0" rIns="0" bIns="0" rtlCol="0"/>
            <a:lstStyle/>
            <a:p>
              <a:endParaRPr sz="1000"/>
            </a:p>
          </p:txBody>
        </p:sp>
        <p:sp>
          <p:nvSpPr>
            <p:cNvPr id="73" name="object 78">
              <a:extLst>
                <a:ext uri="{FF2B5EF4-FFF2-40B4-BE49-F238E27FC236}">
                  <a16:creationId xmlns:a16="http://schemas.microsoft.com/office/drawing/2014/main" id="{BC4A889A-D585-4FB1-8990-1156E2D726D6}"/>
                </a:ext>
              </a:extLst>
            </p:cNvPr>
            <p:cNvSpPr/>
            <p:nvPr/>
          </p:nvSpPr>
          <p:spPr>
            <a:xfrm>
              <a:off x="2264564" y="6584702"/>
              <a:ext cx="63500" cy="35560"/>
            </a:xfrm>
            <a:custGeom>
              <a:avLst/>
              <a:gdLst/>
              <a:ahLst/>
              <a:cxnLst/>
              <a:rect l="l" t="t" r="r" b="b"/>
              <a:pathLst>
                <a:path w="63500" h="35559">
                  <a:moveTo>
                    <a:pt x="0" y="0"/>
                  </a:moveTo>
                  <a:lnTo>
                    <a:pt x="63233" y="35026"/>
                  </a:lnTo>
                </a:path>
              </a:pathLst>
            </a:custGeom>
            <a:solidFill>
              <a:srgbClr val="E0BC8A"/>
            </a:solidFill>
          </p:spPr>
          <p:txBody>
            <a:bodyPr wrap="square" lIns="0" tIns="0" rIns="0" bIns="0" rtlCol="0"/>
            <a:lstStyle/>
            <a:p>
              <a:endParaRPr sz="1000"/>
            </a:p>
          </p:txBody>
        </p:sp>
        <p:sp>
          <p:nvSpPr>
            <p:cNvPr id="74" name="object 79">
              <a:extLst>
                <a:ext uri="{FF2B5EF4-FFF2-40B4-BE49-F238E27FC236}">
                  <a16:creationId xmlns:a16="http://schemas.microsoft.com/office/drawing/2014/main" id="{829E7033-7EAE-4738-82D0-AA98A1741B6E}"/>
                </a:ext>
              </a:extLst>
            </p:cNvPr>
            <p:cNvSpPr/>
            <p:nvPr/>
          </p:nvSpPr>
          <p:spPr>
            <a:xfrm>
              <a:off x="2264564" y="6584702"/>
              <a:ext cx="63500" cy="35560"/>
            </a:xfrm>
            <a:custGeom>
              <a:avLst/>
              <a:gdLst/>
              <a:ahLst/>
              <a:cxnLst/>
              <a:rect l="l" t="t" r="r" b="b"/>
              <a:pathLst>
                <a:path w="63500" h="35559">
                  <a:moveTo>
                    <a:pt x="63233" y="35026"/>
                  </a:moveTo>
                  <a:lnTo>
                    <a:pt x="0" y="0"/>
                  </a:lnTo>
                </a:path>
              </a:pathLst>
            </a:custGeom>
            <a:ln w="3225">
              <a:solidFill>
                <a:srgbClr val="231F20"/>
              </a:solidFill>
            </a:ln>
          </p:spPr>
          <p:txBody>
            <a:bodyPr wrap="square" lIns="0" tIns="0" rIns="0" bIns="0" rtlCol="0"/>
            <a:lstStyle/>
            <a:p>
              <a:endParaRPr sz="1000"/>
            </a:p>
          </p:txBody>
        </p:sp>
        <p:sp>
          <p:nvSpPr>
            <p:cNvPr id="75" name="object 80">
              <a:extLst>
                <a:ext uri="{FF2B5EF4-FFF2-40B4-BE49-F238E27FC236}">
                  <a16:creationId xmlns:a16="http://schemas.microsoft.com/office/drawing/2014/main" id="{39115724-C613-44D1-866E-E5D1145F3E9A}"/>
                </a:ext>
              </a:extLst>
            </p:cNvPr>
            <p:cNvSpPr/>
            <p:nvPr/>
          </p:nvSpPr>
          <p:spPr>
            <a:xfrm>
              <a:off x="2264564" y="6584699"/>
              <a:ext cx="63500" cy="35560"/>
            </a:xfrm>
            <a:custGeom>
              <a:avLst/>
              <a:gdLst/>
              <a:ahLst/>
              <a:cxnLst/>
              <a:rect l="l" t="t" r="r" b="b"/>
              <a:pathLst>
                <a:path w="63500" h="35559">
                  <a:moveTo>
                    <a:pt x="63233" y="0"/>
                  </a:moveTo>
                  <a:lnTo>
                    <a:pt x="0" y="35026"/>
                  </a:lnTo>
                </a:path>
              </a:pathLst>
            </a:custGeom>
            <a:solidFill>
              <a:srgbClr val="E0BC8A"/>
            </a:solidFill>
          </p:spPr>
          <p:txBody>
            <a:bodyPr wrap="square" lIns="0" tIns="0" rIns="0" bIns="0" rtlCol="0"/>
            <a:lstStyle/>
            <a:p>
              <a:endParaRPr sz="1000"/>
            </a:p>
          </p:txBody>
        </p:sp>
        <p:sp>
          <p:nvSpPr>
            <p:cNvPr id="76" name="object 81">
              <a:extLst>
                <a:ext uri="{FF2B5EF4-FFF2-40B4-BE49-F238E27FC236}">
                  <a16:creationId xmlns:a16="http://schemas.microsoft.com/office/drawing/2014/main" id="{D2BE7011-9204-4A8B-B00F-3888C1AC5A89}"/>
                </a:ext>
              </a:extLst>
            </p:cNvPr>
            <p:cNvSpPr/>
            <p:nvPr/>
          </p:nvSpPr>
          <p:spPr>
            <a:xfrm>
              <a:off x="2264564" y="6584699"/>
              <a:ext cx="63500" cy="35560"/>
            </a:xfrm>
            <a:custGeom>
              <a:avLst/>
              <a:gdLst/>
              <a:ahLst/>
              <a:cxnLst/>
              <a:rect l="l" t="t" r="r" b="b"/>
              <a:pathLst>
                <a:path w="63500" h="35559">
                  <a:moveTo>
                    <a:pt x="63233" y="0"/>
                  </a:moveTo>
                  <a:lnTo>
                    <a:pt x="0" y="35026"/>
                  </a:lnTo>
                </a:path>
              </a:pathLst>
            </a:custGeom>
            <a:ln w="3225">
              <a:solidFill>
                <a:srgbClr val="231F20"/>
              </a:solidFill>
            </a:ln>
          </p:spPr>
          <p:txBody>
            <a:bodyPr wrap="square" lIns="0" tIns="0" rIns="0" bIns="0" rtlCol="0"/>
            <a:lstStyle/>
            <a:p>
              <a:endParaRPr sz="1000"/>
            </a:p>
          </p:txBody>
        </p:sp>
      </p:grpSp>
      <p:grpSp>
        <p:nvGrpSpPr>
          <p:cNvPr id="77" name="object 82">
            <a:extLst>
              <a:ext uri="{FF2B5EF4-FFF2-40B4-BE49-F238E27FC236}">
                <a16:creationId xmlns:a16="http://schemas.microsoft.com/office/drawing/2014/main" id="{059DF40B-8F5E-4C32-87ED-F222B9E0D7CF}"/>
              </a:ext>
            </a:extLst>
          </p:cNvPr>
          <p:cNvGrpSpPr/>
          <p:nvPr/>
        </p:nvGrpSpPr>
        <p:grpSpPr>
          <a:xfrm>
            <a:off x="5591239" y="3019394"/>
            <a:ext cx="2074545" cy="684530"/>
            <a:chOff x="4786570" y="5966994"/>
            <a:chExt cx="2074545" cy="684530"/>
          </a:xfrm>
        </p:grpSpPr>
        <p:sp>
          <p:nvSpPr>
            <p:cNvPr id="78" name="object 83">
              <a:extLst>
                <a:ext uri="{FF2B5EF4-FFF2-40B4-BE49-F238E27FC236}">
                  <a16:creationId xmlns:a16="http://schemas.microsoft.com/office/drawing/2014/main" id="{A32E157C-8625-4D02-875E-9D5A1084861D}"/>
                </a:ext>
              </a:extLst>
            </p:cNvPr>
            <p:cNvSpPr/>
            <p:nvPr/>
          </p:nvSpPr>
          <p:spPr>
            <a:xfrm>
              <a:off x="5823499" y="5997860"/>
              <a:ext cx="286385" cy="580390"/>
            </a:xfrm>
            <a:custGeom>
              <a:avLst/>
              <a:gdLst/>
              <a:ahLst/>
              <a:cxnLst/>
              <a:rect l="l" t="t" r="r" b="b"/>
              <a:pathLst>
                <a:path w="286385" h="580390">
                  <a:moveTo>
                    <a:pt x="31648" y="0"/>
                  </a:moveTo>
                  <a:lnTo>
                    <a:pt x="0" y="13944"/>
                  </a:lnTo>
                  <a:lnTo>
                    <a:pt x="254215" y="580212"/>
                  </a:lnTo>
                  <a:lnTo>
                    <a:pt x="285838" y="566280"/>
                  </a:lnTo>
                  <a:lnTo>
                    <a:pt x="31648" y="0"/>
                  </a:lnTo>
                  <a:close/>
                </a:path>
              </a:pathLst>
            </a:custGeom>
            <a:solidFill>
              <a:srgbClr val="E0BC8A"/>
            </a:solidFill>
          </p:spPr>
          <p:txBody>
            <a:bodyPr wrap="square" lIns="0" tIns="0" rIns="0" bIns="0" rtlCol="0"/>
            <a:lstStyle/>
            <a:p>
              <a:endParaRPr sz="1000"/>
            </a:p>
          </p:txBody>
        </p:sp>
        <p:sp>
          <p:nvSpPr>
            <p:cNvPr id="79" name="object 84">
              <a:extLst>
                <a:ext uri="{FF2B5EF4-FFF2-40B4-BE49-F238E27FC236}">
                  <a16:creationId xmlns:a16="http://schemas.microsoft.com/office/drawing/2014/main" id="{66D8A74F-0097-4B25-A92C-698CD9E03581}"/>
                </a:ext>
              </a:extLst>
            </p:cNvPr>
            <p:cNvSpPr/>
            <p:nvPr/>
          </p:nvSpPr>
          <p:spPr>
            <a:xfrm>
              <a:off x="5823499" y="5997860"/>
              <a:ext cx="286385" cy="580390"/>
            </a:xfrm>
            <a:custGeom>
              <a:avLst/>
              <a:gdLst/>
              <a:ahLst/>
              <a:cxnLst/>
              <a:rect l="l" t="t" r="r" b="b"/>
              <a:pathLst>
                <a:path w="286385" h="580390">
                  <a:moveTo>
                    <a:pt x="0" y="13944"/>
                  </a:moveTo>
                  <a:lnTo>
                    <a:pt x="31648" y="0"/>
                  </a:lnTo>
                  <a:lnTo>
                    <a:pt x="285838" y="566280"/>
                  </a:lnTo>
                  <a:lnTo>
                    <a:pt x="254215" y="580212"/>
                  </a:lnTo>
                  <a:lnTo>
                    <a:pt x="0" y="13944"/>
                  </a:lnTo>
                  <a:close/>
                </a:path>
              </a:pathLst>
            </a:custGeom>
            <a:ln w="4521">
              <a:solidFill>
                <a:srgbClr val="231F20"/>
              </a:solidFill>
            </a:ln>
          </p:spPr>
          <p:txBody>
            <a:bodyPr wrap="square" lIns="0" tIns="0" rIns="0" bIns="0" rtlCol="0"/>
            <a:lstStyle/>
            <a:p>
              <a:endParaRPr sz="1000"/>
            </a:p>
          </p:txBody>
        </p:sp>
        <p:sp>
          <p:nvSpPr>
            <p:cNvPr id="80" name="object 85">
              <a:extLst>
                <a:ext uri="{FF2B5EF4-FFF2-40B4-BE49-F238E27FC236}">
                  <a16:creationId xmlns:a16="http://schemas.microsoft.com/office/drawing/2014/main" id="{E3AAC1BF-C6CC-4F2F-8C7A-A46812A4C785}"/>
                </a:ext>
              </a:extLst>
            </p:cNvPr>
            <p:cNvSpPr/>
            <p:nvPr/>
          </p:nvSpPr>
          <p:spPr>
            <a:xfrm>
              <a:off x="6099822" y="6318991"/>
              <a:ext cx="297815" cy="262890"/>
            </a:xfrm>
            <a:custGeom>
              <a:avLst/>
              <a:gdLst/>
              <a:ahLst/>
              <a:cxnLst/>
              <a:rect l="l" t="t" r="r" b="b"/>
              <a:pathLst>
                <a:path w="297814" h="262890">
                  <a:moveTo>
                    <a:pt x="275323" y="0"/>
                  </a:moveTo>
                  <a:lnTo>
                    <a:pt x="0" y="236575"/>
                  </a:lnTo>
                  <a:lnTo>
                    <a:pt x="22466" y="262864"/>
                  </a:lnTo>
                  <a:lnTo>
                    <a:pt x="297802" y="26288"/>
                  </a:lnTo>
                  <a:lnTo>
                    <a:pt x="275323" y="0"/>
                  </a:lnTo>
                  <a:close/>
                </a:path>
              </a:pathLst>
            </a:custGeom>
            <a:solidFill>
              <a:srgbClr val="E0BC8A"/>
            </a:solidFill>
          </p:spPr>
          <p:txBody>
            <a:bodyPr wrap="square" lIns="0" tIns="0" rIns="0" bIns="0" rtlCol="0"/>
            <a:lstStyle/>
            <a:p>
              <a:endParaRPr sz="1000"/>
            </a:p>
          </p:txBody>
        </p:sp>
        <p:sp>
          <p:nvSpPr>
            <p:cNvPr id="81" name="object 86">
              <a:extLst>
                <a:ext uri="{FF2B5EF4-FFF2-40B4-BE49-F238E27FC236}">
                  <a16:creationId xmlns:a16="http://schemas.microsoft.com/office/drawing/2014/main" id="{BBDDC361-72FE-4632-A2D4-7B87164D209A}"/>
                </a:ext>
              </a:extLst>
            </p:cNvPr>
            <p:cNvSpPr/>
            <p:nvPr/>
          </p:nvSpPr>
          <p:spPr>
            <a:xfrm>
              <a:off x="6099822" y="6318991"/>
              <a:ext cx="297815" cy="262890"/>
            </a:xfrm>
            <a:custGeom>
              <a:avLst/>
              <a:gdLst/>
              <a:ahLst/>
              <a:cxnLst/>
              <a:rect l="l" t="t" r="r" b="b"/>
              <a:pathLst>
                <a:path w="297814" h="262890">
                  <a:moveTo>
                    <a:pt x="297802" y="26288"/>
                  </a:moveTo>
                  <a:lnTo>
                    <a:pt x="275323" y="0"/>
                  </a:lnTo>
                  <a:lnTo>
                    <a:pt x="0" y="236575"/>
                  </a:lnTo>
                  <a:lnTo>
                    <a:pt x="22466" y="262864"/>
                  </a:lnTo>
                  <a:lnTo>
                    <a:pt x="297802" y="26288"/>
                  </a:lnTo>
                  <a:close/>
                </a:path>
              </a:pathLst>
            </a:custGeom>
            <a:ln w="4521">
              <a:solidFill>
                <a:srgbClr val="231F20"/>
              </a:solidFill>
            </a:ln>
          </p:spPr>
          <p:txBody>
            <a:bodyPr wrap="square" lIns="0" tIns="0" rIns="0" bIns="0" rtlCol="0"/>
            <a:lstStyle/>
            <a:p>
              <a:endParaRPr sz="1000"/>
            </a:p>
          </p:txBody>
        </p:sp>
        <p:sp>
          <p:nvSpPr>
            <p:cNvPr id="82" name="object 87">
              <a:extLst>
                <a:ext uri="{FF2B5EF4-FFF2-40B4-BE49-F238E27FC236}">
                  <a16:creationId xmlns:a16="http://schemas.microsoft.com/office/drawing/2014/main" id="{3385DD05-CAB1-44DF-958A-BEEDDEF8722F}"/>
                </a:ext>
              </a:extLst>
            </p:cNvPr>
            <p:cNvSpPr/>
            <p:nvPr/>
          </p:nvSpPr>
          <p:spPr>
            <a:xfrm>
              <a:off x="5537958" y="5997860"/>
              <a:ext cx="286385" cy="580390"/>
            </a:xfrm>
            <a:custGeom>
              <a:avLst/>
              <a:gdLst/>
              <a:ahLst/>
              <a:cxnLst/>
              <a:rect l="l" t="t" r="r" b="b"/>
              <a:pathLst>
                <a:path w="286385" h="580390">
                  <a:moveTo>
                    <a:pt x="254177" y="0"/>
                  </a:moveTo>
                  <a:lnTo>
                    <a:pt x="0" y="566280"/>
                  </a:lnTo>
                  <a:lnTo>
                    <a:pt x="31622" y="580212"/>
                  </a:lnTo>
                  <a:lnTo>
                    <a:pt x="285826" y="13944"/>
                  </a:lnTo>
                  <a:lnTo>
                    <a:pt x="254177" y="0"/>
                  </a:lnTo>
                  <a:close/>
                </a:path>
              </a:pathLst>
            </a:custGeom>
            <a:solidFill>
              <a:srgbClr val="E0BC8A"/>
            </a:solidFill>
          </p:spPr>
          <p:txBody>
            <a:bodyPr wrap="square" lIns="0" tIns="0" rIns="0" bIns="0" rtlCol="0"/>
            <a:lstStyle/>
            <a:p>
              <a:endParaRPr sz="1000"/>
            </a:p>
          </p:txBody>
        </p:sp>
        <p:sp>
          <p:nvSpPr>
            <p:cNvPr id="83" name="object 88">
              <a:extLst>
                <a:ext uri="{FF2B5EF4-FFF2-40B4-BE49-F238E27FC236}">
                  <a16:creationId xmlns:a16="http://schemas.microsoft.com/office/drawing/2014/main" id="{1732086D-54E9-4B69-85BA-BC95F99EEE94}"/>
                </a:ext>
              </a:extLst>
            </p:cNvPr>
            <p:cNvSpPr/>
            <p:nvPr/>
          </p:nvSpPr>
          <p:spPr>
            <a:xfrm>
              <a:off x="5537958" y="5997860"/>
              <a:ext cx="286385" cy="580390"/>
            </a:xfrm>
            <a:custGeom>
              <a:avLst/>
              <a:gdLst/>
              <a:ahLst/>
              <a:cxnLst/>
              <a:rect l="l" t="t" r="r" b="b"/>
              <a:pathLst>
                <a:path w="286385" h="580390">
                  <a:moveTo>
                    <a:pt x="285826" y="13944"/>
                  </a:moveTo>
                  <a:lnTo>
                    <a:pt x="254177" y="0"/>
                  </a:lnTo>
                  <a:lnTo>
                    <a:pt x="0" y="566280"/>
                  </a:lnTo>
                  <a:lnTo>
                    <a:pt x="31622" y="580212"/>
                  </a:lnTo>
                  <a:lnTo>
                    <a:pt x="285826" y="13944"/>
                  </a:lnTo>
                  <a:close/>
                </a:path>
              </a:pathLst>
            </a:custGeom>
            <a:ln w="4521">
              <a:solidFill>
                <a:srgbClr val="231F20"/>
              </a:solidFill>
            </a:ln>
          </p:spPr>
          <p:txBody>
            <a:bodyPr wrap="square" lIns="0" tIns="0" rIns="0" bIns="0" rtlCol="0"/>
            <a:lstStyle/>
            <a:p>
              <a:endParaRPr sz="1000"/>
            </a:p>
          </p:txBody>
        </p:sp>
        <p:sp>
          <p:nvSpPr>
            <p:cNvPr id="84" name="object 89">
              <a:extLst>
                <a:ext uri="{FF2B5EF4-FFF2-40B4-BE49-F238E27FC236}">
                  <a16:creationId xmlns:a16="http://schemas.microsoft.com/office/drawing/2014/main" id="{82C11F08-69F5-4B5C-83E3-F5249EC02F10}"/>
                </a:ext>
              </a:extLst>
            </p:cNvPr>
            <p:cNvSpPr/>
            <p:nvPr/>
          </p:nvSpPr>
          <p:spPr>
            <a:xfrm>
              <a:off x="5249659" y="6318991"/>
              <a:ext cx="297815" cy="262890"/>
            </a:xfrm>
            <a:custGeom>
              <a:avLst/>
              <a:gdLst/>
              <a:ahLst/>
              <a:cxnLst/>
              <a:rect l="l" t="t" r="r" b="b"/>
              <a:pathLst>
                <a:path w="297814" h="262890">
                  <a:moveTo>
                    <a:pt x="22479" y="0"/>
                  </a:moveTo>
                  <a:lnTo>
                    <a:pt x="0" y="26288"/>
                  </a:lnTo>
                  <a:lnTo>
                    <a:pt x="275310" y="262864"/>
                  </a:lnTo>
                  <a:lnTo>
                    <a:pt x="297815" y="236575"/>
                  </a:lnTo>
                  <a:lnTo>
                    <a:pt x="22479" y="0"/>
                  </a:lnTo>
                  <a:close/>
                </a:path>
              </a:pathLst>
            </a:custGeom>
            <a:solidFill>
              <a:srgbClr val="E0BC8A"/>
            </a:solidFill>
          </p:spPr>
          <p:txBody>
            <a:bodyPr wrap="square" lIns="0" tIns="0" rIns="0" bIns="0" rtlCol="0"/>
            <a:lstStyle/>
            <a:p>
              <a:endParaRPr sz="1000"/>
            </a:p>
          </p:txBody>
        </p:sp>
        <p:sp>
          <p:nvSpPr>
            <p:cNvPr id="85" name="object 90">
              <a:extLst>
                <a:ext uri="{FF2B5EF4-FFF2-40B4-BE49-F238E27FC236}">
                  <a16:creationId xmlns:a16="http://schemas.microsoft.com/office/drawing/2014/main" id="{74CCB36A-4ED3-4FC0-82F7-7BBF2A980A6A}"/>
                </a:ext>
              </a:extLst>
            </p:cNvPr>
            <p:cNvSpPr/>
            <p:nvPr/>
          </p:nvSpPr>
          <p:spPr>
            <a:xfrm>
              <a:off x="5249659" y="6318991"/>
              <a:ext cx="297815" cy="262890"/>
            </a:xfrm>
            <a:custGeom>
              <a:avLst/>
              <a:gdLst/>
              <a:ahLst/>
              <a:cxnLst/>
              <a:rect l="l" t="t" r="r" b="b"/>
              <a:pathLst>
                <a:path w="297814" h="262890">
                  <a:moveTo>
                    <a:pt x="0" y="26288"/>
                  </a:moveTo>
                  <a:lnTo>
                    <a:pt x="22479" y="0"/>
                  </a:lnTo>
                  <a:lnTo>
                    <a:pt x="297815" y="236575"/>
                  </a:lnTo>
                  <a:lnTo>
                    <a:pt x="275310" y="262864"/>
                  </a:lnTo>
                  <a:lnTo>
                    <a:pt x="0" y="26288"/>
                  </a:lnTo>
                  <a:close/>
                </a:path>
              </a:pathLst>
            </a:custGeom>
            <a:ln w="4521">
              <a:solidFill>
                <a:srgbClr val="231F20"/>
              </a:solidFill>
            </a:ln>
          </p:spPr>
          <p:txBody>
            <a:bodyPr wrap="square" lIns="0" tIns="0" rIns="0" bIns="0" rtlCol="0"/>
            <a:lstStyle/>
            <a:p>
              <a:endParaRPr sz="1000"/>
            </a:p>
          </p:txBody>
        </p:sp>
        <p:sp>
          <p:nvSpPr>
            <p:cNvPr id="86" name="object 91">
              <a:extLst>
                <a:ext uri="{FF2B5EF4-FFF2-40B4-BE49-F238E27FC236}">
                  <a16:creationId xmlns:a16="http://schemas.microsoft.com/office/drawing/2014/main" id="{880954B9-4998-4401-B6EA-7E1850D00D22}"/>
                </a:ext>
              </a:extLst>
            </p:cNvPr>
            <p:cNvSpPr/>
            <p:nvPr/>
          </p:nvSpPr>
          <p:spPr>
            <a:xfrm>
              <a:off x="4885617" y="6552229"/>
              <a:ext cx="1877060" cy="34925"/>
            </a:xfrm>
            <a:custGeom>
              <a:avLst/>
              <a:gdLst/>
              <a:ahLst/>
              <a:cxnLst/>
              <a:rect l="l" t="t" r="r" b="b"/>
              <a:pathLst>
                <a:path w="1877059" h="34925">
                  <a:moveTo>
                    <a:pt x="1876666" y="0"/>
                  </a:moveTo>
                  <a:lnTo>
                    <a:pt x="0" y="215"/>
                  </a:lnTo>
                  <a:lnTo>
                    <a:pt x="152" y="34785"/>
                  </a:lnTo>
                  <a:lnTo>
                    <a:pt x="1876793" y="34582"/>
                  </a:lnTo>
                  <a:lnTo>
                    <a:pt x="1876666" y="0"/>
                  </a:lnTo>
                  <a:close/>
                </a:path>
              </a:pathLst>
            </a:custGeom>
            <a:solidFill>
              <a:srgbClr val="E0BC8A"/>
            </a:solidFill>
          </p:spPr>
          <p:txBody>
            <a:bodyPr wrap="square" lIns="0" tIns="0" rIns="0" bIns="0" rtlCol="0"/>
            <a:lstStyle/>
            <a:p>
              <a:endParaRPr sz="1000"/>
            </a:p>
          </p:txBody>
        </p:sp>
        <p:sp>
          <p:nvSpPr>
            <p:cNvPr id="87" name="object 92">
              <a:extLst>
                <a:ext uri="{FF2B5EF4-FFF2-40B4-BE49-F238E27FC236}">
                  <a16:creationId xmlns:a16="http://schemas.microsoft.com/office/drawing/2014/main" id="{94274D05-F1DD-4F9F-A0C1-18EA9F258D69}"/>
                </a:ext>
              </a:extLst>
            </p:cNvPr>
            <p:cNvSpPr/>
            <p:nvPr/>
          </p:nvSpPr>
          <p:spPr>
            <a:xfrm>
              <a:off x="4885617" y="6552229"/>
              <a:ext cx="1877060" cy="34925"/>
            </a:xfrm>
            <a:custGeom>
              <a:avLst/>
              <a:gdLst/>
              <a:ahLst/>
              <a:cxnLst/>
              <a:rect l="l" t="t" r="r" b="b"/>
              <a:pathLst>
                <a:path w="1877059" h="34925">
                  <a:moveTo>
                    <a:pt x="1876793" y="34582"/>
                  </a:moveTo>
                  <a:lnTo>
                    <a:pt x="1876666" y="0"/>
                  </a:lnTo>
                  <a:lnTo>
                    <a:pt x="0" y="215"/>
                  </a:lnTo>
                  <a:lnTo>
                    <a:pt x="152" y="34785"/>
                  </a:lnTo>
                  <a:lnTo>
                    <a:pt x="1876793" y="34582"/>
                  </a:lnTo>
                  <a:close/>
                </a:path>
              </a:pathLst>
            </a:custGeom>
            <a:ln w="4521">
              <a:solidFill>
                <a:srgbClr val="231F20"/>
              </a:solidFill>
            </a:ln>
          </p:spPr>
          <p:txBody>
            <a:bodyPr wrap="square" lIns="0" tIns="0" rIns="0" bIns="0" rtlCol="0"/>
            <a:lstStyle/>
            <a:p>
              <a:endParaRPr sz="1000"/>
            </a:p>
          </p:txBody>
        </p:sp>
        <p:sp>
          <p:nvSpPr>
            <p:cNvPr id="88" name="object 93">
              <a:extLst>
                <a:ext uri="{FF2B5EF4-FFF2-40B4-BE49-F238E27FC236}">
                  <a16:creationId xmlns:a16="http://schemas.microsoft.com/office/drawing/2014/main" id="{6D530730-4F20-44D1-9EB5-07D9B687E2B3}"/>
                </a:ext>
              </a:extLst>
            </p:cNvPr>
            <p:cNvSpPr/>
            <p:nvPr/>
          </p:nvSpPr>
          <p:spPr>
            <a:xfrm>
              <a:off x="4788830" y="5969255"/>
              <a:ext cx="1035050" cy="680085"/>
            </a:xfrm>
            <a:custGeom>
              <a:avLst/>
              <a:gdLst/>
              <a:ahLst/>
              <a:cxnLst/>
              <a:rect l="l" t="t" r="r" b="b"/>
              <a:pathLst>
                <a:path w="1035050" h="680084">
                  <a:moveTo>
                    <a:pt x="1034796" y="0"/>
                  </a:moveTo>
                  <a:lnTo>
                    <a:pt x="0" y="638873"/>
                  </a:lnTo>
                  <a:lnTo>
                    <a:pt x="0" y="679513"/>
                  </a:lnTo>
                  <a:lnTo>
                    <a:pt x="1034796" y="40640"/>
                  </a:lnTo>
                  <a:lnTo>
                    <a:pt x="1034796" y="0"/>
                  </a:lnTo>
                  <a:close/>
                </a:path>
              </a:pathLst>
            </a:custGeom>
            <a:solidFill>
              <a:srgbClr val="E0BC8A"/>
            </a:solidFill>
          </p:spPr>
          <p:txBody>
            <a:bodyPr wrap="square" lIns="0" tIns="0" rIns="0" bIns="0" rtlCol="0"/>
            <a:lstStyle/>
            <a:p>
              <a:endParaRPr sz="1000"/>
            </a:p>
          </p:txBody>
        </p:sp>
        <p:sp>
          <p:nvSpPr>
            <p:cNvPr id="89" name="object 94">
              <a:extLst>
                <a:ext uri="{FF2B5EF4-FFF2-40B4-BE49-F238E27FC236}">
                  <a16:creationId xmlns:a16="http://schemas.microsoft.com/office/drawing/2014/main" id="{12429571-BE7A-4222-99F3-61C137078152}"/>
                </a:ext>
              </a:extLst>
            </p:cNvPr>
            <p:cNvSpPr/>
            <p:nvPr/>
          </p:nvSpPr>
          <p:spPr>
            <a:xfrm>
              <a:off x="4788830" y="5969255"/>
              <a:ext cx="1035050" cy="680085"/>
            </a:xfrm>
            <a:custGeom>
              <a:avLst/>
              <a:gdLst/>
              <a:ahLst/>
              <a:cxnLst/>
              <a:rect l="l" t="t" r="r" b="b"/>
              <a:pathLst>
                <a:path w="1035050" h="680084">
                  <a:moveTo>
                    <a:pt x="0" y="638873"/>
                  </a:moveTo>
                  <a:lnTo>
                    <a:pt x="0" y="679513"/>
                  </a:lnTo>
                  <a:lnTo>
                    <a:pt x="1034796" y="40640"/>
                  </a:lnTo>
                  <a:lnTo>
                    <a:pt x="1034796" y="0"/>
                  </a:lnTo>
                  <a:lnTo>
                    <a:pt x="0" y="638873"/>
                  </a:lnTo>
                  <a:close/>
                </a:path>
              </a:pathLst>
            </a:custGeom>
            <a:ln w="4521">
              <a:solidFill>
                <a:srgbClr val="231F20"/>
              </a:solidFill>
            </a:ln>
          </p:spPr>
          <p:txBody>
            <a:bodyPr wrap="square" lIns="0" tIns="0" rIns="0" bIns="0" rtlCol="0"/>
            <a:lstStyle/>
            <a:p>
              <a:endParaRPr sz="1000"/>
            </a:p>
          </p:txBody>
        </p:sp>
        <p:sp>
          <p:nvSpPr>
            <p:cNvPr id="90" name="object 95">
              <a:extLst>
                <a:ext uri="{FF2B5EF4-FFF2-40B4-BE49-F238E27FC236}">
                  <a16:creationId xmlns:a16="http://schemas.microsoft.com/office/drawing/2014/main" id="{A5502860-6371-4D46-B3F7-B2A7811A95C2}"/>
                </a:ext>
              </a:extLst>
            </p:cNvPr>
            <p:cNvSpPr/>
            <p:nvPr/>
          </p:nvSpPr>
          <p:spPr>
            <a:xfrm>
              <a:off x="4892916" y="6584708"/>
              <a:ext cx="63500" cy="35560"/>
            </a:xfrm>
            <a:custGeom>
              <a:avLst/>
              <a:gdLst/>
              <a:ahLst/>
              <a:cxnLst/>
              <a:rect l="l" t="t" r="r" b="b"/>
              <a:pathLst>
                <a:path w="63500" h="35559">
                  <a:moveTo>
                    <a:pt x="63233" y="0"/>
                  </a:moveTo>
                  <a:lnTo>
                    <a:pt x="0" y="0"/>
                  </a:lnTo>
                  <a:lnTo>
                    <a:pt x="0" y="35026"/>
                  </a:lnTo>
                  <a:lnTo>
                    <a:pt x="63233" y="35026"/>
                  </a:lnTo>
                  <a:lnTo>
                    <a:pt x="63233" y="0"/>
                  </a:lnTo>
                  <a:close/>
                </a:path>
              </a:pathLst>
            </a:custGeom>
            <a:solidFill>
              <a:srgbClr val="E0BC8A"/>
            </a:solidFill>
          </p:spPr>
          <p:txBody>
            <a:bodyPr wrap="square" lIns="0" tIns="0" rIns="0" bIns="0" rtlCol="0"/>
            <a:lstStyle/>
            <a:p>
              <a:endParaRPr sz="1000"/>
            </a:p>
          </p:txBody>
        </p:sp>
        <p:sp>
          <p:nvSpPr>
            <p:cNvPr id="91" name="object 96">
              <a:extLst>
                <a:ext uri="{FF2B5EF4-FFF2-40B4-BE49-F238E27FC236}">
                  <a16:creationId xmlns:a16="http://schemas.microsoft.com/office/drawing/2014/main" id="{57716C01-2B98-463B-B165-B7FEEBBD6C64}"/>
                </a:ext>
              </a:extLst>
            </p:cNvPr>
            <p:cNvSpPr/>
            <p:nvPr/>
          </p:nvSpPr>
          <p:spPr>
            <a:xfrm>
              <a:off x="4892916" y="6584708"/>
              <a:ext cx="63500" cy="35560"/>
            </a:xfrm>
            <a:custGeom>
              <a:avLst/>
              <a:gdLst/>
              <a:ahLst/>
              <a:cxnLst/>
              <a:rect l="l" t="t" r="r" b="b"/>
              <a:pathLst>
                <a:path w="63500" h="35559">
                  <a:moveTo>
                    <a:pt x="63233" y="35026"/>
                  </a:moveTo>
                  <a:lnTo>
                    <a:pt x="0" y="35026"/>
                  </a:lnTo>
                  <a:lnTo>
                    <a:pt x="0" y="0"/>
                  </a:lnTo>
                  <a:lnTo>
                    <a:pt x="63233" y="0"/>
                  </a:lnTo>
                  <a:lnTo>
                    <a:pt x="63233" y="35026"/>
                  </a:lnTo>
                  <a:close/>
                </a:path>
              </a:pathLst>
            </a:custGeom>
            <a:ln w="4521">
              <a:solidFill>
                <a:srgbClr val="231F20"/>
              </a:solidFill>
            </a:ln>
          </p:spPr>
          <p:txBody>
            <a:bodyPr wrap="square" lIns="0" tIns="0" rIns="0" bIns="0" rtlCol="0"/>
            <a:lstStyle/>
            <a:p>
              <a:endParaRPr sz="1000"/>
            </a:p>
          </p:txBody>
        </p:sp>
        <p:sp>
          <p:nvSpPr>
            <p:cNvPr id="92" name="object 97">
              <a:extLst>
                <a:ext uri="{FF2B5EF4-FFF2-40B4-BE49-F238E27FC236}">
                  <a16:creationId xmlns:a16="http://schemas.microsoft.com/office/drawing/2014/main" id="{BB9F6014-2C12-4F5B-B841-E5B9C1DCB0E1}"/>
                </a:ext>
              </a:extLst>
            </p:cNvPr>
            <p:cNvSpPr/>
            <p:nvPr/>
          </p:nvSpPr>
          <p:spPr>
            <a:xfrm>
              <a:off x="4892912" y="6584702"/>
              <a:ext cx="63500" cy="35560"/>
            </a:xfrm>
            <a:custGeom>
              <a:avLst/>
              <a:gdLst/>
              <a:ahLst/>
              <a:cxnLst/>
              <a:rect l="l" t="t" r="r" b="b"/>
              <a:pathLst>
                <a:path w="63500" h="35559">
                  <a:moveTo>
                    <a:pt x="63233" y="0"/>
                  </a:moveTo>
                  <a:lnTo>
                    <a:pt x="0" y="35026"/>
                  </a:lnTo>
                </a:path>
              </a:pathLst>
            </a:custGeom>
            <a:solidFill>
              <a:srgbClr val="E0BC8A"/>
            </a:solidFill>
          </p:spPr>
          <p:txBody>
            <a:bodyPr wrap="square" lIns="0" tIns="0" rIns="0" bIns="0" rtlCol="0"/>
            <a:lstStyle/>
            <a:p>
              <a:endParaRPr sz="1000"/>
            </a:p>
          </p:txBody>
        </p:sp>
        <p:sp>
          <p:nvSpPr>
            <p:cNvPr id="93" name="object 98">
              <a:extLst>
                <a:ext uri="{FF2B5EF4-FFF2-40B4-BE49-F238E27FC236}">
                  <a16:creationId xmlns:a16="http://schemas.microsoft.com/office/drawing/2014/main" id="{F5D79812-E25F-458A-A034-C3B38A372617}"/>
                </a:ext>
              </a:extLst>
            </p:cNvPr>
            <p:cNvSpPr/>
            <p:nvPr/>
          </p:nvSpPr>
          <p:spPr>
            <a:xfrm>
              <a:off x="4892912" y="6584702"/>
              <a:ext cx="63500" cy="35560"/>
            </a:xfrm>
            <a:custGeom>
              <a:avLst/>
              <a:gdLst/>
              <a:ahLst/>
              <a:cxnLst/>
              <a:rect l="l" t="t" r="r" b="b"/>
              <a:pathLst>
                <a:path w="63500" h="35559">
                  <a:moveTo>
                    <a:pt x="0" y="35026"/>
                  </a:moveTo>
                  <a:lnTo>
                    <a:pt x="63233" y="0"/>
                  </a:lnTo>
                </a:path>
              </a:pathLst>
            </a:custGeom>
            <a:ln w="3225">
              <a:solidFill>
                <a:srgbClr val="231F20"/>
              </a:solidFill>
            </a:ln>
          </p:spPr>
          <p:txBody>
            <a:bodyPr wrap="square" lIns="0" tIns="0" rIns="0" bIns="0" rtlCol="0"/>
            <a:lstStyle/>
            <a:p>
              <a:endParaRPr sz="1000"/>
            </a:p>
          </p:txBody>
        </p:sp>
        <p:sp>
          <p:nvSpPr>
            <p:cNvPr id="94" name="object 99">
              <a:extLst>
                <a:ext uri="{FF2B5EF4-FFF2-40B4-BE49-F238E27FC236}">
                  <a16:creationId xmlns:a16="http://schemas.microsoft.com/office/drawing/2014/main" id="{3B1D495B-4A70-4C7B-8166-8D83BA84DC9B}"/>
                </a:ext>
              </a:extLst>
            </p:cNvPr>
            <p:cNvSpPr/>
            <p:nvPr/>
          </p:nvSpPr>
          <p:spPr>
            <a:xfrm>
              <a:off x="4892912" y="6584699"/>
              <a:ext cx="63500" cy="35560"/>
            </a:xfrm>
            <a:custGeom>
              <a:avLst/>
              <a:gdLst/>
              <a:ahLst/>
              <a:cxnLst/>
              <a:rect l="l" t="t" r="r" b="b"/>
              <a:pathLst>
                <a:path w="63500" h="35559">
                  <a:moveTo>
                    <a:pt x="0" y="0"/>
                  </a:moveTo>
                  <a:lnTo>
                    <a:pt x="63233" y="35026"/>
                  </a:lnTo>
                </a:path>
              </a:pathLst>
            </a:custGeom>
            <a:solidFill>
              <a:srgbClr val="E0BC8A"/>
            </a:solidFill>
          </p:spPr>
          <p:txBody>
            <a:bodyPr wrap="square" lIns="0" tIns="0" rIns="0" bIns="0" rtlCol="0"/>
            <a:lstStyle/>
            <a:p>
              <a:endParaRPr sz="1000"/>
            </a:p>
          </p:txBody>
        </p:sp>
        <p:sp>
          <p:nvSpPr>
            <p:cNvPr id="95" name="object 100">
              <a:extLst>
                <a:ext uri="{FF2B5EF4-FFF2-40B4-BE49-F238E27FC236}">
                  <a16:creationId xmlns:a16="http://schemas.microsoft.com/office/drawing/2014/main" id="{54238F32-8F83-4FB3-8B67-6E1ECABDB1DB}"/>
                </a:ext>
              </a:extLst>
            </p:cNvPr>
            <p:cNvSpPr/>
            <p:nvPr/>
          </p:nvSpPr>
          <p:spPr>
            <a:xfrm>
              <a:off x="4892912" y="6584699"/>
              <a:ext cx="63500" cy="35560"/>
            </a:xfrm>
            <a:custGeom>
              <a:avLst/>
              <a:gdLst/>
              <a:ahLst/>
              <a:cxnLst/>
              <a:rect l="l" t="t" r="r" b="b"/>
              <a:pathLst>
                <a:path w="63500" h="35559">
                  <a:moveTo>
                    <a:pt x="0" y="0"/>
                  </a:moveTo>
                  <a:lnTo>
                    <a:pt x="63233" y="35026"/>
                  </a:lnTo>
                </a:path>
              </a:pathLst>
            </a:custGeom>
            <a:ln w="3225">
              <a:solidFill>
                <a:srgbClr val="231F20"/>
              </a:solidFill>
            </a:ln>
          </p:spPr>
          <p:txBody>
            <a:bodyPr wrap="square" lIns="0" tIns="0" rIns="0" bIns="0" rtlCol="0"/>
            <a:lstStyle/>
            <a:p>
              <a:endParaRPr sz="1000"/>
            </a:p>
          </p:txBody>
        </p:sp>
        <p:sp>
          <p:nvSpPr>
            <p:cNvPr id="96" name="object 101">
              <a:extLst>
                <a:ext uri="{FF2B5EF4-FFF2-40B4-BE49-F238E27FC236}">
                  <a16:creationId xmlns:a16="http://schemas.microsoft.com/office/drawing/2014/main" id="{318CE5B3-49AF-4A4D-AA33-7C9933C940C5}"/>
                </a:ext>
              </a:extLst>
            </p:cNvPr>
            <p:cNvSpPr/>
            <p:nvPr/>
          </p:nvSpPr>
          <p:spPr>
            <a:xfrm>
              <a:off x="5823631" y="5969255"/>
              <a:ext cx="1035050" cy="680085"/>
            </a:xfrm>
            <a:custGeom>
              <a:avLst/>
              <a:gdLst/>
              <a:ahLst/>
              <a:cxnLst/>
              <a:rect l="l" t="t" r="r" b="b"/>
              <a:pathLst>
                <a:path w="1035050" h="680084">
                  <a:moveTo>
                    <a:pt x="0" y="0"/>
                  </a:moveTo>
                  <a:lnTo>
                    <a:pt x="0" y="40640"/>
                  </a:lnTo>
                  <a:lnTo>
                    <a:pt x="1034821" y="679513"/>
                  </a:lnTo>
                  <a:lnTo>
                    <a:pt x="1034821" y="638873"/>
                  </a:lnTo>
                  <a:lnTo>
                    <a:pt x="0" y="0"/>
                  </a:lnTo>
                  <a:close/>
                </a:path>
              </a:pathLst>
            </a:custGeom>
            <a:solidFill>
              <a:srgbClr val="E0BC8A"/>
            </a:solidFill>
          </p:spPr>
          <p:txBody>
            <a:bodyPr wrap="square" lIns="0" tIns="0" rIns="0" bIns="0" rtlCol="0"/>
            <a:lstStyle/>
            <a:p>
              <a:endParaRPr sz="1000"/>
            </a:p>
          </p:txBody>
        </p:sp>
        <p:sp>
          <p:nvSpPr>
            <p:cNvPr id="97" name="object 102">
              <a:extLst>
                <a:ext uri="{FF2B5EF4-FFF2-40B4-BE49-F238E27FC236}">
                  <a16:creationId xmlns:a16="http://schemas.microsoft.com/office/drawing/2014/main" id="{08D74A39-FD84-4D01-B7AC-B13271D1EB7C}"/>
                </a:ext>
              </a:extLst>
            </p:cNvPr>
            <p:cNvSpPr/>
            <p:nvPr/>
          </p:nvSpPr>
          <p:spPr>
            <a:xfrm>
              <a:off x="5823631" y="5969255"/>
              <a:ext cx="1035050" cy="680085"/>
            </a:xfrm>
            <a:custGeom>
              <a:avLst/>
              <a:gdLst/>
              <a:ahLst/>
              <a:cxnLst/>
              <a:rect l="l" t="t" r="r" b="b"/>
              <a:pathLst>
                <a:path w="1035050" h="680084">
                  <a:moveTo>
                    <a:pt x="1034821" y="638873"/>
                  </a:moveTo>
                  <a:lnTo>
                    <a:pt x="1034821" y="679513"/>
                  </a:lnTo>
                  <a:lnTo>
                    <a:pt x="0" y="40640"/>
                  </a:lnTo>
                  <a:lnTo>
                    <a:pt x="0" y="0"/>
                  </a:lnTo>
                  <a:lnTo>
                    <a:pt x="1034821" y="638873"/>
                  </a:lnTo>
                  <a:close/>
                </a:path>
              </a:pathLst>
            </a:custGeom>
            <a:ln w="4521">
              <a:solidFill>
                <a:srgbClr val="231F20"/>
              </a:solidFill>
            </a:ln>
          </p:spPr>
          <p:txBody>
            <a:bodyPr wrap="square" lIns="0" tIns="0" rIns="0" bIns="0" rtlCol="0"/>
            <a:lstStyle/>
            <a:p>
              <a:endParaRPr sz="1000"/>
            </a:p>
          </p:txBody>
        </p:sp>
        <p:sp>
          <p:nvSpPr>
            <p:cNvPr id="98" name="object 103">
              <a:extLst>
                <a:ext uri="{FF2B5EF4-FFF2-40B4-BE49-F238E27FC236}">
                  <a16:creationId xmlns:a16="http://schemas.microsoft.com/office/drawing/2014/main" id="{9ED62E39-E8E8-4711-9C0B-3EAF1F99A3B9}"/>
                </a:ext>
              </a:extLst>
            </p:cNvPr>
            <p:cNvSpPr/>
            <p:nvPr/>
          </p:nvSpPr>
          <p:spPr>
            <a:xfrm>
              <a:off x="6691134" y="6584708"/>
              <a:ext cx="63500" cy="35560"/>
            </a:xfrm>
            <a:custGeom>
              <a:avLst/>
              <a:gdLst/>
              <a:ahLst/>
              <a:cxnLst/>
              <a:rect l="l" t="t" r="r" b="b"/>
              <a:pathLst>
                <a:path w="63500" h="35559">
                  <a:moveTo>
                    <a:pt x="63233" y="0"/>
                  </a:moveTo>
                  <a:lnTo>
                    <a:pt x="0" y="0"/>
                  </a:lnTo>
                  <a:lnTo>
                    <a:pt x="0" y="35026"/>
                  </a:lnTo>
                  <a:lnTo>
                    <a:pt x="63233" y="35026"/>
                  </a:lnTo>
                  <a:lnTo>
                    <a:pt x="63233" y="0"/>
                  </a:lnTo>
                  <a:close/>
                </a:path>
              </a:pathLst>
            </a:custGeom>
            <a:solidFill>
              <a:srgbClr val="E0BC8A"/>
            </a:solidFill>
          </p:spPr>
          <p:txBody>
            <a:bodyPr wrap="square" lIns="0" tIns="0" rIns="0" bIns="0" rtlCol="0"/>
            <a:lstStyle/>
            <a:p>
              <a:endParaRPr sz="1000"/>
            </a:p>
          </p:txBody>
        </p:sp>
        <p:sp>
          <p:nvSpPr>
            <p:cNvPr id="99" name="object 104">
              <a:extLst>
                <a:ext uri="{FF2B5EF4-FFF2-40B4-BE49-F238E27FC236}">
                  <a16:creationId xmlns:a16="http://schemas.microsoft.com/office/drawing/2014/main" id="{F88E8CCB-79C3-4096-847F-30CAE41172C1}"/>
                </a:ext>
              </a:extLst>
            </p:cNvPr>
            <p:cNvSpPr/>
            <p:nvPr/>
          </p:nvSpPr>
          <p:spPr>
            <a:xfrm>
              <a:off x="6691134" y="6584708"/>
              <a:ext cx="63500" cy="35560"/>
            </a:xfrm>
            <a:custGeom>
              <a:avLst/>
              <a:gdLst/>
              <a:ahLst/>
              <a:cxnLst/>
              <a:rect l="l" t="t" r="r" b="b"/>
              <a:pathLst>
                <a:path w="63500" h="35559">
                  <a:moveTo>
                    <a:pt x="0" y="35026"/>
                  </a:moveTo>
                  <a:lnTo>
                    <a:pt x="63233" y="35026"/>
                  </a:lnTo>
                  <a:lnTo>
                    <a:pt x="63233" y="0"/>
                  </a:lnTo>
                  <a:lnTo>
                    <a:pt x="0" y="0"/>
                  </a:lnTo>
                  <a:lnTo>
                    <a:pt x="0" y="35026"/>
                  </a:lnTo>
                  <a:close/>
                </a:path>
              </a:pathLst>
            </a:custGeom>
            <a:ln w="4521">
              <a:solidFill>
                <a:srgbClr val="231F20"/>
              </a:solidFill>
            </a:ln>
          </p:spPr>
          <p:txBody>
            <a:bodyPr wrap="square" lIns="0" tIns="0" rIns="0" bIns="0" rtlCol="0"/>
            <a:lstStyle/>
            <a:p>
              <a:endParaRPr sz="1000"/>
            </a:p>
          </p:txBody>
        </p:sp>
        <p:sp>
          <p:nvSpPr>
            <p:cNvPr id="100" name="object 105">
              <a:extLst>
                <a:ext uri="{FF2B5EF4-FFF2-40B4-BE49-F238E27FC236}">
                  <a16:creationId xmlns:a16="http://schemas.microsoft.com/office/drawing/2014/main" id="{88C39AFB-0B79-4C3F-A82C-82FE5BBFD4F7}"/>
                </a:ext>
              </a:extLst>
            </p:cNvPr>
            <p:cNvSpPr/>
            <p:nvPr/>
          </p:nvSpPr>
          <p:spPr>
            <a:xfrm>
              <a:off x="6691137" y="6584702"/>
              <a:ext cx="63500" cy="35560"/>
            </a:xfrm>
            <a:custGeom>
              <a:avLst/>
              <a:gdLst/>
              <a:ahLst/>
              <a:cxnLst/>
              <a:rect l="l" t="t" r="r" b="b"/>
              <a:pathLst>
                <a:path w="63500" h="35559">
                  <a:moveTo>
                    <a:pt x="0" y="0"/>
                  </a:moveTo>
                  <a:lnTo>
                    <a:pt x="63233" y="35026"/>
                  </a:lnTo>
                </a:path>
              </a:pathLst>
            </a:custGeom>
            <a:solidFill>
              <a:srgbClr val="E0BC8A"/>
            </a:solidFill>
          </p:spPr>
          <p:txBody>
            <a:bodyPr wrap="square" lIns="0" tIns="0" rIns="0" bIns="0" rtlCol="0"/>
            <a:lstStyle/>
            <a:p>
              <a:endParaRPr sz="1000"/>
            </a:p>
          </p:txBody>
        </p:sp>
        <p:sp>
          <p:nvSpPr>
            <p:cNvPr id="101" name="object 106">
              <a:extLst>
                <a:ext uri="{FF2B5EF4-FFF2-40B4-BE49-F238E27FC236}">
                  <a16:creationId xmlns:a16="http://schemas.microsoft.com/office/drawing/2014/main" id="{0B8CCB00-0ED8-4D10-A89E-770646CAE33B}"/>
                </a:ext>
              </a:extLst>
            </p:cNvPr>
            <p:cNvSpPr/>
            <p:nvPr/>
          </p:nvSpPr>
          <p:spPr>
            <a:xfrm>
              <a:off x="6691137" y="6584702"/>
              <a:ext cx="63500" cy="35560"/>
            </a:xfrm>
            <a:custGeom>
              <a:avLst/>
              <a:gdLst/>
              <a:ahLst/>
              <a:cxnLst/>
              <a:rect l="l" t="t" r="r" b="b"/>
              <a:pathLst>
                <a:path w="63500" h="35559">
                  <a:moveTo>
                    <a:pt x="63233" y="35026"/>
                  </a:moveTo>
                  <a:lnTo>
                    <a:pt x="0" y="0"/>
                  </a:lnTo>
                </a:path>
              </a:pathLst>
            </a:custGeom>
            <a:ln w="3225">
              <a:solidFill>
                <a:srgbClr val="231F20"/>
              </a:solidFill>
            </a:ln>
          </p:spPr>
          <p:txBody>
            <a:bodyPr wrap="square" lIns="0" tIns="0" rIns="0" bIns="0" rtlCol="0"/>
            <a:lstStyle/>
            <a:p>
              <a:endParaRPr sz="1000"/>
            </a:p>
          </p:txBody>
        </p:sp>
        <p:sp>
          <p:nvSpPr>
            <p:cNvPr id="102" name="object 107">
              <a:extLst>
                <a:ext uri="{FF2B5EF4-FFF2-40B4-BE49-F238E27FC236}">
                  <a16:creationId xmlns:a16="http://schemas.microsoft.com/office/drawing/2014/main" id="{542EA6F2-7A3D-4AC6-8DCD-06C44BD9100A}"/>
                </a:ext>
              </a:extLst>
            </p:cNvPr>
            <p:cNvSpPr/>
            <p:nvPr/>
          </p:nvSpPr>
          <p:spPr>
            <a:xfrm>
              <a:off x="6691137" y="6584699"/>
              <a:ext cx="63500" cy="35560"/>
            </a:xfrm>
            <a:custGeom>
              <a:avLst/>
              <a:gdLst/>
              <a:ahLst/>
              <a:cxnLst/>
              <a:rect l="l" t="t" r="r" b="b"/>
              <a:pathLst>
                <a:path w="63500" h="35559">
                  <a:moveTo>
                    <a:pt x="63233" y="0"/>
                  </a:moveTo>
                  <a:lnTo>
                    <a:pt x="0" y="35026"/>
                  </a:lnTo>
                </a:path>
              </a:pathLst>
            </a:custGeom>
            <a:solidFill>
              <a:srgbClr val="E0BC8A"/>
            </a:solidFill>
          </p:spPr>
          <p:txBody>
            <a:bodyPr wrap="square" lIns="0" tIns="0" rIns="0" bIns="0" rtlCol="0"/>
            <a:lstStyle/>
            <a:p>
              <a:endParaRPr sz="1000"/>
            </a:p>
          </p:txBody>
        </p:sp>
        <p:sp>
          <p:nvSpPr>
            <p:cNvPr id="103" name="object 108">
              <a:extLst>
                <a:ext uri="{FF2B5EF4-FFF2-40B4-BE49-F238E27FC236}">
                  <a16:creationId xmlns:a16="http://schemas.microsoft.com/office/drawing/2014/main" id="{598C7C1C-3A41-457D-A0F1-31D3F8535363}"/>
                </a:ext>
              </a:extLst>
            </p:cNvPr>
            <p:cNvSpPr/>
            <p:nvPr/>
          </p:nvSpPr>
          <p:spPr>
            <a:xfrm>
              <a:off x="6691137" y="6584699"/>
              <a:ext cx="63500" cy="35560"/>
            </a:xfrm>
            <a:custGeom>
              <a:avLst/>
              <a:gdLst/>
              <a:ahLst/>
              <a:cxnLst/>
              <a:rect l="l" t="t" r="r" b="b"/>
              <a:pathLst>
                <a:path w="63500" h="35559">
                  <a:moveTo>
                    <a:pt x="63233" y="0"/>
                  </a:moveTo>
                  <a:lnTo>
                    <a:pt x="0" y="35026"/>
                  </a:lnTo>
                </a:path>
              </a:pathLst>
            </a:custGeom>
            <a:ln w="3225">
              <a:solidFill>
                <a:srgbClr val="231F20"/>
              </a:solidFill>
            </a:ln>
          </p:spPr>
          <p:txBody>
            <a:bodyPr wrap="square" lIns="0" tIns="0" rIns="0" bIns="0" rtlCol="0"/>
            <a:lstStyle/>
            <a:p>
              <a:endParaRPr sz="1000"/>
            </a:p>
          </p:txBody>
        </p:sp>
      </p:grpSp>
      <p:grpSp>
        <p:nvGrpSpPr>
          <p:cNvPr id="104" name="object 109">
            <a:extLst>
              <a:ext uri="{FF2B5EF4-FFF2-40B4-BE49-F238E27FC236}">
                <a16:creationId xmlns:a16="http://schemas.microsoft.com/office/drawing/2014/main" id="{555CF06A-D7D9-4B70-B23D-92DB01AD99C7}"/>
              </a:ext>
            </a:extLst>
          </p:cNvPr>
          <p:cNvGrpSpPr/>
          <p:nvPr/>
        </p:nvGrpSpPr>
        <p:grpSpPr>
          <a:xfrm>
            <a:off x="3367416" y="4369121"/>
            <a:ext cx="1986914" cy="624205"/>
            <a:chOff x="2562747" y="7316721"/>
            <a:chExt cx="1986914" cy="624205"/>
          </a:xfrm>
        </p:grpSpPr>
        <p:sp>
          <p:nvSpPr>
            <p:cNvPr id="105" name="object 110">
              <a:extLst>
                <a:ext uri="{FF2B5EF4-FFF2-40B4-BE49-F238E27FC236}">
                  <a16:creationId xmlns:a16="http://schemas.microsoft.com/office/drawing/2014/main" id="{4472F6B5-FF43-465E-8E47-F205391D2F33}"/>
                </a:ext>
              </a:extLst>
            </p:cNvPr>
            <p:cNvSpPr/>
            <p:nvPr/>
          </p:nvSpPr>
          <p:spPr>
            <a:xfrm>
              <a:off x="2670177" y="7868600"/>
              <a:ext cx="1877060" cy="34925"/>
            </a:xfrm>
            <a:custGeom>
              <a:avLst/>
              <a:gdLst/>
              <a:ahLst/>
              <a:cxnLst/>
              <a:rect l="l" t="t" r="r" b="b"/>
              <a:pathLst>
                <a:path w="1877060" h="34925">
                  <a:moveTo>
                    <a:pt x="1876679" y="0"/>
                  </a:moveTo>
                  <a:lnTo>
                    <a:pt x="0" y="203"/>
                  </a:lnTo>
                  <a:lnTo>
                    <a:pt x="139" y="34772"/>
                  </a:lnTo>
                  <a:lnTo>
                    <a:pt x="1876806" y="34569"/>
                  </a:lnTo>
                  <a:lnTo>
                    <a:pt x="1876679" y="0"/>
                  </a:lnTo>
                  <a:close/>
                </a:path>
              </a:pathLst>
            </a:custGeom>
            <a:solidFill>
              <a:srgbClr val="E0BC8A"/>
            </a:solidFill>
          </p:spPr>
          <p:txBody>
            <a:bodyPr wrap="square" lIns="0" tIns="0" rIns="0" bIns="0" rtlCol="0"/>
            <a:lstStyle/>
            <a:p>
              <a:endParaRPr sz="1000"/>
            </a:p>
          </p:txBody>
        </p:sp>
        <p:sp>
          <p:nvSpPr>
            <p:cNvPr id="106" name="object 111">
              <a:extLst>
                <a:ext uri="{FF2B5EF4-FFF2-40B4-BE49-F238E27FC236}">
                  <a16:creationId xmlns:a16="http://schemas.microsoft.com/office/drawing/2014/main" id="{958B87F8-FAAD-45F8-B2D3-5E4A92EFAB16}"/>
                </a:ext>
              </a:extLst>
            </p:cNvPr>
            <p:cNvSpPr/>
            <p:nvPr/>
          </p:nvSpPr>
          <p:spPr>
            <a:xfrm>
              <a:off x="2670177" y="7868600"/>
              <a:ext cx="1877060" cy="34925"/>
            </a:xfrm>
            <a:custGeom>
              <a:avLst/>
              <a:gdLst/>
              <a:ahLst/>
              <a:cxnLst/>
              <a:rect l="l" t="t" r="r" b="b"/>
              <a:pathLst>
                <a:path w="1877060" h="34925">
                  <a:moveTo>
                    <a:pt x="1876806" y="34569"/>
                  </a:moveTo>
                  <a:lnTo>
                    <a:pt x="1876679" y="0"/>
                  </a:lnTo>
                  <a:lnTo>
                    <a:pt x="0" y="203"/>
                  </a:lnTo>
                  <a:lnTo>
                    <a:pt x="139" y="34772"/>
                  </a:lnTo>
                  <a:lnTo>
                    <a:pt x="1876806" y="34569"/>
                  </a:lnTo>
                  <a:close/>
                </a:path>
              </a:pathLst>
            </a:custGeom>
            <a:ln w="4521">
              <a:solidFill>
                <a:srgbClr val="231F20"/>
              </a:solidFill>
            </a:ln>
          </p:spPr>
          <p:txBody>
            <a:bodyPr wrap="square" lIns="0" tIns="0" rIns="0" bIns="0" rtlCol="0"/>
            <a:lstStyle/>
            <a:p>
              <a:endParaRPr sz="1000"/>
            </a:p>
          </p:txBody>
        </p:sp>
        <p:sp>
          <p:nvSpPr>
            <p:cNvPr id="107" name="object 112">
              <a:extLst>
                <a:ext uri="{FF2B5EF4-FFF2-40B4-BE49-F238E27FC236}">
                  <a16:creationId xmlns:a16="http://schemas.microsoft.com/office/drawing/2014/main" id="{0008F30F-D191-44B0-A706-59029E5DEA9C}"/>
                </a:ext>
              </a:extLst>
            </p:cNvPr>
            <p:cNvSpPr/>
            <p:nvPr/>
          </p:nvSpPr>
          <p:spPr>
            <a:xfrm>
              <a:off x="2677490" y="7901051"/>
              <a:ext cx="63500" cy="35560"/>
            </a:xfrm>
            <a:custGeom>
              <a:avLst/>
              <a:gdLst/>
              <a:ahLst/>
              <a:cxnLst/>
              <a:rect l="l" t="t" r="r" b="b"/>
              <a:pathLst>
                <a:path w="63500" h="35559">
                  <a:moveTo>
                    <a:pt x="63220" y="0"/>
                  </a:moveTo>
                  <a:lnTo>
                    <a:pt x="0" y="0"/>
                  </a:lnTo>
                  <a:lnTo>
                    <a:pt x="0" y="35039"/>
                  </a:lnTo>
                  <a:lnTo>
                    <a:pt x="63220" y="35039"/>
                  </a:lnTo>
                  <a:lnTo>
                    <a:pt x="63220" y="0"/>
                  </a:lnTo>
                  <a:close/>
                </a:path>
              </a:pathLst>
            </a:custGeom>
            <a:solidFill>
              <a:srgbClr val="E0BC8A"/>
            </a:solidFill>
          </p:spPr>
          <p:txBody>
            <a:bodyPr wrap="square" lIns="0" tIns="0" rIns="0" bIns="0" rtlCol="0"/>
            <a:lstStyle/>
            <a:p>
              <a:endParaRPr sz="1000"/>
            </a:p>
          </p:txBody>
        </p:sp>
        <p:sp>
          <p:nvSpPr>
            <p:cNvPr id="108" name="object 113">
              <a:extLst>
                <a:ext uri="{FF2B5EF4-FFF2-40B4-BE49-F238E27FC236}">
                  <a16:creationId xmlns:a16="http://schemas.microsoft.com/office/drawing/2014/main" id="{B089364C-14A7-4CBB-A44D-3D694C3ACEEE}"/>
                </a:ext>
              </a:extLst>
            </p:cNvPr>
            <p:cNvSpPr/>
            <p:nvPr/>
          </p:nvSpPr>
          <p:spPr>
            <a:xfrm>
              <a:off x="2677490" y="7901051"/>
              <a:ext cx="63500" cy="35560"/>
            </a:xfrm>
            <a:custGeom>
              <a:avLst/>
              <a:gdLst/>
              <a:ahLst/>
              <a:cxnLst/>
              <a:rect l="l" t="t" r="r" b="b"/>
              <a:pathLst>
                <a:path w="63500" h="35559">
                  <a:moveTo>
                    <a:pt x="63220" y="35039"/>
                  </a:moveTo>
                  <a:lnTo>
                    <a:pt x="0" y="35039"/>
                  </a:lnTo>
                  <a:lnTo>
                    <a:pt x="0" y="0"/>
                  </a:lnTo>
                  <a:lnTo>
                    <a:pt x="63220" y="0"/>
                  </a:lnTo>
                  <a:lnTo>
                    <a:pt x="63220" y="35039"/>
                  </a:lnTo>
                  <a:close/>
                </a:path>
              </a:pathLst>
            </a:custGeom>
            <a:ln w="4521">
              <a:solidFill>
                <a:srgbClr val="231F20"/>
              </a:solidFill>
            </a:ln>
          </p:spPr>
          <p:txBody>
            <a:bodyPr wrap="square" lIns="0" tIns="0" rIns="0" bIns="0" rtlCol="0"/>
            <a:lstStyle/>
            <a:p>
              <a:endParaRPr sz="1000"/>
            </a:p>
          </p:txBody>
        </p:sp>
        <p:sp>
          <p:nvSpPr>
            <p:cNvPr id="109" name="object 114">
              <a:extLst>
                <a:ext uri="{FF2B5EF4-FFF2-40B4-BE49-F238E27FC236}">
                  <a16:creationId xmlns:a16="http://schemas.microsoft.com/office/drawing/2014/main" id="{A0BAE8A2-3344-44E6-A758-7A71F74DC1CA}"/>
                </a:ext>
              </a:extLst>
            </p:cNvPr>
            <p:cNvSpPr/>
            <p:nvPr/>
          </p:nvSpPr>
          <p:spPr>
            <a:xfrm>
              <a:off x="2677485" y="7901052"/>
              <a:ext cx="63500" cy="35560"/>
            </a:xfrm>
            <a:custGeom>
              <a:avLst/>
              <a:gdLst/>
              <a:ahLst/>
              <a:cxnLst/>
              <a:rect l="l" t="t" r="r" b="b"/>
              <a:pathLst>
                <a:path w="63500" h="35559">
                  <a:moveTo>
                    <a:pt x="63220" y="0"/>
                  </a:moveTo>
                  <a:lnTo>
                    <a:pt x="0" y="35039"/>
                  </a:lnTo>
                </a:path>
              </a:pathLst>
            </a:custGeom>
            <a:solidFill>
              <a:srgbClr val="E0BC8A"/>
            </a:solidFill>
          </p:spPr>
          <p:txBody>
            <a:bodyPr wrap="square" lIns="0" tIns="0" rIns="0" bIns="0" rtlCol="0"/>
            <a:lstStyle/>
            <a:p>
              <a:endParaRPr sz="1000"/>
            </a:p>
          </p:txBody>
        </p:sp>
        <p:sp>
          <p:nvSpPr>
            <p:cNvPr id="110" name="object 115">
              <a:extLst>
                <a:ext uri="{FF2B5EF4-FFF2-40B4-BE49-F238E27FC236}">
                  <a16:creationId xmlns:a16="http://schemas.microsoft.com/office/drawing/2014/main" id="{7613FBAF-6BF6-4D73-8139-60DCB612122D}"/>
                </a:ext>
              </a:extLst>
            </p:cNvPr>
            <p:cNvSpPr/>
            <p:nvPr/>
          </p:nvSpPr>
          <p:spPr>
            <a:xfrm>
              <a:off x="2677485" y="7901052"/>
              <a:ext cx="63500" cy="35560"/>
            </a:xfrm>
            <a:custGeom>
              <a:avLst/>
              <a:gdLst/>
              <a:ahLst/>
              <a:cxnLst/>
              <a:rect l="l" t="t" r="r" b="b"/>
              <a:pathLst>
                <a:path w="63500" h="35559">
                  <a:moveTo>
                    <a:pt x="0" y="35039"/>
                  </a:moveTo>
                  <a:lnTo>
                    <a:pt x="63220" y="0"/>
                  </a:lnTo>
                </a:path>
              </a:pathLst>
            </a:custGeom>
            <a:ln w="3225">
              <a:solidFill>
                <a:srgbClr val="231F20"/>
              </a:solidFill>
            </a:ln>
          </p:spPr>
          <p:txBody>
            <a:bodyPr wrap="square" lIns="0" tIns="0" rIns="0" bIns="0" rtlCol="0"/>
            <a:lstStyle/>
            <a:p>
              <a:endParaRPr sz="1000"/>
            </a:p>
          </p:txBody>
        </p:sp>
        <p:sp>
          <p:nvSpPr>
            <p:cNvPr id="111" name="object 116">
              <a:extLst>
                <a:ext uri="{FF2B5EF4-FFF2-40B4-BE49-F238E27FC236}">
                  <a16:creationId xmlns:a16="http://schemas.microsoft.com/office/drawing/2014/main" id="{0CCF1FBA-789D-48D8-A8B7-A4CB2690837F}"/>
                </a:ext>
              </a:extLst>
            </p:cNvPr>
            <p:cNvSpPr/>
            <p:nvPr/>
          </p:nvSpPr>
          <p:spPr>
            <a:xfrm>
              <a:off x="2677485" y="7901053"/>
              <a:ext cx="63500" cy="35560"/>
            </a:xfrm>
            <a:custGeom>
              <a:avLst/>
              <a:gdLst/>
              <a:ahLst/>
              <a:cxnLst/>
              <a:rect l="l" t="t" r="r" b="b"/>
              <a:pathLst>
                <a:path w="63500" h="35559">
                  <a:moveTo>
                    <a:pt x="0" y="0"/>
                  </a:moveTo>
                  <a:lnTo>
                    <a:pt x="63220" y="35039"/>
                  </a:lnTo>
                </a:path>
              </a:pathLst>
            </a:custGeom>
            <a:solidFill>
              <a:srgbClr val="E0BC8A"/>
            </a:solidFill>
          </p:spPr>
          <p:txBody>
            <a:bodyPr wrap="square" lIns="0" tIns="0" rIns="0" bIns="0" rtlCol="0"/>
            <a:lstStyle/>
            <a:p>
              <a:endParaRPr sz="1000"/>
            </a:p>
          </p:txBody>
        </p:sp>
        <p:sp>
          <p:nvSpPr>
            <p:cNvPr id="112" name="object 117">
              <a:extLst>
                <a:ext uri="{FF2B5EF4-FFF2-40B4-BE49-F238E27FC236}">
                  <a16:creationId xmlns:a16="http://schemas.microsoft.com/office/drawing/2014/main" id="{15CF4B38-5512-475E-A098-359315D075AE}"/>
                </a:ext>
              </a:extLst>
            </p:cNvPr>
            <p:cNvSpPr/>
            <p:nvPr/>
          </p:nvSpPr>
          <p:spPr>
            <a:xfrm>
              <a:off x="2677485" y="7901053"/>
              <a:ext cx="63500" cy="35560"/>
            </a:xfrm>
            <a:custGeom>
              <a:avLst/>
              <a:gdLst/>
              <a:ahLst/>
              <a:cxnLst/>
              <a:rect l="l" t="t" r="r" b="b"/>
              <a:pathLst>
                <a:path w="63500" h="35559">
                  <a:moveTo>
                    <a:pt x="0" y="0"/>
                  </a:moveTo>
                  <a:lnTo>
                    <a:pt x="63220" y="35039"/>
                  </a:lnTo>
                </a:path>
              </a:pathLst>
            </a:custGeom>
            <a:ln w="3225">
              <a:solidFill>
                <a:srgbClr val="231F20"/>
              </a:solidFill>
            </a:ln>
          </p:spPr>
          <p:txBody>
            <a:bodyPr wrap="square" lIns="0" tIns="0" rIns="0" bIns="0" rtlCol="0"/>
            <a:lstStyle/>
            <a:p>
              <a:endParaRPr sz="1000"/>
            </a:p>
          </p:txBody>
        </p:sp>
        <p:sp>
          <p:nvSpPr>
            <p:cNvPr id="113" name="object 118">
              <a:extLst>
                <a:ext uri="{FF2B5EF4-FFF2-40B4-BE49-F238E27FC236}">
                  <a16:creationId xmlns:a16="http://schemas.microsoft.com/office/drawing/2014/main" id="{E4380B82-CCC9-4DEC-AA56-7D8D24393483}"/>
                </a:ext>
              </a:extLst>
            </p:cNvPr>
            <p:cNvSpPr/>
            <p:nvPr/>
          </p:nvSpPr>
          <p:spPr>
            <a:xfrm>
              <a:off x="4483760" y="7903210"/>
              <a:ext cx="63500" cy="35560"/>
            </a:xfrm>
            <a:custGeom>
              <a:avLst/>
              <a:gdLst/>
              <a:ahLst/>
              <a:cxnLst/>
              <a:rect l="l" t="t" r="r" b="b"/>
              <a:pathLst>
                <a:path w="63500" h="35559">
                  <a:moveTo>
                    <a:pt x="63246" y="0"/>
                  </a:moveTo>
                  <a:lnTo>
                    <a:pt x="0" y="0"/>
                  </a:lnTo>
                  <a:lnTo>
                    <a:pt x="0" y="35039"/>
                  </a:lnTo>
                  <a:lnTo>
                    <a:pt x="63246" y="35039"/>
                  </a:lnTo>
                  <a:lnTo>
                    <a:pt x="63246" y="0"/>
                  </a:lnTo>
                  <a:close/>
                </a:path>
              </a:pathLst>
            </a:custGeom>
            <a:solidFill>
              <a:srgbClr val="E0BC8A"/>
            </a:solidFill>
          </p:spPr>
          <p:txBody>
            <a:bodyPr wrap="square" lIns="0" tIns="0" rIns="0" bIns="0" rtlCol="0"/>
            <a:lstStyle/>
            <a:p>
              <a:endParaRPr sz="1000"/>
            </a:p>
          </p:txBody>
        </p:sp>
        <p:sp>
          <p:nvSpPr>
            <p:cNvPr id="114" name="object 119">
              <a:extLst>
                <a:ext uri="{FF2B5EF4-FFF2-40B4-BE49-F238E27FC236}">
                  <a16:creationId xmlns:a16="http://schemas.microsoft.com/office/drawing/2014/main" id="{435CC98C-E92C-461F-860C-16D0F9731333}"/>
                </a:ext>
              </a:extLst>
            </p:cNvPr>
            <p:cNvSpPr/>
            <p:nvPr/>
          </p:nvSpPr>
          <p:spPr>
            <a:xfrm>
              <a:off x="4483760" y="7903210"/>
              <a:ext cx="63500" cy="35560"/>
            </a:xfrm>
            <a:custGeom>
              <a:avLst/>
              <a:gdLst/>
              <a:ahLst/>
              <a:cxnLst/>
              <a:rect l="l" t="t" r="r" b="b"/>
              <a:pathLst>
                <a:path w="63500" h="35559">
                  <a:moveTo>
                    <a:pt x="0" y="35039"/>
                  </a:moveTo>
                  <a:lnTo>
                    <a:pt x="63246" y="35039"/>
                  </a:lnTo>
                  <a:lnTo>
                    <a:pt x="63246" y="0"/>
                  </a:lnTo>
                  <a:lnTo>
                    <a:pt x="0" y="0"/>
                  </a:lnTo>
                  <a:lnTo>
                    <a:pt x="0" y="35039"/>
                  </a:lnTo>
                  <a:close/>
                </a:path>
              </a:pathLst>
            </a:custGeom>
            <a:ln w="4521">
              <a:solidFill>
                <a:srgbClr val="231F20"/>
              </a:solidFill>
            </a:ln>
          </p:spPr>
          <p:txBody>
            <a:bodyPr wrap="square" lIns="0" tIns="0" rIns="0" bIns="0" rtlCol="0"/>
            <a:lstStyle/>
            <a:p>
              <a:endParaRPr sz="1000"/>
            </a:p>
          </p:txBody>
        </p:sp>
        <p:sp>
          <p:nvSpPr>
            <p:cNvPr id="115" name="object 120">
              <a:extLst>
                <a:ext uri="{FF2B5EF4-FFF2-40B4-BE49-F238E27FC236}">
                  <a16:creationId xmlns:a16="http://schemas.microsoft.com/office/drawing/2014/main" id="{316E4F1A-B7FE-4751-B4DA-D559AA935D9C}"/>
                </a:ext>
              </a:extLst>
            </p:cNvPr>
            <p:cNvSpPr/>
            <p:nvPr/>
          </p:nvSpPr>
          <p:spPr>
            <a:xfrm>
              <a:off x="4483762" y="7902665"/>
              <a:ext cx="63500" cy="35560"/>
            </a:xfrm>
            <a:custGeom>
              <a:avLst/>
              <a:gdLst/>
              <a:ahLst/>
              <a:cxnLst/>
              <a:rect l="l" t="t" r="r" b="b"/>
              <a:pathLst>
                <a:path w="63500" h="35559">
                  <a:moveTo>
                    <a:pt x="0" y="0"/>
                  </a:moveTo>
                  <a:lnTo>
                    <a:pt x="63246" y="35039"/>
                  </a:lnTo>
                </a:path>
              </a:pathLst>
            </a:custGeom>
            <a:solidFill>
              <a:srgbClr val="E0BC8A"/>
            </a:solidFill>
          </p:spPr>
          <p:txBody>
            <a:bodyPr wrap="square" lIns="0" tIns="0" rIns="0" bIns="0" rtlCol="0"/>
            <a:lstStyle/>
            <a:p>
              <a:endParaRPr sz="1000"/>
            </a:p>
          </p:txBody>
        </p:sp>
        <p:sp>
          <p:nvSpPr>
            <p:cNvPr id="116" name="object 121">
              <a:extLst>
                <a:ext uri="{FF2B5EF4-FFF2-40B4-BE49-F238E27FC236}">
                  <a16:creationId xmlns:a16="http://schemas.microsoft.com/office/drawing/2014/main" id="{E5DF2BA0-1D5C-4EFB-BE44-BD7E603E1894}"/>
                </a:ext>
              </a:extLst>
            </p:cNvPr>
            <p:cNvSpPr/>
            <p:nvPr/>
          </p:nvSpPr>
          <p:spPr>
            <a:xfrm>
              <a:off x="4483762" y="7902665"/>
              <a:ext cx="63500" cy="35560"/>
            </a:xfrm>
            <a:custGeom>
              <a:avLst/>
              <a:gdLst/>
              <a:ahLst/>
              <a:cxnLst/>
              <a:rect l="l" t="t" r="r" b="b"/>
              <a:pathLst>
                <a:path w="63500" h="35559">
                  <a:moveTo>
                    <a:pt x="63246" y="35039"/>
                  </a:moveTo>
                  <a:lnTo>
                    <a:pt x="0" y="0"/>
                  </a:lnTo>
                </a:path>
              </a:pathLst>
            </a:custGeom>
            <a:ln w="3225">
              <a:solidFill>
                <a:srgbClr val="231F20"/>
              </a:solidFill>
            </a:ln>
          </p:spPr>
          <p:txBody>
            <a:bodyPr wrap="square" lIns="0" tIns="0" rIns="0" bIns="0" rtlCol="0"/>
            <a:lstStyle/>
            <a:p>
              <a:endParaRPr sz="1000"/>
            </a:p>
          </p:txBody>
        </p:sp>
        <p:sp>
          <p:nvSpPr>
            <p:cNvPr id="117" name="object 122">
              <a:extLst>
                <a:ext uri="{FF2B5EF4-FFF2-40B4-BE49-F238E27FC236}">
                  <a16:creationId xmlns:a16="http://schemas.microsoft.com/office/drawing/2014/main" id="{E86D6645-4467-41EA-806E-D7953EBFC560}"/>
                </a:ext>
              </a:extLst>
            </p:cNvPr>
            <p:cNvSpPr/>
            <p:nvPr/>
          </p:nvSpPr>
          <p:spPr>
            <a:xfrm>
              <a:off x="4483762" y="7902666"/>
              <a:ext cx="63500" cy="35560"/>
            </a:xfrm>
            <a:custGeom>
              <a:avLst/>
              <a:gdLst/>
              <a:ahLst/>
              <a:cxnLst/>
              <a:rect l="l" t="t" r="r" b="b"/>
              <a:pathLst>
                <a:path w="63500" h="35559">
                  <a:moveTo>
                    <a:pt x="63246" y="0"/>
                  </a:moveTo>
                  <a:lnTo>
                    <a:pt x="0" y="35039"/>
                  </a:lnTo>
                </a:path>
              </a:pathLst>
            </a:custGeom>
            <a:solidFill>
              <a:srgbClr val="E0BC8A"/>
            </a:solidFill>
          </p:spPr>
          <p:txBody>
            <a:bodyPr wrap="square" lIns="0" tIns="0" rIns="0" bIns="0" rtlCol="0"/>
            <a:lstStyle/>
            <a:p>
              <a:endParaRPr sz="1000"/>
            </a:p>
          </p:txBody>
        </p:sp>
        <p:sp>
          <p:nvSpPr>
            <p:cNvPr id="118" name="object 123">
              <a:extLst>
                <a:ext uri="{FF2B5EF4-FFF2-40B4-BE49-F238E27FC236}">
                  <a16:creationId xmlns:a16="http://schemas.microsoft.com/office/drawing/2014/main" id="{1AC00B12-AD23-4349-AFD0-A5D1D0B082E9}"/>
                </a:ext>
              </a:extLst>
            </p:cNvPr>
            <p:cNvSpPr/>
            <p:nvPr/>
          </p:nvSpPr>
          <p:spPr>
            <a:xfrm>
              <a:off x="4483762" y="7902666"/>
              <a:ext cx="63500" cy="35560"/>
            </a:xfrm>
            <a:custGeom>
              <a:avLst/>
              <a:gdLst/>
              <a:ahLst/>
              <a:cxnLst/>
              <a:rect l="l" t="t" r="r" b="b"/>
              <a:pathLst>
                <a:path w="63500" h="35559">
                  <a:moveTo>
                    <a:pt x="63246" y="0"/>
                  </a:moveTo>
                  <a:lnTo>
                    <a:pt x="0" y="35039"/>
                  </a:lnTo>
                </a:path>
              </a:pathLst>
            </a:custGeom>
            <a:ln w="3225">
              <a:solidFill>
                <a:srgbClr val="231F20"/>
              </a:solidFill>
            </a:ln>
          </p:spPr>
          <p:txBody>
            <a:bodyPr wrap="square" lIns="0" tIns="0" rIns="0" bIns="0" rtlCol="0"/>
            <a:lstStyle/>
            <a:p>
              <a:endParaRPr sz="1000"/>
            </a:p>
          </p:txBody>
        </p:sp>
        <p:sp>
          <p:nvSpPr>
            <p:cNvPr id="119" name="object 124">
              <a:extLst>
                <a:ext uri="{FF2B5EF4-FFF2-40B4-BE49-F238E27FC236}">
                  <a16:creationId xmlns:a16="http://schemas.microsoft.com/office/drawing/2014/main" id="{F544575C-B832-4A19-A63A-97BFC0B66190}"/>
                </a:ext>
              </a:extLst>
            </p:cNvPr>
            <p:cNvSpPr/>
            <p:nvPr/>
          </p:nvSpPr>
          <p:spPr>
            <a:xfrm>
              <a:off x="4512068" y="7354735"/>
              <a:ext cx="32384" cy="514984"/>
            </a:xfrm>
            <a:custGeom>
              <a:avLst/>
              <a:gdLst/>
              <a:ahLst/>
              <a:cxnLst/>
              <a:rect l="l" t="t" r="r" b="b"/>
              <a:pathLst>
                <a:path w="32385" h="514984">
                  <a:moveTo>
                    <a:pt x="32258" y="0"/>
                  </a:moveTo>
                  <a:lnTo>
                    <a:pt x="0" y="0"/>
                  </a:lnTo>
                  <a:lnTo>
                    <a:pt x="0" y="514603"/>
                  </a:lnTo>
                  <a:lnTo>
                    <a:pt x="32258" y="514603"/>
                  </a:lnTo>
                  <a:lnTo>
                    <a:pt x="32258" y="0"/>
                  </a:lnTo>
                  <a:close/>
                </a:path>
              </a:pathLst>
            </a:custGeom>
            <a:solidFill>
              <a:srgbClr val="E0BC8A"/>
            </a:solidFill>
          </p:spPr>
          <p:txBody>
            <a:bodyPr wrap="square" lIns="0" tIns="0" rIns="0" bIns="0" rtlCol="0"/>
            <a:lstStyle/>
            <a:p>
              <a:endParaRPr sz="1000"/>
            </a:p>
          </p:txBody>
        </p:sp>
        <p:sp>
          <p:nvSpPr>
            <p:cNvPr id="120" name="object 125">
              <a:extLst>
                <a:ext uri="{FF2B5EF4-FFF2-40B4-BE49-F238E27FC236}">
                  <a16:creationId xmlns:a16="http://schemas.microsoft.com/office/drawing/2014/main" id="{3E7E828C-154F-4918-88DE-A0EBF326FC25}"/>
                </a:ext>
              </a:extLst>
            </p:cNvPr>
            <p:cNvSpPr/>
            <p:nvPr/>
          </p:nvSpPr>
          <p:spPr>
            <a:xfrm>
              <a:off x="4512068" y="7354735"/>
              <a:ext cx="32384" cy="514984"/>
            </a:xfrm>
            <a:custGeom>
              <a:avLst/>
              <a:gdLst/>
              <a:ahLst/>
              <a:cxnLst/>
              <a:rect l="l" t="t" r="r" b="b"/>
              <a:pathLst>
                <a:path w="32385" h="514984">
                  <a:moveTo>
                    <a:pt x="32258" y="514603"/>
                  </a:moveTo>
                  <a:lnTo>
                    <a:pt x="0" y="514603"/>
                  </a:lnTo>
                  <a:lnTo>
                    <a:pt x="0" y="0"/>
                  </a:lnTo>
                  <a:lnTo>
                    <a:pt x="32258" y="0"/>
                  </a:lnTo>
                  <a:lnTo>
                    <a:pt x="32258" y="514603"/>
                  </a:lnTo>
                  <a:close/>
                </a:path>
              </a:pathLst>
            </a:custGeom>
            <a:ln w="4521">
              <a:solidFill>
                <a:srgbClr val="231F20"/>
              </a:solidFill>
            </a:ln>
          </p:spPr>
          <p:txBody>
            <a:bodyPr wrap="square" lIns="0" tIns="0" rIns="0" bIns="0" rtlCol="0"/>
            <a:lstStyle/>
            <a:p>
              <a:endParaRPr sz="1000"/>
            </a:p>
          </p:txBody>
        </p:sp>
        <p:sp>
          <p:nvSpPr>
            <p:cNvPr id="121" name="object 126">
              <a:extLst>
                <a:ext uri="{FF2B5EF4-FFF2-40B4-BE49-F238E27FC236}">
                  <a16:creationId xmlns:a16="http://schemas.microsoft.com/office/drawing/2014/main" id="{01215E7C-FB68-485C-9958-0E10181DFC71}"/>
                </a:ext>
              </a:extLst>
            </p:cNvPr>
            <p:cNvSpPr/>
            <p:nvPr/>
          </p:nvSpPr>
          <p:spPr>
            <a:xfrm>
              <a:off x="2565007" y="7318982"/>
              <a:ext cx="1979930" cy="613410"/>
            </a:xfrm>
            <a:custGeom>
              <a:avLst/>
              <a:gdLst/>
              <a:ahLst/>
              <a:cxnLst/>
              <a:rect l="l" t="t" r="r" b="b"/>
              <a:pathLst>
                <a:path w="1979929" h="613409">
                  <a:moveTo>
                    <a:pt x="1979053" y="0"/>
                  </a:moveTo>
                  <a:lnTo>
                    <a:pt x="10769" y="573849"/>
                  </a:lnTo>
                  <a:lnTo>
                    <a:pt x="0" y="613028"/>
                  </a:lnTo>
                  <a:lnTo>
                    <a:pt x="1979320" y="36575"/>
                  </a:lnTo>
                  <a:lnTo>
                    <a:pt x="1979053" y="0"/>
                  </a:lnTo>
                  <a:close/>
                </a:path>
              </a:pathLst>
            </a:custGeom>
            <a:solidFill>
              <a:srgbClr val="E0BC8A"/>
            </a:solidFill>
          </p:spPr>
          <p:txBody>
            <a:bodyPr wrap="square" lIns="0" tIns="0" rIns="0" bIns="0" rtlCol="0"/>
            <a:lstStyle/>
            <a:p>
              <a:endParaRPr sz="1000"/>
            </a:p>
          </p:txBody>
        </p:sp>
        <p:sp>
          <p:nvSpPr>
            <p:cNvPr id="122" name="object 127">
              <a:extLst>
                <a:ext uri="{FF2B5EF4-FFF2-40B4-BE49-F238E27FC236}">
                  <a16:creationId xmlns:a16="http://schemas.microsoft.com/office/drawing/2014/main" id="{350F67B3-12D3-4EC1-A53B-80C8CCF92496}"/>
                </a:ext>
              </a:extLst>
            </p:cNvPr>
            <p:cNvSpPr/>
            <p:nvPr/>
          </p:nvSpPr>
          <p:spPr>
            <a:xfrm>
              <a:off x="2565007" y="7318982"/>
              <a:ext cx="1979930" cy="613410"/>
            </a:xfrm>
            <a:custGeom>
              <a:avLst/>
              <a:gdLst/>
              <a:ahLst/>
              <a:cxnLst/>
              <a:rect l="l" t="t" r="r" b="b"/>
              <a:pathLst>
                <a:path w="1979929" h="613409">
                  <a:moveTo>
                    <a:pt x="10769" y="573849"/>
                  </a:moveTo>
                  <a:lnTo>
                    <a:pt x="0" y="613028"/>
                  </a:lnTo>
                  <a:lnTo>
                    <a:pt x="1979320" y="36575"/>
                  </a:lnTo>
                  <a:lnTo>
                    <a:pt x="1979053" y="0"/>
                  </a:lnTo>
                  <a:lnTo>
                    <a:pt x="10769" y="573849"/>
                  </a:lnTo>
                  <a:close/>
                </a:path>
              </a:pathLst>
            </a:custGeom>
            <a:ln w="4521">
              <a:solidFill>
                <a:srgbClr val="231F20"/>
              </a:solidFill>
            </a:ln>
          </p:spPr>
          <p:txBody>
            <a:bodyPr wrap="square" lIns="0" tIns="0" rIns="0" bIns="0" rtlCol="0"/>
            <a:lstStyle/>
            <a:p>
              <a:endParaRPr sz="1000"/>
            </a:p>
          </p:txBody>
        </p:sp>
      </p:grpSp>
      <p:grpSp>
        <p:nvGrpSpPr>
          <p:cNvPr id="123" name="object 128">
            <a:extLst>
              <a:ext uri="{FF2B5EF4-FFF2-40B4-BE49-F238E27FC236}">
                <a16:creationId xmlns:a16="http://schemas.microsoft.com/office/drawing/2014/main" id="{E496A3E6-300A-445C-A8D5-DB2152B824FF}"/>
              </a:ext>
            </a:extLst>
          </p:cNvPr>
          <p:cNvGrpSpPr/>
          <p:nvPr/>
        </p:nvGrpSpPr>
        <p:grpSpPr>
          <a:xfrm>
            <a:off x="3377953" y="3019394"/>
            <a:ext cx="2074545" cy="684530"/>
            <a:chOff x="2573284" y="5966994"/>
            <a:chExt cx="2074545" cy="684530"/>
          </a:xfrm>
        </p:grpSpPr>
        <p:sp>
          <p:nvSpPr>
            <p:cNvPr id="124" name="object 129">
              <a:extLst>
                <a:ext uri="{FF2B5EF4-FFF2-40B4-BE49-F238E27FC236}">
                  <a16:creationId xmlns:a16="http://schemas.microsoft.com/office/drawing/2014/main" id="{2FE114D0-3E8F-4E4B-962D-9F0EC72FE6E6}"/>
                </a:ext>
              </a:extLst>
            </p:cNvPr>
            <p:cNvSpPr/>
            <p:nvPr/>
          </p:nvSpPr>
          <p:spPr>
            <a:xfrm>
              <a:off x="2672332" y="6552229"/>
              <a:ext cx="1877060" cy="34925"/>
            </a:xfrm>
            <a:custGeom>
              <a:avLst/>
              <a:gdLst/>
              <a:ahLst/>
              <a:cxnLst/>
              <a:rect l="l" t="t" r="r" b="b"/>
              <a:pathLst>
                <a:path w="1877060" h="34925">
                  <a:moveTo>
                    <a:pt x="1876666" y="0"/>
                  </a:moveTo>
                  <a:lnTo>
                    <a:pt x="0" y="215"/>
                  </a:lnTo>
                  <a:lnTo>
                    <a:pt x="139" y="34785"/>
                  </a:lnTo>
                  <a:lnTo>
                    <a:pt x="1876793" y="34582"/>
                  </a:lnTo>
                  <a:lnTo>
                    <a:pt x="1876666" y="0"/>
                  </a:lnTo>
                  <a:close/>
                </a:path>
              </a:pathLst>
            </a:custGeom>
            <a:solidFill>
              <a:srgbClr val="E0BC8A"/>
            </a:solidFill>
          </p:spPr>
          <p:txBody>
            <a:bodyPr wrap="square" lIns="0" tIns="0" rIns="0" bIns="0" rtlCol="0"/>
            <a:lstStyle/>
            <a:p>
              <a:endParaRPr sz="1000"/>
            </a:p>
          </p:txBody>
        </p:sp>
        <p:sp>
          <p:nvSpPr>
            <p:cNvPr id="125" name="object 130">
              <a:extLst>
                <a:ext uri="{FF2B5EF4-FFF2-40B4-BE49-F238E27FC236}">
                  <a16:creationId xmlns:a16="http://schemas.microsoft.com/office/drawing/2014/main" id="{B380A260-486C-4AE9-87D0-8A506898BA39}"/>
                </a:ext>
              </a:extLst>
            </p:cNvPr>
            <p:cNvSpPr/>
            <p:nvPr/>
          </p:nvSpPr>
          <p:spPr>
            <a:xfrm>
              <a:off x="2672332" y="6552229"/>
              <a:ext cx="1877060" cy="34925"/>
            </a:xfrm>
            <a:custGeom>
              <a:avLst/>
              <a:gdLst/>
              <a:ahLst/>
              <a:cxnLst/>
              <a:rect l="l" t="t" r="r" b="b"/>
              <a:pathLst>
                <a:path w="1877060" h="34925">
                  <a:moveTo>
                    <a:pt x="1876793" y="34582"/>
                  </a:moveTo>
                  <a:lnTo>
                    <a:pt x="1876666" y="0"/>
                  </a:lnTo>
                  <a:lnTo>
                    <a:pt x="0" y="215"/>
                  </a:lnTo>
                  <a:lnTo>
                    <a:pt x="139" y="34785"/>
                  </a:lnTo>
                  <a:lnTo>
                    <a:pt x="1876793" y="34582"/>
                  </a:lnTo>
                  <a:close/>
                </a:path>
              </a:pathLst>
            </a:custGeom>
            <a:ln w="4521">
              <a:solidFill>
                <a:srgbClr val="231F20"/>
              </a:solidFill>
            </a:ln>
          </p:spPr>
          <p:txBody>
            <a:bodyPr wrap="square" lIns="0" tIns="0" rIns="0" bIns="0" rtlCol="0"/>
            <a:lstStyle/>
            <a:p>
              <a:endParaRPr sz="1000"/>
            </a:p>
          </p:txBody>
        </p:sp>
        <p:sp>
          <p:nvSpPr>
            <p:cNvPr id="126" name="object 131">
              <a:extLst>
                <a:ext uri="{FF2B5EF4-FFF2-40B4-BE49-F238E27FC236}">
                  <a16:creationId xmlns:a16="http://schemas.microsoft.com/office/drawing/2014/main" id="{2FF053F7-2862-449C-B32E-B0CD20F6AA76}"/>
                </a:ext>
              </a:extLst>
            </p:cNvPr>
            <p:cNvSpPr/>
            <p:nvPr/>
          </p:nvSpPr>
          <p:spPr>
            <a:xfrm>
              <a:off x="3590989" y="6008591"/>
              <a:ext cx="34925" cy="544830"/>
            </a:xfrm>
            <a:custGeom>
              <a:avLst/>
              <a:gdLst/>
              <a:ahLst/>
              <a:cxnLst/>
              <a:rect l="l" t="t" r="r" b="b"/>
              <a:pathLst>
                <a:path w="34925" h="544829">
                  <a:moveTo>
                    <a:pt x="34582" y="0"/>
                  </a:moveTo>
                  <a:lnTo>
                    <a:pt x="0" y="127"/>
                  </a:lnTo>
                  <a:lnTo>
                    <a:pt x="215" y="544296"/>
                  </a:lnTo>
                  <a:lnTo>
                    <a:pt x="34785" y="544156"/>
                  </a:lnTo>
                  <a:lnTo>
                    <a:pt x="34582" y="0"/>
                  </a:lnTo>
                  <a:close/>
                </a:path>
              </a:pathLst>
            </a:custGeom>
            <a:solidFill>
              <a:srgbClr val="E0BC8A"/>
            </a:solidFill>
          </p:spPr>
          <p:txBody>
            <a:bodyPr wrap="square" lIns="0" tIns="0" rIns="0" bIns="0" rtlCol="0"/>
            <a:lstStyle/>
            <a:p>
              <a:endParaRPr sz="1000"/>
            </a:p>
          </p:txBody>
        </p:sp>
        <p:sp>
          <p:nvSpPr>
            <p:cNvPr id="127" name="object 132">
              <a:extLst>
                <a:ext uri="{FF2B5EF4-FFF2-40B4-BE49-F238E27FC236}">
                  <a16:creationId xmlns:a16="http://schemas.microsoft.com/office/drawing/2014/main" id="{697B1504-1A65-416F-8E12-59C9F6D71CA7}"/>
                </a:ext>
              </a:extLst>
            </p:cNvPr>
            <p:cNvSpPr/>
            <p:nvPr/>
          </p:nvSpPr>
          <p:spPr>
            <a:xfrm>
              <a:off x="3590989" y="6008591"/>
              <a:ext cx="34925" cy="544830"/>
            </a:xfrm>
            <a:custGeom>
              <a:avLst/>
              <a:gdLst/>
              <a:ahLst/>
              <a:cxnLst/>
              <a:rect l="l" t="t" r="r" b="b"/>
              <a:pathLst>
                <a:path w="34925" h="544829">
                  <a:moveTo>
                    <a:pt x="34582" y="0"/>
                  </a:moveTo>
                  <a:lnTo>
                    <a:pt x="0" y="127"/>
                  </a:lnTo>
                  <a:lnTo>
                    <a:pt x="215" y="544296"/>
                  </a:lnTo>
                  <a:lnTo>
                    <a:pt x="34785" y="544156"/>
                  </a:lnTo>
                  <a:lnTo>
                    <a:pt x="34582" y="0"/>
                  </a:lnTo>
                  <a:close/>
                </a:path>
              </a:pathLst>
            </a:custGeom>
            <a:ln w="4521">
              <a:solidFill>
                <a:srgbClr val="231F20"/>
              </a:solidFill>
            </a:ln>
          </p:spPr>
          <p:txBody>
            <a:bodyPr wrap="square" lIns="0" tIns="0" rIns="0" bIns="0" rtlCol="0"/>
            <a:lstStyle/>
            <a:p>
              <a:endParaRPr sz="1000"/>
            </a:p>
          </p:txBody>
        </p:sp>
        <p:sp>
          <p:nvSpPr>
            <p:cNvPr id="128" name="object 133">
              <a:extLst>
                <a:ext uri="{FF2B5EF4-FFF2-40B4-BE49-F238E27FC236}">
                  <a16:creationId xmlns:a16="http://schemas.microsoft.com/office/drawing/2014/main" id="{5DBE51EC-B373-4F7A-8033-6EC6FB1AB076}"/>
                </a:ext>
              </a:extLst>
            </p:cNvPr>
            <p:cNvSpPr/>
            <p:nvPr/>
          </p:nvSpPr>
          <p:spPr>
            <a:xfrm>
              <a:off x="2575544" y="5969255"/>
              <a:ext cx="1035050" cy="680085"/>
            </a:xfrm>
            <a:custGeom>
              <a:avLst/>
              <a:gdLst/>
              <a:ahLst/>
              <a:cxnLst/>
              <a:rect l="l" t="t" r="r" b="b"/>
              <a:pathLst>
                <a:path w="1035050" h="680084">
                  <a:moveTo>
                    <a:pt x="1034796" y="0"/>
                  </a:moveTo>
                  <a:lnTo>
                    <a:pt x="0" y="638873"/>
                  </a:lnTo>
                  <a:lnTo>
                    <a:pt x="0" y="679513"/>
                  </a:lnTo>
                  <a:lnTo>
                    <a:pt x="1034796" y="40640"/>
                  </a:lnTo>
                  <a:lnTo>
                    <a:pt x="1034796" y="0"/>
                  </a:lnTo>
                  <a:close/>
                </a:path>
              </a:pathLst>
            </a:custGeom>
            <a:solidFill>
              <a:srgbClr val="E0BC8A"/>
            </a:solidFill>
          </p:spPr>
          <p:txBody>
            <a:bodyPr wrap="square" lIns="0" tIns="0" rIns="0" bIns="0" rtlCol="0"/>
            <a:lstStyle/>
            <a:p>
              <a:endParaRPr sz="1000"/>
            </a:p>
          </p:txBody>
        </p:sp>
        <p:sp>
          <p:nvSpPr>
            <p:cNvPr id="129" name="object 134">
              <a:extLst>
                <a:ext uri="{FF2B5EF4-FFF2-40B4-BE49-F238E27FC236}">
                  <a16:creationId xmlns:a16="http://schemas.microsoft.com/office/drawing/2014/main" id="{1C73EE3B-878E-4EFE-9B20-DE8AC7106600}"/>
                </a:ext>
              </a:extLst>
            </p:cNvPr>
            <p:cNvSpPr/>
            <p:nvPr/>
          </p:nvSpPr>
          <p:spPr>
            <a:xfrm>
              <a:off x="2575544" y="5969255"/>
              <a:ext cx="1035050" cy="680085"/>
            </a:xfrm>
            <a:custGeom>
              <a:avLst/>
              <a:gdLst/>
              <a:ahLst/>
              <a:cxnLst/>
              <a:rect l="l" t="t" r="r" b="b"/>
              <a:pathLst>
                <a:path w="1035050" h="680084">
                  <a:moveTo>
                    <a:pt x="0" y="638873"/>
                  </a:moveTo>
                  <a:lnTo>
                    <a:pt x="0" y="679513"/>
                  </a:lnTo>
                  <a:lnTo>
                    <a:pt x="1034796" y="40640"/>
                  </a:lnTo>
                  <a:lnTo>
                    <a:pt x="1034796" y="0"/>
                  </a:lnTo>
                  <a:lnTo>
                    <a:pt x="0" y="638873"/>
                  </a:lnTo>
                  <a:close/>
                </a:path>
              </a:pathLst>
            </a:custGeom>
            <a:ln w="4521">
              <a:solidFill>
                <a:srgbClr val="231F20"/>
              </a:solidFill>
            </a:ln>
          </p:spPr>
          <p:txBody>
            <a:bodyPr wrap="square" lIns="0" tIns="0" rIns="0" bIns="0" rtlCol="0"/>
            <a:lstStyle/>
            <a:p>
              <a:endParaRPr sz="1000"/>
            </a:p>
          </p:txBody>
        </p:sp>
        <p:sp>
          <p:nvSpPr>
            <p:cNvPr id="130" name="object 135">
              <a:extLst>
                <a:ext uri="{FF2B5EF4-FFF2-40B4-BE49-F238E27FC236}">
                  <a16:creationId xmlns:a16="http://schemas.microsoft.com/office/drawing/2014/main" id="{8DDD090B-6A77-47A5-B1B7-8AEF68AD67F5}"/>
                </a:ext>
              </a:extLst>
            </p:cNvPr>
            <p:cNvSpPr/>
            <p:nvPr/>
          </p:nvSpPr>
          <p:spPr>
            <a:xfrm>
              <a:off x="2679636" y="6584708"/>
              <a:ext cx="63500" cy="35560"/>
            </a:xfrm>
            <a:custGeom>
              <a:avLst/>
              <a:gdLst/>
              <a:ahLst/>
              <a:cxnLst/>
              <a:rect l="l" t="t" r="r" b="b"/>
              <a:pathLst>
                <a:path w="63500" h="35559">
                  <a:moveTo>
                    <a:pt x="63233" y="0"/>
                  </a:moveTo>
                  <a:lnTo>
                    <a:pt x="0" y="0"/>
                  </a:lnTo>
                  <a:lnTo>
                    <a:pt x="0" y="35026"/>
                  </a:lnTo>
                  <a:lnTo>
                    <a:pt x="63233" y="35026"/>
                  </a:lnTo>
                  <a:lnTo>
                    <a:pt x="63233" y="0"/>
                  </a:lnTo>
                  <a:close/>
                </a:path>
              </a:pathLst>
            </a:custGeom>
            <a:solidFill>
              <a:srgbClr val="E0BC8A"/>
            </a:solidFill>
          </p:spPr>
          <p:txBody>
            <a:bodyPr wrap="square" lIns="0" tIns="0" rIns="0" bIns="0" rtlCol="0"/>
            <a:lstStyle/>
            <a:p>
              <a:endParaRPr sz="1000"/>
            </a:p>
          </p:txBody>
        </p:sp>
        <p:sp>
          <p:nvSpPr>
            <p:cNvPr id="131" name="object 136">
              <a:extLst>
                <a:ext uri="{FF2B5EF4-FFF2-40B4-BE49-F238E27FC236}">
                  <a16:creationId xmlns:a16="http://schemas.microsoft.com/office/drawing/2014/main" id="{4F123E21-0FCA-43B2-B295-31D5FD03656B}"/>
                </a:ext>
              </a:extLst>
            </p:cNvPr>
            <p:cNvSpPr/>
            <p:nvPr/>
          </p:nvSpPr>
          <p:spPr>
            <a:xfrm>
              <a:off x="2679636" y="6584708"/>
              <a:ext cx="63500" cy="35560"/>
            </a:xfrm>
            <a:custGeom>
              <a:avLst/>
              <a:gdLst/>
              <a:ahLst/>
              <a:cxnLst/>
              <a:rect l="l" t="t" r="r" b="b"/>
              <a:pathLst>
                <a:path w="63500" h="35559">
                  <a:moveTo>
                    <a:pt x="63233" y="35026"/>
                  </a:moveTo>
                  <a:lnTo>
                    <a:pt x="0" y="35026"/>
                  </a:lnTo>
                  <a:lnTo>
                    <a:pt x="0" y="0"/>
                  </a:lnTo>
                  <a:lnTo>
                    <a:pt x="63233" y="0"/>
                  </a:lnTo>
                  <a:lnTo>
                    <a:pt x="63233" y="35026"/>
                  </a:lnTo>
                  <a:close/>
                </a:path>
              </a:pathLst>
            </a:custGeom>
            <a:ln w="4521">
              <a:solidFill>
                <a:srgbClr val="231F20"/>
              </a:solidFill>
            </a:ln>
          </p:spPr>
          <p:txBody>
            <a:bodyPr wrap="square" lIns="0" tIns="0" rIns="0" bIns="0" rtlCol="0"/>
            <a:lstStyle/>
            <a:p>
              <a:endParaRPr sz="1000"/>
            </a:p>
          </p:txBody>
        </p:sp>
        <p:sp>
          <p:nvSpPr>
            <p:cNvPr id="132" name="object 137">
              <a:extLst>
                <a:ext uri="{FF2B5EF4-FFF2-40B4-BE49-F238E27FC236}">
                  <a16:creationId xmlns:a16="http://schemas.microsoft.com/office/drawing/2014/main" id="{845DDEEC-10B0-41F6-9C4D-65FAA62D6520}"/>
                </a:ext>
              </a:extLst>
            </p:cNvPr>
            <p:cNvSpPr/>
            <p:nvPr/>
          </p:nvSpPr>
          <p:spPr>
            <a:xfrm>
              <a:off x="2679627" y="6584702"/>
              <a:ext cx="63500" cy="35560"/>
            </a:xfrm>
            <a:custGeom>
              <a:avLst/>
              <a:gdLst/>
              <a:ahLst/>
              <a:cxnLst/>
              <a:rect l="l" t="t" r="r" b="b"/>
              <a:pathLst>
                <a:path w="63500" h="35559">
                  <a:moveTo>
                    <a:pt x="63233" y="0"/>
                  </a:moveTo>
                  <a:lnTo>
                    <a:pt x="0" y="35026"/>
                  </a:lnTo>
                </a:path>
              </a:pathLst>
            </a:custGeom>
            <a:solidFill>
              <a:srgbClr val="E0BC8A"/>
            </a:solidFill>
          </p:spPr>
          <p:txBody>
            <a:bodyPr wrap="square" lIns="0" tIns="0" rIns="0" bIns="0" rtlCol="0"/>
            <a:lstStyle/>
            <a:p>
              <a:endParaRPr sz="1000"/>
            </a:p>
          </p:txBody>
        </p:sp>
        <p:sp>
          <p:nvSpPr>
            <p:cNvPr id="133" name="object 138">
              <a:extLst>
                <a:ext uri="{FF2B5EF4-FFF2-40B4-BE49-F238E27FC236}">
                  <a16:creationId xmlns:a16="http://schemas.microsoft.com/office/drawing/2014/main" id="{84F55D7B-B53F-4967-B1CD-BC92FEDA45A2}"/>
                </a:ext>
              </a:extLst>
            </p:cNvPr>
            <p:cNvSpPr/>
            <p:nvPr/>
          </p:nvSpPr>
          <p:spPr>
            <a:xfrm>
              <a:off x="2679627" y="6584702"/>
              <a:ext cx="63500" cy="35560"/>
            </a:xfrm>
            <a:custGeom>
              <a:avLst/>
              <a:gdLst/>
              <a:ahLst/>
              <a:cxnLst/>
              <a:rect l="l" t="t" r="r" b="b"/>
              <a:pathLst>
                <a:path w="63500" h="35559">
                  <a:moveTo>
                    <a:pt x="0" y="35026"/>
                  </a:moveTo>
                  <a:lnTo>
                    <a:pt x="63233" y="0"/>
                  </a:lnTo>
                </a:path>
              </a:pathLst>
            </a:custGeom>
            <a:ln w="3225">
              <a:solidFill>
                <a:srgbClr val="231F20"/>
              </a:solidFill>
            </a:ln>
          </p:spPr>
          <p:txBody>
            <a:bodyPr wrap="square" lIns="0" tIns="0" rIns="0" bIns="0" rtlCol="0"/>
            <a:lstStyle/>
            <a:p>
              <a:endParaRPr sz="1000"/>
            </a:p>
          </p:txBody>
        </p:sp>
        <p:sp>
          <p:nvSpPr>
            <p:cNvPr id="134" name="object 139">
              <a:extLst>
                <a:ext uri="{FF2B5EF4-FFF2-40B4-BE49-F238E27FC236}">
                  <a16:creationId xmlns:a16="http://schemas.microsoft.com/office/drawing/2014/main" id="{BCB7C771-EFE9-42A8-99BE-65390D16A48E}"/>
                </a:ext>
              </a:extLst>
            </p:cNvPr>
            <p:cNvSpPr/>
            <p:nvPr/>
          </p:nvSpPr>
          <p:spPr>
            <a:xfrm>
              <a:off x="2679627" y="6584699"/>
              <a:ext cx="63500" cy="35560"/>
            </a:xfrm>
            <a:custGeom>
              <a:avLst/>
              <a:gdLst/>
              <a:ahLst/>
              <a:cxnLst/>
              <a:rect l="l" t="t" r="r" b="b"/>
              <a:pathLst>
                <a:path w="63500" h="35559">
                  <a:moveTo>
                    <a:pt x="0" y="0"/>
                  </a:moveTo>
                  <a:lnTo>
                    <a:pt x="63233" y="35026"/>
                  </a:lnTo>
                </a:path>
              </a:pathLst>
            </a:custGeom>
            <a:solidFill>
              <a:srgbClr val="E0BC8A"/>
            </a:solidFill>
          </p:spPr>
          <p:txBody>
            <a:bodyPr wrap="square" lIns="0" tIns="0" rIns="0" bIns="0" rtlCol="0"/>
            <a:lstStyle/>
            <a:p>
              <a:endParaRPr sz="1000"/>
            </a:p>
          </p:txBody>
        </p:sp>
        <p:sp>
          <p:nvSpPr>
            <p:cNvPr id="135" name="object 140">
              <a:extLst>
                <a:ext uri="{FF2B5EF4-FFF2-40B4-BE49-F238E27FC236}">
                  <a16:creationId xmlns:a16="http://schemas.microsoft.com/office/drawing/2014/main" id="{1E06D5F3-A41E-48B3-AB26-7EB92B0F9E2E}"/>
                </a:ext>
              </a:extLst>
            </p:cNvPr>
            <p:cNvSpPr/>
            <p:nvPr/>
          </p:nvSpPr>
          <p:spPr>
            <a:xfrm>
              <a:off x="2679627" y="6584699"/>
              <a:ext cx="63500" cy="35560"/>
            </a:xfrm>
            <a:custGeom>
              <a:avLst/>
              <a:gdLst/>
              <a:ahLst/>
              <a:cxnLst/>
              <a:rect l="l" t="t" r="r" b="b"/>
              <a:pathLst>
                <a:path w="63500" h="35559">
                  <a:moveTo>
                    <a:pt x="0" y="0"/>
                  </a:moveTo>
                  <a:lnTo>
                    <a:pt x="63233" y="35026"/>
                  </a:lnTo>
                </a:path>
              </a:pathLst>
            </a:custGeom>
            <a:ln w="3225">
              <a:solidFill>
                <a:srgbClr val="231F20"/>
              </a:solidFill>
            </a:ln>
          </p:spPr>
          <p:txBody>
            <a:bodyPr wrap="square" lIns="0" tIns="0" rIns="0" bIns="0" rtlCol="0"/>
            <a:lstStyle/>
            <a:p>
              <a:endParaRPr sz="1000"/>
            </a:p>
          </p:txBody>
        </p:sp>
        <p:sp>
          <p:nvSpPr>
            <p:cNvPr id="136" name="object 141">
              <a:extLst>
                <a:ext uri="{FF2B5EF4-FFF2-40B4-BE49-F238E27FC236}">
                  <a16:creationId xmlns:a16="http://schemas.microsoft.com/office/drawing/2014/main" id="{3DA91486-BC0F-41A1-AFC2-2DA904CE6C55}"/>
                </a:ext>
              </a:extLst>
            </p:cNvPr>
            <p:cNvSpPr/>
            <p:nvPr/>
          </p:nvSpPr>
          <p:spPr>
            <a:xfrm>
              <a:off x="3610345" y="5969255"/>
              <a:ext cx="1035050" cy="680085"/>
            </a:xfrm>
            <a:custGeom>
              <a:avLst/>
              <a:gdLst/>
              <a:ahLst/>
              <a:cxnLst/>
              <a:rect l="l" t="t" r="r" b="b"/>
              <a:pathLst>
                <a:path w="1035050" h="680084">
                  <a:moveTo>
                    <a:pt x="0" y="0"/>
                  </a:moveTo>
                  <a:lnTo>
                    <a:pt x="0" y="40640"/>
                  </a:lnTo>
                  <a:lnTo>
                    <a:pt x="1034821" y="679513"/>
                  </a:lnTo>
                  <a:lnTo>
                    <a:pt x="1034821" y="638873"/>
                  </a:lnTo>
                  <a:lnTo>
                    <a:pt x="0" y="0"/>
                  </a:lnTo>
                  <a:close/>
                </a:path>
              </a:pathLst>
            </a:custGeom>
            <a:solidFill>
              <a:srgbClr val="E0BC8A"/>
            </a:solidFill>
          </p:spPr>
          <p:txBody>
            <a:bodyPr wrap="square" lIns="0" tIns="0" rIns="0" bIns="0" rtlCol="0"/>
            <a:lstStyle/>
            <a:p>
              <a:endParaRPr sz="1000"/>
            </a:p>
          </p:txBody>
        </p:sp>
        <p:sp>
          <p:nvSpPr>
            <p:cNvPr id="137" name="object 142">
              <a:extLst>
                <a:ext uri="{FF2B5EF4-FFF2-40B4-BE49-F238E27FC236}">
                  <a16:creationId xmlns:a16="http://schemas.microsoft.com/office/drawing/2014/main" id="{8F25BC04-BC5C-4A61-95B1-BBD1225D18AD}"/>
                </a:ext>
              </a:extLst>
            </p:cNvPr>
            <p:cNvSpPr/>
            <p:nvPr/>
          </p:nvSpPr>
          <p:spPr>
            <a:xfrm>
              <a:off x="3610345" y="5969255"/>
              <a:ext cx="1035050" cy="680085"/>
            </a:xfrm>
            <a:custGeom>
              <a:avLst/>
              <a:gdLst/>
              <a:ahLst/>
              <a:cxnLst/>
              <a:rect l="l" t="t" r="r" b="b"/>
              <a:pathLst>
                <a:path w="1035050" h="680084">
                  <a:moveTo>
                    <a:pt x="1034821" y="638873"/>
                  </a:moveTo>
                  <a:lnTo>
                    <a:pt x="1034821" y="679513"/>
                  </a:lnTo>
                  <a:lnTo>
                    <a:pt x="0" y="40640"/>
                  </a:lnTo>
                  <a:lnTo>
                    <a:pt x="0" y="0"/>
                  </a:lnTo>
                  <a:lnTo>
                    <a:pt x="1034821" y="638873"/>
                  </a:lnTo>
                  <a:close/>
                </a:path>
              </a:pathLst>
            </a:custGeom>
            <a:ln w="4521">
              <a:solidFill>
                <a:srgbClr val="231F20"/>
              </a:solidFill>
            </a:ln>
          </p:spPr>
          <p:txBody>
            <a:bodyPr wrap="square" lIns="0" tIns="0" rIns="0" bIns="0" rtlCol="0"/>
            <a:lstStyle/>
            <a:p>
              <a:endParaRPr sz="1000"/>
            </a:p>
          </p:txBody>
        </p:sp>
        <p:sp>
          <p:nvSpPr>
            <p:cNvPr id="138" name="object 143">
              <a:extLst>
                <a:ext uri="{FF2B5EF4-FFF2-40B4-BE49-F238E27FC236}">
                  <a16:creationId xmlns:a16="http://schemas.microsoft.com/office/drawing/2014/main" id="{C55DF837-52D6-4B0E-8A8D-CE366912FDD1}"/>
                </a:ext>
              </a:extLst>
            </p:cNvPr>
            <p:cNvSpPr/>
            <p:nvPr/>
          </p:nvSpPr>
          <p:spPr>
            <a:xfrm>
              <a:off x="4477842" y="6584708"/>
              <a:ext cx="63500" cy="35560"/>
            </a:xfrm>
            <a:custGeom>
              <a:avLst/>
              <a:gdLst/>
              <a:ahLst/>
              <a:cxnLst/>
              <a:rect l="l" t="t" r="r" b="b"/>
              <a:pathLst>
                <a:path w="63500" h="35559">
                  <a:moveTo>
                    <a:pt x="63233" y="0"/>
                  </a:moveTo>
                  <a:lnTo>
                    <a:pt x="0" y="0"/>
                  </a:lnTo>
                  <a:lnTo>
                    <a:pt x="0" y="35026"/>
                  </a:lnTo>
                  <a:lnTo>
                    <a:pt x="63233" y="35026"/>
                  </a:lnTo>
                  <a:lnTo>
                    <a:pt x="63233" y="0"/>
                  </a:lnTo>
                  <a:close/>
                </a:path>
              </a:pathLst>
            </a:custGeom>
            <a:solidFill>
              <a:srgbClr val="E0BC8A"/>
            </a:solidFill>
          </p:spPr>
          <p:txBody>
            <a:bodyPr wrap="square" lIns="0" tIns="0" rIns="0" bIns="0" rtlCol="0"/>
            <a:lstStyle/>
            <a:p>
              <a:endParaRPr sz="1000"/>
            </a:p>
          </p:txBody>
        </p:sp>
        <p:sp>
          <p:nvSpPr>
            <p:cNvPr id="139" name="object 144">
              <a:extLst>
                <a:ext uri="{FF2B5EF4-FFF2-40B4-BE49-F238E27FC236}">
                  <a16:creationId xmlns:a16="http://schemas.microsoft.com/office/drawing/2014/main" id="{71E5BF91-313B-4657-905B-FE942A45089F}"/>
                </a:ext>
              </a:extLst>
            </p:cNvPr>
            <p:cNvSpPr/>
            <p:nvPr/>
          </p:nvSpPr>
          <p:spPr>
            <a:xfrm>
              <a:off x="4477842" y="6584708"/>
              <a:ext cx="63500" cy="35560"/>
            </a:xfrm>
            <a:custGeom>
              <a:avLst/>
              <a:gdLst/>
              <a:ahLst/>
              <a:cxnLst/>
              <a:rect l="l" t="t" r="r" b="b"/>
              <a:pathLst>
                <a:path w="63500" h="35559">
                  <a:moveTo>
                    <a:pt x="0" y="35026"/>
                  </a:moveTo>
                  <a:lnTo>
                    <a:pt x="63233" y="35026"/>
                  </a:lnTo>
                  <a:lnTo>
                    <a:pt x="63233" y="0"/>
                  </a:lnTo>
                  <a:lnTo>
                    <a:pt x="0" y="0"/>
                  </a:lnTo>
                  <a:lnTo>
                    <a:pt x="0" y="35026"/>
                  </a:lnTo>
                  <a:close/>
                </a:path>
              </a:pathLst>
            </a:custGeom>
            <a:ln w="4521">
              <a:solidFill>
                <a:srgbClr val="231F20"/>
              </a:solidFill>
            </a:ln>
          </p:spPr>
          <p:txBody>
            <a:bodyPr wrap="square" lIns="0" tIns="0" rIns="0" bIns="0" rtlCol="0"/>
            <a:lstStyle/>
            <a:p>
              <a:endParaRPr sz="1000"/>
            </a:p>
          </p:txBody>
        </p:sp>
        <p:sp>
          <p:nvSpPr>
            <p:cNvPr id="140" name="object 145">
              <a:extLst>
                <a:ext uri="{FF2B5EF4-FFF2-40B4-BE49-F238E27FC236}">
                  <a16:creationId xmlns:a16="http://schemas.microsoft.com/office/drawing/2014/main" id="{59A15B44-C553-4922-8DE8-096420AAF33B}"/>
                </a:ext>
              </a:extLst>
            </p:cNvPr>
            <p:cNvSpPr/>
            <p:nvPr/>
          </p:nvSpPr>
          <p:spPr>
            <a:xfrm>
              <a:off x="4477851" y="6584702"/>
              <a:ext cx="63500" cy="35560"/>
            </a:xfrm>
            <a:custGeom>
              <a:avLst/>
              <a:gdLst/>
              <a:ahLst/>
              <a:cxnLst/>
              <a:rect l="l" t="t" r="r" b="b"/>
              <a:pathLst>
                <a:path w="63500" h="35559">
                  <a:moveTo>
                    <a:pt x="0" y="0"/>
                  </a:moveTo>
                  <a:lnTo>
                    <a:pt x="63233" y="35026"/>
                  </a:lnTo>
                </a:path>
              </a:pathLst>
            </a:custGeom>
            <a:solidFill>
              <a:srgbClr val="E0BC8A"/>
            </a:solidFill>
          </p:spPr>
          <p:txBody>
            <a:bodyPr wrap="square" lIns="0" tIns="0" rIns="0" bIns="0" rtlCol="0"/>
            <a:lstStyle/>
            <a:p>
              <a:endParaRPr sz="1000"/>
            </a:p>
          </p:txBody>
        </p:sp>
        <p:sp>
          <p:nvSpPr>
            <p:cNvPr id="141" name="object 146">
              <a:extLst>
                <a:ext uri="{FF2B5EF4-FFF2-40B4-BE49-F238E27FC236}">
                  <a16:creationId xmlns:a16="http://schemas.microsoft.com/office/drawing/2014/main" id="{8F226C68-D928-48DE-95F6-21F829C08AE3}"/>
                </a:ext>
              </a:extLst>
            </p:cNvPr>
            <p:cNvSpPr/>
            <p:nvPr/>
          </p:nvSpPr>
          <p:spPr>
            <a:xfrm>
              <a:off x="4477851" y="6584702"/>
              <a:ext cx="63500" cy="35560"/>
            </a:xfrm>
            <a:custGeom>
              <a:avLst/>
              <a:gdLst/>
              <a:ahLst/>
              <a:cxnLst/>
              <a:rect l="l" t="t" r="r" b="b"/>
              <a:pathLst>
                <a:path w="63500" h="35559">
                  <a:moveTo>
                    <a:pt x="63233" y="35026"/>
                  </a:moveTo>
                  <a:lnTo>
                    <a:pt x="0" y="0"/>
                  </a:lnTo>
                </a:path>
              </a:pathLst>
            </a:custGeom>
            <a:ln w="3225">
              <a:solidFill>
                <a:srgbClr val="231F20"/>
              </a:solidFill>
            </a:ln>
          </p:spPr>
          <p:txBody>
            <a:bodyPr wrap="square" lIns="0" tIns="0" rIns="0" bIns="0" rtlCol="0"/>
            <a:lstStyle/>
            <a:p>
              <a:endParaRPr sz="1000"/>
            </a:p>
          </p:txBody>
        </p:sp>
        <p:sp>
          <p:nvSpPr>
            <p:cNvPr id="142" name="object 147">
              <a:extLst>
                <a:ext uri="{FF2B5EF4-FFF2-40B4-BE49-F238E27FC236}">
                  <a16:creationId xmlns:a16="http://schemas.microsoft.com/office/drawing/2014/main" id="{2993DB8F-3CFE-4C93-8215-2B650775DED9}"/>
                </a:ext>
              </a:extLst>
            </p:cNvPr>
            <p:cNvSpPr/>
            <p:nvPr/>
          </p:nvSpPr>
          <p:spPr>
            <a:xfrm>
              <a:off x="4477851" y="6584699"/>
              <a:ext cx="63500" cy="35560"/>
            </a:xfrm>
            <a:custGeom>
              <a:avLst/>
              <a:gdLst/>
              <a:ahLst/>
              <a:cxnLst/>
              <a:rect l="l" t="t" r="r" b="b"/>
              <a:pathLst>
                <a:path w="63500" h="35559">
                  <a:moveTo>
                    <a:pt x="63233" y="0"/>
                  </a:moveTo>
                  <a:lnTo>
                    <a:pt x="0" y="35026"/>
                  </a:lnTo>
                </a:path>
              </a:pathLst>
            </a:custGeom>
            <a:solidFill>
              <a:srgbClr val="E0BC8A"/>
            </a:solidFill>
          </p:spPr>
          <p:txBody>
            <a:bodyPr wrap="square" lIns="0" tIns="0" rIns="0" bIns="0" rtlCol="0"/>
            <a:lstStyle/>
            <a:p>
              <a:endParaRPr sz="1000"/>
            </a:p>
          </p:txBody>
        </p:sp>
        <p:sp>
          <p:nvSpPr>
            <p:cNvPr id="143" name="object 148">
              <a:extLst>
                <a:ext uri="{FF2B5EF4-FFF2-40B4-BE49-F238E27FC236}">
                  <a16:creationId xmlns:a16="http://schemas.microsoft.com/office/drawing/2014/main" id="{05EA0C6A-58E6-48FB-8907-C959B6A002DA}"/>
                </a:ext>
              </a:extLst>
            </p:cNvPr>
            <p:cNvSpPr/>
            <p:nvPr/>
          </p:nvSpPr>
          <p:spPr>
            <a:xfrm>
              <a:off x="4477851" y="6584699"/>
              <a:ext cx="63500" cy="35560"/>
            </a:xfrm>
            <a:custGeom>
              <a:avLst/>
              <a:gdLst/>
              <a:ahLst/>
              <a:cxnLst/>
              <a:rect l="l" t="t" r="r" b="b"/>
              <a:pathLst>
                <a:path w="63500" h="35559">
                  <a:moveTo>
                    <a:pt x="63233" y="0"/>
                  </a:moveTo>
                  <a:lnTo>
                    <a:pt x="0" y="35026"/>
                  </a:lnTo>
                </a:path>
              </a:pathLst>
            </a:custGeom>
            <a:ln w="3225">
              <a:solidFill>
                <a:srgbClr val="231F20"/>
              </a:solidFill>
            </a:ln>
          </p:spPr>
          <p:txBody>
            <a:bodyPr wrap="square" lIns="0" tIns="0" rIns="0" bIns="0" rtlCol="0"/>
            <a:lstStyle/>
            <a:p>
              <a:endParaRPr sz="1000"/>
            </a:p>
          </p:txBody>
        </p:sp>
      </p:grpSp>
      <p:graphicFrame>
        <p:nvGraphicFramePr>
          <p:cNvPr id="144" name="object 149">
            <a:extLst>
              <a:ext uri="{FF2B5EF4-FFF2-40B4-BE49-F238E27FC236}">
                <a16:creationId xmlns:a16="http://schemas.microsoft.com/office/drawing/2014/main" id="{EAD0D2FF-4EC8-43E8-874D-8294E5F09E83}"/>
              </a:ext>
            </a:extLst>
          </p:cNvPr>
          <p:cNvGraphicFramePr>
            <a:graphicFrameLocks noGrp="1"/>
          </p:cNvGraphicFramePr>
          <p:nvPr>
            <p:extLst>
              <p:ext uri="{D42A27DB-BD31-4B8C-83A1-F6EECF244321}">
                <p14:modId xmlns:p14="http://schemas.microsoft.com/office/powerpoint/2010/main" val="3079438496"/>
              </p:ext>
            </p:extLst>
          </p:nvPr>
        </p:nvGraphicFramePr>
        <p:xfrm>
          <a:off x="5560933" y="4703971"/>
          <a:ext cx="2101212" cy="221526"/>
        </p:xfrm>
        <a:graphic>
          <a:graphicData uri="http://schemas.openxmlformats.org/drawingml/2006/table">
            <a:tbl>
              <a:tblPr firstRow="1" bandRow="1">
                <a:tableStyleId>{2D5ABB26-0587-4C30-8999-92F81FD0307C}</a:tableStyleId>
              </a:tblPr>
              <a:tblGrid>
                <a:gridCol w="350520">
                  <a:extLst>
                    <a:ext uri="{9D8B030D-6E8A-4147-A177-3AD203B41FA5}">
                      <a16:colId xmlns:a16="http://schemas.microsoft.com/office/drawing/2014/main" val="20000"/>
                    </a:ext>
                  </a:extLst>
                </a:gridCol>
                <a:gridCol w="348614">
                  <a:extLst>
                    <a:ext uri="{9D8B030D-6E8A-4147-A177-3AD203B41FA5}">
                      <a16:colId xmlns:a16="http://schemas.microsoft.com/office/drawing/2014/main" val="20001"/>
                    </a:ext>
                  </a:extLst>
                </a:gridCol>
                <a:gridCol w="348615">
                  <a:extLst>
                    <a:ext uri="{9D8B030D-6E8A-4147-A177-3AD203B41FA5}">
                      <a16:colId xmlns:a16="http://schemas.microsoft.com/office/drawing/2014/main" val="20002"/>
                    </a:ext>
                  </a:extLst>
                </a:gridCol>
                <a:gridCol w="353059">
                  <a:extLst>
                    <a:ext uri="{9D8B030D-6E8A-4147-A177-3AD203B41FA5}">
                      <a16:colId xmlns:a16="http://schemas.microsoft.com/office/drawing/2014/main" val="20003"/>
                    </a:ext>
                  </a:extLst>
                </a:gridCol>
                <a:gridCol w="351154">
                  <a:extLst>
                    <a:ext uri="{9D8B030D-6E8A-4147-A177-3AD203B41FA5}">
                      <a16:colId xmlns:a16="http://schemas.microsoft.com/office/drawing/2014/main" val="20004"/>
                    </a:ext>
                  </a:extLst>
                </a:gridCol>
                <a:gridCol w="349250">
                  <a:extLst>
                    <a:ext uri="{9D8B030D-6E8A-4147-A177-3AD203B41FA5}">
                      <a16:colId xmlns:a16="http://schemas.microsoft.com/office/drawing/2014/main" val="20005"/>
                    </a:ext>
                  </a:extLst>
                </a:gridCol>
              </a:tblGrid>
              <a:tr h="221526">
                <a:tc>
                  <a:txBody>
                    <a:bodyPr/>
                    <a:lstStyle/>
                    <a:p>
                      <a:pPr>
                        <a:lnSpc>
                          <a:spcPct val="100000"/>
                        </a:lnSpc>
                      </a:pPr>
                      <a:endParaRPr sz="1100">
                        <a:latin typeface="Times New Roman"/>
                        <a:cs typeface="Times New Roman"/>
                      </a:endParaRPr>
                    </a:p>
                  </a:txBody>
                  <a:tcPr marL="0" marR="0" marT="0" marB="0">
                    <a:lnL w="53975">
                      <a:solidFill>
                        <a:srgbClr val="E0BC8A"/>
                      </a:solidFill>
                      <a:prstDash val="solid"/>
                    </a:lnL>
                    <a:lnR w="53975">
                      <a:solidFill>
                        <a:srgbClr val="E0BC8A"/>
                      </a:solidFill>
                      <a:prstDash val="solid"/>
                    </a:lnR>
                    <a:lnT w="38100">
                      <a:solidFill>
                        <a:srgbClr val="E0BC8A"/>
                      </a:solidFill>
                      <a:prstDash val="solid"/>
                    </a:lnT>
                    <a:lnB w="38100">
                      <a:solidFill>
                        <a:srgbClr val="E0BC8A"/>
                      </a:solidFill>
                      <a:prstDash val="solid"/>
                    </a:lnB>
                  </a:tcPr>
                </a:tc>
                <a:tc>
                  <a:txBody>
                    <a:bodyPr/>
                    <a:lstStyle/>
                    <a:p>
                      <a:pPr>
                        <a:lnSpc>
                          <a:spcPct val="100000"/>
                        </a:lnSpc>
                      </a:pPr>
                      <a:endParaRPr sz="1100">
                        <a:latin typeface="Times New Roman"/>
                        <a:cs typeface="Times New Roman"/>
                      </a:endParaRPr>
                    </a:p>
                  </a:txBody>
                  <a:tcPr marL="0" marR="0" marT="0" marB="0">
                    <a:lnL w="53975">
                      <a:solidFill>
                        <a:srgbClr val="E0BC8A"/>
                      </a:solidFill>
                      <a:prstDash val="solid"/>
                    </a:lnL>
                    <a:lnR w="53975">
                      <a:solidFill>
                        <a:srgbClr val="E0BC8A"/>
                      </a:solidFill>
                      <a:prstDash val="solid"/>
                    </a:lnR>
                    <a:lnT w="38100">
                      <a:solidFill>
                        <a:srgbClr val="E0BC8A"/>
                      </a:solidFill>
                      <a:prstDash val="solid"/>
                    </a:lnT>
                    <a:lnB w="38100">
                      <a:solidFill>
                        <a:srgbClr val="E0BC8A"/>
                      </a:solidFill>
                      <a:prstDash val="solid"/>
                    </a:lnB>
                  </a:tcPr>
                </a:tc>
                <a:tc>
                  <a:txBody>
                    <a:bodyPr/>
                    <a:lstStyle/>
                    <a:p>
                      <a:pPr>
                        <a:lnSpc>
                          <a:spcPct val="100000"/>
                        </a:lnSpc>
                      </a:pPr>
                      <a:endParaRPr sz="1100">
                        <a:latin typeface="Times New Roman"/>
                        <a:cs typeface="Times New Roman"/>
                      </a:endParaRPr>
                    </a:p>
                  </a:txBody>
                  <a:tcPr marL="0" marR="0" marT="0" marB="0">
                    <a:lnL w="53975">
                      <a:solidFill>
                        <a:srgbClr val="E0BC8A"/>
                      </a:solidFill>
                      <a:prstDash val="solid"/>
                    </a:lnL>
                    <a:lnR w="53975">
                      <a:solidFill>
                        <a:srgbClr val="E0BC8A"/>
                      </a:solidFill>
                      <a:prstDash val="solid"/>
                    </a:lnR>
                    <a:lnT w="38100">
                      <a:solidFill>
                        <a:srgbClr val="E0BC8A"/>
                      </a:solidFill>
                      <a:prstDash val="solid"/>
                    </a:lnT>
                    <a:lnB w="38100">
                      <a:solidFill>
                        <a:srgbClr val="E0BC8A"/>
                      </a:solidFill>
                      <a:prstDash val="solid"/>
                    </a:lnB>
                  </a:tcPr>
                </a:tc>
                <a:tc>
                  <a:txBody>
                    <a:bodyPr/>
                    <a:lstStyle/>
                    <a:p>
                      <a:pPr>
                        <a:lnSpc>
                          <a:spcPct val="100000"/>
                        </a:lnSpc>
                      </a:pPr>
                      <a:endParaRPr sz="1100">
                        <a:latin typeface="Times New Roman"/>
                        <a:cs typeface="Times New Roman"/>
                      </a:endParaRPr>
                    </a:p>
                  </a:txBody>
                  <a:tcPr marL="0" marR="0" marT="0" marB="0">
                    <a:lnL w="53975">
                      <a:solidFill>
                        <a:srgbClr val="E0BC8A"/>
                      </a:solidFill>
                      <a:prstDash val="solid"/>
                    </a:lnL>
                    <a:lnR w="53975">
                      <a:solidFill>
                        <a:srgbClr val="E0BC8A"/>
                      </a:solidFill>
                      <a:prstDash val="solid"/>
                    </a:lnR>
                    <a:lnT w="38100">
                      <a:solidFill>
                        <a:srgbClr val="E0BC8A"/>
                      </a:solidFill>
                      <a:prstDash val="solid"/>
                    </a:lnT>
                    <a:lnB w="38100">
                      <a:solidFill>
                        <a:srgbClr val="E0BC8A"/>
                      </a:solidFill>
                      <a:prstDash val="solid"/>
                    </a:lnB>
                  </a:tcPr>
                </a:tc>
                <a:tc>
                  <a:txBody>
                    <a:bodyPr/>
                    <a:lstStyle/>
                    <a:p>
                      <a:pPr>
                        <a:lnSpc>
                          <a:spcPct val="100000"/>
                        </a:lnSpc>
                      </a:pPr>
                      <a:endParaRPr sz="1100">
                        <a:latin typeface="Times New Roman"/>
                        <a:cs typeface="Times New Roman"/>
                      </a:endParaRPr>
                    </a:p>
                  </a:txBody>
                  <a:tcPr marL="0" marR="0" marT="0" marB="0">
                    <a:lnL w="53975">
                      <a:solidFill>
                        <a:srgbClr val="E0BC8A"/>
                      </a:solidFill>
                      <a:prstDash val="solid"/>
                    </a:lnL>
                    <a:lnR w="53975">
                      <a:solidFill>
                        <a:srgbClr val="E0BC8A"/>
                      </a:solidFill>
                      <a:prstDash val="solid"/>
                    </a:lnR>
                    <a:lnT w="38100">
                      <a:solidFill>
                        <a:srgbClr val="E0BC8A"/>
                      </a:solidFill>
                      <a:prstDash val="solid"/>
                    </a:lnT>
                    <a:lnB w="38100">
                      <a:solidFill>
                        <a:srgbClr val="E0BC8A"/>
                      </a:solidFill>
                      <a:prstDash val="solid"/>
                    </a:lnB>
                  </a:tcPr>
                </a:tc>
                <a:tc>
                  <a:txBody>
                    <a:bodyPr/>
                    <a:lstStyle/>
                    <a:p>
                      <a:pPr>
                        <a:lnSpc>
                          <a:spcPct val="100000"/>
                        </a:lnSpc>
                      </a:pPr>
                      <a:endParaRPr sz="1100">
                        <a:latin typeface="Times New Roman"/>
                        <a:cs typeface="Times New Roman"/>
                      </a:endParaRPr>
                    </a:p>
                  </a:txBody>
                  <a:tcPr marL="0" marR="0" marT="0" marB="0">
                    <a:lnL w="53975">
                      <a:solidFill>
                        <a:srgbClr val="E0BC8A"/>
                      </a:solidFill>
                      <a:prstDash val="solid"/>
                    </a:lnL>
                    <a:lnR w="53975">
                      <a:solidFill>
                        <a:srgbClr val="E0BC8A"/>
                      </a:solidFill>
                      <a:prstDash val="solid"/>
                    </a:lnR>
                    <a:lnT w="38100">
                      <a:solidFill>
                        <a:srgbClr val="E0BC8A"/>
                      </a:solidFill>
                      <a:prstDash val="solid"/>
                    </a:lnT>
                    <a:lnB w="38100">
                      <a:solidFill>
                        <a:srgbClr val="E0BC8A"/>
                      </a:solidFill>
                      <a:prstDash val="solid"/>
                    </a:lnB>
                  </a:tcPr>
                </a:tc>
                <a:extLst>
                  <a:ext uri="{0D108BD9-81ED-4DB2-BD59-A6C34878D82A}">
                    <a16:rowId xmlns:a16="http://schemas.microsoft.com/office/drawing/2014/main" val="10000"/>
                  </a:ext>
                </a:extLst>
              </a:tr>
            </a:tbl>
          </a:graphicData>
        </a:graphic>
      </p:graphicFrame>
      <p:sp>
        <p:nvSpPr>
          <p:cNvPr id="145" name="object 150">
            <a:extLst>
              <a:ext uri="{FF2B5EF4-FFF2-40B4-BE49-F238E27FC236}">
                <a16:creationId xmlns:a16="http://schemas.microsoft.com/office/drawing/2014/main" id="{2FCC6573-FCF8-4D1E-8727-52383D978E5D}"/>
              </a:ext>
            </a:extLst>
          </p:cNvPr>
          <p:cNvSpPr txBox="1"/>
          <p:nvPr/>
        </p:nvSpPr>
        <p:spPr>
          <a:xfrm>
            <a:off x="2108605" y="3712607"/>
            <a:ext cx="303155" cy="229550"/>
          </a:xfrm>
          <a:prstGeom prst="rect">
            <a:avLst/>
          </a:prstGeom>
        </p:spPr>
        <p:txBody>
          <a:bodyPr vert="horz" wrap="square" lIns="0" tIns="13970" rIns="0" bIns="0" rtlCol="0">
            <a:spAutoFit/>
          </a:bodyPr>
          <a:lstStyle/>
          <a:p>
            <a:pPr marL="12700">
              <a:lnSpc>
                <a:spcPct val="100000"/>
              </a:lnSpc>
              <a:spcBef>
                <a:spcPts val="110"/>
              </a:spcBef>
            </a:pPr>
            <a:r>
              <a:rPr sz="1400" spc="-85" dirty="0">
                <a:solidFill>
                  <a:srgbClr val="231F20"/>
                </a:solidFill>
                <a:latin typeface="+mn-lt"/>
                <a:cs typeface="Lucida Sans"/>
              </a:rPr>
              <a:t>F</a:t>
            </a:r>
            <a:r>
              <a:rPr sz="1400" spc="-45" dirty="0">
                <a:solidFill>
                  <a:srgbClr val="231F20"/>
                </a:solidFill>
                <a:latin typeface="+mn-lt"/>
                <a:cs typeface="Lucida Sans"/>
              </a:rPr>
              <a:t>a</a:t>
            </a:r>
            <a:r>
              <a:rPr sz="1400" spc="-65" dirty="0">
                <a:solidFill>
                  <a:srgbClr val="231F20"/>
                </a:solidFill>
                <a:latin typeface="+mn-lt"/>
                <a:cs typeface="Lucida Sans"/>
              </a:rPr>
              <a:t>n</a:t>
            </a:r>
            <a:endParaRPr sz="1400" dirty="0">
              <a:latin typeface="+mn-lt"/>
              <a:cs typeface="Lucida Sans"/>
            </a:endParaRPr>
          </a:p>
        </p:txBody>
      </p:sp>
      <p:sp>
        <p:nvSpPr>
          <p:cNvPr id="146" name="object 151">
            <a:extLst>
              <a:ext uri="{FF2B5EF4-FFF2-40B4-BE49-F238E27FC236}">
                <a16:creationId xmlns:a16="http://schemas.microsoft.com/office/drawing/2014/main" id="{083C0A83-8491-474D-9C10-E636E0A54560}"/>
              </a:ext>
            </a:extLst>
          </p:cNvPr>
          <p:cNvSpPr txBox="1"/>
          <p:nvPr/>
        </p:nvSpPr>
        <p:spPr>
          <a:xfrm>
            <a:off x="1151969" y="4971838"/>
            <a:ext cx="1168400" cy="287258"/>
          </a:xfrm>
          <a:prstGeom prst="rect">
            <a:avLst/>
          </a:prstGeom>
        </p:spPr>
        <p:txBody>
          <a:bodyPr vert="horz" wrap="square" lIns="0" tIns="71120" rIns="0" bIns="0" rtlCol="0">
            <a:spAutoFit/>
          </a:bodyPr>
          <a:lstStyle/>
          <a:p>
            <a:pPr marR="13335" algn="r">
              <a:lnSpc>
                <a:spcPct val="100000"/>
              </a:lnSpc>
              <a:spcBef>
                <a:spcPts val="560"/>
              </a:spcBef>
            </a:pPr>
            <a:r>
              <a:rPr sz="1400" spc="-40" dirty="0">
                <a:solidFill>
                  <a:srgbClr val="231F20"/>
                </a:solidFill>
                <a:latin typeface="+mn-lt"/>
                <a:cs typeface="Lucida Sans"/>
              </a:rPr>
              <a:t>Attic</a:t>
            </a:r>
            <a:endParaRPr sz="1400" dirty="0">
              <a:latin typeface="+mn-lt"/>
              <a:cs typeface="Lucida Sans"/>
            </a:endParaRPr>
          </a:p>
        </p:txBody>
      </p:sp>
      <p:sp>
        <p:nvSpPr>
          <p:cNvPr id="147" name="object 152">
            <a:extLst>
              <a:ext uri="{FF2B5EF4-FFF2-40B4-BE49-F238E27FC236}">
                <a16:creationId xmlns:a16="http://schemas.microsoft.com/office/drawing/2014/main" id="{A7A303DF-81FD-4D45-9E4B-F9BCD0AEC709}"/>
              </a:ext>
            </a:extLst>
          </p:cNvPr>
          <p:cNvSpPr txBox="1"/>
          <p:nvPr/>
        </p:nvSpPr>
        <p:spPr>
          <a:xfrm>
            <a:off x="4269076" y="5028960"/>
            <a:ext cx="449752" cy="229550"/>
          </a:xfrm>
          <a:prstGeom prst="rect">
            <a:avLst/>
          </a:prstGeom>
        </p:spPr>
        <p:txBody>
          <a:bodyPr vert="horz" wrap="square" lIns="0" tIns="13970" rIns="0" bIns="0" rtlCol="0">
            <a:spAutoFit/>
          </a:bodyPr>
          <a:lstStyle/>
          <a:p>
            <a:pPr marL="12700">
              <a:lnSpc>
                <a:spcPct val="100000"/>
              </a:lnSpc>
              <a:spcBef>
                <a:spcPts val="110"/>
              </a:spcBef>
            </a:pPr>
            <a:r>
              <a:rPr sz="1400" spc="-50" dirty="0">
                <a:solidFill>
                  <a:srgbClr val="231F20"/>
                </a:solidFill>
                <a:latin typeface="+mn-lt"/>
                <a:cs typeface="Lucida Sans"/>
              </a:rPr>
              <a:t>Mono</a:t>
            </a:r>
            <a:endParaRPr sz="1400" dirty="0">
              <a:latin typeface="+mn-lt"/>
              <a:cs typeface="Lucida Sans"/>
            </a:endParaRPr>
          </a:p>
        </p:txBody>
      </p:sp>
      <p:sp>
        <p:nvSpPr>
          <p:cNvPr id="148" name="object 153">
            <a:extLst>
              <a:ext uri="{FF2B5EF4-FFF2-40B4-BE49-F238E27FC236}">
                <a16:creationId xmlns:a16="http://schemas.microsoft.com/office/drawing/2014/main" id="{12A4B4E8-EAC9-4B05-B97B-F2A69BCBFC43}"/>
              </a:ext>
            </a:extLst>
          </p:cNvPr>
          <p:cNvSpPr txBox="1"/>
          <p:nvPr/>
        </p:nvSpPr>
        <p:spPr>
          <a:xfrm>
            <a:off x="6454739" y="5028960"/>
            <a:ext cx="850530" cy="229550"/>
          </a:xfrm>
          <a:prstGeom prst="rect">
            <a:avLst/>
          </a:prstGeom>
        </p:spPr>
        <p:txBody>
          <a:bodyPr vert="horz" wrap="square" lIns="0" tIns="13970" rIns="0" bIns="0" rtlCol="0">
            <a:spAutoFit/>
          </a:bodyPr>
          <a:lstStyle/>
          <a:p>
            <a:pPr marL="12700">
              <a:lnSpc>
                <a:spcPct val="100000"/>
              </a:lnSpc>
              <a:spcBef>
                <a:spcPts val="110"/>
              </a:spcBef>
            </a:pPr>
            <a:r>
              <a:rPr sz="1400" spc="-55" dirty="0">
                <a:solidFill>
                  <a:srgbClr val="231F20"/>
                </a:solidFill>
                <a:latin typeface="+mn-lt"/>
                <a:cs typeface="Lucida Sans"/>
              </a:rPr>
              <a:t>Girder</a:t>
            </a:r>
            <a:endParaRPr sz="1400" dirty="0">
              <a:latin typeface="+mn-lt"/>
              <a:cs typeface="Lucida Sans"/>
            </a:endParaRPr>
          </a:p>
        </p:txBody>
      </p:sp>
      <p:sp>
        <p:nvSpPr>
          <p:cNvPr id="149" name="object 154">
            <a:extLst>
              <a:ext uri="{FF2B5EF4-FFF2-40B4-BE49-F238E27FC236}">
                <a16:creationId xmlns:a16="http://schemas.microsoft.com/office/drawing/2014/main" id="{63F3008F-AD05-4B42-A8C9-786C74ECE64E}"/>
              </a:ext>
            </a:extLst>
          </p:cNvPr>
          <p:cNvSpPr txBox="1"/>
          <p:nvPr/>
        </p:nvSpPr>
        <p:spPr>
          <a:xfrm>
            <a:off x="4067704" y="3701740"/>
            <a:ext cx="945786" cy="229550"/>
          </a:xfrm>
          <a:prstGeom prst="rect">
            <a:avLst/>
          </a:prstGeom>
        </p:spPr>
        <p:txBody>
          <a:bodyPr vert="horz" wrap="square" lIns="0" tIns="13970" rIns="0" bIns="0" rtlCol="0">
            <a:spAutoFit/>
          </a:bodyPr>
          <a:lstStyle/>
          <a:p>
            <a:pPr marL="12700">
              <a:lnSpc>
                <a:spcPct val="100000"/>
              </a:lnSpc>
              <a:spcBef>
                <a:spcPts val="110"/>
              </a:spcBef>
            </a:pPr>
            <a:r>
              <a:rPr sz="1400" spc="-70" dirty="0">
                <a:solidFill>
                  <a:srgbClr val="231F20"/>
                </a:solidFill>
                <a:latin typeface="+mn-lt"/>
                <a:cs typeface="Lucida Sans"/>
              </a:rPr>
              <a:t>King</a:t>
            </a:r>
            <a:r>
              <a:rPr sz="1400" spc="-80" dirty="0">
                <a:solidFill>
                  <a:srgbClr val="231F20"/>
                </a:solidFill>
                <a:latin typeface="+mn-lt"/>
                <a:cs typeface="Lucida Sans"/>
              </a:rPr>
              <a:t> </a:t>
            </a:r>
            <a:r>
              <a:rPr sz="1400" spc="-50" dirty="0">
                <a:solidFill>
                  <a:srgbClr val="231F20"/>
                </a:solidFill>
                <a:latin typeface="+mn-lt"/>
                <a:cs typeface="Lucida Sans"/>
              </a:rPr>
              <a:t>post</a:t>
            </a:r>
            <a:endParaRPr sz="1400" dirty="0">
              <a:latin typeface="+mn-lt"/>
              <a:cs typeface="Lucida Sans"/>
            </a:endParaRPr>
          </a:p>
        </p:txBody>
      </p:sp>
      <p:sp>
        <p:nvSpPr>
          <p:cNvPr id="150" name="object 155">
            <a:extLst>
              <a:ext uri="{FF2B5EF4-FFF2-40B4-BE49-F238E27FC236}">
                <a16:creationId xmlns:a16="http://schemas.microsoft.com/office/drawing/2014/main" id="{D427EF74-E014-4E5E-87FF-C6F34B5C7B08}"/>
              </a:ext>
            </a:extLst>
          </p:cNvPr>
          <p:cNvSpPr txBox="1"/>
          <p:nvPr/>
        </p:nvSpPr>
        <p:spPr>
          <a:xfrm>
            <a:off x="6536611" y="3712607"/>
            <a:ext cx="665695" cy="229550"/>
          </a:xfrm>
          <a:prstGeom prst="rect">
            <a:avLst/>
          </a:prstGeom>
        </p:spPr>
        <p:txBody>
          <a:bodyPr vert="horz" wrap="square" lIns="0" tIns="13970" rIns="0" bIns="0" rtlCol="0">
            <a:spAutoFit/>
          </a:bodyPr>
          <a:lstStyle/>
          <a:p>
            <a:pPr marL="12700">
              <a:lnSpc>
                <a:spcPct val="100000"/>
              </a:lnSpc>
              <a:spcBef>
                <a:spcPts val="110"/>
              </a:spcBef>
            </a:pPr>
            <a:r>
              <a:rPr sz="1400" spc="-70" dirty="0">
                <a:solidFill>
                  <a:srgbClr val="231F20"/>
                </a:solidFill>
                <a:latin typeface="+mn-lt"/>
                <a:cs typeface="Lucida Sans"/>
              </a:rPr>
              <a:t>Fink</a:t>
            </a:r>
            <a:endParaRPr sz="1400" dirty="0">
              <a:latin typeface="+mn-lt"/>
              <a:cs typeface="Lucida Sans"/>
            </a:endParaRPr>
          </a:p>
        </p:txBody>
      </p:sp>
    </p:spTree>
    <p:extLst>
      <p:ext uri="{BB962C8B-B14F-4D97-AF65-F5344CB8AC3E}">
        <p14:creationId xmlns:p14="http://schemas.microsoft.com/office/powerpoint/2010/main" val="39109128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0F628-A966-BA42-B7EB-259BF0565DE0}"/>
              </a:ext>
            </a:extLst>
          </p:cNvPr>
          <p:cNvSpPr>
            <a:spLocks noGrp="1"/>
          </p:cNvSpPr>
          <p:nvPr>
            <p:ph type="title"/>
          </p:nvPr>
        </p:nvSpPr>
        <p:spPr/>
        <p:txBody>
          <a:bodyPr/>
          <a:lstStyle/>
          <a:p>
            <a:r>
              <a:rPr lang="en-US" dirty="0"/>
              <a:t>Truss roofs</a:t>
            </a:r>
            <a:r>
              <a:rPr lang="en-GB" dirty="0"/>
              <a:t> (continued)</a:t>
            </a:r>
            <a:endParaRPr lang="en-US" dirty="0"/>
          </a:p>
        </p:txBody>
      </p:sp>
      <p:sp>
        <p:nvSpPr>
          <p:cNvPr id="7" name="TextBox 6">
            <a:extLst>
              <a:ext uri="{FF2B5EF4-FFF2-40B4-BE49-F238E27FC236}">
                <a16:creationId xmlns:a16="http://schemas.microsoft.com/office/drawing/2014/main" id="{6450F271-7B52-9C40-8AAA-96F6797C01B5}"/>
              </a:ext>
            </a:extLst>
          </p:cNvPr>
          <p:cNvSpPr txBox="1"/>
          <p:nvPr/>
        </p:nvSpPr>
        <p:spPr>
          <a:xfrm>
            <a:off x="390930" y="1476894"/>
            <a:ext cx="7573201" cy="707886"/>
          </a:xfrm>
          <a:prstGeom prst="rect">
            <a:avLst/>
          </a:prstGeom>
          <a:noFill/>
        </p:spPr>
        <p:txBody>
          <a:bodyPr wrap="square" rtlCol="0">
            <a:spAutoFit/>
          </a:bodyPr>
          <a:lstStyle/>
          <a:p>
            <a:r>
              <a:rPr lang="en-US" dirty="0"/>
              <a:t>The safest way to erect a roof. These are constructed at ground level and craned into place.</a:t>
            </a:r>
          </a:p>
        </p:txBody>
      </p:sp>
      <p:grpSp>
        <p:nvGrpSpPr>
          <p:cNvPr id="5" name="Group 4">
            <a:extLst>
              <a:ext uri="{FF2B5EF4-FFF2-40B4-BE49-F238E27FC236}">
                <a16:creationId xmlns:a16="http://schemas.microsoft.com/office/drawing/2014/main" id="{CD78C90F-C930-417D-A0AB-E8127692052E}"/>
              </a:ext>
            </a:extLst>
          </p:cNvPr>
          <p:cNvGrpSpPr/>
          <p:nvPr/>
        </p:nvGrpSpPr>
        <p:grpSpPr>
          <a:xfrm>
            <a:off x="457200" y="2636912"/>
            <a:ext cx="8342752" cy="2936483"/>
            <a:chOff x="995299" y="877766"/>
            <a:chExt cx="6568395" cy="2311946"/>
          </a:xfrm>
        </p:grpSpPr>
        <p:grpSp>
          <p:nvGrpSpPr>
            <p:cNvPr id="6" name="object 6">
              <a:extLst>
                <a:ext uri="{FF2B5EF4-FFF2-40B4-BE49-F238E27FC236}">
                  <a16:creationId xmlns:a16="http://schemas.microsoft.com/office/drawing/2014/main" id="{B6EFF91B-05AF-46C3-9046-9A9203BFAE5B}"/>
                </a:ext>
              </a:extLst>
            </p:cNvPr>
            <p:cNvGrpSpPr/>
            <p:nvPr/>
          </p:nvGrpSpPr>
          <p:grpSpPr>
            <a:xfrm>
              <a:off x="2657514" y="1566006"/>
              <a:ext cx="2537460" cy="1425575"/>
              <a:chOff x="2657514" y="1566006"/>
              <a:chExt cx="2537460" cy="1425575"/>
            </a:xfrm>
          </p:grpSpPr>
          <p:sp>
            <p:nvSpPr>
              <p:cNvPr id="56" name="object 7">
                <a:extLst>
                  <a:ext uri="{FF2B5EF4-FFF2-40B4-BE49-F238E27FC236}">
                    <a16:creationId xmlns:a16="http://schemas.microsoft.com/office/drawing/2014/main" id="{AEADBE50-2F62-476A-A959-B8B668195745}"/>
                  </a:ext>
                </a:extLst>
              </p:cNvPr>
              <p:cNvSpPr/>
              <p:nvPr/>
            </p:nvSpPr>
            <p:spPr>
              <a:xfrm>
                <a:off x="4792308" y="2351618"/>
                <a:ext cx="96520" cy="59055"/>
              </a:xfrm>
              <a:custGeom>
                <a:avLst/>
                <a:gdLst/>
                <a:ahLst/>
                <a:cxnLst/>
                <a:rect l="l" t="t" r="r" b="b"/>
                <a:pathLst>
                  <a:path w="96520" h="59055">
                    <a:moveTo>
                      <a:pt x="66078" y="0"/>
                    </a:moveTo>
                    <a:lnTo>
                      <a:pt x="54571" y="9131"/>
                    </a:lnTo>
                    <a:lnTo>
                      <a:pt x="52781" y="11112"/>
                    </a:lnTo>
                    <a:lnTo>
                      <a:pt x="46037" y="14287"/>
                    </a:lnTo>
                    <a:lnTo>
                      <a:pt x="34137" y="18453"/>
                    </a:lnTo>
                    <a:lnTo>
                      <a:pt x="23025" y="19646"/>
                    </a:lnTo>
                    <a:lnTo>
                      <a:pt x="18846" y="17462"/>
                    </a:lnTo>
                    <a:lnTo>
                      <a:pt x="11315" y="16281"/>
                    </a:lnTo>
                    <a:lnTo>
                      <a:pt x="4165" y="16078"/>
                    </a:lnTo>
                    <a:lnTo>
                      <a:pt x="0" y="25400"/>
                    </a:lnTo>
                    <a:lnTo>
                      <a:pt x="2474" y="30687"/>
                    </a:lnTo>
                    <a:lnTo>
                      <a:pt x="39762" y="47453"/>
                    </a:lnTo>
                    <a:lnTo>
                      <a:pt x="58534" y="49618"/>
                    </a:lnTo>
                    <a:lnTo>
                      <a:pt x="66078" y="48425"/>
                    </a:lnTo>
                    <a:lnTo>
                      <a:pt x="66471" y="54178"/>
                    </a:lnTo>
                    <a:lnTo>
                      <a:pt x="93865" y="58737"/>
                    </a:lnTo>
                    <a:lnTo>
                      <a:pt x="95643" y="57150"/>
                    </a:lnTo>
                    <a:lnTo>
                      <a:pt x="96443" y="53378"/>
                    </a:lnTo>
                    <a:lnTo>
                      <a:pt x="96050" y="51003"/>
                    </a:lnTo>
                    <a:lnTo>
                      <a:pt x="87813" y="43886"/>
                    </a:lnTo>
                    <a:lnTo>
                      <a:pt x="80779" y="33558"/>
                    </a:lnTo>
                    <a:lnTo>
                      <a:pt x="75435" y="20694"/>
                    </a:lnTo>
                    <a:lnTo>
                      <a:pt x="72262" y="5969"/>
                    </a:lnTo>
                    <a:lnTo>
                      <a:pt x="66878" y="3378"/>
                    </a:lnTo>
                    <a:lnTo>
                      <a:pt x="66078" y="0"/>
                    </a:lnTo>
                    <a:close/>
                  </a:path>
                </a:pathLst>
              </a:custGeom>
              <a:solidFill>
                <a:srgbClr val="795A3D"/>
              </a:solidFill>
            </p:spPr>
            <p:txBody>
              <a:bodyPr wrap="square" lIns="0" tIns="0" rIns="0" bIns="0" rtlCol="0"/>
              <a:lstStyle/>
              <a:p>
                <a:endParaRPr sz="1000"/>
              </a:p>
            </p:txBody>
          </p:sp>
          <p:sp>
            <p:nvSpPr>
              <p:cNvPr id="57" name="object 8">
                <a:extLst>
                  <a:ext uri="{FF2B5EF4-FFF2-40B4-BE49-F238E27FC236}">
                    <a16:creationId xmlns:a16="http://schemas.microsoft.com/office/drawing/2014/main" id="{5E68789C-B095-42B0-9244-EF7BD80DD212}"/>
                  </a:ext>
                </a:extLst>
              </p:cNvPr>
              <p:cNvSpPr/>
              <p:nvPr/>
            </p:nvSpPr>
            <p:spPr>
              <a:xfrm>
                <a:off x="4792308" y="2351618"/>
                <a:ext cx="96520" cy="59055"/>
              </a:xfrm>
              <a:custGeom>
                <a:avLst/>
                <a:gdLst/>
                <a:ahLst/>
                <a:cxnLst/>
                <a:rect l="l" t="t" r="r" b="b"/>
                <a:pathLst>
                  <a:path w="96520" h="59055">
                    <a:moveTo>
                      <a:pt x="72262" y="5969"/>
                    </a:moveTo>
                    <a:lnTo>
                      <a:pt x="66878" y="3378"/>
                    </a:lnTo>
                    <a:lnTo>
                      <a:pt x="66078" y="0"/>
                    </a:lnTo>
                    <a:lnTo>
                      <a:pt x="60324" y="4572"/>
                    </a:lnTo>
                    <a:lnTo>
                      <a:pt x="54571" y="9131"/>
                    </a:lnTo>
                    <a:lnTo>
                      <a:pt x="52781" y="11112"/>
                    </a:lnTo>
                    <a:lnTo>
                      <a:pt x="49415" y="12700"/>
                    </a:lnTo>
                    <a:lnTo>
                      <a:pt x="46037" y="14287"/>
                    </a:lnTo>
                    <a:lnTo>
                      <a:pt x="34137" y="18453"/>
                    </a:lnTo>
                    <a:lnTo>
                      <a:pt x="28574" y="19050"/>
                    </a:lnTo>
                    <a:lnTo>
                      <a:pt x="23025" y="19646"/>
                    </a:lnTo>
                    <a:lnTo>
                      <a:pt x="18846" y="17462"/>
                    </a:lnTo>
                    <a:lnTo>
                      <a:pt x="15087" y="16865"/>
                    </a:lnTo>
                    <a:lnTo>
                      <a:pt x="11315" y="16281"/>
                    </a:lnTo>
                    <a:lnTo>
                      <a:pt x="4165" y="16078"/>
                    </a:lnTo>
                    <a:lnTo>
                      <a:pt x="0" y="25400"/>
                    </a:lnTo>
                    <a:lnTo>
                      <a:pt x="39762" y="47453"/>
                    </a:lnTo>
                    <a:lnTo>
                      <a:pt x="58534" y="49618"/>
                    </a:lnTo>
                    <a:lnTo>
                      <a:pt x="66078" y="48425"/>
                    </a:lnTo>
                    <a:lnTo>
                      <a:pt x="66471" y="54178"/>
                    </a:lnTo>
                    <a:lnTo>
                      <a:pt x="93865" y="58737"/>
                    </a:lnTo>
                    <a:lnTo>
                      <a:pt x="95643" y="57150"/>
                    </a:lnTo>
                    <a:lnTo>
                      <a:pt x="96443" y="53378"/>
                    </a:lnTo>
                    <a:lnTo>
                      <a:pt x="96050" y="51003"/>
                    </a:lnTo>
                    <a:lnTo>
                      <a:pt x="87813" y="43886"/>
                    </a:lnTo>
                    <a:lnTo>
                      <a:pt x="80779" y="33558"/>
                    </a:lnTo>
                    <a:lnTo>
                      <a:pt x="75435" y="20694"/>
                    </a:lnTo>
                    <a:lnTo>
                      <a:pt x="72262" y="5969"/>
                    </a:lnTo>
                    <a:close/>
                  </a:path>
                </a:pathLst>
              </a:custGeom>
              <a:ln w="3175">
                <a:solidFill>
                  <a:srgbClr val="231F20"/>
                </a:solidFill>
              </a:ln>
            </p:spPr>
            <p:txBody>
              <a:bodyPr wrap="square" lIns="0" tIns="0" rIns="0" bIns="0" rtlCol="0"/>
              <a:lstStyle/>
              <a:p>
                <a:endParaRPr sz="1000"/>
              </a:p>
            </p:txBody>
          </p:sp>
          <p:sp>
            <p:nvSpPr>
              <p:cNvPr id="58" name="object 9">
                <a:extLst>
                  <a:ext uri="{FF2B5EF4-FFF2-40B4-BE49-F238E27FC236}">
                    <a16:creationId xmlns:a16="http://schemas.microsoft.com/office/drawing/2014/main" id="{D00EB5B0-0D8C-442D-8BD1-63737DD6F86B}"/>
                  </a:ext>
                </a:extLst>
              </p:cNvPr>
              <p:cNvSpPr/>
              <p:nvPr/>
            </p:nvSpPr>
            <p:spPr>
              <a:xfrm>
                <a:off x="4982043" y="2376384"/>
                <a:ext cx="96520" cy="38735"/>
              </a:xfrm>
              <a:custGeom>
                <a:avLst/>
                <a:gdLst/>
                <a:ahLst/>
                <a:cxnLst/>
                <a:rect l="l" t="t" r="r" b="b"/>
                <a:pathLst>
                  <a:path w="96520" h="38735">
                    <a:moveTo>
                      <a:pt x="22574" y="0"/>
                    </a:moveTo>
                    <a:lnTo>
                      <a:pt x="14266" y="1032"/>
                    </a:lnTo>
                    <a:lnTo>
                      <a:pt x="7724" y="4201"/>
                    </a:lnTo>
                    <a:lnTo>
                      <a:pt x="2578" y="9544"/>
                    </a:lnTo>
                    <a:lnTo>
                      <a:pt x="0" y="16187"/>
                    </a:lnTo>
                    <a:lnTo>
                      <a:pt x="1159" y="23257"/>
                    </a:lnTo>
                    <a:lnTo>
                      <a:pt x="11252" y="32877"/>
                    </a:lnTo>
                    <a:lnTo>
                      <a:pt x="20560" y="37398"/>
                    </a:lnTo>
                    <a:lnTo>
                      <a:pt x="29347" y="38720"/>
                    </a:lnTo>
                    <a:lnTo>
                      <a:pt x="37875" y="38738"/>
                    </a:lnTo>
                    <a:lnTo>
                      <a:pt x="45613" y="37988"/>
                    </a:lnTo>
                    <a:lnTo>
                      <a:pt x="58556" y="34554"/>
                    </a:lnTo>
                    <a:lnTo>
                      <a:pt x="65066" y="33582"/>
                    </a:lnTo>
                    <a:lnTo>
                      <a:pt x="96409" y="22863"/>
                    </a:lnTo>
                    <a:lnTo>
                      <a:pt x="93044" y="11154"/>
                    </a:lnTo>
                    <a:lnTo>
                      <a:pt x="88623" y="4831"/>
                    </a:lnTo>
                    <a:lnTo>
                      <a:pt x="81804" y="2397"/>
                    </a:lnTo>
                    <a:lnTo>
                      <a:pt x="74652" y="2306"/>
                    </a:lnTo>
                    <a:lnTo>
                      <a:pt x="64062" y="3813"/>
                    </a:lnTo>
                    <a:lnTo>
                      <a:pt x="53750" y="4601"/>
                    </a:lnTo>
                    <a:lnTo>
                      <a:pt x="47997" y="2619"/>
                    </a:lnTo>
                    <a:lnTo>
                      <a:pt x="41581" y="1202"/>
                    </a:lnTo>
                    <a:lnTo>
                      <a:pt x="32393" y="192"/>
                    </a:lnTo>
                    <a:lnTo>
                      <a:pt x="22574" y="0"/>
                    </a:lnTo>
                    <a:close/>
                  </a:path>
                </a:pathLst>
              </a:custGeom>
              <a:solidFill>
                <a:srgbClr val="AC9580"/>
              </a:solidFill>
            </p:spPr>
            <p:txBody>
              <a:bodyPr wrap="square" lIns="0" tIns="0" rIns="0" bIns="0" rtlCol="0"/>
              <a:lstStyle/>
              <a:p>
                <a:endParaRPr sz="1000"/>
              </a:p>
            </p:txBody>
          </p:sp>
          <p:sp>
            <p:nvSpPr>
              <p:cNvPr id="59" name="object 10">
                <a:extLst>
                  <a:ext uri="{FF2B5EF4-FFF2-40B4-BE49-F238E27FC236}">
                    <a16:creationId xmlns:a16="http://schemas.microsoft.com/office/drawing/2014/main" id="{C186BF96-4684-4EFB-B12C-34C4B12D5256}"/>
                  </a:ext>
                </a:extLst>
              </p:cNvPr>
              <p:cNvSpPr/>
              <p:nvPr/>
            </p:nvSpPr>
            <p:spPr>
              <a:xfrm>
                <a:off x="4982043" y="2376384"/>
                <a:ext cx="96520" cy="38735"/>
              </a:xfrm>
              <a:custGeom>
                <a:avLst/>
                <a:gdLst/>
                <a:ahLst/>
                <a:cxnLst/>
                <a:rect l="l" t="t" r="r" b="b"/>
                <a:pathLst>
                  <a:path w="96520" h="38735">
                    <a:moveTo>
                      <a:pt x="93044" y="11154"/>
                    </a:moveTo>
                    <a:lnTo>
                      <a:pt x="88623" y="4831"/>
                    </a:lnTo>
                    <a:lnTo>
                      <a:pt x="81804" y="2397"/>
                    </a:lnTo>
                    <a:lnTo>
                      <a:pt x="74652" y="2306"/>
                    </a:lnTo>
                    <a:lnTo>
                      <a:pt x="69231" y="3013"/>
                    </a:lnTo>
                    <a:lnTo>
                      <a:pt x="64062" y="3813"/>
                    </a:lnTo>
                    <a:lnTo>
                      <a:pt x="53750" y="4601"/>
                    </a:lnTo>
                    <a:lnTo>
                      <a:pt x="47997" y="2619"/>
                    </a:lnTo>
                    <a:lnTo>
                      <a:pt x="41581" y="1202"/>
                    </a:lnTo>
                    <a:lnTo>
                      <a:pt x="32393" y="192"/>
                    </a:lnTo>
                    <a:lnTo>
                      <a:pt x="22574" y="0"/>
                    </a:lnTo>
                    <a:lnTo>
                      <a:pt x="14266" y="1032"/>
                    </a:lnTo>
                    <a:lnTo>
                      <a:pt x="7724" y="4201"/>
                    </a:lnTo>
                    <a:lnTo>
                      <a:pt x="2578" y="9544"/>
                    </a:lnTo>
                    <a:lnTo>
                      <a:pt x="0" y="16187"/>
                    </a:lnTo>
                    <a:lnTo>
                      <a:pt x="1159" y="23257"/>
                    </a:lnTo>
                    <a:lnTo>
                      <a:pt x="11252" y="32877"/>
                    </a:lnTo>
                    <a:lnTo>
                      <a:pt x="20560" y="37398"/>
                    </a:lnTo>
                    <a:lnTo>
                      <a:pt x="29347" y="38720"/>
                    </a:lnTo>
                    <a:lnTo>
                      <a:pt x="37875" y="38738"/>
                    </a:lnTo>
                    <a:lnTo>
                      <a:pt x="45613" y="37988"/>
                    </a:lnTo>
                    <a:lnTo>
                      <a:pt x="52289" y="36308"/>
                    </a:lnTo>
                    <a:lnTo>
                      <a:pt x="58556" y="34554"/>
                    </a:lnTo>
                    <a:lnTo>
                      <a:pt x="65066" y="33582"/>
                    </a:lnTo>
                    <a:lnTo>
                      <a:pt x="96409" y="22863"/>
                    </a:lnTo>
                    <a:lnTo>
                      <a:pt x="93044" y="11154"/>
                    </a:lnTo>
                    <a:close/>
                  </a:path>
                </a:pathLst>
              </a:custGeom>
              <a:ln w="3175">
                <a:solidFill>
                  <a:srgbClr val="231F20"/>
                </a:solidFill>
              </a:ln>
            </p:spPr>
            <p:txBody>
              <a:bodyPr wrap="square" lIns="0" tIns="0" rIns="0" bIns="0" rtlCol="0"/>
              <a:lstStyle/>
              <a:p>
                <a:endParaRPr sz="1000"/>
              </a:p>
            </p:txBody>
          </p:sp>
          <p:sp>
            <p:nvSpPr>
              <p:cNvPr id="60" name="object 11">
                <a:extLst>
                  <a:ext uri="{FF2B5EF4-FFF2-40B4-BE49-F238E27FC236}">
                    <a16:creationId xmlns:a16="http://schemas.microsoft.com/office/drawing/2014/main" id="{BF79F1F4-710D-4870-813A-B5A2DB6852D6}"/>
                  </a:ext>
                </a:extLst>
              </p:cNvPr>
              <p:cNvSpPr/>
              <p:nvPr/>
            </p:nvSpPr>
            <p:spPr>
              <a:xfrm>
                <a:off x="4906011" y="2292884"/>
                <a:ext cx="34290" cy="40005"/>
              </a:xfrm>
              <a:custGeom>
                <a:avLst/>
                <a:gdLst/>
                <a:ahLst/>
                <a:cxnLst/>
                <a:rect l="l" t="t" r="r" b="b"/>
                <a:pathLst>
                  <a:path w="34289" h="40005">
                    <a:moveTo>
                      <a:pt x="32346" y="0"/>
                    </a:moveTo>
                    <a:lnTo>
                      <a:pt x="990" y="18656"/>
                    </a:lnTo>
                    <a:lnTo>
                      <a:pt x="1397" y="24612"/>
                    </a:lnTo>
                    <a:lnTo>
                      <a:pt x="1587" y="26200"/>
                    </a:lnTo>
                    <a:lnTo>
                      <a:pt x="1193" y="29375"/>
                    </a:lnTo>
                    <a:lnTo>
                      <a:pt x="0" y="35521"/>
                    </a:lnTo>
                    <a:lnTo>
                      <a:pt x="1587" y="39484"/>
                    </a:lnTo>
                    <a:lnTo>
                      <a:pt x="10769" y="32914"/>
                    </a:lnTo>
                    <a:lnTo>
                      <a:pt x="20712" y="26214"/>
                    </a:lnTo>
                    <a:lnTo>
                      <a:pt x="29128" y="21040"/>
                    </a:lnTo>
                    <a:lnTo>
                      <a:pt x="33731" y="19050"/>
                    </a:lnTo>
                    <a:lnTo>
                      <a:pt x="32943" y="12496"/>
                    </a:lnTo>
                    <a:lnTo>
                      <a:pt x="31356" y="3975"/>
                    </a:lnTo>
                    <a:lnTo>
                      <a:pt x="32346" y="0"/>
                    </a:lnTo>
                    <a:close/>
                  </a:path>
                </a:pathLst>
              </a:custGeom>
              <a:solidFill>
                <a:srgbClr val="FEDCC6"/>
              </a:solidFill>
            </p:spPr>
            <p:txBody>
              <a:bodyPr wrap="square" lIns="0" tIns="0" rIns="0" bIns="0" rtlCol="0"/>
              <a:lstStyle/>
              <a:p>
                <a:endParaRPr sz="1000"/>
              </a:p>
            </p:txBody>
          </p:sp>
          <p:sp>
            <p:nvSpPr>
              <p:cNvPr id="61" name="object 12">
                <a:extLst>
                  <a:ext uri="{FF2B5EF4-FFF2-40B4-BE49-F238E27FC236}">
                    <a16:creationId xmlns:a16="http://schemas.microsoft.com/office/drawing/2014/main" id="{CB50A82B-EB4B-41B9-BFAC-81504C443E2C}"/>
                  </a:ext>
                </a:extLst>
              </p:cNvPr>
              <p:cNvSpPr/>
              <p:nvPr/>
            </p:nvSpPr>
            <p:spPr>
              <a:xfrm>
                <a:off x="4906011" y="2292884"/>
                <a:ext cx="34290" cy="40005"/>
              </a:xfrm>
              <a:custGeom>
                <a:avLst/>
                <a:gdLst/>
                <a:ahLst/>
                <a:cxnLst/>
                <a:rect l="l" t="t" r="r" b="b"/>
                <a:pathLst>
                  <a:path w="34289" h="40005">
                    <a:moveTo>
                      <a:pt x="32346" y="0"/>
                    </a:moveTo>
                    <a:lnTo>
                      <a:pt x="25350" y="2384"/>
                    </a:lnTo>
                    <a:lnTo>
                      <a:pt x="18184" y="6276"/>
                    </a:lnTo>
                    <a:lnTo>
                      <a:pt x="11949" y="10354"/>
                    </a:lnTo>
                    <a:lnTo>
                      <a:pt x="7747" y="13296"/>
                    </a:lnTo>
                    <a:lnTo>
                      <a:pt x="3975" y="15875"/>
                    </a:lnTo>
                    <a:lnTo>
                      <a:pt x="990" y="18656"/>
                    </a:lnTo>
                    <a:lnTo>
                      <a:pt x="1193" y="21628"/>
                    </a:lnTo>
                    <a:lnTo>
                      <a:pt x="1397" y="24612"/>
                    </a:lnTo>
                    <a:lnTo>
                      <a:pt x="1587" y="26200"/>
                    </a:lnTo>
                    <a:lnTo>
                      <a:pt x="1397" y="27787"/>
                    </a:lnTo>
                    <a:lnTo>
                      <a:pt x="1193" y="29375"/>
                    </a:lnTo>
                    <a:lnTo>
                      <a:pt x="0" y="35521"/>
                    </a:lnTo>
                    <a:lnTo>
                      <a:pt x="1587" y="39484"/>
                    </a:lnTo>
                    <a:lnTo>
                      <a:pt x="10769" y="32914"/>
                    </a:lnTo>
                    <a:lnTo>
                      <a:pt x="20712" y="26214"/>
                    </a:lnTo>
                    <a:lnTo>
                      <a:pt x="29128" y="21040"/>
                    </a:lnTo>
                    <a:lnTo>
                      <a:pt x="33731" y="19050"/>
                    </a:lnTo>
                    <a:lnTo>
                      <a:pt x="32943" y="12496"/>
                    </a:lnTo>
                    <a:lnTo>
                      <a:pt x="31356" y="3975"/>
                    </a:lnTo>
                    <a:lnTo>
                      <a:pt x="32346" y="0"/>
                    </a:lnTo>
                    <a:close/>
                  </a:path>
                </a:pathLst>
              </a:custGeom>
              <a:ln w="3175">
                <a:solidFill>
                  <a:srgbClr val="231F20"/>
                </a:solidFill>
              </a:ln>
            </p:spPr>
            <p:txBody>
              <a:bodyPr wrap="square" lIns="0" tIns="0" rIns="0" bIns="0" rtlCol="0"/>
              <a:lstStyle/>
              <a:p>
                <a:endParaRPr sz="1000"/>
              </a:p>
            </p:txBody>
          </p:sp>
          <p:sp>
            <p:nvSpPr>
              <p:cNvPr id="62" name="object 13">
                <a:extLst>
                  <a:ext uri="{FF2B5EF4-FFF2-40B4-BE49-F238E27FC236}">
                    <a16:creationId xmlns:a16="http://schemas.microsoft.com/office/drawing/2014/main" id="{9BBCAB54-1E6F-4774-B228-53786FEECC54}"/>
                  </a:ext>
                </a:extLst>
              </p:cNvPr>
              <p:cNvSpPr/>
              <p:nvPr/>
            </p:nvSpPr>
            <p:spPr>
              <a:xfrm>
                <a:off x="5038282" y="2188509"/>
                <a:ext cx="116839" cy="201930"/>
              </a:xfrm>
              <a:custGeom>
                <a:avLst/>
                <a:gdLst/>
                <a:ahLst/>
                <a:cxnLst/>
                <a:rect l="l" t="t" r="r" b="b"/>
                <a:pathLst>
                  <a:path w="116839" h="201930">
                    <a:moveTo>
                      <a:pt x="66560" y="0"/>
                    </a:moveTo>
                    <a:lnTo>
                      <a:pt x="55301" y="4729"/>
                    </a:lnTo>
                    <a:lnTo>
                      <a:pt x="45361" y="13736"/>
                    </a:lnTo>
                    <a:lnTo>
                      <a:pt x="36349" y="25051"/>
                    </a:lnTo>
                    <a:lnTo>
                      <a:pt x="27876" y="36702"/>
                    </a:lnTo>
                    <a:lnTo>
                      <a:pt x="31502" y="33879"/>
                    </a:lnTo>
                    <a:lnTo>
                      <a:pt x="37250" y="30756"/>
                    </a:lnTo>
                    <a:lnTo>
                      <a:pt x="44116" y="27780"/>
                    </a:lnTo>
                    <a:lnTo>
                      <a:pt x="51092" y="25399"/>
                    </a:lnTo>
                    <a:lnTo>
                      <a:pt x="57440" y="25018"/>
                    </a:lnTo>
                    <a:lnTo>
                      <a:pt x="63044" y="27408"/>
                    </a:lnTo>
                    <a:lnTo>
                      <a:pt x="67831" y="32066"/>
                    </a:lnTo>
                    <a:lnTo>
                      <a:pt x="71729" y="38493"/>
                    </a:lnTo>
                    <a:lnTo>
                      <a:pt x="75382" y="45020"/>
                    </a:lnTo>
                    <a:lnTo>
                      <a:pt x="79538" y="50525"/>
                    </a:lnTo>
                    <a:lnTo>
                      <a:pt x="84254" y="55322"/>
                    </a:lnTo>
                    <a:lnTo>
                      <a:pt x="89585" y="59728"/>
                    </a:lnTo>
                    <a:lnTo>
                      <a:pt x="93058" y="64402"/>
                    </a:lnTo>
                    <a:lnTo>
                      <a:pt x="63726" y="90134"/>
                    </a:lnTo>
                    <a:lnTo>
                      <a:pt x="56642" y="90487"/>
                    </a:lnTo>
                    <a:lnTo>
                      <a:pt x="52171" y="93699"/>
                    </a:lnTo>
                    <a:lnTo>
                      <a:pt x="44070" y="97878"/>
                    </a:lnTo>
                    <a:lnTo>
                      <a:pt x="34962" y="101981"/>
                    </a:lnTo>
                    <a:lnTo>
                      <a:pt x="0" y="115531"/>
                    </a:lnTo>
                    <a:lnTo>
                      <a:pt x="11543" y="122856"/>
                    </a:lnTo>
                    <a:lnTo>
                      <a:pt x="42354" y="156998"/>
                    </a:lnTo>
                    <a:lnTo>
                      <a:pt x="46102" y="164425"/>
                    </a:lnTo>
                    <a:lnTo>
                      <a:pt x="51300" y="170849"/>
                    </a:lnTo>
                    <a:lnTo>
                      <a:pt x="61798" y="177406"/>
                    </a:lnTo>
                    <a:lnTo>
                      <a:pt x="73923" y="184073"/>
                    </a:lnTo>
                    <a:lnTo>
                      <a:pt x="82937" y="190277"/>
                    </a:lnTo>
                    <a:lnTo>
                      <a:pt x="93179" y="198767"/>
                    </a:lnTo>
                    <a:lnTo>
                      <a:pt x="95897" y="200647"/>
                    </a:lnTo>
                    <a:lnTo>
                      <a:pt x="100698" y="201802"/>
                    </a:lnTo>
                    <a:lnTo>
                      <a:pt x="104470" y="197637"/>
                    </a:lnTo>
                    <a:lnTo>
                      <a:pt x="106248" y="188709"/>
                    </a:lnTo>
                    <a:lnTo>
                      <a:pt x="112699" y="162925"/>
                    </a:lnTo>
                    <a:lnTo>
                      <a:pt x="114185" y="155168"/>
                    </a:lnTo>
                    <a:lnTo>
                      <a:pt x="114861" y="146844"/>
                    </a:lnTo>
                    <a:lnTo>
                      <a:pt x="115618" y="126625"/>
                    </a:lnTo>
                    <a:lnTo>
                      <a:pt x="116658" y="109402"/>
                    </a:lnTo>
                    <a:lnTo>
                      <a:pt x="113004" y="65481"/>
                    </a:lnTo>
                    <a:lnTo>
                      <a:pt x="94945" y="28168"/>
                    </a:lnTo>
                    <a:lnTo>
                      <a:pt x="73730" y="4903"/>
                    </a:lnTo>
                    <a:lnTo>
                      <a:pt x="66560" y="0"/>
                    </a:lnTo>
                    <a:close/>
                  </a:path>
                </a:pathLst>
              </a:custGeom>
              <a:solidFill>
                <a:srgbClr val="EBEB75"/>
              </a:solidFill>
            </p:spPr>
            <p:txBody>
              <a:bodyPr wrap="square" lIns="0" tIns="0" rIns="0" bIns="0" rtlCol="0"/>
              <a:lstStyle/>
              <a:p>
                <a:endParaRPr sz="1000"/>
              </a:p>
            </p:txBody>
          </p:sp>
          <p:sp>
            <p:nvSpPr>
              <p:cNvPr id="63" name="object 14">
                <a:extLst>
                  <a:ext uri="{FF2B5EF4-FFF2-40B4-BE49-F238E27FC236}">
                    <a16:creationId xmlns:a16="http://schemas.microsoft.com/office/drawing/2014/main" id="{03DD472C-3693-4E9B-BC42-FB39F96A3C96}"/>
                  </a:ext>
                </a:extLst>
              </p:cNvPr>
              <p:cNvSpPr/>
              <p:nvPr/>
            </p:nvSpPr>
            <p:spPr>
              <a:xfrm>
                <a:off x="5038282" y="2188509"/>
                <a:ext cx="116839" cy="201930"/>
              </a:xfrm>
              <a:custGeom>
                <a:avLst/>
                <a:gdLst/>
                <a:ahLst/>
                <a:cxnLst/>
                <a:rect l="l" t="t" r="r" b="b"/>
                <a:pathLst>
                  <a:path w="116839" h="201930">
                    <a:moveTo>
                      <a:pt x="113004" y="65481"/>
                    </a:moveTo>
                    <a:lnTo>
                      <a:pt x="94945" y="28168"/>
                    </a:lnTo>
                    <a:lnTo>
                      <a:pt x="66560" y="0"/>
                    </a:lnTo>
                    <a:lnTo>
                      <a:pt x="55301" y="4729"/>
                    </a:lnTo>
                    <a:lnTo>
                      <a:pt x="45361" y="13736"/>
                    </a:lnTo>
                    <a:lnTo>
                      <a:pt x="36349" y="25051"/>
                    </a:lnTo>
                    <a:lnTo>
                      <a:pt x="27876" y="36702"/>
                    </a:lnTo>
                    <a:lnTo>
                      <a:pt x="31502" y="33879"/>
                    </a:lnTo>
                    <a:lnTo>
                      <a:pt x="37250" y="30756"/>
                    </a:lnTo>
                    <a:lnTo>
                      <a:pt x="44116" y="27780"/>
                    </a:lnTo>
                    <a:lnTo>
                      <a:pt x="51092" y="25399"/>
                    </a:lnTo>
                    <a:lnTo>
                      <a:pt x="57440" y="25018"/>
                    </a:lnTo>
                    <a:lnTo>
                      <a:pt x="63044" y="27408"/>
                    </a:lnTo>
                    <a:lnTo>
                      <a:pt x="67831" y="32066"/>
                    </a:lnTo>
                    <a:lnTo>
                      <a:pt x="71729" y="38493"/>
                    </a:lnTo>
                    <a:lnTo>
                      <a:pt x="75382" y="45020"/>
                    </a:lnTo>
                    <a:lnTo>
                      <a:pt x="79538" y="50525"/>
                    </a:lnTo>
                    <a:lnTo>
                      <a:pt x="84254" y="55322"/>
                    </a:lnTo>
                    <a:lnTo>
                      <a:pt x="89585" y="59728"/>
                    </a:lnTo>
                    <a:lnTo>
                      <a:pt x="93058" y="64402"/>
                    </a:lnTo>
                    <a:lnTo>
                      <a:pt x="63726" y="90134"/>
                    </a:lnTo>
                    <a:lnTo>
                      <a:pt x="56642" y="90487"/>
                    </a:lnTo>
                    <a:lnTo>
                      <a:pt x="52171" y="93699"/>
                    </a:lnTo>
                    <a:lnTo>
                      <a:pt x="44070" y="97878"/>
                    </a:lnTo>
                    <a:lnTo>
                      <a:pt x="34962" y="101981"/>
                    </a:lnTo>
                    <a:lnTo>
                      <a:pt x="27470" y="104965"/>
                    </a:lnTo>
                    <a:lnTo>
                      <a:pt x="22326" y="106868"/>
                    </a:lnTo>
                    <a:lnTo>
                      <a:pt x="15359" y="109520"/>
                    </a:lnTo>
                    <a:lnTo>
                      <a:pt x="7580" y="112536"/>
                    </a:lnTo>
                    <a:lnTo>
                      <a:pt x="0" y="115531"/>
                    </a:lnTo>
                    <a:lnTo>
                      <a:pt x="11543" y="122856"/>
                    </a:lnTo>
                    <a:lnTo>
                      <a:pt x="20570" y="130035"/>
                    </a:lnTo>
                    <a:lnTo>
                      <a:pt x="28364" y="137938"/>
                    </a:lnTo>
                    <a:lnTo>
                      <a:pt x="36207" y="147434"/>
                    </a:lnTo>
                    <a:lnTo>
                      <a:pt x="42354" y="156998"/>
                    </a:lnTo>
                    <a:lnTo>
                      <a:pt x="46102" y="164425"/>
                    </a:lnTo>
                    <a:lnTo>
                      <a:pt x="51300" y="170849"/>
                    </a:lnTo>
                    <a:lnTo>
                      <a:pt x="61798" y="177406"/>
                    </a:lnTo>
                    <a:lnTo>
                      <a:pt x="73923" y="184073"/>
                    </a:lnTo>
                    <a:lnTo>
                      <a:pt x="82937" y="190277"/>
                    </a:lnTo>
                    <a:lnTo>
                      <a:pt x="89226" y="195387"/>
                    </a:lnTo>
                    <a:lnTo>
                      <a:pt x="93179" y="198767"/>
                    </a:lnTo>
                    <a:lnTo>
                      <a:pt x="95897" y="200647"/>
                    </a:lnTo>
                    <a:lnTo>
                      <a:pt x="98742" y="201421"/>
                    </a:lnTo>
                    <a:lnTo>
                      <a:pt x="99707" y="201612"/>
                    </a:lnTo>
                    <a:lnTo>
                      <a:pt x="100698" y="201802"/>
                    </a:lnTo>
                    <a:lnTo>
                      <a:pt x="104470" y="197637"/>
                    </a:lnTo>
                    <a:lnTo>
                      <a:pt x="106248" y="188709"/>
                    </a:lnTo>
                    <a:lnTo>
                      <a:pt x="108077" y="180959"/>
                    </a:lnTo>
                    <a:lnTo>
                      <a:pt x="115258" y="136642"/>
                    </a:lnTo>
                    <a:lnTo>
                      <a:pt x="115618" y="126625"/>
                    </a:lnTo>
                    <a:lnTo>
                      <a:pt x="116179" y="118859"/>
                    </a:lnTo>
                    <a:lnTo>
                      <a:pt x="116658" y="109402"/>
                    </a:lnTo>
                    <a:lnTo>
                      <a:pt x="116449" y="95146"/>
                    </a:lnTo>
                    <a:lnTo>
                      <a:pt x="115311" y="79402"/>
                    </a:lnTo>
                    <a:lnTo>
                      <a:pt x="113004" y="65481"/>
                    </a:lnTo>
                    <a:close/>
                  </a:path>
                </a:pathLst>
              </a:custGeom>
              <a:ln w="3175">
                <a:solidFill>
                  <a:srgbClr val="231F20"/>
                </a:solidFill>
              </a:ln>
            </p:spPr>
            <p:txBody>
              <a:bodyPr wrap="square" lIns="0" tIns="0" rIns="0" bIns="0" rtlCol="0"/>
              <a:lstStyle/>
              <a:p>
                <a:endParaRPr sz="1000"/>
              </a:p>
            </p:txBody>
          </p:sp>
          <p:sp>
            <p:nvSpPr>
              <p:cNvPr id="64" name="object 15">
                <a:extLst>
                  <a:ext uri="{FF2B5EF4-FFF2-40B4-BE49-F238E27FC236}">
                    <a16:creationId xmlns:a16="http://schemas.microsoft.com/office/drawing/2014/main" id="{8E633572-2D32-453C-AABC-CA1424A23E7C}"/>
                  </a:ext>
                </a:extLst>
              </p:cNvPr>
              <p:cNvSpPr/>
              <p:nvPr/>
            </p:nvSpPr>
            <p:spPr>
              <a:xfrm>
                <a:off x="4864572" y="2304042"/>
                <a:ext cx="267335" cy="104139"/>
              </a:xfrm>
              <a:custGeom>
                <a:avLst/>
                <a:gdLst/>
                <a:ahLst/>
                <a:cxnLst/>
                <a:rect l="l" t="t" r="r" b="b"/>
                <a:pathLst>
                  <a:path w="267335" h="104139">
                    <a:moveTo>
                      <a:pt x="173710" y="0"/>
                    </a:moveTo>
                    <a:lnTo>
                      <a:pt x="130858" y="8870"/>
                    </a:lnTo>
                    <a:lnTo>
                      <a:pt x="109307" y="9748"/>
                    </a:lnTo>
                    <a:lnTo>
                      <a:pt x="80733" y="12255"/>
                    </a:lnTo>
                    <a:lnTo>
                      <a:pt x="78752" y="12255"/>
                    </a:lnTo>
                    <a:lnTo>
                      <a:pt x="77165" y="10667"/>
                    </a:lnTo>
                    <a:lnTo>
                      <a:pt x="75171" y="7886"/>
                    </a:lnTo>
                    <a:lnTo>
                      <a:pt x="70568" y="9884"/>
                    </a:lnTo>
                    <a:lnTo>
                      <a:pt x="62152" y="15062"/>
                    </a:lnTo>
                    <a:lnTo>
                      <a:pt x="52209" y="21763"/>
                    </a:lnTo>
                    <a:lnTo>
                      <a:pt x="43027" y="28333"/>
                    </a:lnTo>
                    <a:lnTo>
                      <a:pt x="35768" y="31453"/>
                    </a:lnTo>
                    <a:lnTo>
                      <a:pt x="29884" y="34385"/>
                    </a:lnTo>
                    <a:lnTo>
                      <a:pt x="12077" y="44805"/>
                    </a:lnTo>
                    <a:lnTo>
                      <a:pt x="10083" y="47383"/>
                    </a:lnTo>
                    <a:lnTo>
                      <a:pt x="1752" y="50952"/>
                    </a:lnTo>
                    <a:lnTo>
                      <a:pt x="761" y="51942"/>
                    </a:lnTo>
                    <a:lnTo>
                      <a:pt x="0" y="53479"/>
                    </a:lnTo>
                    <a:lnTo>
                      <a:pt x="444" y="53974"/>
                    </a:lnTo>
                    <a:lnTo>
                      <a:pt x="0" y="53543"/>
                    </a:lnTo>
                    <a:lnTo>
                      <a:pt x="3172" y="68268"/>
                    </a:lnTo>
                    <a:lnTo>
                      <a:pt x="8516" y="81132"/>
                    </a:lnTo>
                    <a:lnTo>
                      <a:pt x="15550" y="91460"/>
                    </a:lnTo>
                    <a:lnTo>
                      <a:pt x="23787" y="98577"/>
                    </a:lnTo>
                    <a:lnTo>
                      <a:pt x="29540" y="93814"/>
                    </a:lnTo>
                    <a:lnTo>
                      <a:pt x="35293" y="88264"/>
                    </a:lnTo>
                    <a:lnTo>
                      <a:pt x="42036" y="85089"/>
                    </a:lnTo>
                    <a:lnTo>
                      <a:pt x="48780" y="79730"/>
                    </a:lnTo>
                    <a:lnTo>
                      <a:pt x="53149" y="77736"/>
                    </a:lnTo>
                    <a:lnTo>
                      <a:pt x="57124" y="76555"/>
                    </a:lnTo>
                    <a:lnTo>
                      <a:pt x="66649" y="70992"/>
                    </a:lnTo>
                    <a:lnTo>
                      <a:pt x="71005" y="66624"/>
                    </a:lnTo>
                    <a:lnTo>
                      <a:pt x="81330" y="59093"/>
                    </a:lnTo>
                    <a:lnTo>
                      <a:pt x="83908" y="57899"/>
                    </a:lnTo>
                    <a:lnTo>
                      <a:pt x="81127" y="62864"/>
                    </a:lnTo>
                    <a:lnTo>
                      <a:pt x="81330" y="67817"/>
                    </a:lnTo>
                    <a:lnTo>
                      <a:pt x="88074" y="74968"/>
                    </a:lnTo>
                    <a:lnTo>
                      <a:pt x="105536" y="86080"/>
                    </a:lnTo>
                    <a:lnTo>
                      <a:pt x="112687" y="94018"/>
                    </a:lnTo>
                    <a:lnTo>
                      <a:pt x="118630" y="95605"/>
                    </a:lnTo>
                    <a:lnTo>
                      <a:pt x="117471" y="88528"/>
                    </a:lnTo>
                    <a:lnTo>
                      <a:pt x="120049" y="81883"/>
                    </a:lnTo>
                    <a:lnTo>
                      <a:pt x="125195" y="76542"/>
                    </a:lnTo>
                    <a:lnTo>
                      <a:pt x="131737" y="73380"/>
                    </a:lnTo>
                    <a:lnTo>
                      <a:pt x="140045" y="72340"/>
                    </a:lnTo>
                    <a:lnTo>
                      <a:pt x="149864" y="72531"/>
                    </a:lnTo>
                    <a:lnTo>
                      <a:pt x="159053" y="73543"/>
                    </a:lnTo>
                    <a:lnTo>
                      <a:pt x="165468" y="74968"/>
                    </a:lnTo>
                    <a:lnTo>
                      <a:pt x="171221" y="76949"/>
                    </a:lnTo>
                    <a:lnTo>
                      <a:pt x="181533" y="76149"/>
                    </a:lnTo>
                    <a:lnTo>
                      <a:pt x="192123" y="74649"/>
                    </a:lnTo>
                    <a:lnTo>
                      <a:pt x="199275" y="74741"/>
                    </a:lnTo>
                    <a:lnTo>
                      <a:pt x="206094" y="77178"/>
                    </a:lnTo>
                    <a:lnTo>
                      <a:pt x="210515" y="83502"/>
                    </a:lnTo>
                    <a:lnTo>
                      <a:pt x="213880" y="95199"/>
                    </a:lnTo>
                    <a:lnTo>
                      <a:pt x="210908" y="98780"/>
                    </a:lnTo>
                    <a:lnTo>
                      <a:pt x="208521" y="100558"/>
                    </a:lnTo>
                    <a:lnTo>
                      <a:pt x="226149" y="103662"/>
                    </a:lnTo>
                    <a:lnTo>
                      <a:pt x="242212" y="103066"/>
                    </a:lnTo>
                    <a:lnTo>
                      <a:pt x="255968" y="96850"/>
                    </a:lnTo>
                    <a:lnTo>
                      <a:pt x="266674" y="83096"/>
                    </a:lnTo>
                    <a:lnTo>
                      <a:pt x="266814" y="83184"/>
                    </a:lnTo>
                    <a:lnTo>
                      <a:pt x="256647" y="74744"/>
                    </a:lnTo>
                    <a:lnTo>
                      <a:pt x="247634" y="68535"/>
                    </a:lnTo>
                    <a:lnTo>
                      <a:pt x="235508" y="61861"/>
                    </a:lnTo>
                    <a:lnTo>
                      <a:pt x="225011" y="55312"/>
                    </a:lnTo>
                    <a:lnTo>
                      <a:pt x="219813" y="48891"/>
                    </a:lnTo>
                    <a:lnTo>
                      <a:pt x="216065" y="41466"/>
                    </a:lnTo>
                    <a:lnTo>
                      <a:pt x="209918" y="31902"/>
                    </a:lnTo>
                    <a:lnTo>
                      <a:pt x="202074" y="22406"/>
                    </a:lnTo>
                    <a:lnTo>
                      <a:pt x="194281" y="14503"/>
                    </a:lnTo>
                    <a:lnTo>
                      <a:pt x="185254" y="7324"/>
                    </a:lnTo>
                    <a:lnTo>
                      <a:pt x="173710" y="0"/>
                    </a:lnTo>
                    <a:close/>
                  </a:path>
                </a:pathLst>
              </a:custGeom>
              <a:solidFill>
                <a:srgbClr val="768D9B"/>
              </a:solidFill>
            </p:spPr>
            <p:txBody>
              <a:bodyPr wrap="square" lIns="0" tIns="0" rIns="0" bIns="0" rtlCol="0"/>
              <a:lstStyle/>
              <a:p>
                <a:endParaRPr sz="1000"/>
              </a:p>
            </p:txBody>
          </p:sp>
          <p:sp>
            <p:nvSpPr>
              <p:cNvPr id="65" name="object 16">
                <a:extLst>
                  <a:ext uri="{FF2B5EF4-FFF2-40B4-BE49-F238E27FC236}">
                    <a16:creationId xmlns:a16="http://schemas.microsoft.com/office/drawing/2014/main" id="{0B8D2726-49FA-485A-945B-93CF6251FFDA}"/>
                  </a:ext>
                </a:extLst>
              </p:cNvPr>
              <p:cNvSpPr/>
              <p:nvPr/>
            </p:nvSpPr>
            <p:spPr>
              <a:xfrm>
                <a:off x="4864572" y="2304042"/>
                <a:ext cx="267335" cy="104139"/>
              </a:xfrm>
              <a:custGeom>
                <a:avLst/>
                <a:gdLst/>
                <a:ahLst/>
                <a:cxnLst/>
                <a:rect l="l" t="t" r="r" b="b"/>
                <a:pathLst>
                  <a:path w="267335" h="104139">
                    <a:moveTo>
                      <a:pt x="209918" y="31902"/>
                    </a:moveTo>
                    <a:lnTo>
                      <a:pt x="202074" y="22406"/>
                    </a:lnTo>
                    <a:lnTo>
                      <a:pt x="194281" y="14503"/>
                    </a:lnTo>
                    <a:lnTo>
                      <a:pt x="185254" y="7324"/>
                    </a:lnTo>
                    <a:lnTo>
                      <a:pt x="173710" y="0"/>
                    </a:lnTo>
                    <a:lnTo>
                      <a:pt x="169062" y="1854"/>
                    </a:lnTo>
                    <a:lnTo>
                      <a:pt x="165099" y="3479"/>
                    </a:lnTo>
                    <a:lnTo>
                      <a:pt x="163283" y="4317"/>
                    </a:lnTo>
                    <a:lnTo>
                      <a:pt x="155796" y="6181"/>
                    </a:lnTo>
                    <a:lnTo>
                      <a:pt x="143884" y="7767"/>
                    </a:lnTo>
                    <a:lnTo>
                      <a:pt x="130858" y="8870"/>
                    </a:lnTo>
                    <a:lnTo>
                      <a:pt x="120027" y="9283"/>
                    </a:lnTo>
                    <a:lnTo>
                      <a:pt x="109307" y="9748"/>
                    </a:lnTo>
                    <a:lnTo>
                      <a:pt x="96804" y="10769"/>
                    </a:lnTo>
                    <a:lnTo>
                      <a:pt x="86089" y="11791"/>
                    </a:lnTo>
                    <a:lnTo>
                      <a:pt x="80733" y="12255"/>
                    </a:lnTo>
                    <a:lnTo>
                      <a:pt x="78752" y="12255"/>
                    </a:lnTo>
                    <a:lnTo>
                      <a:pt x="77165" y="10667"/>
                    </a:lnTo>
                    <a:lnTo>
                      <a:pt x="75171" y="7886"/>
                    </a:lnTo>
                    <a:lnTo>
                      <a:pt x="70568" y="9884"/>
                    </a:lnTo>
                    <a:lnTo>
                      <a:pt x="62152" y="15062"/>
                    </a:lnTo>
                    <a:lnTo>
                      <a:pt x="52209" y="21763"/>
                    </a:lnTo>
                    <a:lnTo>
                      <a:pt x="43027" y="28333"/>
                    </a:lnTo>
                    <a:lnTo>
                      <a:pt x="35768" y="31453"/>
                    </a:lnTo>
                    <a:lnTo>
                      <a:pt x="10083" y="47383"/>
                    </a:lnTo>
                    <a:lnTo>
                      <a:pt x="5918" y="49161"/>
                    </a:lnTo>
                    <a:lnTo>
                      <a:pt x="1752" y="50952"/>
                    </a:lnTo>
                    <a:lnTo>
                      <a:pt x="761" y="51942"/>
                    </a:lnTo>
                    <a:lnTo>
                      <a:pt x="368" y="52743"/>
                    </a:lnTo>
                    <a:lnTo>
                      <a:pt x="0" y="53479"/>
                    </a:lnTo>
                    <a:lnTo>
                      <a:pt x="444" y="53974"/>
                    </a:lnTo>
                    <a:lnTo>
                      <a:pt x="0" y="53543"/>
                    </a:lnTo>
                    <a:lnTo>
                      <a:pt x="3172" y="68268"/>
                    </a:lnTo>
                    <a:lnTo>
                      <a:pt x="8516" y="81132"/>
                    </a:lnTo>
                    <a:lnTo>
                      <a:pt x="15550" y="91460"/>
                    </a:lnTo>
                    <a:lnTo>
                      <a:pt x="23787" y="98577"/>
                    </a:lnTo>
                    <a:lnTo>
                      <a:pt x="29540" y="93814"/>
                    </a:lnTo>
                    <a:lnTo>
                      <a:pt x="35293" y="88264"/>
                    </a:lnTo>
                    <a:lnTo>
                      <a:pt x="38658" y="86677"/>
                    </a:lnTo>
                    <a:lnTo>
                      <a:pt x="42036" y="85089"/>
                    </a:lnTo>
                    <a:lnTo>
                      <a:pt x="44424" y="83299"/>
                    </a:lnTo>
                    <a:lnTo>
                      <a:pt x="46596" y="81508"/>
                    </a:lnTo>
                    <a:lnTo>
                      <a:pt x="48780" y="79730"/>
                    </a:lnTo>
                    <a:lnTo>
                      <a:pt x="53149" y="77736"/>
                    </a:lnTo>
                    <a:lnTo>
                      <a:pt x="55130" y="77152"/>
                    </a:lnTo>
                    <a:lnTo>
                      <a:pt x="57124" y="76555"/>
                    </a:lnTo>
                    <a:lnTo>
                      <a:pt x="66649" y="70992"/>
                    </a:lnTo>
                    <a:lnTo>
                      <a:pt x="68821" y="68808"/>
                    </a:lnTo>
                    <a:lnTo>
                      <a:pt x="71005" y="66624"/>
                    </a:lnTo>
                    <a:lnTo>
                      <a:pt x="81330" y="59093"/>
                    </a:lnTo>
                    <a:lnTo>
                      <a:pt x="83908" y="57899"/>
                    </a:lnTo>
                    <a:lnTo>
                      <a:pt x="81127" y="62864"/>
                    </a:lnTo>
                    <a:lnTo>
                      <a:pt x="81330" y="67817"/>
                    </a:lnTo>
                    <a:lnTo>
                      <a:pt x="84696" y="71386"/>
                    </a:lnTo>
                    <a:lnTo>
                      <a:pt x="88074" y="74968"/>
                    </a:lnTo>
                    <a:lnTo>
                      <a:pt x="95224" y="79730"/>
                    </a:lnTo>
                    <a:lnTo>
                      <a:pt x="100380" y="82905"/>
                    </a:lnTo>
                    <a:lnTo>
                      <a:pt x="105536" y="86080"/>
                    </a:lnTo>
                    <a:lnTo>
                      <a:pt x="112687" y="94018"/>
                    </a:lnTo>
                    <a:lnTo>
                      <a:pt x="118630" y="95605"/>
                    </a:lnTo>
                    <a:lnTo>
                      <a:pt x="117471" y="88528"/>
                    </a:lnTo>
                    <a:lnTo>
                      <a:pt x="120049" y="81883"/>
                    </a:lnTo>
                    <a:lnTo>
                      <a:pt x="125195" y="76542"/>
                    </a:lnTo>
                    <a:lnTo>
                      <a:pt x="131737" y="73380"/>
                    </a:lnTo>
                    <a:lnTo>
                      <a:pt x="140045" y="72340"/>
                    </a:lnTo>
                    <a:lnTo>
                      <a:pt x="149864" y="72531"/>
                    </a:lnTo>
                    <a:lnTo>
                      <a:pt x="159053" y="73543"/>
                    </a:lnTo>
                    <a:lnTo>
                      <a:pt x="165468" y="74968"/>
                    </a:lnTo>
                    <a:lnTo>
                      <a:pt x="171221" y="76949"/>
                    </a:lnTo>
                    <a:lnTo>
                      <a:pt x="181533" y="76149"/>
                    </a:lnTo>
                    <a:lnTo>
                      <a:pt x="186702" y="75361"/>
                    </a:lnTo>
                    <a:lnTo>
                      <a:pt x="192123" y="74649"/>
                    </a:lnTo>
                    <a:lnTo>
                      <a:pt x="199275" y="74741"/>
                    </a:lnTo>
                    <a:lnTo>
                      <a:pt x="206094" y="77178"/>
                    </a:lnTo>
                    <a:lnTo>
                      <a:pt x="210515" y="83502"/>
                    </a:lnTo>
                    <a:lnTo>
                      <a:pt x="213880" y="95199"/>
                    </a:lnTo>
                    <a:lnTo>
                      <a:pt x="210908" y="98780"/>
                    </a:lnTo>
                    <a:lnTo>
                      <a:pt x="208521" y="100558"/>
                    </a:lnTo>
                    <a:lnTo>
                      <a:pt x="226149" y="103662"/>
                    </a:lnTo>
                    <a:lnTo>
                      <a:pt x="242212" y="103066"/>
                    </a:lnTo>
                    <a:lnTo>
                      <a:pt x="255968" y="96850"/>
                    </a:lnTo>
                    <a:lnTo>
                      <a:pt x="266674" y="83096"/>
                    </a:lnTo>
                    <a:lnTo>
                      <a:pt x="266814" y="83184"/>
                    </a:lnTo>
                    <a:lnTo>
                      <a:pt x="262937" y="79855"/>
                    </a:lnTo>
                    <a:lnTo>
                      <a:pt x="256647" y="74744"/>
                    </a:lnTo>
                    <a:lnTo>
                      <a:pt x="247634" y="68535"/>
                    </a:lnTo>
                    <a:lnTo>
                      <a:pt x="235508" y="61861"/>
                    </a:lnTo>
                    <a:lnTo>
                      <a:pt x="225011" y="55312"/>
                    </a:lnTo>
                    <a:lnTo>
                      <a:pt x="219813" y="48891"/>
                    </a:lnTo>
                    <a:lnTo>
                      <a:pt x="216065" y="41466"/>
                    </a:lnTo>
                    <a:lnTo>
                      <a:pt x="209918" y="31902"/>
                    </a:lnTo>
                    <a:close/>
                  </a:path>
                </a:pathLst>
              </a:custGeom>
              <a:ln w="3175">
                <a:solidFill>
                  <a:srgbClr val="231F20"/>
                </a:solidFill>
              </a:ln>
            </p:spPr>
            <p:txBody>
              <a:bodyPr wrap="square" lIns="0" tIns="0" rIns="0" bIns="0" rtlCol="0"/>
              <a:lstStyle/>
              <a:p>
                <a:endParaRPr sz="1000"/>
              </a:p>
            </p:txBody>
          </p:sp>
          <p:pic>
            <p:nvPicPr>
              <p:cNvPr id="66" name="object 17">
                <a:extLst>
                  <a:ext uri="{FF2B5EF4-FFF2-40B4-BE49-F238E27FC236}">
                    <a16:creationId xmlns:a16="http://schemas.microsoft.com/office/drawing/2014/main" id="{67944167-F1F5-4D18-A76C-B3FCF8D75DDA}"/>
                  </a:ext>
                </a:extLst>
              </p:cNvPr>
              <p:cNvPicPr/>
              <p:nvPr/>
            </p:nvPicPr>
            <p:blipFill>
              <a:blip r:embed="rId3" cstate="screen">
                <a:extLst>
                  <a:ext uri="{28A0092B-C50C-407E-A947-70E740481C1C}">
                    <a14:useLocalDpi xmlns:a14="http://schemas.microsoft.com/office/drawing/2010/main"/>
                  </a:ext>
                </a:extLst>
              </a:blip>
              <a:stretch>
                <a:fillRect/>
              </a:stretch>
            </p:blipFill>
            <p:spPr>
              <a:xfrm>
                <a:off x="4935780" y="2108778"/>
                <a:ext cx="197148" cy="273203"/>
              </a:xfrm>
              <a:prstGeom prst="rect">
                <a:avLst/>
              </a:prstGeom>
            </p:spPr>
          </p:pic>
          <p:sp>
            <p:nvSpPr>
              <p:cNvPr id="67" name="object 18">
                <a:extLst>
                  <a:ext uri="{FF2B5EF4-FFF2-40B4-BE49-F238E27FC236}">
                    <a16:creationId xmlns:a16="http://schemas.microsoft.com/office/drawing/2014/main" id="{93A1A694-D066-400C-AC17-6B19665BBC12}"/>
                  </a:ext>
                </a:extLst>
              </p:cNvPr>
              <p:cNvSpPr/>
              <p:nvPr/>
            </p:nvSpPr>
            <p:spPr>
              <a:xfrm>
                <a:off x="4753280" y="2067635"/>
                <a:ext cx="52069" cy="897255"/>
              </a:xfrm>
              <a:custGeom>
                <a:avLst/>
                <a:gdLst/>
                <a:ahLst/>
                <a:cxnLst/>
                <a:rect l="l" t="t" r="r" b="b"/>
                <a:pathLst>
                  <a:path w="52070" h="897255">
                    <a:moveTo>
                      <a:pt x="51562" y="784783"/>
                    </a:moveTo>
                    <a:lnTo>
                      <a:pt x="0" y="784783"/>
                    </a:lnTo>
                    <a:lnTo>
                      <a:pt x="0" y="822248"/>
                    </a:lnTo>
                    <a:lnTo>
                      <a:pt x="0" y="859713"/>
                    </a:lnTo>
                    <a:lnTo>
                      <a:pt x="0" y="897178"/>
                    </a:lnTo>
                    <a:lnTo>
                      <a:pt x="51562" y="897178"/>
                    </a:lnTo>
                    <a:lnTo>
                      <a:pt x="51562" y="859726"/>
                    </a:lnTo>
                    <a:lnTo>
                      <a:pt x="51562" y="822248"/>
                    </a:lnTo>
                    <a:lnTo>
                      <a:pt x="51562" y="784783"/>
                    </a:lnTo>
                    <a:close/>
                  </a:path>
                  <a:path w="52070" h="897255">
                    <a:moveTo>
                      <a:pt x="51562" y="709993"/>
                    </a:moveTo>
                    <a:lnTo>
                      <a:pt x="0" y="709993"/>
                    </a:lnTo>
                    <a:lnTo>
                      <a:pt x="0" y="747306"/>
                    </a:lnTo>
                    <a:lnTo>
                      <a:pt x="0" y="747458"/>
                    </a:lnTo>
                    <a:lnTo>
                      <a:pt x="0" y="784771"/>
                    </a:lnTo>
                    <a:lnTo>
                      <a:pt x="51562" y="784771"/>
                    </a:lnTo>
                    <a:lnTo>
                      <a:pt x="51562" y="747458"/>
                    </a:lnTo>
                    <a:lnTo>
                      <a:pt x="51562" y="747306"/>
                    </a:lnTo>
                    <a:lnTo>
                      <a:pt x="51562" y="709993"/>
                    </a:lnTo>
                    <a:close/>
                  </a:path>
                  <a:path w="52070" h="897255">
                    <a:moveTo>
                      <a:pt x="51562" y="672388"/>
                    </a:moveTo>
                    <a:lnTo>
                      <a:pt x="0" y="672388"/>
                    </a:lnTo>
                    <a:lnTo>
                      <a:pt x="0" y="709853"/>
                    </a:lnTo>
                    <a:lnTo>
                      <a:pt x="51562" y="709853"/>
                    </a:lnTo>
                    <a:lnTo>
                      <a:pt x="51562" y="672388"/>
                    </a:lnTo>
                    <a:close/>
                  </a:path>
                  <a:path w="52070" h="897255">
                    <a:moveTo>
                      <a:pt x="51562" y="597458"/>
                    </a:moveTo>
                    <a:lnTo>
                      <a:pt x="0" y="597458"/>
                    </a:lnTo>
                    <a:lnTo>
                      <a:pt x="0" y="634911"/>
                    </a:lnTo>
                    <a:lnTo>
                      <a:pt x="0" y="672376"/>
                    </a:lnTo>
                    <a:lnTo>
                      <a:pt x="51562" y="672376"/>
                    </a:lnTo>
                    <a:lnTo>
                      <a:pt x="51562" y="634923"/>
                    </a:lnTo>
                    <a:lnTo>
                      <a:pt x="51562" y="597458"/>
                    </a:lnTo>
                    <a:close/>
                  </a:path>
                  <a:path w="52070" h="897255">
                    <a:moveTo>
                      <a:pt x="51562" y="485063"/>
                    </a:moveTo>
                    <a:lnTo>
                      <a:pt x="0" y="485063"/>
                    </a:lnTo>
                    <a:lnTo>
                      <a:pt x="0" y="522528"/>
                    </a:lnTo>
                    <a:lnTo>
                      <a:pt x="0" y="559981"/>
                    </a:lnTo>
                    <a:lnTo>
                      <a:pt x="0" y="597446"/>
                    </a:lnTo>
                    <a:lnTo>
                      <a:pt x="51562" y="597446"/>
                    </a:lnTo>
                    <a:lnTo>
                      <a:pt x="51562" y="560006"/>
                    </a:lnTo>
                    <a:lnTo>
                      <a:pt x="51562" y="522528"/>
                    </a:lnTo>
                    <a:lnTo>
                      <a:pt x="51562" y="485063"/>
                    </a:lnTo>
                    <a:close/>
                  </a:path>
                  <a:path w="52070" h="897255">
                    <a:moveTo>
                      <a:pt x="51562" y="262407"/>
                    </a:moveTo>
                    <a:lnTo>
                      <a:pt x="0" y="262407"/>
                    </a:lnTo>
                    <a:lnTo>
                      <a:pt x="0" y="299720"/>
                    </a:lnTo>
                    <a:lnTo>
                      <a:pt x="0" y="299885"/>
                    </a:lnTo>
                    <a:lnTo>
                      <a:pt x="0" y="485051"/>
                    </a:lnTo>
                    <a:lnTo>
                      <a:pt x="51562" y="485051"/>
                    </a:lnTo>
                    <a:lnTo>
                      <a:pt x="51562" y="299720"/>
                    </a:lnTo>
                    <a:lnTo>
                      <a:pt x="51562" y="262407"/>
                    </a:lnTo>
                    <a:close/>
                  </a:path>
                  <a:path w="52070" h="897255">
                    <a:moveTo>
                      <a:pt x="51562" y="74942"/>
                    </a:moveTo>
                    <a:lnTo>
                      <a:pt x="0" y="74942"/>
                    </a:lnTo>
                    <a:lnTo>
                      <a:pt x="0" y="112395"/>
                    </a:lnTo>
                    <a:lnTo>
                      <a:pt x="0" y="112407"/>
                    </a:lnTo>
                    <a:lnTo>
                      <a:pt x="0" y="262255"/>
                    </a:lnTo>
                    <a:lnTo>
                      <a:pt x="51562" y="262255"/>
                    </a:lnTo>
                    <a:lnTo>
                      <a:pt x="51562" y="112395"/>
                    </a:lnTo>
                    <a:lnTo>
                      <a:pt x="51562" y="74942"/>
                    </a:lnTo>
                    <a:close/>
                  </a:path>
                  <a:path w="52070" h="897255">
                    <a:moveTo>
                      <a:pt x="51562" y="0"/>
                    </a:moveTo>
                    <a:lnTo>
                      <a:pt x="0" y="0"/>
                    </a:lnTo>
                    <a:lnTo>
                      <a:pt x="0" y="37465"/>
                    </a:lnTo>
                    <a:lnTo>
                      <a:pt x="0" y="74930"/>
                    </a:lnTo>
                    <a:lnTo>
                      <a:pt x="51562" y="74930"/>
                    </a:lnTo>
                    <a:lnTo>
                      <a:pt x="51562" y="37477"/>
                    </a:lnTo>
                    <a:lnTo>
                      <a:pt x="51562" y="0"/>
                    </a:lnTo>
                    <a:close/>
                  </a:path>
                </a:pathLst>
              </a:custGeom>
              <a:solidFill>
                <a:srgbClr val="C87A4E"/>
              </a:solidFill>
            </p:spPr>
            <p:txBody>
              <a:bodyPr wrap="square" lIns="0" tIns="0" rIns="0" bIns="0" rtlCol="0"/>
              <a:lstStyle/>
              <a:p>
                <a:endParaRPr sz="1000"/>
              </a:p>
            </p:txBody>
          </p:sp>
          <p:sp>
            <p:nvSpPr>
              <p:cNvPr id="68" name="object 19">
                <a:extLst>
                  <a:ext uri="{FF2B5EF4-FFF2-40B4-BE49-F238E27FC236}">
                    <a16:creationId xmlns:a16="http://schemas.microsoft.com/office/drawing/2014/main" id="{87B0DD62-DCED-479E-B39B-B2DD4F97B1CC}"/>
                  </a:ext>
                </a:extLst>
              </p:cNvPr>
              <p:cNvSpPr/>
              <p:nvPr/>
            </p:nvSpPr>
            <p:spPr>
              <a:xfrm>
                <a:off x="4686465" y="2293187"/>
                <a:ext cx="52069" cy="672465"/>
              </a:xfrm>
              <a:custGeom>
                <a:avLst/>
                <a:gdLst/>
                <a:ahLst/>
                <a:cxnLst/>
                <a:rect l="l" t="t" r="r" b="b"/>
                <a:pathLst>
                  <a:path w="52070" h="672464">
                    <a:moveTo>
                      <a:pt x="51650" y="560590"/>
                    </a:moveTo>
                    <a:lnTo>
                      <a:pt x="0" y="560590"/>
                    </a:lnTo>
                    <a:lnTo>
                      <a:pt x="0" y="672350"/>
                    </a:lnTo>
                    <a:lnTo>
                      <a:pt x="51650" y="672350"/>
                    </a:lnTo>
                    <a:lnTo>
                      <a:pt x="51650" y="560590"/>
                    </a:lnTo>
                    <a:close/>
                  </a:path>
                  <a:path w="52070" h="672464">
                    <a:moveTo>
                      <a:pt x="51650" y="448475"/>
                    </a:moveTo>
                    <a:lnTo>
                      <a:pt x="0" y="448475"/>
                    </a:lnTo>
                    <a:lnTo>
                      <a:pt x="0" y="560235"/>
                    </a:lnTo>
                    <a:lnTo>
                      <a:pt x="51650" y="560235"/>
                    </a:lnTo>
                    <a:lnTo>
                      <a:pt x="51650" y="448475"/>
                    </a:lnTo>
                    <a:close/>
                  </a:path>
                  <a:path w="52070" h="672464">
                    <a:moveTo>
                      <a:pt x="51650" y="336359"/>
                    </a:moveTo>
                    <a:lnTo>
                      <a:pt x="0" y="336359"/>
                    </a:lnTo>
                    <a:lnTo>
                      <a:pt x="0" y="448106"/>
                    </a:lnTo>
                    <a:lnTo>
                      <a:pt x="51650" y="448106"/>
                    </a:lnTo>
                    <a:lnTo>
                      <a:pt x="51650" y="336359"/>
                    </a:lnTo>
                    <a:close/>
                  </a:path>
                  <a:path w="52070" h="672464">
                    <a:moveTo>
                      <a:pt x="51650" y="224243"/>
                    </a:moveTo>
                    <a:lnTo>
                      <a:pt x="0" y="224243"/>
                    </a:lnTo>
                    <a:lnTo>
                      <a:pt x="0" y="335991"/>
                    </a:lnTo>
                    <a:lnTo>
                      <a:pt x="51650" y="335991"/>
                    </a:lnTo>
                    <a:lnTo>
                      <a:pt x="51650" y="224243"/>
                    </a:lnTo>
                    <a:close/>
                  </a:path>
                  <a:path w="52070" h="672464">
                    <a:moveTo>
                      <a:pt x="51650" y="112128"/>
                    </a:moveTo>
                    <a:lnTo>
                      <a:pt x="0" y="112128"/>
                    </a:lnTo>
                    <a:lnTo>
                      <a:pt x="0" y="223875"/>
                    </a:lnTo>
                    <a:lnTo>
                      <a:pt x="51650" y="223875"/>
                    </a:lnTo>
                    <a:lnTo>
                      <a:pt x="51650" y="112128"/>
                    </a:lnTo>
                    <a:close/>
                  </a:path>
                  <a:path w="52070" h="672464">
                    <a:moveTo>
                      <a:pt x="51650" y="0"/>
                    </a:moveTo>
                    <a:lnTo>
                      <a:pt x="0" y="0"/>
                    </a:lnTo>
                    <a:lnTo>
                      <a:pt x="0" y="111747"/>
                    </a:lnTo>
                    <a:lnTo>
                      <a:pt x="51650" y="111747"/>
                    </a:lnTo>
                    <a:lnTo>
                      <a:pt x="51650" y="0"/>
                    </a:lnTo>
                    <a:close/>
                  </a:path>
                </a:pathLst>
              </a:custGeom>
              <a:solidFill>
                <a:srgbClr val="BDBEC6"/>
              </a:solidFill>
            </p:spPr>
            <p:txBody>
              <a:bodyPr wrap="square" lIns="0" tIns="0" rIns="0" bIns="0" rtlCol="0"/>
              <a:lstStyle/>
              <a:p>
                <a:endParaRPr sz="1000"/>
              </a:p>
            </p:txBody>
          </p:sp>
          <p:sp>
            <p:nvSpPr>
              <p:cNvPr id="69" name="object 20">
                <a:extLst>
                  <a:ext uri="{FF2B5EF4-FFF2-40B4-BE49-F238E27FC236}">
                    <a16:creationId xmlns:a16="http://schemas.microsoft.com/office/drawing/2014/main" id="{F2BBFA15-B9DE-49D1-8353-BED7BA23F4EB}"/>
                  </a:ext>
                </a:extLst>
              </p:cNvPr>
              <p:cNvSpPr/>
              <p:nvPr/>
            </p:nvSpPr>
            <p:spPr>
              <a:xfrm>
                <a:off x="4753406" y="2102725"/>
                <a:ext cx="52069" cy="827405"/>
              </a:xfrm>
              <a:custGeom>
                <a:avLst/>
                <a:gdLst/>
                <a:ahLst/>
                <a:cxnLst/>
                <a:rect l="l" t="t" r="r" b="b"/>
                <a:pathLst>
                  <a:path w="52070" h="827405">
                    <a:moveTo>
                      <a:pt x="51663" y="822604"/>
                    </a:moveTo>
                    <a:lnTo>
                      <a:pt x="0" y="822604"/>
                    </a:lnTo>
                    <a:lnTo>
                      <a:pt x="0" y="827379"/>
                    </a:lnTo>
                    <a:lnTo>
                      <a:pt x="51663" y="827379"/>
                    </a:lnTo>
                    <a:lnTo>
                      <a:pt x="51663" y="822604"/>
                    </a:lnTo>
                    <a:close/>
                  </a:path>
                  <a:path w="52070" h="827405">
                    <a:moveTo>
                      <a:pt x="51663" y="784834"/>
                    </a:moveTo>
                    <a:lnTo>
                      <a:pt x="0" y="784834"/>
                    </a:lnTo>
                    <a:lnTo>
                      <a:pt x="0" y="789597"/>
                    </a:lnTo>
                    <a:lnTo>
                      <a:pt x="51663" y="789597"/>
                    </a:lnTo>
                    <a:lnTo>
                      <a:pt x="51663" y="784834"/>
                    </a:lnTo>
                    <a:close/>
                  </a:path>
                  <a:path w="52070" h="827405">
                    <a:moveTo>
                      <a:pt x="51663" y="747610"/>
                    </a:moveTo>
                    <a:lnTo>
                      <a:pt x="0" y="747610"/>
                    </a:lnTo>
                    <a:lnTo>
                      <a:pt x="0" y="752398"/>
                    </a:lnTo>
                    <a:lnTo>
                      <a:pt x="51663" y="752398"/>
                    </a:lnTo>
                    <a:lnTo>
                      <a:pt x="51663" y="747610"/>
                    </a:lnTo>
                    <a:close/>
                  </a:path>
                  <a:path w="52070" h="827405">
                    <a:moveTo>
                      <a:pt x="51663" y="710133"/>
                    </a:moveTo>
                    <a:lnTo>
                      <a:pt x="0" y="710133"/>
                    </a:lnTo>
                    <a:lnTo>
                      <a:pt x="0" y="714895"/>
                    </a:lnTo>
                    <a:lnTo>
                      <a:pt x="51663" y="714895"/>
                    </a:lnTo>
                    <a:lnTo>
                      <a:pt x="51663" y="710133"/>
                    </a:lnTo>
                    <a:close/>
                  </a:path>
                  <a:path w="52070" h="827405">
                    <a:moveTo>
                      <a:pt x="51663" y="674230"/>
                    </a:moveTo>
                    <a:lnTo>
                      <a:pt x="0" y="674230"/>
                    </a:lnTo>
                    <a:lnTo>
                      <a:pt x="0" y="678992"/>
                    </a:lnTo>
                    <a:lnTo>
                      <a:pt x="51663" y="678992"/>
                    </a:lnTo>
                    <a:lnTo>
                      <a:pt x="51663" y="674230"/>
                    </a:lnTo>
                    <a:close/>
                  </a:path>
                  <a:path w="52070" h="827405">
                    <a:moveTo>
                      <a:pt x="51663" y="635139"/>
                    </a:moveTo>
                    <a:lnTo>
                      <a:pt x="0" y="635139"/>
                    </a:lnTo>
                    <a:lnTo>
                      <a:pt x="0" y="639914"/>
                    </a:lnTo>
                    <a:lnTo>
                      <a:pt x="51663" y="639914"/>
                    </a:lnTo>
                    <a:lnTo>
                      <a:pt x="51663" y="635139"/>
                    </a:lnTo>
                    <a:close/>
                  </a:path>
                  <a:path w="52070" h="827405">
                    <a:moveTo>
                      <a:pt x="51663" y="597268"/>
                    </a:moveTo>
                    <a:lnTo>
                      <a:pt x="0" y="597268"/>
                    </a:lnTo>
                    <a:lnTo>
                      <a:pt x="0" y="602043"/>
                    </a:lnTo>
                    <a:lnTo>
                      <a:pt x="51663" y="602043"/>
                    </a:lnTo>
                    <a:lnTo>
                      <a:pt x="51663" y="597268"/>
                    </a:lnTo>
                    <a:close/>
                  </a:path>
                  <a:path w="52070" h="827405">
                    <a:moveTo>
                      <a:pt x="51663" y="559777"/>
                    </a:moveTo>
                    <a:lnTo>
                      <a:pt x="0" y="559777"/>
                    </a:lnTo>
                    <a:lnTo>
                      <a:pt x="0" y="564553"/>
                    </a:lnTo>
                    <a:lnTo>
                      <a:pt x="51663" y="564553"/>
                    </a:lnTo>
                    <a:lnTo>
                      <a:pt x="51663" y="559777"/>
                    </a:lnTo>
                    <a:close/>
                  </a:path>
                  <a:path w="52070" h="827405">
                    <a:moveTo>
                      <a:pt x="51663" y="522579"/>
                    </a:moveTo>
                    <a:lnTo>
                      <a:pt x="0" y="522579"/>
                    </a:lnTo>
                    <a:lnTo>
                      <a:pt x="0" y="527342"/>
                    </a:lnTo>
                    <a:lnTo>
                      <a:pt x="51663" y="527342"/>
                    </a:lnTo>
                    <a:lnTo>
                      <a:pt x="51663" y="522579"/>
                    </a:lnTo>
                    <a:close/>
                  </a:path>
                  <a:path w="52070" h="827405">
                    <a:moveTo>
                      <a:pt x="51663" y="485076"/>
                    </a:moveTo>
                    <a:lnTo>
                      <a:pt x="0" y="485076"/>
                    </a:lnTo>
                    <a:lnTo>
                      <a:pt x="0" y="489851"/>
                    </a:lnTo>
                    <a:lnTo>
                      <a:pt x="51663" y="489851"/>
                    </a:lnTo>
                    <a:lnTo>
                      <a:pt x="51663" y="485076"/>
                    </a:lnTo>
                    <a:close/>
                  </a:path>
                  <a:path w="52070" h="827405">
                    <a:moveTo>
                      <a:pt x="51663" y="447611"/>
                    </a:moveTo>
                    <a:lnTo>
                      <a:pt x="0" y="447611"/>
                    </a:lnTo>
                    <a:lnTo>
                      <a:pt x="0" y="452374"/>
                    </a:lnTo>
                    <a:lnTo>
                      <a:pt x="51663" y="452374"/>
                    </a:lnTo>
                    <a:lnTo>
                      <a:pt x="51663" y="447611"/>
                    </a:lnTo>
                    <a:close/>
                  </a:path>
                  <a:path w="52070" h="827405">
                    <a:moveTo>
                      <a:pt x="51663" y="412508"/>
                    </a:moveTo>
                    <a:lnTo>
                      <a:pt x="0" y="412508"/>
                    </a:lnTo>
                    <a:lnTo>
                      <a:pt x="0" y="417271"/>
                    </a:lnTo>
                    <a:lnTo>
                      <a:pt x="51663" y="417271"/>
                    </a:lnTo>
                    <a:lnTo>
                      <a:pt x="51663" y="412508"/>
                    </a:lnTo>
                    <a:close/>
                  </a:path>
                  <a:path w="52070" h="827405">
                    <a:moveTo>
                      <a:pt x="51663" y="375018"/>
                    </a:moveTo>
                    <a:lnTo>
                      <a:pt x="0" y="375018"/>
                    </a:lnTo>
                    <a:lnTo>
                      <a:pt x="0" y="379793"/>
                    </a:lnTo>
                    <a:lnTo>
                      <a:pt x="51663" y="379793"/>
                    </a:lnTo>
                    <a:lnTo>
                      <a:pt x="51663" y="375018"/>
                    </a:lnTo>
                    <a:close/>
                  </a:path>
                  <a:path w="52070" h="827405">
                    <a:moveTo>
                      <a:pt x="51663" y="337235"/>
                    </a:moveTo>
                    <a:lnTo>
                      <a:pt x="0" y="337235"/>
                    </a:lnTo>
                    <a:lnTo>
                      <a:pt x="0" y="341998"/>
                    </a:lnTo>
                    <a:lnTo>
                      <a:pt x="51663" y="341998"/>
                    </a:lnTo>
                    <a:lnTo>
                      <a:pt x="51663" y="337235"/>
                    </a:lnTo>
                    <a:close/>
                  </a:path>
                  <a:path w="52070" h="827405">
                    <a:moveTo>
                      <a:pt x="51663" y="300024"/>
                    </a:moveTo>
                    <a:lnTo>
                      <a:pt x="0" y="300024"/>
                    </a:lnTo>
                    <a:lnTo>
                      <a:pt x="0" y="304800"/>
                    </a:lnTo>
                    <a:lnTo>
                      <a:pt x="51663" y="304800"/>
                    </a:lnTo>
                    <a:lnTo>
                      <a:pt x="51663" y="300024"/>
                    </a:lnTo>
                    <a:close/>
                  </a:path>
                  <a:path w="52070" h="827405">
                    <a:moveTo>
                      <a:pt x="51663" y="262547"/>
                    </a:moveTo>
                    <a:lnTo>
                      <a:pt x="0" y="262547"/>
                    </a:lnTo>
                    <a:lnTo>
                      <a:pt x="0" y="267309"/>
                    </a:lnTo>
                    <a:lnTo>
                      <a:pt x="51663" y="267309"/>
                    </a:lnTo>
                    <a:lnTo>
                      <a:pt x="51663" y="262547"/>
                    </a:lnTo>
                    <a:close/>
                  </a:path>
                  <a:path w="52070" h="827405">
                    <a:moveTo>
                      <a:pt x="51663" y="225501"/>
                    </a:moveTo>
                    <a:lnTo>
                      <a:pt x="0" y="225501"/>
                    </a:lnTo>
                    <a:lnTo>
                      <a:pt x="0" y="230263"/>
                    </a:lnTo>
                    <a:lnTo>
                      <a:pt x="51663" y="230263"/>
                    </a:lnTo>
                    <a:lnTo>
                      <a:pt x="51663" y="225501"/>
                    </a:lnTo>
                    <a:close/>
                  </a:path>
                  <a:path w="52070" h="827405">
                    <a:moveTo>
                      <a:pt x="51663" y="187540"/>
                    </a:moveTo>
                    <a:lnTo>
                      <a:pt x="0" y="187540"/>
                    </a:lnTo>
                    <a:lnTo>
                      <a:pt x="0" y="192316"/>
                    </a:lnTo>
                    <a:lnTo>
                      <a:pt x="51663" y="192316"/>
                    </a:lnTo>
                    <a:lnTo>
                      <a:pt x="51663" y="187540"/>
                    </a:lnTo>
                    <a:close/>
                  </a:path>
                  <a:path w="52070" h="827405">
                    <a:moveTo>
                      <a:pt x="51663" y="149682"/>
                    </a:moveTo>
                    <a:lnTo>
                      <a:pt x="0" y="149682"/>
                    </a:lnTo>
                    <a:lnTo>
                      <a:pt x="0" y="154457"/>
                    </a:lnTo>
                    <a:lnTo>
                      <a:pt x="51663" y="154457"/>
                    </a:lnTo>
                    <a:lnTo>
                      <a:pt x="51663" y="149682"/>
                    </a:lnTo>
                    <a:close/>
                  </a:path>
                  <a:path w="52070" h="827405">
                    <a:moveTo>
                      <a:pt x="51663" y="112191"/>
                    </a:moveTo>
                    <a:lnTo>
                      <a:pt x="0" y="112191"/>
                    </a:lnTo>
                    <a:lnTo>
                      <a:pt x="0" y="116967"/>
                    </a:lnTo>
                    <a:lnTo>
                      <a:pt x="51663" y="116967"/>
                    </a:lnTo>
                    <a:lnTo>
                      <a:pt x="51663" y="112191"/>
                    </a:lnTo>
                    <a:close/>
                  </a:path>
                  <a:path w="52070" h="827405">
                    <a:moveTo>
                      <a:pt x="51663" y="74993"/>
                    </a:moveTo>
                    <a:lnTo>
                      <a:pt x="0" y="74993"/>
                    </a:lnTo>
                    <a:lnTo>
                      <a:pt x="0" y="79756"/>
                    </a:lnTo>
                    <a:lnTo>
                      <a:pt x="51663" y="79756"/>
                    </a:lnTo>
                    <a:lnTo>
                      <a:pt x="51663" y="74993"/>
                    </a:lnTo>
                    <a:close/>
                  </a:path>
                  <a:path w="52070" h="827405">
                    <a:moveTo>
                      <a:pt x="51663" y="37490"/>
                    </a:moveTo>
                    <a:lnTo>
                      <a:pt x="0" y="37490"/>
                    </a:lnTo>
                    <a:lnTo>
                      <a:pt x="0" y="42265"/>
                    </a:lnTo>
                    <a:lnTo>
                      <a:pt x="51663" y="42265"/>
                    </a:lnTo>
                    <a:lnTo>
                      <a:pt x="51663" y="37490"/>
                    </a:lnTo>
                    <a:close/>
                  </a:path>
                  <a:path w="52070" h="827405">
                    <a:moveTo>
                      <a:pt x="51663" y="0"/>
                    </a:moveTo>
                    <a:lnTo>
                      <a:pt x="0" y="0"/>
                    </a:lnTo>
                    <a:lnTo>
                      <a:pt x="0" y="4775"/>
                    </a:lnTo>
                    <a:lnTo>
                      <a:pt x="51663" y="4775"/>
                    </a:lnTo>
                    <a:lnTo>
                      <a:pt x="51663" y="0"/>
                    </a:lnTo>
                    <a:close/>
                  </a:path>
                </a:pathLst>
              </a:custGeom>
              <a:solidFill>
                <a:srgbClr val="F1CB8D"/>
              </a:solidFill>
            </p:spPr>
            <p:txBody>
              <a:bodyPr wrap="square" lIns="0" tIns="0" rIns="0" bIns="0" rtlCol="0"/>
              <a:lstStyle/>
              <a:p>
                <a:endParaRPr sz="1000"/>
              </a:p>
            </p:txBody>
          </p:sp>
          <p:sp>
            <p:nvSpPr>
              <p:cNvPr id="70" name="object 21">
                <a:extLst>
                  <a:ext uri="{FF2B5EF4-FFF2-40B4-BE49-F238E27FC236}">
                    <a16:creationId xmlns:a16="http://schemas.microsoft.com/office/drawing/2014/main" id="{6CE6DDBE-CA15-4617-9478-00F9E362107A}"/>
                  </a:ext>
                </a:extLst>
              </p:cNvPr>
              <p:cNvSpPr/>
              <p:nvPr/>
            </p:nvSpPr>
            <p:spPr>
              <a:xfrm>
                <a:off x="4686465" y="2402293"/>
                <a:ext cx="52069" cy="3810"/>
              </a:xfrm>
              <a:custGeom>
                <a:avLst/>
                <a:gdLst/>
                <a:ahLst/>
                <a:cxnLst/>
                <a:rect l="l" t="t" r="r" b="b"/>
                <a:pathLst>
                  <a:path w="52070" h="3810">
                    <a:moveTo>
                      <a:pt x="51663" y="0"/>
                    </a:moveTo>
                    <a:lnTo>
                      <a:pt x="0" y="0"/>
                    </a:lnTo>
                    <a:lnTo>
                      <a:pt x="0" y="3784"/>
                    </a:lnTo>
                    <a:lnTo>
                      <a:pt x="51663" y="3784"/>
                    </a:lnTo>
                    <a:lnTo>
                      <a:pt x="51663" y="0"/>
                    </a:lnTo>
                    <a:close/>
                  </a:path>
                </a:pathLst>
              </a:custGeom>
              <a:solidFill>
                <a:srgbClr val="FFFFFF"/>
              </a:solidFill>
            </p:spPr>
            <p:txBody>
              <a:bodyPr wrap="square" lIns="0" tIns="0" rIns="0" bIns="0" rtlCol="0"/>
              <a:lstStyle/>
              <a:p>
                <a:endParaRPr sz="1000"/>
              </a:p>
            </p:txBody>
          </p:sp>
          <p:sp>
            <p:nvSpPr>
              <p:cNvPr id="71" name="object 22">
                <a:extLst>
                  <a:ext uri="{FF2B5EF4-FFF2-40B4-BE49-F238E27FC236}">
                    <a16:creationId xmlns:a16="http://schemas.microsoft.com/office/drawing/2014/main" id="{972F323F-449D-42B0-A4C7-953AA06DDF2A}"/>
                  </a:ext>
                </a:extLst>
              </p:cNvPr>
              <p:cNvSpPr/>
              <p:nvPr/>
            </p:nvSpPr>
            <p:spPr>
              <a:xfrm>
                <a:off x="4686465" y="2067800"/>
                <a:ext cx="52069" cy="224154"/>
              </a:xfrm>
              <a:custGeom>
                <a:avLst/>
                <a:gdLst/>
                <a:ahLst/>
                <a:cxnLst/>
                <a:rect l="l" t="t" r="r" b="b"/>
                <a:pathLst>
                  <a:path w="52070" h="224155">
                    <a:moveTo>
                      <a:pt x="51650" y="112115"/>
                    </a:moveTo>
                    <a:lnTo>
                      <a:pt x="0" y="112115"/>
                    </a:lnTo>
                    <a:lnTo>
                      <a:pt x="0" y="223862"/>
                    </a:lnTo>
                    <a:lnTo>
                      <a:pt x="51650" y="223862"/>
                    </a:lnTo>
                    <a:lnTo>
                      <a:pt x="51650" y="112115"/>
                    </a:lnTo>
                    <a:close/>
                  </a:path>
                  <a:path w="52070" h="224155">
                    <a:moveTo>
                      <a:pt x="51650" y="0"/>
                    </a:moveTo>
                    <a:lnTo>
                      <a:pt x="0" y="0"/>
                    </a:lnTo>
                    <a:lnTo>
                      <a:pt x="0" y="111747"/>
                    </a:lnTo>
                    <a:lnTo>
                      <a:pt x="51650" y="111747"/>
                    </a:lnTo>
                    <a:lnTo>
                      <a:pt x="51650" y="0"/>
                    </a:lnTo>
                    <a:close/>
                  </a:path>
                </a:pathLst>
              </a:custGeom>
              <a:solidFill>
                <a:srgbClr val="BDBEC6"/>
              </a:solidFill>
            </p:spPr>
            <p:txBody>
              <a:bodyPr wrap="square" lIns="0" tIns="0" rIns="0" bIns="0" rtlCol="0"/>
              <a:lstStyle/>
              <a:p>
                <a:endParaRPr sz="1000"/>
              </a:p>
            </p:txBody>
          </p:sp>
          <p:sp>
            <p:nvSpPr>
              <p:cNvPr id="72" name="object 23">
                <a:extLst>
                  <a:ext uri="{FF2B5EF4-FFF2-40B4-BE49-F238E27FC236}">
                    <a16:creationId xmlns:a16="http://schemas.microsoft.com/office/drawing/2014/main" id="{0E659F60-78EF-4D09-B147-6E0CC88144DC}"/>
                  </a:ext>
                </a:extLst>
              </p:cNvPr>
              <p:cNvSpPr/>
              <p:nvPr/>
            </p:nvSpPr>
            <p:spPr>
              <a:xfrm>
                <a:off x="4814953" y="2681715"/>
                <a:ext cx="344170" cy="284480"/>
              </a:xfrm>
              <a:custGeom>
                <a:avLst/>
                <a:gdLst/>
                <a:ahLst/>
                <a:cxnLst/>
                <a:rect l="l" t="t" r="r" b="b"/>
                <a:pathLst>
                  <a:path w="344170" h="284480">
                    <a:moveTo>
                      <a:pt x="330187" y="0"/>
                    </a:moveTo>
                    <a:lnTo>
                      <a:pt x="0" y="267030"/>
                    </a:lnTo>
                    <a:lnTo>
                      <a:pt x="13716" y="284086"/>
                    </a:lnTo>
                    <a:lnTo>
                      <a:pt x="343928" y="17043"/>
                    </a:lnTo>
                    <a:lnTo>
                      <a:pt x="330187" y="0"/>
                    </a:lnTo>
                    <a:close/>
                  </a:path>
                </a:pathLst>
              </a:custGeom>
              <a:solidFill>
                <a:srgbClr val="D1D1D4"/>
              </a:solidFill>
            </p:spPr>
            <p:txBody>
              <a:bodyPr wrap="square" lIns="0" tIns="0" rIns="0" bIns="0" rtlCol="0"/>
              <a:lstStyle/>
              <a:p>
                <a:endParaRPr sz="1000"/>
              </a:p>
            </p:txBody>
          </p:sp>
          <p:sp>
            <p:nvSpPr>
              <p:cNvPr id="73" name="object 24">
                <a:extLst>
                  <a:ext uri="{FF2B5EF4-FFF2-40B4-BE49-F238E27FC236}">
                    <a16:creationId xmlns:a16="http://schemas.microsoft.com/office/drawing/2014/main" id="{C0E334F4-9A71-48DD-8FE1-2CCB5F750C24}"/>
                  </a:ext>
                </a:extLst>
              </p:cNvPr>
              <p:cNvSpPr/>
              <p:nvPr/>
            </p:nvSpPr>
            <p:spPr>
              <a:xfrm>
                <a:off x="4814953" y="2681715"/>
                <a:ext cx="344170" cy="284480"/>
              </a:xfrm>
              <a:custGeom>
                <a:avLst/>
                <a:gdLst/>
                <a:ahLst/>
                <a:cxnLst/>
                <a:rect l="l" t="t" r="r" b="b"/>
                <a:pathLst>
                  <a:path w="344170" h="284480">
                    <a:moveTo>
                      <a:pt x="0" y="267030"/>
                    </a:moveTo>
                    <a:lnTo>
                      <a:pt x="13716" y="284086"/>
                    </a:lnTo>
                    <a:lnTo>
                      <a:pt x="343928" y="17043"/>
                    </a:lnTo>
                    <a:lnTo>
                      <a:pt x="330187" y="0"/>
                    </a:lnTo>
                    <a:lnTo>
                      <a:pt x="0" y="267030"/>
                    </a:lnTo>
                    <a:close/>
                  </a:path>
                </a:pathLst>
              </a:custGeom>
              <a:ln w="4445">
                <a:solidFill>
                  <a:srgbClr val="231F20"/>
                </a:solidFill>
              </a:ln>
            </p:spPr>
            <p:txBody>
              <a:bodyPr wrap="square" lIns="0" tIns="0" rIns="0" bIns="0" rtlCol="0"/>
              <a:lstStyle/>
              <a:p>
                <a:endParaRPr sz="1000"/>
              </a:p>
            </p:txBody>
          </p:sp>
          <p:sp>
            <p:nvSpPr>
              <p:cNvPr id="74" name="object 25">
                <a:extLst>
                  <a:ext uri="{FF2B5EF4-FFF2-40B4-BE49-F238E27FC236}">
                    <a16:creationId xmlns:a16="http://schemas.microsoft.com/office/drawing/2014/main" id="{6823EE3E-0FA8-49FE-A6A8-5BA2EE245152}"/>
                  </a:ext>
                </a:extLst>
              </p:cNvPr>
              <p:cNvSpPr/>
              <p:nvPr/>
            </p:nvSpPr>
            <p:spPr>
              <a:xfrm>
                <a:off x="4814953" y="2410772"/>
                <a:ext cx="344170" cy="284480"/>
              </a:xfrm>
              <a:custGeom>
                <a:avLst/>
                <a:gdLst/>
                <a:ahLst/>
                <a:cxnLst/>
                <a:rect l="l" t="t" r="r" b="b"/>
                <a:pathLst>
                  <a:path w="344170" h="284480">
                    <a:moveTo>
                      <a:pt x="330187" y="0"/>
                    </a:moveTo>
                    <a:lnTo>
                      <a:pt x="0" y="267042"/>
                    </a:lnTo>
                    <a:lnTo>
                      <a:pt x="13716" y="284086"/>
                    </a:lnTo>
                    <a:lnTo>
                      <a:pt x="343928" y="17043"/>
                    </a:lnTo>
                    <a:lnTo>
                      <a:pt x="330187" y="0"/>
                    </a:lnTo>
                    <a:close/>
                  </a:path>
                </a:pathLst>
              </a:custGeom>
              <a:solidFill>
                <a:srgbClr val="D1D1D4"/>
              </a:solidFill>
            </p:spPr>
            <p:txBody>
              <a:bodyPr wrap="square" lIns="0" tIns="0" rIns="0" bIns="0" rtlCol="0"/>
              <a:lstStyle/>
              <a:p>
                <a:endParaRPr sz="1000"/>
              </a:p>
            </p:txBody>
          </p:sp>
          <p:sp>
            <p:nvSpPr>
              <p:cNvPr id="75" name="object 26">
                <a:extLst>
                  <a:ext uri="{FF2B5EF4-FFF2-40B4-BE49-F238E27FC236}">
                    <a16:creationId xmlns:a16="http://schemas.microsoft.com/office/drawing/2014/main" id="{79B00FA6-8085-41C6-82EB-490EE88645A3}"/>
                  </a:ext>
                </a:extLst>
              </p:cNvPr>
              <p:cNvSpPr/>
              <p:nvPr/>
            </p:nvSpPr>
            <p:spPr>
              <a:xfrm>
                <a:off x="4814953" y="2410772"/>
                <a:ext cx="344170" cy="284480"/>
              </a:xfrm>
              <a:custGeom>
                <a:avLst/>
                <a:gdLst/>
                <a:ahLst/>
                <a:cxnLst/>
                <a:rect l="l" t="t" r="r" b="b"/>
                <a:pathLst>
                  <a:path w="344170" h="284480">
                    <a:moveTo>
                      <a:pt x="0" y="267042"/>
                    </a:moveTo>
                    <a:lnTo>
                      <a:pt x="13716" y="284086"/>
                    </a:lnTo>
                    <a:lnTo>
                      <a:pt x="343928" y="17043"/>
                    </a:lnTo>
                    <a:lnTo>
                      <a:pt x="330187" y="0"/>
                    </a:lnTo>
                    <a:lnTo>
                      <a:pt x="0" y="267042"/>
                    </a:lnTo>
                    <a:close/>
                  </a:path>
                </a:pathLst>
              </a:custGeom>
              <a:ln w="4445">
                <a:solidFill>
                  <a:srgbClr val="231F20"/>
                </a:solidFill>
              </a:ln>
            </p:spPr>
            <p:txBody>
              <a:bodyPr wrap="square" lIns="0" tIns="0" rIns="0" bIns="0" rtlCol="0"/>
              <a:lstStyle/>
              <a:p>
                <a:endParaRPr sz="1000"/>
              </a:p>
            </p:txBody>
          </p:sp>
          <p:sp>
            <p:nvSpPr>
              <p:cNvPr id="76" name="object 27">
                <a:extLst>
                  <a:ext uri="{FF2B5EF4-FFF2-40B4-BE49-F238E27FC236}">
                    <a16:creationId xmlns:a16="http://schemas.microsoft.com/office/drawing/2014/main" id="{1B5C6E5A-F17E-4CFC-AAA9-A772C5872EFB}"/>
                  </a:ext>
                </a:extLst>
              </p:cNvPr>
              <p:cNvSpPr/>
              <p:nvPr/>
            </p:nvSpPr>
            <p:spPr>
              <a:xfrm>
                <a:off x="4805959" y="2201341"/>
                <a:ext cx="22225" cy="766445"/>
              </a:xfrm>
              <a:custGeom>
                <a:avLst/>
                <a:gdLst/>
                <a:ahLst/>
                <a:cxnLst/>
                <a:rect l="l" t="t" r="r" b="b"/>
                <a:pathLst>
                  <a:path w="22225" h="766444">
                    <a:moveTo>
                      <a:pt x="21894" y="0"/>
                    </a:moveTo>
                    <a:lnTo>
                      <a:pt x="0" y="0"/>
                    </a:lnTo>
                    <a:lnTo>
                      <a:pt x="0" y="766229"/>
                    </a:lnTo>
                    <a:lnTo>
                      <a:pt x="21894" y="766229"/>
                    </a:lnTo>
                    <a:lnTo>
                      <a:pt x="21894" y="0"/>
                    </a:lnTo>
                    <a:close/>
                  </a:path>
                </a:pathLst>
              </a:custGeom>
              <a:solidFill>
                <a:srgbClr val="D1D1D4"/>
              </a:solidFill>
            </p:spPr>
            <p:txBody>
              <a:bodyPr wrap="square" lIns="0" tIns="0" rIns="0" bIns="0" rtlCol="0"/>
              <a:lstStyle/>
              <a:p>
                <a:endParaRPr sz="1000"/>
              </a:p>
            </p:txBody>
          </p:sp>
          <p:sp>
            <p:nvSpPr>
              <p:cNvPr id="77" name="object 28">
                <a:extLst>
                  <a:ext uri="{FF2B5EF4-FFF2-40B4-BE49-F238E27FC236}">
                    <a16:creationId xmlns:a16="http://schemas.microsoft.com/office/drawing/2014/main" id="{BBACD9A8-6BC5-4FF7-9522-FC77C2F48421}"/>
                  </a:ext>
                </a:extLst>
              </p:cNvPr>
              <p:cNvSpPr/>
              <p:nvPr/>
            </p:nvSpPr>
            <p:spPr>
              <a:xfrm>
                <a:off x="4805959" y="2201341"/>
                <a:ext cx="22225" cy="766445"/>
              </a:xfrm>
              <a:custGeom>
                <a:avLst/>
                <a:gdLst/>
                <a:ahLst/>
                <a:cxnLst/>
                <a:rect l="l" t="t" r="r" b="b"/>
                <a:pathLst>
                  <a:path w="22225" h="766444">
                    <a:moveTo>
                      <a:pt x="21894" y="0"/>
                    </a:moveTo>
                    <a:lnTo>
                      <a:pt x="0" y="0"/>
                    </a:lnTo>
                    <a:lnTo>
                      <a:pt x="0" y="766229"/>
                    </a:lnTo>
                    <a:lnTo>
                      <a:pt x="21894" y="766229"/>
                    </a:lnTo>
                    <a:lnTo>
                      <a:pt x="21894" y="0"/>
                    </a:lnTo>
                    <a:close/>
                  </a:path>
                </a:pathLst>
              </a:custGeom>
              <a:ln w="4445">
                <a:solidFill>
                  <a:srgbClr val="231F20"/>
                </a:solidFill>
              </a:ln>
            </p:spPr>
            <p:txBody>
              <a:bodyPr wrap="square" lIns="0" tIns="0" rIns="0" bIns="0" rtlCol="0"/>
              <a:lstStyle/>
              <a:p>
                <a:endParaRPr sz="1000"/>
              </a:p>
            </p:txBody>
          </p:sp>
          <p:sp>
            <p:nvSpPr>
              <p:cNvPr id="78" name="object 29">
                <a:extLst>
                  <a:ext uri="{FF2B5EF4-FFF2-40B4-BE49-F238E27FC236}">
                    <a16:creationId xmlns:a16="http://schemas.microsoft.com/office/drawing/2014/main" id="{BC1A3171-BDFF-4D1F-B0C7-F4428BD791E9}"/>
                  </a:ext>
                </a:extLst>
              </p:cNvPr>
              <p:cNvSpPr/>
              <p:nvPr/>
            </p:nvSpPr>
            <p:spPr>
              <a:xfrm>
                <a:off x="5143715" y="2201341"/>
                <a:ext cx="22225" cy="766445"/>
              </a:xfrm>
              <a:custGeom>
                <a:avLst/>
                <a:gdLst/>
                <a:ahLst/>
                <a:cxnLst/>
                <a:rect l="l" t="t" r="r" b="b"/>
                <a:pathLst>
                  <a:path w="22225" h="766444">
                    <a:moveTo>
                      <a:pt x="21894" y="0"/>
                    </a:moveTo>
                    <a:lnTo>
                      <a:pt x="0" y="0"/>
                    </a:lnTo>
                    <a:lnTo>
                      <a:pt x="0" y="766229"/>
                    </a:lnTo>
                    <a:lnTo>
                      <a:pt x="21894" y="766229"/>
                    </a:lnTo>
                    <a:lnTo>
                      <a:pt x="21894" y="0"/>
                    </a:lnTo>
                    <a:close/>
                  </a:path>
                </a:pathLst>
              </a:custGeom>
              <a:solidFill>
                <a:srgbClr val="D1D1D4"/>
              </a:solidFill>
            </p:spPr>
            <p:txBody>
              <a:bodyPr wrap="square" lIns="0" tIns="0" rIns="0" bIns="0" rtlCol="0"/>
              <a:lstStyle/>
              <a:p>
                <a:endParaRPr sz="1000"/>
              </a:p>
            </p:txBody>
          </p:sp>
          <p:sp>
            <p:nvSpPr>
              <p:cNvPr id="79" name="object 30">
                <a:extLst>
                  <a:ext uri="{FF2B5EF4-FFF2-40B4-BE49-F238E27FC236}">
                    <a16:creationId xmlns:a16="http://schemas.microsoft.com/office/drawing/2014/main" id="{2FB7A920-4591-4A94-A97F-5A9605BF24ED}"/>
                  </a:ext>
                </a:extLst>
              </p:cNvPr>
              <p:cNvSpPr/>
              <p:nvPr/>
            </p:nvSpPr>
            <p:spPr>
              <a:xfrm>
                <a:off x="5143715" y="2201341"/>
                <a:ext cx="22225" cy="766445"/>
              </a:xfrm>
              <a:custGeom>
                <a:avLst/>
                <a:gdLst/>
                <a:ahLst/>
                <a:cxnLst/>
                <a:rect l="l" t="t" r="r" b="b"/>
                <a:pathLst>
                  <a:path w="22225" h="766444">
                    <a:moveTo>
                      <a:pt x="21894" y="0"/>
                    </a:moveTo>
                    <a:lnTo>
                      <a:pt x="0" y="0"/>
                    </a:lnTo>
                    <a:lnTo>
                      <a:pt x="0" y="766229"/>
                    </a:lnTo>
                    <a:lnTo>
                      <a:pt x="21894" y="766229"/>
                    </a:lnTo>
                    <a:lnTo>
                      <a:pt x="21894" y="0"/>
                    </a:lnTo>
                    <a:close/>
                  </a:path>
                </a:pathLst>
              </a:custGeom>
              <a:ln w="4445">
                <a:solidFill>
                  <a:srgbClr val="231F20"/>
                </a:solidFill>
              </a:ln>
            </p:spPr>
            <p:txBody>
              <a:bodyPr wrap="square" lIns="0" tIns="0" rIns="0" bIns="0" rtlCol="0"/>
              <a:lstStyle/>
              <a:p>
                <a:endParaRPr sz="1000"/>
              </a:p>
            </p:txBody>
          </p:sp>
          <p:sp>
            <p:nvSpPr>
              <p:cNvPr id="80" name="object 31">
                <a:extLst>
                  <a:ext uri="{FF2B5EF4-FFF2-40B4-BE49-F238E27FC236}">
                    <a16:creationId xmlns:a16="http://schemas.microsoft.com/office/drawing/2014/main" id="{9A50F5D9-3602-4844-9FEE-57CDC02D00D6}"/>
                  </a:ext>
                </a:extLst>
              </p:cNvPr>
              <p:cNvSpPr/>
              <p:nvPr/>
            </p:nvSpPr>
            <p:spPr>
              <a:xfrm>
                <a:off x="4828666" y="2406268"/>
                <a:ext cx="315595" cy="22225"/>
              </a:xfrm>
              <a:custGeom>
                <a:avLst/>
                <a:gdLst/>
                <a:ahLst/>
                <a:cxnLst/>
                <a:rect l="l" t="t" r="r" b="b"/>
                <a:pathLst>
                  <a:path w="315595" h="22225">
                    <a:moveTo>
                      <a:pt x="315404" y="0"/>
                    </a:moveTo>
                    <a:lnTo>
                      <a:pt x="0" y="0"/>
                    </a:lnTo>
                    <a:lnTo>
                      <a:pt x="0" y="21894"/>
                    </a:lnTo>
                    <a:lnTo>
                      <a:pt x="315404" y="21894"/>
                    </a:lnTo>
                    <a:lnTo>
                      <a:pt x="315404" y="0"/>
                    </a:lnTo>
                    <a:close/>
                  </a:path>
                </a:pathLst>
              </a:custGeom>
              <a:solidFill>
                <a:srgbClr val="D1D1D4"/>
              </a:solidFill>
            </p:spPr>
            <p:txBody>
              <a:bodyPr wrap="square" lIns="0" tIns="0" rIns="0" bIns="0" rtlCol="0"/>
              <a:lstStyle/>
              <a:p>
                <a:endParaRPr sz="1000"/>
              </a:p>
            </p:txBody>
          </p:sp>
          <p:sp>
            <p:nvSpPr>
              <p:cNvPr id="81" name="object 32">
                <a:extLst>
                  <a:ext uri="{FF2B5EF4-FFF2-40B4-BE49-F238E27FC236}">
                    <a16:creationId xmlns:a16="http://schemas.microsoft.com/office/drawing/2014/main" id="{6B83DB47-84A4-49AC-B903-4CDA4749EA9B}"/>
                  </a:ext>
                </a:extLst>
              </p:cNvPr>
              <p:cNvSpPr/>
              <p:nvPr/>
            </p:nvSpPr>
            <p:spPr>
              <a:xfrm>
                <a:off x="4828666" y="2406268"/>
                <a:ext cx="315595" cy="22225"/>
              </a:xfrm>
              <a:custGeom>
                <a:avLst/>
                <a:gdLst/>
                <a:ahLst/>
                <a:cxnLst/>
                <a:rect l="l" t="t" r="r" b="b"/>
                <a:pathLst>
                  <a:path w="315595" h="22225">
                    <a:moveTo>
                      <a:pt x="0" y="21894"/>
                    </a:moveTo>
                    <a:lnTo>
                      <a:pt x="315404" y="21894"/>
                    </a:lnTo>
                    <a:lnTo>
                      <a:pt x="315404" y="0"/>
                    </a:lnTo>
                    <a:lnTo>
                      <a:pt x="0" y="0"/>
                    </a:lnTo>
                    <a:lnTo>
                      <a:pt x="0" y="21894"/>
                    </a:lnTo>
                    <a:close/>
                  </a:path>
                </a:pathLst>
              </a:custGeom>
              <a:ln w="4445">
                <a:solidFill>
                  <a:srgbClr val="231F20"/>
                </a:solidFill>
              </a:ln>
            </p:spPr>
            <p:txBody>
              <a:bodyPr wrap="square" lIns="0" tIns="0" rIns="0" bIns="0" rtlCol="0"/>
              <a:lstStyle/>
              <a:p>
                <a:endParaRPr sz="1000"/>
              </a:p>
            </p:txBody>
          </p:sp>
          <p:sp>
            <p:nvSpPr>
              <p:cNvPr id="82" name="object 33">
                <a:extLst>
                  <a:ext uri="{FF2B5EF4-FFF2-40B4-BE49-F238E27FC236}">
                    <a16:creationId xmlns:a16="http://schemas.microsoft.com/office/drawing/2014/main" id="{C5F9A744-E6CC-47BE-931D-7EF8B695F267}"/>
                  </a:ext>
                </a:extLst>
              </p:cNvPr>
              <p:cNvSpPr/>
              <p:nvPr/>
            </p:nvSpPr>
            <p:spPr>
              <a:xfrm>
                <a:off x="4828666" y="2675089"/>
                <a:ext cx="315595" cy="22225"/>
              </a:xfrm>
              <a:custGeom>
                <a:avLst/>
                <a:gdLst/>
                <a:ahLst/>
                <a:cxnLst/>
                <a:rect l="l" t="t" r="r" b="b"/>
                <a:pathLst>
                  <a:path w="315595" h="22225">
                    <a:moveTo>
                      <a:pt x="315404" y="0"/>
                    </a:moveTo>
                    <a:lnTo>
                      <a:pt x="0" y="0"/>
                    </a:lnTo>
                    <a:lnTo>
                      <a:pt x="0" y="21894"/>
                    </a:lnTo>
                    <a:lnTo>
                      <a:pt x="315404" y="21894"/>
                    </a:lnTo>
                    <a:lnTo>
                      <a:pt x="315404" y="0"/>
                    </a:lnTo>
                    <a:close/>
                  </a:path>
                </a:pathLst>
              </a:custGeom>
              <a:solidFill>
                <a:srgbClr val="D1D1D4"/>
              </a:solidFill>
            </p:spPr>
            <p:txBody>
              <a:bodyPr wrap="square" lIns="0" tIns="0" rIns="0" bIns="0" rtlCol="0"/>
              <a:lstStyle/>
              <a:p>
                <a:endParaRPr sz="1000"/>
              </a:p>
            </p:txBody>
          </p:sp>
          <p:sp>
            <p:nvSpPr>
              <p:cNvPr id="83" name="object 34">
                <a:extLst>
                  <a:ext uri="{FF2B5EF4-FFF2-40B4-BE49-F238E27FC236}">
                    <a16:creationId xmlns:a16="http://schemas.microsoft.com/office/drawing/2014/main" id="{FA50EBB5-98C9-478A-ADB7-9D5DEA68C192}"/>
                  </a:ext>
                </a:extLst>
              </p:cNvPr>
              <p:cNvSpPr/>
              <p:nvPr/>
            </p:nvSpPr>
            <p:spPr>
              <a:xfrm>
                <a:off x="4828666" y="2675089"/>
                <a:ext cx="315595" cy="22225"/>
              </a:xfrm>
              <a:custGeom>
                <a:avLst/>
                <a:gdLst/>
                <a:ahLst/>
                <a:cxnLst/>
                <a:rect l="l" t="t" r="r" b="b"/>
                <a:pathLst>
                  <a:path w="315595" h="22225">
                    <a:moveTo>
                      <a:pt x="0" y="21894"/>
                    </a:moveTo>
                    <a:lnTo>
                      <a:pt x="315404" y="21894"/>
                    </a:lnTo>
                    <a:lnTo>
                      <a:pt x="315404" y="0"/>
                    </a:lnTo>
                    <a:lnTo>
                      <a:pt x="0" y="0"/>
                    </a:lnTo>
                    <a:lnTo>
                      <a:pt x="0" y="21894"/>
                    </a:lnTo>
                    <a:close/>
                  </a:path>
                </a:pathLst>
              </a:custGeom>
              <a:ln w="4445">
                <a:solidFill>
                  <a:srgbClr val="231F20"/>
                </a:solidFill>
              </a:ln>
            </p:spPr>
            <p:txBody>
              <a:bodyPr wrap="square" lIns="0" tIns="0" rIns="0" bIns="0" rtlCol="0"/>
              <a:lstStyle/>
              <a:p>
                <a:endParaRPr sz="1000"/>
              </a:p>
            </p:txBody>
          </p:sp>
          <p:pic>
            <p:nvPicPr>
              <p:cNvPr id="84" name="object 35">
                <a:extLst>
                  <a:ext uri="{FF2B5EF4-FFF2-40B4-BE49-F238E27FC236}">
                    <a16:creationId xmlns:a16="http://schemas.microsoft.com/office/drawing/2014/main" id="{21F9BA9D-5DF0-42BA-94C9-062AE63DCDC0}"/>
                  </a:ext>
                </a:extLst>
              </p:cNvPr>
              <p:cNvPicPr/>
              <p:nvPr/>
            </p:nvPicPr>
            <p:blipFill>
              <a:blip r:embed="rId4" cstate="screen">
                <a:extLst>
                  <a:ext uri="{28A0092B-C50C-407E-A947-70E740481C1C}">
                    <a14:useLocalDpi xmlns:a14="http://schemas.microsoft.com/office/drawing/2010/main"/>
                  </a:ext>
                </a:extLst>
              </a:blip>
              <a:stretch>
                <a:fillRect/>
              </a:stretch>
            </p:blipFill>
            <p:spPr>
              <a:xfrm>
                <a:off x="2657514" y="1566006"/>
                <a:ext cx="1586153" cy="1425373"/>
              </a:xfrm>
              <a:prstGeom prst="rect">
                <a:avLst/>
              </a:prstGeom>
            </p:spPr>
          </p:pic>
          <p:sp>
            <p:nvSpPr>
              <p:cNvPr id="85" name="object 36">
                <a:extLst>
                  <a:ext uri="{FF2B5EF4-FFF2-40B4-BE49-F238E27FC236}">
                    <a16:creationId xmlns:a16="http://schemas.microsoft.com/office/drawing/2014/main" id="{FED95808-624D-442F-9F28-C5005C59652B}"/>
                  </a:ext>
                </a:extLst>
              </p:cNvPr>
              <p:cNvSpPr/>
              <p:nvPr/>
            </p:nvSpPr>
            <p:spPr>
              <a:xfrm>
                <a:off x="3088793" y="2967566"/>
                <a:ext cx="2106295" cy="0"/>
              </a:xfrm>
              <a:custGeom>
                <a:avLst/>
                <a:gdLst/>
                <a:ahLst/>
                <a:cxnLst/>
                <a:rect l="l" t="t" r="r" b="b"/>
                <a:pathLst>
                  <a:path w="2106295">
                    <a:moveTo>
                      <a:pt x="2106079" y="0"/>
                    </a:moveTo>
                    <a:lnTo>
                      <a:pt x="0" y="0"/>
                    </a:lnTo>
                  </a:path>
                </a:pathLst>
              </a:custGeom>
              <a:solidFill>
                <a:srgbClr val="D1D1D4"/>
              </a:solidFill>
            </p:spPr>
            <p:txBody>
              <a:bodyPr wrap="square" lIns="0" tIns="0" rIns="0" bIns="0" rtlCol="0"/>
              <a:lstStyle/>
              <a:p>
                <a:endParaRPr sz="1000"/>
              </a:p>
            </p:txBody>
          </p:sp>
          <p:sp>
            <p:nvSpPr>
              <p:cNvPr id="86" name="object 37">
                <a:extLst>
                  <a:ext uri="{FF2B5EF4-FFF2-40B4-BE49-F238E27FC236}">
                    <a16:creationId xmlns:a16="http://schemas.microsoft.com/office/drawing/2014/main" id="{AD768746-083F-49F6-AD2D-4370BC47B405}"/>
                  </a:ext>
                </a:extLst>
              </p:cNvPr>
              <p:cNvSpPr/>
              <p:nvPr/>
            </p:nvSpPr>
            <p:spPr>
              <a:xfrm>
                <a:off x="3088793" y="2967566"/>
                <a:ext cx="2106295" cy="0"/>
              </a:xfrm>
              <a:custGeom>
                <a:avLst/>
                <a:gdLst/>
                <a:ahLst/>
                <a:cxnLst/>
                <a:rect l="l" t="t" r="r" b="b"/>
                <a:pathLst>
                  <a:path w="2106295">
                    <a:moveTo>
                      <a:pt x="0" y="0"/>
                    </a:moveTo>
                    <a:lnTo>
                      <a:pt x="2106079" y="0"/>
                    </a:lnTo>
                  </a:path>
                </a:pathLst>
              </a:custGeom>
              <a:ln w="4445">
                <a:solidFill>
                  <a:srgbClr val="231F20"/>
                </a:solidFill>
              </a:ln>
            </p:spPr>
            <p:txBody>
              <a:bodyPr wrap="square" lIns="0" tIns="0" rIns="0" bIns="0" rtlCol="0"/>
              <a:lstStyle/>
              <a:p>
                <a:endParaRPr sz="1000"/>
              </a:p>
            </p:txBody>
          </p:sp>
        </p:grpSp>
        <p:pic>
          <p:nvPicPr>
            <p:cNvPr id="8" name="object 38">
              <a:extLst>
                <a:ext uri="{FF2B5EF4-FFF2-40B4-BE49-F238E27FC236}">
                  <a16:creationId xmlns:a16="http://schemas.microsoft.com/office/drawing/2014/main" id="{A0E4E0A0-1236-4EEA-A759-EA67C82C3626}"/>
                </a:ext>
              </a:extLst>
            </p:cNvPr>
            <p:cNvPicPr/>
            <p:nvPr/>
          </p:nvPicPr>
          <p:blipFill>
            <a:blip r:embed="rId5" cstate="screen">
              <a:extLst>
                <a:ext uri="{28A0092B-C50C-407E-A947-70E740481C1C}">
                  <a14:useLocalDpi xmlns:a14="http://schemas.microsoft.com/office/drawing/2010/main"/>
                </a:ext>
              </a:extLst>
            </a:blip>
            <a:stretch>
              <a:fillRect/>
            </a:stretch>
          </p:blipFill>
          <p:spPr>
            <a:xfrm>
              <a:off x="1007999" y="2228684"/>
              <a:ext cx="1434999" cy="735841"/>
            </a:xfrm>
            <a:prstGeom prst="rect">
              <a:avLst/>
            </a:prstGeom>
          </p:spPr>
        </p:pic>
        <p:grpSp>
          <p:nvGrpSpPr>
            <p:cNvPr id="10" name="object 39">
              <a:extLst>
                <a:ext uri="{FF2B5EF4-FFF2-40B4-BE49-F238E27FC236}">
                  <a16:creationId xmlns:a16="http://schemas.microsoft.com/office/drawing/2014/main" id="{06B6A48C-0BF0-4640-8B0C-E71CBB1639F9}"/>
                </a:ext>
              </a:extLst>
            </p:cNvPr>
            <p:cNvGrpSpPr/>
            <p:nvPr/>
          </p:nvGrpSpPr>
          <p:grpSpPr>
            <a:xfrm>
              <a:off x="5544394" y="877766"/>
              <a:ext cx="2019300" cy="2114550"/>
              <a:chOff x="5544394" y="877766"/>
              <a:chExt cx="2019300" cy="2114550"/>
            </a:xfrm>
          </p:grpSpPr>
          <p:sp>
            <p:nvSpPr>
              <p:cNvPr id="17" name="object 40">
                <a:extLst>
                  <a:ext uri="{FF2B5EF4-FFF2-40B4-BE49-F238E27FC236}">
                    <a16:creationId xmlns:a16="http://schemas.microsoft.com/office/drawing/2014/main" id="{CF529CF2-BD14-4C9F-B312-4E6F5B72ADCD}"/>
                  </a:ext>
                </a:extLst>
              </p:cNvPr>
              <p:cNvSpPr/>
              <p:nvPr/>
            </p:nvSpPr>
            <p:spPr>
              <a:xfrm>
                <a:off x="5975526" y="927195"/>
                <a:ext cx="1584960" cy="1143635"/>
              </a:xfrm>
              <a:custGeom>
                <a:avLst/>
                <a:gdLst/>
                <a:ahLst/>
                <a:cxnLst/>
                <a:rect l="l" t="t" r="r" b="b"/>
                <a:pathLst>
                  <a:path w="1584959" h="1143635">
                    <a:moveTo>
                      <a:pt x="0" y="1143622"/>
                    </a:moveTo>
                    <a:lnTo>
                      <a:pt x="486194" y="751382"/>
                    </a:lnTo>
                    <a:lnTo>
                      <a:pt x="972413" y="1139545"/>
                    </a:lnTo>
                  </a:path>
                  <a:path w="1584959" h="1143635">
                    <a:moveTo>
                      <a:pt x="598563" y="0"/>
                    </a:moveTo>
                    <a:lnTo>
                      <a:pt x="1584466" y="299400"/>
                    </a:lnTo>
                  </a:path>
                </a:pathLst>
              </a:custGeom>
              <a:ln w="6350">
                <a:solidFill>
                  <a:srgbClr val="231F20"/>
                </a:solidFill>
              </a:ln>
            </p:spPr>
            <p:txBody>
              <a:bodyPr wrap="square" lIns="0" tIns="0" rIns="0" bIns="0" rtlCol="0"/>
              <a:lstStyle/>
              <a:p>
                <a:endParaRPr sz="1000"/>
              </a:p>
            </p:txBody>
          </p:sp>
          <p:sp>
            <p:nvSpPr>
              <p:cNvPr id="18" name="object 41">
                <a:extLst>
                  <a:ext uri="{FF2B5EF4-FFF2-40B4-BE49-F238E27FC236}">
                    <a16:creationId xmlns:a16="http://schemas.microsoft.com/office/drawing/2014/main" id="{6647D7FC-AF8C-470D-A136-AEC2EAE9A577}"/>
                  </a:ext>
                </a:extLst>
              </p:cNvPr>
              <p:cNvSpPr/>
              <p:nvPr/>
            </p:nvSpPr>
            <p:spPr>
              <a:xfrm>
                <a:off x="7119609" y="1154457"/>
                <a:ext cx="440690" cy="233679"/>
              </a:xfrm>
              <a:custGeom>
                <a:avLst/>
                <a:gdLst/>
                <a:ahLst/>
                <a:cxnLst/>
                <a:rect l="l" t="t" r="r" b="b"/>
                <a:pathLst>
                  <a:path w="440690" h="233680">
                    <a:moveTo>
                      <a:pt x="30226" y="0"/>
                    </a:moveTo>
                    <a:lnTo>
                      <a:pt x="0" y="99504"/>
                    </a:lnTo>
                    <a:lnTo>
                      <a:pt x="440385" y="233248"/>
                    </a:lnTo>
                    <a:lnTo>
                      <a:pt x="440385" y="124561"/>
                    </a:lnTo>
                    <a:lnTo>
                      <a:pt x="30226" y="0"/>
                    </a:lnTo>
                    <a:close/>
                  </a:path>
                </a:pathLst>
              </a:custGeom>
              <a:solidFill>
                <a:srgbClr val="919396"/>
              </a:solidFill>
            </p:spPr>
            <p:txBody>
              <a:bodyPr wrap="square" lIns="0" tIns="0" rIns="0" bIns="0" rtlCol="0"/>
              <a:lstStyle/>
              <a:p>
                <a:endParaRPr sz="1000"/>
              </a:p>
            </p:txBody>
          </p:sp>
          <p:sp>
            <p:nvSpPr>
              <p:cNvPr id="19" name="object 42">
                <a:extLst>
                  <a:ext uri="{FF2B5EF4-FFF2-40B4-BE49-F238E27FC236}">
                    <a16:creationId xmlns:a16="http://schemas.microsoft.com/office/drawing/2014/main" id="{27B3E5F5-BD4A-4920-B945-5B3BE2312A2C}"/>
                  </a:ext>
                </a:extLst>
              </p:cNvPr>
              <p:cNvSpPr/>
              <p:nvPr/>
            </p:nvSpPr>
            <p:spPr>
              <a:xfrm>
                <a:off x="7119613" y="1154457"/>
                <a:ext cx="440690" cy="233679"/>
              </a:xfrm>
              <a:custGeom>
                <a:avLst/>
                <a:gdLst/>
                <a:ahLst/>
                <a:cxnLst/>
                <a:rect l="l" t="t" r="r" b="b"/>
                <a:pathLst>
                  <a:path w="440690" h="233680">
                    <a:moveTo>
                      <a:pt x="30225" y="0"/>
                    </a:moveTo>
                    <a:lnTo>
                      <a:pt x="0" y="99504"/>
                    </a:lnTo>
                    <a:lnTo>
                      <a:pt x="440378" y="233241"/>
                    </a:lnTo>
                  </a:path>
                  <a:path w="440690" h="233680">
                    <a:moveTo>
                      <a:pt x="440378" y="124550"/>
                    </a:moveTo>
                    <a:lnTo>
                      <a:pt x="30225" y="0"/>
                    </a:lnTo>
                  </a:path>
                </a:pathLst>
              </a:custGeom>
              <a:ln w="4445">
                <a:solidFill>
                  <a:srgbClr val="231F20"/>
                </a:solidFill>
              </a:ln>
            </p:spPr>
            <p:txBody>
              <a:bodyPr wrap="square" lIns="0" tIns="0" rIns="0" bIns="0" rtlCol="0"/>
              <a:lstStyle/>
              <a:p>
                <a:endParaRPr sz="1000"/>
              </a:p>
            </p:txBody>
          </p:sp>
          <p:pic>
            <p:nvPicPr>
              <p:cNvPr id="20" name="object 43">
                <a:extLst>
                  <a:ext uri="{FF2B5EF4-FFF2-40B4-BE49-F238E27FC236}">
                    <a16:creationId xmlns:a16="http://schemas.microsoft.com/office/drawing/2014/main" id="{C59D729E-D444-427A-A652-84A5A64554D3}"/>
                  </a:ext>
                </a:extLst>
              </p:cNvPr>
              <p:cNvPicPr/>
              <p:nvPr/>
            </p:nvPicPr>
            <p:blipFill>
              <a:blip r:embed="rId6" cstate="screen">
                <a:extLst>
                  <a:ext uri="{28A0092B-C50C-407E-A947-70E740481C1C}">
                    <a14:useLocalDpi xmlns:a14="http://schemas.microsoft.com/office/drawing/2010/main"/>
                  </a:ext>
                </a:extLst>
              </a:blip>
              <a:stretch>
                <a:fillRect/>
              </a:stretch>
            </p:blipFill>
            <p:spPr>
              <a:xfrm>
                <a:off x="7068483" y="1068915"/>
                <a:ext cx="105270" cy="219595"/>
              </a:xfrm>
              <a:prstGeom prst="rect">
                <a:avLst/>
              </a:prstGeom>
            </p:spPr>
          </p:pic>
          <p:sp>
            <p:nvSpPr>
              <p:cNvPr id="21" name="object 44">
                <a:extLst>
                  <a:ext uri="{FF2B5EF4-FFF2-40B4-BE49-F238E27FC236}">
                    <a16:creationId xmlns:a16="http://schemas.microsoft.com/office/drawing/2014/main" id="{DB673FAC-C657-40AD-A48E-735AABB01BCD}"/>
                  </a:ext>
                </a:extLst>
              </p:cNvPr>
              <p:cNvSpPr/>
              <p:nvPr/>
            </p:nvSpPr>
            <p:spPr>
              <a:xfrm>
                <a:off x="6526945" y="979138"/>
                <a:ext cx="582295" cy="258445"/>
              </a:xfrm>
              <a:custGeom>
                <a:avLst/>
                <a:gdLst/>
                <a:ahLst/>
                <a:cxnLst/>
                <a:rect l="l" t="t" r="r" b="b"/>
                <a:pathLst>
                  <a:path w="582295" h="258444">
                    <a:moveTo>
                      <a:pt x="27101" y="0"/>
                    </a:moveTo>
                    <a:lnTo>
                      <a:pt x="0" y="89217"/>
                    </a:lnTo>
                    <a:lnTo>
                      <a:pt x="555155" y="257822"/>
                    </a:lnTo>
                    <a:lnTo>
                      <a:pt x="582231" y="168579"/>
                    </a:lnTo>
                    <a:lnTo>
                      <a:pt x="27101" y="0"/>
                    </a:lnTo>
                    <a:close/>
                  </a:path>
                </a:pathLst>
              </a:custGeom>
              <a:solidFill>
                <a:srgbClr val="919396"/>
              </a:solidFill>
            </p:spPr>
            <p:txBody>
              <a:bodyPr wrap="square" lIns="0" tIns="0" rIns="0" bIns="0" rtlCol="0"/>
              <a:lstStyle/>
              <a:p>
                <a:endParaRPr sz="1000"/>
              </a:p>
            </p:txBody>
          </p:sp>
          <p:sp>
            <p:nvSpPr>
              <p:cNvPr id="22" name="object 45">
                <a:extLst>
                  <a:ext uri="{FF2B5EF4-FFF2-40B4-BE49-F238E27FC236}">
                    <a16:creationId xmlns:a16="http://schemas.microsoft.com/office/drawing/2014/main" id="{038B3727-76BF-4C79-B76E-A29EB7FC6A43}"/>
                  </a:ext>
                </a:extLst>
              </p:cNvPr>
              <p:cNvSpPr/>
              <p:nvPr/>
            </p:nvSpPr>
            <p:spPr>
              <a:xfrm>
                <a:off x="6526945" y="979138"/>
                <a:ext cx="582295" cy="258445"/>
              </a:xfrm>
              <a:custGeom>
                <a:avLst/>
                <a:gdLst/>
                <a:ahLst/>
                <a:cxnLst/>
                <a:rect l="l" t="t" r="r" b="b"/>
                <a:pathLst>
                  <a:path w="582295" h="258444">
                    <a:moveTo>
                      <a:pt x="27101" y="0"/>
                    </a:moveTo>
                    <a:lnTo>
                      <a:pt x="0" y="89217"/>
                    </a:lnTo>
                    <a:lnTo>
                      <a:pt x="555155" y="257822"/>
                    </a:lnTo>
                    <a:lnTo>
                      <a:pt x="582231" y="168579"/>
                    </a:lnTo>
                    <a:lnTo>
                      <a:pt x="27101" y="0"/>
                    </a:lnTo>
                    <a:close/>
                  </a:path>
                </a:pathLst>
              </a:custGeom>
              <a:ln w="4445">
                <a:solidFill>
                  <a:srgbClr val="231F20"/>
                </a:solidFill>
              </a:ln>
            </p:spPr>
            <p:txBody>
              <a:bodyPr wrap="square" lIns="0" tIns="0" rIns="0" bIns="0" rtlCol="0"/>
              <a:lstStyle/>
              <a:p>
                <a:endParaRPr sz="1000"/>
              </a:p>
            </p:txBody>
          </p:sp>
          <p:sp>
            <p:nvSpPr>
              <p:cNvPr id="23" name="object 46">
                <a:extLst>
                  <a:ext uri="{FF2B5EF4-FFF2-40B4-BE49-F238E27FC236}">
                    <a16:creationId xmlns:a16="http://schemas.microsoft.com/office/drawing/2014/main" id="{58630A0F-C6FA-4AD2-B2EC-08E2C89212EA}"/>
                  </a:ext>
                </a:extLst>
              </p:cNvPr>
              <p:cNvSpPr/>
              <p:nvPr/>
            </p:nvSpPr>
            <p:spPr>
              <a:xfrm>
                <a:off x="6422297" y="879989"/>
                <a:ext cx="155575" cy="288925"/>
              </a:xfrm>
              <a:custGeom>
                <a:avLst/>
                <a:gdLst/>
                <a:ahLst/>
                <a:cxnLst/>
                <a:rect l="l" t="t" r="r" b="b"/>
                <a:pathLst>
                  <a:path w="155575" h="288925">
                    <a:moveTo>
                      <a:pt x="80733" y="0"/>
                    </a:moveTo>
                    <a:lnTo>
                      <a:pt x="0" y="265849"/>
                    </a:lnTo>
                    <a:lnTo>
                      <a:pt x="74282" y="288404"/>
                    </a:lnTo>
                    <a:lnTo>
                      <a:pt x="86169" y="249262"/>
                    </a:lnTo>
                    <a:lnTo>
                      <a:pt x="57150" y="240449"/>
                    </a:lnTo>
                    <a:lnTo>
                      <a:pt x="71196" y="193674"/>
                    </a:lnTo>
                    <a:lnTo>
                      <a:pt x="100355" y="202539"/>
                    </a:lnTo>
                    <a:lnTo>
                      <a:pt x="155003" y="22567"/>
                    </a:lnTo>
                    <a:lnTo>
                      <a:pt x="80733" y="0"/>
                    </a:lnTo>
                    <a:close/>
                  </a:path>
                </a:pathLst>
              </a:custGeom>
              <a:solidFill>
                <a:srgbClr val="DB5F45"/>
              </a:solidFill>
            </p:spPr>
            <p:txBody>
              <a:bodyPr wrap="square" lIns="0" tIns="0" rIns="0" bIns="0" rtlCol="0"/>
              <a:lstStyle/>
              <a:p>
                <a:endParaRPr sz="1000"/>
              </a:p>
            </p:txBody>
          </p:sp>
          <p:sp>
            <p:nvSpPr>
              <p:cNvPr id="24" name="object 47">
                <a:extLst>
                  <a:ext uri="{FF2B5EF4-FFF2-40B4-BE49-F238E27FC236}">
                    <a16:creationId xmlns:a16="http://schemas.microsoft.com/office/drawing/2014/main" id="{AEEEC7B6-CA92-4E45-8CD6-3D151C371570}"/>
                  </a:ext>
                </a:extLst>
              </p:cNvPr>
              <p:cNvSpPr/>
              <p:nvPr/>
            </p:nvSpPr>
            <p:spPr>
              <a:xfrm>
                <a:off x="6422297" y="879989"/>
                <a:ext cx="155575" cy="288925"/>
              </a:xfrm>
              <a:custGeom>
                <a:avLst/>
                <a:gdLst/>
                <a:ahLst/>
                <a:cxnLst/>
                <a:rect l="l" t="t" r="r" b="b"/>
                <a:pathLst>
                  <a:path w="155575" h="288925">
                    <a:moveTo>
                      <a:pt x="57150" y="240449"/>
                    </a:moveTo>
                    <a:lnTo>
                      <a:pt x="71196" y="193674"/>
                    </a:lnTo>
                    <a:lnTo>
                      <a:pt x="100355" y="202539"/>
                    </a:lnTo>
                    <a:lnTo>
                      <a:pt x="155003" y="22567"/>
                    </a:lnTo>
                    <a:lnTo>
                      <a:pt x="80733" y="0"/>
                    </a:lnTo>
                    <a:lnTo>
                      <a:pt x="0" y="265849"/>
                    </a:lnTo>
                    <a:lnTo>
                      <a:pt x="74282" y="288404"/>
                    </a:lnTo>
                    <a:lnTo>
                      <a:pt x="86169" y="249262"/>
                    </a:lnTo>
                    <a:lnTo>
                      <a:pt x="57150" y="240449"/>
                    </a:lnTo>
                    <a:close/>
                  </a:path>
                </a:pathLst>
              </a:custGeom>
              <a:ln w="4445">
                <a:solidFill>
                  <a:srgbClr val="231F20"/>
                </a:solidFill>
              </a:ln>
            </p:spPr>
            <p:txBody>
              <a:bodyPr wrap="square" lIns="0" tIns="0" rIns="0" bIns="0" rtlCol="0"/>
              <a:lstStyle/>
              <a:p>
                <a:endParaRPr sz="1000"/>
              </a:p>
            </p:txBody>
          </p:sp>
          <p:sp>
            <p:nvSpPr>
              <p:cNvPr id="25" name="object 48">
                <a:extLst>
                  <a:ext uri="{FF2B5EF4-FFF2-40B4-BE49-F238E27FC236}">
                    <a16:creationId xmlns:a16="http://schemas.microsoft.com/office/drawing/2014/main" id="{06972E62-F8B7-4C49-A562-9A163E358A36}"/>
                  </a:ext>
                </a:extLst>
              </p:cNvPr>
              <p:cNvSpPr/>
              <p:nvPr/>
            </p:nvSpPr>
            <p:spPr>
              <a:xfrm>
                <a:off x="6465816" y="1163771"/>
                <a:ext cx="0" cy="441325"/>
              </a:xfrm>
              <a:custGeom>
                <a:avLst/>
                <a:gdLst/>
                <a:ahLst/>
                <a:cxnLst/>
                <a:rect l="l" t="t" r="r" b="b"/>
                <a:pathLst>
                  <a:path h="441325">
                    <a:moveTo>
                      <a:pt x="0" y="0"/>
                    </a:moveTo>
                    <a:lnTo>
                      <a:pt x="0" y="441261"/>
                    </a:lnTo>
                  </a:path>
                </a:pathLst>
              </a:custGeom>
              <a:ln w="6350">
                <a:solidFill>
                  <a:srgbClr val="231F20"/>
                </a:solidFill>
              </a:ln>
            </p:spPr>
            <p:txBody>
              <a:bodyPr wrap="square" lIns="0" tIns="0" rIns="0" bIns="0" rtlCol="0"/>
              <a:lstStyle/>
              <a:p>
                <a:endParaRPr sz="1000"/>
              </a:p>
            </p:txBody>
          </p:sp>
          <p:sp>
            <p:nvSpPr>
              <p:cNvPr id="26" name="object 49">
                <a:extLst>
                  <a:ext uri="{FF2B5EF4-FFF2-40B4-BE49-F238E27FC236}">
                    <a16:creationId xmlns:a16="http://schemas.microsoft.com/office/drawing/2014/main" id="{0A0FF0C4-209C-4BB8-A40E-83A7C4460804}"/>
                  </a:ext>
                </a:extLst>
              </p:cNvPr>
              <p:cNvSpPr/>
              <p:nvPr/>
            </p:nvSpPr>
            <p:spPr>
              <a:xfrm>
                <a:off x="6424968" y="1600949"/>
                <a:ext cx="73660" cy="81915"/>
              </a:xfrm>
              <a:custGeom>
                <a:avLst/>
                <a:gdLst/>
                <a:ahLst/>
                <a:cxnLst/>
                <a:rect l="l" t="t" r="r" b="b"/>
                <a:pathLst>
                  <a:path w="73660" h="81914">
                    <a:moveTo>
                      <a:pt x="73533" y="0"/>
                    </a:moveTo>
                    <a:lnTo>
                      <a:pt x="0" y="0"/>
                    </a:lnTo>
                    <a:lnTo>
                      <a:pt x="0" y="81724"/>
                    </a:lnTo>
                    <a:lnTo>
                      <a:pt x="73533" y="81724"/>
                    </a:lnTo>
                    <a:lnTo>
                      <a:pt x="73533" y="0"/>
                    </a:lnTo>
                    <a:close/>
                  </a:path>
                </a:pathLst>
              </a:custGeom>
              <a:solidFill>
                <a:srgbClr val="DB5F45"/>
              </a:solidFill>
            </p:spPr>
            <p:txBody>
              <a:bodyPr wrap="square" lIns="0" tIns="0" rIns="0" bIns="0" rtlCol="0"/>
              <a:lstStyle/>
              <a:p>
                <a:endParaRPr sz="1000"/>
              </a:p>
            </p:txBody>
          </p:sp>
          <p:sp>
            <p:nvSpPr>
              <p:cNvPr id="27" name="object 50">
                <a:extLst>
                  <a:ext uri="{FF2B5EF4-FFF2-40B4-BE49-F238E27FC236}">
                    <a16:creationId xmlns:a16="http://schemas.microsoft.com/office/drawing/2014/main" id="{4073D94D-6E47-4AAE-8FB4-A3FC008964AD}"/>
                  </a:ext>
                </a:extLst>
              </p:cNvPr>
              <p:cNvSpPr/>
              <p:nvPr/>
            </p:nvSpPr>
            <p:spPr>
              <a:xfrm>
                <a:off x="6424968" y="1600949"/>
                <a:ext cx="73660" cy="81915"/>
              </a:xfrm>
              <a:custGeom>
                <a:avLst/>
                <a:gdLst/>
                <a:ahLst/>
                <a:cxnLst/>
                <a:rect l="l" t="t" r="r" b="b"/>
                <a:pathLst>
                  <a:path w="73660" h="81914">
                    <a:moveTo>
                      <a:pt x="73533" y="0"/>
                    </a:moveTo>
                    <a:lnTo>
                      <a:pt x="0" y="0"/>
                    </a:lnTo>
                    <a:lnTo>
                      <a:pt x="0" y="81724"/>
                    </a:lnTo>
                    <a:lnTo>
                      <a:pt x="73533" y="81724"/>
                    </a:lnTo>
                    <a:lnTo>
                      <a:pt x="73533" y="0"/>
                    </a:lnTo>
                    <a:close/>
                  </a:path>
                </a:pathLst>
              </a:custGeom>
              <a:ln w="4444">
                <a:solidFill>
                  <a:srgbClr val="231F20"/>
                </a:solidFill>
              </a:ln>
            </p:spPr>
            <p:txBody>
              <a:bodyPr wrap="square" lIns="0" tIns="0" rIns="0" bIns="0" rtlCol="0"/>
              <a:lstStyle/>
              <a:p>
                <a:endParaRPr sz="1000"/>
              </a:p>
            </p:txBody>
          </p:sp>
          <p:sp>
            <p:nvSpPr>
              <p:cNvPr id="28" name="object 51">
                <a:extLst>
                  <a:ext uri="{FF2B5EF4-FFF2-40B4-BE49-F238E27FC236}">
                    <a16:creationId xmlns:a16="http://schemas.microsoft.com/office/drawing/2014/main" id="{22B87CE0-C1F1-4BBD-9DA1-142ABB5F1FA1}"/>
                  </a:ext>
                </a:extLst>
              </p:cNvPr>
              <p:cNvSpPr/>
              <p:nvPr/>
            </p:nvSpPr>
            <p:spPr>
              <a:xfrm>
                <a:off x="5941326" y="2095334"/>
                <a:ext cx="1041400" cy="33020"/>
              </a:xfrm>
              <a:custGeom>
                <a:avLst/>
                <a:gdLst/>
                <a:ahLst/>
                <a:cxnLst/>
                <a:rect l="l" t="t" r="r" b="b"/>
                <a:pathLst>
                  <a:path w="1041400" h="33019">
                    <a:moveTo>
                      <a:pt x="1040790" y="0"/>
                    </a:moveTo>
                    <a:lnTo>
                      <a:pt x="0" y="0"/>
                    </a:lnTo>
                    <a:lnTo>
                      <a:pt x="0" y="32677"/>
                    </a:lnTo>
                    <a:lnTo>
                      <a:pt x="1040790" y="32677"/>
                    </a:lnTo>
                    <a:lnTo>
                      <a:pt x="1040790" y="0"/>
                    </a:lnTo>
                    <a:close/>
                  </a:path>
                </a:pathLst>
              </a:custGeom>
              <a:solidFill>
                <a:srgbClr val="DB5F45"/>
              </a:solidFill>
            </p:spPr>
            <p:txBody>
              <a:bodyPr wrap="square" lIns="0" tIns="0" rIns="0" bIns="0" rtlCol="0"/>
              <a:lstStyle/>
              <a:p>
                <a:endParaRPr sz="1000"/>
              </a:p>
            </p:txBody>
          </p:sp>
          <p:sp>
            <p:nvSpPr>
              <p:cNvPr id="29" name="object 52">
                <a:extLst>
                  <a:ext uri="{FF2B5EF4-FFF2-40B4-BE49-F238E27FC236}">
                    <a16:creationId xmlns:a16="http://schemas.microsoft.com/office/drawing/2014/main" id="{6F7F1B08-ED04-49A3-B213-7B28E639C395}"/>
                  </a:ext>
                </a:extLst>
              </p:cNvPr>
              <p:cNvSpPr/>
              <p:nvPr/>
            </p:nvSpPr>
            <p:spPr>
              <a:xfrm>
                <a:off x="5941326" y="2095334"/>
                <a:ext cx="1041400" cy="33020"/>
              </a:xfrm>
              <a:custGeom>
                <a:avLst/>
                <a:gdLst/>
                <a:ahLst/>
                <a:cxnLst/>
                <a:rect l="l" t="t" r="r" b="b"/>
                <a:pathLst>
                  <a:path w="1041400" h="33019">
                    <a:moveTo>
                      <a:pt x="1040790" y="0"/>
                    </a:moveTo>
                    <a:lnTo>
                      <a:pt x="0" y="0"/>
                    </a:lnTo>
                    <a:lnTo>
                      <a:pt x="0" y="32677"/>
                    </a:lnTo>
                    <a:lnTo>
                      <a:pt x="1040790" y="32677"/>
                    </a:lnTo>
                    <a:lnTo>
                      <a:pt x="1040790" y="0"/>
                    </a:lnTo>
                    <a:close/>
                  </a:path>
                </a:pathLst>
              </a:custGeom>
              <a:ln w="4444">
                <a:solidFill>
                  <a:srgbClr val="231F20"/>
                </a:solidFill>
              </a:ln>
            </p:spPr>
            <p:txBody>
              <a:bodyPr wrap="square" lIns="0" tIns="0" rIns="0" bIns="0" rtlCol="0"/>
              <a:lstStyle/>
              <a:p>
                <a:endParaRPr sz="1000"/>
              </a:p>
            </p:txBody>
          </p:sp>
          <p:sp>
            <p:nvSpPr>
              <p:cNvPr id="30" name="object 53">
                <a:extLst>
                  <a:ext uri="{FF2B5EF4-FFF2-40B4-BE49-F238E27FC236}">
                    <a16:creationId xmlns:a16="http://schemas.microsoft.com/office/drawing/2014/main" id="{BB1C32BA-A54C-49FA-949C-9105B04BB8A6}"/>
                  </a:ext>
                </a:extLst>
              </p:cNvPr>
              <p:cNvSpPr/>
              <p:nvPr/>
            </p:nvSpPr>
            <p:spPr>
              <a:xfrm>
                <a:off x="5959182" y="2070811"/>
                <a:ext cx="33020" cy="81915"/>
              </a:xfrm>
              <a:custGeom>
                <a:avLst/>
                <a:gdLst/>
                <a:ahLst/>
                <a:cxnLst/>
                <a:rect l="l" t="t" r="r" b="b"/>
                <a:pathLst>
                  <a:path w="33020" h="81914">
                    <a:moveTo>
                      <a:pt x="32677" y="0"/>
                    </a:moveTo>
                    <a:lnTo>
                      <a:pt x="0" y="0"/>
                    </a:lnTo>
                    <a:lnTo>
                      <a:pt x="0" y="81711"/>
                    </a:lnTo>
                    <a:lnTo>
                      <a:pt x="32677" y="81711"/>
                    </a:lnTo>
                    <a:lnTo>
                      <a:pt x="32677" y="0"/>
                    </a:lnTo>
                    <a:close/>
                  </a:path>
                </a:pathLst>
              </a:custGeom>
              <a:solidFill>
                <a:srgbClr val="DB5F45"/>
              </a:solidFill>
            </p:spPr>
            <p:txBody>
              <a:bodyPr wrap="square" lIns="0" tIns="0" rIns="0" bIns="0" rtlCol="0"/>
              <a:lstStyle/>
              <a:p>
                <a:endParaRPr sz="1000"/>
              </a:p>
            </p:txBody>
          </p:sp>
          <p:sp>
            <p:nvSpPr>
              <p:cNvPr id="31" name="object 54">
                <a:extLst>
                  <a:ext uri="{FF2B5EF4-FFF2-40B4-BE49-F238E27FC236}">
                    <a16:creationId xmlns:a16="http://schemas.microsoft.com/office/drawing/2014/main" id="{E46AED34-BC1E-4CA4-8027-1C0F4733FA09}"/>
                  </a:ext>
                </a:extLst>
              </p:cNvPr>
              <p:cNvSpPr/>
              <p:nvPr/>
            </p:nvSpPr>
            <p:spPr>
              <a:xfrm>
                <a:off x="5959182" y="2070811"/>
                <a:ext cx="33020" cy="81915"/>
              </a:xfrm>
              <a:custGeom>
                <a:avLst/>
                <a:gdLst/>
                <a:ahLst/>
                <a:cxnLst/>
                <a:rect l="l" t="t" r="r" b="b"/>
                <a:pathLst>
                  <a:path w="33020" h="81914">
                    <a:moveTo>
                      <a:pt x="32677" y="0"/>
                    </a:moveTo>
                    <a:lnTo>
                      <a:pt x="0" y="0"/>
                    </a:lnTo>
                    <a:lnTo>
                      <a:pt x="0" y="81711"/>
                    </a:lnTo>
                    <a:lnTo>
                      <a:pt x="32677" y="81711"/>
                    </a:lnTo>
                    <a:lnTo>
                      <a:pt x="32677" y="0"/>
                    </a:lnTo>
                    <a:close/>
                  </a:path>
                </a:pathLst>
              </a:custGeom>
              <a:ln w="4445">
                <a:solidFill>
                  <a:srgbClr val="231F20"/>
                </a:solidFill>
              </a:ln>
            </p:spPr>
            <p:txBody>
              <a:bodyPr wrap="square" lIns="0" tIns="0" rIns="0" bIns="0" rtlCol="0"/>
              <a:lstStyle/>
              <a:p>
                <a:endParaRPr sz="1000"/>
              </a:p>
            </p:txBody>
          </p:sp>
          <p:sp>
            <p:nvSpPr>
              <p:cNvPr id="32" name="object 55">
                <a:extLst>
                  <a:ext uri="{FF2B5EF4-FFF2-40B4-BE49-F238E27FC236}">
                    <a16:creationId xmlns:a16="http://schemas.microsoft.com/office/drawing/2014/main" id="{7DD71B6E-1649-4F21-B00B-2A2D538D93D0}"/>
                  </a:ext>
                </a:extLst>
              </p:cNvPr>
              <p:cNvSpPr/>
              <p:nvPr/>
            </p:nvSpPr>
            <p:spPr>
              <a:xfrm>
                <a:off x="6931596" y="2070811"/>
                <a:ext cx="33020" cy="81915"/>
              </a:xfrm>
              <a:custGeom>
                <a:avLst/>
                <a:gdLst/>
                <a:ahLst/>
                <a:cxnLst/>
                <a:rect l="l" t="t" r="r" b="b"/>
                <a:pathLst>
                  <a:path w="33020" h="81914">
                    <a:moveTo>
                      <a:pt x="32677" y="0"/>
                    </a:moveTo>
                    <a:lnTo>
                      <a:pt x="0" y="0"/>
                    </a:lnTo>
                    <a:lnTo>
                      <a:pt x="0" y="81711"/>
                    </a:lnTo>
                    <a:lnTo>
                      <a:pt x="32677" y="81711"/>
                    </a:lnTo>
                    <a:lnTo>
                      <a:pt x="32677" y="0"/>
                    </a:lnTo>
                    <a:close/>
                  </a:path>
                </a:pathLst>
              </a:custGeom>
              <a:solidFill>
                <a:srgbClr val="DB5F45"/>
              </a:solidFill>
            </p:spPr>
            <p:txBody>
              <a:bodyPr wrap="square" lIns="0" tIns="0" rIns="0" bIns="0" rtlCol="0"/>
              <a:lstStyle/>
              <a:p>
                <a:endParaRPr sz="1000"/>
              </a:p>
            </p:txBody>
          </p:sp>
          <p:sp>
            <p:nvSpPr>
              <p:cNvPr id="33" name="object 56">
                <a:extLst>
                  <a:ext uri="{FF2B5EF4-FFF2-40B4-BE49-F238E27FC236}">
                    <a16:creationId xmlns:a16="http://schemas.microsoft.com/office/drawing/2014/main" id="{5DB45FC6-81D4-489F-9236-242451127C2A}"/>
                  </a:ext>
                </a:extLst>
              </p:cNvPr>
              <p:cNvSpPr/>
              <p:nvPr/>
            </p:nvSpPr>
            <p:spPr>
              <a:xfrm>
                <a:off x="6931596" y="2070811"/>
                <a:ext cx="33020" cy="81915"/>
              </a:xfrm>
              <a:custGeom>
                <a:avLst/>
                <a:gdLst/>
                <a:ahLst/>
                <a:cxnLst/>
                <a:rect l="l" t="t" r="r" b="b"/>
                <a:pathLst>
                  <a:path w="33020" h="81914">
                    <a:moveTo>
                      <a:pt x="0" y="0"/>
                    </a:moveTo>
                    <a:lnTo>
                      <a:pt x="32677" y="0"/>
                    </a:lnTo>
                    <a:lnTo>
                      <a:pt x="32677" y="81711"/>
                    </a:lnTo>
                    <a:lnTo>
                      <a:pt x="0" y="81711"/>
                    </a:lnTo>
                    <a:lnTo>
                      <a:pt x="0" y="0"/>
                    </a:lnTo>
                    <a:close/>
                  </a:path>
                </a:pathLst>
              </a:custGeom>
              <a:ln w="4445">
                <a:solidFill>
                  <a:srgbClr val="231F20"/>
                </a:solidFill>
              </a:ln>
            </p:spPr>
            <p:txBody>
              <a:bodyPr wrap="square" lIns="0" tIns="0" rIns="0" bIns="0" rtlCol="0"/>
              <a:lstStyle/>
              <a:p>
                <a:endParaRPr sz="1000"/>
              </a:p>
            </p:txBody>
          </p:sp>
          <p:sp>
            <p:nvSpPr>
              <p:cNvPr id="34" name="object 57">
                <a:extLst>
                  <a:ext uri="{FF2B5EF4-FFF2-40B4-BE49-F238E27FC236}">
                    <a16:creationId xmlns:a16="http://schemas.microsoft.com/office/drawing/2014/main" id="{045F0B9E-A2AC-4004-B278-5E0E0ECE3F80}"/>
                  </a:ext>
                </a:extLst>
              </p:cNvPr>
              <p:cNvSpPr/>
              <p:nvPr/>
            </p:nvSpPr>
            <p:spPr>
              <a:xfrm>
                <a:off x="5887260" y="2757393"/>
                <a:ext cx="344805" cy="195580"/>
              </a:xfrm>
              <a:custGeom>
                <a:avLst/>
                <a:gdLst/>
                <a:ahLst/>
                <a:cxnLst/>
                <a:rect l="l" t="t" r="r" b="b"/>
                <a:pathLst>
                  <a:path w="344804" h="195580">
                    <a:moveTo>
                      <a:pt x="19850" y="0"/>
                    </a:moveTo>
                    <a:lnTo>
                      <a:pt x="0" y="23215"/>
                    </a:lnTo>
                    <a:lnTo>
                      <a:pt x="324472" y="195173"/>
                    </a:lnTo>
                    <a:lnTo>
                      <a:pt x="344322" y="171957"/>
                    </a:lnTo>
                    <a:lnTo>
                      <a:pt x="19850" y="0"/>
                    </a:lnTo>
                    <a:close/>
                  </a:path>
                </a:pathLst>
              </a:custGeom>
              <a:solidFill>
                <a:srgbClr val="E0BC8A"/>
              </a:solidFill>
            </p:spPr>
            <p:txBody>
              <a:bodyPr wrap="square" lIns="0" tIns="0" rIns="0" bIns="0" rtlCol="0"/>
              <a:lstStyle/>
              <a:p>
                <a:endParaRPr sz="1000"/>
              </a:p>
            </p:txBody>
          </p:sp>
          <p:sp>
            <p:nvSpPr>
              <p:cNvPr id="35" name="object 58">
                <a:extLst>
                  <a:ext uri="{FF2B5EF4-FFF2-40B4-BE49-F238E27FC236}">
                    <a16:creationId xmlns:a16="http://schemas.microsoft.com/office/drawing/2014/main" id="{966412F7-FD93-442F-A398-123ADA6208AF}"/>
                  </a:ext>
                </a:extLst>
              </p:cNvPr>
              <p:cNvSpPr/>
              <p:nvPr/>
            </p:nvSpPr>
            <p:spPr>
              <a:xfrm>
                <a:off x="5887260" y="2757393"/>
                <a:ext cx="344805" cy="195580"/>
              </a:xfrm>
              <a:custGeom>
                <a:avLst/>
                <a:gdLst/>
                <a:ahLst/>
                <a:cxnLst/>
                <a:rect l="l" t="t" r="r" b="b"/>
                <a:pathLst>
                  <a:path w="344804" h="195580">
                    <a:moveTo>
                      <a:pt x="0" y="23215"/>
                    </a:moveTo>
                    <a:lnTo>
                      <a:pt x="19850" y="0"/>
                    </a:lnTo>
                    <a:lnTo>
                      <a:pt x="344322" y="171957"/>
                    </a:lnTo>
                    <a:lnTo>
                      <a:pt x="324472" y="195173"/>
                    </a:lnTo>
                    <a:lnTo>
                      <a:pt x="0" y="23215"/>
                    </a:lnTo>
                    <a:close/>
                  </a:path>
                </a:pathLst>
              </a:custGeom>
              <a:ln w="4445">
                <a:solidFill>
                  <a:srgbClr val="231F20"/>
                </a:solidFill>
              </a:ln>
            </p:spPr>
            <p:txBody>
              <a:bodyPr wrap="square" lIns="0" tIns="0" rIns="0" bIns="0" rtlCol="0"/>
              <a:lstStyle/>
              <a:p>
                <a:endParaRPr sz="1000"/>
              </a:p>
            </p:txBody>
          </p:sp>
          <p:sp>
            <p:nvSpPr>
              <p:cNvPr id="36" name="object 59">
                <a:extLst>
                  <a:ext uri="{FF2B5EF4-FFF2-40B4-BE49-F238E27FC236}">
                    <a16:creationId xmlns:a16="http://schemas.microsoft.com/office/drawing/2014/main" id="{DBEF7575-EC63-44DE-B5D8-8AEF54D9F9E0}"/>
                  </a:ext>
                </a:extLst>
              </p:cNvPr>
              <p:cNvSpPr/>
              <p:nvPr/>
            </p:nvSpPr>
            <p:spPr>
              <a:xfrm>
                <a:off x="6207384" y="2441518"/>
                <a:ext cx="258445" cy="509905"/>
              </a:xfrm>
              <a:custGeom>
                <a:avLst/>
                <a:gdLst/>
                <a:ahLst/>
                <a:cxnLst/>
                <a:rect l="l" t="t" r="r" b="b"/>
                <a:pathLst>
                  <a:path w="258445" h="509905">
                    <a:moveTo>
                      <a:pt x="230657" y="0"/>
                    </a:moveTo>
                    <a:lnTo>
                      <a:pt x="0" y="497230"/>
                    </a:lnTo>
                    <a:lnTo>
                      <a:pt x="27774" y="509879"/>
                    </a:lnTo>
                    <a:lnTo>
                      <a:pt x="258432" y="12636"/>
                    </a:lnTo>
                    <a:lnTo>
                      <a:pt x="230657" y="0"/>
                    </a:lnTo>
                    <a:close/>
                  </a:path>
                </a:pathLst>
              </a:custGeom>
              <a:solidFill>
                <a:srgbClr val="E0BC8A"/>
              </a:solidFill>
            </p:spPr>
            <p:txBody>
              <a:bodyPr wrap="square" lIns="0" tIns="0" rIns="0" bIns="0" rtlCol="0"/>
              <a:lstStyle/>
              <a:p>
                <a:endParaRPr sz="1000"/>
              </a:p>
            </p:txBody>
          </p:sp>
          <p:sp>
            <p:nvSpPr>
              <p:cNvPr id="37" name="object 60">
                <a:extLst>
                  <a:ext uri="{FF2B5EF4-FFF2-40B4-BE49-F238E27FC236}">
                    <a16:creationId xmlns:a16="http://schemas.microsoft.com/office/drawing/2014/main" id="{17177945-AA31-47EB-B8D9-BC87204C0032}"/>
                  </a:ext>
                </a:extLst>
              </p:cNvPr>
              <p:cNvSpPr/>
              <p:nvPr/>
            </p:nvSpPr>
            <p:spPr>
              <a:xfrm>
                <a:off x="6207384" y="2441518"/>
                <a:ext cx="258445" cy="509905"/>
              </a:xfrm>
              <a:custGeom>
                <a:avLst/>
                <a:gdLst/>
                <a:ahLst/>
                <a:cxnLst/>
                <a:rect l="l" t="t" r="r" b="b"/>
                <a:pathLst>
                  <a:path w="258445" h="509905">
                    <a:moveTo>
                      <a:pt x="258432" y="12636"/>
                    </a:moveTo>
                    <a:lnTo>
                      <a:pt x="230657" y="0"/>
                    </a:lnTo>
                    <a:lnTo>
                      <a:pt x="0" y="497230"/>
                    </a:lnTo>
                    <a:lnTo>
                      <a:pt x="27774" y="509879"/>
                    </a:lnTo>
                    <a:lnTo>
                      <a:pt x="258432" y="12636"/>
                    </a:lnTo>
                    <a:close/>
                  </a:path>
                </a:pathLst>
              </a:custGeom>
              <a:ln w="4445">
                <a:solidFill>
                  <a:srgbClr val="231F20"/>
                </a:solidFill>
              </a:ln>
            </p:spPr>
            <p:txBody>
              <a:bodyPr wrap="square" lIns="0" tIns="0" rIns="0" bIns="0" rtlCol="0"/>
              <a:lstStyle/>
              <a:p>
                <a:endParaRPr sz="1000"/>
              </a:p>
            </p:txBody>
          </p:sp>
          <p:sp>
            <p:nvSpPr>
              <p:cNvPr id="38" name="object 61">
                <a:extLst>
                  <a:ext uri="{FF2B5EF4-FFF2-40B4-BE49-F238E27FC236}">
                    <a16:creationId xmlns:a16="http://schemas.microsoft.com/office/drawing/2014/main" id="{ADC351A7-FF2E-448E-8623-4AD755E3831A}"/>
                  </a:ext>
                </a:extLst>
              </p:cNvPr>
              <p:cNvSpPr/>
              <p:nvPr/>
            </p:nvSpPr>
            <p:spPr>
              <a:xfrm>
                <a:off x="6124205" y="2618252"/>
                <a:ext cx="115570" cy="327025"/>
              </a:xfrm>
              <a:custGeom>
                <a:avLst/>
                <a:gdLst/>
                <a:ahLst/>
                <a:cxnLst/>
                <a:rect l="l" t="t" r="r" b="b"/>
                <a:pathLst>
                  <a:path w="115570" h="327025">
                    <a:moveTo>
                      <a:pt x="30518" y="0"/>
                    </a:moveTo>
                    <a:lnTo>
                      <a:pt x="0" y="1003"/>
                    </a:lnTo>
                    <a:lnTo>
                      <a:pt x="84620" y="326936"/>
                    </a:lnTo>
                    <a:lnTo>
                      <a:pt x="115138" y="325920"/>
                    </a:lnTo>
                    <a:lnTo>
                      <a:pt x="30518" y="0"/>
                    </a:lnTo>
                    <a:close/>
                  </a:path>
                </a:pathLst>
              </a:custGeom>
              <a:solidFill>
                <a:srgbClr val="E0BC8A"/>
              </a:solidFill>
            </p:spPr>
            <p:txBody>
              <a:bodyPr wrap="square" lIns="0" tIns="0" rIns="0" bIns="0" rtlCol="0"/>
              <a:lstStyle/>
              <a:p>
                <a:endParaRPr sz="1000"/>
              </a:p>
            </p:txBody>
          </p:sp>
          <p:sp>
            <p:nvSpPr>
              <p:cNvPr id="39" name="object 62">
                <a:extLst>
                  <a:ext uri="{FF2B5EF4-FFF2-40B4-BE49-F238E27FC236}">
                    <a16:creationId xmlns:a16="http://schemas.microsoft.com/office/drawing/2014/main" id="{47BBF115-D24A-4F68-B27D-B3D49AD7B8C9}"/>
                  </a:ext>
                </a:extLst>
              </p:cNvPr>
              <p:cNvSpPr/>
              <p:nvPr/>
            </p:nvSpPr>
            <p:spPr>
              <a:xfrm>
                <a:off x="6124205" y="2618252"/>
                <a:ext cx="115570" cy="327025"/>
              </a:xfrm>
              <a:custGeom>
                <a:avLst/>
                <a:gdLst/>
                <a:ahLst/>
                <a:cxnLst/>
                <a:rect l="l" t="t" r="r" b="b"/>
                <a:pathLst>
                  <a:path w="115570" h="327025">
                    <a:moveTo>
                      <a:pt x="0" y="1003"/>
                    </a:moveTo>
                    <a:lnTo>
                      <a:pt x="30518" y="0"/>
                    </a:lnTo>
                    <a:lnTo>
                      <a:pt x="115138" y="325920"/>
                    </a:lnTo>
                    <a:lnTo>
                      <a:pt x="84620" y="326936"/>
                    </a:lnTo>
                    <a:lnTo>
                      <a:pt x="0" y="1003"/>
                    </a:lnTo>
                    <a:close/>
                  </a:path>
                </a:pathLst>
              </a:custGeom>
              <a:ln w="4445">
                <a:solidFill>
                  <a:srgbClr val="231F20"/>
                </a:solidFill>
              </a:ln>
            </p:spPr>
            <p:txBody>
              <a:bodyPr wrap="square" lIns="0" tIns="0" rIns="0" bIns="0" rtlCol="0"/>
              <a:lstStyle/>
              <a:p>
                <a:endParaRPr sz="1000"/>
              </a:p>
            </p:txBody>
          </p:sp>
          <p:sp>
            <p:nvSpPr>
              <p:cNvPr id="40" name="object 63">
                <a:extLst>
                  <a:ext uri="{FF2B5EF4-FFF2-40B4-BE49-F238E27FC236}">
                    <a16:creationId xmlns:a16="http://schemas.microsoft.com/office/drawing/2014/main" id="{43FE4212-65B6-4C21-A612-1C027397AC72}"/>
                  </a:ext>
                </a:extLst>
              </p:cNvPr>
              <p:cNvSpPr/>
              <p:nvPr/>
            </p:nvSpPr>
            <p:spPr>
              <a:xfrm>
                <a:off x="6702571" y="2757393"/>
                <a:ext cx="344805" cy="195580"/>
              </a:xfrm>
              <a:custGeom>
                <a:avLst/>
                <a:gdLst/>
                <a:ahLst/>
                <a:cxnLst/>
                <a:rect l="l" t="t" r="r" b="b"/>
                <a:pathLst>
                  <a:path w="344804" h="195580">
                    <a:moveTo>
                      <a:pt x="324459" y="0"/>
                    </a:moveTo>
                    <a:lnTo>
                      <a:pt x="0" y="171957"/>
                    </a:lnTo>
                    <a:lnTo>
                      <a:pt x="19888" y="195173"/>
                    </a:lnTo>
                    <a:lnTo>
                      <a:pt x="344322" y="23215"/>
                    </a:lnTo>
                    <a:lnTo>
                      <a:pt x="324459" y="0"/>
                    </a:lnTo>
                    <a:close/>
                  </a:path>
                </a:pathLst>
              </a:custGeom>
              <a:solidFill>
                <a:srgbClr val="E0BC8A"/>
              </a:solidFill>
            </p:spPr>
            <p:txBody>
              <a:bodyPr wrap="square" lIns="0" tIns="0" rIns="0" bIns="0" rtlCol="0"/>
              <a:lstStyle/>
              <a:p>
                <a:endParaRPr sz="1000"/>
              </a:p>
            </p:txBody>
          </p:sp>
          <p:sp>
            <p:nvSpPr>
              <p:cNvPr id="41" name="object 64">
                <a:extLst>
                  <a:ext uri="{FF2B5EF4-FFF2-40B4-BE49-F238E27FC236}">
                    <a16:creationId xmlns:a16="http://schemas.microsoft.com/office/drawing/2014/main" id="{B7A31544-D754-42C4-A1AF-14F3F227163D}"/>
                  </a:ext>
                </a:extLst>
              </p:cNvPr>
              <p:cNvSpPr/>
              <p:nvPr/>
            </p:nvSpPr>
            <p:spPr>
              <a:xfrm>
                <a:off x="6702571" y="2757393"/>
                <a:ext cx="344805" cy="195580"/>
              </a:xfrm>
              <a:custGeom>
                <a:avLst/>
                <a:gdLst/>
                <a:ahLst/>
                <a:cxnLst/>
                <a:rect l="l" t="t" r="r" b="b"/>
                <a:pathLst>
                  <a:path w="344804" h="195580">
                    <a:moveTo>
                      <a:pt x="344322" y="23215"/>
                    </a:moveTo>
                    <a:lnTo>
                      <a:pt x="324459" y="0"/>
                    </a:lnTo>
                    <a:lnTo>
                      <a:pt x="0" y="171957"/>
                    </a:lnTo>
                    <a:lnTo>
                      <a:pt x="19888" y="195173"/>
                    </a:lnTo>
                    <a:lnTo>
                      <a:pt x="344322" y="23215"/>
                    </a:lnTo>
                    <a:close/>
                  </a:path>
                </a:pathLst>
              </a:custGeom>
              <a:ln w="4445">
                <a:solidFill>
                  <a:srgbClr val="231F20"/>
                </a:solidFill>
              </a:ln>
            </p:spPr>
            <p:txBody>
              <a:bodyPr wrap="square" lIns="0" tIns="0" rIns="0" bIns="0" rtlCol="0"/>
              <a:lstStyle/>
              <a:p>
                <a:endParaRPr sz="1000"/>
              </a:p>
            </p:txBody>
          </p:sp>
          <p:sp>
            <p:nvSpPr>
              <p:cNvPr id="42" name="object 65">
                <a:extLst>
                  <a:ext uri="{FF2B5EF4-FFF2-40B4-BE49-F238E27FC236}">
                    <a16:creationId xmlns:a16="http://schemas.microsoft.com/office/drawing/2014/main" id="{37A6286D-01A2-4222-A7FD-99FA40F8CB03}"/>
                  </a:ext>
                </a:extLst>
              </p:cNvPr>
              <p:cNvSpPr/>
              <p:nvPr/>
            </p:nvSpPr>
            <p:spPr>
              <a:xfrm>
                <a:off x="6468334" y="2441518"/>
                <a:ext cx="258445" cy="509905"/>
              </a:xfrm>
              <a:custGeom>
                <a:avLst/>
                <a:gdLst/>
                <a:ahLst/>
                <a:cxnLst/>
                <a:rect l="l" t="t" r="r" b="b"/>
                <a:pathLst>
                  <a:path w="258445" h="509905">
                    <a:moveTo>
                      <a:pt x="27800" y="0"/>
                    </a:moveTo>
                    <a:lnTo>
                      <a:pt x="0" y="12636"/>
                    </a:lnTo>
                    <a:lnTo>
                      <a:pt x="230657" y="509879"/>
                    </a:lnTo>
                    <a:lnTo>
                      <a:pt x="258432" y="497230"/>
                    </a:lnTo>
                    <a:lnTo>
                      <a:pt x="27800" y="0"/>
                    </a:lnTo>
                    <a:close/>
                  </a:path>
                </a:pathLst>
              </a:custGeom>
              <a:solidFill>
                <a:srgbClr val="E0BC8A"/>
              </a:solidFill>
            </p:spPr>
            <p:txBody>
              <a:bodyPr wrap="square" lIns="0" tIns="0" rIns="0" bIns="0" rtlCol="0"/>
              <a:lstStyle/>
              <a:p>
                <a:endParaRPr sz="1000"/>
              </a:p>
            </p:txBody>
          </p:sp>
          <p:sp>
            <p:nvSpPr>
              <p:cNvPr id="43" name="object 66">
                <a:extLst>
                  <a:ext uri="{FF2B5EF4-FFF2-40B4-BE49-F238E27FC236}">
                    <a16:creationId xmlns:a16="http://schemas.microsoft.com/office/drawing/2014/main" id="{21D64C43-DE64-4C0F-B290-49DDB1A7143F}"/>
                  </a:ext>
                </a:extLst>
              </p:cNvPr>
              <p:cNvSpPr/>
              <p:nvPr/>
            </p:nvSpPr>
            <p:spPr>
              <a:xfrm>
                <a:off x="6468334" y="2441518"/>
                <a:ext cx="258445" cy="509905"/>
              </a:xfrm>
              <a:custGeom>
                <a:avLst/>
                <a:gdLst/>
                <a:ahLst/>
                <a:cxnLst/>
                <a:rect l="l" t="t" r="r" b="b"/>
                <a:pathLst>
                  <a:path w="258445" h="509905">
                    <a:moveTo>
                      <a:pt x="0" y="12636"/>
                    </a:moveTo>
                    <a:lnTo>
                      <a:pt x="27800" y="0"/>
                    </a:lnTo>
                    <a:lnTo>
                      <a:pt x="258432" y="497230"/>
                    </a:lnTo>
                    <a:lnTo>
                      <a:pt x="230657" y="509879"/>
                    </a:lnTo>
                    <a:lnTo>
                      <a:pt x="0" y="12636"/>
                    </a:lnTo>
                    <a:close/>
                  </a:path>
                </a:pathLst>
              </a:custGeom>
              <a:ln w="4445">
                <a:solidFill>
                  <a:srgbClr val="231F20"/>
                </a:solidFill>
              </a:ln>
            </p:spPr>
            <p:txBody>
              <a:bodyPr wrap="square" lIns="0" tIns="0" rIns="0" bIns="0" rtlCol="0"/>
              <a:lstStyle/>
              <a:p>
                <a:endParaRPr sz="1000"/>
              </a:p>
            </p:txBody>
          </p:sp>
          <p:sp>
            <p:nvSpPr>
              <p:cNvPr id="44" name="object 67">
                <a:extLst>
                  <a:ext uri="{FF2B5EF4-FFF2-40B4-BE49-F238E27FC236}">
                    <a16:creationId xmlns:a16="http://schemas.microsoft.com/office/drawing/2014/main" id="{5E667B1A-BF72-475D-8406-67CEE625B29F}"/>
                  </a:ext>
                </a:extLst>
              </p:cNvPr>
              <p:cNvSpPr/>
              <p:nvPr/>
            </p:nvSpPr>
            <p:spPr>
              <a:xfrm>
                <a:off x="6694810" y="2618252"/>
                <a:ext cx="115570" cy="327025"/>
              </a:xfrm>
              <a:custGeom>
                <a:avLst/>
                <a:gdLst/>
                <a:ahLst/>
                <a:cxnLst/>
                <a:rect l="l" t="t" r="r" b="b"/>
                <a:pathLst>
                  <a:path w="115570" h="327025">
                    <a:moveTo>
                      <a:pt x="84620" y="0"/>
                    </a:moveTo>
                    <a:lnTo>
                      <a:pt x="0" y="325920"/>
                    </a:lnTo>
                    <a:lnTo>
                      <a:pt x="30556" y="326936"/>
                    </a:lnTo>
                    <a:lnTo>
                      <a:pt x="115138" y="1003"/>
                    </a:lnTo>
                    <a:lnTo>
                      <a:pt x="84620" y="0"/>
                    </a:lnTo>
                    <a:close/>
                  </a:path>
                </a:pathLst>
              </a:custGeom>
              <a:solidFill>
                <a:srgbClr val="E0BC8A"/>
              </a:solidFill>
            </p:spPr>
            <p:txBody>
              <a:bodyPr wrap="square" lIns="0" tIns="0" rIns="0" bIns="0" rtlCol="0"/>
              <a:lstStyle/>
              <a:p>
                <a:endParaRPr sz="1000"/>
              </a:p>
            </p:txBody>
          </p:sp>
          <p:sp>
            <p:nvSpPr>
              <p:cNvPr id="45" name="object 68">
                <a:extLst>
                  <a:ext uri="{FF2B5EF4-FFF2-40B4-BE49-F238E27FC236}">
                    <a16:creationId xmlns:a16="http://schemas.microsoft.com/office/drawing/2014/main" id="{C042C7C1-7839-4FE2-8DB6-836FE257EECD}"/>
                  </a:ext>
                </a:extLst>
              </p:cNvPr>
              <p:cNvSpPr/>
              <p:nvPr/>
            </p:nvSpPr>
            <p:spPr>
              <a:xfrm>
                <a:off x="6694810" y="2618252"/>
                <a:ext cx="115570" cy="327025"/>
              </a:xfrm>
              <a:custGeom>
                <a:avLst/>
                <a:gdLst/>
                <a:ahLst/>
                <a:cxnLst/>
                <a:rect l="l" t="t" r="r" b="b"/>
                <a:pathLst>
                  <a:path w="115570" h="327025">
                    <a:moveTo>
                      <a:pt x="115138" y="1003"/>
                    </a:moveTo>
                    <a:lnTo>
                      <a:pt x="84620" y="0"/>
                    </a:lnTo>
                    <a:lnTo>
                      <a:pt x="0" y="325920"/>
                    </a:lnTo>
                    <a:lnTo>
                      <a:pt x="30556" y="326936"/>
                    </a:lnTo>
                    <a:lnTo>
                      <a:pt x="115138" y="1003"/>
                    </a:lnTo>
                    <a:close/>
                  </a:path>
                </a:pathLst>
              </a:custGeom>
              <a:ln w="4445">
                <a:solidFill>
                  <a:srgbClr val="231F20"/>
                </a:solidFill>
              </a:ln>
            </p:spPr>
            <p:txBody>
              <a:bodyPr wrap="square" lIns="0" tIns="0" rIns="0" bIns="0" rtlCol="0"/>
              <a:lstStyle/>
              <a:p>
                <a:endParaRPr sz="1000"/>
              </a:p>
            </p:txBody>
          </p:sp>
          <p:sp>
            <p:nvSpPr>
              <p:cNvPr id="46" name="object 69">
                <a:extLst>
                  <a:ext uri="{FF2B5EF4-FFF2-40B4-BE49-F238E27FC236}">
                    <a16:creationId xmlns:a16="http://schemas.microsoft.com/office/drawing/2014/main" id="{C6806313-5953-4C3C-92E3-FCA24B74091E}"/>
                  </a:ext>
                </a:extLst>
              </p:cNvPr>
              <p:cNvSpPr/>
              <p:nvPr/>
            </p:nvSpPr>
            <p:spPr>
              <a:xfrm>
                <a:off x="5593435" y="2924632"/>
                <a:ext cx="1753870" cy="37465"/>
              </a:xfrm>
              <a:custGeom>
                <a:avLst/>
                <a:gdLst/>
                <a:ahLst/>
                <a:cxnLst/>
                <a:rect l="l" t="t" r="r" b="b"/>
                <a:pathLst>
                  <a:path w="1753870" h="37464">
                    <a:moveTo>
                      <a:pt x="1753844" y="0"/>
                    </a:moveTo>
                    <a:lnTo>
                      <a:pt x="0" y="0"/>
                    </a:lnTo>
                    <a:lnTo>
                      <a:pt x="0" y="36969"/>
                    </a:lnTo>
                    <a:lnTo>
                      <a:pt x="1753844" y="36969"/>
                    </a:lnTo>
                    <a:lnTo>
                      <a:pt x="1753844" y="0"/>
                    </a:lnTo>
                    <a:close/>
                  </a:path>
                </a:pathLst>
              </a:custGeom>
              <a:solidFill>
                <a:srgbClr val="E0BC8A"/>
              </a:solidFill>
            </p:spPr>
            <p:txBody>
              <a:bodyPr wrap="square" lIns="0" tIns="0" rIns="0" bIns="0" rtlCol="0"/>
              <a:lstStyle/>
              <a:p>
                <a:endParaRPr sz="1000"/>
              </a:p>
            </p:txBody>
          </p:sp>
          <p:sp>
            <p:nvSpPr>
              <p:cNvPr id="47" name="object 70">
                <a:extLst>
                  <a:ext uri="{FF2B5EF4-FFF2-40B4-BE49-F238E27FC236}">
                    <a16:creationId xmlns:a16="http://schemas.microsoft.com/office/drawing/2014/main" id="{85957BD0-2253-47CD-A8D0-42A9712C6B33}"/>
                  </a:ext>
                </a:extLst>
              </p:cNvPr>
              <p:cNvSpPr/>
              <p:nvPr/>
            </p:nvSpPr>
            <p:spPr>
              <a:xfrm>
                <a:off x="5593435" y="2924632"/>
                <a:ext cx="1753870" cy="37465"/>
              </a:xfrm>
              <a:custGeom>
                <a:avLst/>
                <a:gdLst/>
                <a:ahLst/>
                <a:cxnLst/>
                <a:rect l="l" t="t" r="r" b="b"/>
                <a:pathLst>
                  <a:path w="1753870" h="37464">
                    <a:moveTo>
                      <a:pt x="1753844" y="36969"/>
                    </a:moveTo>
                    <a:lnTo>
                      <a:pt x="0" y="36969"/>
                    </a:lnTo>
                    <a:lnTo>
                      <a:pt x="0" y="0"/>
                    </a:lnTo>
                    <a:lnTo>
                      <a:pt x="1753844" y="0"/>
                    </a:lnTo>
                    <a:lnTo>
                      <a:pt x="1753844" y="36969"/>
                    </a:lnTo>
                    <a:close/>
                  </a:path>
                </a:pathLst>
              </a:custGeom>
              <a:ln w="4444">
                <a:solidFill>
                  <a:srgbClr val="231F20"/>
                </a:solidFill>
              </a:ln>
            </p:spPr>
            <p:txBody>
              <a:bodyPr wrap="square" lIns="0" tIns="0" rIns="0" bIns="0" rtlCol="0"/>
              <a:lstStyle/>
              <a:p>
                <a:endParaRPr sz="1000"/>
              </a:p>
            </p:txBody>
          </p:sp>
          <p:sp>
            <p:nvSpPr>
              <p:cNvPr id="48" name="object 71">
                <a:extLst>
                  <a:ext uri="{FF2B5EF4-FFF2-40B4-BE49-F238E27FC236}">
                    <a16:creationId xmlns:a16="http://schemas.microsoft.com/office/drawing/2014/main" id="{0347AD61-CA48-4AE9-868C-256E87E173FB}"/>
                  </a:ext>
                </a:extLst>
              </p:cNvPr>
              <p:cNvSpPr/>
              <p:nvPr/>
            </p:nvSpPr>
            <p:spPr>
              <a:xfrm>
                <a:off x="5546617" y="2408600"/>
                <a:ext cx="922019" cy="581660"/>
              </a:xfrm>
              <a:custGeom>
                <a:avLst/>
                <a:gdLst/>
                <a:ahLst/>
                <a:cxnLst/>
                <a:rect l="l" t="t" r="r" b="b"/>
                <a:pathLst>
                  <a:path w="922020" h="581660">
                    <a:moveTo>
                      <a:pt x="921715" y="0"/>
                    </a:moveTo>
                    <a:lnTo>
                      <a:pt x="0" y="537781"/>
                    </a:lnTo>
                    <a:lnTo>
                      <a:pt x="0" y="581342"/>
                    </a:lnTo>
                    <a:lnTo>
                      <a:pt x="921715" y="43548"/>
                    </a:lnTo>
                    <a:lnTo>
                      <a:pt x="921715" y="0"/>
                    </a:lnTo>
                    <a:close/>
                  </a:path>
                </a:pathLst>
              </a:custGeom>
              <a:solidFill>
                <a:srgbClr val="E0BC8A"/>
              </a:solidFill>
            </p:spPr>
            <p:txBody>
              <a:bodyPr wrap="square" lIns="0" tIns="0" rIns="0" bIns="0" rtlCol="0"/>
              <a:lstStyle/>
              <a:p>
                <a:endParaRPr sz="1000"/>
              </a:p>
            </p:txBody>
          </p:sp>
          <p:sp>
            <p:nvSpPr>
              <p:cNvPr id="49" name="object 72">
                <a:extLst>
                  <a:ext uri="{FF2B5EF4-FFF2-40B4-BE49-F238E27FC236}">
                    <a16:creationId xmlns:a16="http://schemas.microsoft.com/office/drawing/2014/main" id="{72ACD31E-24CD-4CE2-912D-C35F1CCE8A5B}"/>
                  </a:ext>
                </a:extLst>
              </p:cNvPr>
              <p:cNvSpPr/>
              <p:nvPr/>
            </p:nvSpPr>
            <p:spPr>
              <a:xfrm>
                <a:off x="5546617" y="2408600"/>
                <a:ext cx="922019" cy="581660"/>
              </a:xfrm>
              <a:custGeom>
                <a:avLst/>
                <a:gdLst/>
                <a:ahLst/>
                <a:cxnLst/>
                <a:rect l="l" t="t" r="r" b="b"/>
                <a:pathLst>
                  <a:path w="922020" h="581660">
                    <a:moveTo>
                      <a:pt x="0" y="537781"/>
                    </a:moveTo>
                    <a:lnTo>
                      <a:pt x="0" y="581342"/>
                    </a:lnTo>
                    <a:lnTo>
                      <a:pt x="921715" y="43548"/>
                    </a:lnTo>
                    <a:lnTo>
                      <a:pt x="921715" y="0"/>
                    </a:lnTo>
                    <a:lnTo>
                      <a:pt x="0" y="537781"/>
                    </a:lnTo>
                    <a:close/>
                  </a:path>
                </a:pathLst>
              </a:custGeom>
              <a:ln w="4445">
                <a:solidFill>
                  <a:srgbClr val="231F20"/>
                </a:solidFill>
              </a:ln>
            </p:spPr>
            <p:txBody>
              <a:bodyPr wrap="square" lIns="0" tIns="0" rIns="0" bIns="0" rtlCol="0"/>
              <a:lstStyle/>
              <a:p>
                <a:endParaRPr sz="1000"/>
              </a:p>
            </p:txBody>
          </p:sp>
          <p:sp>
            <p:nvSpPr>
              <p:cNvPr id="50" name="object 73">
                <a:extLst>
                  <a:ext uri="{FF2B5EF4-FFF2-40B4-BE49-F238E27FC236}">
                    <a16:creationId xmlns:a16="http://schemas.microsoft.com/office/drawing/2014/main" id="{E2269297-4121-4808-869A-7CF88A112DF4}"/>
                  </a:ext>
                </a:extLst>
              </p:cNvPr>
              <p:cNvSpPr/>
              <p:nvPr/>
            </p:nvSpPr>
            <p:spPr>
              <a:xfrm>
                <a:off x="6465816" y="2408600"/>
                <a:ext cx="922019" cy="581660"/>
              </a:xfrm>
              <a:custGeom>
                <a:avLst/>
                <a:gdLst/>
                <a:ahLst/>
                <a:cxnLst/>
                <a:rect l="l" t="t" r="r" b="b"/>
                <a:pathLst>
                  <a:path w="922020" h="581660">
                    <a:moveTo>
                      <a:pt x="0" y="0"/>
                    </a:moveTo>
                    <a:lnTo>
                      <a:pt x="0" y="43548"/>
                    </a:lnTo>
                    <a:lnTo>
                      <a:pt x="921715" y="581342"/>
                    </a:lnTo>
                    <a:lnTo>
                      <a:pt x="921715" y="537781"/>
                    </a:lnTo>
                    <a:lnTo>
                      <a:pt x="0" y="0"/>
                    </a:lnTo>
                    <a:close/>
                  </a:path>
                </a:pathLst>
              </a:custGeom>
              <a:solidFill>
                <a:srgbClr val="E0BC8A"/>
              </a:solidFill>
            </p:spPr>
            <p:txBody>
              <a:bodyPr wrap="square" lIns="0" tIns="0" rIns="0" bIns="0" rtlCol="0"/>
              <a:lstStyle/>
              <a:p>
                <a:endParaRPr sz="1000"/>
              </a:p>
            </p:txBody>
          </p:sp>
          <p:sp>
            <p:nvSpPr>
              <p:cNvPr id="51" name="object 74">
                <a:extLst>
                  <a:ext uri="{FF2B5EF4-FFF2-40B4-BE49-F238E27FC236}">
                    <a16:creationId xmlns:a16="http://schemas.microsoft.com/office/drawing/2014/main" id="{01339890-C9A8-4922-A051-06E45808EC1D}"/>
                  </a:ext>
                </a:extLst>
              </p:cNvPr>
              <p:cNvSpPr/>
              <p:nvPr/>
            </p:nvSpPr>
            <p:spPr>
              <a:xfrm>
                <a:off x="6465816" y="2408600"/>
                <a:ext cx="922019" cy="581660"/>
              </a:xfrm>
              <a:custGeom>
                <a:avLst/>
                <a:gdLst/>
                <a:ahLst/>
                <a:cxnLst/>
                <a:rect l="l" t="t" r="r" b="b"/>
                <a:pathLst>
                  <a:path w="922020" h="581660">
                    <a:moveTo>
                      <a:pt x="921715" y="537781"/>
                    </a:moveTo>
                    <a:lnTo>
                      <a:pt x="921715" y="581342"/>
                    </a:lnTo>
                    <a:lnTo>
                      <a:pt x="0" y="43548"/>
                    </a:lnTo>
                    <a:lnTo>
                      <a:pt x="0" y="0"/>
                    </a:lnTo>
                    <a:lnTo>
                      <a:pt x="921715" y="537781"/>
                    </a:lnTo>
                    <a:close/>
                  </a:path>
                </a:pathLst>
              </a:custGeom>
              <a:ln w="4445">
                <a:solidFill>
                  <a:srgbClr val="231F20"/>
                </a:solidFill>
              </a:ln>
            </p:spPr>
            <p:txBody>
              <a:bodyPr wrap="square" lIns="0" tIns="0" rIns="0" bIns="0" rtlCol="0"/>
              <a:lstStyle/>
              <a:p>
                <a:endParaRPr sz="1000"/>
              </a:p>
            </p:txBody>
          </p:sp>
          <p:sp>
            <p:nvSpPr>
              <p:cNvPr id="52" name="object 75">
                <a:extLst>
                  <a:ext uri="{FF2B5EF4-FFF2-40B4-BE49-F238E27FC236}">
                    <a16:creationId xmlns:a16="http://schemas.microsoft.com/office/drawing/2014/main" id="{DF2D702C-015D-4D59-B539-934DB2CDA9FE}"/>
                  </a:ext>
                </a:extLst>
              </p:cNvPr>
              <p:cNvSpPr/>
              <p:nvPr/>
            </p:nvSpPr>
            <p:spPr>
              <a:xfrm>
                <a:off x="5973480" y="2152530"/>
                <a:ext cx="0" cy="522605"/>
              </a:xfrm>
              <a:custGeom>
                <a:avLst/>
                <a:gdLst/>
                <a:ahLst/>
                <a:cxnLst/>
                <a:rect l="l" t="t" r="r" b="b"/>
                <a:pathLst>
                  <a:path h="522605">
                    <a:moveTo>
                      <a:pt x="0" y="0"/>
                    </a:moveTo>
                    <a:lnTo>
                      <a:pt x="0" y="522287"/>
                    </a:lnTo>
                  </a:path>
                </a:pathLst>
              </a:custGeom>
              <a:ln w="6350">
                <a:solidFill>
                  <a:srgbClr val="231F20"/>
                </a:solidFill>
              </a:ln>
            </p:spPr>
            <p:txBody>
              <a:bodyPr wrap="square" lIns="0" tIns="0" rIns="0" bIns="0" rtlCol="0"/>
              <a:lstStyle/>
              <a:p>
                <a:endParaRPr sz="1000"/>
              </a:p>
            </p:txBody>
          </p:sp>
          <p:pic>
            <p:nvPicPr>
              <p:cNvPr id="53" name="object 76">
                <a:extLst>
                  <a:ext uri="{FF2B5EF4-FFF2-40B4-BE49-F238E27FC236}">
                    <a16:creationId xmlns:a16="http://schemas.microsoft.com/office/drawing/2014/main" id="{BEF26BC4-C2BE-408E-A396-45F0F46699D0}"/>
                  </a:ext>
                </a:extLst>
              </p:cNvPr>
              <p:cNvPicPr/>
              <p:nvPr/>
            </p:nvPicPr>
            <p:blipFill>
              <a:blip r:embed="rId7" cstate="screen">
                <a:extLst>
                  <a:ext uri="{28A0092B-C50C-407E-A947-70E740481C1C}">
                    <a14:useLocalDpi xmlns:a14="http://schemas.microsoft.com/office/drawing/2010/main"/>
                  </a:ext>
                </a:extLst>
              </a:blip>
              <a:stretch>
                <a:fillRect/>
              </a:stretch>
            </p:blipFill>
            <p:spPr>
              <a:xfrm>
                <a:off x="5932434" y="2662384"/>
                <a:ext cx="90246" cy="108635"/>
              </a:xfrm>
              <a:prstGeom prst="rect">
                <a:avLst/>
              </a:prstGeom>
            </p:spPr>
          </p:pic>
          <p:sp>
            <p:nvSpPr>
              <p:cNvPr id="54" name="object 77">
                <a:extLst>
                  <a:ext uri="{FF2B5EF4-FFF2-40B4-BE49-F238E27FC236}">
                    <a16:creationId xmlns:a16="http://schemas.microsoft.com/office/drawing/2014/main" id="{A02DF896-3413-472F-BB91-6CF545565DEB}"/>
                  </a:ext>
                </a:extLst>
              </p:cNvPr>
              <p:cNvSpPr/>
              <p:nvPr/>
            </p:nvSpPr>
            <p:spPr>
              <a:xfrm>
                <a:off x="6958158" y="2152530"/>
                <a:ext cx="0" cy="522605"/>
              </a:xfrm>
              <a:custGeom>
                <a:avLst/>
                <a:gdLst/>
                <a:ahLst/>
                <a:cxnLst/>
                <a:rect l="l" t="t" r="r" b="b"/>
                <a:pathLst>
                  <a:path h="522605">
                    <a:moveTo>
                      <a:pt x="0" y="0"/>
                    </a:moveTo>
                    <a:lnTo>
                      <a:pt x="0" y="522287"/>
                    </a:lnTo>
                  </a:path>
                </a:pathLst>
              </a:custGeom>
              <a:ln w="6350">
                <a:solidFill>
                  <a:srgbClr val="231F20"/>
                </a:solidFill>
              </a:ln>
            </p:spPr>
            <p:txBody>
              <a:bodyPr wrap="square" lIns="0" tIns="0" rIns="0" bIns="0" rtlCol="0"/>
              <a:lstStyle/>
              <a:p>
                <a:endParaRPr sz="1000"/>
              </a:p>
            </p:txBody>
          </p:sp>
          <p:pic>
            <p:nvPicPr>
              <p:cNvPr id="55" name="object 78">
                <a:extLst>
                  <a:ext uri="{FF2B5EF4-FFF2-40B4-BE49-F238E27FC236}">
                    <a16:creationId xmlns:a16="http://schemas.microsoft.com/office/drawing/2014/main" id="{8CE400BC-D29A-49F6-AA7B-868E9228C05E}"/>
                  </a:ext>
                </a:extLst>
              </p:cNvPr>
              <p:cNvPicPr/>
              <p:nvPr/>
            </p:nvPicPr>
            <p:blipFill>
              <a:blip r:embed="rId8" cstate="screen">
                <a:extLst>
                  <a:ext uri="{28A0092B-C50C-407E-A947-70E740481C1C}">
                    <a14:useLocalDpi xmlns:a14="http://schemas.microsoft.com/office/drawing/2010/main"/>
                  </a:ext>
                </a:extLst>
              </a:blip>
              <a:stretch>
                <a:fillRect/>
              </a:stretch>
            </p:blipFill>
            <p:spPr>
              <a:xfrm>
                <a:off x="6908933" y="2662384"/>
                <a:ext cx="90258" cy="108635"/>
              </a:xfrm>
              <a:prstGeom prst="rect">
                <a:avLst/>
              </a:prstGeom>
            </p:spPr>
          </p:pic>
        </p:grpSp>
        <p:sp>
          <p:nvSpPr>
            <p:cNvPr id="11" name="object 79">
              <a:extLst>
                <a:ext uri="{FF2B5EF4-FFF2-40B4-BE49-F238E27FC236}">
                  <a16:creationId xmlns:a16="http://schemas.microsoft.com/office/drawing/2014/main" id="{1DB2BCEA-B586-4A71-A915-89AC27A54E27}"/>
                </a:ext>
              </a:extLst>
            </p:cNvPr>
            <p:cNvSpPr txBox="1"/>
            <p:nvPr/>
          </p:nvSpPr>
          <p:spPr>
            <a:xfrm>
              <a:off x="6171036" y="908040"/>
              <a:ext cx="275590" cy="131255"/>
            </a:xfrm>
            <a:prstGeom prst="rect">
              <a:avLst/>
            </a:prstGeom>
          </p:spPr>
          <p:txBody>
            <a:bodyPr vert="horz" wrap="square" lIns="0" tIns="12700" rIns="0" bIns="0" rtlCol="0">
              <a:spAutoFit/>
            </a:bodyPr>
            <a:lstStyle/>
            <a:p>
              <a:pPr marL="12700">
                <a:lnSpc>
                  <a:spcPct val="100000"/>
                </a:lnSpc>
                <a:spcBef>
                  <a:spcPts val="100"/>
                </a:spcBef>
              </a:pPr>
              <a:r>
                <a:rPr sz="1000" spc="-80" dirty="0">
                  <a:solidFill>
                    <a:srgbClr val="231F20"/>
                  </a:solidFill>
                  <a:latin typeface="Lucida Sans"/>
                  <a:cs typeface="Lucida Sans"/>
                </a:rPr>
                <a:t>C</a:t>
              </a:r>
              <a:r>
                <a:rPr sz="1000" spc="-70" dirty="0">
                  <a:solidFill>
                    <a:srgbClr val="231F20"/>
                  </a:solidFill>
                  <a:latin typeface="Lucida Sans"/>
                  <a:cs typeface="Lucida Sans"/>
                </a:rPr>
                <a:t>r</a:t>
              </a:r>
              <a:r>
                <a:rPr sz="1000" spc="-55" dirty="0">
                  <a:solidFill>
                    <a:srgbClr val="231F20"/>
                  </a:solidFill>
                  <a:latin typeface="Lucida Sans"/>
                  <a:cs typeface="Lucida Sans"/>
                </a:rPr>
                <a:t>ane</a:t>
              </a:r>
              <a:endParaRPr sz="1000" dirty="0">
                <a:latin typeface="Lucida Sans"/>
                <a:cs typeface="Lucida Sans"/>
              </a:endParaRPr>
            </a:p>
          </p:txBody>
        </p:sp>
        <p:sp>
          <p:nvSpPr>
            <p:cNvPr id="12" name="object 80">
              <a:extLst>
                <a:ext uri="{FF2B5EF4-FFF2-40B4-BE49-F238E27FC236}">
                  <a16:creationId xmlns:a16="http://schemas.microsoft.com/office/drawing/2014/main" id="{B4ABF791-3FBB-47C6-980C-7CA1DE3A3B06}"/>
                </a:ext>
              </a:extLst>
            </p:cNvPr>
            <p:cNvSpPr txBox="1"/>
            <p:nvPr/>
          </p:nvSpPr>
          <p:spPr>
            <a:xfrm>
              <a:off x="6793336" y="1527191"/>
              <a:ext cx="414655" cy="252415"/>
            </a:xfrm>
            <a:prstGeom prst="rect">
              <a:avLst/>
            </a:prstGeom>
          </p:spPr>
          <p:txBody>
            <a:bodyPr vert="horz" wrap="square" lIns="0" tIns="12700" rIns="0" bIns="0" rtlCol="0">
              <a:spAutoFit/>
            </a:bodyPr>
            <a:lstStyle/>
            <a:p>
              <a:pPr marL="12700" marR="5080">
                <a:lnSpc>
                  <a:spcPct val="100000"/>
                </a:lnSpc>
                <a:spcBef>
                  <a:spcPts val="100"/>
                </a:spcBef>
              </a:pPr>
              <a:r>
                <a:rPr sz="1000" spc="-50" dirty="0">
                  <a:solidFill>
                    <a:srgbClr val="231F20"/>
                  </a:solidFill>
                  <a:latin typeface="Lucida Sans"/>
                  <a:cs typeface="Lucida Sans"/>
                </a:rPr>
                <a:t>Sp</a:t>
              </a:r>
              <a:r>
                <a:rPr sz="1000" spc="-55" dirty="0">
                  <a:solidFill>
                    <a:srgbClr val="231F20"/>
                  </a:solidFill>
                  <a:latin typeface="Lucida Sans"/>
                  <a:cs typeface="Lucida Sans"/>
                </a:rPr>
                <a:t>r</a:t>
              </a:r>
              <a:r>
                <a:rPr sz="1000" spc="-40" dirty="0">
                  <a:solidFill>
                    <a:srgbClr val="231F20"/>
                  </a:solidFill>
                  <a:latin typeface="Lucida Sans"/>
                  <a:cs typeface="Lucida Sans"/>
                </a:rPr>
                <a:t>eader  </a:t>
              </a:r>
              <a:r>
                <a:rPr sz="1000" spc="-55" dirty="0">
                  <a:solidFill>
                    <a:srgbClr val="231F20"/>
                  </a:solidFill>
                  <a:latin typeface="Lucida Sans"/>
                  <a:cs typeface="Lucida Sans"/>
                </a:rPr>
                <a:t>bar</a:t>
              </a:r>
              <a:endParaRPr sz="1000">
                <a:latin typeface="Lucida Sans"/>
                <a:cs typeface="Lucida Sans"/>
              </a:endParaRPr>
            </a:p>
          </p:txBody>
        </p:sp>
        <p:sp>
          <p:nvSpPr>
            <p:cNvPr id="13" name="object 81">
              <a:extLst>
                <a:ext uri="{FF2B5EF4-FFF2-40B4-BE49-F238E27FC236}">
                  <a16:creationId xmlns:a16="http://schemas.microsoft.com/office/drawing/2014/main" id="{BE62D8BF-1D8D-4B8F-84B1-6BCDFB4FD612}"/>
                </a:ext>
              </a:extLst>
            </p:cNvPr>
            <p:cNvSpPr txBox="1"/>
            <p:nvPr/>
          </p:nvSpPr>
          <p:spPr>
            <a:xfrm>
              <a:off x="7060036" y="2362241"/>
              <a:ext cx="470534" cy="252415"/>
            </a:xfrm>
            <a:prstGeom prst="rect">
              <a:avLst/>
            </a:prstGeom>
          </p:spPr>
          <p:txBody>
            <a:bodyPr vert="horz" wrap="square" lIns="0" tIns="12700" rIns="0" bIns="0" rtlCol="0">
              <a:spAutoFit/>
            </a:bodyPr>
            <a:lstStyle/>
            <a:p>
              <a:pPr marL="12700" marR="5080">
                <a:lnSpc>
                  <a:spcPct val="100000"/>
                </a:lnSpc>
                <a:spcBef>
                  <a:spcPts val="100"/>
                </a:spcBef>
              </a:pPr>
              <a:r>
                <a:rPr sz="1000" spc="-60" dirty="0">
                  <a:solidFill>
                    <a:srgbClr val="231F20"/>
                  </a:solidFill>
                  <a:latin typeface="Lucida Sans"/>
                  <a:cs typeface="Lucida Sans"/>
                </a:rPr>
                <a:t>Slinging </a:t>
              </a:r>
              <a:r>
                <a:rPr sz="1000" spc="-55" dirty="0">
                  <a:solidFill>
                    <a:srgbClr val="231F20"/>
                  </a:solidFill>
                  <a:latin typeface="Lucida Sans"/>
                  <a:cs typeface="Lucida Sans"/>
                </a:rPr>
                <a:t> f</a:t>
              </a:r>
              <a:r>
                <a:rPr sz="1000" spc="-80" dirty="0">
                  <a:solidFill>
                    <a:srgbClr val="231F20"/>
                  </a:solidFill>
                  <a:latin typeface="Lucida Sans"/>
                  <a:cs typeface="Lucida Sans"/>
                </a:rPr>
                <a:t>rom </a:t>
              </a:r>
              <a:r>
                <a:rPr sz="1000" spc="-60" dirty="0">
                  <a:solidFill>
                    <a:srgbClr val="231F20"/>
                  </a:solidFill>
                  <a:latin typeface="Lucida Sans"/>
                  <a:cs typeface="Lucida Sans"/>
                </a:rPr>
                <a:t>joists</a:t>
              </a:r>
              <a:endParaRPr sz="1000">
                <a:latin typeface="Lucida Sans"/>
                <a:cs typeface="Lucida Sans"/>
              </a:endParaRPr>
            </a:p>
          </p:txBody>
        </p:sp>
        <p:sp>
          <p:nvSpPr>
            <p:cNvPr id="14" name="object 82">
              <a:extLst>
                <a:ext uri="{FF2B5EF4-FFF2-40B4-BE49-F238E27FC236}">
                  <a16:creationId xmlns:a16="http://schemas.microsoft.com/office/drawing/2014/main" id="{9ED94A3B-DE57-4948-860E-BE9A6E801168}"/>
                </a:ext>
              </a:extLst>
            </p:cNvPr>
            <p:cNvSpPr/>
            <p:nvPr/>
          </p:nvSpPr>
          <p:spPr>
            <a:xfrm>
              <a:off x="6663161" y="1774822"/>
              <a:ext cx="403225" cy="933450"/>
            </a:xfrm>
            <a:custGeom>
              <a:avLst/>
              <a:gdLst/>
              <a:ahLst/>
              <a:cxnLst/>
              <a:rect l="l" t="t" r="r" b="b"/>
              <a:pathLst>
                <a:path w="403225" h="933450">
                  <a:moveTo>
                    <a:pt x="142875" y="0"/>
                  </a:moveTo>
                  <a:lnTo>
                    <a:pt x="0" y="317500"/>
                  </a:lnTo>
                </a:path>
                <a:path w="403225" h="933450">
                  <a:moveTo>
                    <a:pt x="403225" y="822325"/>
                  </a:moveTo>
                  <a:lnTo>
                    <a:pt x="292100" y="933450"/>
                  </a:lnTo>
                </a:path>
              </a:pathLst>
            </a:custGeom>
            <a:ln w="6350">
              <a:solidFill>
                <a:srgbClr val="231F20"/>
              </a:solidFill>
            </a:ln>
          </p:spPr>
          <p:txBody>
            <a:bodyPr wrap="square" lIns="0" tIns="0" rIns="0" bIns="0" rtlCol="0"/>
            <a:lstStyle/>
            <a:p>
              <a:endParaRPr sz="1000"/>
            </a:p>
          </p:txBody>
        </p:sp>
        <p:sp>
          <p:nvSpPr>
            <p:cNvPr id="15" name="object 83">
              <a:extLst>
                <a:ext uri="{FF2B5EF4-FFF2-40B4-BE49-F238E27FC236}">
                  <a16:creationId xmlns:a16="http://schemas.microsoft.com/office/drawing/2014/main" id="{AF0FF7EC-72E6-4921-AA32-21071E7AA4FB}"/>
                </a:ext>
              </a:extLst>
            </p:cNvPr>
            <p:cNvSpPr txBox="1"/>
            <p:nvPr/>
          </p:nvSpPr>
          <p:spPr>
            <a:xfrm>
              <a:off x="995299" y="3009992"/>
              <a:ext cx="1595553" cy="179719"/>
            </a:xfrm>
            <a:prstGeom prst="rect">
              <a:avLst/>
            </a:prstGeom>
          </p:spPr>
          <p:txBody>
            <a:bodyPr vert="horz" wrap="square" lIns="0" tIns="12700" rIns="0" bIns="0" rtlCol="0">
              <a:spAutoFit/>
            </a:bodyPr>
            <a:lstStyle/>
            <a:p>
              <a:pPr marL="12700">
                <a:lnSpc>
                  <a:spcPct val="100000"/>
                </a:lnSpc>
                <a:spcBef>
                  <a:spcPts val="100"/>
                </a:spcBef>
              </a:pPr>
              <a:r>
                <a:rPr sz="1400" spc="-5" dirty="0">
                  <a:latin typeface="Arial"/>
                  <a:cs typeface="Arial"/>
                </a:rPr>
                <a:t>Manually</a:t>
              </a:r>
              <a:r>
                <a:rPr sz="1400" spc="40" dirty="0">
                  <a:latin typeface="Arial"/>
                  <a:cs typeface="Arial"/>
                </a:rPr>
                <a:t> </a:t>
              </a:r>
              <a:r>
                <a:rPr sz="1400" spc="-10" dirty="0">
                  <a:latin typeface="Arial"/>
                  <a:cs typeface="Arial"/>
                </a:rPr>
                <a:t>lifting</a:t>
              </a:r>
              <a:r>
                <a:rPr sz="1400" spc="45" dirty="0">
                  <a:latin typeface="Arial"/>
                  <a:cs typeface="Arial"/>
                </a:rPr>
                <a:t> </a:t>
              </a:r>
              <a:r>
                <a:rPr sz="1400" spc="-25" dirty="0">
                  <a:latin typeface="Arial"/>
                  <a:cs typeface="Arial"/>
                </a:rPr>
                <a:t>trusses</a:t>
              </a:r>
              <a:endParaRPr sz="1400" dirty="0">
                <a:latin typeface="Arial"/>
                <a:cs typeface="Arial"/>
              </a:endParaRPr>
            </a:p>
          </p:txBody>
        </p:sp>
        <p:sp>
          <p:nvSpPr>
            <p:cNvPr id="16" name="object 84">
              <a:extLst>
                <a:ext uri="{FF2B5EF4-FFF2-40B4-BE49-F238E27FC236}">
                  <a16:creationId xmlns:a16="http://schemas.microsoft.com/office/drawing/2014/main" id="{70728031-1749-49CD-9296-D26811E0DAB6}"/>
                </a:ext>
              </a:extLst>
            </p:cNvPr>
            <p:cNvSpPr txBox="1"/>
            <p:nvPr/>
          </p:nvSpPr>
          <p:spPr>
            <a:xfrm>
              <a:off x="5495302" y="3009992"/>
              <a:ext cx="1856325" cy="179720"/>
            </a:xfrm>
            <a:prstGeom prst="rect">
              <a:avLst/>
            </a:prstGeom>
          </p:spPr>
          <p:txBody>
            <a:bodyPr vert="horz" wrap="square" lIns="0" tIns="12700" rIns="0" bIns="0" rtlCol="0">
              <a:spAutoFit/>
            </a:bodyPr>
            <a:lstStyle/>
            <a:p>
              <a:pPr marL="12700">
                <a:lnSpc>
                  <a:spcPct val="100000"/>
                </a:lnSpc>
                <a:spcBef>
                  <a:spcPts val="100"/>
                </a:spcBef>
              </a:pPr>
              <a:r>
                <a:rPr sz="1400" spc="-15" dirty="0">
                  <a:latin typeface="Arial"/>
                  <a:cs typeface="Arial"/>
                </a:rPr>
                <a:t>Mechanically</a:t>
              </a:r>
              <a:r>
                <a:rPr sz="1400" spc="60" dirty="0">
                  <a:latin typeface="Arial"/>
                  <a:cs typeface="Arial"/>
                </a:rPr>
                <a:t> </a:t>
              </a:r>
              <a:r>
                <a:rPr sz="1400" spc="-10" dirty="0">
                  <a:latin typeface="Arial"/>
                  <a:cs typeface="Arial"/>
                </a:rPr>
                <a:t>lifting</a:t>
              </a:r>
              <a:r>
                <a:rPr sz="1400" spc="60" dirty="0">
                  <a:latin typeface="Arial"/>
                  <a:cs typeface="Arial"/>
                </a:rPr>
                <a:t> </a:t>
              </a:r>
              <a:r>
                <a:rPr sz="1400" spc="-25" dirty="0">
                  <a:latin typeface="Arial"/>
                  <a:cs typeface="Arial"/>
                </a:rPr>
                <a:t>trusses</a:t>
              </a:r>
              <a:endParaRPr sz="1400">
                <a:latin typeface="Arial"/>
                <a:cs typeface="Arial"/>
              </a:endParaRPr>
            </a:p>
          </p:txBody>
        </p:sp>
      </p:grpSp>
    </p:spTree>
    <p:extLst>
      <p:ext uri="{BB962C8B-B14F-4D97-AF65-F5344CB8AC3E}">
        <p14:creationId xmlns:p14="http://schemas.microsoft.com/office/powerpoint/2010/main" val="27151865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C5158-D7E8-D94D-98EF-C00FEF67E1DF}"/>
              </a:ext>
            </a:extLst>
          </p:cNvPr>
          <p:cNvSpPr>
            <a:spLocks noGrp="1"/>
          </p:cNvSpPr>
          <p:nvPr>
            <p:ph type="title"/>
          </p:nvPr>
        </p:nvSpPr>
        <p:spPr/>
        <p:txBody>
          <a:bodyPr/>
          <a:lstStyle/>
          <a:p>
            <a:r>
              <a:rPr lang="en-US" dirty="0"/>
              <a:t>Roof coverings</a:t>
            </a:r>
          </a:p>
        </p:txBody>
      </p:sp>
      <p:sp>
        <p:nvSpPr>
          <p:cNvPr id="4" name="TextBox 3">
            <a:extLst>
              <a:ext uri="{FF2B5EF4-FFF2-40B4-BE49-F238E27FC236}">
                <a16:creationId xmlns:a16="http://schemas.microsoft.com/office/drawing/2014/main" id="{DE6B726B-933F-0744-A190-2B7A79739FDD}"/>
              </a:ext>
            </a:extLst>
          </p:cNvPr>
          <p:cNvSpPr txBox="1"/>
          <p:nvPr/>
        </p:nvSpPr>
        <p:spPr>
          <a:xfrm>
            <a:off x="395536" y="1586625"/>
            <a:ext cx="8064896" cy="1323439"/>
          </a:xfrm>
          <a:prstGeom prst="rect">
            <a:avLst/>
          </a:prstGeom>
          <a:noFill/>
        </p:spPr>
        <p:txBody>
          <a:bodyPr wrap="square" rtlCol="0">
            <a:spAutoFit/>
          </a:bodyPr>
          <a:lstStyle/>
          <a:p>
            <a:r>
              <a:rPr lang="en-US" dirty="0"/>
              <a:t>Roof covers are available in a wide range of material. Traditional locally available materials were used in the past, but today many man-made materials are used, such as clay tiles, slate, concrete tiles, thatch, interlocking metal sheets, fiberglass, and so on.</a:t>
            </a:r>
          </a:p>
        </p:txBody>
      </p:sp>
      <p:pic>
        <p:nvPicPr>
          <p:cNvPr id="6" name="Picture 5">
            <a:extLst>
              <a:ext uri="{FF2B5EF4-FFF2-40B4-BE49-F238E27FC236}">
                <a16:creationId xmlns:a16="http://schemas.microsoft.com/office/drawing/2014/main" id="{6EAD1FD9-380E-47D6-86E0-AAC399B30A8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13542"/>
          <a:stretch/>
        </p:blipFill>
        <p:spPr>
          <a:xfrm>
            <a:off x="89756" y="3083221"/>
            <a:ext cx="8964488" cy="1929955"/>
          </a:xfrm>
          <a:prstGeom prst="rect">
            <a:avLst/>
          </a:prstGeom>
        </p:spPr>
      </p:pic>
      <p:sp>
        <p:nvSpPr>
          <p:cNvPr id="3" name="TextBox 2">
            <a:extLst>
              <a:ext uri="{FF2B5EF4-FFF2-40B4-BE49-F238E27FC236}">
                <a16:creationId xmlns:a16="http://schemas.microsoft.com/office/drawing/2014/main" id="{7CED6DAE-AB9F-4775-9EBB-CA2CB112DA80}"/>
              </a:ext>
            </a:extLst>
          </p:cNvPr>
          <p:cNvSpPr txBox="1"/>
          <p:nvPr/>
        </p:nvSpPr>
        <p:spPr>
          <a:xfrm>
            <a:off x="1475656" y="5115296"/>
            <a:ext cx="1584176" cy="246221"/>
          </a:xfrm>
          <a:prstGeom prst="rect">
            <a:avLst/>
          </a:prstGeom>
          <a:noFill/>
        </p:spPr>
        <p:txBody>
          <a:bodyPr wrap="square" rtlCol="0">
            <a:spAutoFit/>
          </a:bodyPr>
          <a:lstStyle/>
          <a:p>
            <a:r>
              <a:rPr lang="en-US" sz="1000" dirty="0"/>
              <a:t>Slate</a:t>
            </a:r>
            <a:endParaRPr lang="en-GB" sz="1000" dirty="0"/>
          </a:p>
        </p:txBody>
      </p:sp>
      <p:sp>
        <p:nvSpPr>
          <p:cNvPr id="7" name="TextBox 6">
            <a:extLst>
              <a:ext uri="{FF2B5EF4-FFF2-40B4-BE49-F238E27FC236}">
                <a16:creationId xmlns:a16="http://schemas.microsoft.com/office/drawing/2014/main" id="{D082EAF8-420F-4C1C-8A82-00907F03E2D6}"/>
              </a:ext>
            </a:extLst>
          </p:cNvPr>
          <p:cNvSpPr txBox="1"/>
          <p:nvPr/>
        </p:nvSpPr>
        <p:spPr>
          <a:xfrm>
            <a:off x="3779912" y="5115295"/>
            <a:ext cx="1584176" cy="246221"/>
          </a:xfrm>
          <a:prstGeom prst="rect">
            <a:avLst/>
          </a:prstGeom>
          <a:noFill/>
        </p:spPr>
        <p:txBody>
          <a:bodyPr wrap="square" rtlCol="0">
            <a:spAutoFit/>
          </a:bodyPr>
          <a:lstStyle/>
          <a:p>
            <a:r>
              <a:rPr lang="en-US" sz="1000" dirty="0"/>
              <a:t>Cement </a:t>
            </a:r>
            <a:r>
              <a:rPr lang="en-US" sz="1000" dirty="0" err="1"/>
              <a:t>fibre</a:t>
            </a:r>
            <a:r>
              <a:rPr lang="en-US" sz="1000" dirty="0"/>
              <a:t> slate</a:t>
            </a:r>
            <a:endParaRPr lang="en-GB" sz="1000" dirty="0"/>
          </a:p>
        </p:txBody>
      </p:sp>
      <p:sp>
        <p:nvSpPr>
          <p:cNvPr id="8" name="TextBox 7">
            <a:extLst>
              <a:ext uri="{FF2B5EF4-FFF2-40B4-BE49-F238E27FC236}">
                <a16:creationId xmlns:a16="http://schemas.microsoft.com/office/drawing/2014/main" id="{999DA8D9-4E71-49D5-90D6-3E5AD8967083}"/>
              </a:ext>
            </a:extLst>
          </p:cNvPr>
          <p:cNvSpPr txBox="1"/>
          <p:nvPr/>
        </p:nvSpPr>
        <p:spPr>
          <a:xfrm>
            <a:off x="7102624" y="5090897"/>
            <a:ext cx="1584176" cy="246221"/>
          </a:xfrm>
          <a:prstGeom prst="rect">
            <a:avLst/>
          </a:prstGeom>
          <a:noFill/>
        </p:spPr>
        <p:txBody>
          <a:bodyPr wrap="square" rtlCol="0">
            <a:spAutoFit/>
          </a:bodyPr>
          <a:lstStyle/>
          <a:p>
            <a:r>
              <a:rPr lang="en-US" sz="1000" dirty="0"/>
              <a:t>Roof tiles</a:t>
            </a:r>
            <a:endParaRPr lang="en-GB" sz="1000" dirty="0"/>
          </a:p>
        </p:txBody>
      </p:sp>
    </p:spTree>
    <p:extLst>
      <p:ext uri="{BB962C8B-B14F-4D97-AF65-F5344CB8AC3E}">
        <p14:creationId xmlns:p14="http://schemas.microsoft.com/office/powerpoint/2010/main" val="37083066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7ED5C-BA4B-C044-BBCD-C096D8ACEB12}"/>
              </a:ext>
            </a:extLst>
          </p:cNvPr>
          <p:cNvSpPr>
            <a:spLocks noGrp="1"/>
          </p:cNvSpPr>
          <p:nvPr>
            <p:ph type="title"/>
          </p:nvPr>
        </p:nvSpPr>
        <p:spPr/>
        <p:txBody>
          <a:bodyPr/>
          <a:lstStyle/>
          <a:p>
            <a:r>
              <a:rPr lang="en-US" dirty="0"/>
              <a:t>Stairs</a:t>
            </a:r>
          </a:p>
        </p:txBody>
      </p:sp>
      <p:sp>
        <p:nvSpPr>
          <p:cNvPr id="3" name="Content Placeholder 2">
            <a:extLst>
              <a:ext uri="{FF2B5EF4-FFF2-40B4-BE49-F238E27FC236}">
                <a16:creationId xmlns:a16="http://schemas.microsoft.com/office/drawing/2014/main" id="{4C275611-CEC6-314C-B918-C69346274AD7}"/>
              </a:ext>
            </a:extLst>
          </p:cNvPr>
          <p:cNvSpPr>
            <a:spLocks noGrp="1"/>
          </p:cNvSpPr>
          <p:nvPr>
            <p:ph sz="quarter" idx="10"/>
          </p:nvPr>
        </p:nvSpPr>
        <p:spPr>
          <a:xfrm>
            <a:off x="457200" y="1778528"/>
            <a:ext cx="3250704" cy="598252"/>
          </a:xfrm>
        </p:spPr>
        <p:txBody>
          <a:bodyPr/>
          <a:lstStyle/>
          <a:p>
            <a:r>
              <a:rPr lang="en-US" dirty="0"/>
              <a:t>Stairs are designed to allow access between floors. They come in different styles and layouts to fit available space. However, all types must be compliant with Building regulation K.</a:t>
            </a:r>
          </a:p>
        </p:txBody>
      </p:sp>
      <p:pic>
        <p:nvPicPr>
          <p:cNvPr id="5" name="Picture 4" descr="Diagram&#10;&#10;Description automatically generated">
            <a:extLst>
              <a:ext uri="{FF2B5EF4-FFF2-40B4-BE49-F238E27FC236}">
                <a16:creationId xmlns:a16="http://schemas.microsoft.com/office/drawing/2014/main" id="{E565C243-1B57-4DEE-8BBB-9DCE0A95FEF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9816"/>
          <a:stretch/>
        </p:blipFill>
        <p:spPr>
          <a:xfrm>
            <a:off x="3851920" y="1390588"/>
            <a:ext cx="4636760" cy="4591627"/>
          </a:xfrm>
          <a:prstGeom prst="rect">
            <a:avLst/>
          </a:prstGeom>
        </p:spPr>
      </p:pic>
    </p:spTree>
    <p:extLst>
      <p:ext uri="{BB962C8B-B14F-4D97-AF65-F5344CB8AC3E}">
        <p14:creationId xmlns:p14="http://schemas.microsoft.com/office/powerpoint/2010/main" val="14087689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B91996-EEFE-C346-B5C2-0ECBC7BF5BEA}"/>
              </a:ext>
            </a:extLst>
          </p:cNvPr>
          <p:cNvSpPr>
            <a:spLocks noGrp="1"/>
          </p:cNvSpPr>
          <p:nvPr>
            <p:ph type="title"/>
          </p:nvPr>
        </p:nvSpPr>
        <p:spPr/>
        <p:txBody>
          <a:bodyPr/>
          <a:lstStyle/>
          <a:p>
            <a:r>
              <a:rPr lang="en-US" dirty="0"/>
              <a:t>Stair strings</a:t>
            </a:r>
          </a:p>
        </p:txBody>
      </p:sp>
      <p:sp>
        <p:nvSpPr>
          <p:cNvPr id="5" name="TextBox 4">
            <a:extLst>
              <a:ext uri="{FF2B5EF4-FFF2-40B4-BE49-F238E27FC236}">
                <a16:creationId xmlns:a16="http://schemas.microsoft.com/office/drawing/2014/main" id="{604E8231-F478-5246-9ACF-220AB402E90D}"/>
              </a:ext>
            </a:extLst>
          </p:cNvPr>
          <p:cNvSpPr txBox="1"/>
          <p:nvPr/>
        </p:nvSpPr>
        <p:spPr>
          <a:xfrm>
            <a:off x="340214" y="2048654"/>
            <a:ext cx="3871746" cy="3785652"/>
          </a:xfrm>
          <a:prstGeom prst="rect">
            <a:avLst/>
          </a:prstGeom>
          <a:noFill/>
        </p:spPr>
        <p:txBody>
          <a:bodyPr wrap="square" rtlCol="0">
            <a:spAutoFit/>
          </a:bodyPr>
          <a:lstStyle/>
          <a:p>
            <a:r>
              <a:rPr lang="en-US" dirty="0"/>
              <a:t>Each flight of stairs has two strings in the image:</a:t>
            </a:r>
          </a:p>
          <a:p>
            <a:endParaRPr lang="en-US" dirty="0"/>
          </a:p>
          <a:p>
            <a:pPr marL="342900" indent="-342900">
              <a:buClr>
                <a:srgbClr val="0077E3"/>
              </a:buClr>
              <a:buFont typeface="Arial" panose="020B0604020202020204" pitchFamily="34" charset="0"/>
              <a:buChar char="•"/>
            </a:pPr>
            <a:r>
              <a:rPr lang="en-US" dirty="0"/>
              <a:t>the right-hand string has been cut to follow the treads and risers;  this is known as a cut string </a:t>
            </a:r>
          </a:p>
          <a:p>
            <a:pPr marL="342900" indent="-342900">
              <a:buClr>
                <a:srgbClr val="0077E3"/>
              </a:buClr>
              <a:buFont typeface="Arial" panose="020B0604020202020204" pitchFamily="34" charset="0"/>
              <a:buChar char="•"/>
            </a:pPr>
            <a:r>
              <a:rPr lang="en-US" dirty="0"/>
              <a:t>the left-hand string has an equal width down the full length that encloses the treads and risers; this is known as a closed string.</a:t>
            </a:r>
          </a:p>
        </p:txBody>
      </p:sp>
      <p:sp>
        <p:nvSpPr>
          <p:cNvPr id="12" name="TextBox 11">
            <a:extLst>
              <a:ext uri="{FF2B5EF4-FFF2-40B4-BE49-F238E27FC236}">
                <a16:creationId xmlns:a16="http://schemas.microsoft.com/office/drawing/2014/main" id="{CE31B2BA-F8E2-4851-AB72-453C00EA84F9}"/>
              </a:ext>
            </a:extLst>
          </p:cNvPr>
          <p:cNvSpPr txBox="1"/>
          <p:nvPr/>
        </p:nvSpPr>
        <p:spPr>
          <a:xfrm>
            <a:off x="340214" y="1340768"/>
            <a:ext cx="7878426" cy="707886"/>
          </a:xfrm>
          <a:prstGeom prst="rect">
            <a:avLst/>
          </a:prstGeom>
          <a:noFill/>
        </p:spPr>
        <p:txBody>
          <a:bodyPr wrap="square">
            <a:spAutoFit/>
          </a:bodyPr>
          <a:lstStyle/>
          <a:p>
            <a:r>
              <a:rPr lang="en-US" dirty="0"/>
              <a:t>The stair string or stringer is the section of timber that is housed to accommodate the treads and risers. </a:t>
            </a:r>
          </a:p>
        </p:txBody>
      </p:sp>
      <p:pic>
        <p:nvPicPr>
          <p:cNvPr id="8" name="Picture 7" descr="Diagram&#10;&#10;Description automatically generated">
            <a:extLst>
              <a:ext uri="{FF2B5EF4-FFF2-40B4-BE49-F238E27FC236}">
                <a16:creationId xmlns:a16="http://schemas.microsoft.com/office/drawing/2014/main" id="{C7444A7F-4512-432A-8630-588F5634F8B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5744" b="28293"/>
          <a:stretch/>
        </p:blipFill>
        <p:spPr>
          <a:xfrm>
            <a:off x="4179168" y="2182484"/>
            <a:ext cx="4392488" cy="3893126"/>
          </a:xfrm>
          <a:prstGeom prst="rect">
            <a:avLst/>
          </a:prstGeom>
        </p:spPr>
      </p:pic>
    </p:spTree>
    <p:extLst>
      <p:ext uri="{BB962C8B-B14F-4D97-AF65-F5344CB8AC3E}">
        <p14:creationId xmlns:p14="http://schemas.microsoft.com/office/powerpoint/2010/main" val="15294837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1CC62-80B2-DE48-9B0A-A1A1527881EE}"/>
              </a:ext>
            </a:extLst>
          </p:cNvPr>
          <p:cNvSpPr>
            <a:spLocks noGrp="1"/>
          </p:cNvSpPr>
          <p:nvPr>
            <p:ph type="title"/>
          </p:nvPr>
        </p:nvSpPr>
        <p:spPr/>
        <p:txBody>
          <a:bodyPr/>
          <a:lstStyle/>
          <a:p>
            <a:r>
              <a:rPr lang="en-US" dirty="0"/>
              <a:t>Internal components</a:t>
            </a:r>
          </a:p>
        </p:txBody>
      </p:sp>
      <p:sp>
        <p:nvSpPr>
          <p:cNvPr id="3" name="Content Placeholder 2">
            <a:extLst>
              <a:ext uri="{FF2B5EF4-FFF2-40B4-BE49-F238E27FC236}">
                <a16:creationId xmlns:a16="http://schemas.microsoft.com/office/drawing/2014/main" id="{82BBD7EF-5A52-F84D-A1C6-9AFFE0F3EC57}"/>
              </a:ext>
            </a:extLst>
          </p:cNvPr>
          <p:cNvSpPr>
            <a:spLocks noGrp="1"/>
          </p:cNvSpPr>
          <p:nvPr>
            <p:ph sz="quarter" idx="10"/>
          </p:nvPr>
        </p:nvSpPr>
        <p:spPr/>
        <p:txBody>
          <a:bodyPr/>
          <a:lstStyle/>
          <a:p>
            <a:r>
              <a:rPr lang="en-US" dirty="0"/>
              <a:t>Any component that can be removed without affecting the integrity of the structure is classed as an internal component. These include:</a:t>
            </a:r>
          </a:p>
          <a:p>
            <a:pPr marL="285750" indent="-285750">
              <a:buClr>
                <a:srgbClr val="0077E3"/>
              </a:buClr>
              <a:buFont typeface="Arial" panose="020B0604020202020204" pitchFamily="34" charset="0"/>
              <a:buChar char="•"/>
            </a:pPr>
            <a:r>
              <a:rPr lang="en-US" dirty="0"/>
              <a:t>non-load-bearing partition wall</a:t>
            </a:r>
          </a:p>
          <a:p>
            <a:pPr marL="285750" indent="-285750">
              <a:buClr>
                <a:srgbClr val="0077E3"/>
              </a:buClr>
              <a:buFont typeface="Arial" panose="020B0604020202020204" pitchFamily="34" charset="0"/>
              <a:buChar char="•"/>
            </a:pPr>
            <a:r>
              <a:rPr lang="en-US" dirty="0"/>
              <a:t>plasterboards and plaster</a:t>
            </a:r>
          </a:p>
          <a:p>
            <a:pPr marL="285750" indent="-285750">
              <a:buClr>
                <a:srgbClr val="0077E3"/>
              </a:buClr>
              <a:buFont typeface="Arial" panose="020B0604020202020204" pitchFamily="34" charset="0"/>
              <a:buChar char="•"/>
            </a:pPr>
            <a:r>
              <a:rPr lang="en-US" dirty="0"/>
              <a:t>second fix carpentry: doors, windows, frames, mouldings, fitted units (kitchen, bedroom)</a:t>
            </a:r>
          </a:p>
          <a:p>
            <a:pPr marL="285750" indent="-285750">
              <a:buClr>
                <a:srgbClr val="0077E3"/>
              </a:buClr>
              <a:buFont typeface="Arial" panose="020B0604020202020204" pitchFamily="34" charset="0"/>
              <a:buChar char="•"/>
            </a:pPr>
            <a:r>
              <a:rPr lang="en-US" dirty="0"/>
              <a:t>second fix sanitary ware: toilets, baths, showers, basins, sinks and drainage</a:t>
            </a:r>
          </a:p>
          <a:p>
            <a:pPr marL="285750" indent="-285750">
              <a:buClr>
                <a:srgbClr val="0077E3"/>
              </a:buClr>
              <a:buFont typeface="Arial" panose="020B0604020202020204" pitchFamily="34" charset="0"/>
              <a:buChar char="•"/>
            </a:pPr>
            <a:r>
              <a:rPr lang="en-US" dirty="0"/>
              <a:t>decorative finishes: paint and wall coverings.</a:t>
            </a:r>
          </a:p>
        </p:txBody>
      </p:sp>
    </p:spTree>
    <p:extLst>
      <p:ext uri="{BB962C8B-B14F-4D97-AF65-F5344CB8AC3E}">
        <p14:creationId xmlns:p14="http://schemas.microsoft.com/office/powerpoint/2010/main" val="2822520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18693-EE76-514D-8883-14C04DF1A5E8}"/>
              </a:ext>
            </a:extLst>
          </p:cNvPr>
          <p:cNvSpPr>
            <a:spLocks noGrp="1"/>
          </p:cNvSpPr>
          <p:nvPr>
            <p:ph type="title"/>
          </p:nvPr>
        </p:nvSpPr>
        <p:spPr/>
        <p:txBody>
          <a:bodyPr/>
          <a:lstStyle/>
          <a:p>
            <a:r>
              <a:rPr lang="en-US" dirty="0"/>
              <a:t>Building structure </a:t>
            </a:r>
          </a:p>
        </p:txBody>
      </p:sp>
      <p:sp>
        <p:nvSpPr>
          <p:cNvPr id="3" name="Content Placeholder 2">
            <a:extLst>
              <a:ext uri="{FF2B5EF4-FFF2-40B4-BE49-F238E27FC236}">
                <a16:creationId xmlns:a16="http://schemas.microsoft.com/office/drawing/2014/main" id="{D8052009-867C-2449-AC4D-4C2899A001EB}"/>
              </a:ext>
            </a:extLst>
          </p:cNvPr>
          <p:cNvSpPr>
            <a:spLocks noGrp="1"/>
          </p:cNvSpPr>
          <p:nvPr>
            <p:ph sz="quarter" idx="10"/>
          </p:nvPr>
        </p:nvSpPr>
        <p:spPr>
          <a:xfrm>
            <a:off x="457200" y="1628800"/>
            <a:ext cx="4618856" cy="4032448"/>
          </a:xfrm>
        </p:spPr>
        <p:txBody>
          <a:bodyPr/>
          <a:lstStyle/>
          <a:p>
            <a:r>
              <a:rPr lang="en-US" dirty="0"/>
              <a:t>A building is split into three distinct parts:</a:t>
            </a:r>
          </a:p>
          <a:p>
            <a:pPr marL="342900" indent="-342900">
              <a:spcBef>
                <a:spcPts val="500"/>
              </a:spcBef>
              <a:spcAft>
                <a:spcPts val="500"/>
              </a:spcAft>
              <a:buClr>
                <a:srgbClr val="0077E3"/>
              </a:buClr>
              <a:buFont typeface="Arial" panose="020B0604020202020204" pitchFamily="34" charset="0"/>
              <a:buChar char="•"/>
            </a:pPr>
            <a:r>
              <a:rPr lang="en-US" b="1" dirty="0"/>
              <a:t>Substructure: </a:t>
            </a:r>
            <a:r>
              <a:rPr lang="en-US" dirty="0"/>
              <a:t>Anything below ground level is classed as been part of the substructure. </a:t>
            </a:r>
          </a:p>
          <a:p>
            <a:pPr marL="342900" indent="-342900">
              <a:spcBef>
                <a:spcPts val="500"/>
              </a:spcBef>
              <a:spcAft>
                <a:spcPts val="500"/>
              </a:spcAft>
              <a:buClr>
                <a:srgbClr val="0077E3"/>
              </a:buClr>
              <a:buFont typeface="Arial" panose="020B0604020202020204" pitchFamily="34" charset="0"/>
              <a:buChar char="•"/>
            </a:pPr>
            <a:r>
              <a:rPr lang="en-US" b="1" dirty="0"/>
              <a:t>Superstructure: </a:t>
            </a:r>
            <a:r>
              <a:rPr lang="en-US" dirty="0"/>
              <a:t>Everything structural above ground level is classed as been part of the superstructure.</a:t>
            </a:r>
          </a:p>
          <a:p>
            <a:pPr marL="342900" indent="-342900">
              <a:spcBef>
                <a:spcPts val="500"/>
              </a:spcBef>
              <a:spcAft>
                <a:spcPts val="500"/>
              </a:spcAft>
              <a:buClr>
                <a:srgbClr val="0077E3"/>
              </a:buClr>
              <a:buFont typeface="Arial" panose="020B0604020202020204" pitchFamily="34" charset="0"/>
              <a:buChar char="•"/>
            </a:pPr>
            <a:r>
              <a:rPr lang="en-US" b="1" dirty="0"/>
              <a:t>Internal components: </a:t>
            </a:r>
            <a:r>
              <a:rPr lang="en-US" dirty="0"/>
              <a:t>Everything that goes into a building that is nonstructural is classed as an internal component.</a:t>
            </a:r>
          </a:p>
          <a:p>
            <a:endParaRPr lang="en-US" dirty="0"/>
          </a:p>
        </p:txBody>
      </p:sp>
      <p:pic>
        <p:nvPicPr>
          <p:cNvPr id="6" name="Picture 5">
            <a:extLst>
              <a:ext uri="{FF2B5EF4-FFF2-40B4-BE49-F238E27FC236}">
                <a16:creationId xmlns:a16="http://schemas.microsoft.com/office/drawing/2014/main" id="{1EEBC2D5-1680-43E1-A3F2-F7CAB6AA5C8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5019" b="23275"/>
          <a:stretch/>
        </p:blipFill>
        <p:spPr>
          <a:xfrm>
            <a:off x="5148064" y="1628800"/>
            <a:ext cx="3816424" cy="3384021"/>
          </a:xfrm>
          <a:prstGeom prst="rect">
            <a:avLst/>
          </a:prstGeom>
        </p:spPr>
      </p:pic>
    </p:spTree>
    <p:extLst>
      <p:ext uri="{BB962C8B-B14F-4D97-AF65-F5344CB8AC3E}">
        <p14:creationId xmlns:p14="http://schemas.microsoft.com/office/powerpoint/2010/main" val="27966402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60F44-2222-7040-BBE5-4DEE55A36611}"/>
              </a:ext>
            </a:extLst>
          </p:cNvPr>
          <p:cNvSpPr>
            <a:spLocks noGrp="1"/>
          </p:cNvSpPr>
          <p:nvPr>
            <p:ph type="title"/>
          </p:nvPr>
        </p:nvSpPr>
        <p:spPr/>
        <p:txBody>
          <a:bodyPr/>
          <a:lstStyle/>
          <a:p>
            <a:r>
              <a:rPr lang="en-US" dirty="0"/>
              <a:t>Superstructure</a:t>
            </a:r>
          </a:p>
        </p:txBody>
      </p:sp>
      <p:sp>
        <p:nvSpPr>
          <p:cNvPr id="3" name="Content Placeholder 2">
            <a:extLst>
              <a:ext uri="{FF2B5EF4-FFF2-40B4-BE49-F238E27FC236}">
                <a16:creationId xmlns:a16="http://schemas.microsoft.com/office/drawing/2014/main" id="{ACC509C1-5755-A748-B2B9-55C97C13326C}"/>
              </a:ext>
            </a:extLst>
          </p:cNvPr>
          <p:cNvSpPr>
            <a:spLocks noGrp="1"/>
          </p:cNvSpPr>
          <p:nvPr>
            <p:ph sz="quarter" idx="10"/>
          </p:nvPr>
        </p:nvSpPr>
        <p:spPr/>
        <p:txBody>
          <a:bodyPr/>
          <a:lstStyle/>
          <a:p>
            <a:r>
              <a:rPr lang="en-GB" b="1" dirty="0"/>
              <a:t>External walls: </a:t>
            </a:r>
            <a:r>
              <a:rPr lang="en-GB" dirty="0"/>
              <a:t>brick bonds, stone, block, lintels (traditional, modern), cills, insulation, brick ties.</a:t>
            </a:r>
          </a:p>
          <a:p>
            <a:r>
              <a:rPr lang="en-GB" b="1" dirty="0"/>
              <a:t>Cladding materials: </a:t>
            </a:r>
            <a:r>
              <a:rPr lang="en-GB" dirty="0"/>
              <a:t>timber, metal, plastic.</a:t>
            </a:r>
          </a:p>
          <a:p>
            <a:r>
              <a:rPr lang="en-GB" b="1" dirty="0"/>
              <a:t>Floors: </a:t>
            </a:r>
            <a:r>
              <a:rPr lang="en-GB" dirty="0"/>
              <a:t>solid ground floor, suspended timber floors, upper timber floors, block and beam.</a:t>
            </a:r>
          </a:p>
          <a:p>
            <a:r>
              <a:rPr lang="en-GB" b="1" dirty="0"/>
              <a:t>Roofs: </a:t>
            </a:r>
            <a:r>
              <a:rPr lang="en-GB" dirty="0"/>
              <a:t>flat, gable, hips and valleys, traditional and trussed, roof coverings.</a:t>
            </a:r>
          </a:p>
          <a:p>
            <a:r>
              <a:rPr lang="en-GB" b="1" dirty="0"/>
              <a:t>Straight flight and with turns stairs: </a:t>
            </a:r>
            <a:r>
              <a:rPr lang="en-GB" dirty="0"/>
              <a:t>quarter-turn, half-turn, winders, closed and cut string.</a:t>
            </a:r>
            <a:endParaRPr lang="en-US" dirty="0"/>
          </a:p>
        </p:txBody>
      </p:sp>
    </p:spTree>
    <p:extLst>
      <p:ext uri="{BB962C8B-B14F-4D97-AF65-F5344CB8AC3E}">
        <p14:creationId xmlns:p14="http://schemas.microsoft.com/office/powerpoint/2010/main" val="37370699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D41BA-F5DF-964E-A9B0-268E6F0FC324}"/>
              </a:ext>
            </a:extLst>
          </p:cNvPr>
          <p:cNvSpPr>
            <a:spLocks noGrp="1"/>
          </p:cNvSpPr>
          <p:nvPr>
            <p:ph type="title"/>
          </p:nvPr>
        </p:nvSpPr>
        <p:spPr/>
        <p:txBody>
          <a:bodyPr/>
          <a:lstStyle/>
          <a:p>
            <a:r>
              <a:rPr lang="en-US" dirty="0"/>
              <a:t>Internal components</a:t>
            </a:r>
          </a:p>
        </p:txBody>
      </p:sp>
      <p:sp>
        <p:nvSpPr>
          <p:cNvPr id="3" name="Content Placeholder 2">
            <a:extLst>
              <a:ext uri="{FF2B5EF4-FFF2-40B4-BE49-F238E27FC236}">
                <a16:creationId xmlns:a16="http://schemas.microsoft.com/office/drawing/2014/main" id="{9E6A7B73-695F-3443-A001-AEC8322DA3DE}"/>
              </a:ext>
            </a:extLst>
          </p:cNvPr>
          <p:cNvSpPr>
            <a:spLocks noGrp="1"/>
          </p:cNvSpPr>
          <p:nvPr>
            <p:ph sz="quarter" idx="10"/>
          </p:nvPr>
        </p:nvSpPr>
        <p:spPr>
          <a:xfrm>
            <a:off x="457200" y="1512000"/>
            <a:ext cx="7931224" cy="4248000"/>
          </a:xfrm>
        </p:spPr>
        <p:txBody>
          <a:bodyPr/>
          <a:lstStyle/>
          <a:p>
            <a:r>
              <a:rPr lang="en-GB" dirty="0"/>
              <a:t>Internal components are applied or fitted after completion of the superstructure these can be classed as either first or second  fix </a:t>
            </a:r>
          </a:p>
          <a:p>
            <a:r>
              <a:rPr lang="en-GB" b="1" dirty="0"/>
              <a:t>First fix </a:t>
            </a:r>
            <a:r>
              <a:rPr lang="en-GB" dirty="0"/>
              <a:t>is anything prior to plastering, i.e. partition walls, door frames and linings, plumbing and electrical runs.</a:t>
            </a:r>
          </a:p>
          <a:p>
            <a:endParaRPr lang="en-GB" dirty="0"/>
          </a:p>
          <a:p>
            <a:endParaRPr lang="en-GB" dirty="0"/>
          </a:p>
        </p:txBody>
      </p:sp>
      <p:pic>
        <p:nvPicPr>
          <p:cNvPr id="6" name="Picture 5">
            <a:extLst>
              <a:ext uri="{FF2B5EF4-FFF2-40B4-BE49-F238E27FC236}">
                <a16:creationId xmlns:a16="http://schemas.microsoft.com/office/drawing/2014/main" id="{0AB4DC2E-1C00-4627-A0EE-0AF0D7D394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12060" y="3410811"/>
            <a:ext cx="4031940" cy="2687960"/>
          </a:xfrm>
          <a:prstGeom prst="rect">
            <a:avLst/>
          </a:prstGeom>
        </p:spPr>
      </p:pic>
      <p:sp>
        <p:nvSpPr>
          <p:cNvPr id="8" name="TextBox 7">
            <a:extLst>
              <a:ext uri="{FF2B5EF4-FFF2-40B4-BE49-F238E27FC236}">
                <a16:creationId xmlns:a16="http://schemas.microsoft.com/office/drawing/2014/main" id="{8CF8B18A-5342-4E35-830E-4E501718211B}"/>
              </a:ext>
            </a:extLst>
          </p:cNvPr>
          <p:cNvSpPr txBox="1"/>
          <p:nvPr/>
        </p:nvSpPr>
        <p:spPr>
          <a:xfrm>
            <a:off x="323528" y="3099231"/>
            <a:ext cx="4788532" cy="2554545"/>
          </a:xfrm>
          <a:prstGeom prst="rect">
            <a:avLst/>
          </a:prstGeom>
          <a:noFill/>
        </p:spPr>
        <p:txBody>
          <a:bodyPr wrap="square">
            <a:spAutoFit/>
          </a:bodyPr>
          <a:lstStyle/>
          <a:p>
            <a:r>
              <a:rPr lang="en-GB" b="1" dirty="0"/>
              <a:t>Second fix </a:t>
            </a:r>
            <a:r>
              <a:rPr lang="en-GB" dirty="0"/>
              <a:t>is everything after plastering, i.e. hanging doors, decorative mouldings, sanitary fittings and drainage, fitting units and kitchens, electrical sockets and appliances.</a:t>
            </a:r>
          </a:p>
          <a:p>
            <a:endParaRPr lang="en-GB" dirty="0"/>
          </a:p>
          <a:p>
            <a:r>
              <a:rPr lang="en-GB" b="1" dirty="0"/>
              <a:t>Final finishing </a:t>
            </a:r>
            <a:r>
              <a:rPr lang="en-GB" dirty="0"/>
              <a:t>includes tiling, painting and decorating.</a:t>
            </a:r>
          </a:p>
        </p:txBody>
      </p:sp>
    </p:spTree>
    <p:extLst>
      <p:ext uri="{BB962C8B-B14F-4D97-AF65-F5344CB8AC3E}">
        <p14:creationId xmlns:p14="http://schemas.microsoft.com/office/powerpoint/2010/main" val="19171270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79350"/>
            <a:ext cx="8229600" cy="382588"/>
          </a:xfrm>
        </p:spPr>
        <p:txBody>
          <a:bodyPr/>
          <a:lstStyle/>
          <a:p>
            <a:r>
              <a:rPr lang="en-GB" dirty="0"/>
              <a:t>Sequencing of works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484784"/>
            <a:ext cx="8229600" cy="4248000"/>
          </a:xfrm>
        </p:spPr>
        <p:txBody>
          <a:bodyPr/>
          <a:lstStyle/>
          <a:p>
            <a:r>
              <a:rPr lang="en-GB" dirty="0"/>
              <a:t>Before building work can commence, you need to plan the work activities to ensure work is completed to the client’s requirements and within the timescale agreed. Planning any construction or building services project starts well before any personnel arrives on site, and includes:</a:t>
            </a:r>
          </a:p>
          <a:p>
            <a:pPr marL="342900" indent="-342900">
              <a:buClr>
                <a:srgbClr val="0077E3"/>
              </a:buClr>
              <a:buFont typeface="Arial" panose="020B0604020202020204" pitchFamily="34" charset="0"/>
              <a:buChar char="•"/>
            </a:pPr>
            <a:r>
              <a:rPr lang="en-GB" dirty="0"/>
              <a:t>writing the of Programme of Works </a:t>
            </a:r>
          </a:p>
          <a:p>
            <a:pPr marL="342900" indent="-342900">
              <a:buClr>
                <a:srgbClr val="0077E3"/>
              </a:buClr>
              <a:buFont typeface="Arial" panose="020B0604020202020204" pitchFamily="34" charset="0"/>
              <a:buChar char="•"/>
            </a:pPr>
            <a:r>
              <a:rPr lang="en-GB" dirty="0"/>
              <a:t>writing method statements </a:t>
            </a:r>
          </a:p>
          <a:p>
            <a:pPr marL="342900" indent="-342900">
              <a:buClr>
                <a:srgbClr val="0077E3"/>
              </a:buClr>
              <a:buFont typeface="Arial" panose="020B0604020202020204" pitchFamily="34" charset="0"/>
              <a:buChar char="•"/>
            </a:pPr>
            <a:r>
              <a:rPr lang="en-GB" dirty="0"/>
              <a:t>carrying out risk assessments</a:t>
            </a:r>
          </a:p>
          <a:p>
            <a:pPr marL="342900" indent="-342900">
              <a:buClr>
                <a:srgbClr val="0077E3"/>
              </a:buClr>
              <a:buFont typeface="Arial" panose="020B0604020202020204" pitchFamily="34" charset="0"/>
              <a:buChar char="•"/>
            </a:pPr>
            <a:r>
              <a:rPr lang="en-GB" dirty="0"/>
              <a:t>planning site layout</a:t>
            </a:r>
          </a:p>
          <a:p>
            <a:pPr marL="342900" indent="-342900">
              <a:buClr>
                <a:srgbClr val="0077E3"/>
              </a:buClr>
              <a:buFont typeface="Arial" panose="020B0604020202020204" pitchFamily="34" charset="0"/>
              <a:buChar char="•"/>
            </a:pPr>
            <a:r>
              <a:rPr lang="en-GB" dirty="0"/>
              <a:t>organising suppliers, sub contractors, welfare facilities plant and equipment hire etc.</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79350"/>
            <a:ext cx="8229600" cy="382588"/>
          </a:xfrm>
        </p:spPr>
        <p:txBody>
          <a:bodyPr/>
          <a:lstStyle/>
          <a:p>
            <a:r>
              <a:rPr lang="en-GB" dirty="0"/>
              <a:t>Sequencing of works (continued)</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82382" y="1988840"/>
            <a:ext cx="8229600" cy="3573128"/>
          </a:xfrm>
        </p:spPr>
        <p:txBody>
          <a:bodyPr/>
          <a:lstStyle/>
          <a:p>
            <a:r>
              <a:rPr lang="en-GB" dirty="0"/>
              <a:t>Remember the </a:t>
            </a:r>
            <a:r>
              <a:rPr lang="en-GB" dirty="0">
                <a:solidFill>
                  <a:srgbClr val="FF0000"/>
                </a:solidFill>
              </a:rPr>
              <a:t>6 Ps:</a:t>
            </a:r>
          </a:p>
          <a:p>
            <a:r>
              <a:rPr lang="en-GB" dirty="0">
                <a:solidFill>
                  <a:srgbClr val="FF0000"/>
                </a:solidFill>
              </a:rPr>
              <a:t>P</a:t>
            </a:r>
            <a:r>
              <a:rPr lang="en-GB" dirty="0"/>
              <a:t>roper </a:t>
            </a:r>
            <a:r>
              <a:rPr lang="en-GB" dirty="0">
                <a:solidFill>
                  <a:srgbClr val="FF0000"/>
                </a:solidFill>
              </a:rPr>
              <a:t>P</a:t>
            </a:r>
            <a:r>
              <a:rPr lang="en-GB" dirty="0"/>
              <a:t>lanning and </a:t>
            </a:r>
            <a:r>
              <a:rPr lang="en-GB" dirty="0">
                <a:solidFill>
                  <a:srgbClr val="FF0000"/>
                </a:solidFill>
              </a:rPr>
              <a:t>P</a:t>
            </a:r>
            <a:r>
              <a:rPr lang="en-GB" dirty="0"/>
              <a:t>reparation </a:t>
            </a:r>
            <a:r>
              <a:rPr lang="en-GB" dirty="0">
                <a:solidFill>
                  <a:srgbClr val="FF0000"/>
                </a:solidFill>
              </a:rPr>
              <a:t>P</a:t>
            </a:r>
            <a:r>
              <a:rPr lang="en-GB" dirty="0"/>
              <a:t>revents </a:t>
            </a:r>
            <a:r>
              <a:rPr lang="en-GB" dirty="0">
                <a:solidFill>
                  <a:srgbClr val="FF0000"/>
                </a:solidFill>
              </a:rPr>
              <a:t>P</a:t>
            </a:r>
            <a:r>
              <a:rPr lang="en-GB" dirty="0"/>
              <a:t>oor </a:t>
            </a:r>
            <a:r>
              <a:rPr lang="en-GB" dirty="0">
                <a:solidFill>
                  <a:srgbClr val="FF0000"/>
                </a:solidFill>
              </a:rPr>
              <a:t>P</a:t>
            </a:r>
            <a:r>
              <a:rPr lang="en-GB" dirty="0"/>
              <a:t>erformance</a:t>
            </a:r>
          </a:p>
        </p:txBody>
      </p:sp>
    </p:spTree>
    <p:extLst>
      <p:ext uri="{BB962C8B-B14F-4D97-AF65-F5344CB8AC3E}">
        <p14:creationId xmlns:p14="http://schemas.microsoft.com/office/powerpoint/2010/main" val="33820254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a:t>Critical path analysis </a:t>
            </a:r>
          </a:p>
        </p:txBody>
      </p:sp>
      <p:sp>
        <p:nvSpPr>
          <p:cNvPr id="5123" name="Content Placeholder 2"/>
          <p:cNvSpPr>
            <a:spLocks noGrp="1"/>
          </p:cNvSpPr>
          <p:nvPr>
            <p:ph sz="quarter" idx="10"/>
          </p:nvPr>
        </p:nvSpPr>
        <p:spPr>
          <a:xfrm>
            <a:off x="457201" y="1556792"/>
            <a:ext cx="2746648" cy="3978320"/>
          </a:xfrm>
        </p:spPr>
        <p:txBody>
          <a:bodyPr/>
          <a:lstStyle/>
          <a:p>
            <a:r>
              <a:rPr lang="en-GB" sz="1800" dirty="0">
                <a:ea typeface="ＭＳ Ｐゴシック" pitchFamily="-105" charset="-128"/>
                <a:cs typeface="ＭＳ Ｐゴシック" pitchFamily="-105" charset="-128"/>
              </a:rPr>
              <a:t>Critical path analysis (CPA) is a method used to sequence the tasks required to complete a project. It shows what must be completed in an orderly sequence and what can be completed simultaneously to achieve the planned outcome in a timely manner.</a:t>
            </a:r>
            <a:endParaRPr lang="en-US" sz="1800" dirty="0">
              <a:ea typeface="ＭＳ Ｐゴシック" pitchFamily="-105" charset="-128"/>
              <a:cs typeface="ＭＳ Ｐゴシック" pitchFamily="-105" charset="-128"/>
            </a:endParaRPr>
          </a:p>
        </p:txBody>
      </p:sp>
      <p:pic>
        <p:nvPicPr>
          <p:cNvPr id="3" name="Picture 2" descr="Diagram&#10;&#10;Description automatically generated">
            <a:extLst>
              <a:ext uri="{FF2B5EF4-FFF2-40B4-BE49-F238E27FC236}">
                <a16:creationId xmlns:a16="http://schemas.microsoft.com/office/drawing/2014/main" id="{2B959ED8-FE03-4FC4-98BA-E1FAA13FD19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5232"/>
          <a:stretch/>
        </p:blipFill>
        <p:spPr>
          <a:xfrm>
            <a:off x="3275856" y="1571256"/>
            <a:ext cx="5574338" cy="3927584"/>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Gantt chart</a:t>
            </a:r>
          </a:p>
        </p:txBody>
      </p:sp>
      <p:sp>
        <p:nvSpPr>
          <p:cNvPr id="11" name="TextBox 10">
            <a:extLst>
              <a:ext uri="{FF2B5EF4-FFF2-40B4-BE49-F238E27FC236}">
                <a16:creationId xmlns:a16="http://schemas.microsoft.com/office/drawing/2014/main" id="{CE8287F5-C3E3-274C-8AFE-F4A06566F751}"/>
              </a:ext>
            </a:extLst>
          </p:cNvPr>
          <p:cNvSpPr txBox="1"/>
          <p:nvPr/>
        </p:nvSpPr>
        <p:spPr>
          <a:xfrm>
            <a:off x="436662" y="1628800"/>
            <a:ext cx="8023770" cy="4031873"/>
          </a:xfrm>
          <a:prstGeom prst="rect">
            <a:avLst/>
          </a:prstGeom>
          <a:noFill/>
        </p:spPr>
        <p:txBody>
          <a:bodyPr wrap="square" rtlCol="0">
            <a:spAutoFit/>
          </a:bodyPr>
          <a:lstStyle/>
          <a:p>
            <a:r>
              <a:rPr lang="en-US" dirty="0"/>
              <a:t>A Gantt chart (named after its inventor Henry Gantt) lists all the tasks needed on the vertical axis and the time intervals on the horizontal axis in hours, days or weeks (dependent on the size of the project).</a:t>
            </a:r>
          </a:p>
          <a:p>
            <a:endParaRPr lang="en-US" dirty="0"/>
          </a:p>
          <a:p>
            <a:r>
              <a:rPr lang="en-US" dirty="0"/>
              <a:t>Labour plant and equipment can also be shown, allowing for effective planning and ordering of materials.</a:t>
            </a:r>
          </a:p>
          <a:p>
            <a:endParaRPr lang="en-US" dirty="0"/>
          </a:p>
          <a:p>
            <a:r>
              <a:rPr lang="en-US" dirty="0"/>
              <a:t>Designated time for each task is added during the planning process and the actual times taken during the construction process can be added later. This allows for the necessary actions to be implemented at the right time and any changes can be mitigated to diminish the impact of any delays on the overall project.</a:t>
            </a:r>
          </a:p>
          <a:p>
            <a:endParaRPr lang="en-GB" sz="16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1026E-A652-EF45-981E-F8A049F4D134}"/>
              </a:ext>
            </a:extLst>
          </p:cNvPr>
          <p:cNvSpPr>
            <a:spLocks noGrp="1"/>
          </p:cNvSpPr>
          <p:nvPr>
            <p:ph type="title"/>
          </p:nvPr>
        </p:nvSpPr>
        <p:spPr/>
        <p:txBody>
          <a:bodyPr/>
          <a:lstStyle/>
          <a:p>
            <a:r>
              <a:rPr lang="en-US" dirty="0"/>
              <a:t>Example of a basic Gantt chart</a:t>
            </a:r>
          </a:p>
        </p:txBody>
      </p:sp>
      <p:graphicFrame>
        <p:nvGraphicFramePr>
          <p:cNvPr id="13" name="Object 12">
            <a:extLst>
              <a:ext uri="{FF2B5EF4-FFF2-40B4-BE49-F238E27FC236}">
                <a16:creationId xmlns:a16="http://schemas.microsoft.com/office/drawing/2014/main" id="{6F6FE301-2B7A-B04B-BD56-5EAEFBC9AFDA}"/>
              </a:ext>
            </a:extLst>
          </p:cNvPr>
          <p:cNvGraphicFramePr>
            <a:graphicFrameLocks noChangeAspect="1"/>
          </p:cNvGraphicFramePr>
          <p:nvPr>
            <p:extLst>
              <p:ext uri="{D42A27DB-BD31-4B8C-83A1-F6EECF244321}">
                <p14:modId xmlns:p14="http://schemas.microsoft.com/office/powerpoint/2010/main" val="1379259481"/>
              </p:ext>
            </p:extLst>
          </p:nvPr>
        </p:nvGraphicFramePr>
        <p:xfrm>
          <a:off x="755575" y="1398129"/>
          <a:ext cx="8053519" cy="4047095"/>
        </p:xfrm>
        <a:graphic>
          <a:graphicData uri="http://schemas.openxmlformats.org/presentationml/2006/ole">
            <mc:AlternateContent xmlns:mc="http://schemas.openxmlformats.org/markup-compatibility/2006">
              <mc:Choice xmlns:v="urn:schemas-microsoft-com:vml" Requires="v">
                <p:oleObj name="Document" r:id="rId3" imgW="8864600" imgH="5562600" progId="Word.Document.12">
                  <p:embed/>
                </p:oleObj>
              </mc:Choice>
              <mc:Fallback>
                <p:oleObj name="Document" r:id="rId3" imgW="8864600" imgH="5562600" progId="Word.Document.12">
                  <p:embed/>
                  <p:pic>
                    <p:nvPicPr>
                      <p:cNvPr id="13" name="Object 12">
                        <a:extLst>
                          <a:ext uri="{FF2B5EF4-FFF2-40B4-BE49-F238E27FC236}">
                            <a16:creationId xmlns:a16="http://schemas.microsoft.com/office/drawing/2014/main" id="{6F6FE301-2B7A-B04B-BD56-5EAEFBC9AFDA}"/>
                          </a:ext>
                        </a:extLst>
                      </p:cNvPr>
                      <p:cNvPicPr/>
                      <p:nvPr/>
                    </p:nvPicPr>
                    <p:blipFill>
                      <a:blip r:embed="rId4"/>
                      <a:stretch>
                        <a:fillRect/>
                      </a:stretch>
                    </p:blipFill>
                    <p:spPr>
                      <a:xfrm>
                        <a:off x="755575" y="1398129"/>
                        <a:ext cx="8053519" cy="4047095"/>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8A3C0FF5-9431-A949-8429-755176966CDB}"/>
              </a:ext>
            </a:extLst>
          </p:cNvPr>
          <p:cNvSpPr txBox="1"/>
          <p:nvPr/>
        </p:nvSpPr>
        <p:spPr>
          <a:xfrm rot="10800000" flipH="1" flipV="1">
            <a:off x="2555776" y="5589240"/>
            <a:ext cx="7049088" cy="400110"/>
          </a:xfrm>
          <a:prstGeom prst="rect">
            <a:avLst/>
          </a:prstGeom>
          <a:noFill/>
        </p:spPr>
        <p:txBody>
          <a:bodyPr wrap="square" rtlCol="0">
            <a:spAutoFit/>
          </a:bodyPr>
          <a:lstStyle/>
          <a:p>
            <a:r>
              <a:rPr lang="en-US" sz="1000" dirty="0"/>
              <a:t>Green	 planned time </a:t>
            </a:r>
          </a:p>
          <a:p>
            <a:r>
              <a:rPr lang="en-US" sz="1000" dirty="0"/>
              <a:t>Red 	 actual time</a:t>
            </a:r>
          </a:p>
        </p:txBody>
      </p:sp>
    </p:spTree>
    <p:extLst>
      <p:ext uri="{BB962C8B-B14F-4D97-AF65-F5344CB8AC3E}">
        <p14:creationId xmlns:p14="http://schemas.microsoft.com/office/powerpoint/2010/main" val="23859192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a:t>Site communication</a:t>
            </a:r>
            <a:br>
              <a:rPr lang="en-GB" dirty="0"/>
            </a:br>
            <a:endParaRPr lang="en-GB" dirty="0"/>
          </a:p>
        </p:txBody>
      </p:sp>
      <p:sp>
        <p:nvSpPr>
          <p:cNvPr id="5123" name="Content Placeholder 2"/>
          <p:cNvSpPr>
            <a:spLocks noGrp="1"/>
          </p:cNvSpPr>
          <p:nvPr>
            <p:ph sz="quarter" idx="10"/>
          </p:nvPr>
        </p:nvSpPr>
        <p:spPr>
          <a:xfrm>
            <a:off x="457200" y="1512000"/>
            <a:ext cx="8507288" cy="3357160"/>
          </a:xfrm>
        </p:spPr>
        <p:txBody>
          <a:bodyPr/>
          <a:lstStyle/>
          <a:p>
            <a:endParaRPr lang="en-US" dirty="0"/>
          </a:p>
          <a:p>
            <a:pPr marL="0" indent="0"/>
            <a:endParaRPr lang="en-US" dirty="0">
              <a:ea typeface="ＭＳ Ｐゴシック" pitchFamily="-105" charset="-128"/>
              <a:cs typeface="ＭＳ Ｐゴシック" pitchFamily="-105" charset="-128"/>
            </a:endParaRPr>
          </a:p>
          <a:p>
            <a:pPr marL="0" indent="0"/>
            <a:endParaRPr lang="en-US" dirty="0">
              <a:ea typeface="ＭＳ Ｐゴシック" pitchFamily="-105" charset="-128"/>
              <a:cs typeface="ＭＳ Ｐゴシック" pitchFamily="-105" charset="-128"/>
            </a:endParaRPr>
          </a:p>
        </p:txBody>
      </p:sp>
      <p:sp>
        <p:nvSpPr>
          <p:cNvPr id="2" name="Rectangle 1">
            <a:extLst>
              <a:ext uri="{FF2B5EF4-FFF2-40B4-BE49-F238E27FC236}">
                <a16:creationId xmlns:a16="http://schemas.microsoft.com/office/drawing/2014/main" id="{7319FB9B-6180-8747-A75E-027209BE6B39}"/>
              </a:ext>
            </a:extLst>
          </p:cNvPr>
          <p:cNvSpPr/>
          <p:nvPr/>
        </p:nvSpPr>
        <p:spPr>
          <a:xfrm>
            <a:off x="457200" y="1533780"/>
            <a:ext cx="8003232" cy="2862322"/>
          </a:xfrm>
          <a:prstGeom prst="rect">
            <a:avLst/>
          </a:prstGeom>
        </p:spPr>
        <p:txBody>
          <a:bodyPr wrap="square">
            <a:spAutoFit/>
          </a:bodyPr>
          <a:lstStyle/>
          <a:p>
            <a:endParaRPr lang="en-GB" dirty="0"/>
          </a:p>
          <a:p>
            <a:r>
              <a:rPr lang="en-GB" b="1" dirty="0">
                <a:latin typeface="Arial" panose="020B0604020202020204" pitchFamily="34" charset="0"/>
              </a:rPr>
              <a:t>What is communication and how is it achieved? </a:t>
            </a:r>
          </a:p>
          <a:p>
            <a:endParaRPr lang="en-GB" dirty="0"/>
          </a:p>
          <a:p>
            <a:r>
              <a:rPr lang="en-GB" dirty="0">
                <a:latin typeface="ArialMT"/>
              </a:rPr>
              <a:t>Communication is the process or tool which people use to exchange or pass on information. </a:t>
            </a:r>
          </a:p>
          <a:p>
            <a:endParaRPr lang="en-GB" dirty="0"/>
          </a:p>
          <a:p>
            <a:r>
              <a:rPr lang="en-GB" b="1" dirty="0">
                <a:latin typeface="Arial" panose="020B0604020202020204" pitchFamily="34" charset="0"/>
              </a:rPr>
              <a:t>How do we exchange or pass on information? </a:t>
            </a:r>
          </a:p>
          <a:p>
            <a:endParaRPr lang="en-GB" dirty="0"/>
          </a:p>
          <a:p>
            <a:r>
              <a:rPr lang="en-GB" dirty="0">
                <a:latin typeface="ArialMT"/>
              </a:rPr>
              <a:t>There are many ways to communicate. </a:t>
            </a:r>
            <a:endParaRPr lang="en-GB" dirty="0"/>
          </a:p>
        </p:txBody>
      </p:sp>
    </p:spTree>
    <p:extLst>
      <p:ext uri="{BB962C8B-B14F-4D97-AF65-F5344CB8AC3E}">
        <p14:creationId xmlns:p14="http://schemas.microsoft.com/office/powerpoint/2010/main" val="17458734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DA323-ACE4-024D-8585-FDDB1E602F99}"/>
              </a:ext>
            </a:extLst>
          </p:cNvPr>
          <p:cNvSpPr>
            <a:spLocks noGrp="1"/>
          </p:cNvSpPr>
          <p:nvPr>
            <p:ph type="title"/>
          </p:nvPr>
        </p:nvSpPr>
        <p:spPr/>
        <p:txBody>
          <a:bodyPr/>
          <a:lstStyle/>
          <a:p>
            <a:r>
              <a:rPr lang="en-GB" dirty="0"/>
              <a:t>Importance of communication </a:t>
            </a:r>
            <a:br>
              <a:rPr lang="en-GB" dirty="0"/>
            </a:br>
            <a:endParaRPr lang="en-US" dirty="0"/>
          </a:p>
        </p:txBody>
      </p:sp>
      <p:sp>
        <p:nvSpPr>
          <p:cNvPr id="3" name="Content Placeholder 2">
            <a:extLst>
              <a:ext uri="{FF2B5EF4-FFF2-40B4-BE49-F238E27FC236}">
                <a16:creationId xmlns:a16="http://schemas.microsoft.com/office/drawing/2014/main" id="{FD4FF076-433C-0840-B709-662316746418}"/>
              </a:ext>
            </a:extLst>
          </p:cNvPr>
          <p:cNvSpPr>
            <a:spLocks noGrp="1"/>
          </p:cNvSpPr>
          <p:nvPr>
            <p:ph sz="quarter" idx="10"/>
          </p:nvPr>
        </p:nvSpPr>
        <p:spPr/>
        <p:txBody>
          <a:bodyPr/>
          <a:lstStyle/>
          <a:p>
            <a:r>
              <a:rPr lang="en-GB" dirty="0"/>
              <a:t>Good communication is important, as it can help to: </a:t>
            </a:r>
          </a:p>
          <a:p>
            <a:pPr marL="342900" indent="-342900">
              <a:spcBef>
                <a:spcPts val="500"/>
              </a:spcBef>
              <a:spcAft>
                <a:spcPts val="500"/>
              </a:spcAft>
              <a:buClr>
                <a:srgbClr val="0077E3"/>
              </a:buClr>
              <a:buFont typeface="Arial" panose="020B0604020202020204" pitchFamily="34" charset="0"/>
              <a:buChar char="•"/>
            </a:pPr>
            <a:r>
              <a:rPr lang="en-GB" dirty="0"/>
              <a:t>increase work productivity and so time management</a:t>
            </a:r>
          </a:p>
          <a:p>
            <a:pPr marL="342900" indent="-342900">
              <a:spcBef>
                <a:spcPts val="500"/>
              </a:spcBef>
              <a:spcAft>
                <a:spcPts val="500"/>
              </a:spcAft>
              <a:buClr>
                <a:srgbClr val="0077E3"/>
              </a:buClr>
              <a:buFont typeface="Arial" panose="020B0604020202020204" pitchFamily="34" charset="0"/>
              <a:buChar char="•"/>
            </a:pPr>
            <a:r>
              <a:rPr lang="en-GB" dirty="0"/>
              <a:t>ensure smooth day-to-day running of the site </a:t>
            </a:r>
          </a:p>
          <a:p>
            <a:pPr marL="342900" indent="-342900">
              <a:spcBef>
                <a:spcPts val="500"/>
              </a:spcBef>
              <a:spcAft>
                <a:spcPts val="500"/>
              </a:spcAft>
              <a:buClr>
                <a:srgbClr val="0077E3"/>
              </a:buClr>
              <a:buFont typeface="Arial" panose="020B0604020202020204" pitchFamily="34" charset="0"/>
              <a:buChar char="•"/>
            </a:pPr>
            <a:r>
              <a:rPr lang="en-GB" dirty="0"/>
              <a:t>reduce unseen costs – storage, damage, returned deliveries, slow      work progress </a:t>
            </a:r>
          </a:p>
          <a:p>
            <a:pPr marL="342900" indent="-342900">
              <a:spcBef>
                <a:spcPts val="500"/>
              </a:spcBef>
              <a:spcAft>
                <a:spcPts val="500"/>
              </a:spcAft>
              <a:buClr>
                <a:srgbClr val="0077E3"/>
              </a:buClr>
              <a:buFont typeface="Arial" panose="020B0604020202020204" pitchFamily="34" charset="0"/>
              <a:buChar char="•"/>
            </a:pPr>
            <a:r>
              <a:rPr lang="en-GB" dirty="0"/>
              <a:t>enhance morale and working relationships between all team members  </a:t>
            </a:r>
          </a:p>
          <a:p>
            <a:pPr marL="342900" indent="-342900">
              <a:spcBef>
                <a:spcPts val="500"/>
              </a:spcBef>
              <a:spcAft>
                <a:spcPts val="500"/>
              </a:spcAft>
              <a:buClr>
                <a:srgbClr val="0077E3"/>
              </a:buClr>
              <a:buFont typeface="Arial" panose="020B0604020202020204" pitchFamily="34" charset="0"/>
              <a:buChar char="•"/>
            </a:pPr>
            <a:r>
              <a:rPr lang="en-GB" dirty="0"/>
              <a:t>encourage quick and accurate relaying of information between members of the workforce. </a:t>
            </a:r>
          </a:p>
          <a:p>
            <a:pPr marL="342900" indent="-342900">
              <a:spcBef>
                <a:spcPts val="500"/>
              </a:spcBef>
              <a:spcAft>
                <a:spcPts val="500"/>
              </a:spcAft>
              <a:buClr>
                <a:srgbClr val="0077E3"/>
              </a:buClr>
              <a:buFont typeface="Arial" panose="020B0604020202020204" pitchFamily="34" charset="0"/>
              <a:buChar char="•"/>
            </a:pPr>
            <a:r>
              <a:rPr lang="en-GB" dirty="0"/>
              <a:t>ensure a safe working environment is maintained.</a:t>
            </a:r>
          </a:p>
          <a:p>
            <a:r>
              <a:rPr lang="en-GB" sz="1600" dirty="0"/>
              <a:t> </a:t>
            </a:r>
          </a:p>
          <a:p>
            <a:endParaRPr lang="en-US" dirty="0"/>
          </a:p>
        </p:txBody>
      </p:sp>
    </p:spTree>
    <p:extLst>
      <p:ext uri="{BB962C8B-B14F-4D97-AF65-F5344CB8AC3E}">
        <p14:creationId xmlns:p14="http://schemas.microsoft.com/office/powerpoint/2010/main" val="4888035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6C5A5-ECDC-AA48-8C54-BAE8D7978B4C}"/>
              </a:ext>
            </a:extLst>
          </p:cNvPr>
          <p:cNvSpPr>
            <a:spLocks noGrp="1"/>
          </p:cNvSpPr>
          <p:nvPr>
            <p:ph type="title"/>
          </p:nvPr>
        </p:nvSpPr>
        <p:spPr/>
        <p:txBody>
          <a:bodyPr/>
          <a:lstStyle/>
          <a:p>
            <a:r>
              <a:rPr lang="en-US" dirty="0"/>
              <a:t>Communication methods</a:t>
            </a:r>
          </a:p>
        </p:txBody>
      </p:sp>
      <p:sp>
        <p:nvSpPr>
          <p:cNvPr id="7" name="Rectangle 6">
            <a:extLst>
              <a:ext uri="{FF2B5EF4-FFF2-40B4-BE49-F238E27FC236}">
                <a16:creationId xmlns:a16="http://schemas.microsoft.com/office/drawing/2014/main" id="{167ED26A-99D1-9D43-8AC7-B2B7BA2675A3}"/>
              </a:ext>
            </a:extLst>
          </p:cNvPr>
          <p:cNvSpPr/>
          <p:nvPr/>
        </p:nvSpPr>
        <p:spPr>
          <a:xfrm>
            <a:off x="457200" y="1628800"/>
            <a:ext cx="8229600" cy="3785652"/>
          </a:xfrm>
          <a:prstGeom prst="rect">
            <a:avLst/>
          </a:prstGeom>
        </p:spPr>
        <p:txBody>
          <a:bodyPr wrap="square">
            <a:spAutoFit/>
          </a:bodyPr>
          <a:lstStyle/>
          <a:p>
            <a:r>
              <a:rPr lang="en-GB" dirty="0">
                <a:latin typeface="ArialMT"/>
              </a:rPr>
              <a:t>There are many ways to communicate.</a:t>
            </a:r>
          </a:p>
          <a:p>
            <a:br>
              <a:rPr lang="en-GB" dirty="0">
                <a:latin typeface="ArialMT"/>
              </a:rPr>
            </a:br>
            <a:r>
              <a:rPr lang="en-GB" dirty="0">
                <a:latin typeface="ArialMT"/>
              </a:rPr>
              <a:t>Verbal or oral communication (talking) is an example. This includes: </a:t>
            </a:r>
          </a:p>
          <a:p>
            <a:endParaRPr lang="en-GB" dirty="0"/>
          </a:p>
          <a:p>
            <a:pPr marL="342900" indent="-342900">
              <a:buClr>
                <a:srgbClr val="0077E3"/>
              </a:buClr>
              <a:buFont typeface="Arial" panose="020B0604020202020204" pitchFamily="34" charset="0"/>
              <a:buChar char="•"/>
            </a:pPr>
            <a:r>
              <a:rPr lang="en-GB" dirty="0">
                <a:latin typeface="LucidaGrande" panose="020B0600040502020204" pitchFamily="34" charset="0"/>
              </a:rPr>
              <a:t> </a:t>
            </a:r>
            <a:r>
              <a:rPr lang="en-GB" dirty="0">
                <a:latin typeface="ArialMT"/>
              </a:rPr>
              <a:t>group discussions </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en-GB" dirty="0">
                <a:latin typeface="LucidaGrande" panose="020B0600040502020204" pitchFamily="34" charset="0"/>
              </a:rPr>
              <a:t> </a:t>
            </a:r>
            <a:r>
              <a:rPr lang="en-GB" dirty="0">
                <a:latin typeface="ArialMT"/>
              </a:rPr>
              <a:t>meetings, lectures etc </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en-GB" dirty="0">
                <a:latin typeface="LucidaGrande" panose="020B0600040502020204" pitchFamily="34" charset="0"/>
              </a:rPr>
              <a:t> </a:t>
            </a:r>
            <a:r>
              <a:rPr lang="en-GB" dirty="0">
                <a:latin typeface="ArialMT"/>
              </a:rPr>
              <a:t>face-to-face, one-on-one </a:t>
            </a:r>
          </a:p>
          <a:p>
            <a:pPr marL="342900" indent="-342900">
              <a:buClr>
                <a:srgbClr val="0077E3"/>
              </a:buClr>
              <a:buFont typeface="Arial" panose="020B0604020202020204" pitchFamily="34" charset="0"/>
              <a:buChar char="•"/>
            </a:pPr>
            <a:endParaRPr lang="en-GB" dirty="0">
              <a:latin typeface="ArialMT"/>
            </a:endParaRPr>
          </a:p>
          <a:p>
            <a:pPr marL="342900" indent="-342900">
              <a:buClr>
                <a:srgbClr val="0077E3"/>
              </a:buClr>
              <a:buFont typeface="Arial" panose="020B0604020202020204" pitchFamily="34" charset="0"/>
              <a:buChar char="•"/>
            </a:pPr>
            <a:r>
              <a:rPr lang="en-GB" dirty="0">
                <a:latin typeface="ArialMT"/>
              </a:rPr>
              <a:t> telephone conversations, video links.</a:t>
            </a:r>
          </a:p>
          <a:p>
            <a:endParaRPr lang="en-GB" dirty="0">
              <a:effectLst/>
            </a:endParaRPr>
          </a:p>
        </p:txBody>
      </p:sp>
      <p:pic>
        <p:nvPicPr>
          <p:cNvPr id="2054" name="Picture 6" descr="page4image1735072">
            <a:extLst>
              <a:ext uri="{FF2B5EF4-FFF2-40B4-BE49-F238E27FC236}">
                <a16:creationId xmlns:a16="http://schemas.microsoft.com/office/drawing/2014/main" id="{94C53FD0-909A-B54C-83C3-211B8C43410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69180" y="3201948"/>
            <a:ext cx="3774820" cy="252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3558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798FF-7E07-934A-A9BC-564EC1C80D80}"/>
              </a:ext>
            </a:extLst>
          </p:cNvPr>
          <p:cNvSpPr>
            <a:spLocks noGrp="1"/>
          </p:cNvSpPr>
          <p:nvPr>
            <p:ph type="title"/>
          </p:nvPr>
        </p:nvSpPr>
        <p:spPr/>
        <p:txBody>
          <a:bodyPr/>
          <a:lstStyle/>
          <a:p>
            <a:r>
              <a:rPr lang="en-US" dirty="0"/>
              <a:t>Parts of the substructure: Foundations</a:t>
            </a:r>
          </a:p>
        </p:txBody>
      </p:sp>
      <p:sp>
        <p:nvSpPr>
          <p:cNvPr id="3" name="Content Placeholder 2">
            <a:extLst>
              <a:ext uri="{FF2B5EF4-FFF2-40B4-BE49-F238E27FC236}">
                <a16:creationId xmlns:a16="http://schemas.microsoft.com/office/drawing/2014/main" id="{152FF1E1-2055-B74B-8C8B-D0AAA78333F3}"/>
              </a:ext>
            </a:extLst>
          </p:cNvPr>
          <p:cNvSpPr>
            <a:spLocks noGrp="1"/>
          </p:cNvSpPr>
          <p:nvPr>
            <p:ph sz="quarter" idx="10"/>
          </p:nvPr>
        </p:nvSpPr>
        <p:spPr/>
        <p:txBody>
          <a:bodyPr/>
          <a:lstStyle/>
          <a:p>
            <a:r>
              <a:rPr lang="en-US" dirty="0"/>
              <a:t>The type of foundation used will depend on the type of building and the ground conditions. The most common types are:</a:t>
            </a:r>
          </a:p>
        </p:txBody>
      </p:sp>
      <p:pic>
        <p:nvPicPr>
          <p:cNvPr id="6" name="Picture 5">
            <a:extLst>
              <a:ext uri="{FF2B5EF4-FFF2-40B4-BE49-F238E27FC236}">
                <a16:creationId xmlns:a16="http://schemas.microsoft.com/office/drawing/2014/main" id="{D8209068-77FC-452C-8029-23D1749D26E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11481"/>
          <a:stretch/>
        </p:blipFill>
        <p:spPr>
          <a:xfrm>
            <a:off x="261851" y="2803665"/>
            <a:ext cx="3024336" cy="2248449"/>
          </a:xfrm>
          <a:prstGeom prst="rect">
            <a:avLst/>
          </a:prstGeom>
        </p:spPr>
      </p:pic>
      <p:grpSp>
        <p:nvGrpSpPr>
          <p:cNvPr id="7" name="Group 6">
            <a:extLst>
              <a:ext uri="{FF2B5EF4-FFF2-40B4-BE49-F238E27FC236}">
                <a16:creationId xmlns:a16="http://schemas.microsoft.com/office/drawing/2014/main" id="{D75AB533-EF49-47C1-8C83-806CE47566D1}"/>
              </a:ext>
            </a:extLst>
          </p:cNvPr>
          <p:cNvGrpSpPr/>
          <p:nvPr/>
        </p:nvGrpSpPr>
        <p:grpSpPr>
          <a:xfrm>
            <a:off x="3081162" y="2564904"/>
            <a:ext cx="5573968" cy="2654787"/>
            <a:chOff x="421302" y="1152004"/>
            <a:chExt cx="6196008" cy="2602865"/>
          </a:xfrm>
        </p:grpSpPr>
        <p:grpSp>
          <p:nvGrpSpPr>
            <p:cNvPr id="9" name="object 9">
              <a:extLst>
                <a:ext uri="{FF2B5EF4-FFF2-40B4-BE49-F238E27FC236}">
                  <a16:creationId xmlns:a16="http://schemas.microsoft.com/office/drawing/2014/main" id="{3695B94D-647C-4813-A3D9-7E0EC5377BBB}"/>
                </a:ext>
              </a:extLst>
            </p:cNvPr>
            <p:cNvGrpSpPr/>
            <p:nvPr/>
          </p:nvGrpSpPr>
          <p:grpSpPr>
            <a:xfrm>
              <a:off x="421302" y="1152004"/>
              <a:ext cx="3045460" cy="2602865"/>
              <a:chOff x="421302" y="1152004"/>
              <a:chExt cx="3045460" cy="2602865"/>
            </a:xfrm>
          </p:grpSpPr>
          <p:sp>
            <p:nvSpPr>
              <p:cNvPr id="73" name="object 10">
                <a:extLst>
                  <a:ext uri="{FF2B5EF4-FFF2-40B4-BE49-F238E27FC236}">
                    <a16:creationId xmlns:a16="http://schemas.microsoft.com/office/drawing/2014/main" id="{F640AC9C-027A-43C2-8A7D-B2EA80EC5B5B}"/>
                  </a:ext>
                </a:extLst>
              </p:cNvPr>
              <p:cNvSpPr/>
              <p:nvPr/>
            </p:nvSpPr>
            <p:spPr>
              <a:xfrm>
                <a:off x="425467" y="2518802"/>
                <a:ext cx="1537970" cy="1231900"/>
              </a:xfrm>
              <a:custGeom>
                <a:avLst/>
                <a:gdLst/>
                <a:ahLst/>
                <a:cxnLst/>
                <a:rect l="l" t="t" r="r" b="b"/>
                <a:pathLst>
                  <a:path w="1537970" h="1231900">
                    <a:moveTo>
                      <a:pt x="0" y="0"/>
                    </a:moveTo>
                    <a:lnTo>
                      <a:pt x="0" y="359041"/>
                    </a:lnTo>
                    <a:lnTo>
                      <a:pt x="1537373" y="1231887"/>
                    </a:lnTo>
                    <a:lnTo>
                      <a:pt x="1537373" y="872845"/>
                    </a:lnTo>
                    <a:lnTo>
                      <a:pt x="0" y="0"/>
                    </a:lnTo>
                    <a:close/>
                  </a:path>
                </a:pathLst>
              </a:custGeom>
              <a:solidFill>
                <a:srgbClr val="B2B5BD"/>
              </a:solidFill>
            </p:spPr>
            <p:txBody>
              <a:bodyPr wrap="square" lIns="0" tIns="0" rIns="0" bIns="0" rtlCol="0"/>
              <a:lstStyle/>
              <a:p>
                <a:endParaRPr/>
              </a:p>
            </p:txBody>
          </p:sp>
          <p:sp>
            <p:nvSpPr>
              <p:cNvPr id="74" name="object 11">
                <a:extLst>
                  <a:ext uri="{FF2B5EF4-FFF2-40B4-BE49-F238E27FC236}">
                    <a16:creationId xmlns:a16="http://schemas.microsoft.com/office/drawing/2014/main" id="{E5BBBEC7-2A8D-4FCC-8C2E-0E9BF51D5A35}"/>
                  </a:ext>
                </a:extLst>
              </p:cNvPr>
              <p:cNvSpPr/>
              <p:nvPr/>
            </p:nvSpPr>
            <p:spPr>
              <a:xfrm>
                <a:off x="425467" y="2518802"/>
                <a:ext cx="1537970" cy="1231900"/>
              </a:xfrm>
              <a:custGeom>
                <a:avLst/>
                <a:gdLst/>
                <a:ahLst/>
                <a:cxnLst/>
                <a:rect l="l" t="t" r="r" b="b"/>
                <a:pathLst>
                  <a:path w="1537970" h="1231900">
                    <a:moveTo>
                      <a:pt x="1537373" y="1231887"/>
                    </a:moveTo>
                    <a:lnTo>
                      <a:pt x="0" y="359041"/>
                    </a:lnTo>
                    <a:lnTo>
                      <a:pt x="0" y="0"/>
                    </a:lnTo>
                    <a:lnTo>
                      <a:pt x="1537373" y="872845"/>
                    </a:lnTo>
                    <a:lnTo>
                      <a:pt x="1537373" y="1231887"/>
                    </a:lnTo>
                    <a:close/>
                  </a:path>
                </a:pathLst>
              </a:custGeom>
              <a:ln w="8331">
                <a:solidFill>
                  <a:srgbClr val="1D1C20"/>
                </a:solidFill>
              </a:ln>
            </p:spPr>
            <p:txBody>
              <a:bodyPr wrap="square" lIns="0" tIns="0" rIns="0" bIns="0" rtlCol="0"/>
              <a:lstStyle/>
              <a:p>
                <a:endParaRPr/>
              </a:p>
            </p:txBody>
          </p:sp>
          <p:sp>
            <p:nvSpPr>
              <p:cNvPr id="75" name="object 12">
                <a:extLst>
                  <a:ext uri="{FF2B5EF4-FFF2-40B4-BE49-F238E27FC236}">
                    <a16:creationId xmlns:a16="http://schemas.microsoft.com/office/drawing/2014/main" id="{1005B792-C015-4707-82C6-EF85DC05BE0F}"/>
                  </a:ext>
                </a:extLst>
              </p:cNvPr>
              <p:cNvSpPr/>
              <p:nvPr/>
            </p:nvSpPr>
            <p:spPr>
              <a:xfrm>
                <a:off x="1962840" y="2498964"/>
                <a:ext cx="1499870" cy="1252220"/>
              </a:xfrm>
              <a:custGeom>
                <a:avLst/>
                <a:gdLst/>
                <a:ahLst/>
                <a:cxnLst/>
                <a:rect l="l" t="t" r="r" b="b"/>
                <a:pathLst>
                  <a:path w="1499870" h="1252220">
                    <a:moveTo>
                      <a:pt x="1499692" y="0"/>
                    </a:moveTo>
                    <a:lnTo>
                      <a:pt x="0" y="892682"/>
                    </a:lnTo>
                    <a:lnTo>
                      <a:pt x="0" y="1251724"/>
                    </a:lnTo>
                    <a:lnTo>
                      <a:pt x="1499692" y="359054"/>
                    </a:lnTo>
                    <a:lnTo>
                      <a:pt x="1499692" y="0"/>
                    </a:lnTo>
                    <a:close/>
                  </a:path>
                </a:pathLst>
              </a:custGeom>
              <a:solidFill>
                <a:srgbClr val="9296A1"/>
              </a:solidFill>
            </p:spPr>
            <p:txBody>
              <a:bodyPr wrap="square" lIns="0" tIns="0" rIns="0" bIns="0" rtlCol="0"/>
              <a:lstStyle/>
              <a:p>
                <a:endParaRPr/>
              </a:p>
            </p:txBody>
          </p:sp>
          <p:sp>
            <p:nvSpPr>
              <p:cNvPr id="76" name="object 13">
                <a:extLst>
                  <a:ext uri="{FF2B5EF4-FFF2-40B4-BE49-F238E27FC236}">
                    <a16:creationId xmlns:a16="http://schemas.microsoft.com/office/drawing/2014/main" id="{2945DB79-B25A-4EB5-9818-1FAD74144887}"/>
                  </a:ext>
                </a:extLst>
              </p:cNvPr>
              <p:cNvSpPr/>
              <p:nvPr/>
            </p:nvSpPr>
            <p:spPr>
              <a:xfrm>
                <a:off x="1962840" y="2498964"/>
                <a:ext cx="1499870" cy="1252220"/>
              </a:xfrm>
              <a:custGeom>
                <a:avLst/>
                <a:gdLst/>
                <a:ahLst/>
                <a:cxnLst/>
                <a:rect l="l" t="t" r="r" b="b"/>
                <a:pathLst>
                  <a:path w="1499870" h="1252220">
                    <a:moveTo>
                      <a:pt x="0" y="1251724"/>
                    </a:moveTo>
                    <a:lnTo>
                      <a:pt x="1499692" y="359054"/>
                    </a:lnTo>
                    <a:lnTo>
                      <a:pt x="1499692" y="0"/>
                    </a:lnTo>
                    <a:lnTo>
                      <a:pt x="0" y="892682"/>
                    </a:lnTo>
                    <a:lnTo>
                      <a:pt x="0" y="1251724"/>
                    </a:lnTo>
                    <a:close/>
                  </a:path>
                </a:pathLst>
              </a:custGeom>
              <a:ln w="8331">
                <a:solidFill>
                  <a:srgbClr val="1D1C20"/>
                </a:solidFill>
              </a:ln>
            </p:spPr>
            <p:txBody>
              <a:bodyPr wrap="square" lIns="0" tIns="0" rIns="0" bIns="0" rtlCol="0"/>
              <a:lstStyle/>
              <a:p>
                <a:endParaRPr/>
              </a:p>
            </p:txBody>
          </p:sp>
          <p:sp>
            <p:nvSpPr>
              <p:cNvPr id="77" name="object 14">
                <a:extLst>
                  <a:ext uri="{FF2B5EF4-FFF2-40B4-BE49-F238E27FC236}">
                    <a16:creationId xmlns:a16="http://schemas.microsoft.com/office/drawing/2014/main" id="{437999A1-3C9F-41D4-B903-126BEF185473}"/>
                  </a:ext>
                </a:extLst>
              </p:cNvPr>
              <p:cNvSpPr/>
              <p:nvPr/>
            </p:nvSpPr>
            <p:spPr>
              <a:xfrm>
                <a:off x="425467" y="1626121"/>
                <a:ext cx="3037205" cy="1767839"/>
              </a:xfrm>
              <a:custGeom>
                <a:avLst/>
                <a:gdLst/>
                <a:ahLst/>
                <a:cxnLst/>
                <a:rect l="l" t="t" r="r" b="b"/>
                <a:pathLst>
                  <a:path w="3037204" h="1767839">
                    <a:moveTo>
                      <a:pt x="1499692" y="0"/>
                    </a:moveTo>
                    <a:lnTo>
                      <a:pt x="0" y="892670"/>
                    </a:lnTo>
                    <a:lnTo>
                      <a:pt x="1537373" y="1767497"/>
                    </a:lnTo>
                    <a:lnTo>
                      <a:pt x="3037065" y="874826"/>
                    </a:lnTo>
                    <a:lnTo>
                      <a:pt x="1499692" y="0"/>
                    </a:lnTo>
                    <a:close/>
                  </a:path>
                </a:pathLst>
              </a:custGeom>
              <a:solidFill>
                <a:srgbClr val="C4C7CD"/>
              </a:solidFill>
            </p:spPr>
            <p:txBody>
              <a:bodyPr wrap="square" lIns="0" tIns="0" rIns="0" bIns="0" rtlCol="0"/>
              <a:lstStyle/>
              <a:p>
                <a:endParaRPr/>
              </a:p>
            </p:txBody>
          </p:sp>
          <p:sp>
            <p:nvSpPr>
              <p:cNvPr id="78" name="object 15">
                <a:extLst>
                  <a:ext uri="{FF2B5EF4-FFF2-40B4-BE49-F238E27FC236}">
                    <a16:creationId xmlns:a16="http://schemas.microsoft.com/office/drawing/2014/main" id="{35E27CCB-81D2-40EE-BB37-C2525D0E1FB6}"/>
                  </a:ext>
                </a:extLst>
              </p:cNvPr>
              <p:cNvSpPr/>
              <p:nvPr/>
            </p:nvSpPr>
            <p:spPr>
              <a:xfrm>
                <a:off x="425467" y="1626121"/>
                <a:ext cx="3037205" cy="1767839"/>
              </a:xfrm>
              <a:custGeom>
                <a:avLst/>
                <a:gdLst/>
                <a:ahLst/>
                <a:cxnLst/>
                <a:rect l="l" t="t" r="r" b="b"/>
                <a:pathLst>
                  <a:path w="3037204" h="1767839">
                    <a:moveTo>
                      <a:pt x="1537373" y="1767497"/>
                    </a:moveTo>
                    <a:lnTo>
                      <a:pt x="3037065" y="874826"/>
                    </a:lnTo>
                    <a:lnTo>
                      <a:pt x="1499692" y="0"/>
                    </a:lnTo>
                    <a:lnTo>
                      <a:pt x="0" y="892670"/>
                    </a:lnTo>
                    <a:lnTo>
                      <a:pt x="1537373" y="1767497"/>
                    </a:lnTo>
                    <a:close/>
                  </a:path>
                </a:pathLst>
              </a:custGeom>
              <a:ln w="8331">
                <a:solidFill>
                  <a:srgbClr val="1D1C20"/>
                </a:solidFill>
              </a:ln>
            </p:spPr>
            <p:txBody>
              <a:bodyPr wrap="square" lIns="0" tIns="0" rIns="0" bIns="0" rtlCol="0"/>
              <a:lstStyle/>
              <a:p>
                <a:endParaRPr/>
              </a:p>
            </p:txBody>
          </p:sp>
          <p:sp>
            <p:nvSpPr>
              <p:cNvPr id="79" name="object 16">
                <a:extLst>
                  <a:ext uri="{FF2B5EF4-FFF2-40B4-BE49-F238E27FC236}">
                    <a16:creationId xmlns:a16="http://schemas.microsoft.com/office/drawing/2014/main" id="{F4CC8C51-74BB-4D7D-93BD-B4A6D5B15D70}"/>
                  </a:ext>
                </a:extLst>
              </p:cNvPr>
              <p:cNvSpPr/>
              <p:nvPr/>
            </p:nvSpPr>
            <p:spPr>
              <a:xfrm>
                <a:off x="1314163" y="1528907"/>
                <a:ext cx="648970" cy="1363345"/>
              </a:xfrm>
              <a:custGeom>
                <a:avLst/>
                <a:gdLst/>
                <a:ahLst/>
                <a:cxnLst/>
                <a:rect l="l" t="t" r="r" b="b"/>
                <a:pathLst>
                  <a:path w="648969" h="1363345">
                    <a:moveTo>
                      <a:pt x="0" y="0"/>
                    </a:moveTo>
                    <a:lnTo>
                      <a:pt x="0" y="987907"/>
                    </a:lnTo>
                    <a:lnTo>
                      <a:pt x="648677" y="1362824"/>
                    </a:lnTo>
                    <a:lnTo>
                      <a:pt x="648677" y="374929"/>
                    </a:lnTo>
                    <a:lnTo>
                      <a:pt x="0" y="0"/>
                    </a:lnTo>
                    <a:close/>
                  </a:path>
                </a:pathLst>
              </a:custGeom>
              <a:solidFill>
                <a:srgbClr val="C27853"/>
              </a:solidFill>
            </p:spPr>
            <p:txBody>
              <a:bodyPr wrap="square" lIns="0" tIns="0" rIns="0" bIns="0" rtlCol="0"/>
              <a:lstStyle/>
              <a:p>
                <a:endParaRPr/>
              </a:p>
            </p:txBody>
          </p:sp>
          <p:sp>
            <p:nvSpPr>
              <p:cNvPr id="80" name="object 17">
                <a:extLst>
                  <a:ext uri="{FF2B5EF4-FFF2-40B4-BE49-F238E27FC236}">
                    <a16:creationId xmlns:a16="http://schemas.microsoft.com/office/drawing/2014/main" id="{A60597E5-2081-4C5C-B51C-A7B72798FDE6}"/>
                  </a:ext>
                </a:extLst>
              </p:cNvPr>
              <p:cNvSpPr/>
              <p:nvPr/>
            </p:nvSpPr>
            <p:spPr>
              <a:xfrm>
                <a:off x="1962840" y="1526938"/>
                <a:ext cx="619125" cy="1365250"/>
              </a:xfrm>
              <a:custGeom>
                <a:avLst/>
                <a:gdLst/>
                <a:ahLst/>
                <a:cxnLst/>
                <a:rect l="l" t="t" r="r" b="b"/>
                <a:pathLst>
                  <a:path w="619125" h="1365250">
                    <a:moveTo>
                      <a:pt x="618921" y="0"/>
                    </a:moveTo>
                    <a:lnTo>
                      <a:pt x="0" y="376897"/>
                    </a:lnTo>
                    <a:lnTo>
                      <a:pt x="0" y="1364792"/>
                    </a:lnTo>
                    <a:lnTo>
                      <a:pt x="618921" y="987894"/>
                    </a:lnTo>
                    <a:lnTo>
                      <a:pt x="618921" y="0"/>
                    </a:lnTo>
                    <a:close/>
                  </a:path>
                </a:pathLst>
              </a:custGeom>
              <a:solidFill>
                <a:srgbClr val="AC5F41"/>
              </a:solidFill>
            </p:spPr>
            <p:txBody>
              <a:bodyPr wrap="square" lIns="0" tIns="0" rIns="0" bIns="0" rtlCol="0"/>
              <a:lstStyle/>
              <a:p>
                <a:endParaRPr/>
              </a:p>
            </p:txBody>
          </p:sp>
          <p:sp>
            <p:nvSpPr>
              <p:cNvPr id="81" name="object 18">
                <a:extLst>
                  <a:ext uri="{FF2B5EF4-FFF2-40B4-BE49-F238E27FC236}">
                    <a16:creationId xmlns:a16="http://schemas.microsoft.com/office/drawing/2014/main" id="{E3B7D864-13CB-484F-816B-8C9585F81802}"/>
                  </a:ext>
                </a:extLst>
              </p:cNvPr>
              <p:cNvSpPr/>
              <p:nvPr/>
            </p:nvSpPr>
            <p:spPr>
              <a:xfrm>
                <a:off x="1314163" y="1152004"/>
                <a:ext cx="1268095" cy="754380"/>
              </a:xfrm>
              <a:custGeom>
                <a:avLst/>
                <a:gdLst/>
                <a:ahLst/>
                <a:cxnLst/>
                <a:rect l="l" t="t" r="r" b="b"/>
                <a:pathLst>
                  <a:path w="1268095" h="754380">
                    <a:moveTo>
                      <a:pt x="618921" y="0"/>
                    </a:moveTo>
                    <a:lnTo>
                      <a:pt x="0" y="376923"/>
                    </a:lnTo>
                    <a:lnTo>
                      <a:pt x="648677" y="753821"/>
                    </a:lnTo>
                    <a:lnTo>
                      <a:pt x="1267599" y="376923"/>
                    </a:lnTo>
                    <a:lnTo>
                      <a:pt x="618921" y="0"/>
                    </a:lnTo>
                    <a:close/>
                  </a:path>
                </a:pathLst>
              </a:custGeom>
              <a:solidFill>
                <a:srgbClr val="CF9368"/>
              </a:solidFill>
            </p:spPr>
            <p:txBody>
              <a:bodyPr wrap="square" lIns="0" tIns="0" rIns="0" bIns="0" rtlCol="0"/>
              <a:lstStyle/>
              <a:p>
                <a:endParaRPr/>
              </a:p>
            </p:txBody>
          </p:sp>
          <p:sp>
            <p:nvSpPr>
              <p:cNvPr id="82" name="object 19">
                <a:extLst>
                  <a:ext uri="{FF2B5EF4-FFF2-40B4-BE49-F238E27FC236}">
                    <a16:creationId xmlns:a16="http://schemas.microsoft.com/office/drawing/2014/main" id="{1168C6AD-EFE7-450D-8669-DD908B74CB9F}"/>
                  </a:ext>
                </a:extLst>
              </p:cNvPr>
              <p:cNvSpPr/>
              <p:nvPr/>
            </p:nvSpPr>
            <p:spPr>
              <a:xfrm>
                <a:off x="1750932" y="1386096"/>
                <a:ext cx="417830" cy="248920"/>
              </a:xfrm>
              <a:custGeom>
                <a:avLst/>
                <a:gdLst/>
                <a:ahLst/>
                <a:cxnLst/>
                <a:rect l="l" t="t" r="r" b="b"/>
                <a:pathLst>
                  <a:path w="417830" h="248919">
                    <a:moveTo>
                      <a:pt x="203987" y="0"/>
                    </a:moveTo>
                    <a:lnTo>
                      <a:pt x="0" y="124244"/>
                    </a:lnTo>
                    <a:lnTo>
                      <a:pt x="213791" y="248450"/>
                    </a:lnTo>
                    <a:lnTo>
                      <a:pt x="417779" y="124244"/>
                    </a:lnTo>
                    <a:lnTo>
                      <a:pt x="203987" y="0"/>
                    </a:lnTo>
                    <a:close/>
                  </a:path>
                </a:pathLst>
              </a:custGeom>
              <a:solidFill>
                <a:srgbClr val="C27853"/>
              </a:solidFill>
            </p:spPr>
            <p:txBody>
              <a:bodyPr wrap="square" lIns="0" tIns="0" rIns="0" bIns="0" rtlCol="0"/>
              <a:lstStyle/>
              <a:p>
                <a:endParaRPr/>
              </a:p>
            </p:txBody>
          </p:sp>
          <p:sp>
            <p:nvSpPr>
              <p:cNvPr id="83" name="object 20">
                <a:extLst>
                  <a:ext uri="{FF2B5EF4-FFF2-40B4-BE49-F238E27FC236}">
                    <a16:creationId xmlns:a16="http://schemas.microsoft.com/office/drawing/2014/main" id="{F468B15F-C170-4560-951F-25B8B276950D}"/>
                  </a:ext>
                </a:extLst>
              </p:cNvPr>
              <p:cNvSpPr/>
              <p:nvPr/>
            </p:nvSpPr>
            <p:spPr>
              <a:xfrm>
                <a:off x="1314163" y="1701507"/>
                <a:ext cx="1266190" cy="377190"/>
              </a:xfrm>
              <a:custGeom>
                <a:avLst/>
                <a:gdLst/>
                <a:ahLst/>
                <a:cxnLst/>
                <a:rect l="l" t="t" r="r" b="b"/>
                <a:pathLst>
                  <a:path w="1266189" h="377189">
                    <a:moveTo>
                      <a:pt x="0" y="0"/>
                    </a:moveTo>
                    <a:lnTo>
                      <a:pt x="648677" y="376897"/>
                    </a:lnTo>
                    <a:lnTo>
                      <a:pt x="1265618" y="5956"/>
                    </a:lnTo>
                  </a:path>
                </a:pathLst>
              </a:custGeom>
              <a:ln w="11899">
                <a:solidFill>
                  <a:srgbClr val="EDC489"/>
                </a:solidFill>
              </a:ln>
            </p:spPr>
            <p:txBody>
              <a:bodyPr wrap="square" lIns="0" tIns="0" rIns="0" bIns="0" rtlCol="0"/>
              <a:lstStyle/>
              <a:p>
                <a:endParaRPr/>
              </a:p>
            </p:txBody>
          </p:sp>
          <p:sp>
            <p:nvSpPr>
              <p:cNvPr id="84" name="object 21">
                <a:extLst>
                  <a:ext uri="{FF2B5EF4-FFF2-40B4-BE49-F238E27FC236}">
                    <a16:creationId xmlns:a16="http://schemas.microsoft.com/office/drawing/2014/main" id="{ED3118C0-4E53-44B6-A34A-4314869B2CAE}"/>
                  </a:ext>
                </a:extLst>
              </p:cNvPr>
              <p:cNvSpPr/>
              <p:nvPr/>
            </p:nvSpPr>
            <p:spPr>
              <a:xfrm>
                <a:off x="1314163" y="1911786"/>
                <a:ext cx="1266190" cy="377190"/>
              </a:xfrm>
              <a:custGeom>
                <a:avLst/>
                <a:gdLst/>
                <a:ahLst/>
                <a:cxnLst/>
                <a:rect l="l" t="t" r="r" b="b"/>
                <a:pathLst>
                  <a:path w="1266189" h="377189">
                    <a:moveTo>
                      <a:pt x="0" y="0"/>
                    </a:moveTo>
                    <a:lnTo>
                      <a:pt x="648677" y="376897"/>
                    </a:lnTo>
                    <a:lnTo>
                      <a:pt x="1265618" y="5956"/>
                    </a:lnTo>
                  </a:path>
                </a:pathLst>
              </a:custGeom>
              <a:ln w="11899">
                <a:solidFill>
                  <a:srgbClr val="EDC489"/>
                </a:solidFill>
              </a:ln>
            </p:spPr>
            <p:txBody>
              <a:bodyPr wrap="square" lIns="0" tIns="0" rIns="0" bIns="0" rtlCol="0"/>
              <a:lstStyle/>
              <a:p>
                <a:endParaRPr/>
              </a:p>
            </p:txBody>
          </p:sp>
          <p:sp>
            <p:nvSpPr>
              <p:cNvPr id="85" name="object 22">
                <a:extLst>
                  <a:ext uri="{FF2B5EF4-FFF2-40B4-BE49-F238E27FC236}">
                    <a16:creationId xmlns:a16="http://schemas.microsoft.com/office/drawing/2014/main" id="{311559BE-962D-42D6-BA9B-ED016BD5A2B3}"/>
                  </a:ext>
                </a:extLst>
              </p:cNvPr>
              <p:cNvSpPr/>
              <p:nvPr/>
            </p:nvSpPr>
            <p:spPr>
              <a:xfrm>
                <a:off x="1314163" y="2120076"/>
                <a:ext cx="1266190" cy="377190"/>
              </a:xfrm>
              <a:custGeom>
                <a:avLst/>
                <a:gdLst/>
                <a:ahLst/>
                <a:cxnLst/>
                <a:rect l="l" t="t" r="r" b="b"/>
                <a:pathLst>
                  <a:path w="1266189" h="377189">
                    <a:moveTo>
                      <a:pt x="0" y="0"/>
                    </a:moveTo>
                    <a:lnTo>
                      <a:pt x="648677" y="376897"/>
                    </a:lnTo>
                    <a:lnTo>
                      <a:pt x="1265618" y="5956"/>
                    </a:lnTo>
                  </a:path>
                </a:pathLst>
              </a:custGeom>
              <a:ln w="11899">
                <a:solidFill>
                  <a:srgbClr val="EDC489"/>
                </a:solidFill>
              </a:ln>
            </p:spPr>
            <p:txBody>
              <a:bodyPr wrap="square" lIns="0" tIns="0" rIns="0" bIns="0" rtlCol="0"/>
              <a:lstStyle/>
              <a:p>
                <a:endParaRPr/>
              </a:p>
            </p:txBody>
          </p:sp>
          <p:sp>
            <p:nvSpPr>
              <p:cNvPr id="86" name="object 23">
                <a:extLst>
                  <a:ext uri="{FF2B5EF4-FFF2-40B4-BE49-F238E27FC236}">
                    <a16:creationId xmlns:a16="http://schemas.microsoft.com/office/drawing/2014/main" id="{E3CC6C87-6242-4D49-9F62-A7CB69E4FE6C}"/>
                  </a:ext>
                </a:extLst>
              </p:cNvPr>
              <p:cNvSpPr/>
              <p:nvPr/>
            </p:nvSpPr>
            <p:spPr>
              <a:xfrm>
                <a:off x="1314163" y="2320428"/>
                <a:ext cx="1266190" cy="377190"/>
              </a:xfrm>
              <a:custGeom>
                <a:avLst/>
                <a:gdLst/>
                <a:ahLst/>
                <a:cxnLst/>
                <a:rect l="l" t="t" r="r" b="b"/>
                <a:pathLst>
                  <a:path w="1266189" h="377189">
                    <a:moveTo>
                      <a:pt x="0" y="0"/>
                    </a:moveTo>
                    <a:lnTo>
                      <a:pt x="648677" y="376897"/>
                    </a:lnTo>
                    <a:lnTo>
                      <a:pt x="1265618" y="5956"/>
                    </a:lnTo>
                  </a:path>
                </a:pathLst>
              </a:custGeom>
              <a:ln w="11899">
                <a:solidFill>
                  <a:srgbClr val="EDC489"/>
                </a:solidFill>
              </a:ln>
            </p:spPr>
            <p:txBody>
              <a:bodyPr wrap="square" lIns="0" tIns="0" rIns="0" bIns="0" rtlCol="0"/>
              <a:lstStyle/>
              <a:p>
                <a:endParaRPr/>
              </a:p>
            </p:txBody>
          </p:sp>
          <p:sp>
            <p:nvSpPr>
              <p:cNvPr id="87" name="object 24">
                <a:extLst>
                  <a:ext uri="{FF2B5EF4-FFF2-40B4-BE49-F238E27FC236}">
                    <a16:creationId xmlns:a16="http://schemas.microsoft.com/office/drawing/2014/main" id="{707E2262-6D16-4937-BFC6-8471B4BBC9A7}"/>
                  </a:ext>
                </a:extLst>
              </p:cNvPr>
              <p:cNvSpPr/>
              <p:nvPr/>
            </p:nvSpPr>
            <p:spPr>
              <a:xfrm>
                <a:off x="1744635" y="1634540"/>
                <a:ext cx="220345" cy="317500"/>
              </a:xfrm>
              <a:custGeom>
                <a:avLst/>
                <a:gdLst/>
                <a:ahLst/>
                <a:cxnLst/>
                <a:rect l="l" t="t" r="r" b="b"/>
                <a:pathLst>
                  <a:path w="220344" h="317500">
                    <a:moveTo>
                      <a:pt x="0" y="316915"/>
                    </a:moveTo>
                    <a:lnTo>
                      <a:pt x="0" y="144335"/>
                    </a:lnTo>
                    <a:lnTo>
                      <a:pt x="220103" y="0"/>
                    </a:lnTo>
                  </a:path>
                </a:pathLst>
              </a:custGeom>
              <a:ln w="11899">
                <a:solidFill>
                  <a:srgbClr val="EDC489"/>
                </a:solidFill>
              </a:ln>
            </p:spPr>
            <p:txBody>
              <a:bodyPr wrap="square" lIns="0" tIns="0" rIns="0" bIns="0" rtlCol="0"/>
              <a:lstStyle/>
              <a:p>
                <a:endParaRPr/>
              </a:p>
            </p:txBody>
          </p:sp>
          <p:sp>
            <p:nvSpPr>
              <p:cNvPr id="88" name="object 25">
                <a:extLst>
                  <a:ext uri="{FF2B5EF4-FFF2-40B4-BE49-F238E27FC236}">
                    <a16:creationId xmlns:a16="http://schemas.microsoft.com/office/drawing/2014/main" id="{24829796-3859-467B-A2D8-061E2337CFE2}"/>
                  </a:ext>
                </a:extLst>
              </p:cNvPr>
              <p:cNvSpPr/>
              <p:nvPr/>
            </p:nvSpPr>
            <p:spPr>
              <a:xfrm>
                <a:off x="2168714" y="1510327"/>
                <a:ext cx="222885" cy="312420"/>
              </a:xfrm>
              <a:custGeom>
                <a:avLst/>
                <a:gdLst/>
                <a:ahLst/>
                <a:cxnLst/>
                <a:rect l="l" t="t" r="r" b="b"/>
                <a:pathLst>
                  <a:path w="222885" h="312419">
                    <a:moveTo>
                      <a:pt x="0" y="0"/>
                    </a:moveTo>
                    <a:lnTo>
                      <a:pt x="222618" y="133642"/>
                    </a:lnTo>
                    <a:lnTo>
                      <a:pt x="222618" y="312178"/>
                    </a:lnTo>
                  </a:path>
                </a:pathLst>
              </a:custGeom>
              <a:ln w="11899">
                <a:solidFill>
                  <a:srgbClr val="EDC489"/>
                </a:solidFill>
              </a:ln>
            </p:spPr>
            <p:txBody>
              <a:bodyPr wrap="square" lIns="0" tIns="0" rIns="0" bIns="0" rtlCol="0"/>
              <a:lstStyle/>
              <a:p>
                <a:endParaRPr/>
              </a:p>
            </p:txBody>
          </p:sp>
          <p:sp>
            <p:nvSpPr>
              <p:cNvPr id="89" name="object 26">
                <a:extLst>
                  <a:ext uri="{FF2B5EF4-FFF2-40B4-BE49-F238E27FC236}">
                    <a16:creationId xmlns:a16="http://schemas.microsoft.com/office/drawing/2014/main" id="{EB0139E2-AA7A-45D2-8870-9072965BBC31}"/>
                  </a:ext>
                </a:extLst>
              </p:cNvPr>
              <p:cNvSpPr/>
              <p:nvPr/>
            </p:nvSpPr>
            <p:spPr>
              <a:xfrm>
                <a:off x="2163193" y="1965337"/>
                <a:ext cx="0" cy="198755"/>
              </a:xfrm>
              <a:custGeom>
                <a:avLst/>
                <a:gdLst/>
                <a:ahLst/>
                <a:cxnLst/>
                <a:rect l="l" t="t" r="r" b="b"/>
                <a:pathLst>
                  <a:path h="198755">
                    <a:moveTo>
                      <a:pt x="0" y="0"/>
                    </a:moveTo>
                    <a:lnTo>
                      <a:pt x="0" y="198361"/>
                    </a:lnTo>
                  </a:path>
                </a:pathLst>
              </a:custGeom>
              <a:ln w="11899">
                <a:solidFill>
                  <a:srgbClr val="EDC489"/>
                </a:solidFill>
              </a:ln>
            </p:spPr>
            <p:txBody>
              <a:bodyPr wrap="square" lIns="0" tIns="0" rIns="0" bIns="0" rtlCol="0"/>
              <a:lstStyle/>
              <a:p>
                <a:endParaRPr/>
              </a:p>
            </p:txBody>
          </p:sp>
          <p:sp>
            <p:nvSpPr>
              <p:cNvPr id="90" name="object 27">
                <a:extLst>
                  <a:ext uri="{FF2B5EF4-FFF2-40B4-BE49-F238E27FC236}">
                    <a16:creationId xmlns:a16="http://schemas.microsoft.com/office/drawing/2014/main" id="{FEBD7330-E10A-43C1-9ADA-B315AE257580}"/>
                  </a:ext>
                </a:extLst>
              </p:cNvPr>
              <p:cNvSpPr/>
              <p:nvPr/>
            </p:nvSpPr>
            <p:spPr>
              <a:xfrm>
                <a:off x="2163193" y="2381919"/>
                <a:ext cx="0" cy="198755"/>
              </a:xfrm>
              <a:custGeom>
                <a:avLst/>
                <a:gdLst/>
                <a:ahLst/>
                <a:cxnLst/>
                <a:rect l="l" t="t" r="r" b="b"/>
                <a:pathLst>
                  <a:path h="198755">
                    <a:moveTo>
                      <a:pt x="0" y="0"/>
                    </a:moveTo>
                    <a:lnTo>
                      <a:pt x="0" y="198361"/>
                    </a:lnTo>
                  </a:path>
                </a:pathLst>
              </a:custGeom>
              <a:ln w="11899">
                <a:solidFill>
                  <a:srgbClr val="EDC489"/>
                </a:solidFill>
              </a:ln>
            </p:spPr>
            <p:txBody>
              <a:bodyPr wrap="square" lIns="0" tIns="0" rIns="0" bIns="0" rtlCol="0"/>
              <a:lstStyle/>
              <a:p>
                <a:endParaRPr/>
              </a:p>
            </p:txBody>
          </p:sp>
          <p:sp>
            <p:nvSpPr>
              <p:cNvPr id="91" name="object 28">
                <a:extLst>
                  <a:ext uri="{FF2B5EF4-FFF2-40B4-BE49-F238E27FC236}">
                    <a16:creationId xmlns:a16="http://schemas.microsoft.com/office/drawing/2014/main" id="{7FACBCFA-F008-45E8-BA8A-1FEDF3FDC2E1}"/>
                  </a:ext>
                </a:extLst>
              </p:cNvPr>
              <p:cNvSpPr/>
              <p:nvPr/>
            </p:nvSpPr>
            <p:spPr>
              <a:xfrm>
                <a:off x="2383387" y="2042703"/>
                <a:ext cx="0" cy="198755"/>
              </a:xfrm>
              <a:custGeom>
                <a:avLst/>
                <a:gdLst/>
                <a:ahLst/>
                <a:cxnLst/>
                <a:rect l="l" t="t" r="r" b="b"/>
                <a:pathLst>
                  <a:path h="198755">
                    <a:moveTo>
                      <a:pt x="0" y="0"/>
                    </a:moveTo>
                    <a:lnTo>
                      <a:pt x="0" y="198361"/>
                    </a:lnTo>
                  </a:path>
                </a:pathLst>
              </a:custGeom>
              <a:ln w="11899">
                <a:solidFill>
                  <a:srgbClr val="EDC489"/>
                </a:solidFill>
              </a:ln>
            </p:spPr>
            <p:txBody>
              <a:bodyPr wrap="square" lIns="0" tIns="0" rIns="0" bIns="0" rtlCol="0"/>
              <a:lstStyle/>
              <a:p>
                <a:endParaRPr/>
              </a:p>
            </p:txBody>
          </p:sp>
          <p:sp>
            <p:nvSpPr>
              <p:cNvPr id="92" name="object 29">
                <a:extLst>
                  <a:ext uri="{FF2B5EF4-FFF2-40B4-BE49-F238E27FC236}">
                    <a16:creationId xmlns:a16="http://schemas.microsoft.com/office/drawing/2014/main" id="{8D57ABA7-8619-4B0B-84E3-1088C1A63ADC}"/>
                  </a:ext>
                </a:extLst>
              </p:cNvPr>
              <p:cNvSpPr/>
              <p:nvPr/>
            </p:nvSpPr>
            <p:spPr>
              <a:xfrm>
                <a:off x="2383387" y="2449367"/>
                <a:ext cx="0" cy="180975"/>
              </a:xfrm>
              <a:custGeom>
                <a:avLst/>
                <a:gdLst/>
                <a:ahLst/>
                <a:cxnLst/>
                <a:rect l="l" t="t" r="r" b="b"/>
                <a:pathLst>
                  <a:path h="180975">
                    <a:moveTo>
                      <a:pt x="0" y="0"/>
                    </a:moveTo>
                    <a:lnTo>
                      <a:pt x="0" y="180505"/>
                    </a:lnTo>
                  </a:path>
                </a:pathLst>
              </a:custGeom>
              <a:ln w="11899">
                <a:solidFill>
                  <a:srgbClr val="EDC489"/>
                </a:solidFill>
              </a:ln>
            </p:spPr>
            <p:txBody>
              <a:bodyPr wrap="square" lIns="0" tIns="0" rIns="0" bIns="0" rtlCol="0"/>
              <a:lstStyle/>
              <a:p>
                <a:endParaRPr/>
              </a:p>
            </p:txBody>
          </p:sp>
          <p:sp>
            <p:nvSpPr>
              <p:cNvPr id="93" name="object 30">
                <a:extLst>
                  <a:ext uri="{FF2B5EF4-FFF2-40B4-BE49-F238E27FC236}">
                    <a16:creationId xmlns:a16="http://schemas.microsoft.com/office/drawing/2014/main" id="{B1DE01BB-E5C2-4257-9525-F74F9DF2B71A}"/>
                  </a:ext>
                </a:extLst>
              </p:cNvPr>
              <p:cNvSpPr/>
              <p:nvPr/>
            </p:nvSpPr>
            <p:spPr>
              <a:xfrm>
                <a:off x="1516503" y="1828460"/>
                <a:ext cx="0" cy="198755"/>
              </a:xfrm>
              <a:custGeom>
                <a:avLst/>
                <a:gdLst/>
                <a:ahLst/>
                <a:cxnLst/>
                <a:rect l="l" t="t" r="r" b="b"/>
                <a:pathLst>
                  <a:path h="198755">
                    <a:moveTo>
                      <a:pt x="0" y="0"/>
                    </a:moveTo>
                    <a:lnTo>
                      <a:pt x="0" y="198361"/>
                    </a:lnTo>
                  </a:path>
                </a:pathLst>
              </a:custGeom>
              <a:ln w="11899">
                <a:solidFill>
                  <a:srgbClr val="EDC489"/>
                </a:solidFill>
              </a:ln>
            </p:spPr>
            <p:txBody>
              <a:bodyPr wrap="square" lIns="0" tIns="0" rIns="0" bIns="0" rtlCol="0"/>
              <a:lstStyle/>
              <a:p>
                <a:endParaRPr/>
              </a:p>
            </p:txBody>
          </p:sp>
          <p:sp>
            <p:nvSpPr>
              <p:cNvPr id="94" name="object 31">
                <a:extLst>
                  <a:ext uri="{FF2B5EF4-FFF2-40B4-BE49-F238E27FC236}">
                    <a16:creationId xmlns:a16="http://schemas.microsoft.com/office/drawing/2014/main" id="{2F1DA6EB-2FD2-44CD-83DC-C6ACBD50D069}"/>
                  </a:ext>
                </a:extLst>
              </p:cNvPr>
              <p:cNvSpPr/>
              <p:nvPr/>
            </p:nvSpPr>
            <p:spPr>
              <a:xfrm>
                <a:off x="1516503" y="2241076"/>
                <a:ext cx="0" cy="198755"/>
              </a:xfrm>
              <a:custGeom>
                <a:avLst/>
                <a:gdLst/>
                <a:ahLst/>
                <a:cxnLst/>
                <a:rect l="l" t="t" r="r" b="b"/>
                <a:pathLst>
                  <a:path h="198755">
                    <a:moveTo>
                      <a:pt x="0" y="0"/>
                    </a:moveTo>
                    <a:lnTo>
                      <a:pt x="0" y="198361"/>
                    </a:lnTo>
                  </a:path>
                </a:pathLst>
              </a:custGeom>
              <a:ln w="11899">
                <a:solidFill>
                  <a:srgbClr val="EDC489"/>
                </a:solidFill>
              </a:ln>
            </p:spPr>
            <p:txBody>
              <a:bodyPr wrap="square" lIns="0" tIns="0" rIns="0" bIns="0" rtlCol="0"/>
              <a:lstStyle/>
              <a:p>
                <a:endParaRPr/>
              </a:p>
            </p:txBody>
          </p:sp>
          <p:sp>
            <p:nvSpPr>
              <p:cNvPr id="95" name="object 32">
                <a:extLst>
                  <a:ext uri="{FF2B5EF4-FFF2-40B4-BE49-F238E27FC236}">
                    <a16:creationId xmlns:a16="http://schemas.microsoft.com/office/drawing/2014/main" id="{910A851C-F5C3-46F2-8196-9CBF86FAA15B}"/>
                  </a:ext>
                </a:extLst>
              </p:cNvPr>
              <p:cNvSpPr/>
              <p:nvPr/>
            </p:nvSpPr>
            <p:spPr>
              <a:xfrm>
                <a:off x="1734709" y="2161726"/>
                <a:ext cx="0" cy="204470"/>
              </a:xfrm>
              <a:custGeom>
                <a:avLst/>
                <a:gdLst/>
                <a:ahLst/>
                <a:cxnLst/>
                <a:rect l="l" t="t" r="r" b="b"/>
                <a:pathLst>
                  <a:path h="204469">
                    <a:moveTo>
                      <a:pt x="0" y="0"/>
                    </a:moveTo>
                    <a:lnTo>
                      <a:pt x="0" y="204317"/>
                    </a:lnTo>
                  </a:path>
                </a:pathLst>
              </a:custGeom>
              <a:ln w="11899">
                <a:solidFill>
                  <a:srgbClr val="EDC489"/>
                </a:solidFill>
              </a:ln>
            </p:spPr>
            <p:txBody>
              <a:bodyPr wrap="square" lIns="0" tIns="0" rIns="0" bIns="0" rtlCol="0"/>
              <a:lstStyle/>
              <a:p>
                <a:endParaRPr/>
              </a:p>
            </p:txBody>
          </p:sp>
          <p:sp>
            <p:nvSpPr>
              <p:cNvPr id="96" name="object 33">
                <a:extLst>
                  <a:ext uri="{FF2B5EF4-FFF2-40B4-BE49-F238E27FC236}">
                    <a16:creationId xmlns:a16="http://schemas.microsoft.com/office/drawing/2014/main" id="{04F07271-880D-4BB6-84CD-65BC88AD58C8}"/>
                  </a:ext>
                </a:extLst>
              </p:cNvPr>
              <p:cNvSpPr/>
              <p:nvPr/>
            </p:nvSpPr>
            <p:spPr>
              <a:xfrm>
                <a:off x="1734709" y="2564418"/>
                <a:ext cx="0" cy="193040"/>
              </a:xfrm>
              <a:custGeom>
                <a:avLst/>
                <a:gdLst/>
                <a:ahLst/>
                <a:cxnLst/>
                <a:rect l="l" t="t" r="r" b="b"/>
                <a:pathLst>
                  <a:path h="193039">
                    <a:moveTo>
                      <a:pt x="0" y="0"/>
                    </a:moveTo>
                    <a:lnTo>
                      <a:pt x="0" y="192417"/>
                    </a:lnTo>
                  </a:path>
                </a:pathLst>
              </a:custGeom>
              <a:ln w="11899">
                <a:solidFill>
                  <a:srgbClr val="EDC489"/>
                </a:solidFill>
              </a:ln>
            </p:spPr>
            <p:txBody>
              <a:bodyPr wrap="square" lIns="0" tIns="0" rIns="0" bIns="0" rtlCol="0"/>
              <a:lstStyle/>
              <a:p>
                <a:endParaRPr/>
              </a:p>
            </p:txBody>
          </p:sp>
          <p:sp>
            <p:nvSpPr>
              <p:cNvPr id="97" name="object 34">
                <a:extLst>
                  <a:ext uri="{FF2B5EF4-FFF2-40B4-BE49-F238E27FC236}">
                    <a16:creationId xmlns:a16="http://schemas.microsoft.com/office/drawing/2014/main" id="{6D746394-67D1-4E14-8A6F-132981C33468}"/>
                  </a:ext>
                </a:extLst>
              </p:cNvPr>
              <p:cNvSpPr/>
              <p:nvPr/>
            </p:nvSpPr>
            <p:spPr>
              <a:xfrm>
                <a:off x="1552207" y="1386095"/>
                <a:ext cx="198755" cy="124460"/>
              </a:xfrm>
              <a:custGeom>
                <a:avLst/>
                <a:gdLst/>
                <a:ahLst/>
                <a:cxnLst/>
                <a:rect l="l" t="t" r="r" b="b"/>
                <a:pathLst>
                  <a:path w="198755" h="124459">
                    <a:moveTo>
                      <a:pt x="198716" y="124231"/>
                    </a:moveTo>
                    <a:lnTo>
                      <a:pt x="0" y="0"/>
                    </a:lnTo>
                  </a:path>
                </a:pathLst>
              </a:custGeom>
              <a:ln w="11899">
                <a:solidFill>
                  <a:srgbClr val="EDC489"/>
                </a:solidFill>
              </a:ln>
            </p:spPr>
            <p:txBody>
              <a:bodyPr wrap="square" lIns="0" tIns="0" rIns="0" bIns="0" rtlCol="0"/>
              <a:lstStyle/>
              <a:p>
                <a:endParaRPr/>
              </a:p>
            </p:txBody>
          </p:sp>
          <p:sp>
            <p:nvSpPr>
              <p:cNvPr id="98" name="object 35">
                <a:extLst>
                  <a:ext uri="{FF2B5EF4-FFF2-40B4-BE49-F238E27FC236}">
                    <a16:creationId xmlns:a16="http://schemas.microsoft.com/office/drawing/2014/main" id="{3B9FEB14-D03B-4E45-A344-D24C0396802F}"/>
                  </a:ext>
                </a:extLst>
              </p:cNvPr>
              <p:cNvSpPr/>
              <p:nvPr/>
            </p:nvSpPr>
            <p:spPr>
              <a:xfrm>
                <a:off x="1954914" y="1273013"/>
                <a:ext cx="182880" cy="355600"/>
              </a:xfrm>
              <a:custGeom>
                <a:avLst/>
                <a:gdLst/>
                <a:ahLst/>
                <a:cxnLst/>
                <a:rect l="l" t="t" r="r" b="b"/>
                <a:pathLst>
                  <a:path w="182880" h="355600">
                    <a:moveTo>
                      <a:pt x="0" y="355092"/>
                    </a:moveTo>
                    <a:lnTo>
                      <a:pt x="0" y="113068"/>
                    </a:lnTo>
                    <a:lnTo>
                      <a:pt x="182511" y="0"/>
                    </a:lnTo>
                  </a:path>
                </a:pathLst>
              </a:custGeom>
              <a:ln w="11899">
                <a:solidFill>
                  <a:srgbClr val="EDC489"/>
                </a:solidFill>
              </a:ln>
            </p:spPr>
            <p:txBody>
              <a:bodyPr wrap="square" lIns="0" tIns="0" rIns="0" bIns="0" rtlCol="0"/>
              <a:lstStyle/>
              <a:p>
                <a:endParaRPr/>
              </a:p>
            </p:txBody>
          </p:sp>
          <p:sp>
            <p:nvSpPr>
              <p:cNvPr id="99" name="object 36">
                <a:extLst>
                  <a:ext uri="{FF2B5EF4-FFF2-40B4-BE49-F238E27FC236}">
                    <a16:creationId xmlns:a16="http://schemas.microsoft.com/office/drawing/2014/main" id="{5D781D4D-F01A-4917-A13D-E76E9C6D8542}"/>
                  </a:ext>
                </a:extLst>
              </p:cNvPr>
              <p:cNvSpPr/>
              <p:nvPr/>
            </p:nvSpPr>
            <p:spPr>
              <a:xfrm>
                <a:off x="512737" y="2746942"/>
                <a:ext cx="31750" cy="40005"/>
              </a:xfrm>
              <a:custGeom>
                <a:avLst/>
                <a:gdLst/>
                <a:ahLst/>
                <a:cxnLst/>
                <a:rect l="l" t="t" r="r" b="b"/>
                <a:pathLst>
                  <a:path w="31750" h="40005">
                    <a:moveTo>
                      <a:pt x="31737" y="19824"/>
                    </a:moveTo>
                    <a:lnTo>
                      <a:pt x="31737" y="8877"/>
                    </a:lnTo>
                    <a:lnTo>
                      <a:pt x="24638" y="0"/>
                    </a:lnTo>
                    <a:lnTo>
                      <a:pt x="15862" y="0"/>
                    </a:lnTo>
                    <a:lnTo>
                      <a:pt x="7099" y="0"/>
                    </a:lnTo>
                    <a:lnTo>
                      <a:pt x="0" y="8877"/>
                    </a:lnTo>
                    <a:lnTo>
                      <a:pt x="0" y="19824"/>
                    </a:lnTo>
                    <a:lnTo>
                      <a:pt x="0" y="30772"/>
                    </a:lnTo>
                    <a:lnTo>
                      <a:pt x="7099" y="39649"/>
                    </a:lnTo>
                    <a:lnTo>
                      <a:pt x="15862" y="39649"/>
                    </a:lnTo>
                    <a:lnTo>
                      <a:pt x="24638" y="39649"/>
                    </a:lnTo>
                    <a:lnTo>
                      <a:pt x="31737" y="30772"/>
                    </a:lnTo>
                    <a:lnTo>
                      <a:pt x="31737" y="19824"/>
                    </a:lnTo>
                    <a:close/>
                  </a:path>
                </a:pathLst>
              </a:custGeom>
              <a:ln w="5956">
                <a:solidFill>
                  <a:srgbClr val="1D1C20"/>
                </a:solidFill>
              </a:ln>
            </p:spPr>
            <p:txBody>
              <a:bodyPr wrap="square" lIns="0" tIns="0" rIns="0" bIns="0" rtlCol="0"/>
              <a:lstStyle/>
              <a:p>
                <a:endParaRPr/>
              </a:p>
            </p:txBody>
          </p:sp>
          <p:sp>
            <p:nvSpPr>
              <p:cNvPr id="100" name="object 37">
                <a:extLst>
                  <a:ext uri="{FF2B5EF4-FFF2-40B4-BE49-F238E27FC236}">
                    <a16:creationId xmlns:a16="http://schemas.microsoft.com/office/drawing/2014/main" id="{3D046255-AD5C-4313-B464-8303B0D1A797}"/>
                  </a:ext>
                </a:extLst>
              </p:cNvPr>
              <p:cNvSpPr/>
              <p:nvPr/>
            </p:nvSpPr>
            <p:spPr>
              <a:xfrm>
                <a:off x="659528" y="2766774"/>
                <a:ext cx="31750" cy="40005"/>
              </a:xfrm>
              <a:custGeom>
                <a:avLst/>
                <a:gdLst/>
                <a:ahLst/>
                <a:cxnLst/>
                <a:rect l="l" t="t" r="r" b="b"/>
                <a:pathLst>
                  <a:path w="31750" h="40005">
                    <a:moveTo>
                      <a:pt x="31737" y="19824"/>
                    </a:moveTo>
                    <a:lnTo>
                      <a:pt x="31737" y="8877"/>
                    </a:lnTo>
                    <a:lnTo>
                      <a:pt x="24638" y="0"/>
                    </a:lnTo>
                    <a:lnTo>
                      <a:pt x="15862" y="0"/>
                    </a:lnTo>
                    <a:lnTo>
                      <a:pt x="7099" y="0"/>
                    </a:lnTo>
                    <a:lnTo>
                      <a:pt x="0" y="8877"/>
                    </a:lnTo>
                    <a:lnTo>
                      <a:pt x="0" y="19824"/>
                    </a:lnTo>
                    <a:lnTo>
                      <a:pt x="0" y="30772"/>
                    </a:lnTo>
                    <a:lnTo>
                      <a:pt x="7099" y="39649"/>
                    </a:lnTo>
                    <a:lnTo>
                      <a:pt x="15862" y="39649"/>
                    </a:lnTo>
                    <a:lnTo>
                      <a:pt x="24638" y="39649"/>
                    </a:lnTo>
                    <a:lnTo>
                      <a:pt x="31737" y="30772"/>
                    </a:lnTo>
                    <a:lnTo>
                      <a:pt x="31737" y="19824"/>
                    </a:lnTo>
                    <a:close/>
                  </a:path>
                </a:pathLst>
              </a:custGeom>
              <a:ln w="5956">
                <a:solidFill>
                  <a:srgbClr val="1D1C20"/>
                </a:solidFill>
              </a:ln>
            </p:spPr>
            <p:txBody>
              <a:bodyPr wrap="square" lIns="0" tIns="0" rIns="0" bIns="0" rtlCol="0"/>
              <a:lstStyle/>
              <a:p>
                <a:endParaRPr/>
              </a:p>
            </p:txBody>
          </p:sp>
          <p:sp>
            <p:nvSpPr>
              <p:cNvPr id="101" name="object 38">
                <a:extLst>
                  <a:ext uri="{FF2B5EF4-FFF2-40B4-BE49-F238E27FC236}">
                    <a16:creationId xmlns:a16="http://schemas.microsoft.com/office/drawing/2014/main" id="{D181EC65-C425-4CCB-833A-313B61DC2450}"/>
                  </a:ext>
                </a:extLst>
              </p:cNvPr>
              <p:cNvSpPr/>
              <p:nvPr/>
            </p:nvSpPr>
            <p:spPr>
              <a:xfrm>
                <a:off x="719040" y="2941344"/>
                <a:ext cx="31750" cy="40005"/>
              </a:xfrm>
              <a:custGeom>
                <a:avLst/>
                <a:gdLst/>
                <a:ahLst/>
                <a:cxnLst/>
                <a:rect l="l" t="t" r="r" b="b"/>
                <a:pathLst>
                  <a:path w="31750" h="40005">
                    <a:moveTo>
                      <a:pt x="31737" y="19824"/>
                    </a:moveTo>
                    <a:lnTo>
                      <a:pt x="31737" y="8877"/>
                    </a:lnTo>
                    <a:lnTo>
                      <a:pt x="24638" y="0"/>
                    </a:lnTo>
                    <a:lnTo>
                      <a:pt x="15862" y="0"/>
                    </a:lnTo>
                    <a:lnTo>
                      <a:pt x="7099" y="0"/>
                    </a:lnTo>
                    <a:lnTo>
                      <a:pt x="0" y="8877"/>
                    </a:lnTo>
                    <a:lnTo>
                      <a:pt x="0" y="19824"/>
                    </a:lnTo>
                    <a:lnTo>
                      <a:pt x="0" y="30772"/>
                    </a:lnTo>
                    <a:lnTo>
                      <a:pt x="7099" y="39649"/>
                    </a:lnTo>
                    <a:lnTo>
                      <a:pt x="15862" y="39649"/>
                    </a:lnTo>
                    <a:lnTo>
                      <a:pt x="24638" y="39649"/>
                    </a:lnTo>
                    <a:lnTo>
                      <a:pt x="31737" y="30772"/>
                    </a:lnTo>
                    <a:lnTo>
                      <a:pt x="31737" y="19824"/>
                    </a:lnTo>
                    <a:close/>
                  </a:path>
                </a:pathLst>
              </a:custGeom>
              <a:ln w="5956">
                <a:solidFill>
                  <a:srgbClr val="1D1C20"/>
                </a:solidFill>
              </a:ln>
            </p:spPr>
            <p:txBody>
              <a:bodyPr wrap="square" lIns="0" tIns="0" rIns="0" bIns="0" rtlCol="0"/>
              <a:lstStyle/>
              <a:p>
                <a:endParaRPr/>
              </a:p>
            </p:txBody>
          </p:sp>
          <p:sp>
            <p:nvSpPr>
              <p:cNvPr id="102" name="object 39">
                <a:extLst>
                  <a:ext uri="{FF2B5EF4-FFF2-40B4-BE49-F238E27FC236}">
                    <a16:creationId xmlns:a16="http://schemas.microsoft.com/office/drawing/2014/main" id="{2F32DB40-62BE-4538-BF97-3CFCAB9A3F0E}"/>
                  </a:ext>
                </a:extLst>
              </p:cNvPr>
              <p:cNvSpPr/>
              <p:nvPr/>
            </p:nvSpPr>
            <p:spPr>
              <a:xfrm>
                <a:off x="3345496" y="2679491"/>
                <a:ext cx="31750" cy="40005"/>
              </a:xfrm>
              <a:custGeom>
                <a:avLst/>
                <a:gdLst/>
                <a:ahLst/>
                <a:cxnLst/>
                <a:rect l="l" t="t" r="r" b="b"/>
                <a:pathLst>
                  <a:path w="31750" h="40005">
                    <a:moveTo>
                      <a:pt x="31737" y="19824"/>
                    </a:moveTo>
                    <a:lnTo>
                      <a:pt x="31737" y="8877"/>
                    </a:lnTo>
                    <a:lnTo>
                      <a:pt x="24638" y="0"/>
                    </a:lnTo>
                    <a:lnTo>
                      <a:pt x="15862" y="0"/>
                    </a:lnTo>
                    <a:lnTo>
                      <a:pt x="7099" y="0"/>
                    </a:lnTo>
                    <a:lnTo>
                      <a:pt x="0" y="8877"/>
                    </a:lnTo>
                    <a:lnTo>
                      <a:pt x="0" y="19824"/>
                    </a:lnTo>
                    <a:lnTo>
                      <a:pt x="0" y="30772"/>
                    </a:lnTo>
                    <a:lnTo>
                      <a:pt x="7099" y="39649"/>
                    </a:lnTo>
                    <a:lnTo>
                      <a:pt x="15862" y="39649"/>
                    </a:lnTo>
                    <a:lnTo>
                      <a:pt x="24638" y="39649"/>
                    </a:lnTo>
                    <a:lnTo>
                      <a:pt x="31737" y="30772"/>
                    </a:lnTo>
                    <a:lnTo>
                      <a:pt x="31737" y="19824"/>
                    </a:lnTo>
                    <a:close/>
                  </a:path>
                </a:pathLst>
              </a:custGeom>
              <a:ln w="5956">
                <a:solidFill>
                  <a:srgbClr val="1D1C20"/>
                </a:solidFill>
              </a:ln>
            </p:spPr>
            <p:txBody>
              <a:bodyPr wrap="square" lIns="0" tIns="0" rIns="0" bIns="0" rtlCol="0"/>
              <a:lstStyle/>
              <a:p>
                <a:endParaRPr/>
              </a:p>
            </p:txBody>
          </p:sp>
          <p:sp>
            <p:nvSpPr>
              <p:cNvPr id="103" name="object 40">
                <a:extLst>
                  <a:ext uri="{FF2B5EF4-FFF2-40B4-BE49-F238E27FC236}">
                    <a16:creationId xmlns:a16="http://schemas.microsoft.com/office/drawing/2014/main" id="{706B53D6-466F-4472-BF9C-EB7AE31F3B11}"/>
                  </a:ext>
                </a:extLst>
              </p:cNvPr>
              <p:cNvSpPr/>
              <p:nvPr/>
            </p:nvSpPr>
            <p:spPr>
              <a:xfrm>
                <a:off x="3278045" y="2858028"/>
                <a:ext cx="31750" cy="40005"/>
              </a:xfrm>
              <a:custGeom>
                <a:avLst/>
                <a:gdLst/>
                <a:ahLst/>
                <a:cxnLst/>
                <a:rect l="l" t="t" r="r" b="b"/>
                <a:pathLst>
                  <a:path w="31750" h="40005">
                    <a:moveTo>
                      <a:pt x="31737" y="19824"/>
                    </a:moveTo>
                    <a:lnTo>
                      <a:pt x="31737" y="8877"/>
                    </a:lnTo>
                    <a:lnTo>
                      <a:pt x="24638" y="0"/>
                    </a:lnTo>
                    <a:lnTo>
                      <a:pt x="15862" y="0"/>
                    </a:lnTo>
                    <a:lnTo>
                      <a:pt x="7099" y="0"/>
                    </a:lnTo>
                    <a:lnTo>
                      <a:pt x="0" y="8877"/>
                    </a:lnTo>
                    <a:lnTo>
                      <a:pt x="0" y="19824"/>
                    </a:lnTo>
                    <a:lnTo>
                      <a:pt x="0" y="30772"/>
                    </a:lnTo>
                    <a:lnTo>
                      <a:pt x="7099" y="39649"/>
                    </a:lnTo>
                    <a:lnTo>
                      <a:pt x="15862" y="39649"/>
                    </a:lnTo>
                    <a:lnTo>
                      <a:pt x="24638" y="39649"/>
                    </a:lnTo>
                    <a:lnTo>
                      <a:pt x="31737" y="30772"/>
                    </a:lnTo>
                    <a:lnTo>
                      <a:pt x="31737" y="19824"/>
                    </a:lnTo>
                    <a:close/>
                  </a:path>
                </a:pathLst>
              </a:custGeom>
              <a:ln w="5956">
                <a:solidFill>
                  <a:srgbClr val="1D1C20"/>
                </a:solidFill>
              </a:ln>
            </p:spPr>
            <p:txBody>
              <a:bodyPr wrap="square" lIns="0" tIns="0" rIns="0" bIns="0" rtlCol="0"/>
              <a:lstStyle/>
              <a:p>
                <a:endParaRPr/>
              </a:p>
            </p:txBody>
          </p:sp>
          <p:sp>
            <p:nvSpPr>
              <p:cNvPr id="104" name="object 41">
                <a:extLst>
                  <a:ext uri="{FF2B5EF4-FFF2-40B4-BE49-F238E27FC236}">
                    <a16:creationId xmlns:a16="http://schemas.microsoft.com/office/drawing/2014/main" id="{0C61496D-4795-4F4C-B0B4-81A6375D3584}"/>
                  </a:ext>
                </a:extLst>
              </p:cNvPr>
              <p:cNvSpPr/>
              <p:nvPr/>
            </p:nvSpPr>
            <p:spPr>
              <a:xfrm>
                <a:off x="3373264" y="2778677"/>
                <a:ext cx="31750" cy="40005"/>
              </a:xfrm>
              <a:custGeom>
                <a:avLst/>
                <a:gdLst/>
                <a:ahLst/>
                <a:cxnLst/>
                <a:rect l="l" t="t" r="r" b="b"/>
                <a:pathLst>
                  <a:path w="31750" h="40005">
                    <a:moveTo>
                      <a:pt x="31737" y="19824"/>
                    </a:moveTo>
                    <a:lnTo>
                      <a:pt x="31737" y="8877"/>
                    </a:lnTo>
                    <a:lnTo>
                      <a:pt x="24638" y="0"/>
                    </a:lnTo>
                    <a:lnTo>
                      <a:pt x="15862" y="0"/>
                    </a:lnTo>
                    <a:lnTo>
                      <a:pt x="7099" y="0"/>
                    </a:lnTo>
                    <a:lnTo>
                      <a:pt x="0" y="8877"/>
                    </a:lnTo>
                    <a:lnTo>
                      <a:pt x="0" y="19824"/>
                    </a:lnTo>
                    <a:lnTo>
                      <a:pt x="0" y="30772"/>
                    </a:lnTo>
                    <a:lnTo>
                      <a:pt x="7099" y="39649"/>
                    </a:lnTo>
                    <a:lnTo>
                      <a:pt x="15862" y="39649"/>
                    </a:lnTo>
                    <a:lnTo>
                      <a:pt x="24638" y="39649"/>
                    </a:lnTo>
                    <a:lnTo>
                      <a:pt x="31737" y="30772"/>
                    </a:lnTo>
                    <a:lnTo>
                      <a:pt x="31737" y="19824"/>
                    </a:lnTo>
                    <a:close/>
                  </a:path>
                </a:pathLst>
              </a:custGeom>
              <a:ln w="5956">
                <a:solidFill>
                  <a:srgbClr val="1D1C20"/>
                </a:solidFill>
              </a:ln>
            </p:spPr>
            <p:txBody>
              <a:bodyPr wrap="square" lIns="0" tIns="0" rIns="0" bIns="0" rtlCol="0"/>
              <a:lstStyle/>
              <a:p>
                <a:endParaRPr/>
              </a:p>
            </p:txBody>
          </p:sp>
          <p:sp>
            <p:nvSpPr>
              <p:cNvPr id="105" name="object 42">
                <a:extLst>
                  <a:ext uri="{FF2B5EF4-FFF2-40B4-BE49-F238E27FC236}">
                    <a16:creationId xmlns:a16="http://schemas.microsoft.com/office/drawing/2014/main" id="{0CFA5DB1-1C46-4E6C-BCF7-D698E192C813}"/>
                  </a:ext>
                </a:extLst>
              </p:cNvPr>
              <p:cNvSpPr/>
              <p:nvPr/>
            </p:nvSpPr>
            <p:spPr>
              <a:xfrm>
                <a:off x="3190765" y="2810418"/>
                <a:ext cx="31750" cy="40005"/>
              </a:xfrm>
              <a:custGeom>
                <a:avLst/>
                <a:gdLst/>
                <a:ahLst/>
                <a:cxnLst/>
                <a:rect l="l" t="t" r="r" b="b"/>
                <a:pathLst>
                  <a:path w="31750" h="40005">
                    <a:moveTo>
                      <a:pt x="31737" y="19824"/>
                    </a:moveTo>
                    <a:lnTo>
                      <a:pt x="31737" y="8877"/>
                    </a:lnTo>
                    <a:lnTo>
                      <a:pt x="24637" y="0"/>
                    </a:lnTo>
                    <a:lnTo>
                      <a:pt x="15862" y="0"/>
                    </a:lnTo>
                    <a:lnTo>
                      <a:pt x="7099" y="0"/>
                    </a:lnTo>
                    <a:lnTo>
                      <a:pt x="0" y="8877"/>
                    </a:lnTo>
                    <a:lnTo>
                      <a:pt x="0" y="19824"/>
                    </a:lnTo>
                    <a:lnTo>
                      <a:pt x="0" y="30772"/>
                    </a:lnTo>
                    <a:lnTo>
                      <a:pt x="7099" y="39649"/>
                    </a:lnTo>
                    <a:lnTo>
                      <a:pt x="15862" y="39649"/>
                    </a:lnTo>
                    <a:lnTo>
                      <a:pt x="24637" y="39649"/>
                    </a:lnTo>
                    <a:lnTo>
                      <a:pt x="31737" y="30772"/>
                    </a:lnTo>
                    <a:lnTo>
                      <a:pt x="31737" y="19824"/>
                    </a:lnTo>
                    <a:close/>
                  </a:path>
                </a:pathLst>
              </a:custGeom>
              <a:ln w="5956">
                <a:solidFill>
                  <a:srgbClr val="1D1C20"/>
                </a:solidFill>
              </a:ln>
            </p:spPr>
            <p:txBody>
              <a:bodyPr wrap="square" lIns="0" tIns="0" rIns="0" bIns="0" rtlCol="0"/>
              <a:lstStyle/>
              <a:p>
                <a:endParaRPr/>
              </a:p>
            </p:txBody>
          </p:sp>
          <p:sp>
            <p:nvSpPr>
              <p:cNvPr id="106" name="object 43">
                <a:extLst>
                  <a:ext uri="{FF2B5EF4-FFF2-40B4-BE49-F238E27FC236}">
                    <a16:creationId xmlns:a16="http://schemas.microsoft.com/office/drawing/2014/main" id="{3A5F491A-7E1F-4917-9FAE-BEB141E20484}"/>
                  </a:ext>
                </a:extLst>
              </p:cNvPr>
              <p:cNvSpPr/>
              <p:nvPr/>
            </p:nvSpPr>
            <p:spPr>
              <a:xfrm>
                <a:off x="596050" y="2719160"/>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07" name="object 44">
                <a:extLst>
                  <a:ext uri="{FF2B5EF4-FFF2-40B4-BE49-F238E27FC236}">
                    <a16:creationId xmlns:a16="http://schemas.microsoft.com/office/drawing/2014/main" id="{043F3ACA-5D56-4161-B6D0-C2266BA0FF31}"/>
                  </a:ext>
                </a:extLst>
              </p:cNvPr>
              <p:cNvSpPr/>
              <p:nvPr/>
            </p:nvSpPr>
            <p:spPr>
              <a:xfrm>
                <a:off x="655561" y="2854050"/>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08" name="object 45">
                <a:extLst>
                  <a:ext uri="{FF2B5EF4-FFF2-40B4-BE49-F238E27FC236}">
                    <a16:creationId xmlns:a16="http://schemas.microsoft.com/office/drawing/2014/main" id="{39CA6E85-7A01-4A41-8F77-F36584B31EE8}"/>
                  </a:ext>
                </a:extLst>
              </p:cNvPr>
              <p:cNvSpPr/>
              <p:nvPr/>
            </p:nvSpPr>
            <p:spPr>
              <a:xfrm>
                <a:off x="516696" y="2842148"/>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09" name="object 46">
                <a:extLst>
                  <a:ext uri="{FF2B5EF4-FFF2-40B4-BE49-F238E27FC236}">
                    <a16:creationId xmlns:a16="http://schemas.microsoft.com/office/drawing/2014/main" id="{0686D167-0A67-4D2A-B978-D22927503E1C}"/>
                  </a:ext>
                </a:extLst>
              </p:cNvPr>
              <p:cNvSpPr/>
              <p:nvPr/>
            </p:nvSpPr>
            <p:spPr>
              <a:xfrm>
                <a:off x="576209" y="2786602"/>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0" name="object 47">
                <a:extLst>
                  <a:ext uri="{FF2B5EF4-FFF2-40B4-BE49-F238E27FC236}">
                    <a16:creationId xmlns:a16="http://schemas.microsoft.com/office/drawing/2014/main" id="{5BB94CEF-6FD2-4995-9E70-A2373BBA434E}"/>
                  </a:ext>
                </a:extLst>
              </p:cNvPr>
              <p:cNvSpPr/>
              <p:nvPr/>
            </p:nvSpPr>
            <p:spPr>
              <a:xfrm>
                <a:off x="786488" y="2854050"/>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1" name="object 48">
                <a:extLst>
                  <a:ext uri="{FF2B5EF4-FFF2-40B4-BE49-F238E27FC236}">
                    <a16:creationId xmlns:a16="http://schemas.microsoft.com/office/drawing/2014/main" id="{9ADE17D0-FFD7-4BCA-91BD-8C7F1863B132}"/>
                  </a:ext>
                </a:extLst>
              </p:cNvPr>
              <p:cNvSpPr/>
              <p:nvPr/>
            </p:nvSpPr>
            <p:spPr>
              <a:xfrm>
                <a:off x="826157" y="2973072"/>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2" name="object 49">
                <a:extLst>
                  <a:ext uri="{FF2B5EF4-FFF2-40B4-BE49-F238E27FC236}">
                    <a16:creationId xmlns:a16="http://schemas.microsoft.com/office/drawing/2014/main" id="{9D291BB3-53D6-49FE-8BC9-374C9A2C26BC}"/>
                  </a:ext>
                </a:extLst>
              </p:cNvPr>
              <p:cNvSpPr/>
              <p:nvPr/>
            </p:nvSpPr>
            <p:spPr>
              <a:xfrm>
                <a:off x="3151090" y="2858016"/>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3" name="object 50">
                <a:extLst>
                  <a:ext uri="{FF2B5EF4-FFF2-40B4-BE49-F238E27FC236}">
                    <a16:creationId xmlns:a16="http://schemas.microsoft.com/office/drawing/2014/main" id="{D35E1183-AFF4-449F-8B05-97CA77DD16E5}"/>
                  </a:ext>
                </a:extLst>
              </p:cNvPr>
              <p:cNvSpPr/>
              <p:nvPr/>
            </p:nvSpPr>
            <p:spPr>
              <a:xfrm>
                <a:off x="3214565" y="2881821"/>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4" name="object 51">
                <a:extLst>
                  <a:ext uri="{FF2B5EF4-FFF2-40B4-BE49-F238E27FC236}">
                    <a16:creationId xmlns:a16="http://schemas.microsoft.com/office/drawing/2014/main" id="{D8D799F0-0B45-4929-A348-8B1F02A37508}"/>
                  </a:ext>
                </a:extLst>
              </p:cNvPr>
              <p:cNvSpPr/>
              <p:nvPr/>
            </p:nvSpPr>
            <p:spPr>
              <a:xfrm>
                <a:off x="3349467" y="2846114"/>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5" name="object 52">
                <a:extLst>
                  <a:ext uri="{FF2B5EF4-FFF2-40B4-BE49-F238E27FC236}">
                    <a16:creationId xmlns:a16="http://schemas.microsoft.com/office/drawing/2014/main" id="{7FBE0313-5209-41B6-8A07-1BC394DA6417}"/>
                  </a:ext>
                </a:extLst>
              </p:cNvPr>
              <p:cNvSpPr/>
              <p:nvPr/>
            </p:nvSpPr>
            <p:spPr>
              <a:xfrm>
                <a:off x="3309785" y="2750894"/>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6" name="object 53">
                <a:extLst>
                  <a:ext uri="{FF2B5EF4-FFF2-40B4-BE49-F238E27FC236}">
                    <a16:creationId xmlns:a16="http://schemas.microsoft.com/office/drawing/2014/main" id="{EC6D958E-4A9C-4CD4-BF63-A0387861E6BF}"/>
                  </a:ext>
                </a:extLst>
              </p:cNvPr>
              <p:cNvSpPr/>
              <p:nvPr/>
            </p:nvSpPr>
            <p:spPr>
              <a:xfrm>
                <a:off x="3369297" y="2619969"/>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7" name="object 54">
                <a:extLst>
                  <a:ext uri="{FF2B5EF4-FFF2-40B4-BE49-F238E27FC236}">
                    <a16:creationId xmlns:a16="http://schemas.microsoft.com/office/drawing/2014/main" id="{B85BAB01-6C0A-4D06-8E96-AC8AF3E37738}"/>
                  </a:ext>
                </a:extLst>
              </p:cNvPr>
              <p:cNvSpPr/>
              <p:nvPr/>
            </p:nvSpPr>
            <p:spPr>
              <a:xfrm>
                <a:off x="3174895" y="2750894"/>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8" name="object 55">
                <a:extLst>
                  <a:ext uri="{FF2B5EF4-FFF2-40B4-BE49-F238E27FC236}">
                    <a16:creationId xmlns:a16="http://schemas.microsoft.com/office/drawing/2014/main" id="{08DA2780-05F5-442F-B4A2-CDB913D502D8}"/>
                  </a:ext>
                </a:extLst>
              </p:cNvPr>
              <p:cNvSpPr/>
              <p:nvPr/>
            </p:nvSpPr>
            <p:spPr>
              <a:xfrm>
                <a:off x="3043970" y="3000843"/>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9" name="object 56">
                <a:extLst>
                  <a:ext uri="{FF2B5EF4-FFF2-40B4-BE49-F238E27FC236}">
                    <a16:creationId xmlns:a16="http://schemas.microsoft.com/office/drawing/2014/main" id="{FC2E8D8B-2AA2-4F7B-91EC-41076F2E91D2}"/>
                  </a:ext>
                </a:extLst>
              </p:cNvPr>
              <p:cNvSpPr/>
              <p:nvPr/>
            </p:nvSpPr>
            <p:spPr>
              <a:xfrm>
                <a:off x="3071737" y="2881821"/>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20" name="object 57">
                <a:extLst>
                  <a:ext uri="{FF2B5EF4-FFF2-40B4-BE49-F238E27FC236}">
                    <a16:creationId xmlns:a16="http://schemas.microsoft.com/office/drawing/2014/main" id="{D1930160-E8E4-4292-AACA-CC84E3C3255E}"/>
                  </a:ext>
                </a:extLst>
              </p:cNvPr>
              <p:cNvSpPr/>
              <p:nvPr/>
            </p:nvSpPr>
            <p:spPr>
              <a:xfrm>
                <a:off x="588125" y="2838172"/>
                <a:ext cx="24130" cy="31750"/>
              </a:xfrm>
              <a:custGeom>
                <a:avLst/>
                <a:gdLst/>
                <a:ahLst/>
                <a:cxnLst/>
                <a:rect l="l" t="t" r="r" b="b"/>
                <a:pathLst>
                  <a:path w="24129" h="31750">
                    <a:moveTo>
                      <a:pt x="23799" y="15875"/>
                    </a:moveTo>
                    <a:lnTo>
                      <a:pt x="23799" y="7112"/>
                    </a:lnTo>
                    <a:lnTo>
                      <a:pt x="18465" y="0"/>
                    </a:lnTo>
                    <a:lnTo>
                      <a:pt x="11899" y="0"/>
                    </a:lnTo>
                    <a:lnTo>
                      <a:pt x="5321" y="0"/>
                    </a:lnTo>
                    <a:lnTo>
                      <a:pt x="0" y="7112"/>
                    </a:lnTo>
                    <a:lnTo>
                      <a:pt x="0" y="15875"/>
                    </a:lnTo>
                    <a:lnTo>
                      <a:pt x="0" y="24638"/>
                    </a:lnTo>
                    <a:lnTo>
                      <a:pt x="5321" y="31750"/>
                    </a:lnTo>
                    <a:lnTo>
                      <a:pt x="11899" y="31750"/>
                    </a:lnTo>
                    <a:lnTo>
                      <a:pt x="18465" y="31750"/>
                    </a:lnTo>
                    <a:lnTo>
                      <a:pt x="23799" y="24638"/>
                    </a:lnTo>
                    <a:lnTo>
                      <a:pt x="23799" y="15875"/>
                    </a:lnTo>
                    <a:close/>
                  </a:path>
                </a:pathLst>
              </a:custGeom>
              <a:ln w="5956">
                <a:solidFill>
                  <a:srgbClr val="1D1C20"/>
                </a:solidFill>
              </a:ln>
            </p:spPr>
            <p:txBody>
              <a:bodyPr wrap="square" lIns="0" tIns="0" rIns="0" bIns="0" rtlCol="0"/>
              <a:lstStyle/>
              <a:p>
                <a:endParaRPr/>
              </a:p>
            </p:txBody>
          </p:sp>
          <p:sp>
            <p:nvSpPr>
              <p:cNvPr id="121" name="object 58">
                <a:extLst>
                  <a:ext uri="{FF2B5EF4-FFF2-40B4-BE49-F238E27FC236}">
                    <a16:creationId xmlns:a16="http://schemas.microsoft.com/office/drawing/2014/main" id="{5765C8EA-6895-4868-B993-A2692AFEBE1F}"/>
                  </a:ext>
                </a:extLst>
              </p:cNvPr>
              <p:cNvSpPr/>
              <p:nvPr/>
            </p:nvSpPr>
            <p:spPr>
              <a:xfrm>
                <a:off x="596064" y="2901650"/>
                <a:ext cx="24130" cy="31750"/>
              </a:xfrm>
              <a:custGeom>
                <a:avLst/>
                <a:gdLst/>
                <a:ahLst/>
                <a:cxnLst/>
                <a:rect l="l" t="t" r="r" b="b"/>
                <a:pathLst>
                  <a:path w="24129" h="31750">
                    <a:moveTo>
                      <a:pt x="23799" y="15875"/>
                    </a:moveTo>
                    <a:lnTo>
                      <a:pt x="23799" y="7112"/>
                    </a:lnTo>
                    <a:lnTo>
                      <a:pt x="18465" y="0"/>
                    </a:lnTo>
                    <a:lnTo>
                      <a:pt x="11899" y="0"/>
                    </a:lnTo>
                    <a:lnTo>
                      <a:pt x="5321" y="0"/>
                    </a:lnTo>
                    <a:lnTo>
                      <a:pt x="0" y="7112"/>
                    </a:lnTo>
                    <a:lnTo>
                      <a:pt x="0" y="15875"/>
                    </a:lnTo>
                    <a:lnTo>
                      <a:pt x="0" y="24638"/>
                    </a:lnTo>
                    <a:lnTo>
                      <a:pt x="5321" y="31750"/>
                    </a:lnTo>
                    <a:lnTo>
                      <a:pt x="11899" y="31750"/>
                    </a:lnTo>
                    <a:lnTo>
                      <a:pt x="18465" y="31750"/>
                    </a:lnTo>
                    <a:lnTo>
                      <a:pt x="23799" y="24638"/>
                    </a:lnTo>
                    <a:lnTo>
                      <a:pt x="23799" y="15875"/>
                    </a:lnTo>
                    <a:close/>
                  </a:path>
                </a:pathLst>
              </a:custGeom>
              <a:ln w="5956">
                <a:solidFill>
                  <a:srgbClr val="1D1C20"/>
                </a:solidFill>
              </a:ln>
            </p:spPr>
            <p:txBody>
              <a:bodyPr wrap="square" lIns="0" tIns="0" rIns="0" bIns="0" rtlCol="0"/>
              <a:lstStyle/>
              <a:p>
                <a:endParaRPr/>
              </a:p>
            </p:txBody>
          </p:sp>
          <p:sp>
            <p:nvSpPr>
              <p:cNvPr id="122" name="object 59">
                <a:extLst>
                  <a:ext uri="{FF2B5EF4-FFF2-40B4-BE49-F238E27FC236}">
                    <a16:creationId xmlns:a16="http://schemas.microsoft.com/office/drawing/2014/main" id="{1E230616-FB15-440D-B307-65541037D408}"/>
                  </a:ext>
                </a:extLst>
              </p:cNvPr>
              <p:cNvSpPr/>
              <p:nvPr/>
            </p:nvSpPr>
            <p:spPr>
              <a:xfrm>
                <a:off x="3155068" y="2921488"/>
                <a:ext cx="24130" cy="31750"/>
              </a:xfrm>
              <a:custGeom>
                <a:avLst/>
                <a:gdLst/>
                <a:ahLst/>
                <a:cxnLst/>
                <a:rect l="l" t="t" r="r" b="b"/>
                <a:pathLst>
                  <a:path w="24130" h="31750">
                    <a:moveTo>
                      <a:pt x="23799" y="15875"/>
                    </a:moveTo>
                    <a:lnTo>
                      <a:pt x="23799" y="7112"/>
                    </a:lnTo>
                    <a:lnTo>
                      <a:pt x="18465" y="0"/>
                    </a:lnTo>
                    <a:lnTo>
                      <a:pt x="11899" y="0"/>
                    </a:lnTo>
                    <a:lnTo>
                      <a:pt x="5321" y="0"/>
                    </a:lnTo>
                    <a:lnTo>
                      <a:pt x="0" y="7112"/>
                    </a:lnTo>
                    <a:lnTo>
                      <a:pt x="0" y="15875"/>
                    </a:lnTo>
                    <a:lnTo>
                      <a:pt x="0" y="24638"/>
                    </a:lnTo>
                    <a:lnTo>
                      <a:pt x="5321" y="31750"/>
                    </a:lnTo>
                    <a:lnTo>
                      <a:pt x="11899" y="31750"/>
                    </a:lnTo>
                    <a:lnTo>
                      <a:pt x="18465" y="31750"/>
                    </a:lnTo>
                    <a:lnTo>
                      <a:pt x="23799" y="24638"/>
                    </a:lnTo>
                    <a:lnTo>
                      <a:pt x="23799" y="15875"/>
                    </a:lnTo>
                    <a:close/>
                  </a:path>
                </a:pathLst>
              </a:custGeom>
              <a:ln w="5956">
                <a:solidFill>
                  <a:srgbClr val="1D1C20"/>
                </a:solidFill>
              </a:ln>
            </p:spPr>
            <p:txBody>
              <a:bodyPr wrap="square" lIns="0" tIns="0" rIns="0" bIns="0" rtlCol="0"/>
              <a:lstStyle/>
              <a:p>
                <a:endParaRPr/>
              </a:p>
            </p:txBody>
          </p:sp>
        </p:grpSp>
        <p:sp>
          <p:nvSpPr>
            <p:cNvPr id="10" name="object 60">
              <a:extLst>
                <a:ext uri="{FF2B5EF4-FFF2-40B4-BE49-F238E27FC236}">
                  <a16:creationId xmlns:a16="http://schemas.microsoft.com/office/drawing/2014/main" id="{1C72706B-43B5-462F-9653-CD8DBF358181}"/>
                </a:ext>
              </a:extLst>
            </p:cNvPr>
            <p:cNvSpPr txBox="1"/>
            <p:nvPr/>
          </p:nvSpPr>
          <p:spPr>
            <a:xfrm>
              <a:off x="2651751" y="1618429"/>
              <a:ext cx="541655" cy="168275"/>
            </a:xfrm>
            <a:prstGeom prst="rect">
              <a:avLst/>
            </a:prstGeom>
          </p:spPr>
          <p:txBody>
            <a:bodyPr vert="horz" wrap="square" lIns="0" tIns="17145" rIns="0" bIns="0" rtlCol="0">
              <a:spAutoFit/>
            </a:bodyPr>
            <a:lstStyle/>
            <a:p>
              <a:pPr marL="12700">
                <a:lnSpc>
                  <a:spcPct val="100000"/>
                </a:lnSpc>
                <a:spcBef>
                  <a:spcPts val="135"/>
                </a:spcBef>
              </a:pPr>
              <a:r>
                <a:rPr sz="900" spc="10" dirty="0">
                  <a:solidFill>
                    <a:srgbClr val="1D1C20"/>
                  </a:solidFill>
                  <a:latin typeface="Gill Sans MT"/>
                  <a:cs typeface="Gill Sans MT"/>
                </a:rPr>
                <a:t>Brick</a:t>
              </a:r>
              <a:r>
                <a:rPr sz="900" spc="-50" dirty="0">
                  <a:solidFill>
                    <a:srgbClr val="1D1C20"/>
                  </a:solidFill>
                  <a:latin typeface="Gill Sans MT"/>
                  <a:cs typeface="Gill Sans MT"/>
                </a:rPr>
                <a:t> </a:t>
              </a:r>
              <a:r>
                <a:rPr sz="900" spc="20" dirty="0">
                  <a:solidFill>
                    <a:srgbClr val="1D1C20"/>
                  </a:solidFill>
                  <a:latin typeface="Gill Sans MT"/>
                  <a:cs typeface="Gill Sans MT"/>
                </a:rPr>
                <a:t>pillar</a:t>
              </a:r>
              <a:endParaRPr sz="900" dirty="0">
                <a:latin typeface="Gill Sans MT"/>
                <a:cs typeface="Gill Sans MT"/>
              </a:endParaRPr>
            </a:p>
          </p:txBody>
        </p:sp>
        <p:sp>
          <p:nvSpPr>
            <p:cNvPr id="11" name="object 61">
              <a:extLst>
                <a:ext uri="{FF2B5EF4-FFF2-40B4-BE49-F238E27FC236}">
                  <a16:creationId xmlns:a16="http://schemas.microsoft.com/office/drawing/2014/main" id="{2A3CB186-EF68-415E-B17E-F540EA5A7E02}"/>
                </a:ext>
              </a:extLst>
            </p:cNvPr>
            <p:cNvSpPr txBox="1"/>
            <p:nvPr/>
          </p:nvSpPr>
          <p:spPr>
            <a:xfrm>
              <a:off x="2616044" y="3403776"/>
              <a:ext cx="780415" cy="288555"/>
            </a:xfrm>
            <a:prstGeom prst="rect">
              <a:avLst/>
            </a:prstGeom>
          </p:spPr>
          <p:txBody>
            <a:bodyPr vert="horz" wrap="square" lIns="0" tIns="17145" rIns="0" bIns="0" rtlCol="0">
              <a:spAutoFit/>
            </a:bodyPr>
            <a:lstStyle/>
            <a:p>
              <a:pPr marL="12700">
                <a:lnSpc>
                  <a:spcPct val="100000"/>
                </a:lnSpc>
                <a:spcBef>
                  <a:spcPts val="135"/>
                </a:spcBef>
              </a:pPr>
              <a:r>
                <a:rPr sz="900" spc="20" dirty="0">
                  <a:solidFill>
                    <a:srgbClr val="1D1C20"/>
                  </a:solidFill>
                  <a:latin typeface="Gill Sans MT"/>
                  <a:cs typeface="Gill Sans MT"/>
                </a:rPr>
                <a:t>P</a:t>
              </a:r>
              <a:r>
                <a:rPr sz="900" spc="65" dirty="0">
                  <a:solidFill>
                    <a:srgbClr val="1D1C20"/>
                  </a:solidFill>
                  <a:latin typeface="Gill Sans MT"/>
                  <a:cs typeface="Gill Sans MT"/>
                </a:rPr>
                <a:t>ad</a:t>
              </a:r>
              <a:r>
                <a:rPr sz="900" spc="-50" dirty="0">
                  <a:solidFill>
                    <a:srgbClr val="1D1C20"/>
                  </a:solidFill>
                  <a:latin typeface="Gill Sans MT"/>
                  <a:cs typeface="Gill Sans MT"/>
                </a:rPr>
                <a:t> </a:t>
              </a:r>
              <a:r>
                <a:rPr sz="900" spc="25" dirty="0">
                  <a:solidFill>
                    <a:srgbClr val="1D1C20"/>
                  </a:solidFill>
                  <a:latin typeface="Gill Sans MT"/>
                  <a:cs typeface="Gill Sans MT"/>
                </a:rPr>
                <a:t>f</a:t>
              </a:r>
              <a:r>
                <a:rPr sz="900" spc="35" dirty="0">
                  <a:solidFill>
                    <a:srgbClr val="1D1C20"/>
                  </a:solidFill>
                  <a:latin typeface="Gill Sans MT"/>
                  <a:cs typeface="Gill Sans MT"/>
                </a:rPr>
                <a:t>ound</a:t>
              </a:r>
              <a:r>
                <a:rPr lang="en-US" sz="900" spc="35" dirty="0">
                  <a:solidFill>
                    <a:srgbClr val="1D1C20"/>
                  </a:solidFill>
                  <a:latin typeface="Gill Sans MT"/>
                  <a:cs typeface="Gill Sans MT"/>
                </a:rPr>
                <a:t>a</a:t>
              </a:r>
              <a:r>
                <a:rPr sz="900" spc="35" dirty="0">
                  <a:solidFill>
                    <a:srgbClr val="1D1C20"/>
                  </a:solidFill>
                  <a:latin typeface="Gill Sans MT"/>
                  <a:cs typeface="Gill Sans MT"/>
                </a:rPr>
                <a:t>tion</a:t>
              </a:r>
              <a:endParaRPr sz="900" dirty="0">
                <a:latin typeface="Gill Sans MT"/>
                <a:cs typeface="Gill Sans MT"/>
              </a:endParaRPr>
            </a:p>
          </p:txBody>
        </p:sp>
        <p:grpSp>
          <p:nvGrpSpPr>
            <p:cNvPr id="13" name="object 63">
              <a:extLst>
                <a:ext uri="{FF2B5EF4-FFF2-40B4-BE49-F238E27FC236}">
                  <a16:creationId xmlns:a16="http://schemas.microsoft.com/office/drawing/2014/main" id="{1B5C36E4-9BE9-4EAA-934A-66526E104018}"/>
                </a:ext>
              </a:extLst>
            </p:cNvPr>
            <p:cNvGrpSpPr/>
            <p:nvPr/>
          </p:nvGrpSpPr>
          <p:grpSpPr>
            <a:xfrm>
              <a:off x="3789655" y="1172507"/>
              <a:ext cx="2827655" cy="2566670"/>
              <a:chOff x="3789655" y="1172507"/>
              <a:chExt cx="2827655" cy="2566670"/>
            </a:xfrm>
          </p:grpSpPr>
          <p:sp>
            <p:nvSpPr>
              <p:cNvPr id="16" name="object 64">
                <a:extLst>
                  <a:ext uri="{FF2B5EF4-FFF2-40B4-BE49-F238E27FC236}">
                    <a16:creationId xmlns:a16="http://schemas.microsoft.com/office/drawing/2014/main" id="{8F9BDD87-AC26-4D5A-AB3E-B1C731678B79}"/>
                  </a:ext>
                </a:extLst>
              </p:cNvPr>
              <p:cNvSpPr/>
              <p:nvPr/>
            </p:nvSpPr>
            <p:spPr>
              <a:xfrm>
                <a:off x="3793523" y="2591602"/>
                <a:ext cx="1427480" cy="1143635"/>
              </a:xfrm>
              <a:custGeom>
                <a:avLst/>
                <a:gdLst/>
                <a:ahLst/>
                <a:cxnLst/>
                <a:rect l="l" t="t" r="r" b="b"/>
                <a:pathLst>
                  <a:path w="1427479" h="1143635">
                    <a:moveTo>
                      <a:pt x="0" y="0"/>
                    </a:moveTo>
                    <a:lnTo>
                      <a:pt x="0" y="333298"/>
                    </a:lnTo>
                    <a:lnTo>
                      <a:pt x="1427149" y="1143571"/>
                    </a:lnTo>
                    <a:lnTo>
                      <a:pt x="1427149" y="810272"/>
                    </a:lnTo>
                    <a:lnTo>
                      <a:pt x="0" y="0"/>
                    </a:lnTo>
                    <a:close/>
                  </a:path>
                </a:pathLst>
              </a:custGeom>
              <a:solidFill>
                <a:srgbClr val="B2B5BD"/>
              </a:solidFill>
            </p:spPr>
            <p:txBody>
              <a:bodyPr wrap="square" lIns="0" tIns="0" rIns="0" bIns="0" rtlCol="0"/>
              <a:lstStyle/>
              <a:p>
                <a:endParaRPr/>
              </a:p>
            </p:txBody>
          </p:sp>
          <p:sp>
            <p:nvSpPr>
              <p:cNvPr id="17" name="object 65">
                <a:extLst>
                  <a:ext uri="{FF2B5EF4-FFF2-40B4-BE49-F238E27FC236}">
                    <a16:creationId xmlns:a16="http://schemas.microsoft.com/office/drawing/2014/main" id="{80423673-0F29-4C9B-A7D6-806BF4211461}"/>
                  </a:ext>
                </a:extLst>
              </p:cNvPr>
              <p:cNvSpPr/>
              <p:nvPr/>
            </p:nvSpPr>
            <p:spPr>
              <a:xfrm>
                <a:off x="3793523" y="2591602"/>
                <a:ext cx="1427480" cy="1143635"/>
              </a:xfrm>
              <a:custGeom>
                <a:avLst/>
                <a:gdLst/>
                <a:ahLst/>
                <a:cxnLst/>
                <a:rect l="l" t="t" r="r" b="b"/>
                <a:pathLst>
                  <a:path w="1427479" h="1143635">
                    <a:moveTo>
                      <a:pt x="1427149" y="1143571"/>
                    </a:moveTo>
                    <a:lnTo>
                      <a:pt x="0" y="333298"/>
                    </a:lnTo>
                    <a:lnTo>
                      <a:pt x="0" y="0"/>
                    </a:lnTo>
                    <a:lnTo>
                      <a:pt x="1427149" y="810272"/>
                    </a:lnTo>
                    <a:lnTo>
                      <a:pt x="1427149" y="1143571"/>
                    </a:lnTo>
                    <a:close/>
                  </a:path>
                </a:pathLst>
              </a:custGeom>
              <a:ln w="7734">
                <a:solidFill>
                  <a:srgbClr val="1D1C20"/>
                </a:solidFill>
              </a:ln>
            </p:spPr>
            <p:txBody>
              <a:bodyPr wrap="square" lIns="0" tIns="0" rIns="0" bIns="0" rtlCol="0"/>
              <a:lstStyle/>
              <a:p>
                <a:endParaRPr/>
              </a:p>
            </p:txBody>
          </p:sp>
          <p:sp>
            <p:nvSpPr>
              <p:cNvPr id="18" name="object 66">
                <a:extLst>
                  <a:ext uri="{FF2B5EF4-FFF2-40B4-BE49-F238E27FC236}">
                    <a16:creationId xmlns:a16="http://schemas.microsoft.com/office/drawing/2014/main" id="{390EB530-BAC7-437C-BB81-E8C81FE29E6B}"/>
                  </a:ext>
                </a:extLst>
              </p:cNvPr>
              <p:cNvSpPr/>
              <p:nvPr/>
            </p:nvSpPr>
            <p:spPr>
              <a:xfrm>
                <a:off x="5220672" y="2573200"/>
                <a:ext cx="1392555" cy="1162050"/>
              </a:xfrm>
              <a:custGeom>
                <a:avLst/>
                <a:gdLst/>
                <a:ahLst/>
                <a:cxnLst/>
                <a:rect l="l" t="t" r="r" b="b"/>
                <a:pathLst>
                  <a:path w="1392554" h="1162050">
                    <a:moveTo>
                      <a:pt x="1392174" y="0"/>
                    </a:moveTo>
                    <a:lnTo>
                      <a:pt x="0" y="828675"/>
                    </a:lnTo>
                    <a:lnTo>
                      <a:pt x="0" y="1161973"/>
                    </a:lnTo>
                    <a:lnTo>
                      <a:pt x="1392174" y="333298"/>
                    </a:lnTo>
                    <a:lnTo>
                      <a:pt x="1392174" y="0"/>
                    </a:lnTo>
                    <a:close/>
                  </a:path>
                </a:pathLst>
              </a:custGeom>
              <a:solidFill>
                <a:srgbClr val="9296A1"/>
              </a:solidFill>
            </p:spPr>
            <p:txBody>
              <a:bodyPr wrap="square" lIns="0" tIns="0" rIns="0" bIns="0" rtlCol="0"/>
              <a:lstStyle/>
              <a:p>
                <a:endParaRPr/>
              </a:p>
            </p:txBody>
          </p:sp>
          <p:sp>
            <p:nvSpPr>
              <p:cNvPr id="19" name="object 67">
                <a:extLst>
                  <a:ext uri="{FF2B5EF4-FFF2-40B4-BE49-F238E27FC236}">
                    <a16:creationId xmlns:a16="http://schemas.microsoft.com/office/drawing/2014/main" id="{2AEBCDFB-06DE-4728-9288-F7FF6238FB0B}"/>
                  </a:ext>
                </a:extLst>
              </p:cNvPr>
              <p:cNvSpPr/>
              <p:nvPr/>
            </p:nvSpPr>
            <p:spPr>
              <a:xfrm>
                <a:off x="5220672" y="2573200"/>
                <a:ext cx="1392555" cy="1162050"/>
              </a:xfrm>
              <a:custGeom>
                <a:avLst/>
                <a:gdLst/>
                <a:ahLst/>
                <a:cxnLst/>
                <a:rect l="l" t="t" r="r" b="b"/>
                <a:pathLst>
                  <a:path w="1392554" h="1162050">
                    <a:moveTo>
                      <a:pt x="0" y="1161973"/>
                    </a:moveTo>
                    <a:lnTo>
                      <a:pt x="1392174" y="333298"/>
                    </a:lnTo>
                    <a:lnTo>
                      <a:pt x="1392174" y="0"/>
                    </a:lnTo>
                    <a:lnTo>
                      <a:pt x="0" y="828675"/>
                    </a:lnTo>
                    <a:lnTo>
                      <a:pt x="0" y="1161973"/>
                    </a:lnTo>
                    <a:close/>
                  </a:path>
                </a:pathLst>
              </a:custGeom>
              <a:ln w="7734">
                <a:solidFill>
                  <a:srgbClr val="1D1C20"/>
                </a:solidFill>
              </a:ln>
            </p:spPr>
            <p:txBody>
              <a:bodyPr wrap="square" lIns="0" tIns="0" rIns="0" bIns="0" rtlCol="0"/>
              <a:lstStyle/>
              <a:p>
                <a:endParaRPr/>
              </a:p>
            </p:txBody>
          </p:sp>
          <p:sp>
            <p:nvSpPr>
              <p:cNvPr id="20" name="object 68">
                <a:extLst>
                  <a:ext uri="{FF2B5EF4-FFF2-40B4-BE49-F238E27FC236}">
                    <a16:creationId xmlns:a16="http://schemas.microsoft.com/office/drawing/2014/main" id="{0D8C1DAA-1A62-4CFB-9D57-B1C0578AC6C2}"/>
                  </a:ext>
                </a:extLst>
              </p:cNvPr>
              <p:cNvSpPr/>
              <p:nvPr/>
            </p:nvSpPr>
            <p:spPr>
              <a:xfrm>
                <a:off x="3793523" y="1762928"/>
                <a:ext cx="2819400" cy="1640839"/>
              </a:xfrm>
              <a:custGeom>
                <a:avLst/>
                <a:gdLst/>
                <a:ahLst/>
                <a:cxnLst/>
                <a:rect l="l" t="t" r="r" b="b"/>
                <a:pathLst>
                  <a:path w="2819400" h="1640839">
                    <a:moveTo>
                      <a:pt x="1392174" y="0"/>
                    </a:moveTo>
                    <a:lnTo>
                      <a:pt x="0" y="828675"/>
                    </a:lnTo>
                    <a:lnTo>
                      <a:pt x="1427149" y="1640776"/>
                    </a:lnTo>
                    <a:lnTo>
                      <a:pt x="2819323" y="812101"/>
                    </a:lnTo>
                    <a:lnTo>
                      <a:pt x="1392174" y="0"/>
                    </a:lnTo>
                    <a:close/>
                  </a:path>
                </a:pathLst>
              </a:custGeom>
              <a:solidFill>
                <a:srgbClr val="C4C7CD"/>
              </a:solidFill>
            </p:spPr>
            <p:txBody>
              <a:bodyPr wrap="square" lIns="0" tIns="0" rIns="0" bIns="0" rtlCol="0"/>
              <a:lstStyle/>
              <a:p>
                <a:endParaRPr/>
              </a:p>
            </p:txBody>
          </p:sp>
          <p:sp>
            <p:nvSpPr>
              <p:cNvPr id="21" name="object 69">
                <a:extLst>
                  <a:ext uri="{FF2B5EF4-FFF2-40B4-BE49-F238E27FC236}">
                    <a16:creationId xmlns:a16="http://schemas.microsoft.com/office/drawing/2014/main" id="{6B8499D7-0735-43E1-BF03-C7F3D828EDB6}"/>
                  </a:ext>
                </a:extLst>
              </p:cNvPr>
              <p:cNvSpPr/>
              <p:nvPr/>
            </p:nvSpPr>
            <p:spPr>
              <a:xfrm>
                <a:off x="3793523" y="1762928"/>
                <a:ext cx="2819400" cy="1640839"/>
              </a:xfrm>
              <a:custGeom>
                <a:avLst/>
                <a:gdLst/>
                <a:ahLst/>
                <a:cxnLst/>
                <a:rect l="l" t="t" r="r" b="b"/>
                <a:pathLst>
                  <a:path w="2819400" h="1640839">
                    <a:moveTo>
                      <a:pt x="1427149" y="1640776"/>
                    </a:moveTo>
                    <a:lnTo>
                      <a:pt x="2819323" y="812101"/>
                    </a:lnTo>
                    <a:lnTo>
                      <a:pt x="1392174" y="0"/>
                    </a:lnTo>
                    <a:lnTo>
                      <a:pt x="0" y="828675"/>
                    </a:lnTo>
                    <a:lnTo>
                      <a:pt x="1427149" y="1640776"/>
                    </a:lnTo>
                    <a:close/>
                  </a:path>
                </a:pathLst>
              </a:custGeom>
              <a:ln w="7734">
                <a:solidFill>
                  <a:srgbClr val="1D1C20"/>
                </a:solidFill>
              </a:ln>
            </p:spPr>
            <p:txBody>
              <a:bodyPr wrap="square" lIns="0" tIns="0" rIns="0" bIns="0" rtlCol="0"/>
              <a:lstStyle/>
              <a:p>
                <a:endParaRPr/>
              </a:p>
            </p:txBody>
          </p:sp>
          <p:sp>
            <p:nvSpPr>
              <p:cNvPr id="22" name="object 70">
                <a:extLst>
                  <a:ext uri="{FF2B5EF4-FFF2-40B4-BE49-F238E27FC236}">
                    <a16:creationId xmlns:a16="http://schemas.microsoft.com/office/drawing/2014/main" id="{710C30C7-AE91-4AC0-9A6F-DBC2D284F396}"/>
                  </a:ext>
                </a:extLst>
              </p:cNvPr>
              <p:cNvSpPr/>
              <p:nvPr/>
            </p:nvSpPr>
            <p:spPr>
              <a:xfrm>
                <a:off x="3874545" y="2803391"/>
                <a:ext cx="29845" cy="36830"/>
              </a:xfrm>
              <a:custGeom>
                <a:avLst/>
                <a:gdLst/>
                <a:ahLst/>
                <a:cxnLst/>
                <a:rect l="l" t="t" r="r" b="b"/>
                <a:pathLst>
                  <a:path w="29845" h="36830">
                    <a:moveTo>
                      <a:pt x="29451" y="18402"/>
                    </a:moveTo>
                    <a:lnTo>
                      <a:pt x="29451" y="8242"/>
                    </a:lnTo>
                    <a:lnTo>
                      <a:pt x="22860" y="0"/>
                    </a:lnTo>
                    <a:lnTo>
                      <a:pt x="14706" y="0"/>
                    </a:lnTo>
                    <a:lnTo>
                      <a:pt x="6578" y="0"/>
                    </a:lnTo>
                    <a:lnTo>
                      <a:pt x="0" y="8242"/>
                    </a:lnTo>
                    <a:lnTo>
                      <a:pt x="0" y="18402"/>
                    </a:lnTo>
                    <a:lnTo>
                      <a:pt x="0" y="28562"/>
                    </a:lnTo>
                    <a:lnTo>
                      <a:pt x="6578" y="36804"/>
                    </a:lnTo>
                    <a:lnTo>
                      <a:pt x="14706" y="36804"/>
                    </a:lnTo>
                    <a:lnTo>
                      <a:pt x="22860" y="36804"/>
                    </a:lnTo>
                    <a:lnTo>
                      <a:pt x="29451" y="28562"/>
                    </a:lnTo>
                    <a:lnTo>
                      <a:pt x="29451" y="18402"/>
                    </a:lnTo>
                    <a:close/>
                  </a:path>
                </a:pathLst>
              </a:custGeom>
              <a:ln w="5524">
                <a:solidFill>
                  <a:srgbClr val="1D1C20"/>
                </a:solidFill>
              </a:ln>
            </p:spPr>
            <p:txBody>
              <a:bodyPr wrap="square" lIns="0" tIns="0" rIns="0" bIns="0" rtlCol="0"/>
              <a:lstStyle/>
              <a:p>
                <a:endParaRPr/>
              </a:p>
            </p:txBody>
          </p:sp>
          <p:sp>
            <p:nvSpPr>
              <p:cNvPr id="23" name="object 71">
                <a:extLst>
                  <a:ext uri="{FF2B5EF4-FFF2-40B4-BE49-F238E27FC236}">
                    <a16:creationId xmlns:a16="http://schemas.microsoft.com/office/drawing/2014/main" id="{1F085863-A66B-4841-AC39-C67342A9F68D}"/>
                  </a:ext>
                </a:extLst>
              </p:cNvPr>
              <p:cNvSpPr/>
              <p:nvPr/>
            </p:nvSpPr>
            <p:spPr>
              <a:xfrm>
                <a:off x="4010812" y="2821802"/>
                <a:ext cx="29845" cy="36830"/>
              </a:xfrm>
              <a:custGeom>
                <a:avLst/>
                <a:gdLst/>
                <a:ahLst/>
                <a:cxnLst/>
                <a:rect l="l" t="t" r="r" b="b"/>
                <a:pathLst>
                  <a:path w="29845" h="36830">
                    <a:moveTo>
                      <a:pt x="29451" y="18402"/>
                    </a:moveTo>
                    <a:lnTo>
                      <a:pt x="29451" y="8242"/>
                    </a:lnTo>
                    <a:lnTo>
                      <a:pt x="22860" y="0"/>
                    </a:lnTo>
                    <a:lnTo>
                      <a:pt x="14706" y="0"/>
                    </a:lnTo>
                    <a:lnTo>
                      <a:pt x="6578" y="0"/>
                    </a:lnTo>
                    <a:lnTo>
                      <a:pt x="0" y="8242"/>
                    </a:lnTo>
                    <a:lnTo>
                      <a:pt x="0" y="18402"/>
                    </a:lnTo>
                    <a:lnTo>
                      <a:pt x="0" y="28562"/>
                    </a:lnTo>
                    <a:lnTo>
                      <a:pt x="6578" y="36804"/>
                    </a:lnTo>
                    <a:lnTo>
                      <a:pt x="14706" y="36804"/>
                    </a:lnTo>
                    <a:lnTo>
                      <a:pt x="22860" y="36804"/>
                    </a:lnTo>
                    <a:lnTo>
                      <a:pt x="29451" y="28562"/>
                    </a:lnTo>
                    <a:lnTo>
                      <a:pt x="29451" y="18402"/>
                    </a:lnTo>
                    <a:close/>
                  </a:path>
                </a:pathLst>
              </a:custGeom>
              <a:ln w="5524">
                <a:solidFill>
                  <a:srgbClr val="1D1C20"/>
                </a:solidFill>
              </a:ln>
            </p:spPr>
            <p:txBody>
              <a:bodyPr wrap="square" lIns="0" tIns="0" rIns="0" bIns="0" rtlCol="0"/>
              <a:lstStyle/>
              <a:p>
                <a:endParaRPr/>
              </a:p>
            </p:txBody>
          </p:sp>
          <p:sp>
            <p:nvSpPr>
              <p:cNvPr id="24" name="object 72">
                <a:extLst>
                  <a:ext uri="{FF2B5EF4-FFF2-40B4-BE49-F238E27FC236}">
                    <a16:creationId xmlns:a16="http://schemas.microsoft.com/office/drawing/2014/main" id="{9FCDF8B7-495B-498B-B1F2-E0E9ACD3D6C1}"/>
                  </a:ext>
                </a:extLst>
              </p:cNvPr>
              <p:cNvSpPr/>
              <p:nvPr/>
            </p:nvSpPr>
            <p:spPr>
              <a:xfrm>
                <a:off x="4066057" y="2983855"/>
                <a:ext cx="29845" cy="36830"/>
              </a:xfrm>
              <a:custGeom>
                <a:avLst/>
                <a:gdLst/>
                <a:ahLst/>
                <a:cxnLst/>
                <a:rect l="l" t="t" r="r" b="b"/>
                <a:pathLst>
                  <a:path w="29845" h="36830">
                    <a:moveTo>
                      <a:pt x="29451" y="18402"/>
                    </a:moveTo>
                    <a:lnTo>
                      <a:pt x="29451" y="8242"/>
                    </a:lnTo>
                    <a:lnTo>
                      <a:pt x="22860" y="0"/>
                    </a:lnTo>
                    <a:lnTo>
                      <a:pt x="14706" y="0"/>
                    </a:lnTo>
                    <a:lnTo>
                      <a:pt x="6578" y="0"/>
                    </a:lnTo>
                    <a:lnTo>
                      <a:pt x="0" y="8242"/>
                    </a:lnTo>
                    <a:lnTo>
                      <a:pt x="0" y="18402"/>
                    </a:lnTo>
                    <a:lnTo>
                      <a:pt x="0" y="28562"/>
                    </a:lnTo>
                    <a:lnTo>
                      <a:pt x="6578" y="36804"/>
                    </a:lnTo>
                    <a:lnTo>
                      <a:pt x="14706" y="36804"/>
                    </a:lnTo>
                    <a:lnTo>
                      <a:pt x="22860" y="36804"/>
                    </a:lnTo>
                    <a:lnTo>
                      <a:pt x="29451" y="28562"/>
                    </a:lnTo>
                    <a:lnTo>
                      <a:pt x="29451" y="18402"/>
                    </a:lnTo>
                    <a:close/>
                  </a:path>
                </a:pathLst>
              </a:custGeom>
              <a:ln w="5524">
                <a:solidFill>
                  <a:srgbClr val="1D1C20"/>
                </a:solidFill>
              </a:ln>
            </p:spPr>
            <p:txBody>
              <a:bodyPr wrap="square" lIns="0" tIns="0" rIns="0" bIns="0" rtlCol="0"/>
              <a:lstStyle/>
              <a:p>
                <a:endParaRPr/>
              </a:p>
            </p:txBody>
          </p:sp>
          <p:sp>
            <p:nvSpPr>
              <p:cNvPr id="25" name="object 73">
                <a:extLst>
                  <a:ext uri="{FF2B5EF4-FFF2-40B4-BE49-F238E27FC236}">
                    <a16:creationId xmlns:a16="http://schemas.microsoft.com/office/drawing/2014/main" id="{EB641A8E-4F9B-4F08-A29C-B67CF3963E5D}"/>
                  </a:ext>
                </a:extLst>
              </p:cNvPr>
              <p:cNvSpPr/>
              <p:nvPr/>
            </p:nvSpPr>
            <p:spPr>
              <a:xfrm>
                <a:off x="6504207" y="2740777"/>
                <a:ext cx="29845" cy="36830"/>
              </a:xfrm>
              <a:custGeom>
                <a:avLst/>
                <a:gdLst/>
                <a:ahLst/>
                <a:cxnLst/>
                <a:rect l="l" t="t" r="r" b="b"/>
                <a:pathLst>
                  <a:path w="29845" h="36830">
                    <a:moveTo>
                      <a:pt x="29451" y="18402"/>
                    </a:moveTo>
                    <a:lnTo>
                      <a:pt x="29451" y="8242"/>
                    </a:lnTo>
                    <a:lnTo>
                      <a:pt x="22859" y="0"/>
                    </a:lnTo>
                    <a:lnTo>
                      <a:pt x="14706" y="0"/>
                    </a:lnTo>
                    <a:lnTo>
                      <a:pt x="6578" y="0"/>
                    </a:lnTo>
                    <a:lnTo>
                      <a:pt x="0" y="8242"/>
                    </a:lnTo>
                    <a:lnTo>
                      <a:pt x="0" y="18402"/>
                    </a:lnTo>
                    <a:lnTo>
                      <a:pt x="0" y="28562"/>
                    </a:lnTo>
                    <a:lnTo>
                      <a:pt x="6578" y="36804"/>
                    </a:lnTo>
                    <a:lnTo>
                      <a:pt x="14706" y="36804"/>
                    </a:lnTo>
                    <a:lnTo>
                      <a:pt x="22859" y="36804"/>
                    </a:lnTo>
                    <a:lnTo>
                      <a:pt x="29451" y="28562"/>
                    </a:lnTo>
                    <a:lnTo>
                      <a:pt x="29451" y="18402"/>
                    </a:lnTo>
                    <a:close/>
                  </a:path>
                </a:pathLst>
              </a:custGeom>
              <a:ln w="5524">
                <a:solidFill>
                  <a:srgbClr val="1D1C20"/>
                </a:solidFill>
              </a:ln>
            </p:spPr>
            <p:txBody>
              <a:bodyPr wrap="square" lIns="0" tIns="0" rIns="0" bIns="0" rtlCol="0"/>
              <a:lstStyle/>
              <a:p>
                <a:endParaRPr/>
              </a:p>
            </p:txBody>
          </p:sp>
          <p:sp>
            <p:nvSpPr>
              <p:cNvPr id="26" name="object 74">
                <a:extLst>
                  <a:ext uri="{FF2B5EF4-FFF2-40B4-BE49-F238E27FC236}">
                    <a16:creationId xmlns:a16="http://schemas.microsoft.com/office/drawing/2014/main" id="{0A60ADD3-277E-4177-81A0-2E6D1E0AA796}"/>
                  </a:ext>
                </a:extLst>
              </p:cNvPr>
              <p:cNvSpPr/>
              <p:nvPr/>
            </p:nvSpPr>
            <p:spPr>
              <a:xfrm>
                <a:off x="6441592" y="2906512"/>
                <a:ext cx="29845" cy="36830"/>
              </a:xfrm>
              <a:custGeom>
                <a:avLst/>
                <a:gdLst/>
                <a:ahLst/>
                <a:cxnLst/>
                <a:rect l="l" t="t" r="r" b="b"/>
                <a:pathLst>
                  <a:path w="29845" h="36830">
                    <a:moveTo>
                      <a:pt x="29451" y="18402"/>
                    </a:moveTo>
                    <a:lnTo>
                      <a:pt x="29451" y="8242"/>
                    </a:lnTo>
                    <a:lnTo>
                      <a:pt x="22872" y="0"/>
                    </a:lnTo>
                    <a:lnTo>
                      <a:pt x="14706" y="0"/>
                    </a:lnTo>
                    <a:lnTo>
                      <a:pt x="6578" y="0"/>
                    </a:lnTo>
                    <a:lnTo>
                      <a:pt x="0" y="8242"/>
                    </a:lnTo>
                    <a:lnTo>
                      <a:pt x="0" y="18402"/>
                    </a:lnTo>
                    <a:lnTo>
                      <a:pt x="0" y="28562"/>
                    </a:lnTo>
                    <a:lnTo>
                      <a:pt x="6578" y="36804"/>
                    </a:lnTo>
                    <a:lnTo>
                      <a:pt x="14706" y="36804"/>
                    </a:lnTo>
                    <a:lnTo>
                      <a:pt x="22872" y="36804"/>
                    </a:lnTo>
                    <a:lnTo>
                      <a:pt x="29451" y="28562"/>
                    </a:lnTo>
                    <a:lnTo>
                      <a:pt x="29451" y="18402"/>
                    </a:lnTo>
                    <a:close/>
                  </a:path>
                </a:pathLst>
              </a:custGeom>
              <a:ln w="5524">
                <a:solidFill>
                  <a:srgbClr val="1D1C20"/>
                </a:solidFill>
              </a:ln>
            </p:spPr>
            <p:txBody>
              <a:bodyPr wrap="square" lIns="0" tIns="0" rIns="0" bIns="0" rtlCol="0"/>
              <a:lstStyle/>
              <a:p>
                <a:endParaRPr/>
              </a:p>
            </p:txBody>
          </p:sp>
          <p:sp>
            <p:nvSpPr>
              <p:cNvPr id="27" name="object 75">
                <a:extLst>
                  <a:ext uri="{FF2B5EF4-FFF2-40B4-BE49-F238E27FC236}">
                    <a16:creationId xmlns:a16="http://schemas.microsoft.com/office/drawing/2014/main" id="{CDBD7402-FFD9-4CAB-8C0C-F07A8AAD8D54}"/>
                  </a:ext>
                </a:extLst>
              </p:cNvPr>
              <p:cNvSpPr/>
              <p:nvPr/>
            </p:nvSpPr>
            <p:spPr>
              <a:xfrm>
                <a:off x="6529984" y="2832851"/>
                <a:ext cx="29845" cy="36830"/>
              </a:xfrm>
              <a:custGeom>
                <a:avLst/>
                <a:gdLst/>
                <a:ahLst/>
                <a:cxnLst/>
                <a:rect l="l" t="t" r="r" b="b"/>
                <a:pathLst>
                  <a:path w="29845" h="36830">
                    <a:moveTo>
                      <a:pt x="29451" y="18402"/>
                    </a:moveTo>
                    <a:lnTo>
                      <a:pt x="29451" y="8242"/>
                    </a:lnTo>
                    <a:lnTo>
                      <a:pt x="22859" y="0"/>
                    </a:lnTo>
                    <a:lnTo>
                      <a:pt x="14706" y="0"/>
                    </a:lnTo>
                    <a:lnTo>
                      <a:pt x="6578" y="0"/>
                    </a:lnTo>
                    <a:lnTo>
                      <a:pt x="0" y="8242"/>
                    </a:lnTo>
                    <a:lnTo>
                      <a:pt x="0" y="18402"/>
                    </a:lnTo>
                    <a:lnTo>
                      <a:pt x="0" y="28562"/>
                    </a:lnTo>
                    <a:lnTo>
                      <a:pt x="6578" y="36804"/>
                    </a:lnTo>
                    <a:lnTo>
                      <a:pt x="14706" y="36804"/>
                    </a:lnTo>
                    <a:lnTo>
                      <a:pt x="22859" y="36804"/>
                    </a:lnTo>
                    <a:lnTo>
                      <a:pt x="29451" y="28562"/>
                    </a:lnTo>
                    <a:lnTo>
                      <a:pt x="29451" y="18402"/>
                    </a:lnTo>
                    <a:close/>
                  </a:path>
                </a:pathLst>
              </a:custGeom>
              <a:ln w="5524">
                <a:solidFill>
                  <a:srgbClr val="1D1C20"/>
                </a:solidFill>
              </a:ln>
            </p:spPr>
            <p:txBody>
              <a:bodyPr wrap="square" lIns="0" tIns="0" rIns="0" bIns="0" rtlCol="0"/>
              <a:lstStyle/>
              <a:p>
                <a:endParaRPr/>
              </a:p>
            </p:txBody>
          </p:sp>
          <p:sp>
            <p:nvSpPr>
              <p:cNvPr id="28" name="object 76">
                <a:extLst>
                  <a:ext uri="{FF2B5EF4-FFF2-40B4-BE49-F238E27FC236}">
                    <a16:creationId xmlns:a16="http://schemas.microsoft.com/office/drawing/2014/main" id="{064BF07F-B7DB-4FEF-B2FB-EEF5BFBCEBD8}"/>
                  </a:ext>
                </a:extLst>
              </p:cNvPr>
              <p:cNvSpPr/>
              <p:nvPr/>
            </p:nvSpPr>
            <p:spPr>
              <a:xfrm>
                <a:off x="6360570" y="2862316"/>
                <a:ext cx="29845" cy="36830"/>
              </a:xfrm>
              <a:custGeom>
                <a:avLst/>
                <a:gdLst/>
                <a:ahLst/>
                <a:cxnLst/>
                <a:rect l="l" t="t" r="r" b="b"/>
                <a:pathLst>
                  <a:path w="29845" h="36830">
                    <a:moveTo>
                      <a:pt x="29451" y="18402"/>
                    </a:moveTo>
                    <a:lnTo>
                      <a:pt x="29451" y="8242"/>
                    </a:lnTo>
                    <a:lnTo>
                      <a:pt x="22860" y="0"/>
                    </a:lnTo>
                    <a:lnTo>
                      <a:pt x="14706" y="0"/>
                    </a:lnTo>
                    <a:lnTo>
                      <a:pt x="6578" y="0"/>
                    </a:lnTo>
                    <a:lnTo>
                      <a:pt x="0" y="8242"/>
                    </a:lnTo>
                    <a:lnTo>
                      <a:pt x="0" y="18402"/>
                    </a:lnTo>
                    <a:lnTo>
                      <a:pt x="0" y="28562"/>
                    </a:lnTo>
                    <a:lnTo>
                      <a:pt x="6578" y="36804"/>
                    </a:lnTo>
                    <a:lnTo>
                      <a:pt x="14706" y="36804"/>
                    </a:lnTo>
                    <a:lnTo>
                      <a:pt x="22860" y="36804"/>
                    </a:lnTo>
                    <a:lnTo>
                      <a:pt x="29451" y="28562"/>
                    </a:lnTo>
                    <a:lnTo>
                      <a:pt x="29451" y="18402"/>
                    </a:lnTo>
                    <a:close/>
                  </a:path>
                </a:pathLst>
              </a:custGeom>
              <a:ln w="5524">
                <a:solidFill>
                  <a:srgbClr val="1D1C20"/>
                </a:solidFill>
              </a:ln>
            </p:spPr>
            <p:txBody>
              <a:bodyPr wrap="square" lIns="0" tIns="0" rIns="0" bIns="0" rtlCol="0"/>
              <a:lstStyle/>
              <a:p>
                <a:endParaRPr/>
              </a:p>
            </p:txBody>
          </p:sp>
          <p:sp>
            <p:nvSpPr>
              <p:cNvPr id="29" name="object 77">
                <a:extLst>
                  <a:ext uri="{FF2B5EF4-FFF2-40B4-BE49-F238E27FC236}">
                    <a16:creationId xmlns:a16="http://schemas.microsoft.com/office/drawing/2014/main" id="{9C66DD48-E65B-4F5A-9CC3-EB3196E4D203}"/>
                  </a:ext>
                </a:extLst>
              </p:cNvPr>
              <p:cNvSpPr/>
              <p:nvPr/>
            </p:nvSpPr>
            <p:spPr>
              <a:xfrm>
                <a:off x="3951866" y="2777599"/>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0" name="object 78">
                <a:extLst>
                  <a:ext uri="{FF2B5EF4-FFF2-40B4-BE49-F238E27FC236}">
                    <a16:creationId xmlns:a16="http://schemas.microsoft.com/office/drawing/2014/main" id="{5B34A13A-5B84-43AB-BFDF-9158C992F2FF}"/>
                  </a:ext>
                </a:extLst>
              </p:cNvPr>
              <p:cNvSpPr/>
              <p:nvPr/>
            </p:nvSpPr>
            <p:spPr>
              <a:xfrm>
                <a:off x="4007111" y="2902817"/>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1" name="object 79">
                <a:extLst>
                  <a:ext uri="{FF2B5EF4-FFF2-40B4-BE49-F238E27FC236}">
                    <a16:creationId xmlns:a16="http://schemas.microsoft.com/office/drawing/2014/main" id="{C3ABB467-A183-4295-A4F2-688B1A55663B}"/>
                  </a:ext>
                </a:extLst>
              </p:cNvPr>
              <p:cNvSpPr/>
              <p:nvPr/>
            </p:nvSpPr>
            <p:spPr>
              <a:xfrm>
                <a:off x="3878202" y="2891768"/>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2" name="object 80">
                <a:extLst>
                  <a:ext uri="{FF2B5EF4-FFF2-40B4-BE49-F238E27FC236}">
                    <a16:creationId xmlns:a16="http://schemas.microsoft.com/office/drawing/2014/main" id="{830AB61A-14AF-403B-9FAD-2D95F301657F}"/>
                  </a:ext>
                </a:extLst>
              </p:cNvPr>
              <p:cNvSpPr/>
              <p:nvPr/>
            </p:nvSpPr>
            <p:spPr>
              <a:xfrm>
                <a:off x="3933447" y="2840205"/>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3" name="object 81">
                <a:extLst>
                  <a:ext uri="{FF2B5EF4-FFF2-40B4-BE49-F238E27FC236}">
                    <a16:creationId xmlns:a16="http://schemas.microsoft.com/office/drawing/2014/main" id="{828F033F-BB67-42DC-87EC-4C23E7FA5A89}"/>
                  </a:ext>
                </a:extLst>
              </p:cNvPr>
              <p:cNvSpPr/>
              <p:nvPr/>
            </p:nvSpPr>
            <p:spPr>
              <a:xfrm>
                <a:off x="4128650" y="2902817"/>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4" name="object 82">
                <a:extLst>
                  <a:ext uri="{FF2B5EF4-FFF2-40B4-BE49-F238E27FC236}">
                    <a16:creationId xmlns:a16="http://schemas.microsoft.com/office/drawing/2014/main" id="{F768F2E4-D626-492C-803C-DD7FD2D038ED}"/>
                  </a:ext>
                </a:extLst>
              </p:cNvPr>
              <p:cNvSpPr/>
              <p:nvPr/>
            </p:nvSpPr>
            <p:spPr>
              <a:xfrm>
                <a:off x="4165476" y="3013307"/>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5" name="object 83">
                <a:extLst>
                  <a:ext uri="{FF2B5EF4-FFF2-40B4-BE49-F238E27FC236}">
                    <a16:creationId xmlns:a16="http://schemas.microsoft.com/office/drawing/2014/main" id="{E541BBE3-37E5-4AA0-90DC-DEB396984F48}"/>
                  </a:ext>
                </a:extLst>
              </p:cNvPr>
              <p:cNvSpPr/>
              <p:nvPr/>
            </p:nvSpPr>
            <p:spPr>
              <a:xfrm>
                <a:off x="6323722" y="2906499"/>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6" name="object 84">
                <a:extLst>
                  <a:ext uri="{FF2B5EF4-FFF2-40B4-BE49-F238E27FC236}">
                    <a16:creationId xmlns:a16="http://schemas.microsoft.com/office/drawing/2014/main" id="{A686C479-D268-430C-A74A-DD09B046CB71}"/>
                  </a:ext>
                </a:extLst>
              </p:cNvPr>
              <p:cNvSpPr/>
              <p:nvPr/>
            </p:nvSpPr>
            <p:spPr>
              <a:xfrm>
                <a:off x="6382646" y="2928596"/>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7" name="object 85">
                <a:extLst>
                  <a:ext uri="{FF2B5EF4-FFF2-40B4-BE49-F238E27FC236}">
                    <a16:creationId xmlns:a16="http://schemas.microsoft.com/office/drawing/2014/main" id="{F6976A48-284C-40AC-A22F-0442D54AFED1}"/>
                  </a:ext>
                </a:extLst>
              </p:cNvPr>
              <p:cNvSpPr/>
              <p:nvPr/>
            </p:nvSpPr>
            <p:spPr>
              <a:xfrm>
                <a:off x="6507876" y="2895449"/>
                <a:ext cx="15240" cy="22225"/>
              </a:xfrm>
              <a:custGeom>
                <a:avLst/>
                <a:gdLst/>
                <a:ahLst/>
                <a:cxnLst/>
                <a:rect l="l" t="t" r="r" b="b"/>
                <a:pathLst>
                  <a:path w="15240" h="22225">
                    <a:moveTo>
                      <a:pt x="14744" y="11049"/>
                    </a:moveTo>
                    <a:lnTo>
                      <a:pt x="14744" y="4953"/>
                    </a:lnTo>
                    <a:lnTo>
                      <a:pt x="11455" y="0"/>
                    </a:lnTo>
                    <a:lnTo>
                      <a:pt x="7391" y="0"/>
                    </a:lnTo>
                    <a:lnTo>
                      <a:pt x="3301" y="0"/>
                    </a:lnTo>
                    <a:lnTo>
                      <a:pt x="0" y="4953"/>
                    </a:lnTo>
                    <a:lnTo>
                      <a:pt x="0" y="11049"/>
                    </a:lnTo>
                    <a:lnTo>
                      <a:pt x="0" y="17145"/>
                    </a:lnTo>
                    <a:lnTo>
                      <a:pt x="3301"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8" name="object 86">
                <a:extLst>
                  <a:ext uri="{FF2B5EF4-FFF2-40B4-BE49-F238E27FC236}">
                    <a16:creationId xmlns:a16="http://schemas.microsoft.com/office/drawing/2014/main" id="{9B1EADD6-4AF4-48E2-93B0-A82473445583}"/>
                  </a:ext>
                </a:extLst>
              </p:cNvPr>
              <p:cNvSpPr/>
              <p:nvPr/>
            </p:nvSpPr>
            <p:spPr>
              <a:xfrm>
                <a:off x="6471038" y="2807058"/>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9" name="object 87">
                <a:extLst>
                  <a:ext uri="{FF2B5EF4-FFF2-40B4-BE49-F238E27FC236}">
                    <a16:creationId xmlns:a16="http://schemas.microsoft.com/office/drawing/2014/main" id="{2A8A6602-52DB-49F2-885B-3A7B41F243B0}"/>
                  </a:ext>
                </a:extLst>
              </p:cNvPr>
              <p:cNvSpPr/>
              <p:nvPr/>
            </p:nvSpPr>
            <p:spPr>
              <a:xfrm>
                <a:off x="6526283" y="2685519"/>
                <a:ext cx="15240" cy="22225"/>
              </a:xfrm>
              <a:custGeom>
                <a:avLst/>
                <a:gdLst/>
                <a:ahLst/>
                <a:cxnLst/>
                <a:rect l="l" t="t" r="r" b="b"/>
                <a:pathLst>
                  <a:path w="15240" h="22225">
                    <a:moveTo>
                      <a:pt x="14744" y="11049"/>
                    </a:moveTo>
                    <a:lnTo>
                      <a:pt x="14744" y="4953"/>
                    </a:lnTo>
                    <a:lnTo>
                      <a:pt x="11455" y="0"/>
                    </a:lnTo>
                    <a:lnTo>
                      <a:pt x="7391" y="0"/>
                    </a:lnTo>
                    <a:lnTo>
                      <a:pt x="3301" y="0"/>
                    </a:lnTo>
                    <a:lnTo>
                      <a:pt x="0" y="4953"/>
                    </a:lnTo>
                    <a:lnTo>
                      <a:pt x="0" y="11049"/>
                    </a:lnTo>
                    <a:lnTo>
                      <a:pt x="0" y="17145"/>
                    </a:lnTo>
                    <a:lnTo>
                      <a:pt x="3301"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40" name="object 88">
                <a:extLst>
                  <a:ext uri="{FF2B5EF4-FFF2-40B4-BE49-F238E27FC236}">
                    <a16:creationId xmlns:a16="http://schemas.microsoft.com/office/drawing/2014/main" id="{9782F4D0-ACC3-4F36-A082-76EE230999BD}"/>
                  </a:ext>
                </a:extLst>
              </p:cNvPr>
              <p:cNvSpPr/>
              <p:nvPr/>
            </p:nvSpPr>
            <p:spPr>
              <a:xfrm>
                <a:off x="6345820" y="2807058"/>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41" name="object 89">
                <a:extLst>
                  <a:ext uri="{FF2B5EF4-FFF2-40B4-BE49-F238E27FC236}">
                    <a16:creationId xmlns:a16="http://schemas.microsoft.com/office/drawing/2014/main" id="{73ACCC27-D0B7-4A16-BD67-B17761AFEA6B}"/>
                  </a:ext>
                </a:extLst>
              </p:cNvPr>
              <p:cNvSpPr/>
              <p:nvPr/>
            </p:nvSpPr>
            <p:spPr>
              <a:xfrm>
                <a:off x="6224281" y="3039086"/>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42" name="object 90">
                <a:extLst>
                  <a:ext uri="{FF2B5EF4-FFF2-40B4-BE49-F238E27FC236}">
                    <a16:creationId xmlns:a16="http://schemas.microsoft.com/office/drawing/2014/main" id="{A0FB58FC-333F-4450-84CD-808AAA1F665F}"/>
                  </a:ext>
                </a:extLst>
              </p:cNvPr>
              <p:cNvSpPr/>
              <p:nvPr/>
            </p:nvSpPr>
            <p:spPr>
              <a:xfrm>
                <a:off x="6250058" y="2928596"/>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43" name="object 91">
                <a:extLst>
                  <a:ext uri="{FF2B5EF4-FFF2-40B4-BE49-F238E27FC236}">
                    <a16:creationId xmlns:a16="http://schemas.microsoft.com/office/drawing/2014/main" id="{01C1D740-162B-439E-93DF-1D19E37BB7B1}"/>
                  </a:ext>
                </a:extLst>
              </p:cNvPr>
              <p:cNvSpPr/>
              <p:nvPr/>
            </p:nvSpPr>
            <p:spPr>
              <a:xfrm>
                <a:off x="3944513" y="2888072"/>
                <a:ext cx="22225" cy="29845"/>
              </a:xfrm>
              <a:custGeom>
                <a:avLst/>
                <a:gdLst/>
                <a:ahLst/>
                <a:cxnLst/>
                <a:rect l="l" t="t" r="r" b="b"/>
                <a:pathLst>
                  <a:path w="22225" h="29844">
                    <a:moveTo>
                      <a:pt x="22098" y="14744"/>
                    </a:moveTo>
                    <a:lnTo>
                      <a:pt x="22098" y="6616"/>
                    </a:lnTo>
                    <a:lnTo>
                      <a:pt x="17145" y="0"/>
                    </a:lnTo>
                    <a:lnTo>
                      <a:pt x="11049" y="0"/>
                    </a:lnTo>
                    <a:lnTo>
                      <a:pt x="4953" y="0"/>
                    </a:lnTo>
                    <a:lnTo>
                      <a:pt x="0" y="6616"/>
                    </a:lnTo>
                    <a:lnTo>
                      <a:pt x="0" y="14744"/>
                    </a:lnTo>
                    <a:lnTo>
                      <a:pt x="0" y="22872"/>
                    </a:lnTo>
                    <a:lnTo>
                      <a:pt x="4953" y="29489"/>
                    </a:lnTo>
                    <a:lnTo>
                      <a:pt x="11049" y="29489"/>
                    </a:lnTo>
                    <a:lnTo>
                      <a:pt x="17145" y="29489"/>
                    </a:lnTo>
                    <a:lnTo>
                      <a:pt x="22098" y="22872"/>
                    </a:lnTo>
                    <a:lnTo>
                      <a:pt x="22098" y="14744"/>
                    </a:lnTo>
                    <a:close/>
                  </a:path>
                </a:pathLst>
              </a:custGeom>
              <a:ln w="5524">
                <a:solidFill>
                  <a:srgbClr val="1D1C20"/>
                </a:solidFill>
              </a:ln>
            </p:spPr>
            <p:txBody>
              <a:bodyPr wrap="square" lIns="0" tIns="0" rIns="0" bIns="0" rtlCol="0"/>
              <a:lstStyle/>
              <a:p>
                <a:endParaRPr/>
              </a:p>
            </p:txBody>
          </p:sp>
          <p:sp>
            <p:nvSpPr>
              <p:cNvPr id="44" name="object 92">
                <a:extLst>
                  <a:ext uri="{FF2B5EF4-FFF2-40B4-BE49-F238E27FC236}">
                    <a16:creationId xmlns:a16="http://schemas.microsoft.com/office/drawing/2014/main" id="{DBBCBA8E-D4A0-460C-8B79-0E16C1670ADE}"/>
                  </a:ext>
                </a:extLst>
              </p:cNvPr>
              <p:cNvSpPr/>
              <p:nvPr/>
            </p:nvSpPr>
            <p:spPr>
              <a:xfrm>
                <a:off x="3951883" y="2946999"/>
                <a:ext cx="22225" cy="29845"/>
              </a:xfrm>
              <a:custGeom>
                <a:avLst/>
                <a:gdLst/>
                <a:ahLst/>
                <a:cxnLst/>
                <a:rect l="l" t="t" r="r" b="b"/>
                <a:pathLst>
                  <a:path w="22225" h="29844">
                    <a:moveTo>
                      <a:pt x="22098" y="14744"/>
                    </a:moveTo>
                    <a:lnTo>
                      <a:pt x="22098" y="6616"/>
                    </a:lnTo>
                    <a:lnTo>
                      <a:pt x="17145" y="0"/>
                    </a:lnTo>
                    <a:lnTo>
                      <a:pt x="11049" y="0"/>
                    </a:lnTo>
                    <a:lnTo>
                      <a:pt x="4953" y="0"/>
                    </a:lnTo>
                    <a:lnTo>
                      <a:pt x="0" y="6616"/>
                    </a:lnTo>
                    <a:lnTo>
                      <a:pt x="0" y="14744"/>
                    </a:lnTo>
                    <a:lnTo>
                      <a:pt x="0" y="22872"/>
                    </a:lnTo>
                    <a:lnTo>
                      <a:pt x="4953" y="29489"/>
                    </a:lnTo>
                    <a:lnTo>
                      <a:pt x="11049" y="29489"/>
                    </a:lnTo>
                    <a:lnTo>
                      <a:pt x="17145" y="29489"/>
                    </a:lnTo>
                    <a:lnTo>
                      <a:pt x="22098" y="22872"/>
                    </a:lnTo>
                    <a:lnTo>
                      <a:pt x="22098" y="14744"/>
                    </a:lnTo>
                    <a:close/>
                  </a:path>
                </a:pathLst>
              </a:custGeom>
              <a:ln w="5524">
                <a:solidFill>
                  <a:srgbClr val="1D1C20"/>
                </a:solidFill>
              </a:ln>
            </p:spPr>
            <p:txBody>
              <a:bodyPr wrap="square" lIns="0" tIns="0" rIns="0" bIns="0" rtlCol="0"/>
              <a:lstStyle/>
              <a:p>
                <a:endParaRPr/>
              </a:p>
            </p:txBody>
          </p:sp>
          <p:sp>
            <p:nvSpPr>
              <p:cNvPr id="45" name="object 93">
                <a:extLst>
                  <a:ext uri="{FF2B5EF4-FFF2-40B4-BE49-F238E27FC236}">
                    <a16:creationId xmlns:a16="http://schemas.microsoft.com/office/drawing/2014/main" id="{ACA1CA58-4859-45EC-BEE9-DDB2F214939E}"/>
                  </a:ext>
                </a:extLst>
              </p:cNvPr>
              <p:cNvSpPr/>
              <p:nvPr/>
            </p:nvSpPr>
            <p:spPr>
              <a:xfrm>
                <a:off x="6327418" y="2965415"/>
                <a:ext cx="22225" cy="29845"/>
              </a:xfrm>
              <a:custGeom>
                <a:avLst/>
                <a:gdLst/>
                <a:ahLst/>
                <a:cxnLst/>
                <a:rect l="l" t="t" r="r" b="b"/>
                <a:pathLst>
                  <a:path w="22225" h="29844">
                    <a:moveTo>
                      <a:pt x="22098" y="14744"/>
                    </a:moveTo>
                    <a:lnTo>
                      <a:pt x="22098" y="6616"/>
                    </a:lnTo>
                    <a:lnTo>
                      <a:pt x="17145" y="0"/>
                    </a:lnTo>
                    <a:lnTo>
                      <a:pt x="11049" y="0"/>
                    </a:lnTo>
                    <a:lnTo>
                      <a:pt x="4953" y="0"/>
                    </a:lnTo>
                    <a:lnTo>
                      <a:pt x="0" y="6616"/>
                    </a:lnTo>
                    <a:lnTo>
                      <a:pt x="0" y="14744"/>
                    </a:lnTo>
                    <a:lnTo>
                      <a:pt x="0" y="22872"/>
                    </a:lnTo>
                    <a:lnTo>
                      <a:pt x="4953" y="29489"/>
                    </a:lnTo>
                    <a:lnTo>
                      <a:pt x="11049" y="29489"/>
                    </a:lnTo>
                    <a:lnTo>
                      <a:pt x="17145" y="29489"/>
                    </a:lnTo>
                    <a:lnTo>
                      <a:pt x="22098" y="22872"/>
                    </a:lnTo>
                    <a:lnTo>
                      <a:pt x="22098" y="14744"/>
                    </a:lnTo>
                    <a:close/>
                  </a:path>
                </a:pathLst>
              </a:custGeom>
              <a:ln w="5524">
                <a:solidFill>
                  <a:srgbClr val="1D1C20"/>
                </a:solidFill>
              </a:ln>
            </p:spPr>
            <p:txBody>
              <a:bodyPr wrap="square" lIns="0" tIns="0" rIns="0" bIns="0" rtlCol="0"/>
              <a:lstStyle/>
              <a:p>
                <a:endParaRPr/>
              </a:p>
            </p:txBody>
          </p:sp>
          <p:sp>
            <p:nvSpPr>
              <p:cNvPr id="46" name="object 94">
                <a:extLst>
                  <a:ext uri="{FF2B5EF4-FFF2-40B4-BE49-F238E27FC236}">
                    <a16:creationId xmlns:a16="http://schemas.microsoft.com/office/drawing/2014/main" id="{4D6DB6BB-7703-4A89-B4B4-366BF0BCE192}"/>
                  </a:ext>
                </a:extLst>
              </p:cNvPr>
              <p:cNvSpPr/>
              <p:nvPr/>
            </p:nvSpPr>
            <p:spPr>
              <a:xfrm>
                <a:off x="4578399" y="2423826"/>
                <a:ext cx="622300" cy="391795"/>
              </a:xfrm>
              <a:custGeom>
                <a:avLst/>
                <a:gdLst/>
                <a:ahLst/>
                <a:cxnLst/>
                <a:rect l="l" t="t" r="r" b="b"/>
                <a:pathLst>
                  <a:path w="622300" h="391794">
                    <a:moveTo>
                      <a:pt x="0" y="0"/>
                    </a:moveTo>
                    <a:lnTo>
                      <a:pt x="0" y="38468"/>
                    </a:lnTo>
                    <a:lnTo>
                      <a:pt x="622020" y="391591"/>
                    </a:lnTo>
                    <a:lnTo>
                      <a:pt x="622020" y="353136"/>
                    </a:lnTo>
                    <a:lnTo>
                      <a:pt x="0" y="0"/>
                    </a:lnTo>
                    <a:close/>
                  </a:path>
                </a:pathLst>
              </a:custGeom>
              <a:solidFill>
                <a:srgbClr val="B5BCC1"/>
              </a:solidFill>
            </p:spPr>
            <p:txBody>
              <a:bodyPr wrap="square" lIns="0" tIns="0" rIns="0" bIns="0" rtlCol="0"/>
              <a:lstStyle/>
              <a:p>
                <a:endParaRPr/>
              </a:p>
            </p:txBody>
          </p:sp>
          <p:sp>
            <p:nvSpPr>
              <p:cNvPr id="47" name="object 95">
                <a:extLst>
                  <a:ext uri="{FF2B5EF4-FFF2-40B4-BE49-F238E27FC236}">
                    <a16:creationId xmlns:a16="http://schemas.microsoft.com/office/drawing/2014/main" id="{E366B6C8-6F30-4CED-B993-FC9F60FC020F}"/>
                  </a:ext>
                </a:extLst>
              </p:cNvPr>
              <p:cNvSpPr/>
              <p:nvPr/>
            </p:nvSpPr>
            <p:spPr>
              <a:xfrm>
                <a:off x="4578399" y="2423826"/>
                <a:ext cx="622300" cy="391795"/>
              </a:xfrm>
              <a:custGeom>
                <a:avLst/>
                <a:gdLst/>
                <a:ahLst/>
                <a:cxnLst/>
                <a:rect l="l" t="t" r="r" b="b"/>
                <a:pathLst>
                  <a:path w="622300" h="391794">
                    <a:moveTo>
                      <a:pt x="622020" y="391591"/>
                    </a:moveTo>
                    <a:lnTo>
                      <a:pt x="0" y="38468"/>
                    </a:lnTo>
                    <a:lnTo>
                      <a:pt x="0" y="0"/>
                    </a:lnTo>
                    <a:lnTo>
                      <a:pt x="622020" y="353136"/>
                    </a:lnTo>
                    <a:lnTo>
                      <a:pt x="622020" y="391591"/>
                    </a:lnTo>
                    <a:close/>
                  </a:path>
                </a:pathLst>
              </a:custGeom>
              <a:ln w="7734">
                <a:solidFill>
                  <a:srgbClr val="1D1C20"/>
                </a:solidFill>
              </a:ln>
            </p:spPr>
            <p:txBody>
              <a:bodyPr wrap="square" lIns="0" tIns="0" rIns="0" bIns="0" rtlCol="0"/>
              <a:lstStyle/>
              <a:p>
                <a:endParaRPr/>
              </a:p>
            </p:txBody>
          </p:sp>
          <p:sp>
            <p:nvSpPr>
              <p:cNvPr id="48" name="object 96">
                <a:extLst>
                  <a:ext uri="{FF2B5EF4-FFF2-40B4-BE49-F238E27FC236}">
                    <a16:creationId xmlns:a16="http://schemas.microsoft.com/office/drawing/2014/main" id="{8CA29229-9D67-46C8-B410-4F531EDC4B4E}"/>
                  </a:ext>
                </a:extLst>
              </p:cNvPr>
              <p:cNvSpPr/>
              <p:nvPr/>
            </p:nvSpPr>
            <p:spPr>
              <a:xfrm>
                <a:off x="5200420" y="2415825"/>
                <a:ext cx="607060" cy="400050"/>
              </a:xfrm>
              <a:custGeom>
                <a:avLst/>
                <a:gdLst/>
                <a:ahLst/>
                <a:cxnLst/>
                <a:rect l="l" t="t" r="r" b="b"/>
                <a:pathLst>
                  <a:path w="607060" h="400050">
                    <a:moveTo>
                      <a:pt x="606742" y="0"/>
                    </a:moveTo>
                    <a:lnTo>
                      <a:pt x="0" y="361137"/>
                    </a:lnTo>
                    <a:lnTo>
                      <a:pt x="0" y="399592"/>
                    </a:lnTo>
                    <a:lnTo>
                      <a:pt x="606742" y="38417"/>
                    </a:lnTo>
                    <a:lnTo>
                      <a:pt x="606742" y="0"/>
                    </a:lnTo>
                    <a:close/>
                  </a:path>
                </a:pathLst>
              </a:custGeom>
              <a:solidFill>
                <a:srgbClr val="828D97"/>
              </a:solidFill>
            </p:spPr>
            <p:txBody>
              <a:bodyPr wrap="square" lIns="0" tIns="0" rIns="0" bIns="0" rtlCol="0"/>
              <a:lstStyle/>
              <a:p>
                <a:endParaRPr/>
              </a:p>
            </p:txBody>
          </p:sp>
          <p:sp>
            <p:nvSpPr>
              <p:cNvPr id="49" name="object 97">
                <a:extLst>
                  <a:ext uri="{FF2B5EF4-FFF2-40B4-BE49-F238E27FC236}">
                    <a16:creationId xmlns:a16="http://schemas.microsoft.com/office/drawing/2014/main" id="{521832EC-E47D-4737-B20C-B34511190C6C}"/>
                  </a:ext>
                </a:extLst>
              </p:cNvPr>
              <p:cNvSpPr/>
              <p:nvPr/>
            </p:nvSpPr>
            <p:spPr>
              <a:xfrm>
                <a:off x="5200420" y="2415825"/>
                <a:ext cx="607060" cy="400050"/>
              </a:xfrm>
              <a:custGeom>
                <a:avLst/>
                <a:gdLst/>
                <a:ahLst/>
                <a:cxnLst/>
                <a:rect l="l" t="t" r="r" b="b"/>
                <a:pathLst>
                  <a:path w="607060" h="400050">
                    <a:moveTo>
                      <a:pt x="0" y="399592"/>
                    </a:moveTo>
                    <a:lnTo>
                      <a:pt x="606742" y="38417"/>
                    </a:lnTo>
                    <a:lnTo>
                      <a:pt x="606742" y="0"/>
                    </a:lnTo>
                    <a:lnTo>
                      <a:pt x="0" y="361137"/>
                    </a:lnTo>
                    <a:lnTo>
                      <a:pt x="0" y="399592"/>
                    </a:lnTo>
                    <a:close/>
                  </a:path>
                </a:pathLst>
              </a:custGeom>
              <a:ln w="7734">
                <a:solidFill>
                  <a:srgbClr val="1D1C20"/>
                </a:solidFill>
              </a:ln>
            </p:spPr>
            <p:txBody>
              <a:bodyPr wrap="square" lIns="0" tIns="0" rIns="0" bIns="0" rtlCol="0"/>
              <a:lstStyle/>
              <a:p>
                <a:endParaRPr/>
              </a:p>
            </p:txBody>
          </p:sp>
          <p:sp>
            <p:nvSpPr>
              <p:cNvPr id="50" name="object 98">
                <a:extLst>
                  <a:ext uri="{FF2B5EF4-FFF2-40B4-BE49-F238E27FC236}">
                    <a16:creationId xmlns:a16="http://schemas.microsoft.com/office/drawing/2014/main" id="{88049BA0-6FEC-4588-8C6B-533E1FD339A4}"/>
                  </a:ext>
                </a:extLst>
              </p:cNvPr>
              <p:cNvSpPr/>
              <p:nvPr/>
            </p:nvSpPr>
            <p:spPr>
              <a:xfrm>
                <a:off x="4578399" y="2062662"/>
                <a:ext cx="1229360" cy="715645"/>
              </a:xfrm>
              <a:custGeom>
                <a:avLst/>
                <a:gdLst/>
                <a:ahLst/>
                <a:cxnLst/>
                <a:rect l="l" t="t" r="r" b="b"/>
                <a:pathLst>
                  <a:path w="1229360" h="715644">
                    <a:moveTo>
                      <a:pt x="606767" y="0"/>
                    </a:moveTo>
                    <a:lnTo>
                      <a:pt x="0" y="361149"/>
                    </a:lnTo>
                    <a:lnTo>
                      <a:pt x="622020" y="715111"/>
                    </a:lnTo>
                    <a:lnTo>
                      <a:pt x="1228763" y="353923"/>
                    </a:lnTo>
                    <a:lnTo>
                      <a:pt x="606767" y="0"/>
                    </a:lnTo>
                    <a:close/>
                  </a:path>
                </a:pathLst>
              </a:custGeom>
              <a:solidFill>
                <a:srgbClr val="CAD1CB"/>
              </a:solidFill>
            </p:spPr>
            <p:txBody>
              <a:bodyPr wrap="square" lIns="0" tIns="0" rIns="0" bIns="0" rtlCol="0"/>
              <a:lstStyle/>
              <a:p>
                <a:endParaRPr/>
              </a:p>
            </p:txBody>
          </p:sp>
          <p:sp>
            <p:nvSpPr>
              <p:cNvPr id="51" name="object 99">
                <a:extLst>
                  <a:ext uri="{FF2B5EF4-FFF2-40B4-BE49-F238E27FC236}">
                    <a16:creationId xmlns:a16="http://schemas.microsoft.com/office/drawing/2014/main" id="{606075D7-555C-4A6F-81FD-334FFED4AF0F}"/>
                  </a:ext>
                </a:extLst>
              </p:cNvPr>
              <p:cNvSpPr/>
              <p:nvPr/>
            </p:nvSpPr>
            <p:spPr>
              <a:xfrm>
                <a:off x="4578399" y="2062662"/>
                <a:ext cx="1229360" cy="715645"/>
              </a:xfrm>
              <a:custGeom>
                <a:avLst/>
                <a:gdLst/>
                <a:ahLst/>
                <a:cxnLst/>
                <a:rect l="l" t="t" r="r" b="b"/>
                <a:pathLst>
                  <a:path w="1229360" h="715644">
                    <a:moveTo>
                      <a:pt x="622020" y="715111"/>
                    </a:moveTo>
                    <a:lnTo>
                      <a:pt x="1228763" y="353923"/>
                    </a:lnTo>
                    <a:lnTo>
                      <a:pt x="606767" y="0"/>
                    </a:lnTo>
                    <a:lnTo>
                      <a:pt x="0" y="361149"/>
                    </a:lnTo>
                    <a:lnTo>
                      <a:pt x="622020" y="715111"/>
                    </a:lnTo>
                    <a:close/>
                  </a:path>
                </a:pathLst>
              </a:custGeom>
              <a:ln w="7734">
                <a:solidFill>
                  <a:srgbClr val="1D1C20"/>
                </a:solidFill>
              </a:ln>
            </p:spPr>
            <p:txBody>
              <a:bodyPr wrap="square" lIns="0" tIns="0" rIns="0" bIns="0" rtlCol="0"/>
              <a:lstStyle/>
              <a:p>
                <a:endParaRPr/>
              </a:p>
            </p:txBody>
          </p:sp>
          <p:sp>
            <p:nvSpPr>
              <p:cNvPr id="52" name="object 100">
                <a:extLst>
                  <a:ext uri="{FF2B5EF4-FFF2-40B4-BE49-F238E27FC236}">
                    <a16:creationId xmlns:a16="http://schemas.microsoft.com/office/drawing/2014/main" id="{59AB34E7-D9D4-45AA-A903-D21CB2ABDF1B}"/>
                  </a:ext>
                </a:extLst>
              </p:cNvPr>
              <p:cNvSpPr/>
              <p:nvPr/>
            </p:nvSpPr>
            <p:spPr>
              <a:xfrm>
                <a:off x="5186592" y="1191350"/>
                <a:ext cx="302260" cy="1229360"/>
              </a:xfrm>
              <a:custGeom>
                <a:avLst/>
                <a:gdLst/>
                <a:ahLst/>
                <a:cxnLst/>
                <a:rect l="l" t="t" r="r" b="b"/>
                <a:pathLst>
                  <a:path w="302260" h="1229360">
                    <a:moveTo>
                      <a:pt x="0" y="0"/>
                    </a:moveTo>
                    <a:lnTo>
                      <a:pt x="0" y="1054976"/>
                    </a:lnTo>
                    <a:lnTo>
                      <a:pt x="302018" y="1229067"/>
                    </a:lnTo>
                    <a:lnTo>
                      <a:pt x="302018" y="174104"/>
                    </a:lnTo>
                    <a:lnTo>
                      <a:pt x="0" y="0"/>
                    </a:lnTo>
                    <a:close/>
                  </a:path>
                </a:pathLst>
              </a:custGeom>
              <a:solidFill>
                <a:srgbClr val="CAD1CB"/>
              </a:solidFill>
            </p:spPr>
            <p:txBody>
              <a:bodyPr wrap="square" lIns="0" tIns="0" rIns="0" bIns="0" rtlCol="0"/>
              <a:lstStyle/>
              <a:p>
                <a:endParaRPr/>
              </a:p>
            </p:txBody>
          </p:sp>
          <p:sp>
            <p:nvSpPr>
              <p:cNvPr id="53" name="object 101">
                <a:extLst>
                  <a:ext uri="{FF2B5EF4-FFF2-40B4-BE49-F238E27FC236}">
                    <a16:creationId xmlns:a16="http://schemas.microsoft.com/office/drawing/2014/main" id="{29A07E57-C155-490B-9A9B-B353B509395F}"/>
                  </a:ext>
                </a:extLst>
              </p:cNvPr>
              <p:cNvSpPr/>
              <p:nvPr/>
            </p:nvSpPr>
            <p:spPr>
              <a:xfrm>
                <a:off x="5186592" y="1191350"/>
                <a:ext cx="302260" cy="1229360"/>
              </a:xfrm>
              <a:custGeom>
                <a:avLst/>
                <a:gdLst/>
                <a:ahLst/>
                <a:cxnLst/>
                <a:rect l="l" t="t" r="r" b="b"/>
                <a:pathLst>
                  <a:path w="302260" h="1229360">
                    <a:moveTo>
                      <a:pt x="302018" y="1229067"/>
                    </a:moveTo>
                    <a:lnTo>
                      <a:pt x="0" y="1054976"/>
                    </a:lnTo>
                    <a:lnTo>
                      <a:pt x="0" y="0"/>
                    </a:lnTo>
                    <a:lnTo>
                      <a:pt x="302018" y="174104"/>
                    </a:lnTo>
                    <a:lnTo>
                      <a:pt x="302018" y="1229067"/>
                    </a:lnTo>
                    <a:close/>
                  </a:path>
                </a:pathLst>
              </a:custGeom>
              <a:ln w="7734">
                <a:solidFill>
                  <a:srgbClr val="1D1C20"/>
                </a:solidFill>
              </a:ln>
            </p:spPr>
            <p:txBody>
              <a:bodyPr wrap="square" lIns="0" tIns="0" rIns="0" bIns="0" rtlCol="0"/>
              <a:lstStyle/>
              <a:p>
                <a:endParaRPr/>
              </a:p>
            </p:txBody>
          </p:sp>
          <p:sp>
            <p:nvSpPr>
              <p:cNvPr id="54" name="object 102">
                <a:extLst>
                  <a:ext uri="{FF2B5EF4-FFF2-40B4-BE49-F238E27FC236}">
                    <a16:creationId xmlns:a16="http://schemas.microsoft.com/office/drawing/2014/main" id="{6B3004B3-2124-4F39-9585-43C45E012431}"/>
                  </a:ext>
                </a:extLst>
              </p:cNvPr>
              <p:cNvSpPr/>
              <p:nvPr/>
            </p:nvSpPr>
            <p:spPr>
              <a:xfrm>
                <a:off x="5488611" y="1350493"/>
                <a:ext cx="32384" cy="1069975"/>
              </a:xfrm>
              <a:custGeom>
                <a:avLst/>
                <a:gdLst/>
                <a:ahLst/>
                <a:cxnLst/>
                <a:rect l="l" t="t" r="r" b="b"/>
                <a:pathLst>
                  <a:path w="32385" h="1069975">
                    <a:moveTo>
                      <a:pt x="32194" y="0"/>
                    </a:moveTo>
                    <a:lnTo>
                      <a:pt x="0" y="14960"/>
                    </a:lnTo>
                    <a:lnTo>
                      <a:pt x="0" y="1069924"/>
                    </a:lnTo>
                    <a:lnTo>
                      <a:pt x="32194" y="1054963"/>
                    </a:lnTo>
                    <a:lnTo>
                      <a:pt x="32194" y="0"/>
                    </a:lnTo>
                    <a:close/>
                  </a:path>
                </a:pathLst>
              </a:custGeom>
              <a:solidFill>
                <a:srgbClr val="B5BCC1"/>
              </a:solidFill>
            </p:spPr>
            <p:txBody>
              <a:bodyPr wrap="square" lIns="0" tIns="0" rIns="0" bIns="0" rtlCol="0"/>
              <a:lstStyle/>
              <a:p>
                <a:endParaRPr/>
              </a:p>
            </p:txBody>
          </p:sp>
          <p:sp>
            <p:nvSpPr>
              <p:cNvPr id="55" name="object 103">
                <a:extLst>
                  <a:ext uri="{FF2B5EF4-FFF2-40B4-BE49-F238E27FC236}">
                    <a16:creationId xmlns:a16="http://schemas.microsoft.com/office/drawing/2014/main" id="{CC848060-493C-42A1-8A1D-05935107EA74}"/>
                  </a:ext>
                </a:extLst>
              </p:cNvPr>
              <p:cNvSpPr/>
              <p:nvPr/>
            </p:nvSpPr>
            <p:spPr>
              <a:xfrm>
                <a:off x="5488611" y="1350493"/>
                <a:ext cx="32384" cy="1069975"/>
              </a:xfrm>
              <a:custGeom>
                <a:avLst/>
                <a:gdLst/>
                <a:ahLst/>
                <a:cxnLst/>
                <a:rect l="l" t="t" r="r" b="b"/>
                <a:pathLst>
                  <a:path w="32385" h="1069975">
                    <a:moveTo>
                      <a:pt x="0" y="1069924"/>
                    </a:moveTo>
                    <a:lnTo>
                      <a:pt x="32194" y="1054963"/>
                    </a:lnTo>
                    <a:lnTo>
                      <a:pt x="32194" y="0"/>
                    </a:lnTo>
                    <a:lnTo>
                      <a:pt x="0" y="14960"/>
                    </a:lnTo>
                    <a:lnTo>
                      <a:pt x="0" y="1069924"/>
                    </a:lnTo>
                    <a:close/>
                  </a:path>
                </a:pathLst>
              </a:custGeom>
              <a:ln w="7734">
                <a:solidFill>
                  <a:srgbClr val="1D1C20"/>
                </a:solidFill>
              </a:ln>
            </p:spPr>
            <p:txBody>
              <a:bodyPr wrap="square" lIns="0" tIns="0" rIns="0" bIns="0" rtlCol="0"/>
              <a:lstStyle/>
              <a:p>
                <a:endParaRPr/>
              </a:p>
            </p:txBody>
          </p:sp>
          <p:sp>
            <p:nvSpPr>
              <p:cNvPr id="56" name="object 104">
                <a:extLst>
                  <a:ext uri="{FF2B5EF4-FFF2-40B4-BE49-F238E27FC236}">
                    <a16:creationId xmlns:a16="http://schemas.microsoft.com/office/drawing/2014/main" id="{2D2B8084-DF17-4DD1-8C01-2415FE102F07}"/>
                  </a:ext>
                </a:extLst>
              </p:cNvPr>
              <p:cNvSpPr/>
              <p:nvPr/>
            </p:nvSpPr>
            <p:spPr>
              <a:xfrm>
                <a:off x="5186592" y="1176374"/>
                <a:ext cx="334645" cy="190500"/>
              </a:xfrm>
              <a:custGeom>
                <a:avLst/>
                <a:gdLst/>
                <a:ahLst/>
                <a:cxnLst/>
                <a:rect l="l" t="t" r="r" b="b"/>
                <a:pathLst>
                  <a:path w="334645" h="190500">
                    <a:moveTo>
                      <a:pt x="32245" y="0"/>
                    </a:moveTo>
                    <a:lnTo>
                      <a:pt x="0" y="14960"/>
                    </a:lnTo>
                    <a:lnTo>
                      <a:pt x="302018" y="189890"/>
                    </a:lnTo>
                    <a:lnTo>
                      <a:pt x="334213" y="174904"/>
                    </a:lnTo>
                    <a:lnTo>
                      <a:pt x="32245" y="0"/>
                    </a:lnTo>
                    <a:close/>
                  </a:path>
                </a:pathLst>
              </a:custGeom>
              <a:solidFill>
                <a:srgbClr val="CAD1CB"/>
              </a:solidFill>
            </p:spPr>
            <p:txBody>
              <a:bodyPr wrap="square" lIns="0" tIns="0" rIns="0" bIns="0" rtlCol="0"/>
              <a:lstStyle/>
              <a:p>
                <a:endParaRPr/>
              </a:p>
            </p:txBody>
          </p:sp>
          <p:sp>
            <p:nvSpPr>
              <p:cNvPr id="57" name="object 105">
                <a:extLst>
                  <a:ext uri="{FF2B5EF4-FFF2-40B4-BE49-F238E27FC236}">
                    <a16:creationId xmlns:a16="http://schemas.microsoft.com/office/drawing/2014/main" id="{29934FD3-69D0-4BC0-A84F-FF456F9060D2}"/>
                  </a:ext>
                </a:extLst>
              </p:cNvPr>
              <p:cNvSpPr/>
              <p:nvPr/>
            </p:nvSpPr>
            <p:spPr>
              <a:xfrm>
                <a:off x="5186592" y="1176374"/>
                <a:ext cx="334645" cy="190500"/>
              </a:xfrm>
              <a:custGeom>
                <a:avLst/>
                <a:gdLst/>
                <a:ahLst/>
                <a:cxnLst/>
                <a:rect l="l" t="t" r="r" b="b"/>
                <a:pathLst>
                  <a:path w="334645" h="190500">
                    <a:moveTo>
                      <a:pt x="302018" y="189890"/>
                    </a:moveTo>
                    <a:lnTo>
                      <a:pt x="334213" y="174904"/>
                    </a:lnTo>
                    <a:lnTo>
                      <a:pt x="32245" y="0"/>
                    </a:lnTo>
                    <a:lnTo>
                      <a:pt x="0" y="14960"/>
                    </a:lnTo>
                    <a:lnTo>
                      <a:pt x="302018" y="189890"/>
                    </a:lnTo>
                    <a:close/>
                  </a:path>
                </a:pathLst>
              </a:custGeom>
              <a:ln w="7734">
                <a:solidFill>
                  <a:srgbClr val="1D1C20"/>
                </a:solidFill>
              </a:ln>
            </p:spPr>
            <p:txBody>
              <a:bodyPr wrap="square" lIns="0" tIns="0" rIns="0" bIns="0" rtlCol="0"/>
              <a:lstStyle/>
              <a:p>
                <a:endParaRPr/>
              </a:p>
            </p:txBody>
          </p:sp>
          <p:sp>
            <p:nvSpPr>
              <p:cNvPr id="58" name="object 106">
                <a:extLst>
                  <a:ext uri="{FF2B5EF4-FFF2-40B4-BE49-F238E27FC236}">
                    <a16:creationId xmlns:a16="http://schemas.microsoft.com/office/drawing/2014/main" id="{695DF19E-94C4-41BA-A01A-8C90EDE800D2}"/>
                  </a:ext>
                </a:extLst>
              </p:cNvPr>
              <p:cNvSpPr/>
              <p:nvPr/>
            </p:nvSpPr>
            <p:spPr>
              <a:xfrm>
                <a:off x="5072437" y="1425017"/>
                <a:ext cx="26034" cy="1073150"/>
              </a:xfrm>
              <a:custGeom>
                <a:avLst/>
                <a:gdLst/>
                <a:ahLst/>
                <a:cxnLst/>
                <a:rect l="l" t="t" r="r" b="b"/>
                <a:pathLst>
                  <a:path w="26035" h="1073150">
                    <a:moveTo>
                      <a:pt x="0" y="0"/>
                    </a:moveTo>
                    <a:lnTo>
                      <a:pt x="0" y="1054976"/>
                    </a:lnTo>
                    <a:lnTo>
                      <a:pt x="25768" y="1072743"/>
                    </a:lnTo>
                    <a:lnTo>
                      <a:pt x="25768" y="17779"/>
                    </a:lnTo>
                    <a:lnTo>
                      <a:pt x="0" y="0"/>
                    </a:lnTo>
                    <a:close/>
                  </a:path>
                </a:pathLst>
              </a:custGeom>
              <a:solidFill>
                <a:srgbClr val="B5BCC1"/>
              </a:solidFill>
            </p:spPr>
            <p:txBody>
              <a:bodyPr wrap="square" lIns="0" tIns="0" rIns="0" bIns="0" rtlCol="0"/>
              <a:lstStyle/>
              <a:p>
                <a:endParaRPr/>
              </a:p>
            </p:txBody>
          </p:sp>
          <p:sp>
            <p:nvSpPr>
              <p:cNvPr id="59" name="object 107">
                <a:extLst>
                  <a:ext uri="{FF2B5EF4-FFF2-40B4-BE49-F238E27FC236}">
                    <a16:creationId xmlns:a16="http://schemas.microsoft.com/office/drawing/2014/main" id="{506FF711-1D94-4E6E-8698-624DCE1ECB9B}"/>
                  </a:ext>
                </a:extLst>
              </p:cNvPr>
              <p:cNvSpPr/>
              <p:nvPr/>
            </p:nvSpPr>
            <p:spPr>
              <a:xfrm>
                <a:off x="5072437" y="1425017"/>
                <a:ext cx="26034" cy="1073150"/>
              </a:xfrm>
              <a:custGeom>
                <a:avLst/>
                <a:gdLst/>
                <a:ahLst/>
                <a:cxnLst/>
                <a:rect l="l" t="t" r="r" b="b"/>
                <a:pathLst>
                  <a:path w="26035" h="1073150">
                    <a:moveTo>
                      <a:pt x="25768" y="1072743"/>
                    </a:moveTo>
                    <a:lnTo>
                      <a:pt x="0" y="1054976"/>
                    </a:lnTo>
                    <a:lnTo>
                      <a:pt x="0" y="0"/>
                    </a:lnTo>
                    <a:lnTo>
                      <a:pt x="25768" y="17779"/>
                    </a:lnTo>
                    <a:lnTo>
                      <a:pt x="25768" y="1072743"/>
                    </a:lnTo>
                    <a:close/>
                  </a:path>
                </a:pathLst>
              </a:custGeom>
              <a:ln w="7734">
                <a:solidFill>
                  <a:srgbClr val="1D1C20"/>
                </a:solidFill>
              </a:ln>
            </p:spPr>
            <p:txBody>
              <a:bodyPr wrap="square" lIns="0" tIns="0" rIns="0" bIns="0" rtlCol="0"/>
              <a:lstStyle/>
              <a:p>
                <a:endParaRPr/>
              </a:p>
            </p:txBody>
          </p:sp>
          <p:sp>
            <p:nvSpPr>
              <p:cNvPr id="60" name="object 108">
                <a:extLst>
                  <a:ext uri="{FF2B5EF4-FFF2-40B4-BE49-F238E27FC236}">
                    <a16:creationId xmlns:a16="http://schemas.microsoft.com/office/drawing/2014/main" id="{7EAB61B9-6EDB-4077-A38D-EE492149F08A}"/>
                  </a:ext>
                </a:extLst>
              </p:cNvPr>
              <p:cNvSpPr/>
              <p:nvPr/>
            </p:nvSpPr>
            <p:spPr>
              <a:xfrm>
                <a:off x="5098205" y="1291591"/>
                <a:ext cx="253365" cy="1206500"/>
              </a:xfrm>
              <a:custGeom>
                <a:avLst/>
                <a:gdLst/>
                <a:ahLst/>
                <a:cxnLst/>
                <a:rect l="l" t="t" r="r" b="b"/>
                <a:pathLst>
                  <a:path w="253364" h="1206500">
                    <a:moveTo>
                      <a:pt x="253174" y="0"/>
                    </a:moveTo>
                    <a:lnTo>
                      <a:pt x="0" y="151206"/>
                    </a:lnTo>
                    <a:lnTo>
                      <a:pt x="0" y="1206169"/>
                    </a:lnTo>
                    <a:lnTo>
                      <a:pt x="253174" y="1054925"/>
                    </a:lnTo>
                    <a:lnTo>
                      <a:pt x="253174" y="0"/>
                    </a:lnTo>
                    <a:close/>
                  </a:path>
                </a:pathLst>
              </a:custGeom>
              <a:solidFill>
                <a:srgbClr val="A0A8AD"/>
              </a:solidFill>
            </p:spPr>
            <p:txBody>
              <a:bodyPr wrap="square" lIns="0" tIns="0" rIns="0" bIns="0" rtlCol="0"/>
              <a:lstStyle/>
              <a:p>
                <a:endParaRPr/>
              </a:p>
            </p:txBody>
          </p:sp>
          <p:sp>
            <p:nvSpPr>
              <p:cNvPr id="61" name="object 109">
                <a:extLst>
                  <a:ext uri="{FF2B5EF4-FFF2-40B4-BE49-F238E27FC236}">
                    <a16:creationId xmlns:a16="http://schemas.microsoft.com/office/drawing/2014/main" id="{A58AB236-1F43-44DE-A85C-FB52E79E7C4E}"/>
                  </a:ext>
                </a:extLst>
              </p:cNvPr>
              <p:cNvSpPr/>
              <p:nvPr/>
            </p:nvSpPr>
            <p:spPr>
              <a:xfrm>
                <a:off x="5098205" y="1291591"/>
                <a:ext cx="253365" cy="1206500"/>
              </a:xfrm>
              <a:custGeom>
                <a:avLst/>
                <a:gdLst/>
                <a:ahLst/>
                <a:cxnLst/>
                <a:rect l="l" t="t" r="r" b="b"/>
                <a:pathLst>
                  <a:path w="253364" h="1206500">
                    <a:moveTo>
                      <a:pt x="0" y="1206169"/>
                    </a:moveTo>
                    <a:lnTo>
                      <a:pt x="253174" y="1054925"/>
                    </a:lnTo>
                    <a:lnTo>
                      <a:pt x="253174" y="0"/>
                    </a:lnTo>
                    <a:lnTo>
                      <a:pt x="0" y="151206"/>
                    </a:lnTo>
                    <a:lnTo>
                      <a:pt x="0" y="1206169"/>
                    </a:lnTo>
                    <a:close/>
                  </a:path>
                </a:pathLst>
              </a:custGeom>
              <a:ln w="7734">
                <a:solidFill>
                  <a:srgbClr val="1D1C20"/>
                </a:solidFill>
              </a:ln>
            </p:spPr>
            <p:txBody>
              <a:bodyPr wrap="square" lIns="0" tIns="0" rIns="0" bIns="0" rtlCol="0"/>
              <a:lstStyle/>
              <a:p>
                <a:endParaRPr/>
              </a:p>
            </p:txBody>
          </p:sp>
          <p:sp>
            <p:nvSpPr>
              <p:cNvPr id="62" name="object 110">
                <a:extLst>
                  <a:ext uri="{FF2B5EF4-FFF2-40B4-BE49-F238E27FC236}">
                    <a16:creationId xmlns:a16="http://schemas.microsoft.com/office/drawing/2014/main" id="{870BA887-D707-4B5A-80E0-94F650E23949}"/>
                  </a:ext>
                </a:extLst>
              </p:cNvPr>
              <p:cNvSpPr/>
              <p:nvPr/>
            </p:nvSpPr>
            <p:spPr>
              <a:xfrm>
                <a:off x="5072437" y="1273783"/>
                <a:ext cx="279400" cy="170180"/>
              </a:xfrm>
              <a:custGeom>
                <a:avLst/>
                <a:gdLst/>
                <a:ahLst/>
                <a:cxnLst/>
                <a:rect l="l" t="t" r="r" b="b"/>
                <a:pathLst>
                  <a:path w="279400" h="170180">
                    <a:moveTo>
                      <a:pt x="253199" y="0"/>
                    </a:moveTo>
                    <a:lnTo>
                      <a:pt x="0" y="151244"/>
                    </a:lnTo>
                    <a:lnTo>
                      <a:pt x="25768" y="169824"/>
                    </a:lnTo>
                    <a:lnTo>
                      <a:pt x="278942" y="18567"/>
                    </a:lnTo>
                    <a:lnTo>
                      <a:pt x="253199" y="0"/>
                    </a:lnTo>
                    <a:close/>
                  </a:path>
                </a:pathLst>
              </a:custGeom>
              <a:solidFill>
                <a:srgbClr val="CAD1CB"/>
              </a:solidFill>
            </p:spPr>
            <p:txBody>
              <a:bodyPr wrap="square" lIns="0" tIns="0" rIns="0" bIns="0" rtlCol="0"/>
              <a:lstStyle/>
              <a:p>
                <a:endParaRPr/>
              </a:p>
            </p:txBody>
          </p:sp>
          <p:sp>
            <p:nvSpPr>
              <p:cNvPr id="63" name="object 111">
                <a:extLst>
                  <a:ext uri="{FF2B5EF4-FFF2-40B4-BE49-F238E27FC236}">
                    <a16:creationId xmlns:a16="http://schemas.microsoft.com/office/drawing/2014/main" id="{5D774FE0-4E51-47F5-9A1F-084E739411CC}"/>
                  </a:ext>
                </a:extLst>
              </p:cNvPr>
              <p:cNvSpPr/>
              <p:nvPr/>
            </p:nvSpPr>
            <p:spPr>
              <a:xfrm>
                <a:off x="5072437" y="1273783"/>
                <a:ext cx="279400" cy="170180"/>
              </a:xfrm>
              <a:custGeom>
                <a:avLst/>
                <a:gdLst/>
                <a:ahLst/>
                <a:cxnLst/>
                <a:rect l="l" t="t" r="r" b="b"/>
                <a:pathLst>
                  <a:path w="279400" h="170180">
                    <a:moveTo>
                      <a:pt x="25768" y="169824"/>
                    </a:moveTo>
                    <a:lnTo>
                      <a:pt x="278942" y="18567"/>
                    </a:lnTo>
                    <a:lnTo>
                      <a:pt x="253199" y="0"/>
                    </a:lnTo>
                    <a:lnTo>
                      <a:pt x="0" y="151244"/>
                    </a:lnTo>
                    <a:lnTo>
                      <a:pt x="25768" y="169824"/>
                    </a:lnTo>
                    <a:close/>
                  </a:path>
                </a:pathLst>
              </a:custGeom>
              <a:ln w="7734">
                <a:solidFill>
                  <a:srgbClr val="1D1C20"/>
                </a:solidFill>
              </a:ln>
            </p:spPr>
            <p:txBody>
              <a:bodyPr wrap="square" lIns="0" tIns="0" rIns="0" bIns="0" rtlCol="0"/>
              <a:lstStyle/>
              <a:p>
                <a:endParaRPr/>
              </a:p>
            </p:txBody>
          </p:sp>
          <p:sp>
            <p:nvSpPr>
              <p:cNvPr id="64" name="object 112">
                <a:extLst>
                  <a:ext uri="{FF2B5EF4-FFF2-40B4-BE49-F238E27FC236}">
                    <a16:creationId xmlns:a16="http://schemas.microsoft.com/office/drawing/2014/main" id="{A793AD74-4203-42E5-ACE8-BC861C628064}"/>
                  </a:ext>
                </a:extLst>
              </p:cNvPr>
              <p:cNvSpPr/>
              <p:nvPr/>
            </p:nvSpPr>
            <p:spPr>
              <a:xfrm>
                <a:off x="4902997" y="1360776"/>
                <a:ext cx="302260" cy="1229360"/>
              </a:xfrm>
              <a:custGeom>
                <a:avLst/>
                <a:gdLst/>
                <a:ahLst/>
                <a:cxnLst/>
                <a:rect l="l" t="t" r="r" b="b"/>
                <a:pathLst>
                  <a:path w="302260" h="1229360">
                    <a:moveTo>
                      <a:pt x="0" y="0"/>
                    </a:moveTo>
                    <a:lnTo>
                      <a:pt x="0" y="1054976"/>
                    </a:lnTo>
                    <a:lnTo>
                      <a:pt x="302018" y="1229067"/>
                    </a:lnTo>
                    <a:lnTo>
                      <a:pt x="302018" y="174104"/>
                    </a:lnTo>
                    <a:lnTo>
                      <a:pt x="0" y="0"/>
                    </a:lnTo>
                    <a:close/>
                  </a:path>
                </a:pathLst>
              </a:custGeom>
              <a:solidFill>
                <a:srgbClr val="CAD1CB"/>
              </a:solidFill>
            </p:spPr>
            <p:txBody>
              <a:bodyPr wrap="square" lIns="0" tIns="0" rIns="0" bIns="0" rtlCol="0"/>
              <a:lstStyle/>
              <a:p>
                <a:endParaRPr/>
              </a:p>
            </p:txBody>
          </p:sp>
          <p:sp>
            <p:nvSpPr>
              <p:cNvPr id="65" name="object 113">
                <a:extLst>
                  <a:ext uri="{FF2B5EF4-FFF2-40B4-BE49-F238E27FC236}">
                    <a16:creationId xmlns:a16="http://schemas.microsoft.com/office/drawing/2014/main" id="{A29884B0-0BA8-4086-A82E-24A19380D452}"/>
                  </a:ext>
                </a:extLst>
              </p:cNvPr>
              <p:cNvSpPr/>
              <p:nvPr/>
            </p:nvSpPr>
            <p:spPr>
              <a:xfrm>
                <a:off x="4902997" y="1360776"/>
                <a:ext cx="302260" cy="1229360"/>
              </a:xfrm>
              <a:custGeom>
                <a:avLst/>
                <a:gdLst/>
                <a:ahLst/>
                <a:cxnLst/>
                <a:rect l="l" t="t" r="r" b="b"/>
                <a:pathLst>
                  <a:path w="302260" h="1229360">
                    <a:moveTo>
                      <a:pt x="302018" y="1229067"/>
                    </a:moveTo>
                    <a:lnTo>
                      <a:pt x="0" y="1054976"/>
                    </a:lnTo>
                    <a:lnTo>
                      <a:pt x="0" y="0"/>
                    </a:lnTo>
                    <a:lnTo>
                      <a:pt x="302018" y="174104"/>
                    </a:lnTo>
                    <a:lnTo>
                      <a:pt x="302018" y="1229067"/>
                    </a:lnTo>
                    <a:close/>
                  </a:path>
                </a:pathLst>
              </a:custGeom>
              <a:ln w="7734">
                <a:solidFill>
                  <a:srgbClr val="1D1C20"/>
                </a:solidFill>
              </a:ln>
            </p:spPr>
            <p:txBody>
              <a:bodyPr wrap="square" lIns="0" tIns="0" rIns="0" bIns="0" rtlCol="0"/>
              <a:lstStyle/>
              <a:p>
                <a:endParaRPr/>
              </a:p>
            </p:txBody>
          </p:sp>
          <p:sp>
            <p:nvSpPr>
              <p:cNvPr id="66" name="object 114">
                <a:extLst>
                  <a:ext uri="{FF2B5EF4-FFF2-40B4-BE49-F238E27FC236}">
                    <a16:creationId xmlns:a16="http://schemas.microsoft.com/office/drawing/2014/main" id="{71D95546-6379-4DEE-A06F-E71B97D7F57E}"/>
                  </a:ext>
                </a:extLst>
              </p:cNvPr>
              <p:cNvSpPr/>
              <p:nvPr/>
            </p:nvSpPr>
            <p:spPr>
              <a:xfrm>
                <a:off x="5205016" y="1519920"/>
                <a:ext cx="32384" cy="1069975"/>
              </a:xfrm>
              <a:custGeom>
                <a:avLst/>
                <a:gdLst/>
                <a:ahLst/>
                <a:cxnLst/>
                <a:rect l="l" t="t" r="r" b="b"/>
                <a:pathLst>
                  <a:path w="32385" h="1069975">
                    <a:moveTo>
                      <a:pt x="32194" y="0"/>
                    </a:moveTo>
                    <a:lnTo>
                      <a:pt x="0" y="14960"/>
                    </a:lnTo>
                    <a:lnTo>
                      <a:pt x="0" y="1069924"/>
                    </a:lnTo>
                    <a:lnTo>
                      <a:pt x="32194" y="1054963"/>
                    </a:lnTo>
                    <a:lnTo>
                      <a:pt x="32194" y="0"/>
                    </a:lnTo>
                    <a:close/>
                  </a:path>
                </a:pathLst>
              </a:custGeom>
              <a:solidFill>
                <a:srgbClr val="B5BCC1"/>
              </a:solidFill>
            </p:spPr>
            <p:txBody>
              <a:bodyPr wrap="square" lIns="0" tIns="0" rIns="0" bIns="0" rtlCol="0"/>
              <a:lstStyle/>
              <a:p>
                <a:endParaRPr/>
              </a:p>
            </p:txBody>
          </p:sp>
          <p:sp>
            <p:nvSpPr>
              <p:cNvPr id="67" name="object 115">
                <a:extLst>
                  <a:ext uri="{FF2B5EF4-FFF2-40B4-BE49-F238E27FC236}">
                    <a16:creationId xmlns:a16="http://schemas.microsoft.com/office/drawing/2014/main" id="{955EBE95-36F4-49B6-91EA-0CB507A069BD}"/>
                  </a:ext>
                </a:extLst>
              </p:cNvPr>
              <p:cNvSpPr/>
              <p:nvPr/>
            </p:nvSpPr>
            <p:spPr>
              <a:xfrm>
                <a:off x="5205016" y="1519920"/>
                <a:ext cx="32384" cy="1069975"/>
              </a:xfrm>
              <a:custGeom>
                <a:avLst/>
                <a:gdLst/>
                <a:ahLst/>
                <a:cxnLst/>
                <a:rect l="l" t="t" r="r" b="b"/>
                <a:pathLst>
                  <a:path w="32385" h="1069975">
                    <a:moveTo>
                      <a:pt x="0" y="1069924"/>
                    </a:moveTo>
                    <a:lnTo>
                      <a:pt x="32194" y="1054963"/>
                    </a:lnTo>
                    <a:lnTo>
                      <a:pt x="32194" y="0"/>
                    </a:lnTo>
                    <a:lnTo>
                      <a:pt x="0" y="14960"/>
                    </a:lnTo>
                    <a:lnTo>
                      <a:pt x="0" y="1069924"/>
                    </a:lnTo>
                    <a:close/>
                  </a:path>
                </a:pathLst>
              </a:custGeom>
              <a:ln w="7734">
                <a:solidFill>
                  <a:srgbClr val="1D1C20"/>
                </a:solidFill>
              </a:ln>
            </p:spPr>
            <p:txBody>
              <a:bodyPr wrap="square" lIns="0" tIns="0" rIns="0" bIns="0" rtlCol="0"/>
              <a:lstStyle/>
              <a:p>
                <a:endParaRPr/>
              </a:p>
            </p:txBody>
          </p:sp>
          <p:sp>
            <p:nvSpPr>
              <p:cNvPr id="68" name="object 116">
                <a:extLst>
                  <a:ext uri="{FF2B5EF4-FFF2-40B4-BE49-F238E27FC236}">
                    <a16:creationId xmlns:a16="http://schemas.microsoft.com/office/drawing/2014/main" id="{EB5151E1-DB0D-48F4-9414-54A007383A77}"/>
                  </a:ext>
                </a:extLst>
              </p:cNvPr>
              <p:cNvSpPr/>
              <p:nvPr/>
            </p:nvSpPr>
            <p:spPr>
              <a:xfrm>
                <a:off x="4902997" y="1345795"/>
                <a:ext cx="334645" cy="190500"/>
              </a:xfrm>
              <a:custGeom>
                <a:avLst/>
                <a:gdLst/>
                <a:ahLst/>
                <a:cxnLst/>
                <a:rect l="l" t="t" r="r" b="b"/>
                <a:pathLst>
                  <a:path w="334645" h="190500">
                    <a:moveTo>
                      <a:pt x="32245" y="0"/>
                    </a:moveTo>
                    <a:lnTo>
                      <a:pt x="0" y="14960"/>
                    </a:lnTo>
                    <a:lnTo>
                      <a:pt x="302018" y="189890"/>
                    </a:lnTo>
                    <a:lnTo>
                      <a:pt x="334213" y="174904"/>
                    </a:lnTo>
                    <a:lnTo>
                      <a:pt x="32245" y="0"/>
                    </a:lnTo>
                    <a:close/>
                  </a:path>
                </a:pathLst>
              </a:custGeom>
              <a:solidFill>
                <a:srgbClr val="CAD1CB"/>
              </a:solidFill>
            </p:spPr>
            <p:txBody>
              <a:bodyPr wrap="square" lIns="0" tIns="0" rIns="0" bIns="0" rtlCol="0"/>
              <a:lstStyle/>
              <a:p>
                <a:endParaRPr/>
              </a:p>
            </p:txBody>
          </p:sp>
          <p:sp>
            <p:nvSpPr>
              <p:cNvPr id="69" name="object 117">
                <a:extLst>
                  <a:ext uri="{FF2B5EF4-FFF2-40B4-BE49-F238E27FC236}">
                    <a16:creationId xmlns:a16="http://schemas.microsoft.com/office/drawing/2014/main" id="{248A21FE-841C-4BBA-8EF1-16E16B69FCA7}"/>
                  </a:ext>
                </a:extLst>
              </p:cNvPr>
              <p:cNvSpPr/>
              <p:nvPr/>
            </p:nvSpPr>
            <p:spPr>
              <a:xfrm>
                <a:off x="4902997" y="1345795"/>
                <a:ext cx="334645" cy="190500"/>
              </a:xfrm>
              <a:custGeom>
                <a:avLst/>
                <a:gdLst/>
                <a:ahLst/>
                <a:cxnLst/>
                <a:rect l="l" t="t" r="r" b="b"/>
                <a:pathLst>
                  <a:path w="334645" h="190500">
                    <a:moveTo>
                      <a:pt x="302018" y="189890"/>
                    </a:moveTo>
                    <a:lnTo>
                      <a:pt x="334213" y="174904"/>
                    </a:lnTo>
                    <a:lnTo>
                      <a:pt x="32245" y="0"/>
                    </a:lnTo>
                    <a:lnTo>
                      <a:pt x="0" y="14960"/>
                    </a:lnTo>
                    <a:lnTo>
                      <a:pt x="302018" y="189890"/>
                    </a:lnTo>
                    <a:close/>
                  </a:path>
                </a:pathLst>
              </a:custGeom>
              <a:ln w="7734">
                <a:solidFill>
                  <a:srgbClr val="1D1C20"/>
                </a:solidFill>
              </a:ln>
            </p:spPr>
            <p:txBody>
              <a:bodyPr wrap="square" lIns="0" tIns="0" rIns="0" bIns="0" rtlCol="0"/>
              <a:lstStyle/>
              <a:p>
                <a:endParaRPr/>
              </a:p>
            </p:txBody>
          </p:sp>
          <p:pic>
            <p:nvPicPr>
              <p:cNvPr id="70" name="object 118">
                <a:extLst>
                  <a:ext uri="{FF2B5EF4-FFF2-40B4-BE49-F238E27FC236}">
                    <a16:creationId xmlns:a16="http://schemas.microsoft.com/office/drawing/2014/main" id="{C3E9FB1F-EF2C-4CBC-975D-1206E3B1AC3C}"/>
                  </a:ext>
                </a:extLst>
              </p:cNvPr>
              <p:cNvPicPr/>
              <p:nvPr/>
            </p:nvPicPr>
            <p:blipFill>
              <a:blip r:embed="rId4" cstate="screen">
                <a:extLst>
                  <a:ext uri="{28A0092B-C50C-407E-A947-70E740481C1C}">
                    <a14:useLocalDpi xmlns:a14="http://schemas.microsoft.com/office/drawing/2010/main"/>
                  </a:ext>
                </a:extLst>
              </a:blip>
              <a:stretch>
                <a:fillRect/>
              </a:stretch>
            </p:blipFill>
            <p:spPr>
              <a:xfrm>
                <a:off x="4699814" y="2329736"/>
                <a:ext cx="117608" cy="130646"/>
              </a:xfrm>
              <a:prstGeom prst="rect">
                <a:avLst/>
              </a:prstGeom>
            </p:spPr>
          </p:pic>
          <p:pic>
            <p:nvPicPr>
              <p:cNvPr id="71" name="object 119">
                <a:extLst>
                  <a:ext uri="{FF2B5EF4-FFF2-40B4-BE49-F238E27FC236}">
                    <a16:creationId xmlns:a16="http://schemas.microsoft.com/office/drawing/2014/main" id="{D8844B54-F6B5-42C8-BEF1-DE43C120B65A}"/>
                  </a:ext>
                </a:extLst>
              </p:cNvPr>
              <p:cNvPicPr/>
              <p:nvPr/>
            </p:nvPicPr>
            <p:blipFill>
              <a:blip r:embed="rId5" cstate="screen">
                <a:extLst>
                  <a:ext uri="{28A0092B-C50C-407E-A947-70E740481C1C}">
                    <a14:useLocalDpi xmlns:a14="http://schemas.microsoft.com/office/drawing/2010/main"/>
                  </a:ext>
                </a:extLst>
              </a:blip>
              <a:stretch>
                <a:fillRect/>
              </a:stretch>
            </p:blipFill>
            <p:spPr>
              <a:xfrm>
                <a:off x="5143607" y="2578337"/>
                <a:ext cx="117608" cy="130647"/>
              </a:xfrm>
              <a:prstGeom prst="rect">
                <a:avLst/>
              </a:prstGeom>
            </p:spPr>
          </p:pic>
          <p:pic>
            <p:nvPicPr>
              <p:cNvPr id="72" name="object 120">
                <a:extLst>
                  <a:ext uri="{FF2B5EF4-FFF2-40B4-BE49-F238E27FC236}">
                    <a16:creationId xmlns:a16="http://schemas.microsoft.com/office/drawing/2014/main" id="{68DEED67-1FCB-4AE8-8A69-29A4F44141FD}"/>
                  </a:ext>
                </a:extLst>
              </p:cNvPr>
              <p:cNvPicPr/>
              <p:nvPr/>
            </p:nvPicPr>
            <p:blipFill>
              <a:blip r:embed="rId6" cstate="screen">
                <a:extLst>
                  <a:ext uri="{28A0092B-C50C-407E-A947-70E740481C1C}">
                    <a14:useLocalDpi xmlns:a14="http://schemas.microsoft.com/office/drawing/2010/main"/>
                  </a:ext>
                </a:extLst>
              </a:blip>
              <a:stretch>
                <a:fillRect/>
              </a:stretch>
            </p:blipFill>
            <p:spPr>
              <a:xfrm>
                <a:off x="5602141" y="2329736"/>
                <a:ext cx="117608" cy="130646"/>
              </a:xfrm>
              <a:prstGeom prst="rect">
                <a:avLst/>
              </a:prstGeom>
            </p:spPr>
          </p:pic>
        </p:grpSp>
        <p:sp>
          <p:nvSpPr>
            <p:cNvPr id="14" name="object 121">
              <a:extLst>
                <a:ext uri="{FF2B5EF4-FFF2-40B4-BE49-F238E27FC236}">
                  <a16:creationId xmlns:a16="http://schemas.microsoft.com/office/drawing/2014/main" id="{FCEB3AE0-FB7E-4C47-8B53-E2DE41A119BB}"/>
                </a:ext>
              </a:extLst>
            </p:cNvPr>
            <p:cNvSpPr txBox="1"/>
            <p:nvPr/>
          </p:nvSpPr>
          <p:spPr>
            <a:xfrm>
              <a:off x="5572006" y="1611239"/>
              <a:ext cx="683260" cy="171450"/>
            </a:xfrm>
            <a:prstGeom prst="rect">
              <a:avLst/>
            </a:prstGeom>
          </p:spPr>
          <p:txBody>
            <a:bodyPr vert="horz" wrap="square" lIns="0" tIns="13335" rIns="0" bIns="0" rtlCol="0">
              <a:spAutoFit/>
            </a:bodyPr>
            <a:lstStyle/>
            <a:p>
              <a:pPr marL="12700">
                <a:lnSpc>
                  <a:spcPct val="100000"/>
                </a:lnSpc>
                <a:spcBef>
                  <a:spcPts val="105"/>
                </a:spcBef>
              </a:pPr>
              <a:r>
                <a:rPr sz="950" spc="25" dirty="0">
                  <a:solidFill>
                    <a:srgbClr val="1D1C20"/>
                  </a:solidFill>
                  <a:latin typeface="Gill Sans MT"/>
                  <a:cs typeface="Gill Sans MT"/>
                </a:rPr>
                <a:t>Steel</a:t>
              </a:r>
              <a:r>
                <a:rPr sz="950" spc="-60" dirty="0">
                  <a:solidFill>
                    <a:srgbClr val="1D1C20"/>
                  </a:solidFill>
                  <a:latin typeface="Gill Sans MT"/>
                  <a:cs typeface="Gill Sans MT"/>
                </a:rPr>
                <a:t> </a:t>
              </a:r>
              <a:r>
                <a:rPr sz="950" spc="20" dirty="0">
                  <a:solidFill>
                    <a:srgbClr val="1D1C20"/>
                  </a:solidFill>
                  <a:latin typeface="Gill Sans MT"/>
                  <a:cs typeface="Gill Sans MT"/>
                </a:rPr>
                <a:t>column</a:t>
              </a:r>
              <a:endParaRPr sz="950" dirty="0">
                <a:latin typeface="Gill Sans MT"/>
                <a:cs typeface="Gill Sans MT"/>
              </a:endParaRPr>
            </a:p>
          </p:txBody>
        </p:sp>
      </p:grpSp>
      <p:sp>
        <p:nvSpPr>
          <p:cNvPr id="4" name="TextBox 3">
            <a:extLst>
              <a:ext uri="{FF2B5EF4-FFF2-40B4-BE49-F238E27FC236}">
                <a16:creationId xmlns:a16="http://schemas.microsoft.com/office/drawing/2014/main" id="{079AB31E-CFD7-4559-B5A3-D8DC5E0B0EA6}"/>
              </a:ext>
            </a:extLst>
          </p:cNvPr>
          <p:cNvSpPr txBox="1"/>
          <p:nvPr/>
        </p:nvSpPr>
        <p:spPr>
          <a:xfrm>
            <a:off x="588672" y="5229104"/>
            <a:ext cx="2546699" cy="707886"/>
          </a:xfrm>
          <a:prstGeom prst="rect">
            <a:avLst/>
          </a:prstGeom>
          <a:noFill/>
        </p:spPr>
        <p:txBody>
          <a:bodyPr wrap="square" rtlCol="0">
            <a:spAutoFit/>
          </a:bodyPr>
          <a:lstStyle/>
          <a:p>
            <a:r>
              <a:rPr lang="en-US" dirty="0"/>
              <a:t>Traditional strip foundation</a:t>
            </a:r>
            <a:endParaRPr lang="en-GB" dirty="0"/>
          </a:p>
        </p:txBody>
      </p:sp>
      <p:sp>
        <p:nvSpPr>
          <p:cNvPr id="123" name="TextBox 122">
            <a:extLst>
              <a:ext uri="{FF2B5EF4-FFF2-40B4-BE49-F238E27FC236}">
                <a16:creationId xmlns:a16="http://schemas.microsoft.com/office/drawing/2014/main" id="{21BD109D-5502-492E-991B-91C5069DDCC4}"/>
              </a:ext>
            </a:extLst>
          </p:cNvPr>
          <p:cNvSpPr txBox="1"/>
          <p:nvPr/>
        </p:nvSpPr>
        <p:spPr>
          <a:xfrm>
            <a:off x="3688965" y="5478187"/>
            <a:ext cx="2546699" cy="400110"/>
          </a:xfrm>
          <a:prstGeom prst="rect">
            <a:avLst/>
          </a:prstGeom>
          <a:noFill/>
        </p:spPr>
        <p:txBody>
          <a:bodyPr wrap="square" rtlCol="0">
            <a:spAutoFit/>
          </a:bodyPr>
          <a:lstStyle/>
          <a:p>
            <a:r>
              <a:rPr lang="en-US" dirty="0"/>
              <a:t>Pad foundation</a:t>
            </a:r>
            <a:endParaRPr lang="en-GB" dirty="0"/>
          </a:p>
        </p:txBody>
      </p:sp>
      <p:sp>
        <p:nvSpPr>
          <p:cNvPr id="124" name="TextBox 123">
            <a:extLst>
              <a:ext uri="{FF2B5EF4-FFF2-40B4-BE49-F238E27FC236}">
                <a16:creationId xmlns:a16="http://schemas.microsoft.com/office/drawing/2014/main" id="{F6B54D8D-63D9-467E-AA37-F23BD02AA640}"/>
              </a:ext>
            </a:extLst>
          </p:cNvPr>
          <p:cNvSpPr txBox="1"/>
          <p:nvPr/>
        </p:nvSpPr>
        <p:spPr>
          <a:xfrm>
            <a:off x="6531718" y="5508767"/>
            <a:ext cx="2546699" cy="707886"/>
          </a:xfrm>
          <a:prstGeom prst="rect">
            <a:avLst/>
          </a:prstGeom>
          <a:noFill/>
        </p:spPr>
        <p:txBody>
          <a:bodyPr wrap="square" rtlCol="0">
            <a:spAutoFit/>
          </a:bodyPr>
          <a:lstStyle/>
          <a:p>
            <a:r>
              <a:rPr lang="en-US" dirty="0"/>
              <a:t>Pad foundation </a:t>
            </a:r>
            <a:br>
              <a:rPr lang="en-US" dirty="0"/>
            </a:br>
            <a:r>
              <a:rPr lang="en-US" dirty="0"/>
              <a:t>with bolts</a:t>
            </a:r>
            <a:endParaRPr lang="en-GB" dirty="0"/>
          </a:p>
        </p:txBody>
      </p:sp>
    </p:spTree>
    <p:extLst>
      <p:ext uri="{BB962C8B-B14F-4D97-AF65-F5344CB8AC3E}">
        <p14:creationId xmlns:p14="http://schemas.microsoft.com/office/powerpoint/2010/main" val="7777361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2A26B8-181B-3D40-A845-F410AC68A483}"/>
              </a:ext>
            </a:extLst>
          </p:cNvPr>
          <p:cNvSpPr>
            <a:spLocks noGrp="1"/>
          </p:cNvSpPr>
          <p:nvPr>
            <p:ph type="title"/>
          </p:nvPr>
        </p:nvSpPr>
        <p:spPr/>
        <p:txBody>
          <a:bodyPr/>
          <a:lstStyle/>
          <a:p>
            <a:r>
              <a:rPr lang="en-US" dirty="0"/>
              <a:t>Verbal communication</a:t>
            </a:r>
          </a:p>
        </p:txBody>
      </p:sp>
      <p:sp>
        <p:nvSpPr>
          <p:cNvPr id="6" name="Content Placeholder 5">
            <a:extLst>
              <a:ext uri="{FF2B5EF4-FFF2-40B4-BE49-F238E27FC236}">
                <a16:creationId xmlns:a16="http://schemas.microsoft.com/office/drawing/2014/main" id="{DF2D7EA6-1366-F946-AAF2-3D3C310E2111}"/>
              </a:ext>
            </a:extLst>
          </p:cNvPr>
          <p:cNvSpPr>
            <a:spLocks noGrp="1"/>
          </p:cNvSpPr>
          <p:nvPr>
            <p:ph sz="quarter" idx="10"/>
          </p:nvPr>
        </p:nvSpPr>
        <p:spPr/>
        <p:txBody>
          <a:bodyPr/>
          <a:lstStyle/>
          <a:p>
            <a:r>
              <a:rPr lang="en-GB" dirty="0"/>
              <a:t>Verbal communication is the quickest and most common method of communicating.</a:t>
            </a:r>
          </a:p>
          <a:p>
            <a:r>
              <a:rPr lang="en-GB" dirty="0"/>
              <a:t>We use speech in two ways: </a:t>
            </a:r>
          </a:p>
          <a:p>
            <a:pPr marL="342900" indent="-342900">
              <a:buClr>
                <a:srgbClr val="0077E3"/>
              </a:buClr>
              <a:buFont typeface="Arial" panose="020B0604020202020204" pitchFamily="34" charset="0"/>
              <a:buChar char="•"/>
            </a:pPr>
            <a:r>
              <a:rPr lang="en-GB" dirty="0"/>
              <a:t>Informally – general conversations with your friends and family etc; chatting to people.</a:t>
            </a:r>
          </a:p>
          <a:p>
            <a:pPr marL="342900" indent="-342900">
              <a:buClr>
                <a:srgbClr val="0077E3"/>
              </a:buClr>
              <a:buFont typeface="Arial" panose="020B0604020202020204" pitchFamily="34" charset="0"/>
              <a:buChar char="•"/>
            </a:pPr>
            <a:r>
              <a:rPr lang="en-GB" dirty="0"/>
              <a:t>Formally – at work, during interviews, on the telephone to customers. </a:t>
            </a:r>
          </a:p>
          <a:p>
            <a:endParaRPr lang="en-US" dirty="0"/>
          </a:p>
        </p:txBody>
      </p:sp>
    </p:spTree>
    <p:extLst>
      <p:ext uri="{BB962C8B-B14F-4D97-AF65-F5344CB8AC3E}">
        <p14:creationId xmlns:p14="http://schemas.microsoft.com/office/powerpoint/2010/main" val="27212798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FA1081-F000-E640-B017-81C34F636F46}"/>
              </a:ext>
            </a:extLst>
          </p:cNvPr>
          <p:cNvSpPr>
            <a:spLocks noGrp="1"/>
          </p:cNvSpPr>
          <p:nvPr>
            <p:ph type="title"/>
          </p:nvPr>
        </p:nvSpPr>
        <p:spPr/>
        <p:txBody>
          <a:bodyPr/>
          <a:lstStyle/>
          <a:p>
            <a:r>
              <a:rPr lang="en-GB" dirty="0"/>
              <a:t>Written communication</a:t>
            </a:r>
            <a:br>
              <a:rPr lang="en-GB" dirty="0"/>
            </a:br>
            <a:endParaRPr lang="en-US" dirty="0"/>
          </a:p>
        </p:txBody>
      </p:sp>
      <p:sp>
        <p:nvSpPr>
          <p:cNvPr id="3" name="Content Placeholder 2">
            <a:extLst>
              <a:ext uri="{FF2B5EF4-FFF2-40B4-BE49-F238E27FC236}">
                <a16:creationId xmlns:a16="http://schemas.microsoft.com/office/drawing/2014/main" id="{F15963FD-B8C3-CD42-89C2-ADC0BF42AB8D}"/>
              </a:ext>
            </a:extLst>
          </p:cNvPr>
          <p:cNvSpPr>
            <a:spLocks noGrp="1"/>
          </p:cNvSpPr>
          <p:nvPr>
            <p:ph sz="quarter" idx="10"/>
          </p:nvPr>
        </p:nvSpPr>
        <p:spPr>
          <a:xfrm>
            <a:off x="454918" y="1581452"/>
            <a:ext cx="7499176" cy="4248000"/>
          </a:xfrm>
        </p:spPr>
        <p:txBody>
          <a:bodyPr/>
          <a:lstStyle/>
          <a:p>
            <a:pPr marL="285750" indent="-285750">
              <a:buClr>
                <a:srgbClr val="0077E3"/>
              </a:buClr>
              <a:buFont typeface="Arial" panose="020B0604020202020204" pitchFamily="34" charset="0"/>
              <a:buChar char="•"/>
            </a:pPr>
            <a:r>
              <a:rPr lang="en-GB" dirty="0"/>
              <a:t>Letters – personal and official.</a:t>
            </a:r>
          </a:p>
          <a:p>
            <a:pPr marL="285750" indent="-285750">
              <a:buClr>
                <a:srgbClr val="0077E3"/>
              </a:buClr>
              <a:buFont typeface="Arial" panose="020B0604020202020204" pitchFamily="34" charset="0"/>
              <a:buChar char="•"/>
            </a:pPr>
            <a:r>
              <a:rPr lang="en-GB" dirty="0"/>
              <a:t>Memos and notes – short and precise. </a:t>
            </a:r>
          </a:p>
          <a:p>
            <a:pPr marL="285750" indent="-285750">
              <a:buClr>
                <a:srgbClr val="0077E3"/>
              </a:buClr>
              <a:buFont typeface="Arial" panose="020B0604020202020204" pitchFamily="34" charset="0"/>
              <a:buChar char="•"/>
            </a:pPr>
            <a:r>
              <a:rPr lang="en-GB" dirty="0"/>
              <a:t>Timesheets – various forms. </a:t>
            </a:r>
          </a:p>
          <a:p>
            <a:pPr marL="285750" indent="-285750">
              <a:buClr>
                <a:srgbClr val="0077E3"/>
              </a:buClr>
              <a:buFont typeface="Arial" panose="020B0604020202020204" pitchFamily="34" charset="0"/>
              <a:buChar char="•"/>
            </a:pPr>
            <a:r>
              <a:rPr lang="en-GB" dirty="0"/>
              <a:t>Invoices – used to bill customers.</a:t>
            </a:r>
          </a:p>
          <a:p>
            <a:pPr marL="285750" indent="-285750">
              <a:buClr>
                <a:srgbClr val="0077E3"/>
              </a:buClr>
              <a:buFont typeface="Arial" panose="020B0604020202020204" pitchFamily="34" charset="0"/>
              <a:buChar char="•"/>
            </a:pPr>
            <a:r>
              <a:rPr lang="en-GB" dirty="0"/>
              <a:t>Drawings and sketches.</a:t>
            </a:r>
          </a:p>
          <a:p>
            <a:pPr marL="285750" indent="-285750">
              <a:buClr>
                <a:srgbClr val="0077E3"/>
              </a:buClr>
              <a:buFont typeface="Arial" panose="020B0604020202020204" pitchFamily="34" charset="0"/>
              <a:buChar char="•"/>
            </a:pPr>
            <a:r>
              <a:rPr lang="en-GB" dirty="0"/>
              <a:t>Specifications.</a:t>
            </a:r>
          </a:p>
          <a:p>
            <a:pPr marL="285750" indent="-285750">
              <a:buClr>
                <a:srgbClr val="0077E3"/>
              </a:buClr>
              <a:buFont typeface="Arial" panose="020B0604020202020204" pitchFamily="34" charset="0"/>
              <a:buChar char="•"/>
            </a:pPr>
            <a:r>
              <a:rPr lang="en-GB" dirty="0"/>
              <a:t>Schedules – lists of building components. </a:t>
            </a:r>
          </a:p>
          <a:p>
            <a:pPr marL="285750" indent="-285750">
              <a:buClr>
                <a:srgbClr val="0077E3"/>
              </a:buClr>
              <a:buFont typeface="Arial" panose="020B0604020202020204" pitchFamily="34" charset="0"/>
              <a:buChar char="•"/>
            </a:pPr>
            <a:r>
              <a:rPr lang="en-GB" dirty="0"/>
              <a:t>Graphs and charts – used to display data. </a:t>
            </a:r>
          </a:p>
          <a:p>
            <a:endParaRPr lang="en-US" dirty="0"/>
          </a:p>
        </p:txBody>
      </p:sp>
      <p:pic>
        <p:nvPicPr>
          <p:cNvPr id="4097" name="Picture 1" descr="page6image1745600">
            <a:extLst>
              <a:ext uri="{FF2B5EF4-FFF2-40B4-BE49-F238E27FC236}">
                <a16:creationId xmlns:a16="http://schemas.microsoft.com/office/drawing/2014/main" id="{AAD782B3-BB08-8D4A-83E9-B54DF9EDB58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20072" y="2121024"/>
            <a:ext cx="3923928" cy="2615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10272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8A48C-6230-424B-B11E-3D28C32850EC}"/>
              </a:ext>
            </a:extLst>
          </p:cNvPr>
          <p:cNvSpPr>
            <a:spLocks noGrp="1"/>
          </p:cNvSpPr>
          <p:nvPr>
            <p:ph type="title"/>
          </p:nvPr>
        </p:nvSpPr>
        <p:spPr/>
        <p:txBody>
          <a:bodyPr/>
          <a:lstStyle/>
          <a:p>
            <a:r>
              <a:rPr lang="en-GB" dirty="0"/>
              <a:t>Electronic communication</a:t>
            </a:r>
            <a:endParaRPr lang="en-US" dirty="0"/>
          </a:p>
        </p:txBody>
      </p:sp>
      <p:sp>
        <p:nvSpPr>
          <p:cNvPr id="3" name="Content Placeholder 2">
            <a:extLst>
              <a:ext uri="{FF2B5EF4-FFF2-40B4-BE49-F238E27FC236}">
                <a16:creationId xmlns:a16="http://schemas.microsoft.com/office/drawing/2014/main" id="{5A9AB403-29A8-DF45-B4E5-4A549BF4B546}"/>
              </a:ext>
            </a:extLst>
          </p:cNvPr>
          <p:cNvSpPr>
            <a:spLocks noGrp="1"/>
          </p:cNvSpPr>
          <p:nvPr>
            <p:ph sz="quarter" idx="10"/>
          </p:nvPr>
        </p:nvSpPr>
        <p:spPr/>
        <p:txBody>
          <a:bodyPr/>
          <a:lstStyle/>
          <a:p>
            <a:r>
              <a:rPr lang="en-GB" dirty="0"/>
              <a:t>Involves using electronic equipment, including: </a:t>
            </a:r>
          </a:p>
          <a:p>
            <a:pPr marL="342900" indent="-342900">
              <a:buClr>
                <a:srgbClr val="0077E3"/>
              </a:buClr>
              <a:buFont typeface="Arial" panose="020B0604020202020204" pitchFamily="34" charset="0"/>
              <a:buChar char="•"/>
            </a:pPr>
            <a:r>
              <a:rPr lang="en-GB" dirty="0"/>
              <a:t>telephone and video calling equipment </a:t>
            </a:r>
          </a:p>
          <a:p>
            <a:pPr marL="342900" indent="-342900">
              <a:buClr>
                <a:srgbClr val="0077E3"/>
              </a:buClr>
              <a:buFont typeface="Arial" panose="020B0604020202020204" pitchFamily="34" charset="0"/>
              <a:buChar char="•"/>
            </a:pPr>
            <a:r>
              <a:rPr lang="en-GB" dirty="0"/>
              <a:t>fax machines </a:t>
            </a:r>
          </a:p>
          <a:p>
            <a:pPr marL="342900" indent="-342900">
              <a:buClr>
                <a:srgbClr val="0077E3"/>
              </a:buClr>
              <a:buFont typeface="Arial" panose="020B0604020202020204" pitchFamily="34" charset="0"/>
              <a:buChar char="•"/>
            </a:pPr>
            <a:r>
              <a:rPr lang="en-GB" dirty="0"/>
              <a:t>television and radio </a:t>
            </a:r>
          </a:p>
          <a:p>
            <a:pPr marL="342900" indent="-342900">
              <a:buClr>
                <a:srgbClr val="0077E3"/>
              </a:buClr>
              <a:buFont typeface="Arial" panose="020B0604020202020204" pitchFamily="34" charset="0"/>
              <a:buChar char="•"/>
            </a:pPr>
            <a:r>
              <a:rPr lang="en-GB" dirty="0"/>
              <a:t>computers – email and the internet. </a:t>
            </a:r>
          </a:p>
          <a:p>
            <a:endParaRPr lang="en-US" dirty="0"/>
          </a:p>
        </p:txBody>
      </p:sp>
      <p:pic>
        <p:nvPicPr>
          <p:cNvPr id="5121" name="Picture 1" descr="page7image1742016">
            <a:extLst>
              <a:ext uri="{FF2B5EF4-FFF2-40B4-BE49-F238E27FC236}">
                <a16:creationId xmlns:a16="http://schemas.microsoft.com/office/drawing/2014/main" id="{DFF3B444-FC4C-0544-B3EF-20B13D8C80A9}"/>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736993" y="3429000"/>
            <a:ext cx="3441700" cy="2298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47324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750DF-865F-6A47-B604-E0CD3809F649}"/>
              </a:ext>
            </a:extLst>
          </p:cNvPr>
          <p:cNvSpPr>
            <a:spLocks noGrp="1"/>
          </p:cNvSpPr>
          <p:nvPr>
            <p:ph type="title"/>
          </p:nvPr>
        </p:nvSpPr>
        <p:spPr/>
        <p:txBody>
          <a:bodyPr/>
          <a:lstStyle/>
          <a:p>
            <a:r>
              <a:rPr lang="en-US" dirty="0"/>
              <a:t>Signs and notices</a:t>
            </a:r>
          </a:p>
        </p:txBody>
      </p:sp>
      <p:sp>
        <p:nvSpPr>
          <p:cNvPr id="3" name="Content Placeholder 2">
            <a:extLst>
              <a:ext uri="{FF2B5EF4-FFF2-40B4-BE49-F238E27FC236}">
                <a16:creationId xmlns:a16="http://schemas.microsoft.com/office/drawing/2014/main" id="{C1A9EDF6-E389-2E4A-B031-FD9C2783D173}"/>
              </a:ext>
            </a:extLst>
          </p:cNvPr>
          <p:cNvSpPr>
            <a:spLocks noGrp="1"/>
          </p:cNvSpPr>
          <p:nvPr>
            <p:ph sz="quarter" idx="10"/>
          </p:nvPr>
        </p:nvSpPr>
        <p:spPr>
          <a:xfrm>
            <a:off x="457200" y="1512000"/>
            <a:ext cx="4330824" cy="4248000"/>
          </a:xfrm>
        </p:spPr>
        <p:txBody>
          <a:bodyPr/>
          <a:lstStyle/>
          <a:p>
            <a:r>
              <a:rPr lang="en-US" dirty="0"/>
              <a:t>Signs and notices are designed to communicate information in a visual format.</a:t>
            </a:r>
          </a:p>
          <a:p>
            <a:pPr marL="342900" indent="-342900">
              <a:buClr>
                <a:srgbClr val="0077E3"/>
              </a:buClr>
              <a:buFont typeface="Arial" panose="020B0604020202020204" pitchFamily="34" charset="0"/>
              <a:buChar char="•"/>
            </a:pPr>
            <a:r>
              <a:rPr lang="en-US" dirty="0"/>
              <a:t>They can cross language barriers </a:t>
            </a:r>
            <a:r>
              <a:rPr lang="en-US" dirty="0" err="1"/>
              <a:t>through</a:t>
            </a:r>
            <a:r>
              <a:rPr lang="en-US" dirty="0"/>
              <a:t> the use of symbols.</a:t>
            </a:r>
          </a:p>
          <a:p>
            <a:pPr marL="342900" indent="-342900">
              <a:buClr>
                <a:srgbClr val="0077E3"/>
              </a:buClr>
              <a:buFont typeface="Arial" panose="020B0604020202020204" pitchFamily="34" charset="0"/>
              <a:buChar char="•"/>
            </a:pPr>
            <a:r>
              <a:rPr lang="en-US" dirty="0"/>
              <a:t> RAG rated. </a:t>
            </a:r>
          </a:p>
          <a:p>
            <a:pPr marL="342900" indent="-342900">
              <a:buClr>
                <a:srgbClr val="0077E3"/>
              </a:buClr>
              <a:buFont typeface="Arial" panose="020B0604020202020204" pitchFamily="34" charset="0"/>
              <a:buChar char="•"/>
            </a:pPr>
            <a:r>
              <a:rPr lang="en-US" dirty="0"/>
              <a:t>Show safe exit and escape routes.</a:t>
            </a:r>
          </a:p>
          <a:p>
            <a:pPr marL="285750" indent="-285750">
              <a:buClr>
                <a:srgbClr val="0077E3"/>
              </a:buClr>
              <a:buFont typeface="Arial" panose="020B0604020202020204" pitchFamily="34" charset="0"/>
              <a:buChar char="•"/>
            </a:pPr>
            <a:r>
              <a:rPr lang="en-US" dirty="0"/>
              <a:t>Are placed in prominent positions and are usually associated with specific H&amp;S  issues.</a:t>
            </a:r>
          </a:p>
          <a:p>
            <a:endParaRPr lang="en-US" dirty="0"/>
          </a:p>
        </p:txBody>
      </p:sp>
      <p:pic>
        <p:nvPicPr>
          <p:cNvPr id="5" name="Picture 4" descr="A picture containing text, sign, outdoor&#10;&#10;Description automatically generated">
            <a:extLst>
              <a:ext uri="{FF2B5EF4-FFF2-40B4-BE49-F238E27FC236}">
                <a16:creationId xmlns:a16="http://schemas.microsoft.com/office/drawing/2014/main" id="{9648BF84-56F5-4A32-8CB4-9AC6D573AD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90744" y="2564904"/>
            <a:ext cx="3840640" cy="2924944"/>
          </a:xfrm>
          <a:prstGeom prst="rect">
            <a:avLst/>
          </a:prstGeom>
        </p:spPr>
      </p:pic>
    </p:spTree>
    <p:extLst>
      <p:ext uri="{BB962C8B-B14F-4D97-AF65-F5344CB8AC3E}">
        <p14:creationId xmlns:p14="http://schemas.microsoft.com/office/powerpoint/2010/main" val="27928844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69EF9-6E37-484A-B7D5-7DE4D53D9789}"/>
              </a:ext>
            </a:extLst>
          </p:cNvPr>
          <p:cNvSpPr>
            <a:spLocks noGrp="1"/>
          </p:cNvSpPr>
          <p:nvPr>
            <p:ph type="title"/>
          </p:nvPr>
        </p:nvSpPr>
        <p:spPr/>
        <p:txBody>
          <a:bodyPr/>
          <a:lstStyle/>
          <a:p>
            <a:r>
              <a:rPr lang="en-US" dirty="0"/>
              <a:t>Communication channels: Examples</a:t>
            </a:r>
          </a:p>
        </p:txBody>
      </p:sp>
      <p:graphicFrame>
        <p:nvGraphicFramePr>
          <p:cNvPr id="4" name="Content Placeholder 3">
            <a:extLst>
              <a:ext uri="{FF2B5EF4-FFF2-40B4-BE49-F238E27FC236}">
                <a16:creationId xmlns:a16="http://schemas.microsoft.com/office/drawing/2014/main" id="{CB8DC987-B2F8-C844-AB3D-D842E626C100}"/>
              </a:ext>
            </a:extLst>
          </p:cNvPr>
          <p:cNvGraphicFramePr>
            <a:graphicFrameLocks noGrp="1"/>
          </p:cNvGraphicFramePr>
          <p:nvPr>
            <p:ph sz="quarter" idx="10"/>
            <p:extLst>
              <p:ext uri="{D42A27DB-BD31-4B8C-83A1-F6EECF244321}">
                <p14:modId xmlns:p14="http://schemas.microsoft.com/office/powerpoint/2010/main" val="2998974953"/>
              </p:ext>
            </p:extLst>
          </p:nvPr>
        </p:nvGraphicFramePr>
        <p:xfrm>
          <a:off x="457200" y="1700808"/>
          <a:ext cx="8229600" cy="3960442"/>
        </p:xfrm>
        <a:graphic>
          <a:graphicData uri="http://schemas.openxmlformats.org/drawingml/2006/table">
            <a:tbl>
              <a:tblPr>
                <a:tableStyleId>{E8B1032C-EA38-4F05-BA0D-38AFFFC7BED3}</a:tableStyleId>
              </a:tblPr>
              <a:tblGrid>
                <a:gridCol w="2743200">
                  <a:extLst>
                    <a:ext uri="{9D8B030D-6E8A-4147-A177-3AD203B41FA5}">
                      <a16:colId xmlns:a16="http://schemas.microsoft.com/office/drawing/2014/main" val="1438311750"/>
                    </a:ext>
                  </a:extLst>
                </a:gridCol>
                <a:gridCol w="2743200">
                  <a:extLst>
                    <a:ext uri="{9D8B030D-6E8A-4147-A177-3AD203B41FA5}">
                      <a16:colId xmlns:a16="http://schemas.microsoft.com/office/drawing/2014/main" val="3113152458"/>
                    </a:ext>
                  </a:extLst>
                </a:gridCol>
                <a:gridCol w="2743200">
                  <a:extLst>
                    <a:ext uri="{9D8B030D-6E8A-4147-A177-3AD203B41FA5}">
                      <a16:colId xmlns:a16="http://schemas.microsoft.com/office/drawing/2014/main" val="865001933"/>
                    </a:ext>
                  </a:extLst>
                </a:gridCol>
              </a:tblGrid>
              <a:tr h="511025">
                <a:tc>
                  <a:txBody>
                    <a:bodyPr/>
                    <a:lstStyle/>
                    <a:p>
                      <a:r>
                        <a:rPr lang="en-GB" sz="1800" b="1" dirty="0">
                          <a:effectLst/>
                        </a:rPr>
                        <a:t>From </a:t>
                      </a:r>
                      <a:endParaRPr lang="en-GB" b="1" dirty="0">
                        <a:solidFill>
                          <a:schemeClr val="tx1"/>
                        </a:solidFill>
                        <a:effectLst/>
                      </a:endParaRPr>
                    </a:p>
                  </a:txBody>
                  <a:tcPr anchor="ctr"/>
                </a:tc>
                <a:tc>
                  <a:txBody>
                    <a:bodyPr/>
                    <a:lstStyle/>
                    <a:p>
                      <a:r>
                        <a:rPr lang="en-GB" sz="1800" b="1" dirty="0">
                          <a:effectLst/>
                        </a:rPr>
                        <a:t>To </a:t>
                      </a:r>
                      <a:endParaRPr lang="en-GB" b="1" dirty="0">
                        <a:solidFill>
                          <a:schemeClr val="tx1"/>
                        </a:solidFill>
                        <a:effectLst/>
                      </a:endParaRPr>
                    </a:p>
                  </a:txBody>
                  <a:tcPr anchor="ctr"/>
                </a:tc>
                <a:tc>
                  <a:txBody>
                    <a:bodyPr/>
                    <a:lstStyle/>
                    <a:p>
                      <a:r>
                        <a:rPr lang="en-GB" sz="1800" b="1" dirty="0">
                          <a:solidFill>
                            <a:schemeClr val="tx1"/>
                          </a:solidFill>
                          <a:effectLst/>
                        </a:rPr>
                        <a:t>Method</a:t>
                      </a:r>
                      <a:endParaRPr lang="en-GB" b="1" dirty="0">
                        <a:solidFill>
                          <a:schemeClr val="tx1"/>
                        </a:solidFill>
                        <a:effectLst/>
                      </a:endParaRPr>
                    </a:p>
                  </a:txBody>
                  <a:tcPr anchor="ctr"/>
                </a:tc>
                <a:extLst>
                  <a:ext uri="{0D108BD9-81ED-4DB2-BD59-A6C34878D82A}">
                    <a16:rowId xmlns:a16="http://schemas.microsoft.com/office/drawing/2014/main" val="1995172851"/>
                  </a:ext>
                </a:extLst>
              </a:tr>
              <a:tr h="894292">
                <a:tc>
                  <a:txBody>
                    <a:bodyPr/>
                    <a:lstStyle/>
                    <a:p>
                      <a:r>
                        <a:rPr lang="en-GB" sz="1800" dirty="0">
                          <a:effectLst/>
                        </a:rPr>
                        <a:t>Architect  </a:t>
                      </a:r>
                      <a:endParaRPr lang="en-GB" dirty="0">
                        <a:solidFill>
                          <a:schemeClr val="tx1"/>
                        </a:solidFill>
                        <a:effectLst/>
                      </a:endParaRPr>
                    </a:p>
                  </a:txBody>
                  <a:tcPr anchor="ctr"/>
                </a:tc>
                <a:tc>
                  <a:txBody>
                    <a:bodyPr/>
                    <a:lstStyle/>
                    <a:p>
                      <a:r>
                        <a:rPr lang="en-GB" sz="1800" dirty="0">
                          <a:effectLst/>
                        </a:rPr>
                        <a:t>Directors / Clerk of works / Site managers </a:t>
                      </a:r>
                      <a:endParaRPr lang="en-GB" dirty="0">
                        <a:solidFill>
                          <a:schemeClr val="tx1"/>
                        </a:solidFill>
                        <a:effectLst/>
                      </a:endParaRPr>
                    </a:p>
                  </a:txBody>
                  <a:tcPr anchor="ctr"/>
                </a:tc>
                <a:tc>
                  <a:txBody>
                    <a:bodyPr/>
                    <a:lstStyle/>
                    <a:p>
                      <a:r>
                        <a:rPr lang="en-GB" sz="1800">
                          <a:effectLst/>
                        </a:rPr>
                        <a:t>verbal, electronic, written </a:t>
                      </a:r>
                      <a:endParaRPr lang="en-GB">
                        <a:solidFill>
                          <a:schemeClr val="tx1"/>
                        </a:solidFill>
                        <a:effectLst/>
                      </a:endParaRPr>
                    </a:p>
                  </a:txBody>
                  <a:tcPr anchor="ctr"/>
                </a:tc>
                <a:extLst>
                  <a:ext uri="{0D108BD9-81ED-4DB2-BD59-A6C34878D82A}">
                    <a16:rowId xmlns:a16="http://schemas.microsoft.com/office/drawing/2014/main" val="3470688588"/>
                  </a:ext>
                </a:extLst>
              </a:tr>
              <a:tr h="511025">
                <a:tc>
                  <a:txBody>
                    <a:bodyPr/>
                    <a:lstStyle/>
                    <a:p>
                      <a:r>
                        <a:rPr lang="en-GB" sz="1800" dirty="0">
                          <a:effectLst/>
                        </a:rPr>
                        <a:t>Directors / Clerk of works </a:t>
                      </a:r>
                      <a:endParaRPr lang="en-GB" dirty="0">
                        <a:solidFill>
                          <a:schemeClr val="tx1"/>
                        </a:solidFill>
                        <a:effectLst/>
                      </a:endParaRPr>
                    </a:p>
                  </a:txBody>
                  <a:tcPr anchor="ctr"/>
                </a:tc>
                <a:tc>
                  <a:txBody>
                    <a:bodyPr/>
                    <a:lstStyle/>
                    <a:p>
                      <a:r>
                        <a:rPr lang="en-GB" sz="1800" dirty="0">
                          <a:effectLst/>
                        </a:rPr>
                        <a:t>Site managers </a:t>
                      </a:r>
                      <a:endParaRPr lang="en-GB" dirty="0">
                        <a:solidFill>
                          <a:schemeClr val="tx1"/>
                        </a:solidFill>
                        <a:effectLst/>
                      </a:endParaRPr>
                    </a:p>
                  </a:txBody>
                  <a:tcPr anchor="ctr"/>
                </a:tc>
                <a:tc>
                  <a:txBody>
                    <a:bodyPr/>
                    <a:lstStyle/>
                    <a:p>
                      <a:r>
                        <a:rPr lang="en-GB" sz="1800">
                          <a:effectLst/>
                        </a:rPr>
                        <a:t>verbal, electronic, written </a:t>
                      </a:r>
                      <a:endParaRPr lang="en-GB">
                        <a:solidFill>
                          <a:schemeClr val="tx1"/>
                        </a:solidFill>
                        <a:effectLst/>
                      </a:endParaRPr>
                    </a:p>
                  </a:txBody>
                  <a:tcPr anchor="ctr"/>
                </a:tc>
                <a:extLst>
                  <a:ext uri="{0D108BD9-81ED-4DB2-BD59-A6C34878D82A}">
                    <a16:rowId xmlns:a16="http://schemas.microsoft.com/office/drawing/2014/main" val="1875765656"/>
                  </a:ext>
                </a:extLst>
              </a:tr>
              <a:tr h="511025">
                <a:tc>
                  <a:txBody>
                    <a:bodyPr/>
                    <a:lstStyle/>
                    <a:p>
                      <a:r>
                        <a:rPr lang="en-GB" sz="1800" dirty="0">
                          <a:effectLst/>
                        </a:rPr>
                        <a:t>Site managers </a:t>
                      </a:r>
                      <a:endParaRPr lang="en-GB" dirty="0">
                        <a:solidFill>
                          <a:schemeClr val="tx1"/>
                        </a:solidFill>
                        <a:effectLst/>
                      </a:endParaRPr>
                    </a:p>
                  </a:txBody>
                  <a:tcPr anchor="ctr"/>
                </a:tc>
                <a:tc>
                  <a:txBody>
                    <a:bodyPr/>
                    <a:lstStyle/>
                    <a:p>
                      <a:r>
                        <a:rPr lang="en-GB" sz="1800" dirty="0">
                          <a:effectLst/>
                        </a:rPr>
                        <a:t>Trade personal </a:t>
                      </a:r>
                      <a:endParaRPr lang="en-GB" dirty="0">
                        <a:solidFill>
                          <a:schemeClr val="tx1"/>
                        </a:solidFill>
                        <a:effectLst/>
                      </a:endParaRPr>
                    </a:p>
                  </a:txBody>
                  <a:tcPr anchor="ctr"/>
                </a:tc>
                <a:tc>
                  <a:txBody>
                    <a:bodyPr/>
                    <a:lstStyle/>
                    <a:p>
                      <a:r>
                        <a:rPr lang="en-GB" sz="1800">
                          <a:effectLst/>
                        </a:rPr>
                        <a:t>verbal, electronic </a:t>
                      </a:r>
                      <a:endParaRPr lang="en-GB">
                        <a:solidFill>
                          <a:schemeClr val="tx1"/>
                        </a:solidFill>
                        <a:effectLst/>
                      </a:endParaRPr>
                    </a:p>
                  </a:txBody>
                  <a:tcPr anchor="ctr"/>
                </a:tc>
                <a:extLst>
                  <a:ext uri="{0D108BD9-81ED-4DB2-BD59-A6C34878D82A}">
                    <a16:rowId xmlns:a16="http://schemas.microsoft.com/office/drawing/2014/main" val="1580269039"/>
                  </a:ext>
                </a:extLst>
              </a:tr>
              <a:tr h="511025">
                <a:tc>
                  <a:txBody>
                    <a:bodyPr/>
                    <a:lstStyle/>
                    <a:p>
                      <a:r>
                        <a:rPr lang="en-GB" sz="1800" dirty="0">
                          <a:effectLst/>
                        </a:rPr>
                        <a:t>Site managers </a:t>
                      </a:r>
                      <a:endParaRPr lang="en-GB" dirty="0">
                        <a:solidFill>
                          <a:schemeClr val="tx1"/>
                        </a:solidFill>
                        <a:effectLst/>
                      </a:endParaRPr>
                    </a:p>
                  </a:txBody>
                  <a:tcPr anchor="ctr"/>
                </a:tc>
                <a:tc>
                  <a:txBody>
                    <a:bodyPr/>
                    <a:lstStyle/>
                    <a:p>
                      <a:r>
                        <a:rPr lang="en-GB" sz="1800" dirty="0">
                          <a:effectLst/>
                        </a:rPr>
                        <a:t>Builders merchants </a:t>
                      </a:r>
                      <a:endParaRPr lang="en-GB" dirty="0">
                        <a:solidFill>
                          <a:schemeClr val="tx1"/>
                        </a:solidFill>
                        <a:effectLst/>
                      </a:endParaRPr>
                    </a:p>
                  </a:txBody>
                  <a:tcPr anchor="ctr"/>
                </a:tc>
                <a:tc>
                  <a:txBody>
                    <a:bodyPr/>
                    <a:lstStyle/>
                    <a:p>
                      <a:r>
                        <a:rPr lang="en-GB" sz="1800" dirty="0">
                          <a:effectLst/>
                        </a:rPr>
                        <a:t>verbal, electronic, written </a:t>
                      </a:r>
                      <a:endParaRPr lang="en-GB" dirty="0">
                        <a:solidFill>
                          <a:schemeClr val="tx1"/>
                        </a:solidFill>
                        <a:effectLst/>
                      </a:endParaRPr>
                    </a:p>
                  </a:txBody>
                  <a:tcPr anchor="ctr"/>
                </a:tc>
                <a:extLst>
                  <a:ext uri="{0D108BD9-81ED-4DB2-BD59-A6C34878D82A}">
                    <a16:rowId xmlns:a16="http://schemas.microsoft.com/office/drawing/2014/main" val="4004955251"/>
                  </a:ext>
                </a:extLst>
              </a:tr>
              <a:tr h="511025">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800" dirty="0">
                          <a:effectLst/>
                        </a:rPr>
                        <a:t>Trade personal  </a:t>
                      </a:r>
                      <a:endParaRPr lang="en-GB" dirty="0">
                        <a:solidFill>
                          <a:schemeClr val="tx1"/>
                        </a:solidFill>
                        <a:effectLst/>
                      </a:endParaRPr>
                    </a:p>
                  </a:txBody>
                  <a:tcPr anchor="ctr"/>
                </a:tc>
                <a:tc>
                  <a:txBody>
                    <a:bodyPr/>
                    <a:lstStyle/>
                    <a:p>
                      <a:r>
                        <a:rPr lang="en-GB" sz="1800" dirty="0">
                          <a:effectLst/>
                        </a:rPr>
                        <a:t>Operatives </a:t>
                      </a:r>
                      <a:endParaRPr lang="en-GB" dirty="0">
                        <a:solidFill>
                          <a:schemeClr val="tx1"/>
                        </a:solidFill>
                        <a:effectLst/>
                      </a:endParaRPr>
                    </a:p>
                  </a:txBody>
                  <a:tcPr anchor="ctr"/>
                </a:tc>
                <a:tc>
                  <a:txBody>
                    <a:bodyPr/>
                    <a:lstStyle/>
                    <a:p>
                      <a:r>
                        <a:rPr lang="en-GB" sz="1800" dirty="0">
                          <a:effectLst/>
                        </a:rPr>
                        <a:t>verbal, electronic </a:t>
                      </a:r>
                      <a:endParaRPr lang="en-GB" dirty="0">
                        <a:solidFill>
                          <a:schemeClr val="tx1"/>
                        </a:solidFill>
                        <a:effectLst/>
                      </a:endParaRPr>
                    </a:p>
                  </a:txBody>
                  <a:tcPr anchor="ctr"/>
                </a:tc>
                <a:extLst>
                  <a:ext uri="{0D108BD9-81ED-4DB2-BD59-A6C34878D82A}">
                    <a16:rowId xmlns:a16="http://schemas.microsoft.com/office/drawing/2014/main" val="3770210026"/>
                  </a:ext>
                </a:extLst>
              </a:tr>
              <a:tr h="511025">
                <a:tc>
                  <a:txBody>
                    <a:bodyPr/>
                    <a:lstStyle/>
                    <a:p>
                      <a:r>
                        <a:rPr lang="en-GB" sz="1800" dirty="0">
                          <a:effectLst/>
                        </a:rPr>
                        <a:t>Operatives </a:t>
                      </a:r>
                      <a:endParaRPr lang="en-GB" dirty="0">
                        <a:solidFill>
                          <a:schemeClr val="tx1"/>
                        </a:solidFill>
                        <a:effectLst/>
                      </a:endParaRPr>
                    </a:p>
                  </a:txBody>
                  <a:tcPr anchor="ctr"/>
                </a:tc>
                <a:tc>
                  <a:txBody>
                    <a:bodyPr/>
                    <a:lstStyle/>
                    <a:p>
                      <a:r>
                        <a:rPr lang="en-GB" sz="1800" dirty="0">
                          <a:effectLst/>
                        </a:rPr>
                        <a:t>Trade personal </a:t>
                      </a:r>
                      <a:endParaRPr lang="en-GB" dirty="0">
                        <a:solidFill>
                          <a:schemeClr val="tx1"/>
                        </a:solidFill>
                        <a:effectLst/>
                      </a:endParaRPr>
                    </a:p>
                  </a:txBody>
                  <a:tcPr anchor="ctr"/>
                </a:tc>
                <a:tc>
                  <a:txBody>
                    <a:bodyPr/>
                    <a:lstStyle/>
                    <a:p>
                      <a:r>
                        <a:rPr lang="en-GB" sz="1800" dirty="0">
                          <a:effectLst/>
                        </a:rPr>
                        <a:t>verbal, electronic </a:t>
                      </a:r>
                      <a:endParaRPr lang="en-GB" dirty="0">
                        <a:solidFill>
                          <a:schemeClr val="tx1"/>
                        </a:solidFill>
                        <a:effectLst/>
                      </a:endParaRPr>
                    </a:p>
                  </a:txBody>
                  <a:tcPr anchor="ctr"/>
                </a:tc>
                <a:extLst>
                  <a:ext uri="{0D108BD9-81ED-4DB2-BD59-A6C34878D82A}">
                    <a16:rowId xmlns:a16="http://schemas.microsoft.com/office/drawing/2014/main" val="2020238852"/>
                  </a:ext>
                </a:extLst>
              </a:tr>
            </a:tbl>
          </a:graphicData>
        </a:graphic>
      </p:graphicFrame>
    </p:spTree>
    <p:extLst>
      <p:ext uri="{BB962C8B-B14F-4D97-AF65-F5344CB8AC3E}">
        <p14:creationId xmlns:p14="http://schemas.microsoft.com/office/powerpoint/2010/main" val="13545587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DA280-40A4-3E46-AF05-3723F2F4C378}"/>
              </a:ext>
            </a:extLst>
          </p:cNvPr>
          <p:cNvSpPr>
            <a:spLocks noGrp="1"/>
          </p:cNvSpPr>
          <p:nvPr>
            <p:ph type="title"/>
          </p:nvPr>
        </p:nvSpPr>
        <p:spPr/>
        <p:txBody>
          <a:bodyPr/>
          <a:lstStyle/>
          <a:p>
            <a:r>
              <a:rPr lang="en-US" dirty="0"/>
              <a:t>Other forms of communication</a:t>
            </a:r>
          </a:p>
        </p:txBody>
      </p:sp>
      <p:sp>
        <p:nvSpPr>
          <p:cNvPr id="3" name="Content Placeholder 2">
            <a:extLst>
              <a:ext uri="{FF2B5EF4-FFF2-40B4-BE49-F238E27FC236}">
                <a16:creationId xmlns:a16="http://schemas.microsoft.com/office/drawing/2014/main" id="{9013C23A-8A30-334F-AD1D-7D3F2054661E}"/>
              </a:ext>
            </a:extLst>
          </p:cNvPr>
          <p:cNvSpPr>
            <a:spLocks noGrp="1"/>
          </p:cNvSpPr>
          <p:nvPr>
            <p:ph sz="quarter" idx="10"/>
          </p:nvPr>
        </p:nvSpPr>
        <p:spPr>
          <a:xfrm>
            <a:off x="457200" y="2132856"/>
            <a:ext cx="3682752" cy="3627144"/>
          </a:xfrm>
        </p:spPr>
        <p:txBody>
          <a:bodyPr/>
          <a:lstStyle/>
          <a:p>
            <a:r>
              <a:rPr lang="en-US" b="1" dirty="0"/>
              <a:t>Body language</a:t>
            </a:r>
            <a:r>
              <a:rPr lang="en-US" dirty="0"/>
              <a:t>: A non-verbal method that can show an individual’s mood and feelings. </a:t>
            </a:r>
          </a:p>
          <a:p>
            <a:r>
              <a:rPr lang="en-US" b="1" dirty="0"/>
              <a:t>Sign language and gestures</a:t>
            </a:r>
            <a:r>
              <a:rPr lang="en-US" dirty="0"/>
              <a:t>: Another non-verbal method of communicating often used to communicate between drivers and banks persons.</a:t>
            </a:r>
          </a:p>
        </p:txBody>
      </p:sp>
      <p:pic>
        <p:nvPicPr>
          <p:cNvPr id="6" name="Picture 5" descr="A picture containing toy&#10;&#10;Description automatically generated">
            <a:extLst>
              <a:ext uri="{FF2B5EF4-FFF2-40B4-BE49-F238E27FC236}">
                <a16:creationId xmlns:a16="http://schemas.microsoft.com/office/drawing/2014/main" id="{FAB57B0F-ED21-447C-A0AF-8DA763C8816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776861" y="3068960"/>
            <a:ext cx="2365641" cy="2996950"/>
          </a:xfrm>
          <a:prstGeom prst="rect">
            <a:avLst/>
          </a:prstGeom>
        </p:spPr>
      </p:pic>
      <p:pic>
        <p:nvPicPr>
          <p:cNvPr id="8" name="Picture 7" descr="Icon&#10;&#10;Description automatically generated">
            <a:extLst>
              <a:ext uri="{FF2B5EF4-FFF2-40B4-BE49-F238E27FC236}">
                <a16:creationId xmlns:a16="http://schemas.microsoft.com/office/drawing/2014/main" id="{70974294-5D51-4C07-B557-38FB208B20A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368116" y="2996952"/>
            <a:ext cx="2124236" cy="2996950"/>
          </a:xfrm>
          <a:prstGeom prst="rect">
            <a:avLst/>
          </a:prstGeom>
        </p:spPr>
      </p:pic>
    </p:spTree>
    <p:extLst>
      <p:ext uri="{BB962C8B-B14F-4D97-AF65-F5344CB8AC3E}">
        <p14:creationId xmlns:p14="http://schemas.microsoft.com/office/powerpoint/2010/main" val="10365748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798FF-7E07-934A-A9BC-564EC1C80D80}"/>
              </a:ext>
            </a:extLst>
          </p:cNvPr>
          <p:cNvSpPr>
            <a:spLocks noGrp="1"/>
          </p:cNvSpPr>
          <p:nvPr>
            <p:ph type="title"/>
          </p:nvPr>
        </p:nvSpPr>
        <p:spPr/>
        <p:txBody>
          <a:bodyPr/>
          <a:lstStyle/>
          <a:p>
            <a:r>
              <a:rPr lang="en-US" dirty="0"/>
              <a:t>Parts of the substructure: Foundations</a:t>
            </a:r>
            <a:r>
              <a:rPr lang="en-GB" dirty="0"/>
              <a:t> (continued)</a:t>
            </a:r>
            <a:endParaRPr lang="en-US" dirty="0"/>
          </a:p>
        </p:txBody>
      </p:sp>
      <p:sp>
        <p:nvSpPr>
          <p:cNvPr id="3" name="Content Placeholder 2">
            <a:extLst>
              <a:ext uri="{FF2B5EF4-FFF2-40B4-BE49-F238E27FC236}">
                <a16:creationId xmlns:a16="http://schemas.microsoft.com/office/drawing/2014/main" id="{152FF1E1-2055-B74B-8C8B-D0AAA78333F3}"/>
              </a:ext>
            </a:extLst>
          </p:cNvPr>
          <p:cNvSpPr>
            <a:spLocks noGrp="1"/>
          </p:cNvSpPr>
          <p:nvPr>
            <p:ph sz="quarter" idx="10"/>
          </p:nvPr>
        </p:nvSpPr>
        <p:spPr>
          <a:xfrm>
            <a:off x="457200" y="1512000"/>
            <a:ext cx="8229600" cy="628377"/>
          </a:xfrm>
        </p:spPr>
        <p:txBody>
          <a:bodyPr vert="horz" wrap="square" lIns="0" tIns="12700" rIns="0" bIns="0" rtlCol="0">
            <a:spAutoFit/>
          </a:bodyPr>
          <a:lstStyle/>
          <a:p>
            <a:pPr marL="12700">
              <a:lnSpc>
                <a:spcPct val="100000"/>
              </a:lnSpc>
              <a:spcBef>
                <a:spcPts val="100"/>
              </a:spcBef>
              <a:spcAft>
                <a:spcPct val="0"/>
              </a:spcAft>
            </a:pPr>
            <a:r>
              <a:rPr lang="en-US" kern="1200" spc="-20" dirty="0">
                <a:ea typeface="ＭＳ Ｐゴシック" pitchFamily="-105" charset="-128"/>
              </a:rPr>
              <a:t>The type of foundation used will depend on the type of building and the ground conditions. The most common types are:</a:t>
            </a:r>
          </a:p>
        </p:txBody>
      </p:sp>
      <p:pic>
        <p:nvPicPr>
          <p:cNvPr id="10" name="Picture 9">
            <a:extLst>
              <a:ext uri="{FF2B5EF4-FFF2-40B4-BE49-F238E27FC236}">
                <a16:creationId xmlns:a16="http://schemas.microsoft.com/office/drawing/2014/main" id="{8D5654E7-894F-4C48-8409-1C7F8FF2127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12572"/>
          <a:stretch/>
        </p:blipFill>
        <p:spPr>
          <a:xfrm>
            <a:off x="5456648" y="2716412"/>
            <a:ext cx="3372379" cy="2512788"/>
          </a:xfrm>
          <a:prstGeom prst="rect">
            <a:avLst/>
          </a:prstGeom>
        </p:spPr>
      </p:pic>
      <p:grpSp>
        <p:nvGrpSpPr>
          <p:cNvPr id="6" name="Group 5">
            <a:extLst>
              <a:ext uri="{FF2B5EF4-FFF2-40B4-BE49-F238E27FC236}">
                <a16:creationId xmlns:a16="http://schemas.microsoft.com/office/drawing/2014/main" id="{15FC04C7-14E0-4A1B-A113-1F2914132052}"/>
              </a:ext>
            </a:extLst>
          </p:cNvPr>
          <p:cNvGrpSpPr/>
          <p:nvPr/>
        </p:nvGrpSpPr>
        <p:grpSpPr>
          <a:xfrm>
            <a:off x="893426" y="2851917"/>
            <a:ext cx="3913504" cy="2584477"/>
            <a:chOff x="1193801" y="2123998"/>
            <a:chExt cx="3913504" cy="2584477"/>
          </a:xfrm>
        </p:grpSpPr>
        <p:grpSp>
          <p:nvGrpSpPr>
            <p:cNvPr id="7" name="object 9">
              <a:extLst>
                <a:ext uri="{FF2B5EF4-FFF2-40B4-BE49-F238E27FC236}">
                  <a16:creationId xmlns:a16="http://schemas.microsoft.com/office/drawing/2014/main" id="{0BF0D399-0474-4FA0-ABCF-4BB8E91049A5}"/>
                </a:ext>
              </a:extLst>
            </p:cNvPr>
            <p:cNvGrpSpPr/>
            <p:nvPr/>
          </p:nvGrpSpPr>
          <p:grpSpPr>
            <a:xfrm>
              <a:off x="1193801" y="2123998"/>
              <a:ext cx="3913504" cy="1988185"/>
              <a:chOff x="1193801" y="2123998"/>
              <a:chExt cx="3913504" cy="1988185"/>
            </a:xfrm>
          </p:grpSpPr>
          <p:pic>
            <p:nvPicPr>
              <p:cNvPr id="13" name="object 10">
                <a:extLst>
                  <a:ext uri="{FF2B5EF4-FFF2-40B4-BE49-F238E27FC236}">
                    <a16:creationId xmlns:a16="http://schemas.microsoft.com/office/drawing/2014/main" id="{B606B58B-7957-45B9-9188-A74192BE2386}"/>
                  </a:ext>
                </a:extLst>
              </p:cNvPr>
              <p:cNvPicPr/>
              <p:nvPr/>
            </p:nvPicPr>
            <p:blipFill>
              <a:blip r:embed="rId4" cstate="screen">
                <a:extLst>
                  <a:ext uri="{28A0092B-C50C-407E-A947-70E740481C1C}">
                    <a14:useLocalDpi xmlns:a14="http://schemas.microsoft.com/office/drawing/2010/main"/>
                  </a:ext>
                </a:extLst>
              </a:blip>
              <a:stretch>
                <a:fillRect/>
              </a:stretch>
            </p:blipFill>
            <p:spPr>
              <a:xfrm>
                <a:off x="1193812" y="3165563"/>
                <a:ext cx="2659925" cy="937806"/>
              </a:xfrm>
              <a:prstGeom prst="rect">
                <a:avLst/>
              </a:prstGeom>
            </p:spPr>
          </p:pic>
          <p:sp>
            <p:nvSpPr>
              <p:cNvPr id="14" name="object 11">
                <a:extLst>
                  <a:ext uri="{FF2B5EF4-FFF2-40B4-BE49-F238E27FC236}">
                    <a16:creationId xmlns:a16="http://schemas.microsoft.com/office/drawing/2014/main" id="{F6A51638-2BDC-4214-849E-8A952258124E}"/>
                  </a:ext>
                </a:extLst>
              </p:cNvPr>
              <p:cNvSpPr/>
              <p:nvPr/>
            </p:nvSpPr>
            <p:spPr>
              <a:xfrm>
                <a:off x="4512513" y="2123998"/>
                <a:ext cx="230504" cy="1064895"/>
              </a:xfrm>
              <a:custGeom>
                <a:avLst/>
                <a:gdLst/>
                <a:ahLst/>
                <a:cxnLst/>
                <a:rect l="l" t="t" r="r" b="b"/>
                <a:pathLst>
                  <a:path w="230504" h="1064895">
                    <a:moveTo>
                      <a:pt x="230301" y="0"/>
                    </a:moveTo>
                    <a:lnTo>
                      <a:pt x="0" y="0"/>
                    </a:lnTo>
                    <a:lnTo>
                      <a:pt x="0" y="93345"/>
                    </a:lnTo>
                    <a:lnTo>
                      <a:pt x="0" y="255181"/>
                    </a:lnTo>
                    <a:lnTo>
                      <a:pt x="0" y="1064387"/>
                    </a:lnTo>
                    <a:lnTo>
                      <a:pt x="230301" y="1064387"/>
                    </a:lnTo>
                    <a:lnTo>
                      <a:pt x="230301" y="93345"/>
                    </a:lnTo>
                    <a:lnTo>
                      <a:pt x="230301" y="0"/>
                    </a:lnTo>
                    <a:close/>
                  </a:path>
                </a:pathLst>
              </a:custGeom>
              <a:solidFill>
                <a:srgbClr val="C87A4E"/>
              </a:solidFill>
            </p:spPr>
            <p:txBody>
              <a:bodyPr wrap="square" lIns="0" tIns="0" rIns="0" bIns="0" rtlCol="0"/>
              <a:lstStyle/>
              <a:p>
                <a:endParaRPr/>
              </a:p>
            </p:txBody>
          </p:sp>
          <p:sp>
            <p:nvSpPr>
              <p:cNvPr id="15" name="object 12">
                <a:extLst>
                  <a:ext uri="{FF2B5EF4-FFF2-40B4-BE49-F238E27FC236}">
                    <a16:creationId xmlns:a16="http://schemas.microsoft.com/office/drawing/2014/main" id="{38529F4D-71D7-4332-8CDC-4CC2D33D0007}"/>
                  </a:ext>
                </a:extLst>
              </p:cNvPr>
              <p:cNvSpPr/>
              <p:nvPr/>
            </p:nvSpPr>
            <p:spPr>
              <a:xfrm>
                <a:off x="4512500" y="2211145"/>
                <a:ext cx="230504" cy="821690"/>
              </a:xfrm>
              <a:custGeom>
                <a:avLst/>
                <a:gdLst/>
                <a:ahLst/>
                <a:cxnLst/>
                <a:rect l="l" t="t" r="r" b="b"/>
                <a:pathLst>
                  <a:path w="230504" h="821689">
                    <a:moveTo>
                      <a:pt x="230301" y="809180"/>
                    </a:moveTo>
                    <a:lnTo>
                      <a:pt x="0" y="809180"/>
                    </a:lnTo>
                    <a:lnTo>
                      <a:pt x="0" y="821626"/>
                    </a:lnTo>
                    <a:lnTo>
                      <a:pt x="230301" y="821626"/>
                    </a:lnTo>
                    <a:lnTo>
                      <a:pt x="230301" y="809180"/>
                    </a:lnTo>
                    <a:close/>
                  </a:path>
                  <a:path w="230504" h="821689">
                    <a:moveTo>
                      <a:pt x="230301" y="647344"/>
                    </a:moveTo>
                    <a:lnTo>
                      <a:pt x="0" y="647344"/>
                    </a:lnTo>
                    <a:lnTo>
                      <a:pt x="0" y="659790"/>
                    </a:lnTo>
                    <a:lnTo>
                      <a:pt x="230301" y="659790"/>
                    </a:lnTo>
                    <a:lnTo>
                      <a:pt x="230301" y="647344"/>
                    </a:lnTo>
                    <a:close/>
                  </a:path>
                  <a:path w="230504" h="821689">
                    <a:moveTo>
                      <a:pt x="230301" y="485508"/>
                    </a:moveTo>
                    <a:lnTo>
                      <a:pt x="0" y="485508"/>
                    </a:lnTo>
                    <a:lnTo>
                      <a:pt x="0" y="497954"/>
                    </a:lnTo>
                    <a:lnTo>
                      <a:pt x="230301" y="497954"/>
                    </a:lnTo>
                    <a:lnTo>
                      <a:pt x="230301" y="485508"/>
                    </a:lnTo>
                    <a:close/>
                  </a:path>
                  <a:path w="230504" h="821689">
                    <a:moveTo>
                      <a:pt x="230301" y="323672"/>
                    </a:moveTo>
                    <a:lnTo>
                      <a:pt x="0" y="323672"/>
                    </a:lnTo>
                    <a:lnTo>
                      <a:pt x="0" y="336118"/>
                    </a:lnTo>
                    <a:lnTo>
                      <a:pt x="230301" y="336118"/>
                    </a:lnTo>
                    <a:lnTo>
                      <a:pt x="230301" y="323672"/>
                    </a:lnTo>
                    <a:close/>
                  </a:path>
                  <a:path w="230504" h="821689">
                    <a:moveTo>
                      <a:pt x="230301" y="161836"/>
                    </a:moveTo>
                    <a:lnTo>
                      <a:pt x="0" y="161836"/>
                    </a:lnTo>
                    <a:lnTo>
                      <a:pt x="0" y="174282"/>
                    </a:lnTo>
                    <a:lnTo>
                      <a:pt x="230301" y="174282"/>
                    </a:lnTo>
                    <a:lnTo>
                      <a:pt x="230301" y="161836"/>
                    </a:lnTo>
                    <a:close/>
                  </a:path>
                  <a:path w="230504" h="821689">
                    <a:moveTo>
                      <a:pt x="230301" y="0"/>
                    </a:moveTo>
                    <a:lnTo>
                      <a:pt x="0" y="0"/>
                    </a:lnTo>
                    <a:lnTo>
                      <a:pt x="0" y="12446"/>
                    </a:lnTo>
                    <a:lnTo>
                      <a:pt x="230301" y="12446"/>
                    </a:lnTo>
                    <a:lnTo>
                      <a:pt x="230301" y="0"/>
                    </a:lnTo>
                    <a:close/>
                  </a:path>
                </a:pathLst>
              </a:custGeom>
              <a:solidFill>
                <a:srgbClr val="F1CB8D"/>
              </a:solidFill>
            </p:spPr>
            <p:txBody>
              <a:bodyPr wrap="square" lIns="0" tIns="0" rIns="0" bIns="0" rtlCol="0"/>
              <a:lstStyle/>
              <a:p>
                <a:endParaRPr/>
              </a:p>
            </p:txBody>
          </p:sp>
          <p:sp>
            <p:nvSpPr>
              <p:cNvPr id="16" name="object 13">
                <a:extLst>
                  <a:ext uri="{FF2B5EF4-FFF2-40B4-BE49-F238E27FC236}">
                    <a16:creationId xmlns:a16="http://schemas.microsoft.com/office/drawing/2014/main" id="{C5020CE5-8555-4DDE-A65B-C0242B9312FB}"/>
                  </a:ext>
                </a:extLst>
              </p:cNvPr>
              <p:cNvSpPr/>
              <p:nvPr/>
            </p:nvSpPr>
            <p:spPr>
              <a:xfrm>
                <a:off x="4137964" y="2124010"/>
                <a:ext cx="230504" cy="741045"/>
              </a:xfrm>
              <a:custGeom>
                <a:avLst/>
                <a:gdLst/>
                <a:ahLst/>
                <a:cxnLst/>
                <a:rect l="l" t="t" r="r" b="b"/>
                <a:pathLst>
                  <a:path w="230504" h="741044">
                    <a:moveTo>
                      <a:pt x="230314" y="251015"/>
                    </a:moveTo>
                    <a:lnTo>
                      <a:pt x="230301" y="0"/>
                    </a:lnTo>
                    <a:lnTo>
                      <a:pt x="0" y="0"/>
                    </a:lnTo>
                    <a:lnTo>
                      <a:pt x="0" y="251040"/>
                    </a:lnTo>
                    <a:lnTo>
                      <a:pt x="12" y="740689"/>
                    </a:lnTo>
                    <a:lnTo>
                      <a:pt x="230314" y="740689"/>
                    </a:lnTo>
                    <a:lnTo>
                      <a:pt x="230314" y="251015"/>
                    </a:lnTo>
                    <a:close/>
                  </a:path>
                </a:pathLst>
              </a:custGeom>
              <a:solidFill>
                <a:srgbClr val="BDBEC6"/>
              </a:solidFill>
            </p:spPr>
            <p:txBody>
              <a:bodyPr wrap="square" lIns="0" tIns="0" rIns="0" bIns="0" rtlCol="0"/>
              <a:lstStyle/>
              <a:p>
                <a:endParaRPr/>
              </a:p>
            </p:txBody>
          </p:sp>
          <p:sp>
            <p:nvSpPr>
              <p:cNvPr id="17" name="object 14">
                <a:extLst>
                  <a:ext uri="{FF2B5EF4-FFF2-40B4-BE49-F238E27FC236}">
                    <a16:creationId xmlns:a16="http://schemas.microsoft.com/office/drawing/2014/main" id="{166343A7-EB15-4AF5-863F-D2AEF0E74A9D}"/>
                  </a:ext>
                </a:extLst>
              </p:cNvPr>
              <p:cNvSpPr/>
              <p:nvPr/>
            </p:nvSpPr>
            <p:spPr>
              <a:xfrm>
                <a:off x="4137969" y="2368814"/>
                <a:ext cx="230504" cy="12700"/>
              </a:xfrm>
              <a:custGeom>
                <a:avLst/>
                <a:gdLst/>
                <a:ahLst/>
                <a:cxnLst/>
                <a:rect l="l" t="t" r="r" b="b"/>
                <a:pathLst>
                  <a:path w="230504" h="12700">
                    <a:moveTo>
                      <a:pt x="0" y="12446"/>
                    </a:moveTo>
                    <a:lnTo>
                      <a:pt x="230301" y="12446"/>
                    </a:lnTo>
                    <a:lnTo>
                      <a:pt x="230301" y="0"/>
                    </a:lnTo>
                    <a:lnTo>
                      <a:pt x="0" y="0"/>
                    </a:lnTo>
                    <a:lnTo>
                      <a:pt x="0" y="12446"/>
                    </a:lnTo>
                    <a:close/>
                  </a:path>
                </a:pathLst>
              </a:custGeom>
              <a:solidFill>
                <a:srgbClr val="EFEFF0"/>
              </a:solidFill>
            </p:spPr>
            <p:txBody>
              <a:bodyPr wrap="square" lIns="0" tIns="0" rIns="0" bIns="0" rtlCol="0"/>
              <a:lstStyle/>
              <a:p>
                <a:endParaRPr/>
              </a:p>
            </p:txBody>
          </p:sp>
          <p:sp>
            <p:nvSpPr>
              <p:cNvPr id="18" name="object 15">
                <a:extLst>
                  <a:ext uri="{FF2B5EF4-FFF2-40B4-BE49-F238E27FC236}">
                    <a16:creationId xmlns:a16="http://schemas.microsoft.com/office/drawing/2014/main" id="{7DA3D0E9-2C30-4ECE-9F29-1946C49CA3AA}"/>
                  </a:ext>
                </a:extLst>
              </p:cNvPr>
              <p:cNvSpPr/>
              <p:nvPr/>
            </p:nvSpPr>
            <p:spPr>
              <a:xfrm>
                <a:off x="4370273" y="2124011"/>
                <a:ext cx="143510" cy="1064895"/>
              </a:xfrm>
              <a:custGeom>
                <a:avLst/>
                <a:gdLst/>
                <a:ahLst/>
                <a:cxnLst/>
                <a:rect l="l" t="t" r="r" b="b"/>
                <a:pathLst>
                  <a:path w="143510" h="1064895">
                    <a:moveTo>
                      <a:pt x="143167" y="0"/>
                    </a:moveTo>
                    <a:lnTo>
                      <a:pt x="0" y="0"/>
                    </a:lnTo>
                    <a:lnTo>
                      <a:pt x="0" y="1064386"/>
                    </a:lnTo>
                    <a:lnTo>
                      <a:pt x="143167" y="1064386"/>
                    </a:lnTo>
                    <a:lnTo>
                      <a:pt x="143167" y="0"/>
                    </a:lnTo>
                    <a:close/>
                  </a:path>
                </a:pathLst>
              </a:custGeom>
              <a:solidFill>
                <a:srgbClr val="FFDD77"/>
              </a:solidFill>
            </p:spPr>
            <p:txBody>
              <a:bodyPr wrap="square" lIns="0" tIns="0" rIns="0" bIns="0" rtlCol="0"/>
              <a:lstStyle/>
              <a:p>
                <a:endParaRPr/>
              </a:p>
            </p:txBody>
          </p:sp>
          <p:sp>
            <p:nvSpPr>
              <p:cNvPr id="19" name="object 16">
                <a:extLst>
                  <a:ext uri="{FF2B5EF4-FFF2-40B4-BE49-F238E27FC236}">
                    <a16:creationId xmlns:a16="http://schemas.microsoft.com/office/drawing/2014/main" id="{9EACB6B3-2CE0-4F83-9D7F-21707C7CE7AF}"/>
                  </a:ext>
                </a:extLst>
              </p:cNvPr>
              <p:cNvSpPr/>
              <p:nvPr/>
            </p:nvSpPr>
            <p:spPr>
              <a:xfrm>
                <a:off x="1193801" y="2862635"/>
                <a:ext cx="3909060" cy="1245235"/>
              </a:xfrm>
              <a:custGeom>
                <a:avLst/>
                <a:gdLst/>
                <a:ahLst/>
                <a:cxnLst/>
                <a:rect l="l" t="t" r="r" b="b"/>
                <a:pathLst>
                  <a:path w="3909060" h="1245235">
                    <a:moveTo>
                      <a:pt x="3174492" y="0"/>
                    </a:moveTo>
                    <a:lnTo>
                      <a:pt x="4152" y="0"/>
                    </a:lnTo>
                    <a:lnTo>
                      <a:pt x="0" y="302933"/>
                    </a:lnTo>
                    <a:lnTo>
                      <a:pt x="1568564" y="302933"/>
                    </a:lnTo>
                    <a:lnTo>
                      <a:pt x="2643339" y="1244904"/>
                    </a:lnTo>
                    <a:lnTo>
                      <a:pt x="3908983" y="1244904"/>
                    </a:lnTo>
                    <a:lnTo>
                      <a:pt x="3908983" y="331965"/>
                    </a:lnTo>
                    <a:lnTo>
                      <a:pt x="3174492" y="331965"/>
                    </a:lnTo>
                    <a:lnTo>
                      <a:pt x="3174492" y="0"/>
                    </a:lnTo>
                    <a:close/>
                  </a:path>
                </a:pathLst>
              </a:custGeom>
              <a:solidFill>
                <a:srgbClr val="DFDBC6"/>
              </a:solidFill>
            </p:spPr>
            <p:txBody>
              <a:bodyPr wrap="square" lIns="0" tIns="0" rIns="0" bIns="0" rtlCol="0"/>
              <a:lstStyle/>
              <a:p>
                <a:endParaRPr/>
              </a:p>
            </p:txBody>
          </p:sp>
          <p:sp>
            <p:nvSpPr>
              <p:cNvPr id="20" name="object 17">
                <a:extLst>
                  <a:ext uri="{FF2B5EF4-FFF2-40B4-BE49-F238E27FC236}">
                    <a16:creationId xmlns:a16="http://schemas.microsoft.com/office/drawing/2014/main" id="{54734E2D-DADE-4FD6-BDF8-AF96A5DFEEB8}"/>
                  </a:ext>
                </a:extLst>
              </p:cNvPr>
              <p:cNvSpPr/>
              <p:nvPr/>
            </p:nvSpPr>
            <p:spPr>
              <a:xfrm>
                <a:off x="1202105" y="2862635"/>
                <a:ext cx="3900804" cy="1245235"/>
              </a:xfrm>
              <a:custGeom>
                <a:avLst/>
                <a:gdLst/>
                <a:ahLst/>
                <a:cxnLst/>
                <a:rect l="l" t="t" r="r" b="b"/>
                <a:pathLst>
                  <a:path w="3900804" h="1245235">
                    <a:moveTo>
                      <a:pt x="0" y="0"/>
                    </a:moveTo>
                    <a:lnTo>
                      <a:pt x="3166187" y="0"/>
                    </a:lnTo>
                    <a:lnTo>
                      <a:pt x="3166187" y="331965"/>
                    </a:lnTo>
                    <a:lnTo>
                      <a:pt x="3900679" y="331965"/>
                    </a:lnTo>
                    <a:lnTo>
                      <a:pt x="3900679" y="1244904"/>
                    </a:lnTo>
                    <a:lnTo>
                      <a:pt x="2635035" y="1244904"/>
                    </a:lnTo>
                    <a:lnTo>
                      <a:pt x="1560259" y="302933"/>
                    </a:lnTo>
                    <a:lnTo>
                      <a:pt x="0" y="302933"/>
                    </a:lnTo>
                  </a:path>
                </a:pathLst>
              </a:custGeom>
              <a:ln w="8712">
                <a:solidFill>
                  <a:srgbClr val="231F20"/>
                </a:solidFill>
              </a:ln>
            </p:spPr>
            <p:txBody>
              <a:bodyPr wrap="square" lIns="0" tIns="0" rIns="0" bIns="0" rtlCol="0"/>
              <a:lstStyle/>
              <a:p>
                <a:endParaRPr/>
              </a:p>
            </p:txBody>
          </p:sp>
        </p:grpSp>
        <p:sp>
          <p:nvSpPr>
            <p:cNvPr id="8" name="object 18">
              <a:extLst>
                <a:ext uri="{FF2B5EF4-FFF2-40B4-BE49-F238E27FC236}">
                  <a16:creationId xmlns:a16="http://schemas.microsoft.com/office/drawing/2014/main" id="{90A47CEC-18F9-4108-B93D-29ED87BB6394}"/>
                </a:ext>
              </a:extLst>
            </p:cNvPr>
            <p:cNvSpPr txBox="1"/>
            <p:nvPr/>
          </p:nvSpPr>
          <p:spPr>
            <a:xfrm>
              <a:off x="1915320" y="3484702"/>
              <a:ext cx="511175" cy="162865"/>
            </a:xfrm>
            <a:prstGeom prst="rect">
              <a:avLst/>
            </a:prstGeom>
          </p:spPr>
          <p:txBody>
            <a:bodyPr vert="horz" wrap="square" lIns="0" tIns="16510" rIns="0" bIns="0" rtlCol="0">
              <a:spAutoFit/>
            </a:bodyPr>
            <a:lstStyle/>
            <a:p>
              <a:pPr marL="12700">
                <a:lnSpc>
                  <a:spcPct val="100000"/>
                </a:lnSpc>
                <a:spcBef>
                  <a:spcPts val="130"/>
                </a:spcBef>
              </a:pPr>
              <a:r>
                <a:rPr sz="950" spc="-50" dirty="0">
                  <a:solidFill>
                    <a:srgbClr val="231F20"/>
                  </a:solidFill>
                  <a:latin typeface="Lucida Sans"/>
                  <a:cs typeface="Lucida Sans"/>
                </a:rPr>
                <a:t>Hardco</a:t>
              </a:r>
              <a:r>
                <a:rPr sz="950" spc="-55" dirty="0">
                  <a:solidFill>
                    <a:srgbClr val="231F20"/>
                  </a:solidFill>
                  <a:latin typeface="Lucida Sans"/>
                  <a:cs typeface="Lucida Sans"/>
                </a:rPr>
                <a:t>r</a:t>
              </a:r>
              <a:r>
                <a:rPr sz="950" spc="-30" dirty="0">
                  <a:solidFill>
                    <a:srgbClr val="231F20"/>
                  </a:solidFill>
                  <a:latin typeface="Lucida Sans"/>
                  <a:cs typeface="Lucida Sans"/>
                </a:rPr>
                <a:t>e</a:t>
              </a:r>
              <a:endParaRPr sz="950" dirty="0">
                <a:latin typeface="Lucida Sans"/>
                <a:cs typeface="Lucida Sans"/>
              </a:endParaRPr>
            </a:p>
          </p:txBody>
        </p:sp>
        <p:sp>
          <p:nvSpPr>
            <p:cNvPr id="9" name="object 19">
              <a:extLst>
                <a:ext uri="{FF2B5EF4-FFF2-40B4-BE49-F238E27FC236}">
                  <a16:creationId xmlns:a16="http://schemas.microsoft.com/office/drawing/2014/main" id="{7FABAAB6-C927-408C-A48D-FFC907C1C65C}"/>
                </a:ext>
              </a:extLst>
            </p:cNvPr>
            <p:cNvSpPr txBox="1"/>
            <p:nvPr/>
          </p:nvSpPr>
          <p:spPr>
            <a:xfrm>
              <a:off x="3955594" y="3425568"/>
              <a:ext cx="613410" cy="302070"/>
            </a:xfrm>
            <a:prstGeom prst="rect">
              <a:avLst/>
            </a:prstGeom>
          </p:spPr>
          <p:txBody>
            <a:bodyPr vert="horz" wrap="square" lIns="0" tIns="11430" rIns="0" bIns="0" rtlCol="0">
              <a:spAutoFit/>
            </a:bodyPr>
            <a:lstStyle/>
            <a:p>
              <a:pPr marL="74930" marR="5080" indent="-62865">
                <a:lnSpc>
                  <a:spcPct val="103200"/>
                </a:lnSpc>
                <a:spcBef>
                  <a:spcPts val="90"/>
                </a:spcBef>
              </a:pPr>
              <a:r>
                <a:rPr sz="950" spc="-80" dirty="0">
                  <a:solidFill>
                    <a:srgbClr val="231F20"/>
                  </a:solidFill>
                  <a:latin typeface="Lucida Sans"/>
                  <a:cs typeface="Lucida Sans"/>
                </a:rPr>
                <a:t>F</a:t>
              </a:r>
              <a:r>
                <a:rPr sz="950" spc="-55" dirty="0">
                  <a:solidFill>
                    <a:srgbClr val="231F20"/>
                  </a:solidFill>
                  <a:latin typeface="Lucida Sans"/>
                  <a:cs typeface="Lucida Sans"/>
                </a:rPr>
                <a:t>oundation  </a:t>
              </a:r>
              <a:r>
                <a:rPr sz="950" spc="-40" dirty="0">
                  <a:solidFill>
                    <a:srgbClr val="231F20"/>
                  </a:solidFill>
                  <a:latin typeface="Lucida Sans"/>
                  <a:cs typeface="Lucida Sans"/>
                </a:rPr>
                <a:t>concrete</a:t>
              </a:r>
              <a:endParaRPr sz="950">
                <a:latin typeface="Lucida Sans"/>
                <a:cs typeface="Lucida Sans"/>
              </a:endParaRPr>
            </a:p>
          </p:txBody>
        </p:sp>
        <p:sp>
          <p:nvSpPr>
            <p:cNvPr id="11" name="object 20">
              <a:extLst>
                <a:ext uri="{FF2B5EF4-FFF2-40B4-BE49-F238E27FC236}">
                  <a16:creationId xmlns:a16="http://schemas.microsoft.com/office/drawing/2014/main" id="{6737B5ED-8477-417A-BBE0-44DE05B69319}"/>
                </a:ext>
              </a:extLst>
            </p:cNvPr>
            <p:cNvSpPr txBox="1"/>
            <p:nvPr/>
          </p:nvSpPr>
          <p:spPr>
            <a:xfrm>
              <a:off x="1204437" y="4387874"/>
              <a:ext cx="1983670" cy="320601"/>
            </a:xfrm>
            <a:prstGeom prst="rect">
              <a:avLst/>
            </a:prstGeom>
          </p:spPr>
          <p:txBody>
            <a:bodyPr vert="horz" wrap="square" lIns="0" tIns="12700" rIns="0" bIns="0" rtlCol="0">
              <a:spAutoFit/>
            </a:bodyPr>
            <a:lstStyle/>
            <a:p>
              <a:pPr marL="12700">
                <a:lnSpc>
                  <a:spcPct val="100000"/>
                </a:lnSpc>
                <a:spcBef>
                  <a:spcPts val="100"/>
                </a:spcBef>
              </a:pPr>
              <a:r>
                <a:rPr spc="-20" dirty="0">
                  <a:latin typeface="+mn-lt"/>
                  <a:cs typeface="Gill Sans MT"/>
                </a:rPr>
                <a:t>Raft</a:t>
              </a:r>
              <a:r>
                <a:rPr spc="35" dirty="0">
                  <a:latin typeface="+mn-lt"/>
                  <a:cs typeface="Gill Sans MT"/>
                </a:rPr>
                <a:t> </a:t>
              </a:r>
              <a:r>
                <a:rPr dirty="0">
                  <a:latin typeface="+mn-lt"/>
                  <a:cs typeface="Gill Sans MT"/>
                </a:rPr>
                <a:t>foundation</a:t>
              </a:r>
            </a:p>
          </p:txBody>
        </p:sp>
      </p:grpSp>
      <p:sp>
        <p:nvSpPr>
          <p:cNvPr id="21" name="object 20">
            <a:extLst>
              <a:ext uri="{FF2B5EF4-FFF2-40B4-BE49-F238E27FC236}">
                <a16:creationId xmlns:a16="http://schemas.microsoft.com/office/drawing/2014/main" id="{48F08AAE-EA47-4329-986E-695A925E10D3}"/>
              </a:ext>
            </a:extLst>
          </p:cNvPr>
          <p:cNvSpPr txBox="1"/>
          <p:nvPr/>
        </p:nvSpPr>
        <p:spPr>
          <a:xfrm>
            <a:off x="6256269" y="5369381"/>
            <a:ext cx="2001579" cy="628377"/>
          </a:xfrm>
          <a:prstGeom prst="rect">
            <a:avLst/>
          </a:prstGeom>
        </p:spPr>
        <p:txBody>
          <a:bodyPr vert="horz" wrap="square" lIns="0" tIns="12700" rIns="0" bIns="0" rtlCol="0">
            <a:spAutoFit/>
          </a:bodyPr>
          <a:lstStyle/>
          <a:p>
            <a:pPr marL="12700">
              <a:lnSpc>
                <a:spcPct val="100000"/>
              </a:lnSpc>
              <a:spcBef>
                <a:spcPts val="100"/>
              </a:spcBef>
            </a:pPr>
            <a:r>
              <a:rPr lang="en-US" spc="-20" dirty="0">
                <a:latin typeface="+mn-lt"/>
                <a:cs typeface="Gill Sans MT"/>
              </a:rPr>
              <a:t>A cylindrical pile foundation</a:t>
            </a:r>
            <a:endParaRPr dirty="0">
              <a:latin typeface="+mn-lt"/>
              <a:cs typeface="Gill Sans MT"/>
            </a:endParaRPr>
          </a:p>
        </p:txBody>
      </p:sp>
    </p:spTree>
    <p:extLst>
      <p:ext uri="{BB962C8B-B14F-4D97-AF65-F5344CB8AC3E}">
        <p14:creationId xmlns:p14="http://schemas.microsoft.com/office/powerpoint/2010/main" val="1556165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5E83F-68A5-4444-A329-11FD7D73C63B}"/>
              </a:ext>
            </a:extLst>
          </p:cNvPr>
          <p:cNvSpPr>
            <a:spLocks noGrp="1"/>
          </p:cNvSpPr>
          <p:nvPr>
            <p:ph type="title"/>
          </p:nvPr>
        </p:nvSpPr>
        <p:spPr/>
        <p:txBody>
          <a:bodyPr/>
          <a:lstStyle/>
          <a:p>
            <a:r>
              <a:rPr lang="en-US" dirty="0"/>
              <a:t>Examples of a typical domestic building's substructure </a:t>
            </a:r>
          </a:p>
        </p:txBody>
      </p:sp>
      <p:pic>
        <p:nvPicPr>
          <p:cNvPr id="8" name="Picture 7" descr="Chart&#10;&#10;Description automatically generated">
            <a:extLst>
              <a:ext uri="{FF2B5EF4-FFF2-40B4-BE49-F238E27FC236}">
                <a16:creationId xmlns:a16="http://schemas.microsoft.com/office/drawing/2014/main" id="{7BA57983-5A13-4064-AD21-C1E92DBEDED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1622" b="46666"/>
          <a:stretch/>
        </p:blipFill>
        <p:spPr>
          <a:xfrm>
            <a:off x="457200" y="2348880"/>
            <a:ext cx="4552210" cy="2735572"/>
          </a:xfrm>
          <a:prstGeom prst="rect">
            <a:avLst/>
          </a:prstGeom>
        </p:spPr>
      </p:pic>
      <p:pic>
        <p:nvPicPr>
          <p:cNvPr id="10" name="Picture 9" descr="Chart&#10;&#10;Description automatically generated">
            <a:extLst>
              <a:ext uri="{FF2B5EF4-FFF2-40B4-BE49-F238E27FC236}">
                <a16:creationId xmlns:a16="http://schemas.microsoft.com/office/drawing/2014/main" id="{B2F1AF10-B060-4570-9A0D-4AC02F3670C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28417" t="53334" b="8319"/>
          <a:stretch/>
        </p:blipFill>
        <p:spPr>
          <a:xfrm>
            <a:off x="5148065" y="3137641"/>
            <a:ext cx="3672408" cy="1958989"/>
          </a:xfrm>
          <a:prstGeom prst="rect">
            <a:avLst/>
          </a:prstGeom>
        </p:spPr>
      </p:pic>
    </p:spTree>
    <p:extLst>
      <p:ext uri="{BB962C8B-B14F-4D97-AF65-F5344CB8AC3E}">
        <p14:creationId xmlns:p14="http://schemas.microsoft.com/office/powerpoint/2010/main" val="3168032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CADF9-7CA2-B74D-8334-843233B1D0EB}"/>
              </a:ext>
            </a:extLst>
          </p:cNvPr>
          <p:cNvSpPr>
            <a:spLocks noGrp="1"/>
          </p:cNvSpPr>
          <p:nvPr>
            <p:ph type="title"/>
          </p:nvPr>
        </p:nvSpPr>
        <p:spPr/>
        <p:txBody>
          <a:bodyPr/>
          <a:lstStyle/>
          <a:p>
            <a:r>
              <a:rPr lang="en-US" dirty="0"/>
              <a:t>Parts of the superstructure</a:t>
            </a:r>
          </a:p>
        </p:txBody>
      </p:sp>
      <p:sp>
        <p:nvSpPr>
          <p:cNvPr id="3" name="Content Placeholder 2">
            <a:extLst>
              <a:ext uri="{FF2B5EF4-FFF2-40B4-BE49-F238E27FC236}">
                <a16:creationId xmlns:a16="http://schemas.microsoft.com/office/drawing/2014/main" id="{D0D3E718-E02A-BF4F-B4AE-DCB9C3DF67E9}"/>
              </a:ext>
            </a:extLst>
          </p:cNvPr>
          <p:cNvSpPr>
            <a:spLocks noGrp="1"/>
          </p:cNvSpPr>
          <p:nvPr>
            <p:ph sz="quarter" idx="10"/>
          </p:nvPr>
        </p:nvSpPr>
        <p:spPr>
          <a:xfrm>
            <a:off x="457200" y="1512000"/>
            <a:ext cx="7859216" cy="1917000"/>
          </a:xfrm>
        </p:spPr>
        <p:txBody>
          <a:bodyPr/>
          <a:lstStyle/>
          <a:p>
            <a:r>
              <a:rPr lang="en-US" dirty="0"/>
              <a:t>The superstructure is best described as any  part of the building above ground level that bears a live load. This includes:</a:t>
            </a:r>
          </a:p>
        </p:txBody>
      </p:sp>
      <p:sp>
        <p:nvSpPr>
          <p:cNvPr id="5" name="TextBox 4">
            <a:extLst>
              <a:ext uri="{FF2B5EF4-FFF2-40B4-BE49-F238E27FC236}">
                <a16:creationId xmlns:a16="http://schemas.microsoft.com/office/drawing/2014/main" id="{C80E7B4E-2183-3440-B4B4-71A6A9FDD7EE}"/>
              </a:ext>
            </a:extLst>
          </p:cNvPr>
          <p:cNvSpPr txBox="1"/>
          <p:nvPr/>
        </p:nvSpPr>
        <p:spPr>
          <a:xfrm>
            <a:off x="395536" y="2388314"/>
            <a:ext cx="3180184" cy="3477875"/>
          </a:xfrm>
          <a:prstGeom prst="rect">
            <a:avLst/>
          </a:prstGeom>
          <a:noFill/>
        </p:spPr>
        <p:txBody>
          <a:bodyPr wrap="square" rtlCol="0">
            <a:spAutoFit/>
          </a:bodyPr>
          <a:lstStyle/>
          <a:p>
            <a:r>
              <a:rPr lang="en-US" b="1" dirty="0"/>
              <a:t>External walls: </a:t>
            </a:r>
            <a:r>
              <a:rPr lang="en-US" dirty="0"/>
              <a:t>These are constructed using either  brick, block or stone outer leave with lintels and cills forming openings, an inner leave of brick, block or timber frame is secured using brick ties, the cavity between these is filled with insulation.</a:t>
            </a:r>
          </a:p>
          <a:p>
            <a:endParaRPr lang="en-US" dirty="0"/>
          </a:p>
        </p:txBody>
      </p:sp>
      <p:grpSp>
        <p:nvGrpSpPr>
          <p:cNvPr id="6" name="Group 5">
            <a:extLst>
              <a:ext uri="{FF2B5EF4-FFF2-40B4-BE49-F238E27FC236}">
                <a16:creationId xmlns:a16="http://schemas.microsoft.com/office/drawing/2014/main" id="{A2165A2D-3857-4816-9F68-726D9B3EACCE}"/>
              </a:ext>
            </a:extLst>
          </p:cNvPr>
          <p:cNvGrpSpPr/>
          <p:nvPr/>
        </p:nvGrpSpPr>
        <p:grpSpPr>
          <a:xfrm>
            <a:off x="4229539" y="2559350"/>
            <a:ext cx="4411340" cy="3113462"/>
            <a:chOff x="3138365" y="1093925"/>
            <a:chExt cx="3378395" cy="2384425"/>
          </a:xfrm>
        </p:grpSpPr>
        <p:grpSp>
          <p:nvGrpSpPr>
            <p:cNvPr id="8" name="object 8">
              <a:extLst>
                <a:ext uri="{FF2B5EF4-FFF2-40B4-BE49-F238E27FC236}">
                  <a16:creationId xmlns:a16="http://schemas.microsoft.com/office/drawing/2014/main" id="{680673C5-FBEC-4BD9-92E6-10851A89B122}"/>
                </a:ext>
              </a:extLst>
            </p:cNvPr>
            <p:cNvGrpSpPr/>
            <p:nvPr/>
          </p:nvGrpSpPr>
          <p:grpSpPr>
            <a:xfrm>
              <a:off x="3411684" y="1093925"/>
              <a:ext cx="2509520" cy="2384425"/>
              <a:chOff x="3411684" y="1093925"/>
              <a:chExt cx="2509520" cy="2384425"/>
            </a:xfrm>
          </p:grpSpPr>
          <p:sp>
            <p:nvSpPr>
              <p:cNvPr id="19" name="object 9">
                <a:extLst>
                  <a:ext uri="{FF2B5EF4-FFF2-40B4-BE49-F238E27FC236}">
                    <a16:creationId xmlns:a16="http://schemas.microsoft.com/office/drawing/2014/main" id="{DC57CA1E-1FF6-478B-8661-A0618517989F}"/>
                  </a:ext>
                </a:extLst>
              </p:cNvPr>
              <p:cNvSpPr/>
              <p:nvPr/>
            </p:nvSpPr>
            <p:spPr>
              <a:xfrm>
                <a:off x="3691947" y="2584597"/>
                <a:ext cx="693420" cy="541655"/>
              </a:xfrm>
              <a:custGeom>
                <a:avLst/>
                <a:gdLst/>
                <a:ahLst/>
                <a:cxnLst/>
                <a:rect l="l" t="t" r="r" b="b"/>
                <a:pathLst>
                  <a:path w="693420" h="541655">
                    <a:moveTo>
                      <a:pt x="693013" y="0"/>
                    </a:moveTo>
                    <a:lnTo>
                      <a:pt x="0" y="301294"/>
                    </a:lnTo>
                    <a:lnTo>
                      <a:pt x="0" y="541604"/>
                    </a:lnTo>
                    <a:lnTo>
                      <a:pt x="693013" y="240284"/>
                    </a:lnTo>
                    <a:lnTo>
                      <a:pt x="693013" y="0"/>
                    </a:lnTo>
                    <a:close/>
                  </a:path>
                </a:pathLst>
              </a:custGeom>
              <a:solidFill>
                <a:srgbClr val="AD8859"/>
              </a:solidFill>
            </p:spPr>
            <p:txBody>
              <a:bodyPr wrap="square" lIns="0" tIns="0" rIns="0" bIns="0" rtlCol="0"/>
              <a:lstStyle/>
              <a:p>
                <a:endParaRPr sz="1000"/>
              </a:p>
            </p:txBody>
          </p:sp>
          <p:sp>
            <p:nvSpPr>
              <p:cNvPr id="20" name="object 10">
                <a:extLst>
                  <a:ext uri="{FF2B5EF4-FFF2-40B4-BE49-F238E27FC236}">
                    <a16:creationId xmlns:a16="http://schemas.microsoft.com/office/drawing/2014/main" id="{9BD94693-6B50-4114-9F39-52CFE6D4552A}"/>
                  </a:ext>
                </a:extLst>
              </p:cNvPr>
              <p:cNvSpPr/>
              <p:nvPr/>
            </p:nvSpPr>
            <p:spPr>
              <a:xfrm>
                <a:off x="3691943" y="2584588"/>
                <a:ext cx="693420" cy="541655"/>
              </a:xfrm>
              <a:custGeom>
                <a:avLst/>
                <a:gdLst/>
                <a:ahLst/>
                <a:cxnLst/>
                <a:rect l="l" t="t" r="r" b="b"/>
                <a:pathLst>
                  <a:path w="693420" h="541655">
                    <a:moveTo>
                      <a:pt x="0" y="541604"/>
                    </a:moveTo>
                    <a:lnTo>
                      <a:pt x="693013" y="240296"/>
                    </a:lnTo>
                    <a:lnTo>
                      <a:pt x="693013" y="0"/>
                    </a:lnTo>
                    <a:lnTo>
                      <a:pt x="0" y="301307"/>
                    </a:lnTo>
                    <a:lnTo>
                      <a:pt x="0" y="541604"/>
                    </a:lnTo>
                    <a:close/>
                  </a:path>
                </a:pathLst>
              </a:custGeom>
              <a:ln w="5448">
                <a:solidFill>
                  <a:srgbClr val="1D1C20"/>
                </a:solidFill>
              </a:ln>
            </p:spPr>
            <p:txBody>
              <a:bodyPr wrap="square" lIns="0" tIns="0" rIns="0" bIns="0" rtlCol="0"/>
              <a:lstStyle/>
              <a:p>
                <a:endParaRPr sz="1000"/>
              </a:p>
            </p:txBody>
          </p:sp>
          <p:sp>
            <p:nvSpPr>
              <p:cNvPr id="21" name="object 11">
                <a:extLst>
                  <a:ext uri="{FF2B5EF4-FFF2-40B4-BE49-F238E27FC236}">
                    <a16:creationId xmlns:a16="http://schemas.microsoft.com/office/drawing/2014/main" id="{44349608-0D61-4C69-B17F-27783C3EED67}"/>
                  </a:ext>
                </a:extLst>
              </p:cNvPr>
              <p:cNvSpPr/>
              <p:nvPr/>
            </p:nvSpPr>
            <p:spPr>
              <a:xfrm>
                <a:off x="3576869" y="2544311"/>
                <a:ext cx="808355" cy="341630"/>
              </a:xfrm>
              <a:custGeom>
                <a:avLst/>
                <a:gdLst/>
                <a:ahLst/>
                <a:cxnLst/>
                <a:rect l="l" t="t" r="r" b="b"/>
                <a:pathLst>
                  <a:path w="808354" h="341630">
                    <a:moveTo>
                      <a:pt x="693813" y="0"/>
                    </a:moveTo>
                    <a:lnTo>
                      <a:pt x="0" y="301015"/>
                    </a:lnTo>
                    <a:lnTo>
                      <a:pt x="115074" y="341579"/>
                    </a:lnTo>
                    <a:lnTo>
                      <a:pt x="808088" y="40284"/>
                    </a:lnTo>
                    <a:lnTo>
                      <a:pt x="693813" y="0"/>
                    </a:lnTo>
                    <a:close/>
                  </a:path>
                </a:pathLst>
              </a:custGeom>
              <a:solidFill>
                <a:srgbClr val="D9B586"/>
              </a:solidFill>
            </p:spPr>
            <p:txBody>
              <a:bodyPr wrap="square" lIns="0" tIns="0" rIns="0" bIns="0" rtlCol="0"/>
              <a:lstStyle/>
              <a:p>
                <a:endParaRPr sz="1000"/>
              </a:p>
            </p:txBody>
          </p:sp>
          <p:sp>
            <p:nvSpPr>
              <p:cNvPr id="22" name="object 12">
                <a:extLst>
                  <a:ext uri="{FF2B5EF4-FFF2-40B4-BE49-F238E27FC236}">
                    <a16:creationId xmlns:a16="http://schemas.microsoft.com/office/drawing/2014/main" id="{0CB441CB-070D-48AE-BA3D-D055A7DDC637}"/>
                  </a:ext>
                </a:extLst>
              </p:cNvPr>
              <p:cNvSpPr/>
              <p:nvPr/>
            </p:nvSpPr>
            <p:spPr>
              <a:xfrm>
                <a:off x="3576868" y="2544311"/>
                <a:ext cx="808355" cy="341630"/>
              </a:xfrm>
              <a:custGeom>
                <a:avLst/>
                <a:gdLst/>
                <a:ahLst/>
                <a:cxnLst/>
                <a:rect l="l" t="t" r="r" b="b"/>
                <a:pathLst>
                  <a:path w="808354" h="341630">
                    <a:moveTo>
                      <a:pt x="115074" y="341579"/>
                    </a:moveTo>
                    <a:lnTo>
                      <a:pt x="808088" y="40284"/>
                    </a:lnTo>
                    <a:lnTo>
                      <a:pt x="693813" y="0"/>
                    </a:lnTo>
                    <a:lnTo>
                      <a:pt x="0" y="301015"/>
                    </a:lnTo>
                    <a:lnTo>
                      <a:pt x="115074" y="341579"/>
                    </a:lnTo>
                    <a:close/>
                  </a:path>
                </a:pathLst>
              </a:custGeom>
              <a:ln w="5448">
                <a:solidFill>
                  <a:srgbClr val="1D1C20"/>
                </a:solidFill>
              </a:ln>
            </p:spPr>
            <p:txBody>
              <a:bodyPr wrap="square" lIns="0" tIns="0" rIns="0" bIns="0" rtlCol="0"/>
              <a:lstStyle/>
              <a:p>
                <a:endParaRPr sz="1000"/>
              </a:p>
            </p:txBody>
          </p:sp>
          <p:sp>
            <p:nvSpPr>
              <p:cNvPr id="23" name="object 13">
                <a:extLst>
                  <a:ext uri="{FF2B5EF4-FFF2-40B4-BE49-F238E27FC236}">
                    <a16:creationId xmlns:a16="http://schemas.microsoft.com/office/drawing/2014/main" id="{236323CD-2E82-40E3-A9E9-9CD89A1C10A2}"/>
                  </a:ext>
                </a:extLst>
              </p:cNvPr>
              <p:cNvSpPr/>
              <p:nvPr/>
            </p:nvSpPr>
            <p:spPr>
              <a:xfrm>
                <a:off x="3576915" y="2845344"/>
                <a:ext cx="115570" cy="281305"/>
              </a:xfrm>
              <a:custGeom>
                <a:avLst/>
                <a:gdLst/>
                <a:ahLst/>
                <a:cxnLst/>
                <a:rect l="l" t="t" r="r" b="b"/>
                <a:pathLst>
                  <a:path w="115570" h="281305">
                    <a:moveTo>
                      <a:pt x="0" y="0"/>
                    </a:moveTo>
                    <a:lnTo>
                      <a:pt x="0" y="240309"/>
                    </a:lnTo>
                    <a:lnTo>
                      <a:pt x="115036" y="280847"/>
                    </a:lnTo>
                    <a:lnTo>
                      <a:pt x="115036" y="40551"/>
                    </a:lnTo>
                    <a:lnTo>
                      <a:pt x="0" y="0"/>
                    </a:lnTo>
                    <a:close/>
                  </a:path>
                </a:pathLst>
              </a:custGeom>
              <a:solidFill>
                <a:srgbClr val="D9B586"/>
              </a:solidFill>
            </p:spPr>
            <p:txBody>
              <a:bodyPr wrap="square" lIns="0" tIns="0" rIns="0" bIns="0" rtlCol="0"/>
              <a:lstStyle/>
              <a:p>
                <a:endParaRPr sz="1000"/>
              </a:p>
            </p:txBody>
          </p:sp>
          <p:sp>
            <p:nvSpPr>
              <p:cNvPr id="24" name="object 14">
                <a:extLst>
                  <a:ext uri="{FF2B5EF4-FFF2-40B4-BE49-F238E27FC236}">
                    <a16:creationId xmlns:a16="http://schemas.microsoft.com/office/drawing/2014/main" id="{E552F614-A489-4D68-9601-F78D0AB83C54}"/>
                  </a:ext>
                </a:extLst>
              </p:cNvPr>
              <p:cNvSpPr/>
              <p:nvPr/>
            </p:nvSpPr>
            <p:spPr>
              <a:xfrm>
                <a:off x="3576918" y="2845358"/>
                <a:ext cx="115570" cy="281305"/>
              </a:xfrm>
              <a:custGeom>
                <a:avLst/>
                <a:gdLst/>
                <a:ahLst/>
                <a:cxnLst/>
                <a:rect l="l" t="t" r="r" b="b"/>
                <a:pathLst>
                  <a:path w="115570" h="281305">
                    <a:moveTo>
                      <a:pt x="0" y="240296"/>
                    </a:moveTo>
                    <a:lnTo>
                      <a:pt x="115023" y="280835"/>
                    </a:lnTo>
                    <a:lnTo>
                      <a:pt x="115023" y="40525"/>
                    </a:lnTo>
                    <a:lnTo>
                      <a:pt x="0" y="0"/>
                    </a:lnTo>
                    <a:lnTo>
                      <a:pt x="0" y="240296"/>
                    </a:lnTo>
                    <a:close/>
                  </a:path>
                </a:pathLst>
              </a:custGeom>
              <a:ln w="5448">
                <a:solidFill>
                  <a:srgbClr val="1D1C20"/>
                </a:solidFill>
              </a:ln>
            </p:spPr>
            <p:txBody>
              <a:bodyPr wrap="square" lIns="0" tIns="0" rIns="0" bIns="0" rtlCol="0"/>
              <a:lstStyle/>
              <a:p>
                <a:endParaRPr sz="1000"/>
              </a:p>
            </p:txBody>
          </p:sp>
          <p:sp>
            <p:nvSpPr>
              <p:cNvPr id="25" name="object 15">
                <a:extLst>
                  <a:ext uri="{FF2B5EF4-FFF2-40B4-BE49-F238E27FC236}">
                    <a16:creationId xmlns:a16="http://schemas.microsoft.com/office/drawing/2014/main" id="{5E63AC46-6D77-4A1D-AF5C-D0F1CF18D15B}"/>
                  </a:ext>
                </a:extLst>
              </p:cNvPr>
              <p:cNvSpPr/>
              <p:nvPr/>
            </p:nvSpPr>
            <p:spPr>
              <a:xfrm>
                <a:off x="4877420" y="2358307"/>
                <a:ext cx="713740" cy="688975"/>
              </a:xfrm>
              <a:custGeom>
                <a:avLst/>
                <a:gdLst/>
                <a:ahLst/>
                <a:cxnLst/>
                <a:rect l="l" t="t" r="r" b="b"/>
                <a:pathLst>
                  <a:path w="713739" h="688975">
                    <a:moveTo>
                      <a:pt x="713613" y="0"/>
                    </a:moveTo>
                    <a:lnTo>
                      <a:pt x="0" y="297395"/>
                    </a:lnTo>
                    <a:lnTo>
                      <a:pt x="0" y="688467"/>
                    </a:lnTo>
                    <a:lnTo>
                      <a:pt x="713613" y="391083"/>
                    </a:lnTo>
                    <a:lnTo>
                      <a:pt x="713613" y="0"/>
                    </a:lnTo>
                    <a:close/>
                  </a:path>
                </a:pathLst>
              </a:custGeom>
              <a:solidFill>
                <a:srgbClr val="9296A1"/>
              </a:solidFill>
            </p:spPr>
            <p:txBody>
              <a:bodyPr wrap="square" lIns="0" tIns="0" rIns="0" bIns="0" rtlCol="0"/>
              <a:lstStyle/>
              <a:p>
                <a:endParaRPr sz="1000"/>
              </a:p>
            </p:txBody>
          </p:sp>
          <p:sp>
            <p:nvSpPr>
              <p:cNvPr id="26" name="object 16">
                <a:extLst>
                  <a:ext uri="{FF2B5EF4-FFF2-40B4-BE49-F238E27FC236}">
                    <a16:creationId xmlns:a16="http://schemas.microsoft.com/office/drawing/2014/main" id="{6B23EA55-4DA4-409C-AD94-B4335248D714}"/>
                  </a:ext>
                </a:extLst>
              </p:cNvPr>
              <p:cNvSpPr/>
              <p:nvPr/>
            </p:nvSpPr>
            <p:spPr>
              <a:xfrm>
                <a:off x="4690117" y="2292774"/>
                <a:ext cx="901065" cy="363220"/>
              </a:xfrm>
              <a:custGeom>
                <a:avLst/>
                <a:gdLst/>
                <a:ahLst/>
                <a:cxnLst/>
                <a:rect l="l" t="t" r="r" b="b"/>
                <a:pathLst>
                  <a:path w="901064" h="363219">
                    <a:moveTo>
                      <a:pt x="714921" y="0"/>
                    </a:moveTo>
                    <a:lnTo>
                      <a:pt x="0" y="296875"/>
                    </a:lnTo>
                    <a:lnTo>
                      <a:pt x="187299" y="362927"/>
                    </a:lnTo>
                    <a:lnTo>
                      <a:pt x="900912" y="65531"/>
                    </a:lnTo>
                    <a:lnTo>
                      <a:pt x="714921" y="0"/>
                    </a:lnTo>
                    <a:close/>
                  </a:path>
                </a:pathLst>
              </a:custGeom>
              <a:solidFill>
                <a:srgbClr val="C4C7CD"/>
              </a:solidFill>
            </p:spPr>
            <p:txBody>
              <a:bodyPr wrap="square" lIns="0" tIns="0" rIns="0" bIns="0" rtlCol="0"/>
              <a:lstStyle/>
              <a:p>
                <a:endParaRPr sz="1000"/>
              </a:p>
            </p:txBody>
          </p:sp>
          <p:sp>
            <p:nvSpPr>
              <p:cNvPr id="27" name="object 17">
                <a:extLst>
                  <a:ext uri="{FF2B5EF4-FFF2-40B4-BE49-F238E27FC236}">
                    <a16:creationId xmlns:a16="http://schemas.microsoft.com/office/drawing/2014/main" id="{3442BF9D-E937-4B29-8BE7-F7A7F46D9FE6}"/>
                  </a:ext>
                </a:extLst>
              </p:cNvPr>
              <p:cNvSpPr/>
              <p:nvPr/>
            </p:nvSpPr>
            <p:spPr>
              <a:xfrm>
                <a:off x="4690209" y="2589698"/>
                <a:ext cx="187325" cy="457200"/>
              </a:xfrm>
              <a:custGeom>
                <a:avLst/>
                <a:gdLst/>
                <a:ahLst/>
                <a:cxnLst/>
                <a:rect l="l" t="t" r="r" b="b"/>
                <a:pathLst>
                  <a:path w="187325" h="457200">
                    <a:moveTo>
                      <a:pt x="0" y="0"/>
                    </a:moveTo>
                    <a:lnTo>
                      <a:pt x="0" y="391096"/>
                    </a:lnTo>
                    <a:lnTo>
                      <a:pt x="187210" y="457085"/>
                    </a:lnTo>
                    <a:lnTo>
                      <a:pt x="187210" y="66001"/>
                    </a:lnTo>
                    <a:lnTo>
                      <a:pt x="0" y="0"/>
                    </a:lnTo>
                    <a:close/>
                  </a:path>
                </a:pathLst>
              </a:custGeom>
              <a:solidFill>
                <a:srgbClr val="B2B5BD"/>
              </a:solidFill>
            </p:spPr>
            <p:txBody>
              <a:bodyPr wrap="square" lIns="0" tIns="0" rIns="0" bIns="0" rtlCol="0"/>
              <a:lstStyle/>
              <a:p>
                <a:endParaRPr sz="1000"/>
              </a:p>
            </p:txBody>
          </p:sp>
          <p:sp>
            <p:nvSpPr>
              <p:cNvPr id="28" name="object 18">
                <a:extLst>
                  <a:ext uri="{FF2B5EF4-FFF2-40B4-BE49-F238E27FC236}">
                    <a16:creationId xmlns:a16="http://schemas.microsoft.com/office/drawing/2014/main" id="{E8EA877A-80F5-44F4-AB11-382E241D0C67}"/>
                  </a:ext>
                </a:extLst>
              </p:cNvPr>
              <p:cNvSpPr/>
              <p:nvPr/>
            </p:nvSpPr>
            <p:spPr>
              <a:xfrm>
                <a:off x="4163800" y="2655705"/>
                <a:ext cx="713740" cy="688975"/>
              </a:xfrm>
              <a:custGeom>
                <a:avLst/>
                <a:gdLst/>
                <a:ahLst/>
                <a:cxnLst/>
                <a:rect l="l" t="t" r="r" b="b"/>
                <a:pathLst>
                  <a:path w="713739" h="688975">
                    <a:moveTo>
                      <a:pt x="713625" y="0"/>
                    </a:moveTo>
                    <a:lnTo>
                      <a:pt x="0" y="297383"/>
                    </a:lnTo>
                    <a:lnTo>
                      <a:pt x="0" y="688467"/>
                    </a:lnTo>
                    <a:lnTo>
                      <a:pt x="713625" y="391071"/>
                    </a:lnTo>
                    <a:lnTo>
                      <a:pt x="713625" y="0"/>
                    </a:lnTo>
                    <a:close/>
                  </a:path>
                </a:pathLst>
              </a:custGeom>
              <a:solidFill>
                <a:srgbClr val="9296A1"/>
              </a:solidFill>
            </p:spPr>
            <p:txBody>
              <a:bodyPr wrap="square" lIns="0" tIns="0" rIns="0" bIns="0" rtlCol="0"/>
              <a:lstStyle/>
              <a:p>
                <a:endParaRPr sz="1000"/>
              </a:p>
            </p:txBody>
          </p:sp>
          <p:sp>
            <p:nvSpPr>
              <p:cNvPr id="29" name="object 19">
                <a:extLst>
                  <a:ext uri="{FF2B5EF4-FFF2-40B4-BE49-F238E27FC236}">
                    <a16:creationId xmlns:a16="http://schemas.microsoft.com/office/drawing/2014/main" id="{BFDD1727-F610-4C78-8E7F-353345EFEE4A}"/>
                  </a:ext>
                </a:extLst>
              </p:cNvPr>
              <p:cNvSpPr/>
              <p:nvPr/>
            </p:nvSpPr>
            <p:spPr>
              <a:xfrm>
                <a:off x="3976508" y="2590158"/>
                <a:ext cx="901065" cy="363220"/>
              </a:xfrm>
              <a:custGeom>
                <a:avLst/>
                <a:gdLst/>
                <a:ahLst/>
                <a:cxnLst/>
                <a:rect l="l" t="t" r="r" b="b"/>
                <a:pathLst>
                  <a:path w="901064" h="363219">
                    <a:moveTo>
                      <a:pt x="714921" y="0"/>
                    </a:moveTo>
                    <a:lnTo>
                      <a:pt x="0" y="296887"/>
                    </a:lnTo>
                    <a:lnTo>
                      <a:pt x="187286" y="362927"/>
                    </a:lnTo>
                    <a:lnTo>
                      <a:pt x="900912" y="65544"/>
                    </a:lnTo>
                    <a:lnTo>
                      <a:pt x="714921" y="0"/>
                    </a:lnTo>
                    <a:close/>
                  </a:path>
                </a:pathLst>
              </a:custGeom>
              <a:solidFill>
                <a:srgbClr val="C4C7CD"/>
              </a:solidFill>
            </p:spPr>
            <p:txBody>
              <a:bodyPr wrap="square" lIns="0" tIns="0" rIns="0" bIns="0" rtlCol="0"/>
              <a:lstStyle/>
              <a:p>
                <a:endParaRPr sz="1000"/>
              </a:p>
            </p:txBody>
          </p:sp>
          <p:sp>
            <p:nvSpPr>
              <p:cNvPr id="30" name="object 20">
                <a:extLst>
                  <a:ext uri="{FF2B5EF4-FFF2-40B4-BE49-F238E27FC236}">
                    <a16:creationId xmlns:a16="http://schemas.microsoft.com/office/drawing/2014/main" id="{522C1BF3-5BD5-4F66-AD9E-5E5DB2DFAAE3}"/>
                  </a:ext>
                </a:extLst>
              </p:cNvPr>
              <p:cNvSpPr/>
              <p:nvPr/>
            </p:nvSpPr>
            <p:spPr>
              <a:xfrm>
                <a:off x="3976599" y="2887095"/>
                <a:ext cx="187325" cy="457200"/>
              </a:xfrm>
              <a:custGeom>
                <a:avLst/>
                <a:gdLst/>
                <a:ahLst/>
                <a:cxnLst/>
                <a:rect l="l" t="t" r="r" b="b"/>
                <a:pathLst>
                  <a:path w="187325" h="457200">
                    <a:moveTo>
                      <a:pt x="0" y="0"/>
                    </a:moveTo>
                    <a:lnTo>
                      <a:pt x="0" y="391096"/>
                    </a:lnTo>
                    <a:lnTo>
                      <a:pt x="187198" y="457085"/>
                    </a:lnTo>
                    <a:lnTo>
                      <a:pt x="187198" y="65989"/>
                    </a:lnTo>
                    <a:lnTo>
                      <a:pt x="0" y="0"/>
                    </a:lnTo>
                    <a:close/>
                  </a:path>
                </a:pathLst>
              </a:custGeom>
              <a:solidFill>
                <a:srgbClr val="B2B5BD"/>
              </a:solidFill>
            </p:spPr>
            <p:txBody>
              <a:bodyPr wrap="square" lIns="0" tIns="0" rIns="0" bIns="0" rtlCol="0"/>
              <a:lstStyle/>
              <a:p>
                <a:endParaRPr sz="1000"/>
              </a:p>
            </p:txBody>
          </p:sp>
          <p:sp>
            <p:nvSpPr>
              <p:cNvPr id="31" name="object 21">
                <a:extLst>
                  <a:ext uri="{FF2B5EF4-FFF2-40B4-BE49-F238E27FC236}">
                    <a16:creationId xmlns:a16="http://schemas.microsoft.com/office/drawing/2014/main" id="{A4A41EE3-4C45-4FF4-A5C7-D99C150C3380}"/>
                  </a:ext>
                </a:extLst>
              </p:cNvPr>
              <p:cNvSpPr/>
              <p:nvPr/>
            </p:nvSpPr>
            <p:spPr>
              <a:xfrm>
                <a:off x="5237774" y="1830486"/>
                <a:ext cx="677545" cy="673735"/>
              </a:xfrm>
              <a:custGeom>
                <a:avLst/>
                <a:gdLst/>
                <a:ahLst/>
                <a:cxnLst/>
                <a:rect l="l" t="t" r="r" b="b"/>
                <a:pathLst>
                  <a:path w="677545" h="673735">
                    <a:moveTo>
                      <a:pt x="677316" y="0"/>
                    </a:moveTo>
                    <a:lnTo>
                      <a:pt x="0" y="282257"/>
                    </a:lnTo>
                    <a:lnTo>
                      <a:pt x="0" y="673341"/>
                    </a:lnTo>
                    <a:lnTo>
                      <a:pt x="677316" y="391058"/>
                    </a:lnTo>
                    <a:lnTo>
                      <a:pt x="677316" y="0"/>
                    </a:lnTo>
                    <a:close/>
                  </a:path>
                </a:pathLst>
              </a:custGeom>
              <a:solidFill>
                <a:srgbClr val="9296A1"/>
              </a:solidFill>
            </p:spPr>
            <p:txBody>
              <a:bodyPr wrap="square" lIns="0" tIns="0" rIns="0" bIns="0" rtlCol="0"/>
              <a:lstStyle/>
              <a:p>
                <a:endParaRPr sz="1000"/>
              </a:p>
            </p:txBody>
          </p:sp>
          <p:sp>
            <p:nvSpPr>
              <p:cNvPr id="32" name="object 22">
                <a:extLst>
                  <a:ext uri="{FF2B5EF4-FFF2-40B4-BE49-F238E27FC236}">
                    <a16:creationId xmlns:a16="http://schemas.microsoft.com/office/drawing/2014/main" id="{5D7130F1-E111-441C-BD2E-A39137E9D887}"/>
                  </a:ext>
                </a:extLst>
              </p:cNvPr>
              <p:cNvSpPr/>
              <p:nvPr/>
            </p:nvSpPr>
            <p:spPr>
              <a:xfrm>
                <a:off x="5050471" y="1749813"/>
                <a:ext cx="864869" cy="363220"/>
              </a:xfrm>
              <a:custGeom>
                <a:avLst/>
                <a:gdLst/>
                <a:ahLst/>
                <a:cxnLst/>
                <a:rect l="l" t="t" r="r" b="b"/>
                <a:pathLst>
                  <a:path w="864870" h="363219">
                    <a:moveTo>
                      <a:pt x="714933" y="0"/>
                    </a:moveTo>
                    <a:lnTo>
                      <a:pt x="0" y="296887"/>
                    </a:lnTo>
                    <a:lnTo>
                      <a:pt x="187299" y="362927"/>
                    </a:lnTo>
                    <a:lnTo>
                      <a:pt x="864628" y="80670"/>
                    </a:lnTo>
                    <a:lnTo>
                      <a:pt x="864628" y="52755"/>
                    </a:lnTo>
                    <a:lnTo>
                      <a:pt x="714933" y="0"/>
                    </a:lnTo>
                    <a:close/>
                  </a:path>
                </a:pathLst>
              </a:custGeom>
              <a:solidFill>
                <a:srgbClr val="C4C7CD"/>
              </a:solidFill>
            </p:spPr>
            <p:txBody>
              <a:bodyPr wrap="square" lIns="0" tIns="0" rIns="0" bIns="0" rtlCol="0"/>
              <a:lstStyle/>
              <a:p>
                <a:endParaRPr sz="1000"/>
              </a:p>
            </p:txBody>
          </p:sp>
          <p:sp>
            <p:nvSpPr>
              <p:cNvPr id="33" name="object 23">
                <a:extLst>
                  <a:ext uri="{FF2B5EF4-FFF2-40B4-BE49-F238E27FC236}">
                    <a16:creationId xmlns:a16="http://schemas.microsoft.com/office/drawing/2014/main" id="{FD4714CF-1F97-4B15-9FE2-62F3998E7C81}"/>
                  </a:ext>
                </a:extLst>
              </p:cNvPr>
              <p:cNvSpPr/>
              <p:nvPr/>
            </p:nvSpPr>
            <p:spPr>
              <a:xfrm>
                <a:off x="5050562" y="2046752"/>
                <a:ext cx="187325" cy="457200"/>
              </a:xfrm>
              <a:custGeom>
                <a:avLst/>
                <a:gdLst/>
                <a:ahLst/>
                <a:cxnLst/>
                <a:rect l="l" t="t" r="r" b="b"/>
                <a:pathLst>
                  <a:path w="187325" h="457200">
                    <a:moveTo>
                      <a:pt x="0" y="0"/>
                    </a:moveTo>
                    <a:lnTo>
                      <a:pt x="0" y="391083"/>
                    </a:lnTo>
                    <a:lnTo>
                      <a:pt x="187210" y="457072"/>
                    </a:lnTo>
                    <a:lnTo>
                      <a:pt x="187210" y="65989"/>
                    </a:lnTo>
                    <a:lnTo>
                      <a:pt x="0" y="0"/>
                    </a:lnTo>
                    <a:close/>
                  </a:path>
                </a:pathLst>
              </a:custGeom>
              <a:solidFill>
                <a:srgbClr val="B2B5BD"/>
              </a:solidFill>
            </p:spPr>
            <p:txBody>
              <a:bodyPr wrap="square" lIns="0" tIns="0" rIns="0" bIns="0" rtlCol="0"/>
              <a:lstStyle/>
              <a:p>
                <a:endParaRPr sz="1000"/>
              </a:p>
            </p:txBody>
          </p:sp>
          <p:sp>
            <p:nvSpPr>
              <p:cNvPr id="34" name="object 24">
                <a:extLst>
                  <a:ext uri="{FF2B5EF4-FFF2-40B4-BE49-F238E27FC236}">
                    <a16:creationId xmlns:a16="http://schemas.microsoft.com/office/drawing/2014/main" id="{C6D4697D-377F-44EE-894D-BEDE99305C7D}"/>
                  </a:ext>
                </a:extLst>
              </p:cNvPr>
              <p:cNvSpPr/>
              <p:nvPr/>
            </p:nvSpPr>
            <p:spPr>
              <a:xfrm>
                <a:off x="4524153" y="2112745"/>
                <a:ext cx="713740" cy="688975"/>
              </a:xfrm>
              <a:custGeom>
                <a:avLst/>
                <a:gdLst/>
                <a:ahLst/>
                <a:cxnLst/>
                <a:rect l="l" t="t" r="r" b="b"/>
                <a:pathLst>
                  <a:path w="713739" h="688975">
                    <a:moveTo>
                      <a:pt x="713625" y="0"/>
                    </a:moveTo>
                    <a:lnTo>
                      <a:pt x="0" y="297395"/>
                    </a:lnTo>
                    <a:lnTo>
                      <a:pt x="0" y="688479"/>
                    </a:lnTo>
                    <a:lnTo>
                      <a:pt x="713625" y="391071"/>
                    </a:lnTo>
                    <a:lnTo>
                      <a:pt x="713625" y="0"/>
                    </a:lnTo>
                    <a:close/>
                  </a:path>
                </a:pathLst>
              </a:custGeom>
              <a:solidFill>
                <a:srgbClr val="9296A1"/>
              </a:solidFill>
            </p:spPr>
            <p:txBody>
              <a:bodyPr wrap="square" lIns="0" tIns="0" rIns="0" bIns="0" rtlCol="0"/>
              <a:lstStyle/>
              <a:p>
                <a:endParaRPr sz="1000"/>
              </a:p>
            </p:txBody>
          </p:sp>
          <p:sp>
            <p:nvSpPr>
              <p:cNvPr id="35" name="object 25">
                <a:extLst>
                  <a:ext uri="{FF2B5EF4-FFF2-40B4-BE49-F238E27FC236}">
                    <a16:creationId xmlns:a16="http://schemas.microsoft.com/office/drawing/2014/main" id="{F0900737-FE5E-4AF5-98DF-6D0BD55B7F25}"/>
                  </a:ext>
                </a:extLst>
              </p:cNvPr>
              <p:cNvSpPr/>
              <p:nvPr/>
            </p:nvSpPr>
            <p:spPr>
              <a:xfrm>
                <a:off x="4336873" y="2047211"/>
                <a:ext cx="901065" cy="363220"/>
              </a:xfrm>
              <a:custGeom>
                <a:avLst/>
                <a:gdLst/>
                <a:ahLst/>
                <a:cxnLst/>
                <a:rect l="l" t="t" r="r" b="b"/>
                <a:pathLst>
                  <a:path w="901064" h="363219">
                    <a:moveTo>
                      <a:pt x="714921" y="0"/>
                    </a:moveTo>
                    <a:lnTo>
                      <a:pt x="0" y="296875"/>
                    </a:lnTo>
                    <a:lnTo>
                      <a:pt x="187286" y="362927"/>
                    </a:lnTo>
                    <a:lnTo>
                      <a:pt x="900899" y="65531"/>
                    </a:lnTo>
                    <a:lnTo>
                      <a:pt x="714921" y="0"/>
                    </a:lnTo>
                    <a:close/>
                  </a:path>
                </a:pathLst>
              </a:custGeom>
              <a:solidFill>
                <a:srgbClr val="C4C7CD"/>
              </a:solidFill>
            </p:spPr>
            <p:txBody>
              <a:bodyPr wrap="square" lIns="0" tIns="0" rIns="0" bIns="0" rtlCol="0"/>
              <a:lstStyle/>
              <a:p>
                <a:endParaRPr sz="1000"/>
              </a:p>
            </p:txBody>
          </p:sp>
          <p:sp>
            <p:nvSpPr>
              <p:cNvPr id="36" name="object 26">
                <a:extLst>
                  <a:ext uri="{FF2B5EF4-FFF2-40B4-BE49-F238E27FC236}">
                    <a16:creationId xmlns:a16="http://schemas.microsoft.com/office/drawing/2014/main" id="{A351CFFF-B0B5-416B-A18C-D417E254447F}"/>
                  </a:ext>
                </a:extLst>
              </p:cNvPr>
              <p:cNvSpPr/>
              <p:nvPr/>
            </p:nvSpPr>
            <p:spPr>
              <a:xfrm>
                <a:off x="4336964" y="2344137"/>
                <a:ext cx="187325" cy="457200"/>
              </a:xfrm>
              <a:custGeom>
                <a:avLst/>
                <a:gdLst/>
                <a:ahLst/>
                <a:cxnLst/>
                <a:rect l="l" t="t" r="r" b="b"/>
                <a:pathLst>
                  <a:path w="187325" h="457200">
                    <a:moveTo>
                      <a:pt x="0" y="0"/>
                    </a:moveTo>
                    <a:lnTo>
                      <a:pt x="0" y="391083"/>
                    </a:lnTo>
                    <a:lnTo>
                      <a:pt x="187185" y="457085"/>
                    </a:lnTo>
                    <a:lnTo>
                      <a:pt x="187185" y="66001"/>
                    </a:lnTo>
                    <a:lnTo>
                      <a:pt x="0" y="0"/>
                    </a:lnTo>
                    <a:close/>
                  </a:path>
                </a:pathLst>
              </a:custGeom>
              <a:solidFill>
                <a:srgbClr val="B2B5BD"/>
              </a:solidFill>
            </p:spPr>
            <p:txBody>
              <a:bodyPr wrap="square" lIns="0" tIns="0" rIns="0" bIns="0" rtlCol="0"/>
              <a:lstStyle/>
              <a:p>
                <a:endParaRPr sz="1000"/>
              </a:p>
            </p:txBody>
          </p:sp>
          <p:sp>
            <p:nvSpPr>
              <p:cNvPr id="37" name="object 27">
                <a:extLst>
                  <a:ext uri="{FF2B5EF4-FFF2-40B4-BE49-F238E27FC236}">
                    <a16:creationId xmlns:a16="http://schemas.microsoft.com/office/drawing/2014/main" id="{086CC51F-BE63-4CC7-8CA7-2AF87BFD800C}"/>
                  </a:ext>
                </a:extLst>
              </p:cNvPr>
              <p:cNvSpPr/>
              <p:nvPr/>
            </p:nvSpPr>
            <p:spPr>
              <a:xfrm>
                <a:off x="4163800" y="2410143"/>
                <a:ext cx="360680" cy="543560"/>
              </a:xfrm>
              <a:custGeom>
                <a:avLst/>
                <a:gdLst/>
                <a:ahLst/>
                <a:cxnLst/>
                <a:rect l="l" t="t" r="r" b="b"/>
                <a:pathLst>
                  <a:path w="360679" h="543560">
                    <a:moveTo>
                      <a:pt x="360349" y="0"/>
                    </a:moveTo>
                    <a:lnTo>
                      <a:pt x="0" y="151879"/>
                    </a:lnTo>
                    <a:lnTo>
                      <a:pt x="0" y="542950"/>
                    </a:lnTo>
                    <a:lnTo>
                      <a:pt x="360349" y="391071"/>
                    </a:lnTo>
                    <a:lnTo>
                      <a:pt x="360349" y="0"/>
                    </a:lnTo>
                    <a:close/>
                  </a:path>
                </a:pathLst>
              </a:custGeom>
              <a:solidFill>
                <a:srgbClr val="9296A1"/>
              </a:solidFill>
            </p:spPr>
            <p:txBody>
              <a:bodyPr wrap="square" lIns="0" tIns="0" rIns="0" bIns="0" rtlCol="0"/>
              <a:lstStyle/>
              <a:p>
                <a:endParaRPr sz="1000"/>
              </a:p>
            </p:txBody>
          </p:sp>
          <p:sp>
            <p:nvSpPr>
              <p:cNvPr id="38" name="object 28">
                <a:extLst>
                  <a:ext uri="{FF2B5EF4-FFF2-40B4-BE49-F238E27FC236}">
                    <a16:creationId xmlns:a16="http://schemas.microsoft.com/office/drawing/2014/main" id="{5F22671F-4C15-41BD-BAAC-D2895CDEDA47}"/>
                  </a:ext>
                </a:extLst>
              </p:cNvPr>
              <p:cNvSpPr/>
              <p:nvPr/>
            </p:nvSpPr>
            <p:spPr>
              <a:xfrm>
                <a:off x="3976508" y="2344597"/>
                <a:ext cx="548005" cy="217804"/>
              </a:xfrm>
              <a:custGeom>
                <a:avLst/>
                <a:gdLst/>
                <a:ahLst/>
                <a:cxnLst/>
                <a:rect l="l" t="t" r="r" b="b"/>
                <a:pathLst>
                  <a:path w="548004" h="217805">
                    <a:moveTo>
                      <a:pt x="361683" y="0"/>
                    </a:moveTo>
                    <a:lnTo>
                      <a:pt x="0" y="151371"/>
                    </a:lnTo>
                    <a:lnTo>
                      <a:pt x="187286" y="217423"/>
                    </a:lnTo>
                    <a:lnTo>
                      <a:pt x="547649" y="65544"/>
                    </a:lnTo>
                    <a:lnTo>
                      <a:pt x="361683" y="0"/>
                    </a:lnTo>
                    <a:close/>
                  </a:path>
                </a:pathLst>
              </a:custGeom>
              <a:solidFill>
                <a:srgbClr val="C4C7CD"/>
              </a:solidFill>
            </p:spPr>
            <p:txBody>
              <a:bodyPr wrap="square" lIns="0" tIns="0" rIns="0" bIns="0" rtlCol="0"/>
              <a:lstStyle/>
              <a:p>
                <a:endParaRPr sz="1000"/>
              </a:p>
            </p:txBody>
          </p:sp>
          <p:sp>
            <p:nvSpPr>
              <p:cNvPr id="39" name="object 29">
                <a:extLst>
                  <a:ext uri="{FF2B5EF4-FFF2-40B4-BE49-F238E27FC236}">
                    <a16:creationId xmlns:a16="http://schemas.microsoft.com/office/drawing/2014/main" id="{C8F6A5CE-2A70-4D2F-B0A8-6544AC8F979E}"/>
                  </a:ext>
                </a:extLst>
              </p:cNvPr>
              <p:cNvSpPr/>
              <p:nvPr/>
            </p:nvSpPr>
            <p:spPr>
              <a:xfrm>
                <a:off x="3976599" y="2496019"/>
                <a:ext cx="187325" cy="457200"/>
              </a:xfrm>
              <a:custGeom>
                <a:avLst/>
                <a:gdLst/>
                <a:ahLst/>
                <a:cxnLst/>
                <a:rect l="l" t="t" r="r" b="b"/>
                <a:pathLst>
                  <a:path w="187325" h="457200">
                    <a:moveTo>
                      <a:pt x="0" y="0"/>
                    </a:moveTo>
                    <a:lnTo>
                      <a:pt x="0" y="391083"/>
                    </a:lnTo>
                    <a:lnTo>
                      <a:pt x="187198" y="457072"/>
                    </a:lnTo>
                    <a:lnTo>
                      <a:pt x="187198" y="66001"/>
                    </a:lnTo>
                    <a:lnTo>
                      <a:pt x="0" y="0"/>
                    </a:lnTo>
                    <a:close/>
                  </a:path>
                </a:pathLst>
              </a:custGeom>
              <a:solidFill>
                <a:srgbClr val="B2B5BD"/>
              </a:solidFill>
            </p:spPr>
            <p:txBody>
              <a:bodyPr wrap="square" lIns="0" tIns="0" rIns="0" bIns="0" rtlCol="0"/>
              <a:lstStyle/>
              <a:p>
                <a:endParaRPr sz="1000"/>
              </a:p>
            </p:txBody>
          </p:sp>
          <p:sp>
            <p:nvSpPr>
              <p:cNvPr id="40" name="object 30">
                <a:extLst>
                  <a:ext uri="{FF2B5EF4-FFF2-40B4-BE49-F238E27FC236}">
                    <a16:creationId xmlns:a16="http://schemas.microsoft.com/office/drawing/2014/main" id="{1AAE8478-12C1-4CEC-9DCC-10CDC33B024C}"/>
                  </a:ext>
                </a:extLst>
              </p:cNvPr>
              <p:cNvSpPr/>
              <p:nvPr/>
            </p:nvSpPr>
            <p:spPr>
              <a:xfrm>
                <a:off x="4877420" y="1576152"/>
                <a:ext cx="713740" cy="688975"/>
              </a:xfrm>
              <a:custGeom>
                <a:avLst/>
                <a:gdLst/>
                <a:ahLst/>
                <a:cxnLst/>
                <a:rect l="l" t="t" r="r" b="b"/>
                <a:pathLst>
                  <a:path w="713739" h="688975">
                    <a:moveTo>
                      <a:pt x="713613" y="0"/>
                    </a:moveTo>
                    <a:lnTo>
                      <a:pt x="0" y="297395"/>
                    </a:lnTo>
                    <a:lnTo>
                      <a:pt x="0" y="688479"/>
                    </a:lnTo>
                    <a:lnTo>
                      <a:pt x="713613" y="391071"/>
                    </a:lnTo>
                    <a:lnTo>
                      <a:pt x="713613" y="0"/>
                    </a:lnTo>
                    <a:close/>
                  </a:path>
                </a:pathLst>
              </a:custGeom>
              <a:solidFill>
                <a:srgbClr val="9296A1"/>
              </a:solidFill>
            </p:spPr>
            <p:txBody>
              <a:bodyPr wrap="square" lIns="0" tIns="0" rIns="0" bIns="0" rtlCol="0"/>
              <a:lstStyle/>
              <a:p>
                <a:endParaRPr sz="1000"/>
              </a:p>
            </p:txBody>
          </p:sp>
          <p:sp>
            <p:nvSpPr>
              <p:cNvPr id="41" name="object 31">
                <a:extLst>
                  <a:ext uri="{FF2B5EF4-FFF2-40B4-BE49-F238E27FC236}">
                    <a16:creationId xmlns:a16="http://schemas.microsoft.com/office/drawing/2014/main" id="{FDB1C6A7-B0EF-4B67-8004-AFC29E6DDAEF}"/>
                  </a:ext>
                </a:extLst>
              </p:cNvPr>
              <p:cNvSpPr/>
              <p:nvPr/>
            </p:nvSpPr>
            <p:spPr>
              <a:xfrm>
                <a:off x="4690117" y="1510619"/>
                <a:ext cx="901065" cy="363220"/>
              </a:xfrm>
              <a:custGeom>
                <a:avLst/>
                <a:gdLst/>
                <a:ahLst/>
                <a:cxnLst/>
                <a:rect l="l" t="t" r="r" b="b"/>
                <a:pathLst>
                  <a:path w="901064" h="363219">
                    <a:moveTo>
                      <a:pt x="714921" y="0"/>
                    </a:moveTo>
                    <a:lnTo>
                      <a:pt x="0" y="296875"/>
                    </a:lnTo>
                    <a:lnTo>
                      <a:pt x="187299" y="362927"/>
                    </a:lnTo>
                    <a:lnTo>
                      <a:pt x="900912" y="65531"/>
                    </a:lnTo>
                    <a:lnTo>
                      <a:pt x="714921" y="0"/>
                    </a:lnTo>
                    <a:close/>
                  </a:path>
                </a:pathLst>
              </a:custGeom>
              <a:solidFill>
                <a:srgbClr val="C4C7CD"/>
              </a:solidFill>
            </p:spPr>
            <p:txBody>
              <a:bodyPr wrap="square" lIns="0" tIns="0" rIns="0" bIns="0" rtlCol="0"/>
              <a:lstStyle/>
              <a:p>
                <a:endParaRPr sz="1000"/>
              </a:p>
            </p:txBody>
          </p:sp>
          <p:sp>
            <p:nvSpPr>
              <p:cNvPr id="42" name="object 32">
                <a:extLst>
                  <a:ext uri="{FF2B5EF4-FFF2-40B4-BE49-F238E27FC236}">
                    <a16:creationId xmlns:a16="http://schemas.microsoft.com/office/drawing/2014/main" id="{94BC2221-E133-4E68-A38E-94075CD67D7E}"/>
                  </a:ext>
                </a:extLst>
              </p:cNvPr>
              <p:cNvSpPr/>
              <p:nvPr/>
            </p:nvSpPr>
            <p:spPr>
              <a:xfrm>
                <a:off x="4690209" y="1807543"/>
                <a:ext cx="187325" cy="457200"/>
              </a:xfrm>
              <a:custGeom>
                <a:avLst/>
                <a:gdLst/>
                <a:ahLst/>
                <a:cxnLst/>
                <a:rect l="l" t="t" r="r" b="b"/>
                <a:pathLst>
                  <a:path w="187325" h="457200">
                    <a:moveTo>
                      <a:pt x="0" y="0"/>
                    </a:moveTo>
                    <a:lnTo>
                      <a:pt x="0" y="391096"/>
                    </a:lnTo>
                    <a:lnTo>
                      <a:pt x="187210" y="457085"/>
                    </a:lnTo>
                    <a:lnTo>
                      <a:pt x="187210" y="66001"/>
                    </a:lnTo>
                    <a:lnTo>
                      <a:pt x="0" y="0"/>
                    </a:lnTo>
                    <a:close/>
                  </a:path>
                </a:pathLst>
              </a:custGeom>
              <a:solidFill>
                <a:srgbClr val="B2B5BD"/>
              </a:solidFill>
            </p:spPr>
            <p:txBody>
              <a:bodyPr wrap="square" lIns="0" tIns="0" rIns="0" bIns="0" rtlCol="0"/>
              <a:lstStyle/>
              <a:p>
                <a:endParaRPr sz="1000"/>
              </a:p>
            </p:txBody>
          </p:sp>
          <p:sp>
            <p:nvSpPr>
              <p:cNvPr id="43" name="object 33">
                <a:extLst>
                  <a:ext uri="{FF2B5EF4-FFF2-40B4-BE49-F238E27FC236}">
                    <a16:creationId xmlns:a16="http://schemas.microsoft.com/office/drawing/2014/main" id="{F2238DF0-4399-4087-AA7F-768907F1241C}"/>
                  </a:ext>
                </a:extLst>
              </p:cNvPr>
              <p:cNvSpPr/>
              <p:nvPr/>
            </p:nvSpPr>
            <p:spPr>
              <a:xfrm>
                <a:off x="4163800" y="1873549"/>
                <a:ext cx="713740" cy="688975"/>
              </a:xfrm>
              <a:custGeom>
                <a:avLst/>
                <a:gdLst/>
                <a:ahLst/>
                <a:cxnLst/>
                <a:rect l="l" t="t" r="r" b="b"/>
                <a:pathLst>
                  <a:path w="713739" h="688975">
                    <a:moveTo>
                      <a:pt x="713625" y="0"/>
                    </a:moveTo>
                    <a:lnTo>
                      <a:pt x="0" y="297395"/>
                    </a:lnTo>
                    <a:lnTo>
                      <a:pt x="0" y="688479"/>
                    </a:lnTo>
                    <a:lnTo>
                      <a:pt x="713625" y="391071"/>
                    </a:lnTo>
                    <a:lnTo>
                      <a:pt x="713625" y="0"/>
                    </a:lnTo>
                    <a:close/>
                  </a:path>
                </a:pathLst>
              </a:custGeom>
              <a:solidFill>
                <a:srgbClr val="9296A1"/>
              </a:solidFill>
            </p:spPr>
            <p:txBody>
              <a:bodyPr wrap="square" lIns="0" tIns="0" rIns="0" bIns="0" rtlCol="0"/>
              <a:lstStyle/>
              <a:p>
                <a:endParaRPr sz="1000"/>
              </a:p>
            </p:txBody>
          </p:sp>
          <p:sp>
            <p:nvSpPr>
              <p:cNvPr id="44" name="object 34">
                <a:extLst>
                  <a:ext uri="{FF2B5EF4-FFF2-40B4-BE49-F238E27FC236}">
                    <a16:creationId xmlns:a16="http://schemas.microsoft.com/office/drawing/2014/main" id="{241CCF2E-2DCB-4BBF-9FF9-3FD8623D2D84}"/>
                  </a:ext>
                </a:extLst>
              </p:cNvPr>
              <p:cNvSpPr/>
              <p:nvPr/>
            </p:nvSpPr>
            <p:spPr>
              <a:xfrm>
                <a:off x="3976508" y="1808016"/>
                <a:ext cx="901065" cy="363220"/>
              </a:xfrm>
              <a:custGeom>
                <a:avLst/>
                <a:gdLst/>
                <a:ahLst/>
                <a:cxnLst/>
                <a:rect l="l" t="t" r="r" b="b"/>
                <a:pathLst>
                  <a:path w="901064" h="363219">
                    <a:moveTo>
                      <a:pt x="714921" y="0"/>
                    </a:moveTo>
                    <a:lnTo>
                      <a:pt x="0" y="296875"/>
                    </a:lnTo>
                    <a:lnTo>
                      <a:pt x="187286" y="362927"/>
                    </a:lnTo>
                    <a:lnTo>
                      <a:pt x="900912" y="65531"/>
                    </a:lnTo>
                    <a:lnTo>
                      <a:pt x="714921" y="0"/>
                    </a:lnTo>
                    <a:close/>
                  </a:path>
                </a:pathLst>
              </a:custGeom>
              <a:solidFill>
                <a:srgbClr val="C4C7CD"/>
              </a:solidFill>
            </p:spPr>
            <p:txBody>
              <a:bodyPr wrap="square" lIns="0" tIns="0" rIns="0" bIns="0" rtlCol="0"/>
              <a:lstStyle/>
              <a:p>
                <a:endParaRPr sz="1000"/>
              </a:p>
            </p:txBody>
          </p:sp>
          <p:sp>
            <p:nvSpPr>
              <p:cNvPr id="45" name="object 35">
                <a:extLst>
                  <a:ext uri="{FF2B5EF4-FFF2-40B4-BE49-F238E27FC236}">
                    <a16:creationId xmlns:a16="http://schemas.microsoft.com/office/drawing/2014/main" id="{2D6DAAA9-B4F9-41A6-9983-684532F748BA}"/>
                  </a:ext>
                </a:extLst>
              </p:cNvPr>
              <p:cNvSpPr/>
              <p:nvPr/>
            </p:nvSpPr>
            <p:spPr>
              <a:xfrm>
                <a:off x="3976599" y="2104942"/>
                <a:ext cx="187325" cy="457200"/>
              </a:xfrm>
              <a:custGeom>
                <a:avLst/>
                <a:gdLst/>
                <a:ahLst/>
                <a:cxnLst/>
                <a:rect l="l" t="t" r="r" b="b"/>
                <a:pathLst>
                  <a:path w="187325" h="457200">
                    <a:moveTo>
                      <a:pt x="0" y="0"/>
                    </a:moveTo>
                    <a:lnTo>
                      <a:pt x="0" y="391083"/>
                    </a:lnTo>
                    <a:lnTo>
                      <a:pt x="187198" y="457085"/>
                    </a:lnTo>
                    <a:lnTo>
                      <a:pt x="187198" y="66001"/>
                    </a:lnTo>
                    <a:lnTo>
                      <a:pt x="0" y="0"/>
                    </a:lnTo>
                    <a:close/>
                  </a:path>
                </a:pathLst>
              </a:custGeom>
              <a:solidFill>
                <a:srgbClr val="B2B5BD"/>
              </a:solidFill>
            </p:spPr>
            <p:txBody>
              <a:bodyPr wrap="square" lIns="0" tIns="0" rIns="0" bIns="0" rtlCol="0"/>
              <a:lstStyle/>
              <a:p>
                <a:endParaRPr sz="1000"/>
              </a:p>
            </p:txBody>
          </p:sp>
          <p:sp>
            <p:nvSpPr>
              <p:cNvPr id="46" name="object 36">
                <a:extLst>
                  <a:ext uri="{FF2B5EF4-FFF2-40B4-BE49-F238E27FC236}">
                    <a16:creationId xmlns:a16="http://schemas.microsoft.com/office/drawing/2014/main" id="{54C0C248-7DE4-4AB5-82CD-5AC5BB4326A6}"/>
                  </a:ext>
                </a:extLst>
              </p:cNvPr>
              <p:cNvSpPr/>
              <p:nvPr/>
            </p:nvSpPr>
            <p:spPr>
              <a:xfrm>
                <a:off x="5237774" y="1145232"/>
                <a:ext cx="475615" cy="576580"/>
              </a:xfrm>
              <a:custGeom>
                <a:avLst/>
                <a:gdLst/>
                <a:ahLst/>
                <a:cxnLst/>
                <a:rect l="l" t="t" r="r" b="b"/>
                <a:pathLst>
                  <a:path w="475614" h="576580">
                    <a:moveTo>
                      <a:pt x="444779" y="0"/>
                    </a:moveTo>
                    <a:lnTo>
                      <a:pt x="0" y="185356"/>
                    </a:lnTo>
                    <a:lnTo>
                      <a:pt x="0" y="576440"/>
                    </a:lnTo>
                    <a:lnTo>
                      <a:pt x="470103" y="380530"/>
                    </a:lnTo>
                    <a:lnTo>
                      <a:pt x="475094" y="4914"/>
                    </a:lnTo>
                    <a:lnTo>
                      <a:pt x="444779" y="0"/>
                    </a:lnTo>
                    <a:close/>
                  </a:path>
                </a:pathLst>
              </a:custGeom>
              <a:solidFill>
                <a:srgbClr val="9296A1"/>
              </a:solidFill>
            </p:spPr>
            <p:txBody>
              <a:bodyPr wrap="square" lIns="0" tIns="0" rIns="0" bIns="0" rtlCol="0"/>
              <a:lstStyle/>
              <a:p>
                <a:endParaRPr sz="1000"/>
              </a:p>
            </p:txBody>
          </p:sp>
          <p:sp>
            <p:nvSpPr>
              <p:cNvPr id="47" name="object 37">
                <a:extLst>
                  <a:ext uri="{FF2B5EF4-FFF2-40B4-BE49-F238E27FC236}">
                    <a16:creationId xmlns:a16="http://schemas.microsoft.com/office/drawing/2014/main" id="{A9E8A833-20C9-47C5-BC5F-539097A190AA}"/>
                  </a:ext>
                </a:extLst>
              </p:cNvPr>
              <p:cNvSpPr/>
              <p:nvPr/>
            </p:nvSpPr>
            <p:spPr>
              <a:xfrm>
                <a:off x="5050471" y="1105072"/>
                <a:ext cx="632460" cy="226060"/>
              </a:xfrm>
              <a:custGeom>
                <a:avLst/>
                <a:gdLst/>
                <a:ahLst/>
                <a:cxnLst/>
                <a:rect l="l" t="t" r="r" b="b"/>
                <a:pathLst>
                  <a:path w="632460" h="226059">
                    <a:moveTo>
                      <a:pt x="384022" y="0"/>
                    </a:moveTo>
                    <a:lnTo>
                      <a:pt x="0" y="159473"/>
                    </a:lnTo>
                    <a:lnTo>
                      <a:pt x="187299" y="225513"/>
                    </a:lnTo>
                    <a:lnTo>
                      <a:pt x="632079" y="40157"/>
                    </a:lnTo>
                    <a:lnTo>
                      <a:pt x="384022" y="0"/>
                    </a:lnTo>
                    <a:close/>
                  </a:path>
                </a:pathLst>
              </a:custGeom>
              <a:solidFill>
                <a:srgbClr val="C4C7CD"/>
              </a:solidFill>
            </p:spPr>
            <p:txBody>
              <a:bodyPr wrap="square" lIns="0" tIns="0" rIns="0" bIns="0" rtlCol="0"/>
              <a:lstStyle/>
              <a:p>
                <a:endParaRPr sz="1000"/>
              </a:p>
            </p:txBody>
          </p:sp>
          <p:sp>
            <p:nvSpPr>
              <p:cNvPr id="48" name="object 38">
                <a:extLst>
                  <a:ext uri="{FF2B5EF4-FFF2-40B4-BE49-F238E27FC236}">
                    <a16:creationId xmlns:a16="http://schemas.microsoft.com/office/drawing/2014/main" id="{702B6C96-93FD-4DFA-A497-B090E9D53E71}"/>
                  </a:ext>
                </a:extLst>
              </p:cNvPr>
              <p:cNvSpPr/>
              <p:nvPr/>
            </p:nvSpPr>
            <p:spPr>
              <a:xfrm>
                <a:off x="5050562" y="1264597"/>
                <a:ext cx="187325" cy="457200"/>
              </a:xfrm>
              <a:custGeom>
                <a:avLst/>
                <a:gdLst/>
                <a:ahLst/>
                <a:cxnLst/>
                <a:rect l="l" t="t" r="r" b="b"/>
                <a:pathLst>
                  <a:path w="187325" h="457200">
                    <a:moveTo>
                      <a:pt x="0" y="0"/>
                    </a:moveTo>
                    <a:lnTo>
                      <a:pt x="0" y="391083"/>
                    </a:lnTo>
                    <a:lnTo>
                      <a:pt x="187210" y="457072"/>
                    </a:lnTo>
                    <a:lnTo>
                      <a:pt x="187210" y="65989"/>
                    </a:lnTo>
                    <a:lnTo>
                      <a:pt x="0" y="0"/>
                    </a:lnTo>
                    <a:close/>
                  </a:path>
                </a:pathLst>
              </a:custGeom>
              <a:solidFill>
                <a:srgbClr val="B2B5BD"/>
              </a:solidFill>
            </p:spPr>
            <p:txBody>
              <a:bodyPr wrap="square" lIns="0" tIns="0" rIns="0" bIns="0" rtlCol="0"/>
              <a:lstStyle/>
              <a:p>
                <a:endParaRPr sz="1000"/>
              </a:p>
            </p:txBody>
          </p:sp>
          <p:sp>
            <p:nvSpPr>
              <p:cNvPr id="49" name="object 39">
                <a:extLst>
                  <a:ext uri="{FF2B5EF4-FFF2-40B4-BE49-F238E27FC236}">
                    <a16:creationId xmlns:a16="http://schemas.microsoft.com/office/drawing/2014/main" id="{2AF39AC8-461B-4449-A16F-1D517467473F}"/>
                  </a:ext>
                </a:extLst>
              </p:cNvPr>
              <p:cNvSpPr/>
              <p:nvPr/>
            </p:nvSpPr>
            <p:spPr>
              <a:xfrm>
                <a:off x="4524153" y="1330590"/>
                <a:ext cx="713740" cy="688975"/>
              </a:xfrm>
              <a:custGeom>
                <a:avLst/>
                <a:gdLst/>
                <a:ahLst/>
                <a:cxnLst/>
                <a:rect l="l" t="t" r="r" b="b"/>
                <a:pathLst>
                  <a:path w="713739" h="688975">
                    <a:moveTo>
                      <a:pt x="713625" y="0"/>
                    </a:moveTo>
                    <a:lnTo>
                      <a:pt x="0" y="297395"/>
                    </a:lnTo>
                    <a:lnTo>
                      <a:pt x="0" y="688467"/>
                    </a:lnTo>
                    <a:lnTo>
                      <a:pt x="713625" y="391071"/>
                    </a:lnTo>
                    <a:lnTo>
                      <a:pt x="713625" y="0"/>
                    </a:lnTo>
                    <a:close/>
                  </a:path>
                </a:pathLst>
              </a:custGeom>
              <a:solidFill>
                <a:srgbClr val="9296A1"/>
              </a:solidFill>
            </p:spPr>
            <p:txBody>
              <a:bodyPr wrap="square" lIns="0" tIns="0" rIns="0" bIns="0" rtlCol="0"/>
              <a:lstStyle/>
              <a:p>
                <a:endParaRPr sz="1000"/>
              </a:p>
            </p:txBody>
          </p:sp>
          <p:sp>
            <p:nvSpPr>
              <p:cNvPr id="50" name="object 40">
                <a:extLst>
                  <a:ext uri="{FF2B5EF4-FFF2-40B4-BE49-F238E27FC236}">
                    <a16:creationId xmlns:a16="http://schemas.microsoft.com/office/drawing/2014/main" id="{0B91450A-3818-404F-B82E-9268052BBD85}"/>
                  </a:ext>
                </a:extLst>
              </p:cNvPr>
              <p:cNvSpPr/>
              <p:nvPr/>
            </p:nvSpPr>
            <p:spPr>
              <a:xfrm>
                <a:off x="4336873" y="1265056"/>
                <a:ext cx="901065" cy="363220"/>
              </a:xfrm>
              <a:custGeom>
                <a:avLst/>
                <a:gdLst/>
                <a:ahLst/>
                <a:cxnLst/>
                <a:rect l="l" t="t" r="r" b="b"/>
                <a:pathLst>
                  <a:path w="901064" h="363219">
                    <a:moveTo>
                      <a:pt x="714921" y="0"/>
                    </a:moveTo>
                    <a:lnTo>
                      <a:pt x="0" y="296875"/>
                    </a:lnTo>
                    <a:lnTo>
                      <a:pt x="187286" y="362927"/>
                    </a:lnTo>
                    <a:lnTo>
                      <a:pt x="900899" y="65531"/>
                    </a:lnTo>
                    <a:lnTo>
                      <a:pt x="714921" y="0"/>
                    </a:lnTo>
                    <a:close/>
                  </a:path>
                </a:pathLst>
              </a:custGeom>
              <a:solidFill>
                <a:srgbClr val="C4C7CD"/>
              </a:solidFill>
            </p:spPr>
            <p:txBody>
              <a:bodyPr wrap="square" lIns="0" tIns="0" rIns="0" bIns="0" rtlCol="0"/>
              <a:lstStyle/>
              <a:p>
                <a:endParaRPr sz="1000"/>
              </a:p>
            </p:txBody>
          </p:sp>
          <p:sp>
            <p:nvSpPr>
              <p:cNvPr id="51" name="object 41">
                <a:extLst>
                  <a:ext uri="{FF2B5EF4-FFF2-40B4-BE49-F238E27FC236}">
                    <a16:creationId xmlns:a16="http://schemas.microsoft.com/office/drawing/2014/main" id="{3173BBB5-1B1B-4540-A3B7-EFC5B3FDF608}"/>
                  </a:ext>
                </a:extLst>
              </p:cNvPr>
              <p:cNvSpPr/>
              <p:nvPr/>
            </p:nvSpPr>
            <p:spPr>
              <a:xfrm>
                <a:off x="4336964" y="1561981"/>
                <a:ext cx="187325" cy="457200"/>
              </a:xfrm>
              <a:custGeom>
                <a:avLst/>
                <a:gdLst/>
                <a:ahLst/>
                <a:cxnLst/>
                <a:rect l="l" t="t" r="r" b="b"/>
                <a:pathLst>
                  <a:path w="187325" h="457200">
                    <a:moveTo>
                      <a:pt x="0" y="0"/>
                    </a:moveTo>
                    <a:lnTo>
                      <a:pt x="0" y="391096"/>
                    </a:lnTo>
                    <a:lnTo>
                      <a:pt x="187185" y="457085"/>
                    </a:lnTo>
                    <a:lnTo>
                      <a:pt x="187185" y="66001"/>
                    </a:lnTo>
                    <a:lnTo>
                      <a:pt x="0" y="0"/>
                    </a:lnTo>
                    <a:close/>
                  </a:path>
                </a:pathLst>
              </a:custGeom>
              <a:solidFill>
                <a:srgbClr val="B2B5BD"/>
              </a:solidFill>
            </p:spPr>
            <p:txBody>
              <a:bodyPr wrap="square" lIns="0" tIns="0" rIns="0" bIns="0" rtlCol="0"/>
              <a:lstStyle/>
              <a:p>
                <a:endParaRPr sz="1000"/>
              </a:p>
            </p:txBody>
          </p:sp>
          <p:sp>
            <p:nvSpPr>
              <p:cNvPr id="52" name="object 42">
                <a:extLst>
                  <a:ext uri="{FF2B5EF4-FFF2-40B4-BE49-F238E27FC236}">
                    <a16:creationId xmlns:a16="http://schemas.microsoft.com/office/drawing/2014/main" id="{D1A1D1A2-4F21-4A86-8366-BBC134C200FC}"/>
                  </a:ext>
                </a:extLst>
              </p:cNvPr>
              <p:cNvSpPr/>
              <p:nvPr/>
            </p:nvSpPr>
            <p:spPr>
              <a:xfrm>
                <a:off x="4163800" y="1627988"/>
                <a:ext cx="360680" cy="543560"/>
              </a:xfrm>
              <a:custGeom>
                <a:avLst/>
                <a:gdLst/>
                <a:ahLst/>
                <a:cxnLst/>
                <a:rect l="l" t="t" r="r" b="b"/>
                <a:pathLst>
                  <a:path w="360679" h="543560">
                    <a:moveTo>
                      <a:pt x="360349" y="0"/>
                    </a:moveTo>
                    <a:lnTo>
                      <a:pt x="0" y="151879"/>
                    </a:lnTo>
                    <a:lnTo>
                      <a:pt x="0" y="542963"/>
                    </a:lnTo>
                    <a:lnTo>
                      <a:pt x="360349" y="391071"/>
                    </a:lnTo>
                    <a:lnTo>
                      <a:pt x="360349" y="0"/>
                    </a:lnTo>
                    <a:close/>
                  </a:path>
                </a:pathLst>
              </a:custGeom>
              <a:solidFill>
                <a:srgbClr val="9296A1"/>
              </a:solidFill>
            </p:spPr>
            <p:txBody>
              <a:bodyPr wrap="square" lIns="0" tIns="0" rIns="0" bIns="0" rtlCol="0"/>
              <a:lstStyle/>
              <a:p>
                <a:endParaRPr sz="1000"/>
              </a:p>
            </p:txBody>
          </p:sp>
          <p:sp>
            <p:nvSpPr>
              <p:cNvPr id="53" name="object 43">
                <a:extLst>
                  <a:ext uri="{FF2B5EF4-FFF2-40B4-BE49-F238E27FC236}">
                    <a16:creationId xmlns:a16="http://schemas.microsoft.com/office/drawing/2014/main" id="{4CB2AFE0-DE44-4662-BABE-AFB1F649E70F}"/>
                  </a:ext>
                </a:extLst>
              </p:cNvPr>
              <p:cNvSpPr/>
              <p:nvPr/>
            </p:nvSpPr>
            <p:spPr>
              <a:xfrm>
                <a:off x="3976508" y="1562455"/>
                <a:ext cx="548005" cy="217804"/>
              </a:xfrm>
              <a:custGeom>
                <a:avLst/>
                <a:gdLst/>
                <a:ahLst/>
                <a:cxnLst/>
                <a:rect l="l" t="t" r="r" b="b"/>
                <a:pathLst>
                  <a:path w="548004" h="217805">
                    <a:moveTo>
                      <a:pt x="361683" y="0"/>
                    </a:moveTo>
                    <a:lnTo>
                      <a:pt x="0" y="151358"/>
                    </a:lnTo>
                    <a:lnTo>
                      <a:pt x="187286" y="217411"/>
                    </a:lnTo>
                    <a:lnTo>
                      <a:pt x="547649" y="65532"/>
                    </a:lnTo>
                    <a:lnTo>
                      <a:pt x="361683" y="0"/>
                    </a:lnTo>
                    <a:close/>
                  </a:path>
                </a:pathLst>
              </a:custGeom>
              <a:solidFill>
                <a:srgbClr val="C4C7CD"/>
              </a:solidFill>
            </p:spPr>
            <p:txBody>
              <a:bodyPr wrap="square" lIns="0" tIns="0" rIns="0" bIns="0" rtlCol="0"/>
              <a:lstStyle/>
              <a:p>
                <a:endParaRPr sz="1000"/>
              </a:p>
            </p:txBody>
          </p:sp>
          <p:sp>
            <p:nvSpPr>
              <p:cNvPr id="54" name="object 44">
                <a:extLst>
                  <a:ext uri="{FF2B5EF4-FFF2-40B4-BE49-F238E27FC236}">
                    <a16:creationId xmlns:a16="http://schemas.microsoft.com/office/drawing/2014/main" id="{12693E86-846D-45EA-B898-D40A3E95C3FD}"/>
                  </a:ext>
                </a:extLst>
              </p:cNvPr>
              <p:cNvSpPr/>
              <p:nvPr/>
            </p:nvSpPr>
            <p:spPr>
              <a:xfrm>
                <a:off x="3976599" y="1713864"/>
                <a:ext cx="187325" cy="457200"/>
              </a:xfrm>
              <a:custGeom>
                <a:avLst/>
                <a:gdLst/>
                <a:ahLst/>
                <a:cxnLst/>
                <a:rect l="l" t="t" r="r" b="b"/>
                <a:pathLst>
                  <a:path w="187325" h="457200">
                    <a:moveTo>
                      <a:pt x="0" y="0"/>
                    </a:moveTo>
                    <a:lnTo>
                      <a:pt x="0" y="391083"/>
                    </a:lnTo>
                    <a:lnTo>
                      <a:pt x="187198" y="457085"/>
                    </a:lnTo>
                    <a:lnTo>
                      <a:pt x="187198" y="66001"/>
                    </a:lnTo>
                    <a:lnTo>
                      <a:pt x="0" y="0"/>
                    </a:lnTo>
                    <a:close/>
                  </a:path>
                </a:pathLst>
              </a:custGeom>
              <a:solidFill>
                <a:srgbClr val="B2B5BD"/>
              </a:solidFill>
            </p:spPr>
            <p:txBody>
              <a:bodyPr wrap="square" lIns="0" tIns="0" rIns="0" bIns="0" rtlCol="0"/>
              <a:lstStyle/>
              <a:p>
                <a:endParaRPr sz="1000"/>
              </a:p>
            </p:txBody>
          </p:sp>
          <p:sp>
            <p:nvSpPr>
              <p:cNvPr id="55" name="object 45">
                <a:extLst>
                  <a:ext uri="{FF2B5EF4-FFF2-40B4-BE49-F238E27FC236}">
                    <a16:creationId xmlns:a16="http://schemas.microsoft.com/office/drawing/2014/main" id="{A5579D47-259A-4255-8124-0D7470B07BC0}"/>
                  </a:ext>
                </a:extLst>
              </p:cNvPr>
              <p:cNvSpPr/>
              <p:nvPr/>
            </p:nvSpPr>
            <p:spPr>
              <a:xfrm>
                <a:off x="3976598" y="1265064"/>
                <a:ext cx="1614805" cy="1781810"/>
              </a:xfrm>
              <a:custGeom>
                <a:avLst/>
                <a:gdLst/>
                <a:ahLst/>
                <a:cxnLst/>
                <a:rect l="l" t="t" r="r" b="b"/>
                <a:pathLst>
                  <a:path w="1614804" h="1781810">
                    <a:moveTo>
                      <a:pt x="0" y="839889"/>
                    </a:moveTo>
                    <a:lnTo>
                      <a:pt x="187198" y="905878"/>
                    </a:lnTo>
                    <a:lnTo>
                      <a:pt x="1614424" y="311086"/>
                    </a:lnTo>
                  </a:path>
                  <a:path w="1614804" h="1781810">
                    <a:moveTo>
                      <a:pt x="0" y="1232065"/>
                    </a:moveTo>
                    <a:lnTo>
                      <a:pt x="187198" y="1298054"/>
                    </a:lnTo>
                    <a:lnTo>
                      <a:pt x="1614424" y="703262"/>
                    </a:lnTo>
                  </a:path>
                  <a:path w="1614804" h="1781810">
                    <a:moveTo>
                      <a:pt x="0" y="1618348"/>
                    </a:moveTo>
                    <a:lnTo>
                      <a:pt x="187198" y="1684337"/>
                    </a:lnTo>
                    <a:lnTo>
                      <a:pt x="1614424" y="1089558"/>
                    </a:lnTo>
                  </a:path>
                  <a:path w="1614804" h="1781810">
                    <a:moveTo>
                      <a:pt x="1075194" y="0"/>
                    </a:moveTo>
                    <a:lnTo>
                      <a:pt x="1261173" y="65532"/>
                    </a:lnTo>
                    <a:lnTo>
                      <a:pt x="1261173" y="456603"/>
                    </a:lnTo>
                  </a:path>
                  <a:path w="1614804" h="1781810">
                    <a:moveTo>
                      <a:pt x="361581" y="297395"/>
                    </a:moveTo>
                    <a:lnTo>
                      <a:pt x="547560" y="362927"/>
                    </a:lnTo>
                    <a:lnTo>
                      <a:pt x="547560" y="753999"/>
                    </a:lnTo>
                  </a:path>
                  <a:path w="1614804" h="1781810">
                    <a:moveTo>
                      <a:pt x="900823" y="608482"/>
                    </a:moveTo>
                    <a:lnTo>
                      <a:pt x="900823" y="999566"/>
                    </a:lnTo>
                  </a:path>
                  <a:path w="1614804" h="1781810">
                    <a:moveTo>
                      <a:pt x="546277" y="1155446"/>
                    </a:moveTo>
                    <a:lnTo>
                      <a:pt x="546277" y="1536153"/>
                    </a:lnTo>
                  </a:path>
                  <a:path w="1614804" h="1781810">
                    <a:moveTo>
                      <a:pt x="1261173" y="847686"/>
                    </a:moveTo>
                    <a:lnTo>
                      <a:pt x="1261173" y="1238758"/>
                    </a:lnTo>
                  </a:path>
                  <a:path w="1614804" h="1781810">
                    <a:moveTo>
                      <a:pt x="900823" y="1390637"/>
                    </a:moveTo>
                    <a:lnTo>
                      <a:pt x="900823" y="1781721"/>
                    </a:lnTo>
                  </a:path>
                </a:pathLst>
              </a:custGeom>
              <a:ln w="7772">
                <a:solidFill>
                  <a:srgbClr val="FFFFFF"/>
                </a:solidFill>
              </a:ln>
            </p:spPr>
            <p:txBody>
              <a:bodyPr wrap="square" lIns="0" tIns="0" rIns="0" bIns="0" rtlCol="0"/>
              <a:lstStyle/>
              <a:p>
                <a:endParaRPr sz="1000"/>
              </a:p>
            </p:txBody>
          </p:sp>
          <p:sp>
            <p:nvSpPr>
              <p:cNvPr id="56" name="object 46">
                <a:extLst>
                  <a:ext uri="{FF2B5EF4-FFF2-40B4-BE49-F238E27FC236}">
                    <a16:creationId xmlns:a16="http://schemas.microsoft.com/office/drawing/2014/main" id="{B8C6FA88-8312-4138-BA69-8085BD42420E}"/>
                  </a:ext>
                </a:extLst>
              </p:cNvPr>
              <p:cNvSpPr/>
              <p:nvPr/>
            </p:nvSpPr>
            <p:spPr>
              <a:xfrm>
                <a:off x="4167686" y="1539750"/>
                <a:ext cx="1747520" cy="1812289"/>
              </a:xfrm>
              <a:custGeom>
                <a:avLst/>
                <a:gdLst/>
                <a:ahLst/>
                <a:cxnLst/>
                <a:rect l="l" t="t" r="r" b="b"/>
                <a:pathLst>
                  <a:path w="1747520" h="1812289">
                    <a:moveTo>
                      <a:pt x="1542186" y="0"/>
                    </a:moveTo>
                    <a:lnTo>
                      <a:pt x="0" y="644842"/>
                    </a:lnTo>
                    <a:lnTo>
                      <a:pt x="0" y="1812163"/>
                    </a:lnTo>
                    <a:lnTo>
                      <a:pt x="1747405" y="1081531"/>
                    </a:lnTo>
                    <a:lnTo>
                      <a:pt x="1747405" y="66700"/>
                    </a:lnTo>
                    <a:lnTo>
                      <a:pt x="1542186" y="0"/>
                    </a:lnTo>
                    <a:close/>
                  </a:path>
                </a:pathLst>
              </a:custGeom>
              <a:solidFill>
                <a:srgbClr val="485561"/>
              </a:solidFill>
            </p:spPr>
            <p:txBody>
              <a:bodyPr wrap="square" lIns="0" tIns="0" rIns="0" bIns="0" rtlCol="0"/>
              <a:lstStyle/>
              <a:p>
                <a:endParaRPr sz="1000"/>
              </a:p>
            </p:txBody>
          </p:sp>
          <p:sp>
            <p:nvSpPr>
              <p:cNvPr id="57" name="object 47">
                <a:extLst>
                  <a:ext uri="{FF2B5EF4-FFF2-40B4-BE49-F238E27FC236}">
                    <a16:creationId xmlns:a16="http://schemas.microsoft.com/office/drawing/2014/main" id="{BE3D3D0F-E6F3-44D7-B918-DA3A622398D9}"/>
                  </a:ext>
                </a:extLst>
              </p:cNvPr>
              <p:cNvSpPr/>
              <p:nvPr/>
            </p:nvSpPr>
            <p:spPr>
              <a:xfrm>
                <a:off x="4167686" y="1539748"/>
                <a:ext cx="1747520" cy="1812289"/>
              </a:xfrm>
              <a:custGeom>
                <a:avLst/>
                <a:gdLst/>
                <a:ahLst/>
                <a:cxnLst/>
                <a:rect l="l" t="t" r="r" b="b"/>
                <a:pathLst>
                  <a:path w="1747520" h="1812289">
                    <a:moveTo>
                      <a:pt x="0" y="1812171"/>
                    </a:moveTo>
                    <a:lnTo>
                      <a:pt x="1747401" y="1081531"/>
                    </a:lnTo>
                  </a:path>
                  <a:path w="1747520" h="1812289">
                    <a:moveTo>
                      <a:pt x="1542198" y="0"/>
                    </a:moveTo>
                    <a:lnTo>
                      <a:pt x="0" y="644838"/>
                    </a:lnTo>
                    <a:lnTo>
                      <a:pt x="0" y="1812171"/>
                    </a:lnTo>
                  </a:path>
                </a:pathLst>
              </a:custGeom>
              <a:ln w="5448">
                <a:solidFill>
                  <a:srgbClr val="1D1C20"/>
                </a:solidFill>
              </a:ln>
            </p:spPr>
            <p:txBody>
              <a:bodyPr wrap="square" lIns="0" tIns="0" rIns="0" bIns="0" rtlCol="0"/>
              <a:lstStyle/>
              <a:p>
                <a:endParaRPr sz="1000"/>
              </a:p>
            </p:txBody>
          </p:sp>
          <p:sp>
            <p:nvSpPr>
              <p:cNvPr id="58" name="object 48">
                <a:extLst>
                  <a:ext uri="{FF2B5EF4-FFF2-40B4-BE49-F238E27FC236}">
                    <a16:creationId xmlns:a16="http://schemas.microsoft.com/office/drawing/2014/main" id="{F3ABA219-18FA-44E1-A5F8-C920B6B56DFC}"/>
                  </a:ext>
                </a:extLst>
              </p:cNvPr>
              <p:cNvSpPr/>
              <p:nvPr/>
            </p:nvSpPr>
            <p:spPr>
              <a:xfrm>
                <a:off x="4173092" y="1543063"/>
                <a:ext cx="1623060" cy="674370"/>
              </a:xfrm>
              <a:custGeom>
                <a:avLst/>
                <a:gdLst/>
                <a:ahLst/>
                <a:cxnLst/>
                <a:rect l="l" t="t" r="r" b="b"/>
                <a:pathLst>
                  <a:path w="1623060" h="674369">
                    <a:moveTo>
                      <a:pt x="1546999" y="0"/>
                    </a:moveTo>
                    <a:lnTo>
                      <a:pt x="0" y="645998"/>
                    </a:lnTo>
                    <a:lnTo>
                      <a:pt x="70091" y="674065"/>
                    </a:lnTo>
                    <a:lnTo>
                      <a:pt x="1623047" y="24726"/>
                    </a:lnTo>
                    <a:lnTo>
                      <a:pt x="1546999" y="0"/>
                    </a:lnTo>
                    <a:close/>
                  </a:path>
                </a:pathLst>
              </a:custGeom>
              <a:solidFill>
                <a:srgbClr val="FFDA79"/>
              </a:solidFill>
            </p:spPr>
            <p:txBody>
              <a:bodyPr wrap="square" lIns="0" tIns="0" rIns="0" bIns="0" rtlCol="0"/>
              <a:lstStyle/>
              <a:p>
                <a:endParaRPr sz="1000"/>
              </a:p>
            </p:txBody>
          </p:sp>
          <p:sp>
            <p:nvSpPr>
              <p:cNvPr id="59" name="object 49">
                <a:extLst>
                  <a:ext uri="{FF2B5EF4-FFF2-40B4-BE49-F238E27FC236}">
                    <a16:creationId xmlns:a16="http://schemas.microsoft.com/office/drawing/2014/main" id="{AF379A5A-64BE-4EC3-BF35-6C2450AE768F}"/>
                  </a:ext>
                </a:extLst>
              </p:cNvPr>
              <p:cNvSpPr/>
              <p:nvPr/>
            </p:nvSpPr>
            <p:spPr>
              <a:xfrm>
                <a:off x="4173172" y="2189109"/>
                <a:ext cx="70485" cy="1195705"/>
              </a:xfrm>
              <a:custGeom>
                <a:avLst/>
                <a:gdLst/>
                <a:ahLst/>
                <a:cxnLst/>
                <a:rect l="l" t="t" r="r" b="b"/>
                <a:pathLst>
                  <a:path w="70485" h="1195704">
                    <a:moveTo>
                      <a:pt x="0" y="0"/>
                    </a:moveTo>
                    <a:lnTo>
                      <a:pt x="0" y="1167333"/>
                    </a:lnTo>
                    <a:lnTo>
                      <a:pt x="70015" y="1195349"/>
                    </a:lnTo>
                    <a:lnTo>
                      <a:pt x="70015" y="28028"/>
                    </a:lnTo>
                    <a:lnTo>
                      <a:pt x="0" y="0"/>
                    </a:lnTo>
                    <a:close/>
                  </a:path>
                </a:pathLst>
              </a:custGeom>
              <a:solidFill>
                <a:srgbClr val="C2A85E"/>
              </a:solidFill>
            </p:spPr>
            <p:txBody>
              <a:bodyPr wrap="square" lIns="0" tIns="0" rIns="0" bIns="0" rtlCol="0"/>
              <a:lstStyle/>
              <a:p>
                <a:endParaRPr sz="1000"/>
              </a:p>
            </p:txBody>
          </p:sp>
          <p:pic>
            <p:nvPicPr>
              <p:cNvPr id="60" name="object 50">
                <a:extLst>
                  <a:ext uri="{FF2B5EF4-FFF2-40B4-BE49-F238E27FC236}">
                    <a16:creationId xmlns:a16="http://schemas.microsoft.com/office/drawing/2014/main" id="{C4BE6AD5-A0C8-45BE-8A80-4B82EB594A04}"/>
                  </a:ext>
                </a:extLst>
              </p:cNvPr>
              <p:cNvPicPr/>
              <p:nvPr/>
            </p:nvPicPr>
            <p:blipFill>
              <a:blip r:embed="rId3" cstate="print"/>
              <a:stretch>
                <a:fillRect/>
              </a:stretch>
            </p:blipFill>
            <p:spPr>
              <a:xfrm>
                <a:off x="4243184" y="1567789"/>
                <a:ext cx="1671904" cy="1816671"/>
              </a:xfrm>
              <a:prstGeom prst="rect">
                <a:avLst/>
              </a:prstGeom>
            </p:spPr>
          </p:pic>
          <p:sp>
            <p:nvSpPr>
              <p:cNvPr id="61" name="object 51">
                <a:extLst>
                  <a:ext uri="{FF2B5EF4-FFF2-40B4-BE49-F238E27FC236}">
                    <a16:creationId xmlns:a16="http://schemas.microsoft.com/office/drawing/2014/main" id="{1F6F27BB-94E5-4128-A9CE-C428CEB79712}"/>
                  </a:ext>
                </a:extLst>
              </p:cNvPr>
              <p:cNvSpPr/>
              <p:nvPr/>
            </p:nvSpPr>
            <p:spPr>
              <a:xfrm>
                <a:off x="4243177" y="1567786"/>
                <a:ext cx="1671955" cy="1816735"/>
              </a:xfrm>
              <a:custGeom>
                <a:avLst/>
                <a:gdLst/>
                <a:ahLst/>
                <a:cxnLst/>
                <a:rect l="l" t="t" r="r" b="b"/>
                <a:pathLst>
                  <a:path w="1671954" h="1816735">
                    <a:moveTo>
                      <a:pt x="0" y="1816675"/>
                    </a:moveTo>
                    <a:lnTo>
                      <a:pt x="1671910" y="1117589"/>
                    </a:lnTo>
                  </a:path>
                  <a:path w="1671954" h="1816735">
                    <a:moveTo>
                      <a:pt x="1552969" y="0"/>
                    </a:moveTo>
                    <a:lnTo>
                      <a:pt x="0" y="649342"/>
                    </a:lnTo>
                    <a:lnTo>
                      <a:pt x="0" y="1816675"/>
                    </a:lnTo>
                  </a:path>
                </a:pathLst>
              </a:custGeom>
              <a:ln w="5448">
                <a:solidFill>
                  <a:srgbClr val="1D1C20"/>
                </a:solidFill>
              </a:ln>
            </p:spPr>
            <p:txBody>
              <a:bodyPr wrap="square" lIns="0" tIns="0" rIns="0" bIns="0" rtlCol="0"/>
              <a:lstStyle/>
              <a:p>
                <a:endParaRPr sz="1000"/>
              </a:p>
            </p:txBody>
          </p:sp>
          <p:pic>
            <p:nvPicPr>
              <p:cNvPr id="62" name="object 52">
                <a:extLst>
                  <a:ext uri="{FF2B5EF4-FFF2-40B4-BE49-F238E27FC236}">
                    <a16:creationId xmlns:a16="http://schemas.microsoft.com/office/drawing/2014/main" id="{6E0CE590-6443-41B1-B913-11A0A310237F}"/>
                  </a:ext>
                </a:extLst>
              </p:cNvPr>
              <p:cNvPicPr/>
              <p:nvPr/>
            </p:nvPicPr>
            <p:blipFill>
              <a:blip r:embed="rId4" cstate="print"/>
              <a:stretch>
                <a:fillRect/>
              </a:stretch>
            </p:blipFill>
            <p:spPr>
              <a:xfrm>
                <a:off x="5321035" y="1679317"/>
                <a:ext cx="302724" cy="123516"/>
              </a:xfrm>
              <a:prstGeom prst="rect">
                <a:avLst/>
              </a:prstGeom>
            </p:spPr>
          </p:pic>
          <p:pic>
            <p:nvPicPr>
              <p:cNvPr id="63" name="object 53">
                <a:extLst>
                  <a:ext uri="{FF2B5EF4-FFF2-40B4-BE49-F238E27FC236}">
                    <a16:creationId xmlns:a16="http://schemas.microsoft.com/office/drawing/2014/main" id="{5C263711-B308-406A-8616-5F79C5FD8C82}"/>
                  </a:ext>
                </a:extLst>
              </p:cNvPr>
              <p:cNvPicPr/>
              <p:nvPr/>
            </p:nvPicPr>
            <p:blipFill>
              <a:blip r:embed="rId5" cstate="print"/>
              <a:stretch>
                <a:fillRect/>
              </a:stretch>
            </p:blipFill>
            <p:spPr>
              <a:xfrm>
                <a:off x="4221115" y="2943196"/>
                <a:ext cx="245700" cy="123525"/>
              </a:xfrm>
              <a:prstGeom prst="rect">
                <a:avLst/>
              </a:prstGeom>
            </p:spPr>
          </p:pic>
          <p:sp>
            <p:nvSpPr>
              <p:cNvPr id="64" name="object 54">
                <a:extLst>
                  <a:ext uri="{FF2B5EF4-FFF2-40B4-BE49-F238E27FC236}">
                    <a16:creationId xmlns:a16="http://schemas.microsoft.com/office/drawing/2014/main" id="{51E52336-11A0-4AB8-BCBC-A62F9CADD464}"/>
                  </a:ext>
                </a:extLst>
              </p:cNvPr>
              <p:cNvSpPr/>
              <p:nvPr/>
            </p:nvSpPr>
            <p:spPr>
              <a:xfrm>
                <a:off x="5608029" y="2769688"/>
                <a:ext cx="307340" cy="260350"/>
              </a:xfrm>
              <a:custGeom>
                <a:avLst/>
                <a:gdLst/>
                <a:ahLst/>
                <a:cxnLst/>
                <a:rect l="l" t="t" r="r" b="b"/>
                <a:pathLst>
                  <a:path w="307339" h="260350">
                    <a:moveTo>
                      <a:pt x="307059" y="0"/>
                    </a:moveTo>
                    <a:lnTo>
                      <a:pt x="0" y="128471"/>
                    </a:lnTo>
                    <a:lnTo>
                      <a:pt x="0" y="259967"/>
                    </a:lnTo>
                    <a:lnTo>
                      <a:pt x="307059" y="131495"/>
                    </a:lnTo>
                    <a:lnTo>
                      <a:pt x="307059" y="0"/>
                    </a:lnTo>
                    <a:close/>
                  </a:path>
                </a:pathLst>
              </a:custGeom>
              <a:solidFill>
                <a:srgbClr val="AC5F41"/>
              </a:solidFill>
            </p:spPr>
            <p:txBody>
              <a:bodyPr wrap="square" lIns="0" tIns="0" rIns="0" bIns="0" rtlCol="0"/>
              <a:lstStyle/>
              <a:p>
                <a:endParaRPr sz="1000"/>
              </a:p>
            </p:txBody>
          </p:sp>
          <p:sp>
            <p:nvSpPr>
              <p:cNvPr id="65" name="object 55">
                <a:extLst>
                  <a:ext uri="{FF2B5EF4-FFF2-40B4-BE49-F238E27FC236}">
                    <a16:creationId xmlns:a16="http://schemas.microsoft.com/office/drawing/2014/main" id="{E90F5342-A1C1-4744-ABA3-5D9F008FB907}"/>
                  </a:ext>
                </a:extLst>
              </p:cNvPr>
              <p:cNvSpPr/>
              <p:nvPr/>
            </p:nvSpPr>
            <p:spPr>
              <a:xfrm>
                <a:off x="5420742" y="2683267"/>
                <a:ext cx="494665" cy="215265"/>
              </a:xfrm>
              <a:custGeom>
                <a:avLst/>
                <a:gdLst/>
                <a:ahLst/>
                <a:cxnLst/>
                <a:rect l="l" t="t" r="r" b="b"/>
                <a:pathLst>
                  <a:path w="494664" h="215264">
                    <a:moveTo>
                      <a:pt x="358317" y="0"/>
                    </a:moveTo>
                    <a:lnTo>
                      <a:pt x="0" y="148844"/>
                    </a:lnTo>
                    <a:lnTo>
                      <a:pt x="187286" y="214896"/>
                    </a:lnTo>
                    <a:lnTo>
                      <a:pt x="494346" y="86425"/>
                    </a:lnTo>
                    <a:lnTo>
                      <a:pt x="494346" y="47934"/>
                    </a:lnTo>
                    <a:lnTo>
                      <a:pt x="358317" y="0"/>
                    </a:lnTo>
                    <a:close/>
                  </a:path>
                </a:pathLst>
              </a:custGeom>
              <a:solidFill>
                <a:srgbClr val="CF9368"/>
              </a:solidFill>
            </p:spPr>
            <p:txBody>
              <a:bodyPr wrap="square" lIns="0" tIns="0" rIns="0" bIns="0" rtlCol="0"/>
              <a:lstStyle/>
              <a:p>
                <a:endParaRPr sz="1000"/>
              </a:p>
            </p:txBody>
          </p:sp>
          <p:sp>
            <p:nvSpPr>
              <p:cNvPr id="66" name="object 56">
                <a:extLst>
                  <a:ext uri="{FF2B5EF4-FFF2-40B4-BE49-F238E27FC236}">
                    <a16:creationId xmlns:a16="http://schemas.microsoft.com/office/drawing/2014/main" id="{2054AE36-1C0B-4468-A5EA-6453AE8D7387}"/>
                  </a:ext>
                </a:extLst>
              </p:cNvPr>
              <p:cNvSpPr/>
              <p:nvPr/>
            </p:nvSpPr>
            <p:spPr>
              <a:xfrm>
                <a:off x="5420833" y="2832160"/>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67" name="object 57">
                <a:extLst>
                  <a:ext uri="{FF2B5EF4-FFF2-40B4-BE49-F238E27FC236}">
                    <a16:creationId xmlns:a16="http://schemas.microsoft.com/office/drawing/2014/main" id="{8FE50BE5-1675-4059-9DB8-F6055F590580}"/>
                  </a:ext>
                </a:extLst>
              </p:cNvPr>
              <p:cNvSpPr/>
              <p:nvPr/>
            </p:nvSpPr>
            <p:spPr>
              <a:xfrm>
                <a:off x="5251029" y="2898162"/>
                <a:ext cx="357505" cy="281305"/>
              </a:xfrm>
              <a:custGeom>
                <a:avLst/>
                <a:gdLst/>
                <a:ahLst/>
                <a:cxnLst/>
                <a:rect l="l" t="t" r="r" b="b"/>
                <a:pathLst>
                  <a:path w="357504" h="281305">
                    <a:moveTo>
                      <a:pt x="356997" y="0"/>
                    </a:moveTo>
                    <a:lnTo>
                      <a:pt x="0" y="149377"/>
                    </a:lnTo>
                    <a:lnTo>
                      <a:pt x="0" y="280873"/>
                    </a:lnTo>
                    <a:lnTo>
                      <a:pt x="356997" y="131495"/>
                    </a:lnTo>
                    <a:lnTo>
                      <a:pt x="356997" y="0"/>
                    </a:lnTo>
                    <a:close/>
                  </a:path>
                </a:pathLst>
              </a:custGeom>
              <a:solidFill>
                <a:srgbClr val="AC5F41"/>
              </a:solidFill>
            </p:spPr>
            <p:txBody>
              <a:bodyPr wrap="square" lIns="0" tIns="0" rIns="0" bIns="0" rtlCol="0"/>
              <a:lstStyle/>
              <a:p>
                <a:endParaRPr sz="1000"/>
              </a:p>
            </p:txBody>
          </p:sp>
          <p:sp>
            <p:nvSpPr>
              <p:cNvPr id="68" name="object 58">
                <a:extLst>
                  <a:ext uri="{FF2B5EF4-FFF2-40B4-BE49-F238E27FC236}">
                    <a16:creationId xmlns:a16="http://schemas.microsoft.com/office/drawing/2014/main" id="{EBC9EA3E-58DC-4910-A6DF-41A6B092F552}"/>
                  </a:ext>
                </a:extLst>
              </p:cNvPr>
              <p:cNvSpPr/>
              <p:nvPr/>
            </p:nvSpPr>
            <p:spPr>
              <a:xfrm>
                <a:off x="5063742" y="2832634"/>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69" name="object 59">
                <a:extLst>
                  <a:ext uri="{FF2B5EF4-FFF2-40B4-BE49-F238E27FC236}">
                    <a16:creationId xmlns:a16="http://schemas.microsoft.com/office/drawing/2014/main" id="{C6BB4CFE-D646-4B71-8FAD-CCA08BE9538A}"/>
                  </a:ext>
                </a:extLst>
              </p:cNvPr>
              <p:cNvSpPr/>
              <p:nvPr/>
            </p:nvSpPr>
            <p:spPr>
              <a:xfrm>
                <a:off x="5063818" y="2981527"/>
                <a:ext cx="187325" cy="198120"/>
              </a:xfrm>
              <a:custGeom>
                <a:avLst/>
                <a:gdLst/>
                <a:ahLst/>
                <a:cxnLst/>
                <a:rect l="l" t="t" r="r" b="b"/>
                <a:pathLst>
                  <a:path w="187325" h="198119">
                    <a:moveTo>
                      <a:pt x="0" y="0"/>
                    </a:moveTo>
                    <a:lnTo>
                      <a:pt x="0" y="131521"/>
                    </a:lnTo>
                    <a:lnTo>
                      <a:pt x="187210" y="197510"/>
                    </a:lnTo>
                    <a:lnTo>
                      <a:pt x="187210" y="66014"/>
                    </a:lnTo>
                    <a:lnTo>
                      <a:pt x="0" y="0"/>
                    </a:lnTo>
                    <a:close/>
                  </a:path>
                </a:pathLst>
              </a:custGeom>
              <a:solidFill>
                <a:srgbClr val="C67E5A"/>
              </a:solidFill>
            </p:spPr>
            <p:txBody>
              <a:bodyPr wrap="square" lIns="0" tIns="0" rIns="0" bIns="0" rtlCol="0"/>
              <a:lstStyle/>
              <a:p>
                <a:endParaRPr sz="1000"/>
              </a:p>
            </p:txBody>
          </p:sp>
          <p:sp>
            <p:nvSpPr>
              <p:cNvPr id="70" name="object 60">
                <a:extLst>
                  <a:ext uri="{FF2B5EF4-FFF2-40B4-BE49-F238E27FC236}">
                    <a16:creationId xmlns:a16="http://schemas.microsoft.com/office/drawing/2014/main" id="{255118DD-66DB-47BA-A63A-9C21633C12E2}"/>
                  </a:ext>
                </a:extLst>
              </p:cNvPr>
              <p:cNvSpPr/>
              <p:nvPr/>
            </p:nvSpPr>
            <p:spPr>
              <a:xfrm>
                <a:off x="4894013" y="3047538"/>
                <a:ext cx="357505" cy="281305"/>
              </a:xfrm>
              <a:custGeom>
                <a:avLst/>
                <a:gdLst/>
                <a:ahLst/>
                <a:cxnLst/>
                <a:rect l="l" t="t" r="r" b="b"/>
                <a:pathLst>
                  <a:path w="357504" h="281304">
                    <a:moveTo>
                      <a:pt x="357009" y="0"/>
                    </a:moveTo>
                    <a:lnTo>
                      <a:pt x="0" y="149364"/>
                    </a:lnTo>
                    <a:lnTo>
                      <a:pt x="0" y="280860"/>
                    </a:lnTo>
                    <a:lnTo>
                      <a:pt x="357009" y="131495"/>
                    </a:lnTo>
                    <a:lnTo>
                      <a:pt x="357009" y="0"/>
                    </a:lnTo>
                    <a:close/>
                  </a:path>
                </a:pathLst>
              </a:custGeom>
              <a:solidFill>
                <a:srgbClr val="AC5F41"/>
              </a:solidFill>
            </p:spPr>
            <p:txBody>
              <a:bodyPr wrap="square" lIns="0" tIns="0" rIns="0" bIns="0" rtlCol="0"/>
              <a:lstStyle/>
              <a:p>
                <a:endParaRPr sz="1000"/>
              </a:p>
            </p:txBody>
          </p:sp>
          <p:sp>
            <p:nvSpPr>
              <p:cNvPr id="71" name="object 61">
                <a:extLst>
                  <a:ext uri="{FF2B5EF4-FFF2-40B4-BE49-F238E27FC236}">
                    <a16:creationId xmlns:a16="http://schemas.microsoft.com/office/drawing/2014/main" id="{10E7493F-C567-436F-B75A-37202AC1D36F}"/>
                  </a:ext>
                </a:extLst>
              </p:cNvPr>
              <p:cNvSpPr/>
              <p:nvPr/>
            </p:nvSpPr>
            <p:spPr>
              <a:xfrm>
                <a:off x="4706726" y="2982011"/>
                <a:ext cx="544830" cy="215265"/>
              </a:xfrm>
              <a:custGeom>
                <a:avLst/>
                <a:gdLst/>
                <a:ahLst/>
                <a:cxnLst/>
                <a:rect l="l" t="t" r="r" b="b"/>
                <a:pathLst>
                  <a:path w="544829" h="215264">
                    <a:moveTo>
                      <a:pt x="358330" y="0"/>
                    </a:moveTo>
                    <a:lnTo>
                      <a:pt x="0" y="148844"/>
                    </a:lnTo>
                    <a:lnTo>
                      <a:pt x="187286" y="214896"/>
                    </a:lnTo>
                    <a:lnTo>
                      <a:pt x="544296" y="65532"/>
                    </a:lnTo>
                    <a:lnTo>
                      <a:pt x="358330" y="0"/>
                    </a:lnTo>
                    <a:close/>
                  </a:path>
                </a:pathLst>
              </a:custGeom>
              <a:solidFill>
                <a:srgbClr val="CF9368"/>
              </a:solidFill>
            </p:spPr>
            <p:txBody>
              <a:bodyPr wrap="square" lIns="0" tIns="0" rIns="0" bIns="0" rtlCol="0"/>
              <a:lstStyle/>
              <a:p>
                <a:endParaRPr sz="1000"/>
              </a:p>
            </p:txBody>
          </p:sp>
          <p:sp>
            <p:nvSpPr>
              <p:cNvPr id="72" name="object 62">
                <a:extLst>
                  <a:ext uri="{FF2B5EF4-FFF2-40B4-BE49-F238E27FC236}">
                    <a16:creationId xmlns:a16="http://schemas.microsoft.com/office/drawing/2014/main" id="{599936DE-A123-4025-84BB-ACAB8A03DDC9}"/>
                  </a:ext>
                </a:extLst>
              </p:cNvPr>
              <p:cNvSpPr/>
              <p:nvPr/>
            </p:nvSpPr>
            <p:spPr>
              <a:xfrm>
                <a:off x="4706821" y="3130904"/>
                <a:ext cx="187325" cy="198120"/>
              </a:xfrm>
              <a:custGeom>
                <a:avLst/>
                <a:gdLst/>
                <a:ahLst/>
                <a:cxnLst/>
                <a:rect l="l" t="t" r="r" b="b"/>
                <a:pathLst>
                  <a:path w="187325" h="198120">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73" name="object 63">
                <a:extLst>
                  <a:ext uri="{FF2B5EF4-FFF2-40B4-BE49-F238E27FC236}">
                    <a16:creationId xmlns:a16="http://schemas.microsoft.com/office/drawing/2014/main" id="{A285B11D-9BA6-45A0-A21B-FACAC164126C}"/>
                  </a:ext>
                </a:extLst>
              </p:cNvPr>
              <p:cNvSpPr/>
              <p:nvPr/>
            </p:nvSpPr>
            <p:spPr>
              <a:xfrm>
                <a:off x="4537017" y="3196906"/>
                <a:ext cx="357505" cy="281305"/>
              </a:xfrm>
              <a:custGeom>
                <a:avLst/>
                <a:gdLst/>
                <a:ahLst/>
                <a:cxnLst/>
                <a:rect l="l" t="t" r="r" b="b"/>
                <a:pathLst>
                  <a:path w="357504" h="281304">
                    <a:moveTo>
                      <a:pt x="356997" y="0"/>
                    </a:moveTo>
                    <a:lnTo>
                      <a:pt x="0" y="149377"/>
                    </a:lnTo>
                    <a:lnTo>
                      <a:pt x="0" y="280873"/>
                    </a:lnTo>
                    <a:lnTo>
                      <a:pt x="356997" y="131495"/>
                    </a:lnTo>
                    <a:lnTo>
                      <a:pt x="356997" y="0"/>
                    </a:lnTo>
                    <a:close/>
                  </a:path>
                </a:pathLst>
              </a:custGeom>
              <a:solidFill>
                <a:srgbClr val="AC5F41"/>
              </a:solidFill>
            </p:spPr>
            <p:txBody>
              <a:bodyPr wrap="square" lIns="0" tIns="0" rIns="0" bIns="0" rtlCol="0"/>
              <a:lstStyle/>
              <a:p>
                <a:endParaRPr sz="1000"/>
              </a:p>
            </p:txBody>
          </p:sp>
          <p:sp>
            <p:nvSpPr>
              <p:cNvPr id="74" name="object 64">
                <a:extLst>
                  <a:ext uri="{FF2B5EF4-FFF2-40B4-BE49-F238E27FC236}">
                    <a16:creationId xmlns:a16="http://schemas.microsoft.com/office/drawing/2014/main" id="{B38B6F86-7290-4681-A783-9C0333D8F18B}"/>
                  </a:ext>
                </a:extLst>
              </p:cNvPr>
              <p:cNvSpPr/>
              <p:nvPr/>
            </p:nvSpPr>
            <p:spPr>
              <a:xfrm>
                <a:off x="4349730" y="3131379"/>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75" name="object 65">
                <a:extLst>
                  <a:ext uri="{FF2B5EF4-FFF2-40B4-BE49-F238E27FC236}">
                    <a16:creationId xmlns:a16="http://schemas.microsoft.com/office/drawing/2014/main" id="{BA7F86B5-74DB-4FAD-AC8E-4C95539D5C9F}"/>
                  </a:ext>
                </a:extLst>
              </p:cNvPr>
              <p:cNvSpPr/>
              <p:nvPr/>
            </p:nvSpPr>
            <p:spPr>
              <a:xfrm>
                <a:off x="4349818" y="3280285"/>
                <a:ext cx="187325" cy="198120"/>
              </a:xfrm>
              <a:custGeom>
                <a:avLst/>
                <a:gdLst/>
                <a:ahLst/>
                <a:cxnLst/>
                <a:rect l="l" t="t" r="r" b="b"/>
                <a:pathLst>
                  <a:path w="187325" h="198120">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76" name="object 66">
                <a:extLst>
                  <a:ext uri="{FF2B5EF4-FFF2-40B4-BE49-F238E27FC236}">
                    <a16:creationId xmlns:a16="http://schemas.microsoft.com/office/drawing/2014/main" id="{85A49A1F-D38E-41D7-BFFC-0CE120956505}"/>
                  </a:ext>
                </a:extLst>
              </p:cNvPr>
              <p:cNvSpPr/>
              <p:nvPr/>
            </p:nvSpPr>
            <p:spPr>
              <a:xfrm>
                <a:off x="5786530" y="2638229"/>
                <a:ext cx="128905" cy="185420"/>
              </a:xfrm>
              <a:custGeom>
                <a:avLst/>
                <a:gdLst/>
                <a:ahLst/>
                <a:cxnLst/>
                <a:rect l="l" t="t" r="r" b="b"/>
                <a:pathLst>
                  <a:path w="128904" h="185419">
                    <a:moveTo>
                      <a:pt x="128558" y="0"/>
                    </a:moveTo>
                    <a:lnTo>
                      <a:pt x="0" y="53787"/>
                    </a:lnTo>
                    <a:lnTo>
                      <a:pt x="0" y="185283"/>
                    </a:lnTo>
                    <a:lnTo>
                      <a:pt x="128558" y="131495"/>
                    </a:lnTo>
                    <a:lnTo>
                      <a:pt x="128558" y="0"/>
                    </a:lnTo>
                    <a:close/>
                  </a:path>
                </a:pathLst>
              </a:custGeom>
              <a:solidFill>
                <a:srgbClr val="AC5F41"/>
              </a:solidFill>
            </p:spPr>
            <p:txBody>
              <a:bodyPr wrap="square" lIns="0" tIns="0" rIns="0" bIns="0" rtlCol="0"/>
              <a:lstStyle/>
              <a:p>
                <a:endParaRPr sz="1000"/>
              </a:p>
            </p:txBody>
          </p:sp>
          <p:sp>
            <p:nvSpPr>
              <p:cNvPr id="77" name="object 67">
                <a:extLst>
                  <a:ext uri="{FF2B5EF4-FFF2-40B4-BE49-F238E27FC236}">
                    <a16:creationId xmlns:a16="http://schemas.microsoft.com/office/drawing/2014/main" id="{B0B5A862-6F3F-43A6-B283-0B83E27053BE}"/>
                  </a:ext>
                </a:extLst>
              </p:cNvPr>
              <p:cNvSpPr/>
              <p:nvPr/>
            </p:nvSpPr>
            <p:spPr>
              <a:xfrm>
                <a:off x="5599243" y="2494757"/>
                <a:ext cx="316230" cy="197485"/>
              </a:xfrm>
              <a:custGeom>
                <a:avLst/>
                <a:gdLst/>
                <a:ahLst/>
                <a:cxnLst/>
                <a:rect l="l" t="t" r="r" b="b"/>
                <a:pathLst>
                  <a:path w="316229" h="197485">
                    <a:moveTo>
                      <a:pt x="315845" y="0"/>
                    </a:moveTo>
                    <a:lnTo>
                      <a:pt x="0" y="131212"/>
                    </a:lnTo>
                    <a:lnTo>
                      <a:pt x="187286" y="197264"/>
                    </a:lnTo>
                    <a:lnTo>
                      <a:pt x="315845" y="143477"/>
                    </a:lnTo>
                    <a:lnTo>
                      <a:pt x="315845" y="0"/>
                    </a:lnTo>
                    <a:close/>
                  </a:path>
                </a:pathLst>
              </a:custGeom>
              <a:solidFill>
                <a:srgbClr val="CF9368"/>
              </a:solidFill>
            </p:spPr>
            <p:txBody>
              <a:bodyPr wrap="square" lIns="0" tIns="0" rIns="0" bIns="0" rtlCol="0"/>
              <a:lstStyle/>
              <a:p>
                <a:endParaRPr sz="1000"/>
              </a:p>
            </p:txBody>
          </p:sp>
          <p:sp>
            <p:nvSpPr>
              <p:cNvPr id="78" name="object 68">
                <a:extLst>
                  <a:ext uri="{FF2B5EF4-FFF2-40B4-BE49-F238E27FC236}">
                    <a16:creationId xmlns:a16="http://schemas.microsoft.com/office/drawing/2014/main" id="{AECB69E6-3E6C-4ECF-837F-5A17372639E9}"/>
                  </a:ext>
                </a:extLst>
              </p:cNvPr>
              <p:cNvSpPr/>
              <p:nvPr/>
            </p:nvSpPr>
            <p:spPr>
              <a:xfrm>
                <a:off x="5599334" y="2626018"/>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79" name="object 69">
                <a:extLst>
                  <a:ext uri="{FF2B5EF4-FFF2-40B4-BE49-F238E27FC236}">
                    <a16:creationId xmlns:a16="http://schemas.microsoft.com/office/drawing/2014/main" id="{97517301-99BF-4ABB-93D9-6B6B9EF9278B}"/>
                  </a:ext>
                </a:extLst>
              </p:cNvPr>
              <p:cNvSpPr/>
              <p:nvPr/>
            </p:nvSpPr>
            <p:spPr>
              <a:xfrm>
                <a:off x="5429529" y="2692020"/>
                <a:ext cx="357505" cy="281305"/>
              </a:xfrm>
              <a:custGeom>
                <a:avLst/>
                <a:gdLst/>
                <a:ahLst/>
                <a:cxnLst/>
                <a:rect l="l" t="t" r="r" b="b"/>
                <a:pathLst>
                  <a:path w="357504" h="281305">
                    <a:moveTo>
                      <a:pt x="356997" y="0"/>
                    </a:moveTo>
                    <a:lnTo>
                      <a:pt x="0" y="149377"/>
                    </a:lnTo>
                    <a:lnTo>
                      <a:pt x="0" y="280873"/>
                    </a:lnTo>
                    <a:lnTo>
                      <a:pt x="356997" y="131495"/>
                    </a:lnTo>
                    <a:lnTo>
                      <a:pt x="356997" y="0"/>
                    </a:lnTo>
                    <a:close/>
                  </a:path>
                </a:pathLst>
              </a:custGeom>
              <a:solidFill>
                <a:srgbClr val="AC5F41"/>
              </a:solidFill>
            </p:spPr>
            <p:txBody>
              <a:bodyPr wrap="square" lIns="0" tIns="0" rIns="0" bIns="0" rtlCol="0"/>
              <a:lstStyle/>
              <a:p>
                <a:endParaRPr sz="1000"/>
              </a:p>
            </p:txBody>
          </p:sp>
          <p:sp>
            <p:nvSpPr>
              <p:cNvPr id="80" name="object 70">
                <a:extLst>
                  <a:ext uri="{FF2B5EF4-FFF2-40B4-BE49-F238E27FC236}">
                    <a16:creationId xmlns:a16="http://schemas.microsoft.com/office/drawing/2014/main" id="{B12F9E61-CAEA-4BD7-A500-3C0CE7D891CA}"/>
                  </a:ext>
                </a:extLst>
              </p:cNvPr>
              <p:cNvSpPr/>
              <p:nvPr/>
            </p:nvSpPr>
            <p:spPr>
              <a:xfrm>
                <a:off x="5242242" y="2626491"/>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81" name="object 71">
                <a:extLst>
                  <a:ext uri="{FF2B5EF4-FFF2-40B4-BE49-F238E27FC236}">
                    <a16:creationId xmlns:a16="http://schemas.microsoft.com/office/drawing/2014/main" id="{04FF3B98-C83A-4FE5-B067-923E9EE7533C}"/>
                  </a:ext>
                </a:extLst>
              </p:cNvPr>
              <p:cNvSpPr/>
              <p:nvPr/>
            </p:nvSpPr>
            <p:spPr>
              <a:xfrm>
                <a:off x="5242333" y="2775385"/>
                <a:ext cx="187325" cy="198120"/>
              </a:xfrm>
              <a:custGeom>
                <a:avLst/>
                <a:gdLst/>
                <a:ahLst/>
                <a:cxnLst/>
                <a:rect l="l" t="t" r="r" b="b"/>
                <a:pathLst>
                  <a:path w="187325" h="198119">
                    <a:moveTo>
                      <a:pt x="0" y="0"/>
                    </a:moveTo>
                    <a:lnTo>
                      <a:pt x="0" y="131521"/>
                    </a:lnTo>
                    <a:lnTo>
                      <a:pt x="187198" y="197510"/>
                    </a:lnTo>
                    <a:lnTo>
                      <a:pt x="187198" y="66014"/>
                    </a:lnTo>
                    <a:lnTo>
                      <a:pt x="0" y="0"/>
                    </a:lnTo>
                    <a:close/>
                  </a:path>
                </a:pathLst>
              </a:custGeom>
              <a:solidFill>
                <a:srgbClr val="C67E5A"/>
              </a:solidFill>
            </p:spPr>
            <p:txBody>
              <a:bodyPr wrap="square" lIns="0" tIns="0" rIns="0" bIns="0" rtlCol="0"/>
              <a:lstStyle/>
              <a:p>
                <a:endParaRPr sz="1000"/>
              </a:p>
            </p:txBody>
          </p:sp>
          <p:sp>
            <p:nvSpPr>
              <p:cNvPr id="82" name="object 72">
                <a:extLst>
                  <a:ext uri="{FF2B5EF4-FFF2-40B4-BE49-F238E27FC236}">
                    <a16:creationId xmlns:a16="http://schemas.microsoft.com/office/drawing/2014/main" id="{2805656A-D0A3-4349-AE5D-D614A8577439}"/>
                  </a:ext>
                </a:extLst>
              </p:cNvPr>
              <p:cNvSpPr/>
              <p:nvPr/>
            </p:nvSpPr>
            <p:spPr>
              <a:xfrm>
                <a:off x="5072514" y="2841397"/>
                <a:ext cx="357505" cy="281305"/>
              </a:xfrm>
              <a:custGeom>
                <a:avLst/>
                <a:gdLst/>
                <a:ahLst/>
                <a:cxnLst/>
                <a:rect l="l" t="t" r="r" b="b"/>
                <a:pathLst>
                  <a:path w="357504" h="281305">
                    <a:moveTo>
                      <a:pt x="357009" y="0"/>
                    </a:moveTo>
                    <a:lnTo>
                      <a:pt x="0" y="149364"/>
                    </a:lnTo>
                    <a:lnTo>
                      <a:pt x="0" y="280860"/>
                    </a:lnTo>
                    <a:lnTo>
                      <a:pt x="357009" y="131495"/>
                    </a:lnTo>
                    <a:lnTo>
                      <a:pt x="357009" y="0"/>
                    </a:lnTo>
                    <a:close/>
                  </a:path>
                </a:pathLst>
              </a:custGeom>
              <a:solidFill>
                <a:srgbClr val="AC5F41"/>
              </a:solidFill>
            </p:spPr>
            <p:txBody>
              <a:bodyPr wrap="square" lIns="0" tIns="0" rIns="0" bIns="0" rtlCol="0"/>
              <a:lstStyle/>
              <a:p>
                <a:endParaRPr sz="1000"/>
              </a:p>
            </p:txBody>
          </p:sp>
          <p:sp>
            <p:nvSpPr>
              <p:cNvPr id="83" name="object 73">
                <a:extLst>
                  <a:ext uri="{FF2B5EF4-FFF2-40B4-BE49-F238E27FC236}">
                    <a16:creationId xmlns:a16="http://schemas.microsoft.com/office/drawing/2014/main" id="{04593F17-8243-463D-A29B-7AE46D754DFD}"/>
                  </a:ext>
                </a:extLst>
              </p:cNvPr>
              <p:cNvSpPr/>
              <p:nvPr/>
            </p:nvSpPr>
            <p:spPr>
              <a:xfrm>
                <a:off x="4885227" y="2775869"/>
                <a:ext cx="544830" cy="215265"/>
              </a:xfrm>
              <a:custGeom>
                <a:avLst/>
                <a:gdLst/>
                <a:ahLst/>
                <a:cxnLst/>
                <a:rect l="l" t="t" r="r" b="b"/>
                <a:pathLst>
                  <a:path w="544829" h="215264">
                    <a:moveTo>
                      <a:pt x="358330" y="0"/>
                    </a:moveTo>
                    <a:lnTo>
                      <a:pt x="0" y="148844"/>
                    </a:lnTo>
                    <a:lnTo>
                      <a:pt x="187286" y="214896"/>
                    </a:lnTo>
                    <a:lnTo>
                      <a:pt x="544296" y="65532"/>
                    </a:lnTo>
                    <a:lnTo>
                      <a:pt x="358330" y="0"/>
                    </a:lnTo>
                    <a:close/>
                  </a:path>
                </a:pathLst>
              </a:custGeom>
              <a:solidFill>
                <a:srgbClr val="CF9368"/>
              </a:solidFill>
            </p:spPr>
            <p:txBody>
              <a:bodyPr wrap="square" lIns="0" tIns="0" rIns="0" bIns="0" rtlCol="0"/>
              <a:lstStyle/>
              <a:p>
                <a:endParaRPr sz="1000"/>
              </a:p>
            </p:txBody>
          </p:sp>
          <p:sp>
            <p:nvSpPr>
              <p:cNvPr id="84" name="object 74">
                <a:extLst>
                  <a:ext uri="{FF2B5EF4-FFF2-40B4-BE49-F238E27FC236}">
                    <a16:creationId xmlns:a16="http://schemas.microsoft.com/office/drawing/2014/main" id="{8FE0E4C5-EBEC-4875-A443-7FA1DC22CA7C}"/>
                  </a:ext>
                </a:extLst>
              </p:cNvPr>
              <p:cNvSpPr/>
              <p:nvPr/>
            </p:nvSpPr>
            <p:spPr>
              <a:xfrm>
                <a:off x="4885319" y="2924762"/>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85" name="object 75">
                <a:extLst>
                  <a:ext uri="{FF2B5EF4-FFF2-40B4-BE49-F238E27FC236}">
                    <a16:creationId xmlns:a16="http://schemas.microsoft.com/office/drawing/2014/main" id="{BDC194DC-C834-4D4A-AD10-311AB5E5E16B}"/>
                  </a:ext>
                </a:extLst>
              </p:cNvPr>
              <p:cNvSpPr/>
              <p:nvPr/>
            </p:nvSpPr>
            <p:spPr>
              <a:xfrm>
                <a:off x="4715518" y="2990764"/>
                <a:ext cx="357505" cy="281305"/>
              </a:xfrm>
              <a:custGeom>
                <a:avLst/>
                <a:gdLst/>
                <a:ahLst/>
                <a:cxnLst/>
                <a:rect l="l" t="t" r="r" b="b"/>
                <a:pathLst>
                  <a:path w="357504" h="281304">
                    <a:moveTo>
                      <a:pt x="356997" y="0"/>
                    </a:moveTo>
                    <a:lnTo>
                      <a:pt x="0" y="149377"/>
                    </a:lnTo>
                    <a:lnTo>
                      <a:pt x="0" y="280873"/>
                    </a:lnTo>
                    <a:lnTo>
                      <a:pt x="356997" y="131495"/>
                    </a:lnTo>
                    <a:lnTo>
                      <a:pt x="356997" y="0"/>
                    </a:lnTo>
                    <a:close/>
                  </a:path>
                </a:pathLst>
              </a:custGeom>
              <a:solidFill>
                <a:srgbClr val="AC5F41"/>
              </a:solidFill>
            </p:spPr>
            <p:txBody>
              <a:bodyPr wrap="square" lIns="0" tIns="0" rIns="0" bIns="0" rtlCol="0"/>
              <a:lstStyle/>
              <a:p>
                <a:endParaRPr sz="1000"/>
              </a:p>
            </p:txBody>
          </p:sp>
          <p:sp>
            <p:nvSpPr>
              <p:cNvPr id="86" name="object 76">
                <a:extLst>
                  <a:ext uri="{FF2B5EF4-FFF2-40B4-BE49-F238E27FC236}">
                    <a16:creationId xmlns:a16="http://schemas.microsoft.com/office/drawing/2014/main" id="{1849675B-5991-4152-AA2C-F34207FE0BD5}"/>
                  </a:ext>
                </a:extLst>
              </p:cNvPr>
              <p:cNvSpPr/>
              <p:nvPr/>
            </p:nvSpPr>
            <p:spPr>
              <a:xfrm>
                <a:off x="4528231" y="2925236"/>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pic>
            <p:nvPicPr>
              <p:cNvPr id="87" name="object 77">
                <a:extLst>
                  <a:ext uri="{FF2B5EF4-FFF2-40B4-BE49-F238E27FC236}">
                    <a16:creationId xmlns:a16="http://schemas.microsoft.com/office/drawing/2014/main" id="{7123528E-7135-4B85-9A16-54B1129C74BA}"/>
                  </a:ext>
                </a:extLst>
              </p:cNvPr>
              <p:cNvPicPr/>
              <p:nvPr/>
            </p:nvPicPr>
            <p:blipFill>
              <a:blip r:embed="rId6" cstate="print"/>
              <a:stretch>
                <a:fillRect/>
              </a:stretch>
            </p:blipFill>
            <p:spPr>
              <a:xfrm>
                <a:off x="4528319" y="3074142"/>
                <a:ext cx="187198" cy="274882"/>
              </a:xfrm>
              <a:prstGeom prst="rect">
                <a:avLst/>
              </a:prstGeom>
            </p:spPr>
          </p:pic>
          <p:sp>
            <p:nvSpPr>
              <p:cNvPr id="88" name="object 78">
                <a:extLst>
                  <a:ext uri="{FF2B5EF4-FFF2-40B4-BE49-F238E27FC236}">
                    <a16:creationId xmlns:a16="http://schemas.microsoft.com/office/drawing/2014/main" id="{922CC9C0-0477-4996-AC99-CCAAD127A7F6}"/>
                  </a:ext>
                </a:extLst>
              </p:cNvPr>
              <p:cNvSpPr/>
              <p:nvPr/>
            </p:nvSpPr>
            <p:spPr>
              <a:xfrm>
                <a:off x="4349730" y="3074615"/>
                <a:ext cx="366395" cy="140335"/>
              </a:xfrm>
              <a:custGeom>
                <a:avLst/>
                <a:gdLst/>
                <a:ahLst/>
                <a:cxnLst/>
                <a:rect l="l" t="t" r="r" b="b"/>
                <a:pathLst>
                  <a:path w="366395" h="140335">
                    <a:moveTo>
                      <a:pt x="179819" y="0"/>
                    </a:moveTo>
                    <a:lnTo>
                      <a:pt x="0" y="74117"/>
                    </a:lnTo>
                    <a:lnTo>
                      <a:pt x="187286" y="140182"/>
                    </a:lnTo>
                    <a:lnTo>
                      <a:pt x="365785" y="65532"/>
                    </a:lnTo>
                    <a:lnTo>
                      <a:pt x="179819" y="0"/>
                    </a:lnTo>
                    <a:close/>
                  </a:path>
                </a:pathLst>
              </a:custGeom>
              <a:solidFill>
                <a:srgbClr val="CF9368"/>
              </a:solidFill>
            </p:spPr>
            <p:txBody>
              <a:bodyPr wrap="square" lIns="0" tIns="0" rIns="0" bIns="0" rtlCol="0"/>
              <a:lstStyle/>
              <a:p>
                <a:endParaRPr sz="1000"/>
              </a:p>
            </p:txBody>
          </p:sp>
          <p:sp>
            <p:nvSpPr>
              <p:cNvPr id="89" name="object 79">
                <a:extLst>
                  <a:ext uri="{FF2B5EF4-FFF2-40B4-BE49-F238E27FC236}">
                    <a16:creationId xmlns:a16="http://schemas.microsoft.com/office/drawing/2014/main" id="{063C0698-FE53-4279-8D7F-68F9E43F9C65}"/>
                  </a:ext>
                </a:extLst>
              </p:cNvPr>
              <p:cNvSpPr/>
              <p:nvPr/>
            </p:nvSpPr>
            <p:spPr>
              <a:xfrm>
                <a:off x="4349818" y="3148778"/>
                <a:ext cx="187325" cy="198120"/>
              </a:xfrm>
              <a:custGeom>
                <a:avLst/>
                <a:gdLst/>
                <a:ahLst/>
                <a:cxnLst/>
                <a:rect l="l" t="t" r="r" b="b"/>
                <a:pathLst>
                  <a:path w="187325" h="198120">
                    <a:moveTo>
                      <a:pt x="0" y="0"/>
                    </a:moveTo>
                    <a:lnTo>
                      <a:pt x="0" y="131508"/>
                    </a:lnTo>
                    <a:lnTo>
                      <a:pt x="187198" y="197510"/>
                    </a:lnTo>
                    <a:lnTo>
                      <a:pt x="187198" y="66014"/>
                    </a:lnTo>
                    <a:lnTo>
                      <a:pt x="0" y="0"/>
                    </a:lnTo>
                    <a:close/>
                  </a:path>
                </a:pathLst>
              </a:custGeom>
              <a:solidFill>
                <a:srgbClr val="C67E5A"/>
              </a:solidFill>
            </p:spPr>
            <p:txBody>
              <a:bodyPr wrap="square" lIns="0" tIns="0" rIns="0" bIns="0" rtlCol="0"/>
              <a:lstStyle/>
              <a:p>
                <a:endParaRPr sz="1000"/>
              </a:p>
            </p:txBody>
          </p:sp>
          <p:sp>
            <p:nvSpPr>
              <p:cNvPr id="90" name="object 80">
                <a:extLst>
                  <a:ext uri="{FF2B5EF4-FFF2-40B4-BE49-F238E27FC236}">
                    <a16:creationId xmlns:a16="http://schemas.microsoft.com/office/drawing/2014/main" id="{B622F8B3-5DA8-41E0-9D3F-23CBE82A4F90}"/>
                  </a:ext>
                </a:extLst>
              </p:cNvPr>
              <p:cNvSpPr/>
              <p:nvPr/>
            </p:nvSpPr>
            <p:spPr>
              <a:xfrm>
                <a:off x="5608029" y="2509448"/>
                <a:ext cx="307340" cy="260350"/>
              </a:xfrm>
              <a:custGeom>
                <a:avLst/>
                <a:gdLst/>
                <a:ahLst/>
                <a:cxnLst/>
                <a:rect l="l" t="t" r="r" b="b"/>
                <a:pathLst>
                  <a:path w="307339" h="260350">
                    <a:moveTo>
                      <a:pt x="307059" y="0"/>
                    </a:moveTo>
                    <a:lnTo>
                      <a:pt x="0" y="128482"/>
                    </a:lnTo>
                    <a:lnTo>
                      <a:pt x="0" y="259977"/>
                    </a:lnTo>
                    <a:lnTo>
                      <a:pt x="307059" y="131495"/>
                    </a:lnTo>
                    <a:lnTo>
                      <a:pt x="307059" y="0"/>
                    </a:lnTo>
                    <a:close/>
                  </a:path>
                </a:pathLst>
              </a:custGeom>
              <a:solidFill>
                <a:srgbClr val="AC5F41"/>
              </a:solidFill>
            </p:spPr>
            <p:txBody>
              <a:bodyPr wrap="square" lIns="0" tIns="0" rIns="0" bIns="0" rtlCol="0"/>
              <a:lstStyle/>
              <a:p>
                <a:endParaRPr sz="1000"/>
              </a:p>
            </p:txBody>
          </p:sp>
          <p:sp>
            <p:nvSpPr>
              <p:cNvPr id="91" name="object 81">
                <a:extLst>
                  <a:ext uri="{FF2B5EF4-FFF2-40B4-BE49-F238E27FC236}">
                    <a16:creationId xmlns:a16="http://schemas.microsoft.com/office/drawing/2014/main" id="{73D1624E-DB33-41DB-B416-2C91FD7A689C}"/>
                  </a:ext>
                </a:extLst>
              </p:cNvPr>
              <p:cNvSpPr/>
              <p:nvPr/>
            </p:nvSpPr>
            <p:spPr>
              <a:xfrm>
                <a:off x="5420742" y="2423026"/>
                <a:ext cx="494665" cy="215265"/>
              </a:xfrm>
              <a:custGeom>
                <a:avLst/>
                <a:gdLst/>
                <a:ahLst/>
                <a:cxnLst/>
                <a:rect l="l" t="t" r="r" b="b"/>
                <a:pathLst>
                  <a:path w="494664" h="215264">
                    <a:moveTo>
                      <a:pt x="358317" y="0"/>
                    </a:moveTo>
                    <a:lnTo>
                      <a:pt x="0" y="148856"/>
                    </a:lnTo>
                    <a:lnTo>
                      <a:pt x="187286" y="214909"/>
                    </a:lnTo>
                    <a:lnTo>
                      <a:pt x="494346" y="86427"/>
                    </a:lnTo>
                    <a:lnTo>
                      <a:pt x="494346" y="47934"/>
                    </a:lnTo>
                    <a:lnTo>
                      <a:pt x="358317" y="0"/>
                    </a:lnTo>
                    <a:close/>
                  </a:path>
                </a:pathLst>
              </a:custGeom>
              <a:solidFill>
                <a:srgbClr val="CF9368"/>
              </a:solidFill>
            </p:spPr>
            <p:txBody>
              <a:bodyPr wrap="square" lIns="0" tIns="0" rIns="0" bIns="0" rtlCol="0"/>
              <a:lstStyle/>
              <a:p>
                <a:endParaRPr sz="1000"/>
              </a:p>
            </p:txBody>
          </p:sp>
          <p:sp>
            <p:nvSpPr>
              <p:cNvPr id="92" name="object 82">
                <a:extLst>
                  <a:ext uri="{FF2B5EF4-FFF2-40B4-BE49-F238E27FC236}">
                    <a16:creationId xmlns:a16="http://schemas.microsoft.com/office/drawing/2014/main" id="{4411702D-E3BD-40D3-BCE6-5C281E8CD902}"/>
                  </a:ext>
                </a:extLst>
              </p:cNvPr>
              <p:cNvSpPr/>
              <p:nvPr/>
            </p:nvSpPr>
            <p:spPr>
              <a:xfrm>
                <a:off x="5420833" y="2571918"/>
                <a:ext cx="187325" cy="198120"/>
              </a:xfrm>
              <a:custGeom>
                <a:avLst/>
                <a:gdLst/>
                <a:ahLst/>
                <a:cxnLst/>
                <a:rect l="l" t="t" r="r" b="b"/>
                <a:pathLst>
                  <a:path w="187325" h="198119">
                    <a:moveTo>
                      <a:pt x="0" y="0"/>
                    </a:moveTo>
                    <a:lnTo>
                      <a:pt x="0" y="131521"/>
                    </a:lnTo>
                    <a:lnTo>
                      <a:pt x="187198" y="197510"/>
                    </a:lnTo>
                    <a:lnTo>
                      <a:pt x="187198" y="66014"/>
                    </a:lnTo>
                    <a:lnTo>
                      <a:pt x="0" y="0"/>
                    </a:lnTo>
                    <a:close/>
                  </a:path>
                </a:pathLst>
              </a:custGeom>
              <a:solidFill>
                <a:srgbClr val="C67E5A"/>
              </a:solidFill>
            </p:spPr>
            <p:txBody>
              <a:bodyPr wrap="square" lIns="0" tIns="0" rIns="0" bIns="0" rtlCol="0"/>
              <a:lstStyle/>
              <a:p>
                <a:endParaRPr sz="1000"/>
              </a:p>
            </p:txBody>
          </p:sp>
          <p:sp>
            <p:nvSpPr>
              <p:cNvPr id="93" name="object 83">
                <a:extLst>
                  <a:ext uri="{FF2B5EF4-FFF2-40B4-BE49-F238E27FC236}">
                    <a16:creationId xmlns:a16="http://schemas.microsoft.com/office/drawing/2014/main" id="{0D321749-CB22-43F9-933A-BF5D165573C0}"/>
                  </a:ext>
                </a:extLst>
              </p:cNvPr>
              <p:cNvSpPr/>
              <p:nvPr/>
            </p:nvSpPr>
            <p:spPr>
              <a:xfrm>
                <a:off x="5251029" y="2637930"/>
                <a:ext cx="357505" cy="281305"/>
              </a:xfrm>
              <a:custGeom>
                <a:avLst/>
                <a:gdLst/>
                <a:ahLst/>
                <a:cxnLst/>
                <a:rect l="l" t="t" r="r" b="b"/>
                <a:pathLst>
                  <a:path w="357504" h="281305">
                    <a:moveTo>
                      <a:pt x="356997" y="0"/>
                    </a:moveTo>
                    <a:lnTo>
                      <a:pt x="0" y="149364"/>
                    </a:lnTo>
                    <a:lnTo>
                      <a:pt x="0" y="280860"/>
                    </a:lnTo>
                    <a:lnTo>
                      <a:pt x="356997" y="131495"/>
                    </a:lnTo>
                    <a:lnTo>
                      <a:pt x="356997" y="0"/>
                    </a:lnTo>
                    <a:close/>
                  </a:path>
                </a:pathLst>
              </a:custGeom>
              <a:solidFill>
                <a:srgbClr val="AC5F41"/>
              </a:solidFill>
            </p:spPr>
            <p:txBody>
              <a:bodyPr wrap="square" lIns="0" tIns="0" rIns="0" bIns="0" rtlCol="0"/>
              <a:lstStyle/>
              <a:p>
                <a:endParaRPr sz="1000"/>
              </a:p>
            </p:txBody>
          </p:sp>
          <p:sp>
            <p:nvSpPr>
              <p:cNvPr id="94" name="object 84">
                <a:extLst>
                  <a:ext uri="{FF2B5EF4-FFF2-40B4-BE49-F238E27FC236}">
                    <a16:creationId xmlns:a16="http://schemas.microsoft.com/office/drawing/2014/main" id="{FAD260C0-38EA-4C85-A99A-3B3EE7249903}"/>
                  </a:ext>
                </a:extLst>
              </p:cNvPr>
              <p:cNvSpPr/>
              <p:nvPr/>
            </p:nvSpPr>
            <p:spPr>
              <a:xfrm>
                <a:off x="5063742" y="2572389"/>
                <a:ext cx="544830" cy="215265"/>
              </a:xfrm>
              <a:custGeom>
                <a:avLst/>
                <a:gdLst/>
                <a:ahLst/>
                <a:cxnLst/>
                <a:rect l="l" t="t" r="r" b="b"/>
                <a:pathLst>
                  <a:path w="544829" h="215264">
                    <a:moveTo>
                      <a:pt x="358317" y="0"/>
                    </a:moveTo>
                    <a:lnTo>
                      <a:pt x="0" y="148856"/>
                    </a:lnTo>
                    <a:lnTo>
                      <a:pt x="187286" y="214909"/>
                    </a:lnTo>
                    <a:lnTo>
                      <a:pt x="544283" y="65544"/>
                    </a:lnTo>
                    <a:lnTo>
                      <a:pt x="358317" y="0"/>
                    </a:lnTo>
                    <a:close/>
                  </a:path>
                </a:pathLst>
              </a:custGeom>
              <a:solidFill>
                <a:srgbClr val="CF9368"/>
              </a:solidFill>
            </p:spPr>
            <p:txBody>
              <a:bodyPr wrap="square" lIns="0" tIns="0" rIns="0" bIns="0" rtlCol="0"/>
              <a:lstStyle/>
              <a:p>
                <a:endParaRPr sz="1000"/>
              </a:p>
            </p:txBody>
          </p:sp>
          <p:sp>
            <p:nvSpPr>
              <p:cNvPr id="95" name="object 85">
                <a:extLst>
                  <a:ext uri="{FF2B5EF4-FFF2-40B4-BE49-F238E27FC236}">
                    <a16:creationId xmlns:a16="http://schemas.microsoft.com/office/drawing/2014/main" id="{5FC92C58-9625-48B4-850F-FE23E3EC40E1}"/>
                  </a:ext>
                </a:extLst>
              </p:cNvPr>
              <p:cNvSpPr/>
              <p:nvPr/>
            </p:nvSpPr>
            <p:spPr>
              <a:xfrm>
                <a:off x="5063818" y="2721296"/>
                <a:ext cx="187325" cy="198120"/>
              </a:xfrm>
              <a:custGeom>
                <a:avLst/>
                <a:gdLst/>
                <a:ahLst/>
                <a:cxnLst/>
                <a:rect l="l" t="t" r="r" b="b"/>
                <a:pathLst>
                  <a:path w="187325" h="198119">
                    <a:moveTo>
                      <a:pt x="0" y="0"/>
                    </a:moveTo>
                    <a:lnTo>
                      <a:pt x="0" y="131508"/>
                    </a:lnTo>
                    <a:lnTo>
                      <a:pt x="187210" y="197497"/>
                    </a:lnTo>
                    <a:lnTo>
                      <a:pt x="187210" y="66001"/>
                    </a:lnTo>
                    <a:lnTo>
                      <a:pt x="0" y="0"/>
                    </a:lnTo>
                    <a:close/>
                  </a:path>
                </a:pathLst>
              </a:custGeom>
              <a:solidFill>
                <a:srgbClr val="C67E5A"/>
              </a:solidFill>
            </p:spPr>
            <p:txBody>
              <a:bodyPr wrap="square" lIns="0" tIns="0" rIns="0" bIns="0" rtlCol="0"/>
              <a:lstStyle/>
              <a:p>
                <a:endParaRPr sz="1000"/>
              </a:p>
            </p:txBody>
          </p:sp>
          <p:sp>
            <p:nvSpPr>
              <p:cNvPr id="96" name="object 86">
                <a:extLst>
                  <a:ext uri="{FF2B5EF4-FFF2-40B4-BE49-F238E27FC236}">
                    <a16:creationId xmlns:a16="http://schemas.microsoft.com/office/drawing/2014/main" id="{9CB6C675-5318-439C-B460-FDFE83C14015}"/>
                  </a:ext>
                </a:extLst>
              </p:cNvPr>
              <p:cNvSpPr/>
              <p:nvPr/>
            </p:nvSpPr>
            <p:spPr>
              <a:xfrm>
                <a:off x="4894013" y="2787297"/>
                <a:ext cx="357505" cy="281305"/>
              </a:xfrm>
              <a:custGeom>
                <a:avLst/>
                <a:gdLst/>
                <a:ahLst/>
                <a:cxnLst/>
                <a:rect l="l" t="t" r="r" b="b"/>
                <a:pathLst>
                  <a:path w="357504" h="281305">
                    <a:moveTo>
                      <a:pt x="357009" y="0"/>
                    </a:moveTo>
                    <a:lnTo>
                      <a:pt x="0" y="149377"/>
                    </a:lnTo>
                    <a:lnTo>
                      <a:pt x="0" y="280873"/>
                    </a:lnTo>
                    <a:lnTo>
                      <a:pt x="357009" y="131495"/>
                    </a:lnTo>
                    <a:lnTo>
                      <a:pt x="357009" y="0"/>
                    </a:lnTo>
                    <a:close/>
                  </a:path>
                </a:pathLst>
              </a:custGeom>
              <a:solidFill>
                <a:srgbClr val="AC5F41"/>
              </a:solidFill>
            </p:spPr>
            <p:txBody>
              <a:bodyPr wrap="square" lIns="0" tIns="0" rIns="0" bIns="0" rtlCol="0"/>
              <a:lstStyle/>
              <a:p>
                <a:endParaRPr sz="1000"/>
              </a:p>
            </p:txBody>
          </p:sp>
          <p:sp>
            <p:nvSpPr>
              <p:cNvPr id="97" name="object 87">
                <a:extLst>
                  <a:ext uri="{FF2B5EF4-FFF2-40B4-BE49-F238E27FC236}">
                    <a16:creationId xmlns:a16="http://schemas.microsoft.com/office/drawing/2014/main" id="{1B25E607-AF19-4BC4-97AC-3E872F588A56}"/>
                  </a:ext>
                </a:extLst>
              </p:cNvPr>
              <p:cNvSpPr/>
              <p:nvPr/>
            </p:nvSpPr>
            <p:spPr>
              <a:xfrm>
                <a:off x="4706726" y="2721769"/>
                <a:ext cx="544830" cy="215265"/>
              </a:xfrm>
              <a:custGeom>
                <a:avLst/>
                <a:gdLst/>
                <a:ahLst/>
                <a:cxnLst/>
                <a:rect l="l" t="t" r="r" b="b"/>
                <a:pathLst>
                  <a:path w="544829" h="215264">
                    <a:moveTo>
                      <a:pt x="358330" y="0"/>
                    </a:moveTo>
                    <a:lnTo>
                      <a:pt x="0" y="148856"/>
                    </a:lnTo>
                    <a:lnTo>
                      <a:pt x="187286" y="214909"/>
                    </a:lnTo>
                    <a:lnTo>
                      <a:pt x="544296" y="65532"/>
                    </a:lnTo>
                    <a:lnTo>
                      <a:pt x="358330" y="0"/>
                    </a:lnTo>
                    <a:close/>
                  </a:path>
                </a:pathLst>
              </a:custGeom>
              <a:solidFill>
                <a:srgbClr val="CF9368"/>
              </a:solidFill>
            </p:spPr>
            <p:txBody>
              <a:bodyPr wrap="square" lIns="0" tIns="0" rIns="0" bIns="0" rtlCol="0"/>
              <a:lstStyle/>
              <a:p>
                <a:endParaRPr sz="1000"/>
              </a:p>
            </p:txBody>
          </p:sp>
          <p:sp>
            <p:nvSpPr>
              <p:cNvPr id="98" name="object 88">
                <a:extLst>
                  <a:ext uri="{FF2B5EF4-FFF2-40B4-BE49-F238E27FC236}">
                    <a16:creationId xmlns:a16="http://schemas.microsoft.com/office/drawing/2014/main" id="{20BA3219-7870-4877-9F55-7CE7779DDD8A}"/>
                  </a:ext>
                </a:extLst>
              </p:cNvPr>
              <p:cNvSpPr/>
              <p:nvPr/>
            </p:nvSpPr>
            <p:spPr>
              <a:xfrm>
                <a:off x="4706821" y="2870663"/>
                <a:ext cx="187325" cy="198120"/>
              </a:xfrm>
              <a:custGeom>
                <a:avLst/>
                <a:gdLst/>
                <a:ahLst/>
                <a:cxnLst/>
                <a:rect l="l" t="t" r="r" b="b"/>
                <a:pathLst>
                  <a:path w="187325" h="198119">
                    <a:moveTo>
                      <a:pt x="0" y="0"/>
                    </a:moveTo>
                    <a:lnTo>
                      <a:pt x="0" y="131521"/>
                    </a:lnTo>
                    <a:lnTo>
                      <a:pt x="187198" y="197510"/>
                    </a:lnTo>
                    <a:lnTo>
                      <a:pt x="187198" y="66014"/>
                    </a:lnTo>
                    <a:lnTo>
                      <a:pt x="0" y="0"/>
                    </a:lnTo>
                    <a:close/>
                  </a:path>
                </a:pathLst>
              </a:custGeom>
              <a:solidFill>
                <a:srgbClr val="C67E5A"/>
              </a:solidFill>
            </p:spPr>
            <p:txBody>
              <a:bodyPr wrap="square" lIns="0" tIns="0" rIns="0" bIns="0" rtlCol="0"/>
              <a:lstStyle/>
              <a:p>
                <a:endParaRPr sz="1000"/>
              </a:p>
            </p:txBody>
          </p:sp>
          <p:sp>
            <p:nvSpPr>
              <p:cNvPr id="99" name="object 89">
                <a:extLst>
                  <a:ext uri="{FF2B5EF4-FFF2-40B4-BE49-F238E27FC236}">
                    <a16:creationId xmlns:a16="http://schemas.microsoft.com/office/drawing/2014/main" id="{488000E7-C730-4E6D-A364-48E86F3F2C39}"/>
                  </a:ext>
                </a:extLst>
              </p:cNvPr>
              <p:cNvSpPr/>
              <p:nvPr/>
            </p:nvSpPr>
            <p:spPr>
              <a:xfrm>
                <a:off x="4537017" y="2936675"/>
                <a:ext cx="357505" cy="281305"/>
              </a:xfrm>
              <a:custGeom>
                <a:avLst/>
                <a:gdLst/>
                <a:ahLst/>
                <a:cxnLst/>
                <a:rect l="l" t="t" r="r" b="b"/>
                <a:pathLst>
                  <a:path w="357504" h="281305">
                    <a:moveTo>
                      <a:pt x="356997" y="0"/>
                    </a:moveTo>
                    <a:lnTo>
                      <a:pt x="0" y="149364"/>
                    </a:lnTo>
                    <a:lnTo>
                      <a:pt x="0" y="280860"/>
                    </a:lnTo>
                    <a:lnTo>
                      <a:pt x="356997" y="131495"/>
                    </a:lnTo>
                    <a:lnTo>
                      <a:pt x="356997" y="0"/>
                    </a:lnTo>
                    <a:close/>
                  </a:path>
                </a:pathLst>
              </a:custGeom>
              <a:solidFill>
                <a:srgbClr val="AC5F41"/>
              </a:solidFill>
            </p:spPr>
            <p:txBody>
              <a:bodyPr wrap="square" lIns="0" tIns="0" rIns="0" bIns="0" rtlCol="0"/>
              <a:lstStyle/>
              <a:p>
                <a:endParaRPr sz="1000"/>
              </a:p>
            </p:txBody>
          </p:sp>
          <p:sp>
            <p:nvSpPr>
              <p:cNvPr id="100" name="object 90">
                <a:extLst>
                  <a:ext uri="{FF2B5EF4-FFF2-40B4-BE49-F238E27FC236}">
                    <a16:creationId xmlns:a16="http://schemas.microsoft.com/office/drawing/2014/main" id="{E11579E5-5CBA-49C6-8DF2-BCA4AFBF3C43}"/>
                  </a:ext>
                </a:extLst>
              </p:cNvPr>
              <p:cNvSpPr/>
              <p:nvPr/>
            </p:nvSpPr>
            <p:spPr>
              <a:xfrm>
                <a:off x="4349730" y="2871147"/>
                <a:ext cx="544830" cy="215265"/>
              </a:xfrm>
              <a:custGeom>
                <a:avLst/>
                <a:gdLst/>
                <a:ahLst/>
                <a:cxnLst/>
                <a:rect l="l" t="t" r="r" b="b"/>
                <a:pathLst>
                  <a:path w="544829" h="215264">
                    <a:moveTo>
                      <a:pt x="358317" y="0"/>
                    </a:moveTo>
                    <a:lnTo>
                      <a:pt x="0" y="148844"/>
                    </a:lnTo>
                    <a:lnTo>
                      <a:pt x="187286" y="214896"/>
                    </a:lnTo>
                    <a:lnTo>
                      <a:pt x="544283" y="65532"/>
                    </a:lnTo>
                    <a:lnTo>
                      <a:pt x="358317" y="0"/>
                    </a:lnTo>
                    <a:close/>
                  </a:path>
                </a:pathLst>
              </a:custGeom>
              <a:solidFill>
                <a:srgbClr val="CF9368"/>
              </a:solidFill>
            </p:spPr>
            <p:txBody>
              <a:bodyPr wrap="square" lIns="0" tIns="0" rIns="0" bIns="0" rtlCol="0"/>
              <a:lstStyle/>
              <a:p>
                <a:endParaRPr sz="1000"/>
              </a:p>
            </p:txBody>
          </p:sp>
          <p:sp>
            <p:nvSpPr>
              <p:cNvPr id="101" name="object 91">
                <a:extLst>
                  <a:ext uri="{FF2B5EF4-FFF2-40B4-BE49-F238E27FC236}">
                    <a16:creationId xmlns:a16="http://schemas.microsoft.com/office/drawing/2014/main" id="{CC0C8142-9EF4-4C88-B907-7929FEE490C1}"/>
                  </a:ext>
                </a:extLst>
              </p:cNvPr>
              <p:cNvSpPr/>
              <p:nvPr/>
            </p:nvSpPr>
            <p:spPr>
              <a:xfrm>
                <a:off x="4349818" y="3020040"/>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02" name="object 92">
                <a:extLst>
                  <a:ext uri="{FF2B5EF4-FFF2-40B4-BE49-F238E27FC236}">
                    <a16:creationId xmlns:a16="http://schemas.microsoft.com/office/drawing/2014/main" id="{08B38D1D-325B-419C-8C4E-ED8288392124}"/>
                  </a:ext>
                </a:extLst>
              </p:cNvPr>
              <p:cNvSpPr/>
              <p:nvPr/>
            </p:nvSpPr>
            <p:spPr>
              <a:xfrm>
                <a:off x="5786530" y="2377996"/>
                <a:ext cx="128905" cy="185420"/>
              </a:xfrm>
              <a:custGeom>
                <a:avLst/>
                <a:gdLst/>
                <a:ahLst/>
                <a:cxnLst/>
                <a:rect l="l" t="t" r="r" b="b"/>
                <a:pathLst>
                  <a:path w="128904" h="185419">
                    <a:moveTo>
                      <a:pt x="128558" y="0"/>
                    </a:moveTo>
                    <a:lnTo>
                      <a:pt x="0" y="53787"/>
                    </a:lnTo>
                    <a:lnTo>
                      <a:pt x="0" y="185283"/>
                    </a:lnTo>
                    <a:lnTo>
                      <a:pt x="128558" y="131491"/>
                    </a:lnTo>
                    <a:lnTo>
                      <a:pt x="128558" y="0"/>
                    </a:lnTo>
                    <a:close/>
                  </a:path>
                </a:pathLst>
              </a:custGeom>
              <a:solidFill>
                <a:srgbClr val="AC5F41"/>
              </a:solidFill>
            </p:spPr>
            <p:txBody>
              <a:bodyPr wrap="square" lIns="0" tIns="0" rIns="0" bIns="0" rtlCol="0"/>
              <a:lstStyle/>
              <a:p>
                <a:endParaRPr sz="1000"/>
              </a:p>
            </p:txBody>
          </p:sp>
          <p:sp>
            <p:nvSpPr>
              <p:cNvPr id="103" name="object 93">
                <a:extLst>
                  <a:ext uri="{FF2B5EF4-FFF2-40B4-BE49-F238E27FC236}">
                    <a16:creationId xmlns:a16="http://schemas.microsoft.com/office/drawing/2014/main" id="{CC4912A3-2C53-4206-BCC6-D1C997DCC3F0}"/>
                  </a:ext>
                </a:extLst>
              </p:cNvPr>
              <p:cNvSpPr/>
              <p:nvPr/>
            </p:nvSpPr>
            <p:spPr>
              <a:xfrm>
                <a:off x="5599243" y="2234521"/>
                <a:ext cx="316230" cy="197485"/>
              </a:xfrm>
              <a:custGeom>
                <a:avLst/>
                <a:gdLst/>
                <a:ahLst/>
                <a:cxnLst/>
                <a:rect l="l" t="t" r="r" b="b"/>
                <a:pathLst>
                  <a:path w="316229" h="197485">
                    <a:moveTo>
                      <a:pt x="315845" y="0"/>
                    </a:moveTo>
                    <a:lnTo>
                      <a:pt x="0" y="131212"/>
                    </a:lnTo>
                    <a:lnTo>
                      <a:pt x="187286" y="197264"/>
                    </a:lnTo>
                    <a:lnTo>
                      <a:pt x="315845" y="143472"/>
                    </a:lnTo>
                    <a:lnTo>
                      <a:pt x="315845" y="0"/>
                    </a:lnTo>
                    <a:close/>
                  </a:path>
                </a:pathLst>
              </a:custGeom>
              <a:solidFill>
                <a:srgbClr val="CF9368"/>
              </a:solidFill>
            </p:spPr>
            <p:txBody>
              <a:bodyPr wrap="square" lIns="0" tIns="0" rIns="0" bIns="0" rtlCol="0"/>
              <a:lstStyle/>
              <a:p>
                <a:endParaRPr sz="1000"/>
              </a:p>
            </p:txBody>
          </p:sp>
          <p:sp>
            <p:nvSpPr>
              <p:cNvPr id="104" name="object 94">
                <a:extLst>
                  <a:ext uri="{FF2B5EF4-FFF2-40B4-BE49-F238E27FC236}">
                    <a16:creationId xmlns:a16="http://schemas.microsoft.com/office/drawing/2014/main" id="{0D7E28E8-BCBE-44EF-AD9E-06F3873D9969}"/>
                  </a:ext>
                </a:extLst>
              </p:cNvPr>
              <p:cNvSpPr/>
              <p:nvPr/>
            </p:nvSpPr>
            <p:spPr>
              <a:xfrm>
                <a:off x="5599334" y="2365783"/>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05" name="object 95">
                <a:extLst>
                  <a:ext uri="{FF2B5EF4-FFF2-40B4-BE49-F238E27FC236}">
                    <a16:creationId xmlns:a16="http://schemas.microsoft.com/office/drawing/2014/main" id="{B571D2B3-A760-4A9F-9D9D-C4CD77E8D16B}"/>
                  </a:ext>
                </a:extLst>
              </p:cNvPr>
              <p:cNvSpPr/>
              <p:nvPr/>
            </p:nvSpPr>
            <p:spPr>
              <a:xfrm>
                <a:off x="5429529" y="2431788"/>
                <a:ext cx="357505" cy="281305"/>
              </a:xfrm>
              <a:custGeom>
                <a:avLst/>
                <a:gdLst/>
                <a:ahLst/>
                <a:cxnLst/>
                <a:rect l="l" t="t" r="r" b="b"/>
                <a:pathLst>
                  <a:path w="357504" h="281305">
                    <a:moveTo>
                      <a:pt x="356997" y="0"/>
                    </a:moveTo>
                    <a:lnTo>
                      <a:pt x="0" y="149377"/>
                    </a:lnTo>
                    <a:lnTo>
                      <a:pt x="0" y="280860"/>
                    </a:lnTo>
                    <a:lnTo>
                      <a:pt x="356997" y="131495"/>
                    </a:lnTo>
                    <a:lnTo>
                      <a:pt x="356997" y="0"/>
                    </a:lnTo>
                    <a:close/>
                  </a:path>
                </a:pathLst>
              </a:custGeom>
              <a:solidFill>
                <a:srgbClr val="AC5F41"/>
              </a:solidFill>
            </p:spPr>
            <p:txBody>
              <a:bodyPr wrap="square" lIns="0" tIns="0" rIns="0" bIns="0" rtlCol="0"/>
              <a:lstStyle/>
              <a:p>
                <a:endParaRPr sz="1000"/>
              </a:p>
            </p:txBody>
          </p:sp>
          <p:sp>
            <p:nvSpPr>
              <p:cNvPr id="106" name="object 96">
                <a:extLst>
                  <a:ext uri="{FF2B5EF4-FFF2-40B4-BE49-F238E27FC236}">
                    <a16:creationId xmlns:a16="http://schemas.microsoft.com/office/drawing/2014/main" id="{3FDCCAA6-E82B-4493-A180-79B0BDD1879D}"/>
                  </a:ext>
                </a:extLst>
              </p:cNvPr>
              <p:cNvSpPr/>
              <p:nvPr/>
            </p:nvSpPr>
            <p:spPr>
              <a:xfrm>
                <a:off x="5242242" y="2366251"/>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107" name="object 97">
                <a:extLst>
                  <a:ext uri="{FF2B5EF4-FFF2-40B4-BE49-F238E27FC236}">
                    <a16:creationId xmlns:a16="http://schemas.microsoft.com/office/drawing/2014/main" id="{160B1F13-BC6A-44F1-8B76-525477855905}"/>
                  </a:ext>
                </a:extLst>
              </p:cNvPr>
              <p:cNvSpPr/>
              <p:nvPr/>
            </p:nvSpPr>
            <p:spPr>
              <a:xfrm>
                <a:off x="5242333" y="2515153"/>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08" name="object 98">
                <a:extLst>
                  <a:ext uri="{FF2B5EF4-FFF2-40B4-BE49-F238E27FC236}">
                    <a16:creationId xmlns:a16="http://schemas.microsoft.com/office/drawing/2014/main" id="{769F0FD1-3094-4ACE-8F68-950108E3293C}"/>
                  </a:ext>
                </a:extLst>
              </p:cNvPr>
              <p:cNvSpPr/>
              <p:nvPr/>
            </p:nvSpPr>
            <p:spPr>
              <a:xfrm>
                <a:off x="5072514" y="2581155"/>
                <a:ext cx="357505" cy="281305"/>
              </a:xfrm>
              <a:custGeom>
                <a:avLst/>
                <a:gdLst/>
                <a:ahLst/>
                <a:cxnLst/>
                <a:rect l="l" t="t" r="r" b="b"/>
                <a:pathLst>
                  <a:path w="357504" h="281305">
                    <a:moveTo>
                      <a:pt x="357009" y="0"/>
                    </a:moveTo>
                    <a:lnTo>
                      <a:pt x="0" y="149377"/>
                    </a:lnTo>
                    <a:lnTo>
                      <a:pt x="0" y="280873"/>
                    </a:lnTo>
                    <a:lnTo>
                      <a:pt x="357009" y="131495"/>
                    </a:lnTo>
                    <a:lnTo>
                      <a:pt x="357009" y="0"/>
                    </a:lnTo>
                    <a:close/>
                  </a:path>
                </a:pathLst>
              </a:custGeom>
              <a:solidFill>
                <a:srgbClr val="AC5F41"/>
              </a:solidFill>
            </p:spPr>
            <p:txBody>
              <a:bodyPr wrap="square" lIns="0" tIns="0" rIns="0" bIns="0" rtlCol="0"/>
              <a:lstStyle/>
              <a:p>
                <a:endParaRPr sz="1000"/>
              </a:p>
            </p:txBody>
          </p:sp>
          <p:sp>
            <p:nvSpPr>
              <p:cNvPr id="109" name="object 99">
                <a:extLst>
                  <a:ext uri="{FF2B5EF4-FFF2-40B4-BE49-F238E27FC236}">
                    <a16:creationId xmlns:a16="http://schemas.microsoft.com/office/drawing/2014/main" id="{21B47749-BDB7-4F87-9842-80B161D25510}"/>
                  </a:ext>
                </a:extLst>
              </p:cNvPr>
              <p:cNvSpPr/>
              <p:nvPr/>
            </p:nvSpPr>
            <p:spPr>
              <a:xfrm>
                <a:off x="4885227" y="2515628"/>
                <a:ext cx="544830" cy="215265"/>
              </a:xfrm>
              <a:custGeom>
                <a:avLst/>
                <a:gdLst/>
                <a:ahLst/>
                <a:cxnLst/>
                <a:rect l="l" t="t" r="r" b="b"/>
                <a:pathLst>
                  <a:path w="544829" h="215264">
                    <a:moveTo>
                      <a:pt x="358330" y="0"/>
                    </a:moveTo>
                    <a:lnTo>
                      <a:pt x="0" y="148856"/>
                    </a:lnTo>
                    <a:lnTo>
                      <a:pt x="187286" y="214909"/>
                    </a:lnTo>
                    <a:lnTo>
                      <a:pt x="544296" y="65532"/>
                    </a:lnTo>
                    <a:lnTo>
                      <a:pt x="358330" y="0"/>
                    </a:lnTo>
                    <a:close/>
                  </a:path>
                </a:pathLst>
              </a:custGeom>
              <a:solidFill>
                <a:srgbClr val="CF9368"/>
              </a:solidFill>
            </p:spPr>
            <p:txBody>
              <a:bodyPr wrap="square" lIns="0" tIns="0" rIns="0" bIns="0" rtlCol="0"/>
              <a:lstStyle/>
              <a:p>
                <a:endParaRPr sz="1000"/>
              </a:p>
            </p:txBody>
          </p:sp>
          <p:sp>
            <p:nvSpPr>
              <p:cNvPr id="110" name="object 100">
                <a:extLst>
                  <a:ext uri="{FF2B5EF4-FFF2-40B4-BE49-F238E27FC236}">
                    <a16:creationId xmlns:a16="http://schemas.microsoft.com/office/drawing/2014/main" id="{D963C20D-277A-46AE-B885-61E08346DB50}"/>
                  </a:ext>
                </a:extLst>
              </p:cNvPr>
              <p:cNvSpPr/>
              <p:nvPr/>
            </p:nvSpPr>
            <p:spPr>
              <a:xfrm>
                <a:off x="4885319" y="2664533"/>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11" name="object 101">
                <a:extLst>
                  <a:ext uri="{FF2B5EF4-FFF2-40B4-BE49-F238E27FC236}">
                    <a16:creationId xmlns:a16="http://schemas.microsoft.com/office/drawing/2014/main" id="{61A94ACB-152E-4074-BFDB-52FA1F270FB1}"/>
                  </a:ext>
                </a:extLst>
              </p:cNvPr>
              <p:cNvSpPr/>
              <p:nvPr/>
            </p:nvSpPr>
            <p:spPr>
              <a:xfrm>
                <a:off x="4715518" y="2730532"/>
                <a:ext cx="357505" cy="281305"/>
              </a:xfrm>
              <a:custGeom>
                <a:avLst/>
                <a:gdLst/>
                <a:ahLst/>
                <a:cxnLst/>
                <a:rect l="l" t="t" r="r" b="b"/>
                <a:pathLst>
                  <a:path w="357504" h="281305">
                    <a:moveTo>
                      <a:pt x="356997" y="0"/>
                    </a:moveTo>
                    <a:lnTo>
                      <a:pt x="0" y="149364"/>
                    </a:lnTo>
                    <a:lnTo>
                      <a:pt x="0" y="280860"/>
                    </a:lnTo>
                    <a:lnTo>
                      <a:pt x="356997" y="131495"/>
                    </a:lnTo>
                    <a:lnTo>
                      <a:pt x="356997" y="0"/>
                    </a:lnTo>
                    <a:close/>
                  </a:path>
                </a:pathLst>
              </a:custGeom>
              <a:solidFill>
                <a:srgbClr val="AC5F41"/>
              </a:solidFill>
            </p:spPr>
            <p:txBody>
              <a:bodyPr wrap="square" lIns="0" tIns="0" rIns="0" bIns="0" rtlCol="0"/>
              <a:lstStyle/>
              <a:p>
                <a:endParaRPr sz="1000"/>
              </a:p>
            </p:txBody>
          </p:sp>
          <p:sp>
            <p:nvSpPr>
              <p:cNvPr id="112" name="object 102">
                <a:extLst>
                  <a:ext uri="{FF2B5EF4-FFF2-40B4-BE49-F238E27FC236}">
                    <a16:creationId xmlns:a16="http://schemas.microsoft.com/office/drawing/2014/main" id="{4D3297B7-7952-41C8-87AE-BD23CBCB51DF}"/>
                  </a:ext>
                </a:extLst>
              </p:cNvPr>
              <p:cNvSpPr/>
              <p:nvPr/>
            </p:nvSpPr>
            <p:spPr>
              <a:xfrm>
                <a:off x="4528231" y="2665005"/>
                <a:ext cx="544830" cy="215265"/>
              </a:xfrm>
              <a:custGeom>
                <a:avLst/>
                <a:gdLst/>
                <a:ahLst/>
                <a:cxnLst/>
                <a:rect l="l" t="t" r="r" b="b"/>
                <a:pathLst>
                  <a:path w="544829" h="215264">
                    <a:moveTo>
                      <a:pt x="358317" y="0"/>
                    </a:moveTo>
                    <a:lnTo>
                      <a:pt x="0" y="148844"/>
                    </a:lnTo>
                    <a:lnTo>
                      <a:pt x="187286" y="214896"/>
                    </a:lnTo>
                    <a:lnTo>
                      <a:pt x="544283" y="65532"/>
                    </a:lnTo>
                    <a:lnTo>
                      <a:pt x="358317" y="0"/>
                    </a:lnTo>
                    <a:close/>
                  </a:path>
                </a:pathLst>
              </a:custGeom>
              <a:solidFill>
                <a:srgbClr val="CF9368"/>
              </a:solidFill>
            </p:spPr>
            <p:txBody>
              <a:bodyPr wrap="square" lIns="0" tIns="0" rIns="0" bIns="0" rtlCol="0"/>
              <a:lstStyle/>
              <a:p>
                <a:endParaRPr sz="1000"/>
              </a:p>
            </p:txBody>
          </p:sp>
          <p:pic>
            <p:nvPicPr>
              <p:cNvPr id="113" name="object 103">
                <a:extLst>
                  <a:ext uri="{FF2B5EF4-FFF2-40B4-BE49-F238E27FC236}">
                    <a16:creationId xmlns:a16="http://schemas.microsoft.com/office/drawing/2014/main" id="{4836C48B-FBC5-4694-B005-676A63A3F6C0}"/>
                  </a:ext>
                </a:extLst>
              </p:cNvPr>
              <p:cNvPicPr/>
              <p:nvPr/>
            </p:nvPicPr>
            <p:blipFill>
              <a:blip r:embed="rId7" cstate="print"/>
              <a:stretch>
                <a:fillRect/>
              </a:stretch>
            </p:blipFill>
            <p:spPr>
              <a:xfrm>
                <a:off x="4528319" y="2813898"/>
                <a:ext cx="187198" cy="274899"/>
              </a:xfrm>
              <a:prstGeom prst="rect">
                <a:avLst/>
              </a:prstGeom>
            </p:spPr>
          </p:pic>
          <p:sp>
            <p:nvSpPr>
              <p:cNvPr id="114" name="object 104">
                <a:extLst>
                  <a:ext uri="{FF2B5EF4-FFF2-40B4-BE49-F238E27FC236}">
                    <a16:creationId xmlns:a16="http://schemas.microsoft.com/office/drawing/2014/main" id="{0EC1B6D5-5834-4DBF-8F5F-AAB61AAEFCC9}"/>
                  </a:ext>
                </a:extLst>
              </p:cNvPr>
              <p:cNvSpPr/>
              <p:nvPr/>
            </p:nvSpPr>
            <p:spPr>
              <a:xfrm>
                <a:off x="4349730" y="2814370"/>
                <a:ext cx="366395" cy="140335"/>
              </a:xfrm>
              <a:custGeom>
                <a:avLst/>
                <a:gdLst/>
                <a:ahLst/>
                <a:cxnLst/>
                <a:rect l="l" t="t" r="r" b="b"/>
                <a:pathLst>
                  <a:path w="366395" h="140335">
                    <a:moveTo>
                      <a:pt x="179819" y="0"/>
                    </a:moveTo>
                    <a:lnTo>
                      <a:pt x="0" y="74129"/>
                    </a:lnTo>
                    <a:lnTo>
                      <a:pt x="187286" y="140182"/>
                    </a:lnTo>
                    <a:lnTo>
                      <a:pt x="365785" y="65532"/>
                    </a:lnTo>
                    <a:lnTo>
                      <a:pt x="179819" y="0"/>
                    </a:lnTo>
                    <a:close/>
                  </a:path>
                </a:pathLst>
              </a:custGeom>
              <a:solidFill>
                <a:srgbClr val="CF9368"/>
              </a:solidFill>
            </p:spPr>
            <p:txBody>
              <a:bodyPr wrap="square" lIns="0" tIns="0" rIns="0" bIns="0" rtlCol="0"/>
              <a:lstStyle/>
              <a:p>
                <a:endParaRPr sz="1000"/>
              </a:p>
            </p:txBody>
          </p:sp>
          <p:sp>
            <p:nvSpPr>
              <p:cNvPr id="115" name="object 105">
                <a:extLst>
                  <a:ext uri="{FF2B5EF4-FFF2-40B4-BE49-F238E27FC236}">
                    <a16:creationId xmlns:a16="http://schemas.microsoft.com/office/drawing/2014/main" id="{DFA14B39-EE06-4402-B92D-FD89C7630582}"/>
                  </a:ext>
                </a:extLst>
              </p:cNvPr>
              <p:cNvSpPr/>
              <p:nvPr/>
            </p:nvSpPr>
            <p:spPr>
              <a:xfrm>
                <a:off x="4349818" y="2888548"/>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16" name="object 106">
                <a:extLst>
                  <a:ext uri="{FF2B5EF4-FFF2-40B4-BE49-F238E27FC236}">
                    <a16:creationId xmlns:a16="http://schemas.microsoft.com/office/drawing/2014/main" id="{7B165736-2689-4754-9DF3-9FA4F93EFE96}"/>
                  </a:ext>
                </a:extLst>
              </p:cNvPr>
              <p:cNvSpPr/>
              <p:nvPr/>
            </p:nvSpPr>
            <p:spPr>
              <a:xfrm>
                <a:off x="5608029" y="2249217"/>
                <a:ext cx="307340" cy="260350"/>
              </a:xfrm>
              <a:custGeom>
                <a:avLst/>
                <a:gdLst/>
                <a:ahLst/>
                <a:cxnLst/>
                <a:rect l="l" t="t" r="r" b="b"/>
                <a:pathLst>
                  <a:path w="307339" h="260350">
                    <a:moveTo>
                      <a:pt x="307059" y="0"/>
                    </a:moveTo>
                    <a:lnTo>
                      <a:pt x="0" y="128471"/>
                    </a:lnTo>
                    <a:lnTo>
                      <a:pt x="0" y="259967"/>
                    </a:lnTo>
                    <a:lnTo>
                      <a:pt x="307059" y="131484"/>
                    </a:lnTo>
                    <a:lnTo>
                      <a:pt x="307059" y="0"/>
                    </a:lnTo>
                    <a:close/>
                  </a:path>
                </a:pathLst>
              </a:custGeom>
              <a:solidFill>
                <a:srgbClr val="AC5F41"/>
              </a:solidFill>
            </p:spPr>
            <p:txBody>
              <a:bodyPr wrap="square" lIns="0" tIns="0" rIns="0" bIns="0" rtlCol="0"/>
              <a:lstStyle/>
              <a:p>
                <a:endParaRPr sz="1000"/>
              </a:p>
            </p:txBody>
          </p:sp>
          <p:sp>
            <p:nvSpPr>
              <p:cNvPr id="117" name="object 107">
                <a:extLst>
                  <a:ext uri="{FF2B5EF4-FFF2-40B4-BE49-F238E27FC236}">
                    <a16:creationId xmlns:a16="http://schemas.microsoft.com/office/drawing/2014/main" id="{E16933F7-52ED-4C3F-AF32-0DA0BB547228}"/>
                  </a:ext>
                </a:extLst>
              </p:cNvPr>
              <p:cNvSpPr/>
              <p:nvPr/>
            </p:nvSpPr>
            <p:spPr>
              <a:xfrm>
                <a:off x="5420742" y="2162783"/>
                <a:ext cx="494665" cy="215265"/>
              </a:xfrm>
              <a:custGeom>
                <a:avLst/>
                <a:gdLst/>
                <a:ahLst/>
                <a:cxnLst/>
                <a:rect l="l" t="t" r="r" b="b"/>
                <a:pathLst>
                  <a:path w="494664" h="215264">
                    <a:moveTo>
                      <a:pt x="358317" y="0"/>
                    </a:moveTo>
                    <a:lnTo>
                      <a:pt x="0" y="148856"/>
                    </a:lnTo>
                    <a:lnTo>
                      <a:pt x="187286" y="214909"/>
                    </a:lnTo>
                    <a:lnTo>
                      <a:pt x="494346" y="86427"/>
                    </a:lnTo>
                    <a:lnTo>
                      <a:pt x="494346" y="47934"/>
                    </a:lnTo>
                    <a:lnTo>
                      <a:pt x="358317" y="0"/>
                    </a:lnTo>
                    <a:close/>
                  </a:path>
                </a:pathLst>
              </a:custGeom>
              <a:solidFill>
                <a:srgbClr val="CF9368"/>
              </a:solidFill>
            </p:spPr>
            <p:txBody>
              <a:bodyPr wrap="square" lIns="0" tIns="0" rIns="0" bIns="0" rtlCol="0"/>
              <a:lstStyle/>
              <a:p>
                <a:endParaRPr sz="1000"/>
              </a:p>
            </p:txBody>
          </p:sp>
          <p:sp>
            <p:nvSpPr>
              <p:cNvPr id="118" name="object 108">
                <a:extLst>
                  <a:ext uri="{FF2B5EF4-FFF2-40B4-BE49-F238E27FC236}">
                    <a16:creationId xmlns:a16="http://schemas.microsoft.com/office/drawing/2014/main" id="{170F8F29-7F58-4280-B313-7934D1A7E730}"/>
                  </a:ext>
                </a:extLst>
              </p:cNvPr>
              <p:cNvSpPr/>
              <p:nvPr/>
            </p:nvSpPr>
            <p:spPr>
              <a:xfrm>
                <a:off x="5420833" y="2311686"/>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19" name="object 109">
                <a:extLst>
                  <a:ext uri="{FF2B5EF4-FFF2-40B4-BE49-F238E27FC236}">
                    <a16:creationId xmlns:a16="http://schemas.microsoft.com/office/drawing/2014/main" id="{B8F13325-1036-4B60-8E11-23E0A072F0AE}"/>
                  </a:ext>
                </a:extLst>
              </p:cNvPr>
              <p:cNvSpPr/>
              <p:nvPr/>
            </p:nvSpPr>
            <p:spPr>
              <a:xfrm>
                <a:off x="5251029" y="2377688"/>
                <a:ext cx="357505" cy="281305"/>
              </a:xfrm>
              <a:custGeom>
                <a:avLst/>
                <a:gdLst/>
                <a:ahLst/>
                <a:cxnLst/>
                <a:rect l="l" t="t" r="r" b="b"/>
                <a:pathLst>
                  <a:path w="357504" h="281305">
                    <a:moveTo>
                      <a:pt x="356997" y="0"/>
                    </a:moveTo>
                    <a:lnTo>
                      <a:pt x="0" y="149377"/>
                    </a:lnTo>
                    <a:lnTo>
                      <a:pt x="0" y="280873"/>
                    </a:lnTo>
                    <a:lnTo>
                      <a:pt x="356997" y="131495"/>
                    </a:lnTo>
                    <a:lnTo>
                      <a:pt x="356997" y="0"/>
                    </a:lnTo>
                    <a:close/>
                  </a:path>
                </a:pathLst>
              </a:custGeom>
              <a:solidFill>
                <a:srgbClr val="AC5F41"/>
              </a:solidFill>
            </p:spPr>
            <p:txBody>
              <a:bodyPr wrap="square" lIns="0" tIns="0" rIns="0" bIns="0" rtlCol="0"/>
              <a:lstStyle/>
              <a:p>
                <a:endParaRPr sz="1000"/>
              </a:p>
            </p:txBody>
          </p:sp>
          <p:sp>
            <p:nvSpPr>
              <p:cNvPr id="120" name="object 110">
                <a:extLst>
                  <a:ext uri="{FF2B5EF4-FFF2-40B4-BE49-F238E27FC236}">
                    <a16:creationId xmlns:a16="http://schemas.microsoft.com/office/drawing/2014/main" id="{F2783898-3CBD-47D4-A9BF-DB14151562B4}"/>
                  </a:ext>
                </a:extLst>
              </p:cNvPr>
              <p:cNvSpPr/>
              <p:nvPr/>
            </p:nvSpPr>
            <p:spPr>
              <a:xfrm>
                <a:off x="5063742" y="2312155"/>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121" name="object 111">
                <a:extLst>
                  <a:ext uri="{FF2B5EF4-FFF2-40B4-BE49-F238E27FC236}">
                    <a16:creationId xmlns:a16="http://schemas.microsoft.com/office/drawing/2014/main" id="{8638E968-5982-41CC-BFCB-5BD43B2F1595}"/>
                  </a:ext>
                </a:extLst>
              </p:cNvPr>
              <p:cNvSpPr/>
              <p:nvPr/>
            </p:nvSpPr>
            <p:spPr>
              <a:xfrm>
                <a:off x="5063818" y="2461060"/>
                <a:ext cx="187325" cy="198120"/>
              </a:xfrm>
              <a:custGeom>
                <a:avLst/>
                <a:gdLst/>
                <a:ahLst/>
                <a:cxnLst/>
                <a:rect l="l" t="t" r="r" b="b"/>
                <a:pathLst>
                  <a:path w="187325" h="198119">
                    <a:moveTo>
                      <a:pt x="0" y="0"/>
                    </a:moveTo>
                    <a:lnTo>
                      <a:pt x="0" y="131508"/>
                    </a:lnTo>
                    <a:lnTo>
                      <a:pt x="187210" y="197497"/>
                    </a:lnTo>
                    <a:lnTo>
                      <a:pt x="187210" y="66001"/>
                    </a:lnTo>
                    <a:lnTo>
                      <a:pt x="0" y="0"/>
                    </a:lnTo>
                    <a:close/>
                  </a:path>
                </a:pathLst>
              </a:custGeom>
              <a:solidFill>
                <a:srgbClr val="C67E5A"/>
              </a:solidFill>
            </p:spPr>
            <p:txBody>
              <a:bodyPr wrap="square" lIns="0" tIns="0" rIns="0" bIns="0" rtlCol="0"/>
              <a:lstStyle/>
              <a:p>
                <a:endParaRPr sz="1000"/>
              </a:p>
            </p:txBody>
          </p:sp>
          <p:sp>
            <p:nvSpPr>
              <p:cNvPr id="122" name="object 112">
                <a:extLst>
                  <a:ext uri="{FF2B5EF4-FFF2-40B4-BE49-F238E27FC236}">
                    <a16:creationId xmlns:a16="http://schemas.microsoft.com/office/drawing/2014/main" id="{C9492C2E-D357-4A49-BF96-6946F349D9D7}"/>
                  </a:ext>
                </a:extLst>
              </p:cNvPr>
              <p:cNvSpPr/>
              <p:nvPr/>
            </p:nvSpPr>
            <p:spPr>
              <a:xfrm>
                <a:off x="4894013" y="2527066"/>
                <a:ext cx="357505" cy="281305"/>
              </a:xfrm>
              <a:custGeom>
                <a:avLst/>
                <a:gdLst/>
                <a:ahLst/>
                <a:cxnLst/>
                <a:rect l="l" t="t" r="r" b="b"/>
                <a:pathLst>
                  <a:path w="357504" h="281305">
                    <a:moveTo>
                      <a:pt x="357009" y="0"/>
                    </a:moveTo>
                    <a:lnTo>
                      <a:pt x="0" y="149364"/>
                    </a:lnTo>
                    <a:lnTo>
                      <a:pt x="0" y="280860"/>
                    </a:lnTo>
                    <a:lnTo>
                      <a:pt x="357009" y="131495"/>
                    </a:lnTo>
                    <a:lnTo>
                      <a:pt x="357009" y="0"/>
                    </a:lnTo>
                    <a:close/>
                  </a:path>
                </a:pathLst>
              </a:custGeom>
              <a:solidFill>
                <a:srgbClr val="AC5F41"/>
              </a:solidFill>
            </p:spPr>
            <p:txBody>
              <a:bodyPr wrap="square" lIns="0" tIns="0" rIns="0" bIns="0" rtlCol="0"/>
              <a:lstStyle/>
              <a:p>
                <a:endParaRPr sz="1000"/>
              </a:p>
            </p:txBody>
          </p:sp>
          <p:sp>
            <p:nvSpPr>
              <p:cNvPr id="123" name="object 113">
                <a:extLst>
                  <a:ext uri="{FF2B5EF4-FFF2-40B4-BE49-F238E27FC236}">
                    <a16:creationId xmlns:a16="http://schemas.microsoft.com/office/drawing/2014/main" id="{27228783-BF2B-4354-A896-0EFA1F3CF563}"/>
                  </a:ext>
                </a:extLst>
              </p:cNvPr>
              <p:cNvSpPr/>
              <p:nvPr/>
            </p:nvSpPr>
            <p:spPr>
              <a:xfrm>
                <a:off x="4706726" y="2461525"/>
                <a:ext cx="544830" cy="215265"/>
              </a:xfrm>
              <a:custGeom>
                <a:avLst/>
                <a:gdLst/>
                <a:ahLst/>
                <a:cxnLst/>
                <a:rect l="l" t="t" r="r" b="b"/>
                <a:pathLst>
                  <a:path w="544829" h="215264">
                    <a:moveTo>
                      <a:pt x="358330" y="0"/>
                    </a:moveTo>
                    <a:lnTo>
                      <a:pt x="0" y="148856"/>
                    </a:lnTo>
                    <a:lnTo>
                      <a:pt x="187286" y="214909"/>
                    </a:lnTo>
                    <a:lnTo>
                      <a:pt x="544296" y="65544"/>
                    </a:lnTo>
                    <a:lnTo>
                      <a:pt x="358330" y="0"/>
                    </a:lnTo>
                    <a:close/>
                  </a:path>
                </a:pathLst>
              </a:custGeom>
              <a:solidFill>
                <a:srgbClr val="CF9368"/>
              </a:solidFill>
            </p:spPr>
            <p:txBody>
              <a:bodyPr wrap="square" lIns="0" tIns="0" rIns="0" bIns="0" rtlCol="0"/>
              <a:lstStyle/>
              <a:p>
                <a:endParaRPr sz="1000"/>
              </a:p>
            </p:txBody>
          </p:sp>
          <p:sp>
            <p:nvSpPr>
              <p:cNvPr id="124" name="object 114">
                <a:extLst>
                  <a:ext uri="{FF2B5EF4-FFF2-40B4-BE49-F238E27FC236}">
                    <a16:creationId xmlns:a16="http://schemas.microsoft.com/office/drawing/2014/main" id="{5A10BDA7-AB99-47D6-BC85-FC349A3C1D02}"/>
                  </a:ext>
                </a:extLst>
              </p:cNvPr>
              <p:cNvSpPr/>
              <p:nvPr/>
            </p:nvSpPr>
            <p:spPr>
              <a:xfrm>
                <a:off x="4706821" y="2610431"/>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25" name="object 115">
                <a:extLst>
                  <a:ext uri="{FF2B5EF4-FFF2-40B4-BE49-F238E27FC236}">
                    <a16:creationId xmlns:a16="http://schemas.microsoft.com/office/drawing/2014/main" id="{45504E52-B2B1-46EE-B813-2733C84A3B21}"/>
                  </a:ext>
                </a:extLst>
              </p:cNvPr>
              <p:cNvSpPr/>
              <p:nvPr/>
            </p:nvSpPr>
            <p:spPr>
              <a:xfrm>
                <a:off x="4537017" y="2676433"/>
                <a:ext cx="357505" cy="281305"/>
              </a:xfrm>
              <a:custGeom>
                <a:avLst/>
                <a:gdLst/>
                <a:ahLst/>
                <a:cxnLst/>
                <a:rect l="l" t="t" r="r" b="b"/>
                <a:pathLst>
                  <a:path w="357504" h="281305">
                    <a:moveTo>
                      <a:pt x="356997" y="0"/>
                    </a:moveTo>
                    <a:lnTo>
                      <a:pt x="0" y="149377"/>
                    </a:lnTo>
                    <a:lnTo>
                      <a:pt x="0" y="280873"/>
                    </a:lnTo>
                    <a:lnTo>
                      <a:pt x="356997" y="131495"/>
                    </a:lnTo>
                    <a:lnTo>
                      <a:pt x="356997" y="0"/>
                    </a:lnTo>
                    <a:close/>
                  </a:path>
                </a:pathLst>
              </a:custGeom>
              <a:solidFill>
                <a:srgbClr val="AC5F41"/>
              </a:solidFill>
            </p:spPr>
            <p:txBody>
              <a:bodyPr wrap="square" lIns="0" tIns="0" rIns="0" bIns="0" rtlCol="0"/>
              <a:lstStyle/>
              <a:p>
                <a:endParaRPr sz="1000"/>
              </a:p>
            </p:txBody>
          </p:sp>
          <p:sp>
            <p:nvSpPr>
              <p:cNvPr id="126" name="object 116">
                <a:extLst>
                  <a:ext uri="{FF2B5EF4-FFF2-40B4-BE49-F238E27FC236}">
                    <a16:creationId xmlns:a16="http://schemas.microsoft.com/office/drawing/2014/main" id="{4BC8E5C3-3BEA-4418-8B49-486897359335}"/>
                  </a:ext>
                </a:extLst>
              </p:cNvPr>
              <p:cNvSpPr/>
              <p:nvPr/>
            </p:nvSpPr>
            <p:spPr>
              <a:xfrm>
                <a:off x="4349730" y="2610905"/>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127" name="object 117">
                <a:extLst>
                  <a:ext uri="{FF2B5EF4-FFF2-40B4-BE49-F238E27FC236}">
                    <a16:creationId xmlns:a16="http://schemas.microsoft.com/office/drawing/2014/main" id="{6E2A7294-3393-4807-A7FB-C036BF43CF4A}"/>
                  </a:ext>
                </a:extLst>
              </p:cNvPr>
              <p:cNvSpPr/>
              <p:nvPr/>
            </p:nvSpPr>
            <p:spPr>
              <a:xfrm>
                <a:off x="4349818" y="2759811"/>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28" name="object 118">
                <a:extLst>
                  <a:ext uri="{FF2B5EF4-FFF2-40B4-BE49-F238E27FC236}">
                    <a16:creationId xmlns:a16="http://schemas.microsoft.com/office/drawing/2014/main" id="{D560B7DE-E70A-4064-A5C7-C0D4DE9F5C35}"/>
                  </a:ext>
                </a:extLst>
              </p:cNvPr>
              <p:cNvSpPr/>
              <p:nvPr/>
            </p:nvSpPr>
            <p:spPr>
              <a:xfrm>
                <a:off x="5786530" y="2117756"/>
                <a:ext cx="128905" cy="185420"/>
              </a:xfrm>
              <a:custGeom>
                <a:avLst/>
                <a:gdLst/>
                <a:ahLst/>
                <a:cxnLst/>
                <a:rect l="l" t="t" r="r" b="b"/>
                <a:pathLst>
                  <a:path w="128904" h="185419">
                    <a:moveTo>
                      <a:pt x="128558" y="0"/>
                    </a:moveTo>
                    <a:lnTo>
                      <a:pt x="0" y="53792"/>
                    </a:lnTo>
                    <a:lnTo>
                      <a:pt x="0" y="185288"/>
                    </a:lnTo>
                    <a:lnTo>
                      <a:pt x="128558" y="131495"/>
                    </a:lnTo>
                    <a:lnTo>
                      <a:pt x="128558" y="0"/>
                    </a:lnTo>
                    <a:close/>
                  </a:path>
                </a:pathLst>
              </a:custGeom>
              <a:solidFill>
                <a:srgbClr val="AC5F41"/>
              </a:solidFill>
            </p:spPr>
            <p:txBody>
              <a:bodyPr wrap="square" lIns="0" tIns="0" rIns="0" bIns="0" rtlCol="0"/>
              <a:lstStyle/>
              <a:p>
                <a:endParaRPr sz="1000"/>
              </a:p>
            </p:txBody>
          </p:sp>
          <p:sp>
            <p:nvSpPr>
              <p:cNvPr id="129" name="object 119">
                <a:extLst>
                  <a:ext uri="{FF2B5EF4-FFF2-40B4-BE49-F238E27FC236}">
                    <a16:creationId xmlns:a16="http://schemas.microsoft.com/office/drawing/2014/main" id="{990F4113-186B-4EF6-853F-0DBCA0F02F37}"/>
                  </a:ext>
                </a:extLst>
              </p:cNvPr>
              <p:cNvSpPr/>
              <p:nvPr/>
            </p:nvSpPr>
            <p:spPr>
              <a:xfrm>
                <a:off x="5599243" y="1974285"/>
                <a:ext cx="316230" cy="197485"/>
              </a:xfrm>
              <a:custGeom>
                <a:avLst/>
                <a:gdLst/>
                <a:ahLst/>
                <a:cxnLst/>
                <a:rect l="l" t="t" r="r" b="b"/>
                <a:pathLst>
                  <a:path w="316229" h="197485">
                    <a:moveTo>
                      <a:pt x="315845" y="0"/>
                    </a:moveTo>
                    <a:lnTo>
                      <a:pt x="0" y="131212"/>
                    </a:lnTo>
                    <a:lnTo>
                      <a:pt x="187286" y="197264"/>
                    </a:lnTo>
                    <a:lnTo>
                      <a:pt x="315845" y="143472"/>
                    </a:lnTo>
                    <a:lnTo>
                      <a:pt x="315845" y="0"/>
                    </a:lnTo>
                    <a:close/>
                  </a:path>
                </a:pathLst>
              </a:custGeom>
              <a:solidFill>
                <a:srgbClr val="CF9368"/>
              </a:solidFill>
            </p:spPr>
            <p:txBody>
              <a:bodyPr wrap="square" lIns="0" tIns="0" rIns="0" bIns="0" rtlCol="0"/>
              <a:lstStyle/>
              <a:p>
                <a:endParaRPr sz="1000"/>
              </a:p>
            </p:txBody>
          </p:sp>
          <p:sp>
            <p:nvSpPr>
              <p:cNvPr id="130" name="object 120">
                <a:extLst>
                  <a:ext uri="{FF2B5EF4-FFF2-40B4-BE49-F238E27FC236}">
                    <a16:creationId xmlns:a16="http://schemas.microsoft.com/office/drawing/2014/main" id="{9D328C76-5478-4B24-9110-BA45290B4E3A}"/>
                  </a:ext>
                </a:extLst>
              </p:cNvPr>
              <p:cNvSpPr/>
              <p:nvPr/>
            </p:nvSpPr>
            <p:spPr>
              <a:xfrm>
                <a:off x="5599334" y="2105545"/>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31" name="object 121">
                <a:extLst>
                  <a:ext uri="{FF2B5EF4-FFF2-40B4-BE49-F238E27FC236}">
                    <a16:creationId xmlns:a16="http://schemas.microsoft.com/office/drawing/2014/main" id="{80B13D95-12A6-405B-90DE-6F3F205FF0F7}"/>
                  </a:ext>
                </a:extLst>
              </p:cNvPr>
              <p:cNvSpPr/>
              <p:nvPr/>
            </p:nvSpPr>
            <p:spPr>
              <a:xfrm>
                <a:off x="5429529" y="2171556"/>
                <a:ext cx="357505" cy="281305"/>
              </a:xfrm>
              <a:custGeom>
                <a:avLst/>
                <a:gdLst/>
                <a:ahLst/>
                <a:cxnLst/>
                <a:rect l="l" t="t" r="r" b="b"/>
                <a:pathLst>
                  <a:path w="357504" h="281305">
                    <a:moveTo>
                      <a:pt x="356997" y="0"/>
                    </a:moveTo>
                    <a:lnTo>
                      <a:pt x="0" y="149364"/>
                    </a:lnTo>
                    <a:lnTo>
                      <a:pt x="0" y="280860"/>
                    </a:lnTo>
                    <a:lnTo>
                      <a:pt x="356997" y="131483"/>
                    </a:lnTo>
                    <a:lnTo>
                      <a:pt x="356997" y="0"/>
                    </a:lnTo>
                    <a:close/>
                  </a:path>
                </a:pathLst>
              </a:custGeom>
              <a:solidFill>
                <a:srgbClr val="AC5F41"/>
              </a:solidFill>
            </p:spPr>
            <p:txBody>
              <a:bodyPr wrap="square" lIns="0" tIns="0" rIns="0" bIns="0" rtlCol="0"/>
              <a:lstStyle/>
              <a:p>
                <a:endParaRPr sz="1000"/>
              </a:p>
            </p:txBody>
          </p:sp>
          <p:sp>
            <p:nvSpPr>
              <p:cNvPr id="132" name="object 122">
                <a:extLst>
                  <a:ext uri="{FF2B5EF4-FFF2-40B4-BE49-F238E27FC236}">
                    <a16:creationId xmlns:a16="http://schemas.microsoft.com/office/drawing/2014/main" id="{3B584136-7323-4B89-BF3B-A6A2555CE9D9}"/>
                  </a:ext>
                </a:extLst>
              </p:cNvPr>
              <p:cNvSpPr/>
              <p:nvPr/>
            </p:nvSpPr>
            <p:spPr>
              <a:xfrm>
                <a:off x="5242242" y="2106014"/>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133" name="object 123">
                <a:extLst>
                  <a:ext uri="{FF2B5EF4-FFF2-40B4-BE49-F238E27FC236}">
                    <a16:creationId xmlns:a16="http://schemas.microsoft.com/office/drawing/2014/main" id="{C5391FC8-508D-4812-8949-CF6DB5BC5458}"/>
                  </a:ext>
                </a:extLst>
              </p:cNvPr>
              <p:cNvSpPr/>
              <p:nvPr/>
            </p:nvSpPr>
            <p:spPr>
              <a:xfrm>
                <a:off x="5242333" y="2254919"/>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34" name="object 124">
                <a:extLst>
                  <a:ext uri="{FF2B5EF4-FFF2-40B4-BE49-F238E27FC236}">
                    <a16:creationId xmlns:a16="http://schemas.microsoft.com/office/drawing/2014/main" id="{9EB92BA6-312F-43F5-B6F2-E02A4D68A5C5}"/>
                  </a:ext>
                </a:extLst>
              </p:cNvPr>
              <p:cNvSpPr/>
              <p:nvPr/>
            </p:nvSpPr>
            <p:spPr>
              <a:xfrm>
                <a:off x="5072514" y="2320927"/>
                <a:ext cx="357505" cy="281305"/>
              </a:xfrm>
              <a:custGeom>
                <a:avLst/>
                <a:gdLst/>
                <a:ahLst/>
                <a:cxnLst/>
                <a:rect l="l" t="t" r="r" b="b"/>
                <a:pathLst>
                  <a:path w="357504" h="281305">
                    <a:moveTo>
                      <a:pt x="357009" y="0"/>
                    </a:moveTo>
                    <a:lnTo>
                      <a:pt x="0" y="149364"/>
                    </a:lnTo>
                    <a:lnTo>
                      <a:pt x="0" y="280860"/>
                    </a:lnTo>
                    <a:lnTo>
                      <a:pt x="357009" y="131483"/>
                    </a:lnTo>
                    <a:lnTo>
                      <a:pt x="357009" y="0"/>
                    </a:lnTo>
                    <a:close/>
                  </a:path>
                </a:pathLst>
              </a:custGeom>
              <a:solidFill>
                <a:srgbClr val="AC5F41"/>
              </a:solidFill>
            </p:spPr>
            <p:txBody>
              <a:bodyPr wrap="square" lIns="0" tIns="0" rIns="0" bIns="0" rtlCol="0"/>
              <a:lstStyle/>
              <a:p>
                <a:endParaRPr sz="1000"/>
              </a:p>
            </p:txBody>
          </p:sp>
          <p:sp>
            <p:nvSpPr>
              <p:cNvPr id="135" name="object 125">
                <a:extLst>
                  <a:ext uri="{FF2B5EF4-FFF2-40B4-BE49-F238E27FC236}">
                    <a16:creationId xmlns:a16="http://schemas.microsoft.com/office/drawing/2014/main" id="{6F8200AC-C7E5-401C-B7FD-37723C7BFE28}"/>
                  </a:ext>
                </a:extLst>
              </p:cNvPr>
              <p:cNvSpPr/>
              <p:nvPr/>
            </p:nvSpPr>
            <p:spPr>
              <a:xfrm>
                <a:off x="4885227" y="2255386"/>
                <a:ext cx="544830" cy="215265"/>
              </a:xfrm>
              <a:custGeom>
                <a:avLst/>
                <a:gdLst/>
                <a:ahLst/>
                <a:cxnLst/>
                <a:rect l="l" t="t" r="r" b="b"/>
                <a:pathLst>
                  <a:path w="544829" h="215264">
                    <a:moveTo>
                      <a:pt x="358330" y="0"/>
                    </a:moveTo>
                    <a:lnTo>
                      <a:pt x="0" y="148856"/>
                    </a:lnTo>
                    <a:lnTo>
                      <a:pt x="187286" y="214909"/>
                    </a:lnTo>
                    <a:lnTo>
                      <a:pt x="544296" y="65532"/>
                    </a:lnTo>
                    <a:lnTo>
                      <a:pt x="358330" y="0"/>
                    </a:lnTo>
                    <a:close/>
                  </a:path>
                </a:pathLst>
              </a:custGeom>
              <a:solidFill>
                <a:srgbClr val="CF9368"/>
              </a:solidFill>
            </p:spPr>
            <p:txBody>
              <a:bodyPr wrap="square" lIns="0" tIns="0" rIns="0" bIns="0" rtlCol="0"/>
              <a:lstStyle/>
              <a:p>
                <a:endParaRPr sz="1000"/>
              </a:p>
            </p:txBody>
          </p:sp>
          <p:sp>
            <p:nvSpPr>
              <p:cNvPr id="136" name="object 126">
                <a:extLst>
                  <a:ext uri="{FF2B5EF4-FFF2-40B4-BE49-F238E27FC236}">
                    <a16:creationId xmlns:a16="http://schemas.microsoft.com/office/drawing/2014/main" id="{A3D56106-2207-4BC0-AE24-F1B5047E14D5}"/>
                  </a:ext>
                </a:extLst>
              </p:cNvPr>
              <p:cNvSpPr/>
              <p:nvPr/>
            </p:nvSpPr>
            <p:spPr>
              <a:xfrm>
                <a:off x="4885319" y="2404291"/>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37" name="object 127">
                <a:extLst>
                  <a:ext uri="{FF2B5EF4-FFF2-40B4-BE49-F238E27FC236}">
                    <a16:creationId xmlns:a16="http://schemas.microsoft.com/office/drawing/2014/main" id="{BA5A8AA1-A67E-4219-BC63-81E7EC56546B}"/>
                  </a:ext>
                </a:extLst>
              </p:cNvPr>
              <p:cNvSpPr/>
              <p:nvPr/>
            </p:nvSpPr>
            <p:spPr>
              <a:xfrm>
                <a:off x="4715518" y="2470290"/>
                <a:ext cx="357505" cy="281305"/>
              </a:xfrm>
              <a:custGeom>
                <a:avLst/>
                <a:gdLst/>
                <a:ahLst/>
                <a:cxnLst/>
                <a:rect l="l" t="t" r="r" b="b"/>
                <a:pathLst>
                  <a:path w="357504" h="281305">
                    <a:moveTo>
                      <a:pt x="356997" y="0"/>
                    </a:moveTo>
                    <a:lnTo>
                      <a:pt x="0" y="149377"/>
                    </a:lnTo>
                    <a:lnTo>
                      <a:pt x="0" y="280873"/>
                    </a:lnTo>
                    <a:lnTo>
                      <a:pt x="356997" y="131495"/>
                    </a:lnTo>
                    <a:lnTo>
                      <a:pt x="356997" y="0"/>
                    </a:lnTo>
                    <a:close/>
                  </a:path>
                </a:pathLst>
              </a:custGeom>
              <a:solidFill>
                <a:srgbClr val="AC5F41"/>
              </a:solidFill>
            </p:spPr>
            <p:txBody>
              <a:bodyPr wrap="square" lIns="0" tIns="0" rIns="0" bIns="0" rtlCol="0"/>
              <a:lstStyle/>
              <a:p>
                <a:endParaRPr sz="1000"/>
              </a:p>
            </p:txBody>
          </p:sp>
          <p:sp>
            <p:nvSpPr>
              <p:cNvPr id="138" name="object 128">
                <a:extLst>
                  <a:ext uri="{FF2B5EF4-FFF2-40B4-BE49-F238E27FC236}">
                    <a16:creationId xmlns:a16="http://schemas.microsoft.com/office/drawing/2014/main" id="{476A6058-6D37-44D9-8008-CA7DEE88B7E5}"/>
                  </a:ext>
                </a:extLst>
              </p:cNvPr>
              <p:cNvSpPr/>
              <p:nvPr/>
            </p:nvSpPr>
            <p:spPr>
              <a:xfrm>
                <a:off x="4528231" y="2404763"/>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139" name="object 129">
                <a:extLst>
                  <a:ext uri="{FF2B5EF4-FFF2-40B4-BE49-F238E27FC236}">
                    <a16:creationId xmlns:a16="http://schemas.microsoft.com/office/drawing/2014/main" id="{BEA4EA8F-CBBB-449F-AC3A-FC2909DBC2BA}"/>
                  </a:ext>
                </a:extLst>
              </p:cNvPr>
              <p:cNvSpPr/>
              <p:nvPr/>
            </p:nvSpPr>
            <p:spPr>
              <a:xfrm>
                <a:off x="4528319" y="2553668"/>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40" name="object 130">
                <a:extLst>
                  <a:ext uri="{FF2B5EF4-FFF2-40B4-BE49-F238E27FC236}">
                    <a16:creationId xmlns:a16="http://schemas.microsoft.com/office/drawing/2014/main" id="{840E6F2E-7082-422D-8986-2557AABC52CB}"/>
                  </a:ext>
                </a:extLst>
              </p:cNvPr>
              <p:cNvSpPr/>
              <p:nvPr/>
            </p:nvSpPr>
            <p:spPr>
              <a:xfrm>
                <a:off x="5608029" y="1988970"/>
                <a:ext cx="307340" cy="260350"/>
              </a:xfrm>
              <a:custGeom>
                <a:avLst/>
                <a:gdLst/>
                <a:ahLst/>
                <a:cxnLst/>
                <a:rect l="l" t="t" r="r" b="b"/>
                <a:pathLst>
                  <a:path w="307339" h="260350">
                    <a:moveTo>
                      <a:pt x="307059" y="0"/>
                    </a:moveTo>
                    <a:lnTo>
                      <a:pt x="0" y="128482"/>
                    </a:lnTo>
                    <a:lnTo>
                      <a:pt x="0" y="259977"/>
                    </a:lnTo>
                    <a:lnTo>
                      <a:pt x="307059" y="131495"/>
                    </a:lnTo>
                    <a:lnTo>
                      <a:pt x="307059" y="0"/>
                    </a:lnTo>
                    <a:close/>
                  </a:path>
                </a:pathLst>
              </a:custGeom>
              <a:solidFill>
                <a:srgbClr val="AC5F41"/>
              </a:solidFill>
            </p:spPr>
            <p:txBody>
              <a:bodyPr wrap="square" lIns="0" tIns="0" rIns="0" bIns="0" rtlCol="0"/>
              <a:lstStyle/>
              <a:p>
                <a:endParaRPr sz="1000"/>
              </a:p>
            </p:txBody>
          </p:sp>
          <p:sp>
            <p:nvSpPr>
              <p:cNvPr id="141" name="object 131">
                <a:extLst>
                  <a:ext uri="{FF2B5EF4-FFF2-40B4-BE49-F238E27FC236}">
                    <a16:creationId xmlns:a16="http://schemas.microsoft.com/office/drawing/2014/main" id="{E23AFA6F-77AD-4882-B9DE-2D1AD34CE308}"/>
                  </a:ext>
                </a:extLst>
              </p:cNvPr>
              <p:cNvSpPr/>
              <p:nvPr/>
            </p:nvSpPr>
            <p:spPr>
              <a:xfrm>
                <a:off x="5420742" y="1902546"/>
                <a:ext cx="494665" cy="215265"/>
              </a:xfrm>
              <a:custGeom>
                <a:avLst/>
                <a:gdLst/>
                <a:ahLst/>
                <a:cxnLst/>
                <a:rect l="l" t="t" r="r" b="b"/>
                <a:pathLst>
                  <a:path w="494664" h="215264">
                    <a:moveTo>
                      <a:pt x="358317" y="0"/>
                    </a:moveTo>
                    <a:lnTo>
                      <a:pt x="0" y="148856"/>
                    </a:lnTo>
                    <a:lnTo>
                      <a:pt x="187286" y="214909"/>
                    </a:lnTo>
                    <a:lnTo>
                      <a:pt x="494346" y="86427"/>
                    </a:lnTo>
                    <a:lnTo>
                      <a:pt x="494346" y="47934"/>
                    </a:lnTo>
                    <a:lnTo>
                      <a:pt x="358317" y="0"/>
                    </a:lnTo>
                    <a:close/>
                  </a:path>
                </a:pathLst>
              </a:custGeom>
              <a:solidFill>
                <a:srgbClr val="CF9368"/>
              </a:solidFill>
            </p:spPr>
            <p:txBody>
              <a:bodyPr wrap="square" lIns="0" tIns="0" rIns="0" bIns="0" rtlCol="0"/>
              <a:lstStyle/>
              <a:p>
                <a:endParaRPr sz="1000"/>
              </a:p>
            </p:txBody>
          </p:sp>
          <p:sp>
            <p:nvSpPr>
              <p:cNvPr id="142" name="object 132">
                <a:extLst>
                  <a:ext uri="{FF2B5EF4-FFF2-40B4-BE49-F238E27FC236}">
                    <a16:creationId xmlns:a16="http://schemas.microsoft.com/office/drawing/2014/main" id="{A07CFC8C-050B-46B7-818A-8DDA48098013}"/>
                  </a:ext>
                </a:extLst>
              </p:cNvPr>
              <p:cNvSpPr/>
              <p:nvPr/>
            </p:nvSpPr>
            <p:spPr>
              <a:xfrm>
                <a:off x="5420833" y="2051449"/>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43" name="object 133">
                <a:extLst>
                  <a:ext uri="{FF2B5EF4-FFF2-40B4-BE49-F238E27FC236}">
                    <a16:creationId xmlns:a16="http://schemas.microsoft.com/office/drawing/2014/main" id="{32A996EC-77D2-490D-BBBE-1A4C3451F7C7}"/>
                  </a:ext>
                </a:extLst>
              </p:cNvPr>
              <p:cNvSpPr/>
              <p:nvPr/>
            </p:nvSpPr>
            <p:spPr>
              <a:xfrm>
                <a:off x="5251029" y="2117461"/>
                <a:ext cx="357505" cy="281305"/>
              </a:xfrm>
              <a:custGeom>
                <a:avLst/>
                <a:gdLst/>
                <a:ahLst/>
                <a:cxnLst/>
                <a:rect l="l" t="t" r="r" b="b"/>
                <a:pathLst>
                  <a:path w="357504" h="281305">
                    <a:moveTo>
                      <a:pt x="356997" y="0"/>
                    </a:moveTo>
                    <a:lnTo>
                      <a:pt x="0" y="149364"/>
                    </a:lnTo>
                    <a:lnTo>
                      <a:pt x="0" y="280860"/>
                    </a:lnTo>
                    <a:lnTo>
                      <a:pt x="356997" y="131483"/>
                    </a:lnTo>
                    <a:lnTo>
                      <a:pt x="356997" y="0"/>
                    </a:lnTo>
                    <a:close/>
                  </a:path>
                </a:pathLst>
              </a:custGeom>
              <a:solidFill>
                <a:srgbClr val="AC5F41"/>
              </a:solidFill>
            </p:spPr>
            <p:txBody>
              <a:bodyPr wrap="square" lIns="0" tIns="0" rIns="0" bIns="0" rtlCol="0"/>
              <a:lstStyle/>
              <a:p>
                <a:endParaRPr sz="1000"/>
              </a:p>
            </p:txBody>
          </p:sp>
          <p:sp>
            <p:nvSpPr>
              <p:cNvPr id="144" name="object 134">
                <a:extLst>
                  <a:ext uri="{FF2B5EF4-FFF2-40B4-BE49-F238E27FC236}">
                    <a16:creationId xmlns:a16="http://schemas.microsoft.com/office/drawing/2014/main" id="{24AF9D9F-0914-4C5B-807D-E470E0C49360}"/>
                  </a:ext>
                </a:extLst>
              </p:cNvPr>
              <p:cNvSpPr/>
              <p:nvPr/>
            </p:nvSpPr>
            <p:spPr>
              <a:xfrm>
                <a:off x="5063742" y="2051918"/>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145" name="object 135">
                <a:extLst>
                  <a:ext uri="{FF2B5EF4-FFF2-40B4-BE49-F238E27FC236}">
                    <a16:creationId xmlns:a16="http://schemas.microsoft.com/office/drawing/2014/main" id="{B623ED74-992F-471C-8D04-E0473C46CC72}"/>
                  </a:ext>
                </a:extLst>
              </p:cNvPr>
              <p:cNvSpPr/>
              <p:nvPr/>
            </p:nvSpPr>
            <p:spPr>
              <a:xfrm>
                <a:off x="5063818" y="2200824"/>
                <a:ext cx="187325" cy="198120"/>
              </a:xfrm>
              <a:custGeom>
                <a:avLst/>
                <a:gdLst/>
                <a:ahLst/>
                <a:cxnLst/>
                <a:rect l="l" t="t" r="r" b="b"/>
                <a:pathLst>
                  <a:path w="187325" h="198119">
                    <a:moveTo>
                      <a:pt x="0" y="0"/>
                    </a:moveTo>
                    <a:lnTo>
                      <a:pt x="0" y="131508"/>
                    </a:lnTo>
                    <a:lnTo>
                      <a:pt x="187210" y="197497"/>
                    </a:lnTo>
                    <a:lnTo>
                      <a:pt x="187210" y="66001"/>
                    </a:lnTo>
                    <a:lnTo>
                      <a:pt x="0" y="0"/>
                    </a:lnTo>
                    <a:close/>
                  </a:path>
                </a:pathLst>
              </a:custGeom>
              <a:solidFill>
                <a:srgbClr val="C67E5A"/>
              </a:solidFill>
            </p:spPr>
            <p:txBody>
              <a:bodyPr wrap="square" lIns="0" tIns="0" rIns="0" bIns="0" rtlCol="0"/>
              <a:lstStyle/>
              <a:p>
                <a:endParaRPr sz="1000"/>
              </a:p>
            </p:txBody>
          </p:sp>
          <p:sp>
            <p:nvSpPr>
              <p:cNvPr id="146" name="object 136">
                <a:extLst>
                  <a:ext uri="{FF2B5EF4-FFF2-40B4-BE49-F238E27FC236}">
                    <a16:creationId xmlns:a16="http://schemas.microsoft.com/office/drawing/2014/main" id="{E6B45A41-AF5A-48DF-8D45-B774EC58E323}"/>
                  </a:ext>
                </a:extLst>
              </p:cNvPr>
              <p:cNvSpPr/>
              <p:nvPr/>
            </p:nvSpPr>
            <p:spPr>
              <a:xfrm>
                <a:off x="5786530" y="1857523"/>
                <a:ext cx="128905" cy="185420"/>
              </a:xfrm>
              <a:custGeom>
                <a:avLst/>
                <a:gdLst/>
                <a:ahLst/>
                <a:cxnLst/>
                <a:rect l="l" t="t" r="r" b="b"/>
                <a:pathLst>
                  <a:path w="128904" h="185419">
                    <a:moveTo>
                      <a:pt x="128558" y="0"/>
                    </a:moveTo>
                    <a:lnTo>
                      <a:pt x="0" y="53787"/>
                    </a:lnTo>
                    <a:lnTo>
                      <a:pt x="0" y="185283"/>
                    </a:lnTo>
                    <a:lnTo>
                      <a:pt x="128558" y="131491"/>
                    </a:lnTo>
                    <a:lnTo>
                      <a:pt x="128558" y="0"/>
                    </a:lnTo>
                    <a:close/>
                  </a:path>
                </a:pathLst>
              </a:custGeom>
              <a:solidFill>
                <a:srgbClr val="AC5F41"/>
              </a:solidFill>
            </p:spPr>
            <p:txBody>
              <a:bodyPr wrap="square" lIns="0" tIns="0" rIns="0" bIns="0" rtlCol="0"/>
              <a:lstStyle/>
              <a:p>
                <a:endParaRPr sz="1000"/>
              </a:p>
            </p:txBody>
          </p:sp>
          <p:sp>
            <p:nvSpPr>
              <p:cNvPr id="147" name="object 137">
                <a:extLst>
                  <a:ext uri="{FF2B5EF4-FFF2-40B4-BE49-F238E27FC236}">
                    <a16:creationId xmlns:a16="http://schemas.microsoft.com/office/drawing/2014/main" id="{389BB8BD-0D20-4A24-B9C7-B4C3DAE8FC4B}"/>
                  </a:ext>
                </a:extLst>
              </p:cNvPr>
              <p:cNvSpPr/>
              <p:nvPr/>
            </p:nvSpPr>
            <p:spPr>
              <a:xfrm>
                <a:off x="5599243" y="1714048"/>
                <a:ext cx="316230" cy="197485"/>
              </a:xfrm>
              <a:custGeom>
                <a:avLst/>
                <a:gdLst/>
                <a:ahLst/>
                <a:cxnLst/>
                <a:rect l="l" t="t" r="r" b="b"/>
                <a:pathLst>
                  <a:path w="316229" h="197485">
                    <a:moveTo>
                      <a:pt x="315845" y="0"/>
                    </a:moveTo>
                    <a:lnTo>
                      <a:pt x="0" y="131212"/>
                    </a:lnTo>
                    <a:lnTo>
                      <a:pt x="187286" y="197264"/>
                    </a:lnTo>
                    <a:lnTo>
                      <a:pt x="315845" y="143472"/>
                    </a:lnTo>
                    <a:lnTo>
                      <a:pt x="315845" y="0"/>
                    </a:lnTo>
                    <a:close/>
                  </a:path>
                </a:pathLst>
              </a:custGeom>
              <a:solidFill>
                <a:srgbClr val="CF9368"/>
              </a:solidFill>
            </p:spPr>
            <p:txBody>
              <a:bodyPr wrap="square" lIns="0" tIns="0" rIns="0" bIns="0" rtlCol="0"/>
              <a:lstStyle/>
              <a:p>
                <a:endParaRPr sz="1000"/>
              </a:p>
            </p:txBody>
          </p:sp>
          <p:sp>
            <p:nvSpPr>
              <p:cNvPr id="148" name="object 138">
                <a:extLst>
                  <a:ext uri="{FF2B5EF4-FFF2-40B4-BE49-F238E27FC236}">
                    <a16:creationId xmlns:a16="http://schemas.microsoft.com/office/drawing/2014/main" id="{694B9A2B-82D3-438F-A6C9-429FEF075AB0}"/>
                  </a:ext>
                </a:extLst>
              </p:cNvPr>
              <p:cNvSpPr/>
              <p:nvPr/>
            </p:nvSpPr>
            <p:spPr>
              <a:xfrm>
                <a:off x="5599334" y="1845309"/>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49" name="object 139">
                <a:extLst>
                  <a:ext uri="{FF2B5EF4-FFF2-40B4-BE49-F238E27FC236}">
                    <a16:creationId xmlns:a16="http://schemas.microsoft.com/office/drawing/2014/main" id="{3EA30DE7-0850-452A-AD2B-8273A25901DE}"/>
                  </a:ext>
                </a:extLst>
              </p:cNvPr>
              <p:cNvSpPr/>
              <p:nvPr/>
            </p:nvSpPr>
            <p:spPr>
              <a:xfrm>
                <a:off x="5429529" y="1911319"/>
                <a:ext cx="357505" cy="281305"/>
              </a:xfrm>
              <a:custGeom>
                <a:avLst/>
                <a:gdLst/>
                <a:ahLst/>
                <a:cxnLst/>
                <a:rect l="l" t="t" r="r" b="b"/>
                <a:pathLst>
                  <a:path w="357504" h="281305">
                    <a:moveTo>
                      <a:pt x="356997" y="0"/>
                    </a:moveTo>
                    <a:lnTo>
                      <a:pt x="0" y="149364"/>
                    </a:lnTo>
                    <a:lnTo>
                      <a:pt x="0" y="280860"/>
                    </a:lnTo>
                    <a:lnTo>
                      <a:pt x="356997" y="131483"/>
                    </a:lnTo>
                    <a:lnTo>
                      <a:pt x="356997" y="0"/>
                    </a:lnTo>
                    <a:close/>
                  </a:path>
                </a:pathLst>
              </a:custGeom>
              <a:solidFill>
                <a:srgbClr val="AC5F41"/>
              </a:solidFill>
            </p:spPr>
            <p:txBody>
              <a:bodyPr wrap="square" lIns="0" tIns="0" rIns="0" bIns="0" rtlCol="0"/>
              <a:lstStyle/>
              <a:p>
                <a:endParaRPr sz="1000"/>
              </a:p>
            </p:txBody>
          </p:sp>
          <p:sp>
            <p:nvSpPr>
              <p:cNvPr id="150" name="object 140">
                <a:extLst>
                  <a:ext uri="{FF2B5EF4-FFF2-40B4-BE49-F238E27FC236}">
                    <a16:creationId xmlns:a16="http://schemas.microsoft.com/office/drawing/2014/main" id="{C5E91DA2-2AE2-4D28-8B50-BB827C6E3AC3}"/>
                  </a:ext>
                </a:extLst>
              </p:cNvPr>
              <p:cNvSpPr/>
              <p:nvPr/>
            </p:nvSpPr>
            <p:spPr>
              <a:xfrm>
                <a:off x="5242242" y="1845778"/>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151" name="object 141">
                <a:extLst>
                  <a:ext uri="{FF2B5EF4-FFF2-40B4-BE49-F238E27FC236}">
                    <a16:creationId xmlns:a16="http://schemas.microsoft.com/office/drawing/2014/main" id="{B675204F-7390-47D4-A5C2-0006AAF7B6D3}"/>
                  </a:ext>
                </a:extLst>
              </p:cNvPr>
              <p:cNvSpPr/>
              <p:nvPr/>
            </p:nvSpPr>
            <p:spPr>
              <a:xfrm>
                <a:off x="5242333" y="1994682"/>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52" name="object 142">
                <a:extLst>
                  <a:ext uri="{FF2B5EF4-FFF2-40B4-BE49-F238E27FC236}">
                    <a16:creationId xmlns:a16="http://schemas.microsoft.com/office/drawing/2014/main" id="{B2F8C0AD-1DE1-46FB-8345-F456E10161EA}"/>
                  </a:ext>
                </a:extLst>
              </p:cNvPr>
              <p:cNvSpPr/>
              <p:nvPr/>
            </p:nvSpPr>
            <p:spPr>
              <a:xfrm>
                <a:off x="5608029" y="1728744"/>
                <a:ext cx="307340" cy="260350"/>
              </a:xfrm>
              <a:custGeom>
                <a:avLst/>
                <a:gdLst/>
                <a:ahLst/>
                <a:cxnLst/>
                <a:rect l="l" t="t" r="r" b="b"/>
                <a:pathLst>
                  <a:path w="307339" h="260350">
                    <a:moveTo>
                      <a:pt x="307059" y="0"/>
                    </a:moveTo>
                    <a:lnTo>
                      <a:pt x="0" y="128471"/>
                    </a:lnTo>
                    <a:lnTo>
                      <a:pt x="0" y="259967"/>
                    </a:lnTo>
                    <a:lnTo>
                      <a:pt x="307059" y="131484"/>
                    </a:lnTo>
                    <a:lnTo>
                      <a:pt x="307059" y="0"/>
                    </a:lnTo>
                    <a:close/>
                  </a:path>
                </a:pathLst>
              </a:custGeom>
              <a:solidFill>
                <a:srgbClr val="AC5F41"/>
              </a:solidFill>
            </p:spPr>
            <p:txBody>
              <a:bodyPr wrap="square" lIns="0" tIns="0" rIns="0" bIns="0" rtlCol="0"/>
              <a:lstStyle/>
              <a:p>
                <a:endParaRPr sz="1000"/>
              </a:p>
            </p:txBody>
          </p:sp>
          <p:sp>
            <p:nvSpPr>
              <p:cNvPr id="153" name="object 143">
                <a:extLst>
                  <a:ext uri="{FF2B5EF4-FFF2-40B4-BE49-F238E27FC236}">
                    <a16:creationId xmlns:a16="http://schemas.microsoft.com/office/drawing/2014/main" id="{883E5800-D5D8-4FF7-8CC1-48DEA8E511DC}"/>
                  </a:ext>
                </a:extLst>
              </p:cNvPr>
              <p:cNvSpPr/>
              <p:nvPr/>
            </p:nvSpPr>
            <p:spPr>
              <a:xfrm>
                <a:off x="5420742" y="1642309"/>
                <a:ext cx="494665" cy="215265"/>
              </a:xfrm>
              <a:custGeom>
                <a:avLst/>
                <a:gdLst/>
                <a:ahLst/>
                <a:cxnLst/>
                <a:rect l="l" t="t" r="r" b="b"/>
                <a:pathLst>
                  <a:path w="494664" h="215264">
                    <a:moveTo>
                      <a:pt x="358317" y="0"/>
                    </a:moveTo>
                    <a:lnTo>
                      <a:pt x="0" y="148856"/>
                    </a:lnTo>
                    <a:lnTo>
                      <a:pt x="187286" y="214909"/>
                    </a:lnTo>
                    <a:lnTo>
                      <a:pt x="494346" y="86427"/>
                    </a:lnTo>
                    <a:lnTo>
                      <a:pt x="494346" y="47934"/>
                    </a:lnTo>
                    <a:lnTo>
                      <a:pt x="358317" y="0"/>
                    </a:lnTo>
                    <a:close/>
                  </a:path>
                </a:pathLst>
              </a:custGeom>
              <a:solidFill>
                <a:srgbClr val="CF9368"/>
              </a:solidFill>
            </p:spPr>
            <p:txBody>
              <a:bodyPr wrap="square" lIns="0" tIns="0" rIns="0" bIns="0" rtlCol="0"/>
              <a:lstStyle/>
              <a:p>
                <a:endParaRPr sz="1000"/>
              </a:p>
            </p:txBody>
          </p:sp>
          <p:sp>
            <p:nvSpPr>
              <p:cNvPr id="154" name="object 144">
                <a:extLst>
                  <a:ext uri="{FF2B5EF4-FFF2-40B4-BE49-F238E27FC236}">
                    <a16:creationId xmlns:a16="http://schemas.microsoft.com/office/drawing/2014/main" id="{2E319FC3-FF1E-437D-ACDB-2B5B86695477}"/>
                  </a:ext>
                </a:extLst>
              </p:cNvPr>
              <p:cNvSpPr/>
              <p:nvPr/>
            </p:nvSpPr>
            <p:spPr>
              <a:xfrm>
                <a:off x="5420833" y="1791214"/>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55" name="object 145">
                <a:extLst>
                  <a:ext uri="{FF2B5EF4-FFF2-40B4-BE49-F238E27FC236}">
                    <a16:creationId xmlns:a16="http://schemas.microsoft.com/office/drawing/2014/main" id="{32FD741E-A911-4A44-A7F6-BC571FD11B8F}"/>
                  </a:ext>
                </a:extLst>
              </p:cNvPr>
              <p:cNvSpPr/>
              <p:nvPr/>
            </p:nvSpPr>
            <p:spPr>
              <a:xfrm>
                <a:off x="5786530" y="1602442"/>
                <a:ext cx="128905" cy="180340"/>
              </a:xfrm>
              <a:custGeom>
                <a:avLst/>
                <a:gdLst/>
                <a:ahLst/>
                <a:cxnLst/>
                <a:rect l="l" t="t" r="r" b="b"/>
                <a:pathLst>
                  <a:path w="128904" h="180339">
                    <a:moveTo>
                      <a:pt x="116235" y="0"/>
                    </a:moveTo>
                    <a:lnTo>
                      <a:pt x="0" y="48631"/>
                    </a:lnTo>
                    <a:lnTo>
                      <a:pt x="0" y="180127"/>
                    </a:lnTo>
                    <a:lnTo>
                      <a:pt x="128558" y="126335"/>
                    </a:lnTo>
                    <a:lnTo>
                      <a:pt x="128558" y="4005"/>
                    </a:lnTo>
                    <a:lnTo>
                      <a:pt x="116235" y="0"/>
                    </a:lnTo>
                    <a:close/>
                  </a:path>
                </a:pathLst>
              </a:custGeom>
              <a:solidFill>
                <a:srgbClr val="AC5F41"/>
              </a:solidFill>
            </p:spPr>
            <p:txBody>
              <a:bodyPr wrap="square" lIns="0" tIns="0" rIns="0" bIns="0" rtlCol="0"/>
              <a:lstStyle/>
              <a:p>
                <a:endParaRPr sz="1000"/>
              </a:p>
            </p:txBody>
          </p:sp>
          <p:sp>
            <p:nvSpPr>
              <p:cNvPr id="156" name="object 146">
                <a:extLst>
                  <a:ext uri="{FF2B5EF4-FFF2-40B4-BE49-F238E27FC236}">
                    <a16:creationId xmlns:a16="http://schemas.microsoft.com/office/drawing/2014/main" id="{5AF613E7-7BE6-4893-8C55-2696BCC55A2B}"/>
                  </a:ext>
                </a:extLst>
              </p:cNvPr>
              <p:cNvSpPr/>
              <p:nvPr/>
            </p:nvSpPr>
            <p:spPr>
              <a:xfrm>
                <a:off x="5599243" y="1539445"/>
                <a:ext cx="303530" cy="111760"/>
              </a:xfrm>
              <a:custGeom>
                <a:avLst/>
                <a:gdLst/>
                <a:ahLst/>
                <a:cxnLst/>
                <a:rect l="l" t="t" r="r" b="b"/>
                <a:pathLst>
                  <a:path w="303529" h="111760">
                    <a:moveTo>
                      <a:pt x="109713" y="0"/>
                    </a:moveTo>
                    <a:lnTo>
                      <a:pt x="0" y="45578"/>
                    </a:lnTo>
                    <a:lnTo>
                      <a:pt x="187286" y="111631"/>
                    </a:lnTo>
                    <a:lnTo>
                      <a:pt x="303520" y="62996"/>
                    </a:lnTo>
                    <a:lnTo>
                      <a:pt x="109713" y="0"/>
                    </a:lnTo>
                    <a:close/>
                  </a:path>
                </a:pathLst>
              </a:custGeom>
              <a:solidFill>
                <a:srgbClr val="CF9368"/>
              </a:solidFill>
            </p:spPr>
            <p:txBody>
              <a:bodyPr wrap="square" lIns="0" tIns="0" rIns="0" bIns="0" rtlCol="0"/>
              <a:lstStyle/>
              <a:p>
                <a:endParaRPr sz="1000"/>
              </a:p>
            </p:txBody>
          </p:sp>
          <p:sp>
            <p:nvSpPr>
              <p:cNvPr id="157" name="object 147">
                <a:extLst>
                  <a:ext uri="{FF2B5EF4-FFF2-40B4-BE49-F238E27FC236}">
                    <a16:creationId xmlns:a16="http://schemas.microsoft.com/office/drawing/2014/main" id="{182DFDD2-50D6-4E20-ADE8-77FD55DCEF75}"/>
                  </a:ext>
                </a:extLst>
              </p:cNvPr>
              <p:cNvSpPr/>
              <p:nvPr/>
            </p:nvSpPr>
            <p:spPr>
              <a:xfrm>
                <a:off x="5599334" y="1585072"/>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58" name="object 148">
                <a:extLst>
                  <a:ext uri="{FF2B5EF4-FFF2-40B4-BE49-F238E27FC236}">
                    <a16:creationId xmlns:a16="http://schemas.microsoft.com/office/drawing/2014/main" id="{E8A16450-27AB-49E2-8DC9-FDAD77696E76}"/>
                  </a:ext>
                </a:extLst>
              </p:cNvPr>
              <p:cNvSpPr/>
              <p:nvPr/>
            </p:nvSpPr>
            <p:spPr>
              <a:xfrm>
                <a:off x="4355000" y="1718841"/>
                <a:ext cx="1560195" cy="1627505"/>
              </a:xfrm>
              <a:custGeom>
                <a:avLst/>
                <a:gdLst/>
                <a:ahLst/>
                <a:cxnLst/>
                <a:rect l="l" t="t" r="r" b="b"/>
                <a:pathLst>
                  <a:path w="1560195" h="1627504">
                    <a:moveTo>
                      <a:pt x="1560088" y="1050852"/>
                    </a:moveTo>
                    <a:lnTo>
                      <a:pt x="182016" y="1627441"/>
                    </a:lnTo>
                    <a:lnTo>
                      <a:pt x="0" y="1563712"/>
                    </a:lnTo>
                  </a:path>
                  <a:path w="1560195" h="1627504">
                    <a:moveTo>
                      <a:pt x="1560088" y="922100"/>
                    </a:moveTo>
                    <a:lnTo>
                      <a:pt x="182016" y="1498688"/>
                    </a:lnTo>
                    <a:lnTo>
                      <a:pt x="0" y="1434973"/>
                    </a:lnTo>
                  </a:path>
                  <a:path w="1560195" h="1627504">
                    <a:moveTo>
                      <a:pt x="1560088" y="790605"/>
                    </a:moveTo>
                    <a:lnTo>
                      <a:pt x="182016" y="1367205"/>
                    </a:lnTo>
                    <a:lnTo>
                      <a:pt x="0" y="1303489"/>
                    </a:lnTo>
                  </a:path>
                  <a:path w="1560195" h="1627504">
                    <a:moveTo>
                      <a:pt x="1560088" y="659121"/>
                    </a:moveTo>
                    <a:lnTo>
                      <a:pt x="182016" y="1235710"/>
                    </a:lnTo>
                    <a:lnTo>
                      <a:pt x="0" y="1171981"/>
                    </a:lnTo>
                  </a:path>
                  <a:path w="1560195" h="1627504">
                    <a:moveTo>
                      <a:pt x="1560088" y="525116"/>
                    </a:moveTo>
                    <a:lnTo>
                      <a:pt x="355828" y="1028992"/>
                    </a:lnTo>
                    <a:lnTo>
                      <a:pt x="173812" y="965263"/>
                    </a:lnTo>
                  </a:path>
                  <a:path w="1560195" h="1627504">
                    <a:moveTo>
                      <a:pt x="1560088" y="396340"/>
                    </a:moveTo>
                    <a:lnTo>
                      <a:pt x="891336" y="676148"/>
                    </a:lnTo>
                    <a:lnTo>
                      <a:pt x="709320" y="612432"/>
                    </a:lnTo>
                  </a:path>
                  <a:path w="1560195" h="1627504">
                    <a:moveTo>
                      <a:pt x="1560088" y="270184"/>
                    </a:moveTo>
                    <a:lnTo>
                      <a:pt x="1074534" y="473341"/>
                    </a:lnTo>
                    <a:lnTo>
                      <a:pt x="892517" y="409613"/>
                    </a:lnTo>
                  </a:path>
                  <a:path w="1560195" h="1627504">
                    <a:moveTo>
                      <a:pt x="1560088" y="139881"/>
                    </a:moveTo>
                    <a:lnTo>
                      <a:pt x="1247190" y="267919"/>
                    </a:lnTo>
                    <a:lnTo>
                      <a:pt x="1065174" y="204203"/>
                    </a:lnTo>
                  </a:path>
                  <a:path w="1560195" h="1627504">
                    <a:moveTo>
                      <a:pt x="1560088" y="9936"/>
                    </a:moveTo>
                    <a:lnTo>
                      <a:pt x="1431531" y="63728"/>
                    </a:lnTo>
                    <a:lnTo>
                      <a:pt x="1249514" y="0"/>
                    </a:lnTo>
                  </a:path>
                  <a:path w="1560195" h="1627504">
                    <a:moveTo>
                      <a:pt x="538607" y="960932"/>
                    </a:moveTo>
                    <a:lnTo>
                      <a:pt x="538607" y="1085380"/>
                    </a:lnTo>
                  </a:path>
                  <a:path w="1560195" h="1627504">
                    <a:moveTo>
                      <a:pt x="894448" y="809269"/>
                    </a:moveTo>
                    <a:lnTo>
                      <a:pt x="894448" y="933716"/>
                    </a:lnTo>
                  </a:path>
                  <a:path w="1560195" h="1627504">
                    <a:moveTo>
                      <a:pt x="1252220" y="655662"/>
                    </a:moveTo>
                    <a:lnTo>
                      <a:pt x="1252220" y="780097"/>
                    </a:lnTo>
                  </a:path>
                  <a:path w="1560195" h="1627504">
                    <a:moveTo>
                      <a:pt x="1252220" y="398995"/>
                    </a:moveTo>
                    <a:lnTo>
                      <a:pt x="1252220" y="523443"/>
                    </a:lnTo>
                  </a:path>
                  <a:path w="1560195" h="1627504">
                    <a:moveTo>
                      <a:pt x="538607" y="1223441"/>
                    </a:moveTo>
                    <a:lnTo>
                      <a:pt x="538607" y="1347876"/>
                    </a:lnTo>
                  </a:path>
                  <a:path w="1560195" h="1627504">
                    <a:moveTo>
                      <a:pt x="894448" y="1071765"/>
                    </a:moveTo>
                    <a:lnTo>
                      <a:pt x="894448" y="1196213"/>
                    </a:lnTo>
                  </a:path>
                  <a:path w="1560195" h="1627504">
                    <a:moveTo>
                      <a:pt x="1252220" y="918159"/>
                    </a:moveTo>
                    <a:lnTo>
                      <a:pt x="1252220" y="1042606"/>
                    </a:lnTo>
                  </a:path>
                  <a:path w="1560195" h="1627504">
                    <a:moveTo>
                      <a:pt x="538607" y="1478165"/>
                    </a:moveTo>
                    <a:lnTo>
                      <a:pt x="538607" y="1602600"/>
                    </a:lnTo>
                  </a:path>
                  <a:path w="1560195" h="1627504">
                    <a:moveTo>
                      <a:pt x="894448" y="1332331"/>
                    </a:moveTo>
                    <a:lnTo>
                      <a:pt x="894448" y="1456766"/>
                    </a:lnTo>
                  </a:path>
                  <a:path w="1560195" h="1627504">
                    <a:moveTo>
                      <a:pt x="1252220" y="1184554"/>
                    </a:moveTo>
                    <a:lnTo>
                      <a:pt x="1252220" y="1308989"/>
                    </a:lnTo>
                  </a:path>
                  <a:path w="1560195" h="1627504">
                    <a:moveTo>
                      <a:pt x="359714" y="1168996"/>
                    </a:moveTo>
                    <a:lnTo>
                      <a:pt x="359714" y="1292555"/>
                    </a:lnTo>
                  </a:path>
                  <a:path w="1560195" h="1627504">
                    <a:moveTo>
                      <a:pt x="717499" y="1015377"/>
                    </a:moveTo>
                    <a:lnTo>
                      <a:pt x="717499" y="1138936"/>
                    </a:lnTo>
                  </a:path>
                  <a:path w="1560195" h="1627504">
                    <a:moveTo>
                      <a:pt x="1073327" y="865657"/>
                    </a:moveTo>
                    <a:lnTo>
                      <a:pt x="1073327" y="989215"/>
                    </a:lnTo>
                  </a:path>
                  <a:path w="1560195" h="1627504">
                    <a:moveTo>
                      <a:pt x="1431112" y="719823"/>
                    </a:moveTo>
                    <a:lnTo>
                      <a:pt x="1431112" y="843394"/>
                    </a:lnTo>
                  </a:path>
                  <a:path w="1560195" h="1627504">
                    <a:moveTo>
                      <a:pt x="359714" y="1429550"/>
                    </a:moveTo>
                    <a:lnTo>
                      <a:pt x="359714" y="1553108"/>
                    </a:lnTo>
                  </a:path>
                  <a:path w="1560195" h="1627504">
                    <a:moveTo>
                      <a:pt x="717499" y="1281772"/>
                    </a:moveTo>
                    <a:lnTo>
                      <a:pt x="717499" y="1405331"/>
                    </a:lnTo>
                  </a:path>
                  <a:path w="1560195" h="1627504">
                    <a:moveTo>
                      <a:pt x="1073327" y="1132052"/>
                    </a:moveTo>
                    <a:lnTo>
                      <a:pt x="1073327" y="1255610"/>
                    </a:lnTo>
                  </a:path>
                  <a:path w="1560195" h="1627504">
                    <a:moveTo>
                      <a:pt x="1431112" y="978433"/>
                    </a:moveTo>
                    <a:lnTo>
                      <a:pt x="1431112" y="1101991"/>
                    </a:lnTo>
                  </a:path>
                  <a:path w="1560195" h="1627504">
                    <a:moveTo>
                      <a:pt x="717499" y="874496"/>
                    </a:moveTo>
                    <a:lnTo>
                      <a:pt x="717499" y="751459"/>
                    </a:lnTo>
                    <a:lnTo>
                      <a:pt x="531545" y="685914"/>
                    </a:lnTo>
                  </a:path>
                  <a:path w="1560195" h="1627504">
                    <a:moveTo>
                      <a:pt x="1073327" y="601218"/>
                    </a:moveTo>
                    <a:lnTo>
                      <a:pt x="1073327" y="724776"/>
                    </a:lnTo>
                  </a:path>
                  <a:path w="1560195" h="1627504">
                    <a:moveTo>
                      <a:pt x="1431112" y="455383"/>
                    </a:moveTo>
                    <a:lnTo>
                      <a:pt x="1431112" y="578942"/>
                    </a:lnTo>
                  </a:path>
                  <a:path w="1560195" h="1627504">
                    <a:moveTo>
                      <a:pt x="1431112" y="198716"/>
                    </a:moveTo>
                    <a:lnTo>
                      <a:pt x="1431112" y="322275"/>
                    </a:lnTo>
                  </a:path>
                </a:pathLst>
              </a:custGeom>
              <a:ln w="10883">
                <a:solidFill>
                  <a:srgbClr val="EDC489"/>
                </a:solidFill>
              </a:ln>
            </p:spPr>
            <p:txBody>
              <a:bodyPr wrap="square" lIns="0" tIns="0" rIns="0" bIns="0" rtlCol="0"/>
              <a:lstStyle/>
              <a:p>
                <a:endParaRPr sz="1000"/>
              </a:p>
            </p:txBody>
          </p:sp>
          <p:sp>
            <p:nvSpPr>
              <p:cNvPr id="159" name="object 149">
                <a:extLst>
                  <a:ext uri="{FF2B5EF4-FFF2-40B4-BE49-F238E27FC236}">
                    <a16:creationId xmlns:a16="http://schemas.microsoft.com/office/drawing/2014/main" id="{23217076-F84A-4E52-98B7-22CFDE08F051}"/>
                  </a:ext>
                </a:extLst>
              </p:cNvPr>
              <p:cNvSpPr/>
              <p:nvPr/>
            </p:nvSpPr>
            <p:spPr>
              <a:xfrm>
                <a:off x="3940884" y="1097308"/>
                <a:ext cx="1494790" cy="616585"/>
              </a:xfrm>
              <a:custGeom>
                <a:avLst/>
                <a:gdLst/>
                <a:ahLst/>
                <a:cxnLst/>
                <a:rect l="l" t="t" r="r" b="b"/>
                <a:pathLst>
                  <a:path w="1494789" h="616585">
                    <a:moveTo>
                      <a:pt x="1445581" y="0"/>
                    </a:moveTo>
                    <a:lnTo>
                      <a:pt x="0" y="602092"/>
                    </a:lnTo>
                    <a:lnTo>
                      <a:pt x="35623" y="616506"/>
                    </a:lnTo>
                    <a:lnTo>
                      <a:pt x="1494653" y="7944"/>
                    </a:lnTo>
                    <a:lnTo>
                      <a:pt x="1445581" y="0"/>
                    </a:lnTo>
                    <a:close/>
                  </a:path>
                </a:pathLst>
              </a:custGeom>
              <a:solidFill>
                <a:srgbClr val="E2DACF"/>
              </a:solidFill>
            </p:spPr>
            <p:txBody>
              <a:bodyPr wrap="square" lIns="0" tIns="0" rIns="0" bIns="0" rtlCol="0"/>
              <a:lstStyle/>
              <a:p>
                <a:endParaRPr sz="1000"/>
              </a:p>
            </p:txBody>
          </p:sp>
          <p:sp>
            <p:nvSpPr>
              <p:cNvPr id="160" name="object 150">
                <a:extLst>
                  <a:ext uri="{FF2B5EF4-FFF2-40B4-BE49-F238E27FC236}">
                    <a16:creationId xmlns:a16="http://schemas.microsoft.com/office/drawing/2014/main" id="{B9BB821E-A7E0-4912-8EC0-13E97A08A35F}"/>
                  </a:ext>
                </a:extLst>
              </p:cNvPr>
              <p:cNvSpPr/>
              <p:nvPr/>
            </p:nvSpPr>
            <p:spPr>
              <a:xfrm>
                <a:off x="3940976" y="1699442"/>
                <a:ext cx="35560" cy="1268730"/>
              </a:xfrm>
              <a:custGeom>
                <a:avLst/>
                <a:gdLst/>
                <a:ahLst/>
                <a:cxnLst/>
                <a:rect l="l" t="t" r="r" b="b"/>
                <a:pathLst>
                  <a:path w="35560" h="1268730">
                    <a:moveTo>
                      <a:pt x="0" y="0"/>
                    </a:moveTo>
                    <a:lnTo>
                      <a:pt x="0" y="1253756"/>
                    </a:lnTo>
                    <a:lnTo>
                      <a:pt x="35534" y="1268120"/>
                    </a:lnTo>
                    <a:lnTo>
                      <a:pt x="35534" y="14376"/>
                    </a:lnTo>
                    <a:lnTo>
                      <a:pt x="0" y="0"/>
                    </a:lnTo>
                    <a:close/>
                  </a:path>
                </a:pathLst>
              </a:custGeom>
              <a:solidFill>
                <a:srgbClr val="CCC1B1"/>
              </a:solidFill>
            </p:spPr>
            <p:txBody>
              <a:bodyPr wrap="square" lIns="0" tIns="0" rIns="0" bIns="0" rtlCol="0"/>
              <a:lstStyle/>
              <a:p>
                <a:endParaRPr sz="1000"/>
              </a:p>
            </p:txBody>
          </p:sp>
          <p:sp>
            <p:nvSpPr>
              <p:cNvPr id="161" name="object 151">
                <a:extLst>
                  <a:ext uri="{FF2B5EF4-FFF2-40B4-BE49-F238E27FC236}">
                    <a16:creationId xmlns:a16="http://schemas.microsoft.com/office/drawing/2014/main" id="{D860B1ED-7BFF-41DF-81AB-8EB068DFDEBB}"/>
                  </a:ext>
                </a:extLst>
              </p:cNvPr>
              <p:cNvSpPr/>
              <p:nvPr/>
            </p:nvSpPr>
            <p:spPr>
              <a:xfrm>
                <a:off x="3924705" y="1093925"/>
                <a:ext cx="1460500" cy="605790"/>
              </a:xfrm>
              <a:custGeom>
                <a:avLst/>
                <a:gdLst/>
                <a:ahLst/>
                <a:cxnLst/>
                <a:rect l="l" t="t" r="r" b="b"/>
                <a:pathLst>
                  <a:path w="1460500" h="605789">
                    <a:moveTo>
                      <a:pt x="1440863" y="0"/>
                    </a:moveTo>
                    <a:lnTo>
                      <a:pt x="0" y="600127"/>
                    </a:lnTo>
                    <a:lnTo>
                      <a:pt x="16179" y="605473"/>
                    </a:lnTo>
                    <a:lnTo>
                      <a:pt x="1460271" y="3141"/>
                    </a:lnTo>
                    <a:lnTo>
                      <a:pt x="1440863" y="0"/>
                    </a:lnTo>
                    <a:close/>
                  </a:path>
                </a:pathLst>
              </a:custGeom>
              <a:solidFill>
                <a:srgbClr val="7C8084"/>
              </a:solidFill>
            </p:spPr>
            <p:txBody>
              <a:bodyPr wrap="square" lIns="0" tIns="0" rIns="0" bIns="0" rtlCol="0"/>
              <a:lstStyle/>
              <a:p>
                <a:endParaRPr sz="1000"/>
              </a:p>
            </p:txBody>
          </p:sp>
          <p:sp>
            <p:nvSpPr>
              <p:cNvPr id="162" name="object 152">
                <a:extLst>
                  <a:ext uri="{FF2B5EF4-FFF2-40B4-BE49-F238E27FC236}">
                    <a16:creationId xmlns:a16="http://schemas.microsoft.com/office/drawing/2014/main" id="{0ECA21ED-714E-4C7F-8931-504AAF719BE4}"/>
                  </a:ext>
                </a:extLst>
              </p:cNvPr>
              <p:cNvSpPr/>
              <p:nvPr/>
            </p:nvSpPr>
            <p:spPr>
              <a:xfrm>
                <a:off x="3411677" y="1694103"/>
                <a:ext cx="565785" cy="1290320"/>
              </a:xfrm>
              <a:custGeom>
                <a:avLst/>
                <a:gdLst/>
                <a:ahLst/>
                <a:cxnLst/>
                <a:rect l="l" t="t" r="r" b="b"/>
                <a:pathLst>
                  <a:path w="565785" h="1290320">
                    <a:moveTo>
                      <a:pt x="565759" y="1270927"/>
                    </a:moveTo>
                    <a:lnTo>
                      <a:pt x="529209" y="1258112"/>
                    </a:lnTo>
                    <a:lnTo>
                      <a:pt x="529209" y="5308"/>
                    </a:lnTo>
                    <a:lnTo>
                      <a:pt x="513118" y="0"/>
                    </a:lnTo>
                    <a:lnTo>
                      <a:pt x="513118" y="1252461"/>
                    </a:lnTo>
                    <a:lnTo>
                      <a:pt x="0" y="1072426"/>
                    </a:lnTo>
                    <a:lnTo>
                      <a:pt x="0" y="1091425"/>
                    </a:lnTo>
                    <a:lnTo>
                      <a:pt x="565759" y="1289888"/>
                    </a:lnTo>
                    <a:lnTo>
                      <a:pt x="565759" y="1270927"/>
                    </a:lnTo>
                    <a:close/>
                  </a:path>
                </a:pathLst>
              </a:custGeom>
              <a:solidFill>
                <a:srgbClr val="525558"/>
              </a:solidFill>
            </p:spPr>
            <p:txBody>
              <a:bodyPr wrap="square" lIns="0" tIns="0" rIns="0" bIns="0" rtlCol="0"/>
              <a:lstStyle/>
              <a:p>
                <a:endParaRPr sz="1000"/>
              </a:p>
            </p:txBody>
          </p:sp>
          <p:sp>
            <p:nvSpPr>
              <p:cNvPr id="163" name="object 153">
                <a:extLst>
                  <a:ext uri="{FF2B5EF4-FFF2-40B4-BE49-F238E27FC236}">
                    <a16:creationId xmlns:a16="http://schemas.microsoft.com/office/drawing/2014/main" id="{3AEC9458-AAF4-4FAE-B683-864F03813853}"/>
                  </a:ext>
                </a:extLst>
              </p:cNvPr>
              <p:cNvSpPr/>
              <p:nvPr/>
            </p:nvSpPr>
            <p:spPr>
              <a:xfrm>
                <a:off x="3411684" y="2557927"/>
                <a:ext cx="513715" cy="390525"/>
              </a:xfrm>
              <a:custGeom>
                <a:avLst/>
                <a:gdLst/>
                <a:ahLst/>
                <a:cxnLst/>
                <a:rect l="l" t="t" r="r" b="b"/>
                <a:pathLst>
                  <a:path w="513714" h="390525">
                    <a:moveTo>
                      <a:pt x="513588" y="0"/>
                    </a:moveTo>
                    <a:lnTo>
                      <a:pt x="0" y="208699"/>
                    </a:lnTo>
                    <a:lnTo>
                      <a:pt x="513118" y="389940"/>
                    </a:lnTo>
                    <a:lnTo>
                      <a:pt x="513588" y="0"/>
                    </a:lnTo>
                    <a:close/>
                  </a:path>
                </a:pathLst>
              </a:custGeom>
              <a:solidFill>
                <a:srgbClr val="7C8084"/>
              </a:solidFill>
            </p:spPr>
            <p:txBody>
              <a:bodyPr wrap="square" lIns="0" tIns="0" rIns="0" bIns="0" rtlCol="0"/>
              <a:lstStyle/>
              <a:p>
                <a:endParaRPr sz="1000"/>
              </a:p>
            </p:txBody>
          </p:sp>
          <p:sp>
            <p:nvSpPr>
              <p:cNvPr id="164" name="object 154">
                <a:extLst>
                  <a:ext uri="{FF2B5EF4-FFF2-40B4-BE49-F238E27FC236}">
                    <a16:creationId xmlns:a16="http://schemas.microsoft.com/office/drawing/2014/main" id="{00769789-556E-432D-9711-F6F0541ED51E}"/>
                  </a:ext>
                </a:extLst>
              </p:cNvPr>
              <p:cNvSpPr/>
              <p:nvPr/>
            </p:nvSpPr>
            <p:spPr>
              <a:xfrm>
                <a:off x="3903591" y="2805946"/>
                <a:ext cx="21590" cy="142240"/>
              </a:xfrm>
              <a:custGeom>
                <a:avLst/>
                <a:gdLst/>
                <a:ahLst/>
                <a:cxnLst/>
                <a:rect l="l" t="t" r="r" b="b"/>
                <a:pathLst>
                  <a:path w="21589" h="142239">
                    <a:moveTo>
                      <a:pt x="21094" y="0"/>
                    </a:moveTo>
                    <a:lnTo>
                      <a:pt x="14771" y="2245"/>
                    </a:lnTo>
                    <a:lnTo>
                      <a:pt x="7856" y="7964"/>
                    </a:lnTo>
                    <a:lnTo>
                      <a:pt x="2286" y="15628"/>
                    </a:lnTo>
                    <a:lnTo>
                      <a:pt x="0" y="23710"/>
                    </a:lnTo>
                    <a:lnTo>
                      <a:pt x="0" y="134658"/>
                    </a:lnTo>
                    <a:lnTo>
                      <a:pt x="21094" y="142011"/>
                    </a:lnTo>
                    <a:lnTo>
                      <a:pt x="21094" y="0"/>
                    </a:lnTo>
                    <a:close/>
                  </a:path>
                </a:pathLst>
              </a:custGeom>
              <a:solidFill>
                <a:srgbClr val="525558"/>
              </a:solidFill>
            </p:spPr>
            <p:txBody>
              <a:bodyPr wrap="square" lIns="0" tIns="0" rIns="0" bIns="0" rtlCol="0"/>
              <a:lstStyle/>
              <a:p>
                <a:endParaRPr sz="1000"/>
              </a:p>
            </p:txBody>
          </p:sp>
          <p:sp>
            <p:nvSpPr>
              <p:cNvPr id="165" name="object 155">
                <a:extLst>
                  <a:ext uri="{FF2B5EF4-FFF2-40B4-BE49-F238E27FC236}">
                    <a16:creationId xmlns:a16="http://schemas.microsoft.com/office/drawing/2014/main" id="{D838EEF4-16DD-4FA6-8733-5DC2C121E703}"/>
                  </a:ext>
                </a:extLst>
              </p:cNvPr>
              <p:cNvSpPr/>
              <p:nvPr/>
            </p:nvSpPr>
            <p:spPr>
              <a:xfrm>
                <a:off x="3923977" y="2807847"/>
                <a:ext cx="0" cy="137795"/>
              </a:xfrm>
              <a:custGeom>
                <a:avLst/>
                <a:gdLst/>
                <a:ahLst/>
                <a:cxnLst/>
                <a:rect l="l" t="t" r="r" b="b"/>
                <a:pathLst>
                  <a:path h="137794">
                    <a:moveTo>
                      <a:pt x="0" y="137668"/>
                    </a:moveTo>
                    <a:lnTo>
                      <a:pt x="0" y="0"/>
                    </a:lnTo>
                  </a:path>
                </a:pathLst>
              </a:custGeom>
              <a:ln w="3175">
                <a:solidFill>
                  <a:srgbClr val="FFFFFF"/>
                </a:solidFill>
              </a:ln>
            </p:spPr>
            <p:txBody>
              <a:bodyPr wrap="square" lIns="0" tIns="0" rIns="0" bIns="0" rtlCol="0"/>
              <a:lstStyle/>
              <a:p>
                <a:endParaRPr sz="1000"/>
              </a:p>
            </p:txBody>
          </p:sp>
        </p:grpSp>
        <p:sp>
          <p:nvSpPr>
            <p:cNvPr id="10" name="object 156">
              <a:extLst>
                <a:ext uri="{FF2B5EF4-FFF2-40B4-BE49-F238E27FC236}">
                  <a16:creationId xmlns:a16="http://schemas.microsoft.com/office/drawing/2014/main" id="{2B57AF50-CAF6-461C-B939-CEE9C4B60704}"/>
                </a:ext>
              </a:extLst>
            </p:cNvPr>
            <p:cNvSpPr txBox="1"/>
            <p:nvPr/>
          </p:nvSpPr>
          <p:spPr>
            <a:xfrm>
              <a:off x="4072021" y="1101164"/>
              <a:ext cx="565785" cy="246512"/>
            </a:xfrm>
            <a:prstGeom prst="rect">
              <a:avLst/>
            </a:prstGeom>
          </p:spPr>
          <p:txBody>
            <a:bodyPr vert="horz" wrap="square" lIns="0" tIns="13970" rIns="0" bIns="0" rtlCol="0">
              <a:spAutoFit/>
            </a:bodyPr>
            <a:lstStyle/>
            <a:p>
              <a:pPr marL="12700">
                <a:lnSpc>
                  <a:spcPct val="100000"/>
                </a:lnSpc>
                <a:spcBef>
                  <a:spcPts val="110"/>
                </a:spcBef>
              </a:pPr>
              <a:r>
                <a:rPr sz="1000" dirty="0">
                  <a:solidFill>
                    <a:srgbClr val="1D1C20"/>
                  </a:solidFill>
                  <a:latin typeface="Trebuchet MS"/>
                  <a:cs typeface="Trebuchet MS"/>
                </a:rPr>
                <a:t>Deco</a:t>
              </a:r>
              <a:r>
                <a:rPr sz="1000" spc="-30" dirty="0">
                  <a:solidFill>
                    <a:srgbClr val="1D1C20"/>
                  </a:solidFill>
                  <a:latin typeface="Trebuchet MS"/>
                  <a:cs typeface="Trebuchet MS"/>
                </a:rPr>
                <a:t>r</a:t>
              </a:r>
              <a:r>
                <a:rPr sz="1000" spc="-20" dirty="0">
                  <a:solidFill>
                    <a:srgbClr val="1D1C20"/>
                  </a:solidFill>
                  <a:latin typeface="Trebuchet MS"/>
                  <a:cs typeface="Trebuchet MS"/>
                </a:rPr>
                <a:t>a</a:t>
              </a:r>
              <a:r>
                <a:rPr sz="1000" spc="-25" dirty="0">
                  <a:solidFill>
                    <a:srgbClr val="1D1C20"/>
                  </a:solidFill>
                  <a:latin typeface="Trebuchet MS"/>
                  <a:cs typeface="Trebuchet MS"/>
                </a:rPr>
                <a:t>ti</a:t>
              </a:r>
              <a:r>
                <a:rPr sz="1000" spc="-50" dirty="0">
                  <a:solidFill>
                    <a:srgbClr val="1D1C20"/>
                  </a:solidFill>
                  <a:latin typeface="Trebuchet MS"/>
                  <a:cs typeface="Trebuchet MS"/>
                </a:rPr>
                <a:t>v</a:t>
              </a:r>
              <a:r>
                <a:rPr sz="1000" spc="-15" dirty="0">
                  <a:solidFill>
                    <a:srgbClr val="1D1C20"/>
                  </a:solidFill>
                  <a:latin typeface="Trebuchet MS"/>
                  <a:cs typeface="Trebuchet MS"/>
                </a:rPr>
                <a:t>e</a:t>
              </a:r>
              <a:r>
                <a:rPr sz="1000" spc="-50" dirty="0">
                  <a:solidFill>
                    <a:srgbClr val="1D1C20"/>
                  </a:solidFill>
                  <a:latin typeface="Trebuchet MS"/>
                  <a:cs typeface="Trebuchet MS"/>
                </a:rPr>
                <a:t> </a:t>
              </a:r>
              <a:r>
                <a:rPr sz="1000" spc="-20" dirty="0">
                  <a:solidFill>
                    <a:srgbClr val="1D1C20"/>
                  </a:solidFill>
                  <a:latin typeface="Trebuchet MS"/>
                  <a:cs typeface="Trebuchet MS"/>
                </a:rPr>
                <a:t>finis</a:t>
              </a:r>
              <a:r>
                <a:rPr sz="1000" spc="-5" dirty="0">
                  <a:solidFill>
                    <a:srgbClr val="1D1C20"/>
                  </a:solidFill>
                  <a:latin typeface="Trebuchet MS"/>
                  <a:cs typeface="Trebuchet MS"/>
                </a:rPr>
                <a:t>h</a:t>
              </a:r>
              <a:endParaRPr sz="1000" dirty="0">
                <a:latin typeface="Trebuchet MS"/>
                <a:cs typeface="Trebuchet MS"/>
              </a:endParaRPr>
            </a:p>
          </p:txBody>
        </p:sp>
        <p:grpSp>
          <p:nvGrpSpPr>
            <p:cNvPr id="11" name="object 157">
              <a:extLst>
                <a:ext uri="{FF2B5EF4-FFF2-40B4-BE49-F238E27FC236}">
                  <a16:creationId xmlns:a16="http://schemas.microsoft.com/office/drawing/2014/main" id="{BF07E85C-CB62-4506-9E0D-7A26269D58DE}"/>
                </a:ext>
              </a:extLst>
            </p:cNvPr>
            <p:cNvGrpSpPr/>
            <p:nvPr/>
          </p:nvGrpSpPr>
          <p:grpSpPr>
            <a:xfrm>
              <a:off x="3385780" y="1183853"/>
              <a:ext cx="1445895" cy="1539240"/>
              <a:chOff x="3385780" y="1183853"/>
              <a:chExt cx="1445895" cy="1539240"/>
            </a:xfrm>
          </p:grpSpPr>
          <p:sp>
            <p:nvSpPr>
              <p:cNvPr id="17" name="object 158">
                <a:extLst>
                  <a:ext uri="{FF2B5EF4-FFF2-40B4-BE49-F238E27FC236}">
                    <a16:creationId xmlns:a16="http://schemas.microsoft.com/office/drawing/2014/main" id="{20E0F30D-2376-4F60-91CC-4B47314F566C}"/>
                  </a:ext>
                </a:extLst>
              </p:cNvPr>
              <p:cNvSpPr/>
              <p:nvPr/>
            </p:nvSpPr>
            <p:spPr>
              <a:xfrm>
                <a:off x="4666475" y="1187980"/>
                <a:ext cx="161290" cy="136525"/>
              </a:xfrm>
              <a:custGeom>
                <a:avLst/>
                <a:gdLst/>
                <a:ahLst/>
                <a:cxnLst/>
                <a:rect l="l" t="t" r="r" b="b"/>
                <a:pathLst>
                  <a:path w="161289" h="136525">
                    <a:moveTo>
                      <a:pt x="0" y="0"/>
                    </a:moveTo>
                    <a:lnTo>
                      <a:pt x="160756" y="135928"/>
                    </a:lnTo>
                  </a:path>
                </a:pathLst>
              </a:custGeom>
              <a:ln w="7772">
                <a:solidFill>
                  <a:srgbClr val="1D1C20"/>
                </a:solidFill>
              </a:ln>
            </p:spPr>
            <p:txBody>
              <a:bodyPr wrap="square" lIns="0" tIns="0" rIns="0" bIns="0" rtlCol="0"/>
              <a:lstStyle/>
              <a:p>
                <a:endParaRPr sz="1000"/>
              </a:p>
            </p:txBody>
          </p:sp>
          <p:sp>
            <p:nvSpPr>
              <p:cNvPr id="18" name="object 159">
                <a:extLst>
                  <a:ext uri="{FF2B5EF4-FFF2-40B4-BE49-F238E27FC236}">
                    <a16:creationId xmlns:a16="http://schemas.microsoft.com/office/drawing/2014/main" id="{582978DD-07D3-408A-897B-0EB6FA7D3711}"/>
                  </a:ext>
                </a:extLst>
              </p:cNvPr>
              <p:cNvSpPr/>
              <p:nvPr/>
            </p:nvSpPr>
            <p:spPr>
              <a:xfrm>
                <a:off x="3389908" y="2614975"/>
                <a:ext cx="194945" cy="104139"/>
              </a:xfrm>
              <a:custGeom>
                <a:avLst/>
                <a:gdLst/>
                <a:ahLst/>
                <a:cxnLst/>
                <a:rect l="l" t="t" r="r" b="b"/>
                <a:pathLst>
                  <a:path w="194945" h="104139">
                    <a:moveTo>
                      <a:pt x="0" y="0"/>
                    </a:moveTo>
                    <a:lnTo>
                      <a:pt x="194449" y="103695"/>
                    </a:lnTo>
                  </a:path>
                </a:pathLst>
              </a:custGeom>
              <a:ln w="7772">
                <a:solidFill>
                  <a:srgbClr val="1D1C20"/>
                </a:solidFill>
              </a:ln>
            </p:spPr>
            <p:txBody>
              <a:bodyPr wrap="square" lIns="0" tIns="0" rIns="0" bIns="0" rtlCol="0"/>
              <a:lstStyle/>
              <a:p>
                <a:endParaRPr sz="1000"/>
              </a:p>
            </p:txBody>
          </p:sp>
        </p:grpSp>
        <p:sp>
          <p:nvSpPr>
            <p:cNvPr id="12" name="object 160">
              <a:extLst>
                <a:ext uri="{FF2B5EF4-FFF2-40B4-BE49-F238E27FC236}">
                  <a16:creationId xmlns:a16="http://schemas.microsoft.com/office/drawing/2014/main" id="{1F235144-1974-455D-B599-055747BC840A}"/>
                </a:ext>
              </a:extLst>
            </p:cNvPr>
            <p:cNvSpPr txBox="1"/>
            <p:nvPr/>
          </p:nvSpPr>
          <p:spPr>
            <a:xfrm>
              <a:off x="3138365" y="2546102"/>
              <a:ext cx="282566" cy="128658"/>
            </a:xfrm>
            <a:prstGeom prst="rect">
              <a:avLst/>
            </a:prstGeom>
          </p:spPr>
          <p:txBody>
            <a:bodyPr vert="horz" wrap="square" lIns="0" tIns="13970" rIns="0" bIns="0" rtlCol="0">
              <a:spAutoFit/>
            </a:bodyPr>
            <a:lstStyle/>
            <a:p>
              <a:pPr marL="12700">
                <a:lnSpc>
                  <a:spcPct val="100000"/>
                </a:lnSpc>
                <a:spcBef>
                  <a:spcPts val="110"/>
                </a:spcBef>
              </a:pPr>
              <a:r>
                <a:rPr sz="1000" spc="-15" dirty="0">
                  <a:solidFill>
                    <a:srgbClr val="1D1C20"/>
                  </a:solidFill>
                  <a:latin typeface="Trebuchet MS"/>
                  <a:cs typeface="Trebuchet MS"/>
                </a:rPr>
                <a:t>Floo</a:t>
              </a:r>
              <a:r>
                <a:rPr sz="1000" spc="-20" dirty="0">
                  <a:solidFill>
                    <a:srgbClr val="1D1C20"/>
                  </a:solidFill>
                  <a:latin typeface="Trebuchet MS"/>
                  <a:cs typeface="Trebuchet MS"/>
                </a:rPr>
                <a:t>r</a:t>
              </a:r>
              <a:endParaRPr sz="1000" dirty="0">
                <a:latin typeface="Trebuchet MS"/>
                <a:cs typeface="Trebuchet MS"/>
              </a:endParaRPr>
            </a:p>
          </p:txBody>
        </p:sp>
        <p:sp>
          <p:nvSpPr>
            <p:cNvPr id="13" name="object 161">
              <a:extLst>
                <a:ext uri="{FF2B5EF4-FFF2-40B4-BE49-F238E27FC236}">
                  <a16:creationId xmlns:a16="http://schemas.microsoft.com/office/drawing/2014/main" id="{E3C2CE9E-9F11-40A1-B030-AA7D9B6C39C8}"/>
                </a:ext>
              </a:extLst>
            </p:cNvPr>
            <p:cNvSpPr txBox="1"/>
            <p:nvPr/>
          </p:nvSpPr>
          <p:spPr>
            <a:xfrm>
              <a:off x="5872591" y="1280052"/>
              <a:ext cx="644169" cy="730649"/>
            </a:xfrm>
            <a:prstGeom prst="rect">
              <a:avLst/>
            </a:prstGeom>
          </p:spPr>
          <p:txBody>
            <a:bodyPr vert="horz" wrap="square" lIns="0" tIns="13970" rIns="0" bIns="0" rtlCol="0">
              <a:spAutoFit/>
            </a:bodyPr>
            <a:lstStyle/>
            <a:p>
              <a:pPr marL="12700">
                <a:lnSpc>
                  <a:spcPct val="100000"/>
                </a:lnSpc>
                <a:spcBef>
                  <a:spcPts val="110"/>
                </a:spcBef>
              </a:pPr>
              <a:r>
                <a:rPr sz="1000" spc="-15" dirty="0">
                  <a:solidFill>
                    <a:srgbClr val="1D1C20"/>
                  </a:solidFill>
                  <a:latin typeface="Trebuchet MS"/>
                  <a:cs typeface="Trebuchet MS"/>
                </a:rPr>
                <a:t>Inner</a:t>
              </a:r>
              <a:r>
                <a:rPr sz="1000" spc="-50" dirty="0">
                  <a:solidFill>
                    <a:srgbClr val="1D1C20"/>
                  </a:solidFill>
                  <a:latin typeface="Trebuchet MS"/>
                  <a:cs typeface="Trebuchet MS"/>
                </a:rPr>
                <a:t> </a:t>
              </a:r>
              <a:r>
                <a:rPr sz="1000" spc="-30" dirty="0">
                  <a:solidFill>
                    <a:srgbClr val="1D1C20"/>
                  </a:solidFill>
                  <a:latin typeface="Trebuchet MS"/>
                  <a:cs typeface="Trebuchet MS"/>
                </a:rPr>
                <a:t>leaf</a:t>
              </a:r>
              <a:endParaRPr lang="en-US" sz="1000" spc="-30" dirty="0">
                <a:solidFill>
                  <a:srgbClr val="1D1C20"/>
                </a:solidFill>
                <a:latin typeface="Trebuchet MS"/>
                <a:cs typeface="Trebuchet MS"/>
              </a:endParaRPr>
            </a:p>
            <a:p>
              <a:pPr marL="12700">
                <a:lnSpc>
                  <a:spcPct val="100000"/>
                </a:lnSpc>
                <a:spcBef>
                  <a:spcPts val="110"/>
                </a:spcBef>
              </a:pPr>
              <a:endParaRPr sz="1000" dirty="0">
                <a:latin typeface="Trebuchet MS"/>
                <a:cs typeface="Trebuchet MS"/>
              </a:endParaRPr>
            </a:p>
            <a:p>
              <a:pPr marL="123825" marR="5080">
                <a:lnSpc>
                  <a:spcPts val="2410"/>
                </a:lnSpc>
                <a:spcBef>
                  <a:spcPts val="150"/>
                </a:spcBef>
              </a:pPr>
              <a:r>
                <a:rPr lang="en-US" sz="1000" spc="-30" dirty="0">
                  <a:solidFill>
                    <a:srgbClr val="1D1C20"/>
                  </a:solidFill>
                  <a:latin typeface="Trebuchet MS"/>
                  <a:cs typeface="Trebuchet MS"/>
                </a:rPr>
                <a:t>  </a:t>
              </a:r>
              <a:r>
                <a:rPr sz="1000" spc="-30" dirty="0">
                  <a:solidFill>
                    <a:srgbClr val="1D1C20"/>
                  </a:solidFill>
                  <a:latin typeface="Trebuchet MS"/>
                  <a:cs typeface="Trebuchet MS"/>
                </a:rPr>
                <a:t>W</a:t>
              </a:r>
              <a:r>
                <a:rPr sz="1000" spc="-5" dirty="0">
                  <a:solidFill>
                    <a:srgbClr val="1D1C20"/>
                  </a:solidFill>
                  <a:latin typeface="Trebuchet MS"/>
                  <a:cs typeface="Trebuchet MS"/>
                </a:rPr>
                <a:t>a</a:t>
              </a:r>
              <a:r>
                <a:rPr sz="1000" spc="-45" dirty="0">
                  <a:solidFill>
                    <a:srgbClr val="1D1C20"/>
                  </a:solidFill>
                  <a:latin typeface="Trebuchet MS"/>
                  <a:cs typeface="Trebuchet MS"/>
                </a:rPr>
                <a:t>ll</a:t>
              </a:r>
              <a:r>
                <a:rPr sz="1000" spc="-50" dirty="0">
                  <a:solidFill>
                    <a:srgbClr val="1D1C20"/>
                  </a:solidFill>
                  <a:latin typeface="Trebuchet MS"/>
                  <a:cs typeface="Trebuchet MS"/>
                </a:rPr>
                <a:t> </a:t>
              </a:r>
              <a:r>
                <a:rPr sz="1000" spc="-30" dirty="0">
                  <a:solidFill>
                    <a:srgbClr val="1D1C20"/>
                  </a:solidFill>
                  <a:latin typeface="Trebuchet MS"/>
                  <a:cs typeface="Trebuchet MS"/>
                </a:rPr>
                <a:t>tie </a:t>
              </a:r>
              <a:endParaRPr lang="en-US" sz="1000" spc="-30" dirty="0">
                <a:solidFill>
                  <a:srgbClr val="1D1C20"/>
                </a:solidFill>
                <a:latin typeface="Trebuchet MS"/>
                <a:cs typeface="Trebuchet MS"/>
              </a:endParaRPr>
            </a:p>
            <a:p>
              <a:pPr marL="123825" marR="5080">
                <a:lnSpc>
                  <a:spcPts val="2410"/>
                </a:lnSpc>
                <a:spcBef>
                  <a:spcPts val="150"/>
                </a:spcBef>
              </a:pPr>
              <a:r>
                <a:rPr sz="1000" spc="-30" dirty="0">
                  <a:solidFill>
                    <a:srgbClr val="1D1C20"/>
                  </a:solidFill>
                  <a:latin typeface="Trebuchet MS"/>
                  <a:cs typeface="Trebuchet MS"/>
                </a:rPr>
                <a:t> </a:t>
              </a:r>
              <a:r>
                <a:rPr lang="en-US" sz="1000" spc="-30" dirty="0">
                  <a:solidFill>
                    <a:srgbClr val="1D1C20"/>
                  </a:solidFill>
                  <a:latin typeface="Trebuchet MS"/>
                  <a:cs typeface="Trebuchet MS"/>
                </a:rPr>
                <a:t> </a:t>
              </a:r>
              <a:r>
                <a:rPr sz="1000" spc="-15" dirty="0">
                  <a:solidFill>
                    <a:srgbClr val="1D1C20"/>
                  </a:solidFill>
                  <a:latin typeface="Trebuchet MS"/>
                  <a:cs typeface="Trebuchet MS"/>
                </a:rPr>
                <a:t>Insulation</a:t>
              </a:r>
              <a:endParaRPr sz="1000" dirty="0">
                <a:latin typeface="Trebuchet MS"/>
                <a:cs typeface="Trebuchet MS"/>
              </a:endParaRPr>
            </a:p>
          </p:txBody>
        </p:sp>
        <p:sp>
          <p:nvSpPr>
            <p:cNvPr id="14" name="object 162">
              <a:extLst>
                <a:ext uri="{FF2B5EF4-FFF2-40B4-BE49-F238E27FC236}">
                  <a16:creationId xmlns:a16="http://schemas.microsoft.com/office/drawing/2014/main" id="{DD4EA798-CA9E-4474-8381-B5920EBDB841}"/>
                </a:ext>
              </a:extLst>
            </p:cNvPr>
            <p:cNvSpPr txBox="1"/>
            <p:nvPr/>
          </p:nvSpPr>
          <p:spPr>
            <a:xfrm>
              <a:off x="5322939" y="3218030"/>
              <a:ext cx="346710" cy="246512"/>
            </a:xfrm>
            <a:prstGeom prst="rect">
              <a:avLst/>
            </a:prstGeom>
          </p:spPr>
          <p:txBody>
            <a:bodyPr vert="horz" wrap="square" lIns="0" tIns="13970" rIns="0" bIns="0" rtlCol="0">
              <a:spAutoFit/>
            </a:bodyPr>
            <a:lstStyle/>
            <a:p>
              <a:pPr marL="12700">
                <a:lnSpc>
                  <a:spcPct val="100000"/>
                </a:lnSpc>
                <a:spcBef>
                  <a:spcPts val="110"/>
                </a:spcBef>
              </a:pPr>
              <a:r>
                <a:rPr sz="1000" spc="-15" dirty="0">
                  <a:solidFill>
                    <a:srgbClr val="1D1C20"/>
                  </a:solidFill>
                  <a:latin typeface="Trebuchet MS"/>
                  <a:cs typeface="Trebuchet MS"/>
                </a:rPr>
                <a:t>Outer</a:t>
              </a:r>
              <a:r>
                <a:rPr sz="1000" spc="-50" dirty="0">
                  <a:solidFill>
                    <a:srgbClr val="1D1C20"/>
                  </a:solidFill>
                  <a:latin typeface="Trebuchet MS"/>
                  <a:cs typeface="Trebuchet MS"/>
                </a:rPr>
                <a:t> </a:t>
              </a:r>
              <a:r>
                <a:rPr sz="1000" spc="-30" dirty="0">
                  <a:solidFill>
                    <a:srgbClr val="1D1C20"/>
                  </a:solidFill>
                  <a:latin typeface="Trebuchet MS"/>
                  <a:cs typeface="Trebuchet MS"/>
                </a:rPr>
                <a:t>leaf</a:t>
              </a:r>
              <a:endParaRPr sz="1000" dirty="0">
                <a:latin typeface="Trebuchet MS"/>
                <a:cs typeface="Trebuchet MS"/>
              </a:endParaRPr>
            </a:p>
          </p:txBody>
        </p:sp>
        <p:sp>
          <p:nvSpPr>
            <p:cNvPr id="15" name="object 163">
              <a:extLst>
                <a:ext uri="{FF2B5EF4-FFF2-40B4-BE49-F238E27FC236}">
                  <a16:creationId xmlns:a16="http://schemas.microsoft.com/office/drawing/2014/main" id="{C8A8E3FE-7EE7-4C6B-9EC6-5E162B2935D2}"/>
                </a:ext>
              </a:extLst>
            </p:cNvPr>
            <p:cNvSpPr/>
            <p:nvPr/>
          </p:nvSpPr>
          <p:spPr>
            <a:xfrm>
              <a:off x="4940272" y="1342002"/>
              <a:ext cx="1025525" cy="1915795"/>
            </a:xfrm>
            <a:custGeom>
              <a:avLst/>
              <a:gdLst/>
              <a:ahLst/>
              <a:cxnLst/>
              <a:rect l="l" t="t" r="r" b="b"/>
              <a:pathLst>
                <a:path w="1025525" h="1915795">
                  <a:moveTo>
                    <a:pt x="382904" y="1915604"/>
                  </a:moveTo>
                  <a:lnTo>
                    <a:pt x="237223" y="1835556"/>
                  </a:lnTo>
                </a:path>
                <a:path w="1025525" h="1915795">
                  <a:moveTo>
                    <a:pt x="925563" y="0"/>
                  </a:moveTo>
                  <a:lnTo>
                    <a:pt x="654303" y="35433"/>
                  </a:lnTo>
                </a:path>
                <a:path w="1025525" h="1915795">
                  <a:moveTo>
                    <a:pt x="1024089" y="311111"/>
                  </a:moveTo>
                  <a:lnTo>
                    <a:pt x="509206" y="381889"/>
                  </a:lnTo>
                </a:path>
                <a:path w="1025525" h="1915795">
                  <a:moveTo>
                    <a:pt x="1025385" y="614438"/>
                  </a:moveTo>
                  <a:lnTo>
                    <a:pt x="0" y="762215"/>
                  </a:lnTo>
                </a:path>
              </a:pathLst>
            </a:custGeom>
            <a:ln w="7772">
              <a:solidFill>
                <a:srgbClr val="1D1C20"/>
              </a:solidFill>
            </a:ln>
          </p:spPr>
          <p:txBody>
            <a:bodyPr wrap="square" lIns="0" tIns="0" rIns="0" bIns="0" rtlCol="0"/>
            <a:lstStyle/>
            <a:p>
              <a:endParaRPr sz="1000"/>
            </a:p>
          </p:txBody>
        </p:sp>
      </p:grpSp>
    </p:spTree>
    <p:extLst>
      <p:ext uri="{BB962C8B-B14F-4D97-AF65-F5344CB8AC3E}">
        <p14:creationId xmlns:p14="http://schemas.microsoft.com/office/powerpoint/2010/main" val="2031822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A1F66-C9E1-8248-8F07-0147B8182CB6}"/>
              </a:ext>
            </a:extLst>
          </p:cNvPr>
          <p:cNvSpPr>
            <a:spLocks noGrp="1"/>
          </p:cNvSpPr>
          <p:nvPr>
            <p:ph type="title"/>
          </p:nvPr>
        </p:nvSpPr>
        <p:spPr/>
        <p:txBody>
          <a:bodyPr/>
          <a:lstStyle/>
          <a:p>
            <a:r>
              <a:rPr lang="en-US" dirty="0"/>
              <a:t>Common brick bonds</a:t>
            </a:r>
          </a:p>
        </p:txBody>
      </p:sp>
      <p:sp>
        <p:nvSpPr>
          <p:cNvPr id="5" name="TextBox 4">
            <a:extLst>
              <a:ext uri="{FF2B5EF4-FFF2-40B4-BE49-F238E27FC236}">
                <a16:creationId xmlns:a16="http://schemas.microsoft.com/office/drawing/2014/main" id="{0E9FF3E5-B151-A748-92D4-DFDD03B5594C}"/>
              </a:ext>
            </a:extLst>
          </p:cNvPr>
          <p:cNvSpPr txBox="1"/>
          <p:nvPr/>
        </p:nvSpPr>
        <p:spPr>
          <a:xfrm>
            <a:off x="123759" y="3832180"/>
            <a:ext cx="3584145" cy="2154436"/>
          </a:xfrm>
          <a:prstGeom prst="rect">
            <a:avLst/>
          </a:prstGeom>
          <a:noFill/>
        </p:spPr>
        <p:txBody>
          <a:bodyPr wrap="square" rtlCol="0">
            <a:spAutoFit/>
          </a:bodyPr>
          <a:lstStyle/>
          <a:p>
            <a:r>
              <a:rPr lang="en-US" b="1" dirty="0"/>
              <a:t>Stretcher brick bond </a:t>
            </a:r>
            <a:r>
              <a:rPr lang="en-US" dirty="0"/>
              <a:t>is the most common bond. It is easy to lay with little waste and is made up of stretcher set in rows, with each course been offset by half a brick.</a:t>
            </a:r>
          </a:p>
          <a:p>
            <a:r>
              <a:rPr lang="en-US" sz="1400" dirty="0"/>
              <a:t> </a:t>
            </a:r>
          </a:p>
        </p:txBody>
      </p:sp>
      <p:sp>
        <p:nvSpPr>
          <p:cNvPr id="9" name="TextBox 8">
            <a:extLst>
              <a:ext uri="{FF2B5EF4-FFF2-40B4-BE49-F238E27FC236}">
                <a16:creationId xmlns:a16="http://schemas.microsoft.com/office/drawing/2014/main" id="{87399A7E-1024-4542-B4D3-1FD06CD73C66}"/>
              </a:ext>
            </a:extLst>
          </p:cNvPr>
          <p:cNvSpPr txBox="1"/>
          <p:nvPr/>
        </p:nvSpPr>
        <p:spPr>
          <a:xfrm>
            <a:off x="3707607" y="3821769"/>
            <a:ext cx="2542756" cy="1938992"/>
          </a:xfrm>
          <a:prstGeom prst="rect">
            <a:avLst/>
          </a:prstGeom>
          <a:noFill/>
        </p:spPr>
        <p:txBody>
          <a:bodyPr wrap="square" rtlCol="0">
            <a:spAutoFit/>
          </a:bodyPr>
          <a:lstStyle/>
          <a:p>
            <a:r>
              <a:rPr lang="en-US" b="1" dirty="0"/>
              <a:t>English brick bond </a:t>
            </a:r>
            <a:r>
              <a:rPr lang="en-US" dirty="0"/>
              <a:t>is made up of alternating courses of stretchers and headers.</a:t>
            </a:r>
          </a:p>
          <a:p>
            <a:r>
              <a:rPr lang="en-US" dirty="0"/>
              <a:t> </a:t>
            </a:r>
          </a:p>
        </p:txBody>
      </p:sp>
      <p:pic>
        <p:nvPicPr>
          <p:cNvPr id="7" name="Picture 6">
            <a:extLst>
              <a:ext uri="{FF2B5EF4-FFF2-40B4-BE49-F238E27FC236}">
                <a16:creationId xmlns:a16="http://schemas.microsoft.com/office/drawing/2014/main" id="{39967667-076A-405D-889C-3FB22F5ACA6F}"/>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1516585"/>
            <a:ext cx="3312379" cy="2294861"/>
          </a:xfrm>
          <a:prstGeom prst="rect">
            <a:avLst/>
          </a:prstGeom>
        </p:spPr>
      </p:pic>
      <p:pic>
        <p:nvPicPr>
          <p:cNvPr id="12" name="Picture 11">
            <a:extLst>
              <a:ext uri="{FF2B5EF4-FFF2-40B4-BE49-F238E27FC236}">
                <a16:creationId xmlns:a16="http://schemas.microsoft.com/office/drawing/2014/main" id="{2CCA9A26-00CD-4E80-96B6-6BF5E42A36D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217148" y="1558283"/>
            <a:ext cx="3223304" cy="2211466"/>
          </a:xfrm>
          <a:prstGeom prst="rect">
            <a:avLst/>
          </a:prstGeom>
        </p:spPr>
      </p:pic>
      <p:pic>
        <p:nvPicPr>
          <p:cNvPr id="14" name="Picture 13">
            <a:extLst>
              <a:ext uri="{FF2B5EF4-FFF2-40B4-BE49-F238E27FC236}">
                <a16:creationId xmlns:a16="http://schemas.microsoft.com/office/drawing/2014/main" id="{DF5C1399-B3D1-44FF-83D2-2BD3F0341B2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77759" y="1648100"/>
            <a:ext cx="2530756" cy="2091541"/>
          </a:xfrm>
          <a:prstGeom prst="rect">
            <a:avLst/>
          </a:prstGeom>
        </p:spPr>
      </p:pic>
      <p:sp>
        <p:nvSpPr>
          <p:cNvPr id="20" name="TextBox 19">
            <a:extLst>
              <a:ext uri="{FF2B5EF4-FFF2-40B4-BE49-F238E27FC236}">
                <a16:creationId xmlns:a16="http://schemas.microsoft.com/office/drawing/2014/main" id="{FB2EE0DA-D204-4592-9C8F-65543110C9D5}"/>
              </a:ext>
            </a:extLst>
          </p:cNvPr>
          <p:cNvSpPr txBox="1"/>
          <p:nvPr/>
        </p:nvSpPr>
        <p:spPr>
          <a:xfrm>
            <a:off x="6250363" y="3810747"/>
            <a:ext cx="2677910" cy="2554545"/>
          </a:xfrm>
          <a:prstGeom prst="rect">
            <a:avLst/>
          </a:prstGeom>
          <a:noFill/>
        </p:spPr>
        <p:txBody>
          <a:bodyPr wrap="square">
            <a:spAutoFit/>
          </a:bodyPr>
          <a:lstStyle/>
          <a:p>
            <a:r>
              <a:rPr lang="en-US" sz="2000" b="1" dirty="0"/>
              <a:t>Flemish brick bond </a:t>
            </a:r>
            <a:r>
              <a:rPr lang="en-US" sz="2000" dirty="0"/>
              <a:t>is an alternating layer of heads and stretchers on a single course, with the next course laid with the header in the </a:t>
            </a:r>
            <a:r>
              <a:rPr lang="en-US" sz="2000" dirty="0" err="1"/>
              <a:t>centre</a:t>
            </a:r>
            <a:r>
              <a:rPr lang="en-US" sz="2000" dirty="0"/>
              <a:t> of the stretcher.</a:t>
            </a:r>
          </a:p>
        </p:txBody>
      </p:sp>
    </p:spTree>
    <p:extLst>
      <p:ext uri="{BB962C8B-B14F-4D97-AF65-F5344CB8AC3E}">
        <p14:creationId xmlns:p14="http://schemas.microsoft.com/office/powerpoint/2010/main" val="432384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ED9DD-902E-DB4F-B6D1-2EC9816609F8}"/>
              </a:ext>
            </a:extLst>
          </p:cNvPr>
          <p:cNvSpPr>
            <a:spLocks noGrp="1"/>
          </p:cNvSpPr>
          <p:nvPr>
            <p:ph type="title"/>
          </p:nvPr>
        </p:nvSpPr>
        <p:spPr/>
        <p:txBody>
          <a:bodyPr/>
          <a:lstStyle/>
          <a:p>
            <a:r>
              <a:rPr lang="en-US" dirty="0"/>
              <a:t>Load-bearing internal walls</a:t>
            </a:r>
          </a:p>
        </p:txBody>
      </p:sp>
      <p:sp>
        <p:nvSpPr>
          <p:cNvPr id="3" name="Content Placeholder 2">
            <a:extLst>
              <a:ext uri="{FF2B5EF4-FFF2-40B4-BE49-F238E27FC236}">
                <a16:creationId xmlns:a16="http://schemas.microsoft.com/office/drawing/2014/main" id="{304969AA-B6B6-D54B-8328-7C96C1CC33BF}"/>
              </a:ext>
            </a:extLst>
          </p:cNvPr>
          <p:cNvSpPr>
            <a:spLocks noGrp="1"/>
          </p:cNvSpPr>
          <p:nvPr>
            <p:ph sz="quarter" idx="10"/>
          </p:nvPr>
        </p:nvSpPr>
        <p:spPr>
          <a:xfrm>
            <a:off x="453257" y="1700807"/>
            <a:ext cx="3019996" cy="3520219"/>
          </a:xfrm>
        </p:spPr>
        <p:txBody>
          <a:bodyPr/>
          <a:lstStyle/>
          <a:p>
            <a:r>
              <a:rPr lang="en-US" dirty="0"/>
              <a:t>Any internal wall that supports the overall structure is known as a load-bearing wall; they normally carry the ends of the upper floor joists. They are normally constructed using block work; however, bricks and timber framed construction are also used.</a:t>
            </a:r>
          </a:p>
          <a:p>
            <a:endParaRPr lang="en-US" sz="1600" dirty="0"/>
          </a:p>
          <a:p>
            <a:endParaRPr lang="en-US" sz="1600" dirty="0"/>
          </a:p>
          <a:p>
            <a:endParaRPr lang="en-US" sz="1600" dirty="0"/>
          </a:p>
          <a:p>
            <a:r>
              <a:rPr lang="en-US" sz="1600" dirty="0"/>
              <a:t> </a:t>
            </a:r>
            <a:endParaRPr lang="en-US" dirty="0"/>
          </a:p>
        </p:txBody>
      </p:sp>
      <p:grpSp>
        <p:nvGrpSpPr>
          <p:cNvPr id="6" name="Group 5">
            <a:extLst>
              <a:ext uri="{FF2B5EF4-FFF2-40B4-BE49-F238E27FC236}">
                <a16:creationId xmlns:a16="http://schemas.microsoft.com/office/drawing/2014/main" id="{D294EDF1-35FC-4D6A-967B-0C6D358506AD}"/>
              </a:ext>
            </a:extLst>
          </p:cNvPr>
          <p:cNvGrpSpPr/>
          <p:nvPr/>
        </p:nvGrpSpPr>
        <p:grpSpPr>
          <a:xfrm>
            <a:off x="3632831" y="1872150"/>
            <a:ext cx="4330946" cy="4064467"/>
            <a:chOff x="3821560" y="953495"/>
            <a:chExt cx="2773394" cy="2602750"/>
          </a:xfrm>
        </p:grpSpPr>
        <p:grpSp>
          <p:nvGrpSpPr>
            <p:cNvPr id="7" name="object 92">
              <a:extLst>
                <a:ext uri="{FF2B5EF4-FFF2-40B4-BE49-F238E27FC236}">
                  <a16:creationId xmlns:a16="http://schemas.microsoft.com/office/drawing/2014/main" id="{CB749D11-CD5A-478A-8A9D-4AB381846088}"/>
                </a:ext>
              </a:extLst>
            </p:cNvPr>
            <p:cNvGrpSpPr/>
            <p:nvPr/>
          </p:nvGrpSpPr>
          <p:grpSpPr>
            <a:xfrm>
              <a:off x="4208624" y="1036049"/>
              <a:ext cx="2386330" cy="2207260"/>
              <a:chOff x="4208624" y="1036049"/>
              <a:chExt cx="2386330" cy="2207260"/>
            </a:xfrm>
          </p:grpSpPr>
          <p:sp>
            <p:nvSpPr>
              <p:cNvPr id="21" name="object 93">
                <a:extLst>
                  <a:ext uri="{FF2B5EF4-FFF2-40B4-BE49-F238E27FC236}">
                    <a16:creationId xmlns:a16="http://schemas.microsoft.com/office/drawing/2014/main" id="{BDDD934F-B074-4586-838D-EC4FA459558D}"/>
                  </a:ext>
                </a:extLst>
              </p:cNvPr>
              <p:cNvSpPr/>
              <p:nvPr/>
            </p:nvSpPr>
            <p:spPr>
              <a:xfrm>
                <a:off x="6246055" y="2798792"/>
                <a:ext cx="346710" cy="96520"/>
              </a:xfrm>
              <a:custGeom>
                <a:avLst/>
                <a:gdLst/>
                <a:ahLst/>
                <a:cxnLst/>
                <a:rect l="l" t="t" r="r" b="b"/>
                <a:pathLst>
                  <a:path w="346709" h="96519">
                    <a:moveTo>
                      <a:pt x="346646" y="0"/>
                    </a:moveTo>
                    <a:lnTo>
                      <a:pt x="0" y="57950"/>
                    </a:lnTo>
                    <a:lnTo>
                      <a:pt x="0" y="96151"/>
                    </a:lnTo>
                    <a:lnTo>
                      <a:pt x="346646" y="38214"/>
                    </a:lnTo>
                    <a:lnTo>
                      <a:pt x="346646" y="0"/>
                    </a:lnTo>
                    <a:close/>
                  </a:path>
                </a:pathLst>
              </a:custGeom>
              <a:solidFill>
                <a:srgbClr val="D0A46F"/>
              </a:solidFill>
            </p:spPr>
            <p:txBody>
              <a:bodyPr wrap="square" lIns="0" tIns="0" rIns="0" bIns="0" rtlCol="0"/>
              <a:lstStyle/>
              <a:p>
                <a:endParaRPr sz="1100"/>
              </a:p>
            </p:txBody>
          </p:sp>
          <p:sp>
            <p:nvSpPr>
              <p:cNvPr id="22" name="object 94">
                <a:extLst>
                  <a:ext uri="{FF2B5EF4-FFF2-40B4-BE49-F238E27FC236}">
                    <a16:creationId xmlns:a16="http://schemas.microsoft.com/office/drawing/2014/main" id="{5AA2D93C-BBBA-414B-A062-21A9DD04050B}"/>
                  </a:ext>
                </a:extLst>
              </p:cNvPr>
              <p:cNvSpPr/>
              <p:nvPr/>
            </p:nvSpPr>
            <p:spPr>
              <a:xfrm>
                <a:off x="6246055" y="2798792"/>
                <a:ext cx="346710" cy="96520"/>
              </a:xfrm>
              <a:custGeom>
                <a:avLst/>
                <a:gdLst/>
                <a:ahLst/>
                <a:cxnLst/>
                <a:rect l="l" t="t" r="r" b="b"/>
                <a:pathLst>
                  <a:path w="346709" h="96519">
                    <a:moveTo>
                      <a:pt x="0" y="96151"/>
                    </a:moveTo>
                    <a:lnTo>
                      <a:pt x="346646" y="38214"/>
                    </a:lnTo>
                    <a:lnTo>
                      <a:pt x="346646" y="0"/>
                    </a:lnTo>
                    <a:lnTo>
                      <a:pt x="0" y="57950"/>
                    </a:lnTo>
                    <a:lnTo>
                      <a:pt x="0" y="96151"/>
                    </a:lnTo>
                    <a:close/>
                  </a:path>
                </a:pathLst>
              </a:custGeom>
              <a:ln w="3924">
                <a:solidFill>
                  <a:srgbClr val="1D1C20"/>
                </a:solidFill>
              </a:ln>
            </p:spPr>
            <p:txBody>
              <a:bodyPr wrap="square" lIns="0" tIns="0" rIns="0" bIns="0" rtlCol="0"/>
              <a:lstStyle/>
              <a:p>
                <a:endParaRPr sz="1100"/>
              </a:p>
            </p:txBody>
          </p:sp>
          <p:sp>
            <p:nvSpPr>
              <p:cNvPr id="23" name="object 95">
                <a:extLst>
                  <a:ext uri="{FF2B5EF4-FFF2-40B4-BE49-F238E27FC236}">
                    <a16:creationId xmlns:a16="http://schemas.microsoft.com/office/drawing/2014/main" id="{34D171C2-E884-4ADB-ABC5-82FDFA120461}"/>
                  </a:ext>
                </a:extLst>
              </p:cNvPr>
              <p:cNvSpPr/>
              <p:nvPr/>
            </p:nvSpPr>
            <p:spPr>
              <a:xfrm>
                <a:off x="6203357" y="2756137"/>
                <a:ext cx="389890" cy="100965"/>
              </a:xfrm>
              <a:custGeom>
                <a:avLst/>
                <a:gdLst/>
                <a:ahLst/>
                <a:cxnLst/>
                <a:rect l="l" t="t" r="r" b="b"/>
                <a:pathLst>
                  <a:path w="389890" h="100964">
                    <a:moveTo>
                      <a:pt x="346633" y="0"/>
                    </a:moveTo>
                    <a:lnTo>
                      <a:pt x="0" y="57911"/>
                    </a:lnTo>
                    <a:lnTo>
                      <a:pt x="42697" y="100520"/>
                    </a:lnTo>
                    <a:lnTo>
                      <a:pt x="389343" y="42595"/>
                    </a:lnTo>
                    <a:lnTo>
                      <a:pt x="346633" y="0"/>
                    </a:lnTo>
                    <a:close/>
                  </a:path>
                </a:pathLst>
              </a:custGeom>
              <a:solidFill>
                <a:srgbClr val="D9B586"/>
              </a:solidFill>
            </p:spPr>
            <p:txBody>
              <a:bodyPr wrap="square" lIns="0" tIns="0" rIns="0" bIns="0" rtlCol="0"/>
              <a:lstStyle/>
              <a:p>
                <a:endParaRPr sz="1100"/>
              </a:p>
            </p:txBody>
          </p:sp>
          <p:sp>
            <p:nvSpPr>
              <p:cNvPr id="24" name="object 96">
                <a:extLst>
                  <a:ext uri="{FF2B5EF4-FFF2-40B4-BE49-F238E27FC236}">
                    <a16:creationId xmlns:a16="http://schemas.microsoft.com/office/drawing/2014/main" id="{85B72F28-F9AB-4D7C-9F12-76388A2D2666}"/>
                  </a:ext>
                </a:extLst>
              </p:cNvPr>
              <p:cNvSpPr/>
              <p:nvPr/>
            </p:nvSpPr>
            <p:spPr>
              <a:xfrm>
                <a:off x="6203357" y="2756137"/>
                <a:ext cx="389890" cy="100965"/>
              </a:xfrm>
              <a:custGeom>
                <a:avLst/>
                <a:gdLst/>
                <a:ahLst/>
                <a:cxnLst/>
                <a:rect l="l" t="t" r="r" b="b"/>
                <a:pathLst>
                  <a:path w="389890" h="100964">
                    <a:moveTo>
                      <a:pt x="42697" y="100520"/>
                    </a:moveTo>
                    <a:lnTo>
                      <a:pt x="389343" y="42595"/>
                    </a:lnTo>
                    <a:lnTo>
                      <a:pt x="346633" y="0"/>
                    </a:lnTo>
                    <a:lnTo>
                      <a:pt x="0" y="57911"/>
                    </a:lnTo>
                    <a:lnTo>
                      <a:pt x="42697" y="100520"/>
                    </a:lnTo>
                    <a:close/>
                  </a:path>
                </a:pathLst>
              </a:custGeom>
              <a:ln w="3924">
                <a:solidFill>
                  <a:srgbClr val="1D1C20"/>
                </a:solidFill>
              </a:ln>
            </p:spPr>
            <p:txBody>
              <a:bodyPr wrap="square" lIns="0" tIns="0" rIns="0" bIns="0" rtlCol="0"/>
              <a:lstStyle/>
              <a:p>
                <a:endParaRPr sz="1100"/>
              </a:p>
            </p:txBody>
          </p:sp>
          <p:sp>
            <p:nvSpPr>
              <p:cNvPr id="25" name="object 97">
                <a:extLst>
                  <a:ext uri="{FF2B5EF4-FFF2-40B4-BE49-F238E27FC236}">
                    <a16:creationId xmlns:a16="http://schemas.microsoft.com/office/drawing/2014/main" id="{E60645DE-FA84-4654-9549-23C75AC91E32}"/>
                  </a:ext>
                </a:extLst>
              </p:cNvPr>
              <p:cNvSpPr/>
              <p:nvPr/>
            </p:nvSpPr>
            <p:spPr>
              <a:xfrm>
                <a:off x="6203430" y="2814140"/>
                <a:ext cx="43180" cy="81280"/>
              </a:xfrm>
              <a:custGeom>
                <a:avLst/>
                <a:gdLst/>
                <a:ahLst/>
                <a:cxnLst/>
                <a:rect l="l" t="t" r="r" b="b"/>
                <a:pathLst>
                  <a:path w="43179" h="81280">
                    <a:moveTo>
                      <a:pt x="0" y="0"/>
                    </a:moveTo>
                    <a:lnTo>
                      <a:pt x="0" y="38201"/>
                    </a:lnTo>
                    <a:lnTo>
                      <a:pt x="42621" y="80810"/>
                    </a:lnTo>
                    <a:lnTo>
                      <a:pt x="42621" y="42608"/>
                    </a:lnTo>
                    <a:lnTo>
                      <a:pt x="0" y="0"/>
                    </a:lnTo>
                    <a:close/>
                  </a:path>
                </a:pathLst>
              </a:custGeom>
              <a:solidFill>
                <a:srgbClr val="AD8859"/>
              </a:solidFill>
            </p:spPr>
            <p:txBody>
              <a:bodyPr wrap="square" lIns="0" tIns="0" rIns="0" bIns="0" rtlCol="0"/>
              <a:lstStyle/>
              <a:p>
                <a:endParaRPr sz="1100"/>
              </a:p>
            </p:txBody>
          </p:sp>
          <p:sp>
            <p:nvSpPr>
              <p:cNvPr id="26" name="object 98">
                <a:extLst>
                  <a:ext uri="{FF2B5EF4-FFF2-40B4-BE49-F238E27FC236}">
                    <a16:creationId xmlns:a16="http://schemas.microsoft.com/office/drawing/2014/main" id="{625AA372-45C0-4496-9D4F-D4550EBE1370}"/>
                  </a:ext>
                </a:extLst>
              </p:cNvPr>
              <p:cNvSpPr/>
              <p:nvPr/>
            </p:nvSpPr>
            <p:spPr>
              <a:xfrm>
                <a:off x="6203430" y="2814140"/>
                <a:ext cx="43180" cy="81280"/>
              </a:xfrm>
              <a:custGeom>
                <a:avLst/>
                <a:gdLst/>
                <a:ahLst/>
                <a:cxnLst/>
                <a:rect l="l" t="t" r="r" b="b"/>
                <a:pathLst>
                  <a:path w="43179" h="81280">
                    <a:moveTo>
                      <a:pt x="0" y="38201"/>
                    </a:moveTo>
                    <a:lnTo>
                      <a:pt x="42621" y="80810"/>
                    </a:lnTo>
                    <a:lnTo>
                      <a:pt x="42621" y="42608"/>
                    </a:lnTo>
                    <a:lnTo>
                      <a:pt x="0" y="0"/>
                    </a:lnTo>
                    <a:lnTo>
                      <a:pt x="0" y="38201"/>
                    </a:lnTo>
                    <a:close/>
                  </a:path>
                </a:pathLst>
              </a:custGeom>
              <a:ln w="3924">
                <a:solidFill>
                  <a:srgbClr val="1D1C20"/>
                </a:solidFill>
              </a:ln>
            </p:spPr>
            <p:txBody>
              <a:bodyPr wrap="square" lIns="0" tIns="0" rIns="0" bIns="0" rtlCol="0"/>
              <a:lstStyle/>
              <a:p>
                <a:endParaRPr sz="1100"/>
              </a:p>
            </p:txBody>
          </p:sp>
          <p:sp>
            <p:nvSpPr>
              <p:cNvPr id="27" name="object 99">
                <a:extLst>
                  <a:ext uri="{FF2B5EF4-FFF2-40B4-BE49-F238E27FC236}">
                    <a16:creationId xmlns:a16="http://schemas.microsoft.com/office/drawing/2014/main" id="{5C641DB7-9509-4A39-9168-2A58ACD71D94}"/>
                  </a:ext>
                </a:extLst>
              </p:cNvPr>
              <p:cNvSpPr/>
              <p:nvPr/>
            </p:nvSpPr>
            <p:spPr>
              <a:xfrm>
                <a:off x="6547971" y="1119211"/>
                <a:ext cx="45085" cy="1687830"/>
              </a:xfrm>
              <a:custGeom>
                <a:avLst/>
                <a:gdLst/>
                <a:ahLst/>
                <a:cxnLst/>
                <a:rect l="l" t="t" r="r" b="b"/>
                <a:pathLst>
                  <a:path w="45084" h="1687830">
                    <a:moveTo>
                      <a:pt x="44716" y="0"/>
                    </a:moveTo>
                    <a:lnTo>
                      <a:pt x="0" y="7861"/>
                    </a:lnTo>
                    <a:lnTo>
                      <a:pt x="0" y="1687385"/>
                    </a:lnTo>
                    <a:lnTo>
                      <a:pt x="44716" y="1679524"/>
                    </a:lnTo>
                    <a:lnTo>
                      <a:pt x="44716" y="0"/>
                    </a:lnTo>
                    <a:close/>
                  </a:path>
                </a:pathLst>
              </a:custGeom>
              <a:solidFill>
                <a:srgbClr val="D0A46F"/>
              </a:solidFill>
            </p:spPr>
            <p:txBody>
              <a:bodyPr wrap="square" lIns="0" tIns="0" rIns="0" bIns="0" rtlCol="0"/>
              <a:lstStyle/>
              <a:p>
                <a:endParaRPr sz="1100"/>
              </a:p>
            </p:txBody>
          </p:sp>
          <p:sp>
            <p:nvSpPr>
              <p:cNvPr id="28" name="object 100">
                <a:extLst>
                  <a:ext uri="{FF2B5EF4-FFF2-40B4-BE49-F238E27FC236}">
                    <a16:creationId xmlns:a16="http://schemas.microsoft.com/office/drawing/2014/main" id="{1A704AE1-E266-4F0D-A4AC-206236162202}"/>
                  </a:ext>
                </a:extLst>
              </p:cNvPr>
              <p:cNvSpPr/>
              <p:nvPr/>
            </p:nvSpPr>
            <p:spPr>
              <a:xfrm>
                <a:off x="6547971" y="1119211"/>
                <a:ext cx="45085" cy="1687830"/>
              </a:xfrm>
              <a:custGeom>
                <a:avLst/>
                <a:gdLst/>
                <a:ahLst/>
                <a:cxnLst/>
                <a:rect l="l" t="t" r="r" b="b"/>
                <a:pathLst>
                  <a:path w="45084" h="1687830">
                    <a:moveTo>
                      <a:pt x="0" y="1687385"/>
                    </a:moveTo>
                    <a:lnTo>
                      <a:pt x="44716" y="1679524"/>
                    </a:lnTo>
                    <a:lnTo>
                      <a:pt x="44716" y="0"/>
                    </a:lnTo>
                    <a:lnTo>
                      <a:pt x="0" y="7861"/>
                    </a:lnTo>
                    <a:lnTo>
                      <a:pt x="0" y="1687385"/>
                    </a:lnTo>
                    <a:close/>
                  </a:path>
                </a:pathLst>
              </a:custGeom>
              <a:ln w="3924">
                <a:solidFill>
                  <a:srgbClr val="1D1C20"/>
                </a:solidFill>
              </a:ln>
            </p:spPr>
            <p:txBody>
              <a:bodyPr wrap="square" lIns="0" tIns="0" rIns="0" bIns="0" rtlCol="0"/>
              <a:lstStyle/>
              <a:p>
                <a:endParaRPr sz="1100"/>
              </a:p>
            </p:txBody>
          </p:sp>
          <p:sp>
            <p:nvSpPr>
              <p:cNvPr id="29" name="object 101">
                <a:extLst>
                  <a:ext uri="{FF2B5EF4-FFF2-40B4-BE49-F238E27FC236}">
                    <a16:creationId xmlns:a16="http://schemas.microsoft.com/office/drawing/2014/main" id="{8363A235-8CEC-4F03-92E3-EDD55C7ACA42}"/>
                  </a:ext>
                </a:extLst>
              </p:cNvPr>
              <p:cNvSpPr/>
              <p:nvPr/>
            </p:nvSpPr>
            <p:spPr>
              <a:xfrm>
                <a:off x="6505273" y="1076543"/>
                <a:ext cx="87630" cy="50800"/>
              </a:xfrm>
              <a:custGeom>
                <a:avLst/>
                <a:gdLst/>
                <a:ahLst/>
                <a:cxnLst/>
                <a:rect l="l" t="t" r="r" b="b"/>
                <a:pathLst>
                  <a:path w="87629" h="50800">
                    <a:moveTo>
                      <a:pt x="44716" y="0"/>
                    </a:moveTo>
                    <a:lnTo>
                      <a:pt x="0" y="7861"/>
                    </a:lnTo>
                    <a:lnTo>
                      <a:pt x="42697" y="50457"/>
                    </a:lnTo>
                    <a:lnTo>
                      <a:pt x="87414" y="42595"/>
                    </a:lnTo>
                    <a:lnTo>
                      <a:pt x="44716" y="0"/>
                    </a:lnTo>
                    <a:close/>
                  </a:path>
                </a:pathLst>
              </a:custGeom>
              <a:solidFill>
                <a:srgbClr val="D9B586"/>
              </a:solidFill>
            </p:spPr>
            <p:txBody>
              <a:bodyPr wrap="square" lIns="0" tIns="0" rIns="0" bIns="0" rtlCol="0"/>
              <a:lstStyle/>
              <a:p>
                <a:endParaRPr sz="1100"/>
              </a:p>
            </p:txBody>
          </p:sp>
          <p:sp>
            <p:nvSpPr>
              <p:cNvPr id="30" name="object 102">
                <a:extLst>
                  <a:ext uri="{FF2B5EF4-FFF2-40B4-BE49-F238E27FC236}">
                    <a16:creationId xmlns:a16="http://schemas.microsoft.com/office/drawing/2014/main" id="{300E02F6-3BEB-471A-8976-86488A1300B7}"/>
                  </a:ext>
                </a:extLst>
              </p:cNvPr>
              <p:cNvSpPr/>
              <p:nvPr/>
            </p:nvSpPr>
            <p:spPr>
              <a:xfrm>
                <a:off x="6505273" y="1076543"/>
                <a:ext cx="87630" cy="50800"/>
              </a:xfrm>
              <a:custGeom>
                <a:avLst/>
                <a:gdLst/>
                <a:ahLst/>
                <a:cxnLst/>
                <a:rect l="l" t="t" r="r" b="b"/>
                <a:pathLst>
                  <a:path w="87629" h="50800">
                    <a:moveTo>
                      <a:pt x="42697" y="50457"/>
                    </a:moveTo>
                    <a:lnTo>
                      <a:pt x="87414" y="42595"/>
                    </a:lnTo>
                    <a:lnTo>
                      <a:pt x="44716" y="0"/>
                    </a:lnTo>
                    <a:lnTo>
                      <a:pt x="0" y="7861"/>
                    </a:lnTo>
                    <a:lnTo>
                      <a:pt x="42697" y="50457"/>
                    </a:lnTo>
                    <a:close/>
                  </a:path>
                </a:pathLst>
              </a:custGeom>
              <a:ln w="3924">
                <a:solidFill>
                  <a:srgbClr val="1D1C20"/>
                </a:solidFill>
              </a:ln>
            </p:spPr>
            <p:txBody>
              <a:bodyPr wrap="square" lIns="0" tIns="0" rIns="0" bIns="0" rtlCol="0"/>
              <a:lstStyle/>
              <a:p>
                <a:endParaRPr sz="1100"/>
              </a:p>
            </p:txBody>
          </p:sp>
          <p:sp>
            <p:nvSpPr>
              <p:cNvPr id="31" name="object 103">
                <a:extLst>
                  <a:ext uri="{FF2B5EF4-FFF2-40B4-BE49-F238E27FC236}">
                    <a16:creationId xmlns:a16="http://schemas.microsoft.com/office/drawing/2014/main" id="{64E6EA7B-DDA2-4CFA-9E5C-8CEE97AAB1DA}"/>
                  </a:ext>
                </a:extLst>
              </p:cNvPr>
              <p:cNvSpPr/>
              <p:nvPr/>
            </p:nvSpPr>
            <p:spPr>
              <a:xfrm>
                <a:off x="6505347" y="1084482"/>
                <a:ext cx="43180" cy="1722120"/>
              </a:xfrm>
              <a:custGeom>
                <a:avLst/>
                <a:gdLst/>
                <a:ahLst/>
                <a:cxnLst/>
                <a:rect l="l" t="t" r="r" b="b"/>
                <a:pathLst>
                  <a:path w="43179" h="1722120">
                    <a:moveTo>
                      <a:pt x="0" y="0"/>
                    </a:moveTo>
                    <a:lnTo>
                      <a:pt x="0" y="1679524"/>
                    </a:lnTo>
                    <a:lnTo>
                      <a:pt x="42621" y="1722120"/>
                    </a:lnTo>
                    <a:lnTo>
                      <a:pt x="42621" y="42595"/>
                    </a:lnTo>
                    <a:lnTo>
                      <a:pt x="0" y="0"/>
                    </a:lnTo>
                    <a:close/>
                  </a:path>
                </a:pathLst>
              </a:custGeom>
              <a:solidFill>
                <a:srgbClr val="AD8859"/>
              </a:solidFill>
            </p:spPr>
            <p:txBody>
              <a:bodyPr wrap="square" lIns="0" tIns="0" rIns="0" bIns="0" rtlCol="0"/>
              <a:lstStyle/>
              <a:p>
                <a:endParaRPr sz="1100"/>
              </a:p>
            </p:txBody>
          </p:sp>
          <p:sp>
            <p:nvSpPr>
              <p:cNvPr id="32" name="object 104">
                <a:extLst>
                  <a:ext uri="{FF2B5EF4-FFF2-40B4-BE49-F238E27FC236}">
                    <a16:creationId xmlns:a16="http://schemas.microsoft.com/office/drawing/2014/main" id="{1A74BF25-FCBD-40B7-9032-9987E81A604B}"/>
                  </a:ext>
                </a:extLst>
              </p:cNvPr>
              <p:cNvSpPr/>
              <p:nvPr/>
            </p:nvSpPr>
            <p:spPr>
              <a:xfrm>
                <a:off x="6505347" y="1084482"/>
                <a:ext cx="43180" cy="1722120"/>
              </a:xfrm>
              <a:custGeom>
                <a:avLst/>
                <a:gdLst/>
                <a:ahLst/>
                <a:cxnLst/>
                <a:rect l="l" t="t" r="r" b="b"/>
                <a:pathLst>
                  <a:path w="43179" h="1722120">
                    <a:moveTo>
                      <a:pt x="0" y="1679524"/>
                    </a:moveTo>
                    <a:lnTo>
                      <a:pt x="42621" y="1722120"/>
                    </a:lnTo>
                    <a:lnTo>
                      <a:pt x="42621" y="42595"/>
                    </a:lnTo>
                    <a:lnTo>
                      <a:pt x="0" y="0"/>
                    </a:lnTo>
                    <a:lnTo>
                      <a:pt x="0" y="1679524"/>
                    </a:lnTo>
                    <a:close/>
                  </a:path>
                </a:pathLst>
              </a:custGeom>
              <a:ln w="3924">
                <a:solidFill>
                  <a:srgbClr val="1D1C20"/>
                </a:solidFill>
              </a:ln>
            </p:spPr>
            <p:txBody>
              <a:bodyPr wrap="square" lIns="0" tIns="0" rIns="0" bIns="0" rtlCol="0"/>
              <a:lstStyle/>
              <a:p>
                <a:endParaRPr sz="1100"/>
              </a:p>
            </p:txBody>
          </p:sp>
          <p:sp>
            <p:nvSpPr>
              <p:cNvPr id="33" name="object 105">
                <a:extLst>
                  <a:ext uri="{FF2B5EF4-FFF2-40B4-BE49-F238E27FC236}">
                    <a16:creationId xmlns:a16="http://schemas.microsoft.com/office/drawing/2014/main" id="{52F8A11D-A992-4B75-AE8D-67155849BC01}"/>
                  </a:ext>
                </a:extLst>
              </p:cNvPr>
              <p:cNvSpPr/>
              <p:nvPr/>
            </p:nvSpPr>
            <p:spPr>
              <a:xfrm>
                <a:off x="6246055" y="1607023"/>
                <a:ext cx="302260" cy="92075"/>
              </a:xfrm>
              <a:custGeom>
                <a:avLst/>
                <a:gdLst/>
                <a:ahLst/>
                <a:cxnLst/>
                <a:rect l="l" t="t" r="r" b="b"/>
                <a:pathLst>
                  <a:path w="302259" h="92075">
                    <a:moveTo>
                      <a:pt x="301967" y="0"/>
                    </a:moveTo>
                    <a:lnTo>
                      <a:pt x="0" y="53606"/>
                    </a:lnTo>
                    <a:lnTo>
                      <a:pt x="0" y="91821"/>
                    </a:lnTo>
                    <a:lnTo>
                      <a:pt x="301967" y="38201"/>
                    </a:lnTo>
                    <a:lnTo>
                      <a:pt x="301967" y="0"/>
                    </a:lnTo>
                    <a:close/>
                  </a:path>
                </a:pathLst>
              </a:custGeom>
              <a:solidFill>
                <a:srgbClr val="D0A46F"/>
              </a:solidFill>
            </p:spPr>
            <p:txBody>
              <a:bodyPr wrap="square" lIns="0" tIns="0" rIns="0" bIns="0" rtlCol="0"/>
              <a:lstStyle/>
              <a:p>
                <a:endParaRPr sz="1100"/>
              </a:p>
            </p:txBody>
          </p:sp>
          <p:sp>
            <p:nvSpPr>
              <p:cNvPr id="34" name="object 106">
                <a:extLst>
                  <a:ext uri="{FF2B5EF4-FFF2-40B4-BE49-F238E27FC236}">
                    <a16:creationId xmlns:a16="http://schemas.microsoft.com/office/drawing/2014/main" id="{8538DE76-3CF3-49CA-A665-06CE8DD30DB4}"/>
                  </a:ext>
                </a:extLst>
              </p:cNvPr>
              <p:cNvSpPr/>
              <p:nvPr/>
            </p:nvSpPr>
            <p:spPr>
              <a:xfrm>
                <a:off x="6246055" y="1607023"/>
                <a:ext cx="302260" cy="92075"/>
              </a:xfrm>
              <a:custGeom>
                <a:avLst/>
                <a:gdLst/>
                <a:ahLst/>
                <a:cxnLst/>
                <a:rect l="l" t="t" r="r" b="b"/>
                <a:pathLst>
                  <a:path w="302259" h="92075">
                    <a:moveTo>
                      <a:pt x="0" y="91821"/>
                    </a:moveTo>
                    <a:lnTo>
                      <a:pt x="301967" y="38201"/>
                    </a:lnTo>
                    <a:lnTo>
                      <a:pt x="301967" y="0"/>
                    </a:lnTo>
                    <a:lnTo>
                      <a:pt x="0" y="53606"/>
                    </a:lnTo>
                    <a:lnTo>
                      <a:pt x="0" y="91821"/>
                    </a:lnTo>
                    <a:close/>
                  </a:path>
                </a:pathLst>
              </a:custGeom>
              <a:ln w="3924">
                <a:solidFill>
                  <a:srgbClr val="1D1C20"/>
                </a:solidFill>
              </a:ln>
            </p:spPr>
            <p:txBody>
              <a:bodyPr wrap="square" lIns="0" tIns="0" rIns="0" bIns="0" rtlCol="0"/>
              <a:lstStyle/>
              <a:p>
                <a:endParaRPr sz="1100"/>
              </a:p>
            </p:txBody>
          </p:sp>
          <p:sp>
            <p:nvSpPr>
              <p:cNvPr id="35" name="object 107">
                <a:extLst>
                  <a:ext uri="{FF2B5EF4-FFF2-40B4-BE49-F238E27FC236}">
                    <a16:creationId xmlns:a16="http://schemas.microsoft.com/office/drawing/2014/main" id="{E518CCDA-98FB-4DB3-9FF9-C9EA6093D76F}"/>
                  </a:ext>
                </a:extLst>
              </p:cNvPr>
              <p:cNvSpPr/>
              <p:nvPr/>
            </p:nvSpPr>
            <p:spPr>
              <a:xfrm>
                <a:off x="6203357" y="1564354"/>
                <a:ext cx="344805" cy="96520"/>
              </a:xfrm>
              <a:custGeom>
                <a:avLst/>
                <a:gdLst/>
                <a:ahLst/>
                <a:cxnLst/>
                <a:rect l="l" t="t" r="r" b="b"/>
                <a:pathLst>
                  <a:path w="344804" h="96519">
                    <a:moveTo>
                      <a:pt x="301955" y="0"/>
                    </a:moveTo>
                    <a:lnTo>
                      <a:pt x="0" y="53606"/>
                    </a:lnTo>
                    <a:lnTo>
                      <a:pt x="42697" y="96202"/>
                    </a:lnTo>
                    <a:lnTo>
                      <a:pt x="344665" y="42595"/>
                    </a:lnTo>
                    <a:lnTo>
                      <a:pt x="301955" y="0"/>
                    </a:lnTo>
                    <a:close/>
                  </a:path>
                </a:pathLst>
              </a:custGeom>
              <a:solidFill>
                <a:srgbClr val="D9B586"/>
              </a:solidFill>
            </p:spPr>
            <p:txBody>
              <a:bodyPr wrap="square" lIns="0" tIns="0" rIns="0" bIns="0" rtlCol="0"/>
              <a:lstStyle/>
              <a:p>
                <a:endParaRPr sz="1100"/>
              </a:p>
            </p:txBody>
          </p:sp>
          <p:sp>
            <p:nvSpPr>
              <p:cNvPr id="36" name="object 108">
                <a:extLst>
                  <a:ext uri="{FF2B5EF4-FFF2-40B4-BE49-F238E27FC236}">
                    <a16:creationId xmlns:a16="http://schemas.microsoft.com/office/drawing/2014/main" id="{10FDB4C8-7928-4613-985B-2930295B7C6F}"/>
                  </a:ext>
                </a:extLst>
              </p:cNvPr>
              <p:cNvSpPr/>
              <p:nvPr/>
            </p:nvSpPr>
            <p:spPr>
              <a:xfrm>
                <a:off x="6203357" y="1564354"/>
                <a:ext cx="344805" cy="96520"/>
              </a:xfrm>
              <a:custGeom>
                <a:avLst/>
                <a:gdLst/>
                <a:ahLst/>
                <a:cxnLst/>
                <a:rect l="l" t="t" r="r" b="b"/>
                <a:pathLst>
                  <a:path w="344804" h="96519">
                    <a:moveTo>
                      <a:pt x="42697" y="96202"/>
                    </a:moveTo>
                    <a:lnTo>
                      <a:pt x="344665" y="42595"/>
                    </a:lnTo>
                    <a:lnTo>
                      <a:pt x="301955" y="0"/>
                    </a:lnTo>
                    <a:lnTo>
                      <a:pt x="0" y="53606"/>
                    </a:lnTo>
                    <a:lnTo>
                      <a:pt x="42697" y="96202"/>
                    </a:lnTo>
                    <a:close/>
                  </a:path>
                </a:pathLst>
              </a:custGeom>
              <a:ln w="3924">
                <a:solidFill>
                  <a:srgbClr val="1D1C20"/>
                </a:solidFill>
              </a:ln>
            </p:spPr>
            <p:txBody>
              <a:bodyPr wrap="square" lIns="0" tIns="0" rIns="0" bIns="0" rtlCol="0"/>
              <a:lstStyle/>
              <a:p>
                <a:endParaRPr sz="1100"/>
              </a:p>
            </p:txBody>
          </p:sp>
          <p:sp>
            <p:nvSpPr>
              <p:cNvPr id="37" name="object 109">
                <a:extLst>
                  <a:ext uri="{FF2B5EF4-FFF2-40B4-BE49-F238E27FC236}">
                    <a16:creationId xmlns:a16="http://schemas.microsoft.com/office/drawing/2014/main" id="{4305ACF4-EE8E-419E-BF59-0C3A7A7B5307}"/>
                  </a:ext>
                </a:extLst>
              </p:cNvPr>
              <p:cNvSpPr/>
              <p:nvPr/>
            </p:nvSpPr>
            <p:spPr>
              <a:xfrm>
                <a:off x="6203430" y="1618050"/>
                <a:ext cx="43180" cy="81280"/>
              </a:xfrm>
              <a:custGeom>
                <a:avLst/>
                <a:gdLst/>
                <a:ahLst/>
                <a:cxnLst/>
                <a:rect l="l" t="t" r="r" b="b"/>
                <a:pathLst>
                  <a:path w="43179" h="81280">
                    <a:moveTo>
                      <a:pt x="0" y="0"/>
                    </a:moveTo>
                    <a:lnTo>
                      <a:pt x="0" y="38201"/>
                    </a:lnTo>
                    <a:lnTo>
                      <a:pt x="42621" y="80797"/>
                    </a:lnTo>
                    <a:lnTo>
                      <a:pt x="42621" y="42583"/>
                    </a:lnTo>
                    <a:lnTo>
                      <a:pt x="0" y="0"/>
                    </a:lnTo>
                    <a:close/>
                  </a:path>
                </a:pathLst>
              </a:custGeom>
              <a:solidFill>
                <a:srgbClr val="AD8859"/>
              </a:solidFill>
            </p:spPr>
            <p:txBody>
              <a:bodyPr wrap="square" lIns="0" tIns="0" rIns="0" bIns="0" rtlCol="0"/>
              <a:lstStyle/>
              <a:p>
                <a:endParaRPr sz="1100"/>
              </a:p>
            </p:txBody>
          </p:sp>
          <p:sp>
            <p:nvSpPr>
              <p:cNvPr id="38" name="object 110">
                <a:extLst>
                  <a:ext uri="{FF2B5EF4-FFF2-40B4-BE49-F238E27FC236}">
                    <a16:creationId xmlns:a16="http://schemas.microsoft.com/office/drawing/2014/main" id="{7BC944DB-AFCB-40E6-9DD7-498E8DD7ADA0}"/>
                  </a:ext>
                </a:extLst>
              </p:cNvPr>
              <p:cNvSpPr/>
              <p:nvPr/>
            </p:nvSpPr>
            <p:spPr>
              <a:xfrm>
                <a:off x="6203430" y="1618050"/>
                <a:ext cx="43180" cy="81280"/>
              </a:xfrm>
              <a:custGeom>
                <a:avLst/>
                <a:gdLst/>
                <a:ahLst/>
                <a:cxnLst/>
                <a:rect l="l" t="t" r="r" b="b"/>
                <a:pathLst>
                  <a:path w="43179" h="81280">
                    <a:moveTo>
                      <a:pt x="0" y="38201"/>
                    </a:moveTo>
                    <a:lnTo>
                      <a:pt x="42621" y="80797"/>
                    </a:lnTo>
                    <a:lnTo>
                      <a:pt x="42621" y="42583"/>
                    </a:lnTo>
                    <a:lnTo>
                      <a:pt x="0" y="0"/>
                    </a:lnTo>
                    <a:lnTo>
                      <a:pt x="0" y="38201"/>
                    </a:lnTo>
                    <a:close/>
                  </a:path>
                </a:pathLst>
              </a:custGeom>
              <a:ln w="3924">
                <a:solidFill>
                  <a:srgbClr val="1D1C20"/>
                </a:solidFill>
              </a:ln>
            </p:spPr>
            <p:txBody>
              <a:bodyPr wrap="square" lIns="0" tIns="0" rIns="0" bIns="0" rtlCol="0"/>
              <a:lstStyle/>
              <a:p>
                <a:endParaRPr sz="1100"/>
              </a:p>
            </p:txBody>
          </p:sp>
          <p:sp>
            <p:nvSpPr>
              <p:cNvPr id="39" name="object 111">
                <a:extLst>
                  <a:ext uri="{FF2B5EF4-FFF2-40B4-BE49-F238E27FC236}">
                    <a16:creationId xmlns:a16="http://schemas.microsoft.com/office/drawing/2014/main" id="{E2FA4C2D-F758-4EF6-BAA3-66B44ED73218}"/>
                  </a:ext>
                </a:extLst>
              </p:cNvPr>
              <p:cNvSpPr/>
              <p:nvPr/>
            </p:nvSpPr>
            <p:spPr>
              <a:xfrm>
                <a:off x="6246055" y="2205072"/>
                <a:ext cx="302260" cy="92075"/>
              </a:xfrm>
              <a:custGeom>
                <a:avLst/>
                <a:gdLst/>
                <a:ahLst/>
                <a:cxnLst/>
                <a:rect l="l" t="t" r="r" b="b"/>
                <a:pathLst>
                  <a:path w="302259" h="92075">
                    <a:moveTo>
                      <a:pt x="301967" y="0"/>
                    </a:moveTo>
                    <a:lnTo>
                      <a:pt x="0" y="53619"/>
                    </a:lnTo>
                    <a:lnTo>
                      <a:pt x="0" y="91821"/>
                    </a:lnTo>
                    <a:lnTo>
                      <a:pt x="301967" y="38201"/>
                    </a:lnTo>
                    <a:lnTo>
                      <a:pt x="301967" y="0"/>
                    </a:lnTo>
                    <a:close/>
                  </a:path>
                </a:pathLst>
              </a:custGeom>
              <a:solidFill>
                <a:srgbClr val="D0A46F"/>
              </a:solidFill>
            </p:spPr>
            <p:txBody>
              <a:bodyPr wrap="square" lIns="0" tIns="0" rIns="0" bIns="0" rtlCol="0"/>
              <a:lstStyle/>
              <a:p>
                <a:endParaRPr sz="1100"/>
              </a:p>
            </p:txBody>
          </p:sp>
          <p:sp>
            <p:nvSpPr>
              <p:cNvPr id="40" name="object 112">
                <a:extLst>
                  <a:ext uri="{FF2B5EF4-FFF2-40B4-BE49-F238E27FC236}">
                    <a16:creationId xmlns:a16="http://schemas.microsoft.com/office/drawing/2014/main" id="{9DA2BBA0-2F9B-4030-B680-A15B2536C311}"/>
                  </a:ext>
                </a:extLst>
              </p:cNvPr>
              <p:cNvSpPr/>
              <p:nvPr/>
            </p:nvSpPr>
            <p:spPr>
              <a:xfrm>
                <a:off x="6246055" y="2205072"/>
                <a:ext cx="302260" cy="92075"/>
              </a:xfrm>
              <a:custGeom>
                <a:avLst/>
                <a:gdLst/>
                <a:ahLst/>
                <a:cxnLst/>
                <a:rect l="l" t="t" r="r" b="b"/>
                <a:pathLst>
                  <a:path w="302259" h="92075">
                    <a:moveTo>
                      <a:pt x="0" y="91821"/>
                    </a:moveTo>
                    <a:lnTo>
                      <a:pt x="301967" y="38201"/>
                    </a:lnTo>
                    <a:lnTo>
                      <a:pt x="301967" y="0"/>
                    </a:lnTo>
                    <a:lnTo>
                      <a:pt x="0" y="53619"/>
                    </a:lnTo>
                    <a:lnTo>
                      <a:pt x="0" y="91821"/>
                    </a:lnTo>
                    <a:close/>
                  </a:path>
                </a:pathLst>
              </a:custGeom>
              <a:ln w="3924">
                <a:solidFill>
                  <a:srgbClr val="1D1C20"/>
                </a:solidFill>
              </a:ln>
            </p:spPr>
            <p:txBody>
              <a:bodyPr wrap="square" lIns="0" tIns="0" rIns="0" bIns="0" rtlCol="0"/>
              <a:lstStyle/>
              <a:p>
                <a:endParaRPr sz="1100"/>
              </a:p>
            </p:txBody>
          </p:sp>
          <p:sp>
            <p:nvSpPr>
              <p:cNvPr id="41" name="object 113">
                <a:extLst>
                  <a:ext uri="{FF2B5EF4-FFF2-40B4-BE49-F238E27FC236}">
                    <a16:creationId xmlns:a16="http://schemas.microsoft.com/office/drawing/2014/main" id="{84ABB041-758D-43D8-86D6-34DC2BB64555}"/>
                  </a:ext>
                </a:extLst>
              </p:cNvPr>
              <p:cNvSpPr/>
              <p:nvPr/>
            </p:nvSpPr>
            <p:spPr>
              <a:xfrm>
                <a:off x="6203357" y="2162392"/>
                <a:ext cx="344805" cy="96520"/>
              </a:xfrm>
              <a:custGeom>
                <a:avLst/>
                <a:gdLst/>
                <a:ahLst/>
                <a:cxnLst/>
                <a:rect l="l" t="t" r="r" b="b"/>
                <a:pathLst>
                  <a:path w="344804" h="96519">
                    <a:moveTo>
                      <a:pt x="301955" y="0"/>
                    </a:moveTo>
                    <a:lnTo>
                      <a:pt x="0" y="53632"/>
                    </a:lnTo>
                    <a:lnTo>
                      <a:pt x="42697" y="96215"/>
                    </a:lnTo>
                    <a:lnTo>
                      <a:pt x="344665" y="42595"/>
                    </a:lnTo>
                    <a:lnTo>
                      <a:pt x="301955" y="0"/>
                    </a:lnTo>
                    <a:close/>
                  </a:path>
                </a:pathLst>
              </a:custGeom>
              <a:solidFill>
                <a:srgbClr val="D9B586"/>
              </a:solidFill>
            </p:spPr>
            <p:txBody>
              <a:bodyPr wrap="square" lIns="0" tIns="0" rIns="0" bIns="0" rtlCol="0"/>
              <a:lstStyle/>
              <a:p>
                <a:endParaRPr sz="1100"/>
              </a:p>
            </p:txBody>
          </p:sp>
          <p:sp>
            <p:nvSpPr>
              <p:cNvPr id="42" name="object 114">
                <a:extLst>
                  <a:ext uri="{FF2B5EF4-FFF2-40B4-BE49-F238E27FC236}">
                    <a16:creationId xmlns:a16="http://schemas.microsoft.com/office/drawing/2014/main" id="{8D926890-44B8-4B84-8530-63D5E83921B0}"/>
                  </a:ext>
                </a:extLst>
              </p:cNvPr>
              <p:cNvSpPr/>
              <p:nvPr/>
            </p:nvSpPr>
            <p:spPr>
              <a:xfrm>
                <a:off x="6203357" y="2162392"/>
                <a:ext cx="344805" cy="96520"/>
              </a:xfrm>
              <a:custGeom>
                <a:avLst/>
                <a:gdLst/>
                <a:ahLst/>
                <a:cxnLst/>
                <a:rect l="l" t="t" r="r" b="b"/>
                <a:pathLst>
                  <a:path w="344804" h="96519">
                    <a:moveTo>
                      <a:pt x="42697" y="96215"/>
                    </a:moveTo>
                    <a:lnTo>
                      <a:pt x="344665" y="42595"/>
                    </a:lnTo>
                    <a:lnTo>
                      <a:pt x="301955" y="0"/>
                    </a:lnTo>
                    <a:lnTo>
                      <a:pt x="0" y="53632"/>
                    </a:lnTo>
                    <a:lnTo>
                      <a:pt x="42697" y="96215"/>
                    </a:lnTo>
                    <a:close/>
                  </a:path>
                </a:pathLst>
              </a:custGeom>
              <a:ln w="3924">
                <a:solidFill>
                  <a:srgbClr val="1D1C20"/>
                </a:solidFill>
              </a:ln>
            </p:spPr>
            <p:txBody>
              <a:bodyPr wrap="square" lIns="0" tIns="0" rIns="0" bIns="0" rtlCol="0"/>
              <a:lstStyle/>
              <a:p>
                <a:endParaRPr sz="1100"/>
              </a:p>
            </p:txBody>
          </p:sp>
          <p:sp>
            <p:nvSpPr>
              <p:cNvPr id="43" name="object 115">
                <a:extLst>
                  <a:ext uri="{FF2B5EF4-FFF2-40B4-BE49-F238E27FC236}">
                    <a16:creationId xmlns:a16="http://schemas.microsoft.com/office/drawing/2014/main" id="{C92EB550-DACE-459C-8E39-99BADC7020E6}"/>
                  </a:ext>
                </a:extLst>
              </p:cNvPr>
              <p:cNvSpPr/>
              <p:nvPr/>
            </p:nvSpPr>
            <p:spPr>
              <a:xfrm>
                <a:off x="6203430" y="2216100"/>
                <a:ext cx="43180" cy="81280"/>
              </a:xfrm>
              <a:custGeom>
                <a:avLst/>
                <a:gdLst/>
                <a:ahLst/>
                <a:cxnLst/>
                <a:rect l="l" t="t" r="r" b="b"/>
                <a:pathLst>
                  <a:path w="43179" h="81280">
                    <a:moveTo>
                      <a:pt x="0" y="0"/>
                    </a:moveTo>
                    <a:lnTo>
                      <a:pt x="0" y="38214"/>
                    </a:lnTo>
                    <a:lnTo>
                      <a:pt x="42621" y="80797"/>
                    </a:lnTo>
                    <a:lnTo>
                      <a:pt x="42621" y="42583"/>
                    </a:lnTo>
                    <a:lnTo>
                      <a:pt x="0" y="0"/>
                    </a:lnTo>
                    <a:close/>
                  </a:path>
                </a:pathLst>
              </a:custGeom>
              <a:solidFill>
                <a:srgbClr val="AD8859"/>
              </a:solidFill>
            </p:spPr>
            <p:txBody>
              <a:bodyPr wrap="square" lIns="0" tIns="0" rIns="0" bIns="0" rtlCol="0"/>
              <a:lstStyle/>
              <a:p>
                <a:endParaRPr sz="1100"/>
              </a:p>
            </p:txBody>
          </p:sp>
          <p:sp>
            <p:nvSpPr>
              <p:cNvPr id="44" name="object 116">
                <a:extLst>
                  <a:ext uri="{FF2B5EF4-FFF2-40B4-BE49-F238E27FC236}">
                    <a16:creationId xmlns:a16="http://schemas.microsoft.com/office/drawing/2014/main" id="{F3DA094D-5AD1-48DE-9736-D329C0438A83}"/>
                  </a:ext>
                </a:extLst>
              </p:cNvPr>
              <p:cNvSpPr/>
              <p:nvPr/>
            </p:nvSpPr>
            <p:spPr>
              <a:xfrm>
                <a:off x="6203430" y="2216100"/>
                <a:ext cx="43180" cy="81280"/>
              </a:xfrm>
              <a:custGeom>
                <a:avLst/>
                <a:gdLst/>
                <a:ahLst/>
                <a:cxnLst/>
                <a:rect l="l" t="t" r="r" b="b"/>
                <a:pathLst>
                  <a:path w="43179" h="81280">
                    <a:moveTo>
                      <a:pt x="0" y="38214"/>
                    </a:moveTo>
                    <a:lnTo>
                      <a:pt x="42621" y="80797"/>
                    </a:lnTo>
                    <a:lnTo>
                      <a:pt x="42621" y="42583"/>
                    </a:lnTo>
                    <a:lnTo>
                      <a:pt x="0" y="0"/>
                    </a:lnTo>
                    <a:lnTo>
                      <a:pt x="0" y="38214"/>
                    </a:lnTo>
                    <a:close/>
                  </a:path>
                </a:pathLst>
              </a:custGeom>
              <a:ln w="3924">
                <a:solidFill>
                  <a:srgbClr val="1D1C20"/>
                </a:solidFill>
              </a:ln>
            </p:spPr>
            <p:txBody>
              <a:bodyPr wrap="square" lIns="0" tIns="0" rIns="0" bIns="0" rtlCol="0"/>
              <a:lstStyle/>
              <a:p>
                <a:endParaRPr sz="1100"/>
              </a:p>
            </p:txBody>
          </p:sp>
          <p:sp>
            <p:nvSpPr>
              <p:cNvPr id="45" name="object 117">
                <a:extLst>
                  <a:ext uri="{FF2B5EF4-FFF2-40B4-BE49-F238E27FC236}">
                    <a16:creationId xmlns:a16="http://schemas.microsoft.com/office/drawing/2014/main" id="{FED99117-A7C8-418B-A049-C90023C18205}"/>
                  </a:ext>
                </a:extLst>
              </p:cNvPr>
              <p:cNvSpPr/>
              <p:nvPr/>
            </p:nvSpPr>
            <p:spPr>
              <a:xfrm>
                <a:off x="6200571" y="1181245"/>
                <a:ext cx="45085" cy="1722120"/>
              </a:xfrm>
              <a:custGeom>
                <a:avLst/>
                <a:gdLst/>
                <a:ahLst/>
                <a:cxnLst/>
                <a:rect l="l" t="t" r="r" b="b"/>
                <a:pathLst>
                  <a:path w="45085" h="1722120">
                    <a:moveTo>
                      <a:pt x="44691" y="0"/>
                    </a:moveTo>
                    <a:lnTo>
                      <a:pt x="0" y="7861"/>
                    </a:lnTo>
                    <a:lnTo>
                      <a:pt x="0" y="1721561"/>
                    </a:lnTo>
                    <a:lnTo>
                      <a:pt x="44691" y="1713699"/>
                    </a:lnTo>
                    <a:lnTo>
                      <a:pt x="44691" y="0"/>
                    </a:lnTo>
                    <a:close/>
                  </a:path>
                </a:pathLst>
              </a:custGeom>
              <a:solidFill>
                <a:srgbClr val="D0A46F"/>
              </a:solidFill>
            </p:spPr>
            <p:txBody>
              <a:bodyPr wrap="square" lIns="0" tIns="0" rIns="0" bIns="0" rtlCol="0"/>
              <a:lstStyle/>
              <a:p>
                <a:endParaRPr sz="1100"/>
              </a:p>
            </p:txBody>
          </p:sp>
          <p:sp>
            <p:nvSpPr>
              <p:cNvPr id="46" name="object 118">
                <a:extLst>
                  <a:ext uri="{FF2B5EF4-FFF2-40B4-BE49-F238E27FC236}">
                    <a16:creationId xmlns:a16="http://schemas.microsoft.com/office/drawing/2014/main" id="{F1108D8A-A2E9-4833-9AF1-A0947FCFF3B9}"/>
                  </a:ext>
                </a:extLst>
              </p:cNvPr>
              <p:cNvSpPr/>
              <p:nvPr/>
            </p:nvSpPr>
            <p:spPr>
              <a:xfrm>
                <a:off x="6200571" y="1181245"/>
                <a:ext cx="45085" cy="1722120"/>
              </a:xfrm>
              <a:custGeom>
                <a:avLst/>
                <a:gdLst/>
                <a:ahLst/>
                <a:cxnLst/>
                <a:rect l="l" t="t" r="r" b="b"/>
                <a:pathLst>
                  <a:path w="45085" h="1722120">
                    <a:moveTo>
                      <a:pt x="0" y="1721561"/>
                    </a:moveTo>
                    <a:lnTo>
                      <a:pt x="44691" y="1713699"/>
                    </a:lnTo>
                    <a:lnTo>
                      <a:pt x="44691" y="0"/>
                    </a:lnTo>
                    <a:lnTo>
                      <a:pt x="0" y="7861"/>
                    </a:lnTo>
                    <a:lnTo>
                      <a:pt x="0" y="1721561"/>
                    </a:lnTo>
                    <a:close/>
                  </a:path>
                </a:pathLst>
              </a:custGeom>
              <a:ln w="3924">
                <a:solidFill>
                  <a:srgbClr val="1D1C20"/>
                </a:solidFill>
              </a:ln>
            </p:spPr>
            <p:txBody>
              <a:bodyPr wrap="square" lIns="0" tIns="0" rIns="0" bIns="0" rtlCol="0"/>
              <a:lstStyle/>
              <a:p>
                <a:endParaRPr sz="1100"/>
              </a:p>
            </p:txBody>
          </p:sp>
          <p:sp>
            <p:nvSpPr>
              <p:cNvPr id="47" name="object 119">
                <a:extLst>
                  <a:ext uri="{FF2B5EF4-FFF2-40B4-BE49-F238E27FC236}">
                    <a16:creationId xmlns:a16="http://schemas.microsoft.com/office/drawing/2014/main" id="{2E08B1A0-2197-4011-B710-611DBBA099ED}"/>
                  </a:ext>
                </a:extLst>
              </p:cNvPr>
              <p:cNvSpPr/>
              <p:nvPr/>
            </p:nvSpPr>
            <p:spPr>
              <a:xfrm>
                <a:off x="6157861" y="1138572"/>
                <a:ext cx="87630" cy="50800"/>
              </a:xfrm>
              <a:custGeom>
                <a:avLst/>
                <a:gdLst/>
                <a:ahLst/>
                <a:cxnLst/>
                <a:rect l="l" t="t" r="r" b="b"/>
                <a:pathLst>
                  <a:path w="87629" h="50800">
                    <a:moveTo>
                      <a:pt x="44716" y="0"/>
                    </a:moveTo>
                    <a:lnTo>
                      <a:pt x="0" y="7861"/>
                    </a:lnTo>
                    <a:lnTo>
                      <a:pt x="42710" y="50469"/>
                    </a:lnTo>
                    <a:lnTo>
                      <a:pt x="87401" y="42608"/>
                    </a:lnTo>
                    <a:lnTo>
                      <a:pt x="44716" y="0"/>
                    </a:lnTo>
                    <a:close/>
                  </a:path>
                </a:pathLst>
              </a:custGeom>
              <a:solidFill>
                <a:srgbClr val="D9B586"/>
              </a:solidFill>
            </p:spPr>
            <p:txBody>
              <a:bodyPr wrap="square" lIns="0" tIns="0" rIns="0" bIns="0" rtlCol="0"/>
              <a:lstStyle/>
              <a:p>
                <a:endParaRPr sz="1100"/>
              </a:p>
            </p:txBody>
          </p:sp>
          <p:sp>
            <p:nvSpPr>
              <p:cNvPr id="48" name="object 120">
                <a:extLst>
                  <a:ext uri="{FF2B5EF4-FFF2-40B4-BE49-F238E27FC236}">
                    <a16:creationId xmlns:a16="http://schemas.microsoft.com/office/drawing/2014/main" id="{F8174B12-E123-45BD-B392-2F15D00E533D}"/>
                  </a:ext>
                </a:extLst>
              </p:cNvPr>
              <p:cNvSpPr/>
              <p:nvPr/>
            </p:nvSpPr>
            <p:spPr>
              <a:xfrm>
                <a:off x="6157861" y="1138572"/>
                <a:ext cx="87630" cy="50800"/>
              </a:xfrm>
              <a:custGeom>
                <a:avLst/>
                <a:gdLst/>
                <a:ahLst/>
                <a:cxnLst/>
                <a:rect l="l" t="t" r="r" b="b"/>
                <a:pathLst>
                  <a:path w="87629" h="50800">
                    <a:moveTo>
                      <a:pt x="42710" y="50469"/>
                    </a:moveTo>
                    <a:lnTo>
                      <a:pt x="87401" y="42608"/>
                    </a:lnTo>
                    <a:lnTo>
                      <a:pt x="44716" y="0"/>
                    </a:lnTo>
                    <a:lnTo>
                      <a:pt x="0" y="7861"/>
                    </a:lnTo>
                    <a:lnTo>
                      <a:pt x="42710" y="50469"/>
                    </a:lnTo>
                    <a:close/>
                  </a:path>
                </a:pathLst>
              </a:custGeom>
              <a:ln w="3924">
                <a:solidFill>
                  <a:srgbClr val="1D1C20"/>
                </a:solidFill>
              </a:ln>
            </p:spPr>
            <p:txBody>
              <a:bodyPr wrap="square" lIns="0" tIns="0" rIns="0" bIns="0" rtlCol="0"/>
              <a:lstStyle/>
              <a:p>
                <a:endParaRPr sz="1100"/>
              </a:p>
            </p:txBody>
          </p:sp>
          <p:sp>
            <p:nvSpPr>
              <p:cNvPr id="49" name="object 121">
                <a:extLst>
                  <a:ext uri="{FF2B5EF4-FFF2-40B4-BE49-F238E27FC236}">
                    <a16:creationId xmlns:a16="http://schemas.microsoft.com/office/drawing/2014/main" id="{78A05EF5-08F5-4823-A5BD-63DD6AC8BA3D}"/>
                  </a:ext>
                </a:extLst>
              </p:cNvPr>
              <p:cNvSpPr/>
              <p:nvPr/>
            </p:nvSpPr>
            <p:spPr>
              <a:xfrm>
                <a:off x="6157947" y="1146516"/>
                <a:ext cx="43180" cy="1756410"/>
              </a:xfrm>
              <a:custGeom>
                <a:avLst/>
                <a:gdLst/>
                <a:ahLst/>
                <a:cxnLst/>
                <a:rect l="l" t="t" r="r" b="b"/>
                <a:pathLst>
                  <a:path w="43179" h="1756410">
                    <a:moveTo>
                      <a:pt x="0" y="0"/>
                    </a:moveTo>
                    <a:lnTo>
                      <a:pt x="0" y="1713699"/>
                    </a:lnTo>
                    <a:lnTo>
                      <a:pt x="42621" y="1756295"/>
                    </a:lnTo>
                    <a:lnTo>
                      <a:pt x="42621" y="42583"/>
                    </a:lnTo>
                    <a:lnTo>
                      <a:pt x="0" y="0"/>
                    </a:lnTo>
                    <a:close/>
                  </a:path>
                </a:pathLst>
              </a:custGeom>
              <a:solidFill>
                <a:srgbClr val="AD8859"/>
              </a:solidFill>
            </p:spPr>
            <p:txBody>
              <a:bodyPr wrap="square" lIns="0" tIns="0" rIns="0" bIns="0" rtlCol="0"/>
              <a:lstStyle/>
              <a:p>
                <a:endParaRPr sz="1100"/>
              </a:p>
            </p:txBody>
          </p:sp>
          <p:sp>
            <p:nvSpPr>
              <p:cNvPr id="50" name="object 122">
                <a:extLst>
                  <a:ext uri="{FF2B5EF4-FFF2-40B4-BE49-F238E27FC236}">
                    <a16:creationId xmlns:a16="http://schemas.microsoft.com/office/drawing/2014/main" id="{06D8FA34-9CEE-4785-B30E-C8CF01BF7DE8}"/>
                  </a:ext>
                </a:extLst>
              </p:cNvPr>
              <p:cNvSpPr/>
              <p:nvPr/>
            </p:nvSpPr>
            <p:spPr>
              <a:xfrm>
                <a:off x="6157947" y="1146516"/>
                <a:ext cx="43180" cy="1756410"/>
              </a:xfrm>
              <a:custGeom>
                <a:avLst/>
                <a:gdLst/>
                <a:ahLst/>
                <a:cxnLst/>
                <a:rect l="l" t="t" r="r" b="b"/>
                <a:pathLst>
                  <a:path w="43179" h="1756410">
                    <a:moveTo>
                      <a:pt x="0" y="1713699"/>
                    </a:moveTo>
                    <a:lnTo>
                      <a:pt x="42621" y="1756295"/>
                    </a:lnTo>
                    <a:lnTo>
                      <a:pt x="42621" y="42583"/>
                    </a:lnTo>
                    <a:lnTo>
                      <a:pt x="0" y="0"/>
                    </a:lnTo>
                    <a:lnTo>
                      <a:pt x="0" y="1713699"/>
                    </a:lnTo>
                    <a:close/>
                  </a:path>
                </a:pathLst>
              </a:custGeom>
              <a:ln w="3924">
                <a:solidFill>
                  <a:srgbClr val="1D1C20"/>
                </a:solidFill>
              </a:ln>
            </p:spPr>
            <p:txBody>
              <a:bodyPr wrap="square" lIns="0" tIns="0" rIns="0" bIns="0" rtlCol="0"/>
              <a:lstStyle/>
              <a:p>
                <a:endParaRPr sz="1100"/>
              </a:p>
            </p:txBody>
          </p:sp>
          <p:sp>
            <p:nvSpPr>
              <p:cNvPr id="51" name="object 123">
                <a:extLst>
                  <a:ext uri="{FF2B5EF4-FFF2-40B4-BE49-F238E27FC236}">
                    <a16:creationId xmlns:a16="http://schemas.microsoft.com/office/drawing/2014/main" id="{F6C919E2-78CC-4A98-825A-7F089FAA2DD5}"/>
                  </a:ext>
                </a:extLst>
              </p:cNvPr>
              <p:cNvSpPr/>
              <p:nvPr/>
            </p:nvSpPr>
            <p:spPr>
              <a:xfrm>
                <a:off x="5682807" y="1544977"/>
                <a:ext cx="518159" cy="127635"/>
              </a:xfrm>
              <a:custGeom>
                <a:avLst/>
                <a:gdLst/>
                <a:ahLst/>
                <a:cxnLst/>
                <a:rect l="l" t="t" r="r" b="b"/>
                <a:pathLst>
                  <a:path w="518160" h="127635">
                    <a:moveTo>
                      <a:pt x="517804" y="0"/>
                    </a:moveTo>
                    <a:lnTo>
                      <a:pt x="0" y="89369"/>
                    </a:lnTo>
                    <a:lnTo>
                      <a:pt x="0" y="127571"/>
                    </a:lnTo>
                    <a:lnTo>
                      <a:pt x="517804" y="38214"/>
                    </a:lnTo>
                    <a:lnTo>
                      <a:pt x="517804" y="0"/>
                    </a:lnTo>
                    <a:close/>
                  </a:path>
                </a:pathLst>
              </a:custGeom>
              <a:solidFill>
                <a:srgbClr val="D0A46F"/>
              </a:solidFill>
            </p:spPr>
            <p:txBody>
              <a:bodyPr wrap="square" lIns="0" tIns="0" rIns="0" bIns="0" rtlCol="0"/>
              <a:lstStyle/>
              <a:p>
                <a:endParaRPr sz="1100"/>
              </a:p>
            </p:txBody>
          </p:sp>
          <p:sp>
            <p:nvSpPr>
              <p:cNvPr id="52" name="object 124">
                <a:extLst>
                  <a:ext uri="{FF2B5EF4-FFF2-40B4-BE49-F238E27FC236}">
                    <a16:creationId xmlns:a16="http://schemas.microsoft.com/office/drawing/2014/main" id="{1558EB86-BD35-4A6D-A7B0-952FC8578BB7}"/>
                  </a:ext>
                </a:extLst>
              </p:cNvPr>
              <p:cNvSpPr/>
              <p:nvPr/>
            </p:nvSpPr>
            <p:spPr>
              <a:xfrm>
                <a:off x="5682807" y="1544977"/>
                <a:ext cx="518159" cy="127635"/>
              </a:xfrm>
              <a:custGeom>
                <a:avLst/>
                <a:gdLst/>
                <a:ahLst/>
                <a:cxnLst/>
                <a:rect l="l" t="t" r="r" b="b"/>
                <a:pathLst>
                  <a:path w="518160" h="127635">
                    <a:moveTo>
                      <a:pt x="0" y="127571"/>
                    </a:moveTo>
                    <a:lnTo>
                      <a:pt x="517804" y="38214"/>
                    </a:lnTo>
                    <a:lnTo>
                      <a:pt x="517804" y="0"/>
                    </a:lnTo>
                    <a:lnTo>
                      <a:pt x="0" y="89369"/>
                    </a:lnTo>
                    <a:lnTo>
                      <a:pt x="0" y="127571"/>
                    </a:lnTo>
                    <a:close/>
                  </a:path>
                </a:pathLst>
              </a:custGeom>
              <a:ln w="3924">
                <a:solidFill>
                  <a:srgbClr val="1D1C20"/>
                </a:solidFill>
              </a:ln>
            </p:spPr>
            <p:txBody>
              <a:bodyPr wrap="square" lIns="0" tIns="0" rIns="0" bIns="0" rtlCol="0"/>
              <a:lstStyle/>
              <a:p>
                <a:endParaRPr sz="1100"/>
              </a:p>
            </p:txBody>
          </p:sp>
          <p:sp>
            <p:nvSpPr>
              <p:cNvPr id="53" name="object 125">
                <a:extLst>
                  <a:ext uri="{FF2B5EF4-FFF2-40B4-BE49-F238E27FC236}">
                    <a16:creationId xmlns:a16="http://schemas.microsoft.com/office/drawing/2014/main" id="{C2D8B418-0AB2-4294-87B1-9E811E389B64}"/>
                  </a:ext>
                </a:extLst>
              </p:cNvPr>
              <p:cNvSpPr/>
              <p:nvPr/>
            </p:nvSpPr>
            <p:spPr>
              <a:xfrm>
                <a:off x="5640097" y="1502294"/>
                <a:ext cx="560705" cy="132080"/>
              </a:xfrm>
              <a:custGeom>
                <a:avLst/>
                <a:gdLst/>
                <a:ahLst/>
                <a:cxnLst/>
                <a:rect l="l" t="t" r="r" b="b"/>
                <a:pathLst>
                  <a:path w="560704" h="132080">
                    <a:moveTo>
                      <a:pt x="517804" y="0"/>
                    </a:moveTo>
                    <a:lnTo>
                      <a:pt x="0" y="89369"/>
                    </a:lnTo>
                    <a:lnTo>
                      <a:pt x="42710" y="131978"/>
                    </a:lnTo>
                    <a:lnTo>
                      <a:pt x="560514" y="42608"/>
                    </a:lnTo>
                    <a:lnTo>
                      <a:pt x="517804" y="0"/>
                    </a:lnTo>
                    <a:close/>
                  </a:path>
                </a:pathLst>
              </a:custGeom>
              <a:solidFill>
                <a:srgbClr val="D9B586"/>
              </a:solidFill>
            </p:spPr>
            <p:txBody>
              <a:bodyPr wrap="square" lIns="0" tIns="0" rIns="0" bIns="0" rtlCol="0"/>
              <a:lstStyle/>
              <a:p>
                <a:endParaRPr sz="1100"/>
              </a:p>
            </p:txBody>
          </p:sp>
          <p:sp>
            <p:nvSpPr>
              <p:cNvPr id="54" name="object 126">
                <a:extLst>
                  <a:ext uri="{FF2B5EF4-FFF2-40B4-BE49-F238E27FC236}">
                    <a16:creationId xmlns:a16="http://schemas.microsoft.com/office/drawing/2014/main" id="{FC5692F5-A1E8-429A-902B-E989F7F0225B}"/>
                  </a:ext>
                </a:extLst>
              </p:cNvPr>
              <p:cNvSpPr/>
              <p:nvPr/>
            </p:nvSpPr>
            <p:spPr>
              <a:xfrm>
                <a:off x="5640097" y="1502294"/>
                <a:ext cx="560705" cy="132080"/>
              </a:xfrm>
              <a:custGeom>
                <a:avLst/>
                <a:gdLst/>
                <a:ahLst/>
                <a:cxnLst/>
                <a:rect l="l" t="t" r="r" b="b"/>
                <a:pathLst>
                  <a:path w="560704" h="132080">
                    <a:moveTo>
                      <a:pt x="42710" y="131978"/>
                    </a:moveTo>
                    <a:lnTo>
                      <a:pt x="560514" y="42608"/>
                    </a:lnTo>
                    <a:lnTo>
                      <a:pt x="517804" y="0"/>
                    </a:lnTo>
                    <a:lnTo>
                      <a:pt x="0" y="89369"/>
                    </a:lnTo>
                    <a:lnTo>
                      <a:pt x="42710" y="131978"/>
                    </a:lnTo>
                    <a:close/>
                  </a:path>
                </a:pathLst>
              </a:custGeom>
              <a:ln w="3924">
                <a:solidFill>
                  <a:srgbClr val="1D1C20"/>
                </a:solidFill>
              </a:ln>
            </p:spPr>
            <p:txBody>
              <a:bodyPr wrap="square" lIns="0" tIns="0" rIns="0" bIns="0" rtlCol="0"/>
              <a:lstStyle/>
              <a:p>
                <a:endParaRPr sz="1100"/>
              </a:p>
            </p:txBody>
          </p:sp>
          <p:sp>
            <p:nvSpPr>
              <p:cNvPr id="55" name="object 127">
                <a:extLst>
                  <a:ext uri="{FF2B5EF4-FFF2-40B4-BE49-F238E27FC236}">
                    <a16:creationId xmlns:a16="http://schemas.microsoft.com/office/drawing/2014/main" id="{9BAC9F06-56FB-4DC7-9E04-31E82DF0AFBD}"/>
                  </a:ext>
                </a:extLst>
              </p:cNvPr>
              <p:cNvSpPr/>
              <p:nvPr/>
            </p:nvSpPr>
            <p:spPr>
              <a:xfrm>
                <a:off x="5640173" y="1591755"/>
                <a:ext cx="43180" cy="81280"/>
              </a:xfrm>
              <a:custGeom>
                <a:avLst/>
                <a:gdLst/>
                <a:ahLst/>
                <a:cxnLst/>
                <a:rect l="l" t="t" r="r" b="b"/>
                <a:pathLst>
                  <a:path w="43179" h="81280">
                    <a:moveTo>
                      <a:pt x="0" y="0"/>
                    </a:moveTo>
                    <a:lnTo>
                      <a:pt x="0" y="38201"/>
                    </a:lnTo>
                    <a:lnTo>
                      <a:pt x="42633" y="80797"/>
                    </a:lnTo>
                    <a:lnTo>
                      <a:pt x="42633" y="42583"/>
                    </a:lnTo>
                    <a:lnTo>
                      <a:pt x="0" y="0"/>
                    </a:lnTo>
                    <a:close/>
                  </a:path>
                </a:pathLst>
              </a:custGeom>
              <a:solidFill>
                <a:srgbClr val="AD8859"/>
              </a:solidFill>
            </p:spPr>
            <p:txBody>
              <a:bodyPr wrap="square" lIns="0" tIns="0" rIns="0" bIns="0" rtlCol="0"/>
              <a:lstStyle/>
              <a:p>
                <a:endParaRPr sz="1100"/>
              </a:p>
            </p:txBody>
          </p:sp>
          <p:sp>
            <p:nvSpPr>
              <p:cNvPr id="56" name="object 128">
                <a:extLst>
                  <a:ext uri="{FF2B5EF4-FFF2-40B4-BE49-F238E27FC236}">
                    <a16:creationId xmlns:a16="http://schemas.microsoft.com/office/drawing/2014/main" id="{4E726082-E55F-4845-807B-A883ADB290E3}"/>
                  </a:ext>
                </a:extLst>
              </p:cNvPr>
              <p:cNvSpPr/>
              <p:nvPr/>
            </p:nvSpPr>
            <p:spPr>
              <a:xfrm>
                <a:off x="5640173" y="1591755"/>
                <a:ext cx="43180" cy="81280"/>
              </a:xfrm>
              <a:custGeom>
                <a:avLst/>
                <a:gdLst/>
                <a:ahLst/>
                <a:cxnLst/>
                <a:rect l="l" t="t" r="r" b="b"/>
                <a:pathLst>
                  <a:path w="43179" h="81280">
                    <a:moveTo>
                      <a:pt x="0" y="38201"/>
                    </a:moveTo>
                    <a:lnTo>
                      <a:pt x="42633" y="80797"/>
                    </a:lnTo>
                    <a:lnTo>
                      <a:pt x="42633" y="42583"/>
                    </a:lnTo>
                    <a:lnTo>
                      <a:pt x="0" y="0"/>
                    </a:lnTo>
                    <a:lnTo>
                      <a:pt x="0" y="38201"/>
                    </a:lnTo>
                    <a:close/>
                  </a:path>
                </a:pathLst>
              </a:custGeom>
              <a:ln w="3924">
                <a:solidFill>
                  <a:srgbClr val="1D1C20"/>
                </a:solidFill>
              </a:ln>
            </p:spPr>
            <p:txBody>
              <a:bodyPr wrap="square" lIns="0" tIns="0" rIns="0" bIns="0" rtlCol="0"/>
              <a:lstStyle/>
              <a:p>
                <a:endParaRPr sz="1100"/>
              </a:p>
            </p:txBody>
          </p:sp>
          <p:sp>
            <p:nvSpPr>
              <p:cNvPr id="57" name="object 129">
                <a:extLst>
                  <a:ext uri="{FF2B5EF4-FFF2-40B4-BE49-F238E27FC236}">
                    <a16:creationId xmlns:a16="http://schemas.microsoft.com/office/drawing/2014/main" id="{5B4A326A-21AB-41E5-969E-C9A07B2A2E87}"/>
                  </a:ext>
                </a:extLst>
              </p:cNvPr>
              <p:cNvSpPr/>
              <p:nvPr/>
            </p:nvSpPr>
            <p:spPr>
              <a:xfrm>
                <a:off x="5920154" y="1228390"/>
                <a:ext cx="45085" cy="365760"/>
              </a:xfrm>
              <a:custGeom>
                <a:avLst/>
                <a:gdLst/>
                <a:ahLst/>
                <a:cxnLst/>
                <a:rect l="l" t="t" r="r" b="b"/>
                <a:pathLst>
                  <a:path w="45085" h="365759">
                    <a:moveTo>
                      <a:pt x="44716" y="0"/>
                    </a:moveTo>
                    <a:lnTo>
                      <a:pt x="0" y="7874"/>
                    </a:lnTo>
                    <a:lnTo>
                      <a:pt x="0" y="365163"/>
                    </a:lnTo>
                    <a:lnTo>
                      <a:pt x="44716" y="357301"/>
                    </a:lnTo>
                    <a:lnTo>
                      <a:pt x="44716" y="0"/>
                    </a:lnTo>
                    <a:close/>
                  </a:path>
                </a:pathLst>
              </a:custGeom>
              <a:solidFill>
                <a:srgbClr val="D0A46F"/>
              </a:solidFill>
            </p:spPr>
            <p:txBody>
              <a:bodyPr wrap="square" lIns="0" tIns="0" rIns="0" bIns="0" rtlCol="0"/>
              <a:lstStyle/>
              <a:p>
                <a:endParaRPr sz="1100"/>
              </a:p>
            </p:txBody>
          </p:sp>
          <p:sp>
            <p:nvSpPr>
              <p:cNvPr id="58" name="object 130">
                <a:extLst>
                  <a:ext uri="{FF2B5EF4-FFF2-40B4-BE49-F238E27FC236}">
                    <a16:creationId xmlns:a16="http://schemas.microsoft.com/office/drawing/2014/main" id="{EB17C0E6-3856-44E5-A2A9-A999F6A74937}"/>
                  </a:ext>
                </a:extLst>
              </p:cNvPr>
              <p:cNvSpPr/>
              <p:nvPr/>
            </p:nvSpPr>
            <p:spPr>
              <a:xfrm>
                <a:off x="5920154" y="1228390"/>
                <a:ext cx="45085" cy="365760"/>
              </a:xfrm>
              <a:custGeom>
                <a:avLst/>
                <a:gdLst/>
                <a:ahLst/>
                <a:cxnLst/>
                <a:rect l="l" t="t" r="r" b="b"/>
                <a:pathLst>
                  <a:path w="45085" h="365759">
                    <a:moveTo>
                      <a:pt x="0" y="365163"/>
                    </a:moveTo>
                    <a:lnTo>
                      <a:pt x="44716" y="357301"/>
                    </a:lnTo>
                    <a:lnTo>
                      <a:pt x="44716" y="0"/>
                    </a:lnTo>
                    <a:lnTo>
                      <a:pt x="0" y="7874"/>
                    </a:lnTo>
                    <a:lnTo>
                      <a:pt x="0" y="365163"/>
                    </a:lnTo>
                    <a:close/>
                  </a:path>
                </a:pathLst>
              </a:custGeom>
              <a:ln w="3924">
                <a:solidFill>
                  <a:srgbClr val="1D1C20"/>
                </a:solidFill>
              </a:ln>
            </p:spPr>
            <p:txBody>
              <a:bodyPr wrap="square" lIns="0" tIns="0" rIns="0" bIns="0" rtlCol="0"/>
              <a:lstStyle/>
              <a:p>
                <a:endParaRPr sz="1100"/>
              </a:p>
            </p:txBody>
          </p:sp>
          <p:sp>
            <p:nvSpPr>
              <p:cNvPr id="59" name="object 131">
                <a:extLst>
                  <a:ext uri="{FF2B5EF4-FFF2-40B4-BE49-F238E27FC236}">
                    <a16:creationId xmlns:a16="http://schemas.microsoft.com/office/drawing/2014/main" id="{BF66E852-DF9A-4866-97B4-BA9CD3C070E8}"/>
                  </a:ext>
                </a:extLst>
              </p:cNvPr>
              <p:cNvSpPr/>
              <p:nvPr/>
            </p:nvSpPr>
            <p:spPr>
              <a:xfrm>
                <a:off x="5877456" y="1185731"/>
                <a:ext cx="87630" cy="50800"/>
              </a:xfrm>
              <a:custGeom>
                <a:avLst/>
                <a:gdLst/>
                <a:ahLst/>
                <a:cxnLst/>
                <a:rect l="l" t="t" r="r" b="b"/>
                <a:pathLst>
                  <a:path w="87629" h="50800">
                    <a:moveTo>
                      <a:pt x="44716" y="0"/>
                    </a:moveTo>
                    <a:lnTo>
                      <a:pt x="0" y="7861"/>
                    </a:lnTo>
                    <a:lnTo>
                      <a:pt x="42697" y="50457"/>
                    </a:lnTo>
                    <a:lnTo>
                      <a:pt x="87414" y="42583"/>
                    </a:lnTo>
                    <a:lnTo>
                      <a:pt x="44716" y="0"/>
                    </a:lnTo>
                    <a:close/>
                  </a:path>
                </a:pathLst>
              </a:custGeom>
              <a:solidFill>
                <a:srgbClr val="D9B586"/>
              </a:solidFill>
            </p:spPr>
            <p:txBody>
              <a:bodyPr wrap="square" lIns="0" tIns="0" rIns="0" bIns="0" rtlCol="0"/>
              <a:lstStyle/>
              <a:p>
                <a:endParaRPr sz="1100"/>
              </a:p>
            </p:txBody>
          </p:sp>
          <p:sp>
            <p:nvSpPr>
              <p:cNvPr id="60" name="object 132">
                <a:extLst>
                  <a:ext uri="{FF2B5EF4-FFF2-40B4-BE49-F238E27FC236}">
                    <a16:creationId xmlns:a16="http://schemas.microsoft.com/office/drawing/2014/main" id="{7B76C0AE-51E6-443D-A37C-4BF3124DC4FE}"/>
                  </a:ext>
                </a:extLst>
              </p:cNvPr>
              <p:cNvSpPr/>
              <p:nvPr/>
            </p:nvSpPr>
            <p:spPr>
              <a:xfrm>
                <a:off x="5877456" y="1185731"/>
                <a:ext cx="87630" cy="50800"/>
              </a:xfrm>
              <a:custGeom>
                <a:avLst/>
                <a:gdLst/>
                <a:ahLst/>
                <a:cxnLst/>
                <a:rect l="l" t="t" r="r" b="b"/>
                <a:pathLst>
                  <a:path w="87629" h="50800">
                    <a:moveTo>
                      <a:pt x="42697" y="50457"/>
                    </a:moveTo>
                    <a:lnTo>
                      <a:pt x="87414" y="42583"/>
                    </a:lnTo>
                    <a:lnTo>
                      <a:pt x="44716" y="0"/>
                    </a:lnTo>
                    <a:lnTo>
                      <a:pt x="0" y="7861"/>
                    </a:lnTo>
                    <a:lnTo>
                      <a:pt x="42697" y="50457"/>
                    </a:lnTo>
                    <a:close/>
                  </a:path>
                </a:pathLst>
              </a:custGeom>
              <a:ln w="3924">
                <a:solidFill>
                  <a:srgbClr val="1D1C20"/>
                </a:solidFill>
              </a:ln>
            </p:spPr>
            <p:txBody>
              <a:bodyPr wrap="square" lIns="0" tIns="0" rIns="0" bIns="0" rtlCol="0"/>
              <a:lstStyle/>
              <a:p>
                <a:endParaRPr sz="1100"/>
              </a:p>
            </p:txBody>
          </p:sp>
          <p:sp>
            <p:nvSpPr>
              <p:cNvPr id="61" name="object 133">
                <a:extLst>
                  <a:ext uri="{FF2B5EF4-FFF2-40B4-BE49-F238E27FC236}">
                    <a16:creationId xmlns:a16="http://schemas.microsoft.com/office/drawing/2014/main" id="{BC65D6F3-998E-4E6C-9D28-8152F9A2B1CB}"/>
                  </a:ext>
                </a:extLst>
              </p:cNvPr>
              <p:cNvSpPr/>
              <p:nvPr/>
            </p:nvSpPr>
            <p:spPr>
              <a:xfrm>
                <a:off x="5877529" y="1193672"/>
                <a:ext cx="43180" cy="400050"/>
              </a:xfrm>
              <a:custGeom>
                <a:avLst/>
                <a:gdLst/>
                <a:ahLst/>
                <a:cxnLst/>
                <a:rect l="l" t="t" r="r" b="b"/>
                <a:pathLst>
                  <a:path w="43179" h="400050">
                    <a:moveTo>
                      <a:pt x="0" y="0"/>
                    </a:moveTo>
                    <a:lnTo>
                      <a:pt x="0" y="357301"/>
                    </a:lnTo>
                    <a:lnTo>
                      <a:pt x="42621" y="399884"/>
                    </a:lnTo>
                    <a:lnTo>
                      <a:pt x="42621" y="42583"/>
                    </a:lnTo>
                    <a:lnTo>
                      <a:pt x="0" y="0"/>
                    </a:lnTo>
                    <a:close/>
                  </a:path>
                </a:pathLst>
              </a:custGeom>
              <a:solidFill>
                <a:srgbClr val="AD8859"/>
              </a:solidFill>
            </p:spPr>
            <p:txBody>
              <a:bodyPr wrap="square" lIns="0" tIns="0" rIns="0" bIns="0" rtlCol="0"/>
              <a:lstStyle/>
              <a:p>
                <a:endParaRPr sz="1100"/>
              </a:p>
            </p:txBody>
          </p:sp>
          <p:sp>
            <p:nvSpPr>
              <p:cNvPr id="62" name="object 134">
                <a:extLst>
                  <a:ext uri="{FF2B5EF4-FFF2-40B4-BE49-F238E27FC236}">
                    <a16:creationId xmlns:a16="http://schemas.microsoft.com/office/drawing/2014/main" id="{526FD10A-4FE6-4C5E-AA3A-BD44DC9D9405}"/>
                  </a:ext>
                </a:extLst>
              </p:cNvPr>
              <p:cNvSpPr/>
              <p:nvPr/>
            </p:nvSpPr>
            <p:spPr>
              <a:xfrm>
                <a:off x="5877529" y="1193672"/>
                <a:ext cx="43180" cy="400050"/>
              </a:xfrm>
              <a:custGeom>
                <a:avLst/>
                <a:gdLst/>
                <a:ahLst/>
                <a:cxnLst/>
                <a:rect l="l" t="t" r="r" b="b"/>
                <a:pathLst>
                  <a:path w="43179" h="400050">
                    <a:moveTo>
                      <a:pt x="0" y="357301"/>
                    </a:moveTo>
                    <a:lnTo>
                      <a:pt x="42621" y="399884"/>
                    </a:lnTo>
                    <a:lnTo>
                      <a:pt x="42621" y="42583"/>
                    </a:lnTo>
                    <a:lnTo>
                      <a:pt x="0" y="0"/>
                    </a:lnTo>
                    <a:lnTo>
                      <a:pt x="0" y="357301"/>
                    </a:lnTo>
                    <a:close/>
                  </a:path>
                </a:pathLst>
              </a:custGeom>
              <a:ln w="3924">
                <a:solidFill>
                  <a:srgbClr val="1D1C20"/>
                </a:solidFill>
              </a:ln>
            </p:spPr>
            <p:txBody>
              <a:bodyPr wrap="square" lIns="0" tIns="0" rIns="0" bIns="0" rtlCol="0"/>
              <a:lstStyle/>
              <a:p>
                <a:endParaRPr sz="1100"/>
              </a:p>
            </p:txBody>
          </p:sp>
          <p:sp>
            <p:nvSpPr>
              <p:cNvPr id="63" name="object 135">
                <a:extLst>
                  <a:ext uri="{FF2B5EF4-FFF2-40B4-BE49-F238E27FC236}">
                    <a16:creationId xmlns:a16="http://schemas.microsoft.com/office/drawing/2014/main" id="{48ABBB9A-50E3-483A-80B0-775D9CCA8A56}"/>
                  </a:ext>
                </a:extLst>
              </p:cNvPr>
              <p:cNvSpPr/>
              <p:nvPr/>
            </p:nvSpPr>
            <p:spPr>
              <a:xfrm>
                <a:off x="5639757" y="1278007"/>
                <a:ext cx="45085" cy="1727200"/>
              </a:xfrm>
              <a:custGeom>
                <a:avLst/>
                <a:gdLst/>
                <a:ahLst/>
                <a:cxnLst/>
                <a:rect l="l" t="t" r="r" b="b"/>
                <a:pathLst>
                  <a:path w="45085" h="1727200">
                    <a:moveTo>
                      <a:pt x="44691" y="0"/>
                    </a:moveTo>
                    <a:lnTo>
                      <a:pt x="0" y="7874"/>
                    </a:lnTo>
                    <a:lnTo>
                      <a:pt x="0" y="1727111"/>
                    </a:lnTo>
                    <a:lnTo>
                      <a:pt x="44691" y="1719249"/>
                    </a:lnTo>
                    <a:lnTo>
                      <a:pt x="44691" y="0"/>
                    </a:lnTo>
                    <a:close/>
                  </a:path>
                </a:pathLst>
              </a:custGeom>
              <a:solidFill>
                <a:srgbClr val="D0A46F"/>
              </a:solidFill>
            </p:spPr>
            <p:txBody>
              <a:bodyPr wrap="square" lIns="0" tIns="0" rIns="0" bIns="0" rtlCol="0"/>
              <a:lstStyle/>
              <a:p>
                <a:endParaRPr sz="1100"/>
              </a:p>
            </p:txBody>
          </p:sp>
          <p:sp>
            <p:nvSpPr>
              <p:cNvPr id="64" name="object 136">
                <a:extLst>
                  <a:ext uri="{FF2B5EF4-FFF2-40B4-BE49-F238E27FC236}">
                    <a16:creationId xmlns:a16="http://schemas.microsoft.com/office/drawing/2014/main" id="{5CB5497D-7D8D-47BD-9964-8077259E666A}"/>
                  </a:ext>
                </a:extLst>
              </p:cNvPr>
              <p:cNvSpPr/>
              <p:nvPr/>
            </p:nvSpPr>
            <p:spPr>
              <a:xfrm>
                <a:off x="5639757" y="1278007"/>
                <a:ext cx="45085" cy="1727200"/>
              </a:xfrm>
              <a:custGeom>
                <a:avLst/>
                <a:gdLst/>
                <a:ahLst/>
                <a:cxnLst/>
                <a:rect l="l" t="t" r="r" b="b"/>
                <a:pathLst>
                  <a:path w="45085" h="1727200">
                    <a:moveTo>
                      <a:pt x="0" y="1727111"/>
                    </a:moveTo>
                    <a:lnTo>
                      <a:pt x="44691" y="1719249"/>
                    </a:lnTo>
                    <a:lnTo>
                      <a:pt x="44691" y="0"/>
                    </a:lnTo>
                    <a:lnTo>
                      <a:pt x="0" y="7874"/>
                    </a:lnTo>
                    <a:lnTo>
                      <a:pt x="0" y="1727111"/>
                    </a:lnTo>
                    <a:close/>
                  </a:path>
                </a:pathLst>
              </a:custGeom>
              <a:ln w="3924">
                <a:solidFill>
                  <a:srgbClr val="1D1C20"/>
                </a:solidFill>
              </a:ln>
            </p:spPr>
            <p:txBody>
              <a:bodyPr wrap="square" lIns="0" tIns="0" rIns="0" bIns="0" rtlCol="0"/>
              <a:lstStyle/>
              <a:p>
                <a:endParaRPr sz="1100"/>
              </a:p>
            </p:txBody>
          </p:sp>
          <p:sp>
            <p:nvSpPr>
              <p:cNvPr id="65" name="object 137">
                <a:extLst>
                  <a:ext uri="{FF2B5EF4-FFF2-40B4-BE49-F238E27FC236}">
                    <a16:creationId xmlns:a16="http://schemas.microsoft.com/office/drawing/2014/main" id="{1FAF515A-51B8-4563-890F-9CEE075EA03F}"/>
                  </a:ext>
                </a:extLst>
              </p:cNvPr>
              <p:cNvSpPr/>
              <p:nvPr/>
            </p:nvSpPr>
            <p:spPr>
              <a:xfrm>
                <a:off x="5597034" y="1235365"/>
                <a:ext cx="87630" cy="50800"/>
              </a:xfrm>
              <a:custGeom>
                <a:avLst/>
                <a:gdLst/>
                <a:ahLst/>
                <a:cxnLst/>
                <a:rect l="l" t="t" r="r" b="b"/>
                <a:pathLst>
                  <a:path w="87629" h="50800">
                    <a:moveTo>
                      <a:pt x="44716" y="0"/>
                    </a:moveTo>
                    <a:lnTo>
                      <a:pt x="0" y="7861"/>
                    </a:lnTo>
                    <a:lnTo>
                      <a:pt x="42722" y="50444"/>
                    </a:lnTo>
                    <a:lnTo>
                      <a:pt x="87414" y="42583"/>
                    </a:lnTo>
                    <a:lnTo>
                      <a:pt x="44716" y="0"/>
                    </a:lnTo>
                    <a:close/>
                  </a:path>
                </a:pathLst>
              </a:custGeom>
              <a:solidFill>
                <a:srgbClr val="D9B586"/>
              </a:solidFill>
            </p:spPr>
            <p:txBody>
              <a:bodyPr wrap="square" lIns="0" tIns="0" rIns="0" bIns="0" rtlCol="0"/>
              <a:lstStyle/>
              <a:p>
                <a:endParaRPr sz="1100"/>
              </a:p>
            </p:txBody>
          </p:sp>
          <p:sp>
            <p:nvSpPr>
              <p:cNvPr id="66" name="object 138">
                <a:extLst>
                  <a:ext uri="{FF2B5EF4-FFF2-40B4-BE49-F238E27FC236}">
                    <a16:creationId xmlns:a16="http://schemas.microsoft.com/office/drawing/2014/main" id="{49E3B7C4-73BB-44A6-9988-FAE7674239C4}"/>
                  </a:ext>
                </a:extLst>
              </p:cNvPr>
              <p:cNvSpPr/>
              <p:nvPr/>
            </p:nvSpPr>
            <p:spPr>
              <a:xfrm>
                <a:off x="5597034" y="1235365"/>
                <a:ext cx="87630" cy="50800"/>
              </a:xfrm>
              <a:custGeom>
                <a:avLst/>
                <a:gdLst/>
                <a:ahLst/>
                <a:cxnLst/>
                <a:rect l="l" t="t" r="r" b="b"/>
                <a:pathLst>
                  <a:path w="87629" h="50800">
                    <a:moveTo>
                      <a:pt x="42722" y="50444"/>
                    </a:moveTo>
                    <a:lnTo>
                      <a:pt x="87414" y="42583"/>
                    </a:lnTo>
                    <a:lnTo>
                      <a:pt x="44716" y="0"/>
                    </a:lnTo>
                    <a:lnTo>
                      <a:pt x="0" y="7861"/>
                    </a:lnTo>
                    <a:lnTo>
                      <a:pt x="42722" y="50444"/>
                    </a:lnTo>
                    <a:close/>
                  </a:path>
                </a:pathLst>
              </a:custGeom>
              <a:ln w="3924">
                <a:solidFill>
                  <a:srgbClr val="1D1C20"/>
                </a:solidFill>
              </a:ln>
            </p:spPr>
            <p:txBody>
              <a:bodyPr wrap="square" lIns="0" tIns="0" rIns="0" bIns="0" rtlCol="0"/>
              <a:lstStyle/>
              <a:p>
                <a:endParaRPr sz="1100"/>
              </a:p>
            </p:txBody>
          </p:sp>
          <p:sp>
            <p:nvSpPr>
              <p:cNvPr id="67" name="object 139">
                <a:extLst>
                  <a:ext uri="{FF2B5EF4-FFF2-40B4-BE49-F238E27FC236}">
                    <a16:creationId xmlns:a16="http://schemas.microsoft.com/office/drawing/2014/main" id="{EC2FE401-AC12-47F0-97EE-2119D129727E}"/>
                  </a:ext>
                </a:extLst>
              </p:cNvPr>
              <p:cNvSpPr/>
              <p:nvPr/>
            </p:nvSpPr>
            <p:spPr>
              <a:xfrm>
                <a:off x="5597122" y="1243289"/>
                <a:ext cx="43180" cy="1762125"/>
              </a:xfrm>
              <a:custGeom>
                <a:avLst/>
                <a:gdLst/>
                <a:ahLst/>
                <a:cxnLst/>
                <a:rect l="l" t="t" r="r" b="b"/>
                <a:pathLst>
                  <a:path w="43179" h="1762125">
                    <a:moveTo>
                      <a:pt x="0" y="0"/>
                    </a:moveTo>
                    <a:lnTo>
                      <a:pt x="0" y="1719249"/>
                    </a:lnTo>
                    <a:lnTo>
                      <a:pt x="42633" y="1761832"/>
                    </a:lnTo>
                    <a:lnTo>
                      <a:pt x="42633" y="42595"/>
                    </a:lnTo>
                    <a:lnTo>
                      <a:pt x="0" y="0"/>
                    </a:lnTo>
                    <a:close/>
                  </a:path>
                </a:pathLst>
              </a:custGeom>
              <a:solidFill>
                <a:srgbClr val="AD8859"/>
              </a:solidFill>
            </p:spPr>
            <p:txBody>
              <a:bodyPr wrap="square" lIns="0" tIns="0" rIns="0" bIns="0" rtlCol="0"/>
              <a:lstStyle/>
              <a:p>
                <a:endParaRPr sz="1100"/>
              </a:p>
            </p:txBody>
          </p:sp>
          <p:sp>
            <p:nvSpPr>
              <p:cNvPr id="68" name="object 140">
                <a:extLst>
                  <a:ext uri="{FF2B5EF4-FFF2-40B4-BE49-F238E27FC236}">
                    <a16:creationId xmlns:a16="http://schemas.microsoft.com/office/drawing/2014/main" id="{E535159F-65EE-49E0-B461-CF92D1812F45}"/>
                  </a:ext>
                </a:extLst>
              </p:cNvPr>
              <p:cNvSpPr/>
              <p:nvPr/>
            </p:nvSpPr>
            <p:spPr>
              <a:xfrm>
                <a:off x="5597122" y="1243289"/>
                <a:ext cx="43180" cy="1762125"/>
              </a:xfrm>
              <a:custGeom>
                <a:avLst/>
                <a:gdLst/>
                <a:ahLst/>
                <a:cxnLst/>
                <a:rect l="l" t="t" r="r" b="b"/>
                <a:pathLst>
                  <a:path w="43179" h="1762125">
                    <a:moveTo>
                      <a:pt x="0" y="1719249"/>
                    </a:moveTo>
                    <a:lnTo>
                      <a:pt x="42633" y="1761832"/>
                    </a:lnTo>
                    <a:lnTo>
                      <a:pt x="42633" y="42595"/>
                    </a:lnTo>
                    <a:lnTo>
                      <a:pt x="0" y="0"/>
                    </a:lnTo>
                    <a:lnTo>
                      <a:pt x="0" y="1719249"/>
                    </a:lnTo>
                    <a:close/>
                  </a:path>
                </a:pathLst>
              </a:custGeom>
              <a:ln w="3924">
                <a:solidFill>
                  <a:srgbClr val="1D1C20"/>
                </a:solidFill>
              </a:ln>
            </p:spPr>
            <p:txBody>
              <a:bodyPr wrap="square" lIns="0" tIns="0" rIns="0" bIns="0" rtlCol="0"/>
              <a:lstStyle/>
              <a:p>
                <a:endParaRPr sz="1100"/>
              </a:p>
            </p:txBody>
          </p:sp>
          <p:sp>
            <p:nvSpPr>
              <p:cNvPr id="69" name="object 141">
                <a:extLst>
                  <a:ext uri="{FF2B5EF4-FFF2-40B4-BE49-F238E27FC236}">
                    <a16:creationId xmlns:a16="http://schemas.microsoft.com/office/drawing/2014/main" id="{AA57BC5A-DED2-4846-98A6-A96451B3AF39}"/>
                  </a:ext>
                </a:extLst>
              </p:cNvPr>
              <p:cNvSpPr/>
              <p:nvPr/>
            </p:nvSpPr>
            <p:spPr>
              <a:xfrm>
                <a:off x="5337830" y="1765833"/>
                <a:ext cx="302260" cy="92075"/>
              </a:xfrm>
              <a:custGeom>
                <a:avLst/>
                <a:gdLst/>
                <a:ahLst/>
                <a:cxnLst/>
                <a:rect l="l" t="t" r="r" b="b"/>
                <a:pathLst>
                  <a:path w="302260" h="92075">
                    <a:moveTo>
                      <a:pt x="301967" y="0"/>
                    </a:moveTo>
                    <a:lnTo>
                      <a:pt x="0" y="53619"/>
                    </a:lnTo>
                    <a:lnTo>
                      <a:pt x="0" y="91821"/>
                    </a:lnTo>
                    <a:lnTo>
                      <a:pt x="301967" y="38214"/>
                    </a:lnTo>
                    <a:lnTo>
                      <a:pt x="301967" y="0"/>
                    </a:lnTo>
                    <a:close/>
                  </a:path>
                </a:pathLst>
              </a:custGeom>
              <a:solidFill>
                <a:srgbClr val="D0A46F"/>
              </a:solidFill>
            </p:spPr>
            <p:txBody>
              <a:bodyPr wrap="square" lIns="0" tIns="0" rIns="0" bIns="0" rtlCol="0"/>
              <a:lstStyle/>
              <a:p>
                <a:endParaRPr sz="1100"/>
              </a:p>
            </p:txBody>
          </p:sp>
          <p:sp>
            <p:nvSpPr>
              <p:cNvPr id="70" name="object 142">
                <a:extLst>
                  <a:ext uri="{FF2B5EF4-FFF2-40B4-BE49-F238E27FC236}">
                    <a16:creationId xmlns:a16="http://schemas.microsoft.com/office/drawing/2014/main" id="{033D30A7-918B-41E7-8FEA-4ADC38D4B6FC}"/>
                  </a:ext>
                </a:extLst>
              </p:cNvPr>
              <p:cNvSpPr/>
              <p:nvPr/>
            </p:nvSpPr>
            <p:spPr>
              <a:xfrm>
                <a:off x="5337830" y="1765833"/>
                <a:ext cx="302260" cy="92075"/>
              </a:xfrm>
              <a:custGeom>
                <a:avLst/>
                <a:gdLst/>
                <a:ahLst/>
                <a:cxnLst/>
                <a:rect l="l" t="t" r="r" b="b"/>
                <a:pathLst>
                  <a:path w="302260" h="92075">
                    <a:moveTo>
                      <a:pt x="0" y="91821"/>
                    </a:moveTo>
                    <a:lnTo>
                      <a:pt x="301967" y="38214"/>
                    </a:lnTo>
                    <a:lnTo>
                      <a:pt x="301967" y="0"/>
                    </a:lnTo>
                    <a:lnTo>
                      <a:pt x="0" y="53619"/>
                    </a:lnTo>
                    <a:lnTo>
                      <a:pt x="0" y="91821"/>
                    </a:lnTo>
                    <a:close/>
                  </a:path>
                </a:pathLst>
              </a:custGeom>
              <a:ln w="3924">
                <a:solidFill>
                  <a:srgbClr val="1D1C20"/>
                </a:solidFill>
              </a:ln>
            </p:spPr>
            <p:txBody>
              <a:bodyPr wrap="square" lIns="0" tIns="0" rIns="0" bIns="0" rtlCol="0"/>
              <a:lstStyle/>
              <a:p>
                <a:endParaRPr sz="1100"/>
              </a:p>
            </p:txBody>
          </p:sp>
          <p:sp>
            <p:nvSpPr>
              <p:cNvPr id="71" name="object 143">
                <a:extLst>
                  <a:ext uri="{FF2B5EF4-FFF2-40B4-BE49-F238E27FC236}">
                    <a16:creationId xmlns:a16="http://schemas.microsoft.com/office/drawing/2014/main" id="{A834EEB5-59A6-4E00-9E39-86D6641684AB}"/>
                  </a:ext>
                </a:extLst>
              </p:cNvPr>
              <p:cNvSpPr/>
              <p:nvPr/>
            </p:nvSpPr>
            <p:spPr>
              <a:xfrm>
                <a:off x="5295120" y="1723163"/>
                <a:ext cx="344805" cy="96520"/>
              </a:xfrm>
              <a:custGeom>
                <a:avLst/>
                <a:gdLst/>
                <a:ahLst/>
                <a:cxnLst/>
                <a:rect l="l" t="t" r="r" b="b"/>
                <a:pathLst>
                  <a:path w="344804" h="96519">
                    <a:moveTo>
                      <a:pt x="301955" y="0"/>
                    </a:moveTo>
                    <a:lnTo>
                      <a:pt x="0" y="53619"/>
                    </a:lnTo>
                    <a:lnTo>
                      <a:pt x="42710" y="96215"/>
                    </a:lnTo>
                    <a:lnTo>
                      <a:pt x="344678" y="42595"/>
                    </a:lnTo>
                    <a:lnTo>
                      <a:pt x="301955" y="0"/>
                    </a:lnTo>
                    <a:close/>
                  </a:path>
                </a:pathLst>
              </a:custGeom>
              <a:solidFill>
                <a:srgbClr val="D9B586"/>
              </a:solidFill>
            </p:spPr>
            <p:txBody>
              <a:bodyPr wrap="square" lIns="0" tIns="0" rIns="0" bIns="0" rtlCol="0"/>
              <a:lstStyle/>
              <a:p>
                <a:endParaRPr sz="1100"/>
              </a:p>
            </p:txBody>
          </p:sp>
          <p:sp>
            <p:nvSpPr>
              <p:cNvPr id="72" name="object 144">
                <a:extLst>
                  <a:ext uri="{FF2B5EF4-FFF2-40B4-BE49-F238E27FC236}">
                    <a16:creationId xmlns:a16="http://schemas.microsoft.com/office/drawing/2014/main" id="{E328F596-CD8D-4801-AAEB-FD0208F3366A}"/>
                  </a:ext>
                </a:extLst>
              </p:cNvPr>
              <p:cNvSpPr/>
              <p:nvPr/>
            </p:nvSpPr>
            <p:spPr>
              <a:xfrm>
                <a:off x="5295120" y="1723163"/>
                <a:ext cx="344805" cy="96520"/>
              </a:xfrm>
              <a:custGeom>
                <a:avLst/>
                <a:gdLst/>
                <a:ahLst/>
                <a:cxnLst/>
                <a:rect l="l" t="t" r="r" b="b"/>
                <a:pathLst>
                  <a:path w="344804" h="96519">
                    <a:moveTo>
                      <a:pt x="42710" y="96215"/>
                    </a:moveTo>
                    <a:lnTo>
                      <a:pt x="344678" y="42595"/>
                    </a:lnTo>
                    <a:lnTo>
                      <a:pt x="301955" y="0"/>
                    </a:lnTo>
                    <a:lnTo>
                      <a:pt x="0" y="53619"/>
                    </a:lnTo>
                    <a:lnTo>
                      <a:pt x="42710" y="96215"/>
                    </a:lnTo>
                    <a:close/>
                  </a:path>
                </a:pathLst>
              </a:custGeom>
              <a:ln w="3924">
                <a:solidFill>
                  <a:srgbClr val="1D1C20"/>
                </a:solidFill>
              </a:ln>
            </p:spPr>
            <p:txBody>
              <a:bodyPr wrap="square" lIns="0" tIns="0" rIns="0" bIns="0" rtlCol="0"/>
              <a:lstStyle/>
              <a:p>
                <a:endParaRPr sz="1100"/>
              </a:p>
            </p:txBody>
          </p:sp>
          <p:sp>
            <p:nvSpPr>
              <p:cNvPr id="73" name="object 145">
                <a:extLst>
                  <a:ext uri="{FF2B5EF4-FFF2-40B4-BE49-F238E27FC236}">
                    <a16:creationId xmlns:a16="http://schemas.microsoft.com/office/drawing/2014/main" id="{C8974EB3-A991-4DFF-A2F0-7ADBC78A3BBD}"/>
                  </a:ext>
                </a:extLst>
              </p:cNvPr>
              <p:cNvSpPr/>
              <p:nvPr/>
            </p:nvSpPr>
            <p:spPr>
              <a:xfrm>
                <a:off x="5295206" y="1776861"/>
                <a:ext cx="43180" cy="81280"/>
              </a:xfrm>
              <a:custGeom>
                <a:avLst/>
                <a:gdLst/>
                <a:ahLst/>
                <a:cxnLst/>
                <a:rect l="l" t="t" r="r" b="b"/>
                <a:pathLst>
                  <a:path w="43179" h="81280">
                    <a:moveTo>
                      <a:pt x="0" y="0"/>
                    </a:moveTo>
                    <a:lnTo>
                      <a:pt x="0" y="38201"/>
                    </a:lnTo>
                    <a:lnTo>
                      <a:pt x="42621" y="80797"/>
                    </a:lnTo>
                    <a:lnTo>
                      <a:pt x="42621" y="42583"/>
                    </a:lnTo>
                    <a:lnTo>
                      <a:pt x="0" y="0"/>
                    </a:lnTo>
                    <a:close/>
                  </a:path>
                </a:pathLst>
              </a:custGeom>
              <a:solidFill>
                <a:srgbClr val="AD8859"/>
              </a:solidFill>
            </p:spPr>
            <p:txBody>
              <a:bodyPr wrap="square" lIns="0" tIns="0" rIns="0" bIns="0" rtlCol="0"/>
              <a:lstStyle/>
              <a:p>
                <a:endParaRPr sz="1100"/>
              </a:p>
            </p:txBody>
          </p:sp>
          <p:sp>
            <p:nvSpPr>
              <p:cNvPr id="74" name="object 146">
                <a:extLst>
                  <a:ext uri="{FF2B5EF4-FFF2-40B4-BE49-F238E27FC236}">
                    <a16:creationId xmlns:a16="http://schemas.microsoft.com/office/drawing/2014/main" id="{BC1D0C48-2C4E-4646-853D-A42D87DA9FA9}"/>
                  </a:ext>
                </a:extLst>
              </p:cNvPr>
              <p:cNvSpPr/>
              <p:nvPr/>
            </p:nvSpPr>
            <p:spPr>
              <a:xfrm>
                <a:off x="5295206" y="1776861"/>
                <a:ext cx="43180" cy="81280"/>
              </a:xfrm>
              <a:custGeom>
                <a:avLst/>
                <a:gdLst/>
                <a:ahLst/>
                <a:cxnLst/>
                <a:rect l="l" t="t" r="r" b="b"/>
                <a:pathLst>
                  <a:path w="43179" h="81280">
                    <a:moveTo>
                      <a:pt x="0" y="38201"/>
                    </a:moveTo>
                    <a:lnTo>
                      <a:pt x="42621" y="80797"/>
                    </a:lnTo>
                    <a:lnTo>
                      <a:pt x="42621" y="42583"/>
                    </a:lnTo>
                    <a:lnTo>
                      <a:pt x="0" y="0"/>
                    </a:lnTo>
                    <a:lnTo>
                      <a:pt x="0" y="38201"/>
                    </a:lnTo>
                    <a:close/>
                  </a:path>
                </a:pathLst>
              </a:custGeom>
              <a:ln w="3924">
                <a:solidFill>
                  <a:srgbClr val="1D1C20"/>
                </a:solidFill>
              </a:ln>
            </p:spPr>
            <p:txBody>
              <a:bodyPr wrap="square" lIns="0" tIns="0" rIns="0" bIns="0" rtlCol="0"/>
              <a:lstStyle/>
              <a:p>
                <a:endParaRPr sz="1100"/>
              </a:p>
            </p:txBody>
          </p:sp>
          <p:sp>
            <p:nvSpPr>
              <p:cNvPr id="75" name="object 147">
                <a:extLst>
                  <a:ext uri="{FF2B5EF4-FFF2-40B4-BE49-F238E27FC236}">
                    <a16:creationId xmlns:a16="http://schemas.microsoft.com/office/drawing/2014/main" id="{148753BC-DDE9-4A73-9ABE-BFE137B77A32}"/>
                  </a:ext>
                </a:extLst>
              </p:cNvPr>
              <p:cNvSpPr/>
              <p:nvPr/>
            </p:nvSpPr>
            <p:spPr>
              <a:xfrm>
                <a:off x="5337830" y="2363881"/>
                <a:ext cx="302260" cy="92075"/>
              </a:xfrm>
              <a:custGeom>
                <a:avLst/>
                <a:gdLst/>
                <a:ahLst/>
                <a:cxnLst/>
                <a:rect l="l" t="t" r="r" b="b"/>
                <a:pathLst>
                  <a:path w="302260" h="92075">
                    <a:moveTo>
                      <a:pt x="301967" y="0"/>
                    </a:moveTo>
                    <a:lnTo>
                      <a:pt x="0" y="53619"/>
                    </a:lnTo>
                    <a:lnTo>
                      <a:pt x="0" y="91833"/>
                    </a:lnTo>
                    <a:lnTo>
                      <a:pt x="301967" y="38201"/>
                    </a:lnTo>
                    <a:lnTo>
                      <a:pt x="301967" y="0"/>
                    </a:lnTo>
                    <a:close/>
                  </a:path>
                </a:pathLst>
              </a:custGeom>
              <a:solidFill>
                <a:srgbClr val="D0A46F"/>
              </a:solidFill>
            </p:spPr>
            <p:txBody>
              <a:bodyPr wrap="square" lIns="0" tIns="0" rIns="0" bIns="0" rtlCol="0"/>
              <a:lstStyle/>
              <a:p>
                <a:endParaRPr sz="1100"/>
              </a:p>
            </p:txBody>
          </p:sp>
          <p:sp>
            <p:nvSpPr>
              <p:cNvPr id="76" name="object 148">
                <a:extLst>
                  <a:ext uri="{FF2B5EF4-FFF2-40B4-BE49-F238E27FC236}">
                    <a16:creationId xmlns:a16="http://schemas.microsoft.com/office/drawing/2014/main" id="{9F220172-2BBB-473A-8ECB-A449E1247E94}"/>
                  </a:ext>
                </a:extLst>
              </p:cNvPr>
              <p:cNvSpPr/>
              <p:nvPr/>
            </p:nvSpPr>
            <p:spPr>
              <a:xfrm>
                <a:off x="5337830" y="2363881"/>
                <a:ext cx="302260" cy="92075"/>
              </a:xfrm>
              <a:custGeom>
                <a:avLst/>
                <a:gdLst/>
                <a:ahLst/>
                <a:cxnLst/>
                <a:rect l="l" t="t" r="r" b="b"/>
                <a:pathLst>
                  <a:path w="302260" h="92075">
                    <a:moveTo>
                      <a:pt x="0" y="91833"/>
                    </a:moveTo>
                    <a:lnTo>
                      <a:pt x="301967" y="38201"/>
                    </a:lnTo>
                    <a:lnTo>
                      <a:pt x="301967" y="0"/>
                    </a:lnTo>
                    <a:lnTo>
                      <a:pt x="0" y="53619"/>
                    </a:lnTo>
                    <a:lnTo>
                      <a:pt x="0" y="91833"/>
                    </a:lnTo>
                    <a:close/>
                  </a:path>
                </a:pathLst>
              </a:custGeom>
              <a:ln w="3924">
                <a:solidFill>
                  <a:srgbClr val="1D1C20"/>
                </a:solidFill>
              </a:ln>
            </p:spPr>
            <p:txBody>
              <a:bodyPr wrap="square" lIns="0" tIns="0" rIns="0" bIns="0" rtlCol="0"/>
              <a:lstStyle/>
              <a:p>
                <a:endParaRPr sz="1100"/>
              </a:p>
            </p:txBody>
          </p:sp>
          <p:sp>
            <p:nvSpPr>
              <p:cNvPr id="77" name="object 149">
                <a:extLst>
                  <a:ext uri="{FF2B5EF4-FFF2-40B4-BE49-F238E27FC236}">
                    <a16:creationId xmlns:a16="http://schemas.microsoft.com/office/drawing/2014/main" id="{6912BD52-8213-4084-8986-3DAC4AEB241E}"/>
                  </a:ext>
                </a:extLst>
              </p:cNvPr>
              <p:cNvSpPr/>
              <p:nvPr/>
            </p:nvSpPr>
            <p:spPr>
              <a:xfrm>
                <a:off x="5295120" y="2321214"/>
                <a:ext cx="344805" cy="96520"/>
              </a:xfrm>
              <a:custGeom>
                <a:avLst/>
                <a:gdLst/>
                <a:ahLst/>
                <a:cxnLst/>
                <a:rect l="l" t="t" r="r" b="b"/>
                <a:pathLst>
                  <a:path w="344804" h="96519">
                    <a:moveTo>
                      <a:pt x="301955" y="0"/>
                    </a:moveTo>
                    <a:lnTo>
                      <a:pt x="0" y="53619"/>
                    </a:lnTo>
                    <a:lnTo>
                      <a:pt x="42710" y="96215"/>
                    </a:lnTo>
                    <a:lnTo>
                      <a:pt x="344678" y="42595"/>
                    </a:lnTo>
                    <a:lnTo>
                      <a:pt x="301955" y="0"/>
                    </a:lnTo>
                    <a:close/>
                  </a:path>
                </a:pathLst>
              </a:custGeom>
              <a:solidFill>
                <a:srgbClr val="D9B586"/>
              </a:solidFill>
            </p:spPr>
            <p:txBody>
              <a:bodyPr wrap="square" lIns="0" tIns="0" rIns="0" bIns="0" rtlCol="0"/>
              <a:lstStyle/>
              <a:p>
                <a:endParaRPr sz="1100"/>
              </a:p>
            </p:txBody>
          </p:sp>
          <p:sp>
            <p:nvSpPr>
              <p:cNvPr id="78" name="object 150">
                <a:extLst>
                  <a:ext uri="{FF2B5EF4-FFF2-40B4-BE49-F238E27FC236}">
                    <a16:creationId xmlns:a16="http://schemas.microsoft.com/office/drawing/2014/main" id="{5DD26426-D2CF-4A20-BC10-EE4AC7CCAC97}"/>
                  </a:ext>
                </a:extLst>
              </p:cNvPr>
              <p:cNvSpPr/>
              <p:nvPr/>
            </p:nvSpPr>
            <p:spPr>
              <a:xfrm>
                <a:off x="5295120" y="2321214"/>
                <a:ext cx="344805" cy="96520"/>
              </a:xfrm>
              <a:custGeom>
                <a:avLst/>
                <a:gdLst/>
                <a:ahLst/>
                <a:cxnLst/>
                <a:rect l="l" t="t" r="r" b="b"/>
                <a:pathLst>
                  <a:path w="344804" h="96519">
                    <a:moveTo>
                      <a:pt x="42710" y="96215"/>
                    </a:moveTo>
                    <a:lnTo>
                      <a:pt x="344678" y="42595"/>
                    </a:lnTo>
                    <a:lnTo>
                      <a:pt x="301955" y="0"/>
                    </a:lnTo>
                    <a:lnTo>
                      <a:pt x="0" y="53619"/>
                    </a:lnTo>
                    <a:lnTo>
                      <a:pt x="42710" y="96215"/>
                    </a:lnTo>
                    <a:close/>
                  </a:path>
                </a:pathLst>
              </a:custGeom>
              <a:ln w="3924">
                <a:solidFill>
                  <a:srgbClr val="1D1C20"/>
                </a:solidFill>
              </a:ln>
            </p:spPr>
            <p:txBody>
              <a:bodyPr wrap="square" lIns="0" tIns="0" rIns="0" bIns="0" rtlCol="0"/>
              <a:lstStyle/>
              <a:p>
                <a:endParaRPr sz="1100"/>
              </a:p>
            </p:txBody>
          </p:sp>
          <p:sp>
            <p:nvSpPr>
              <p:cNvPr id="79" name="object 151">
                <a:extLst>
                  <a:ext uri="{FF2B5EF4-FFF2-40B4-BE49-F238E27FC236}">
                    <a16:creationId xmlns:a16="http://schemas.microsoft.com/office/drawing/2014/main" id="{1F473069-92D7-4DEC-BD71-9A3147A98411}"/>
                  </a:ext>
                </a:extLst>
              </p:cNvPr>
              <p:cNvSpPr/>
              <p:nvPr/>
            </p:nvSpPr>
            <p:spPr>
              <a:xfrm>
                <a:off x="5295206" y="2374922"/>
                <a:ext cx="43180" cy="81280"/>
              </a:xfrm>
              <a:custGeom>
                <a:avLst/>
                <a:gdLst/>
                <a:ahLst/>
                <a:cxnLst/>
                <a:rect l="l" t="t" r="r" b="b"/>
                <a:pathLst>
                  <a:path w="43179" h="81280">
                    <a:moveTo>
                      <a:pt x="0" y="0"/>
                    </a:moveTo>
                    <a:lnTo>
                      <a:pt x="0" y="38201"/>
                    </a:lnTo>
                    <a:lnTo>
                      <a:pt x="42621" y="80797"/>
                    </a:lnTo>
                    <a:lnTo>
                      <a:pt x="42621" y="42570"/>
                    </a:lnTo>
                    <a:lnTo>
                      <a:pt x="0" y="0"/>
                    </a:lnTo>
                    <a:close/>
                  </a:path>
                </a:pathLst>
              </a:custGeom>
              <a:solidFill>
                <a:srgbClr val="AD8859"/>
              </a:solidFill>
            </p:spPr>
            <p:txBody>
              <a:bodyPr wrap="square" lIns="0" tIns="0" rIns="0" bIns="0" rtlCol="0"/>
              <a:lstStyle/>
              <a:p>
                <a:endParaRPr sz="1100"/>
              </a:p>
            </p:txBody>
          </p:sp>
          <p:sp>
            <p:nvSpPr>
              <p:cNvPr id="80" name="object 152">
                <a:extLst>
                  <a:ext uri="{FF2B5EF4-FFF2-40B4-BE49-F238E27FC236}">
                    <a16:creationId xmlns:a16="http://schemas.microsoft.com/office/drawing/2014/main" id="{7F8AC9CC-19A5-47BD-B029-B5F53E8436B6}"/>
                  </a:ext>
                </a:extLst>
              </p:cNvPr>
              <p:cNvSpPr/>
              <p:nvPr/>
            </p:nvSpPr>
            <p:spPr>
              <a:xfrm>
                <a:off x="5295206" y="2374922"/>
                <a:ext cx="43180" cy="81280"/>
              </a:xfrm>
              <a:custGeom>
                <a:avLst/>
                <a:gdLst/>
                <a:ahLst/>
                <a:cxnLst/>
                <a:rect l="l" t="t" r="r" b="b"/>
                <a:pathLst>
                  <a:path w="43179" h="81280">
                    <a:moveTo>
                      <a:pt x="0" y="38201"/>
                    </a:moveTo>
                    <a:lnTo>
                      <a:pt x="42621" y="80797"/>
                    </a:lnTo>
                    <a:lnTo>
                      <a:pt x="42621" y="42570"/>
                    </a:lnTo>
                    <a:lnTo>
                      <a:pt x="0" y="0"/>
                    </a:lnTo>
                    <a:lnTo>
                      <a:pt x="0" y="38201"/>
                    </a:lnTo>
                    <a:close/>
                  </a:path>
                </a:pathLst>
              </a:custGeom>
              <a:ln w="3924">
                <a:solidFill>
                  <a:srgbClr val="1D1C20"/>
                </a:solidFill>
              </a:ln>
            </p:spPr>
            <p:txBody>
              <a:bodyPr wrap="square" lIns="0" tIns="0" rIns="0" bIns="0" rtlCol="0"/>
              <a:lstStyle/>
              <a:p>
                <a:endParaRPr sz="1100"/>
              </a:p>
            </p:txBody>
          </p:sp>
          <p:sp>
            <p:nvSpPr>
              <p:cNvPr id="81" name="object 153">
                <a:extLst>
                  <a:ext uri="{FF2B5EF4-FFF2-40B4-BE49-F238E27FC236}">
                    <a16:creationId xmlns:a16="http://schemas.microsoft.com/office/drawing/2014/main" id="{F8B0FFD1-D46C-4F3B-B59E-2762894CF2A5}"/>
                  </a:ext>
                </a:extLst>
              </p:cNvPr>
              <p:cNvSpPr/>
              <p:nvPr/>
            </p:nvSpPr>
            <p:spPr>
              <a:xfrm>
                <a:off x="4255062" y="2966928"/>
                <a:ext cx="1384935" cy="273685"/>
              </a:xfrm>
              <a:custGeom>
                <a:avLst/>
                <a:gdLst/>
                <a:ahLst/>
                <a:cxnLst/>
                <a:rect l="l" t="t" r="r" b="b"/>
                <a:pathLst>
                  <a:path w="1384935" h="273685">
                    <a:moveTo>
                      <a:pt x="1384693" y="0"/>
                    </a:moveTo>
                    <a:lnTo>
                      <a:pt x="0" y="235483"/>
                    </a:lnTo>
                    <a:lnTo>
                      <a:pt x="0" y="273684"/>
                    </a:lnTo>
                    <a:lnTo>
                      <a:pt x="1384693" y="38188"/>
                    </a:lnTo>
                    <a:lnTo>
                      <a:pt x="1384693" y="0"/>
                    </a:lnTo>
                    <a:close/>
                  </a:path>
                </a:pathLst>
              </a:custGeom>
              <a:solidFill>
                <a:srgbClr val="D0A46F"/>
              </a:solidFill>
            </p:spPr>
            <p:txBody>
              <a:bodyPr wrap="square" lIns="0" tIns="0" rIns="0" bIns="0" rtlCol="0"/>
              <a:lstStyle/>
              <a:p>
                <a:endParaRPr sz="1100"/>
              </a:p>
            </p:txBody>
          </p:sp>
          <p:sp>
            <p:nvSpPr>
              <p:cNvPr id="82" name="object 154">
                <a:extLst>
                  <a:ext uri="{FF2B5EF4-FFF2-40B4-BE49-F238E27FC236}">
                    <a16:creationId xmlns:a16="http://schemas.microsoft.com/office/drawing/2014/main" id="{61A7F9ED-ED9F-4A7A-82B2-6214EA27D5D2}"/>
                  </a:ext>
                </a:extLst>
              </p:cNvPr>
              <p:cNvSpPr/>
              <p:nvPr/>
            </p:nvSpPr>
            <p:spPr>
              <a:xfrm>
                <a:off x="4255062" y="2966928"/>
                <a:ext cx="1384935" cy="273685"/>
              </a:xfrm>
              <a:custGeom>
                <a:avLst/>
                <a:gdLst/>
                <a:ahLst/>
                <a:cxnLst/>
                <a:rect l="l" t="t" r="r" b="b"/>
                <a:pathLst>
                  <a:path w="1384935" h="273685">
                    <a:moveTo>
                      <a:pt x="0" y="273684"/>
                    </a:moveTo>
                    <a:lnTo>
                      <a:pt x="1384693" y="38188"/>
                    </a:lnTo>
                    <a:lnTo>
                      <a:pt x="1384693" y="0"/>
                    </a:lnTo>
                    <a:lnTo>
                      <a:pt x="0" y="235483"/>
                    </a:lnTo>
                    <a:lnTo>
                      <a:pt x="0" y="273684"/>
                    </a:lnTo>
                    <a:close/>
                  </a:path>
                </a:pathLst>
              </a:custGeom>
              <a:ln w="3924">
                <a:solidFill>
                  <a:srgbClr val="1D1C20"/>
                </a:solidFill>
              </a:ln>
            </p:spPr>
            <p:txBody>
              <a:bodyPr wrap="square" lIns="0" tIns="0" rIns="0" bIns="0" rtlCol="0"/>
              <a:lstStyle/>
              <a:p>
                <a:endParaRPr sz="1100"/>
              </a:p>
            </p:txBody>
          </p:sp>
          <p:sp>
            <p:nvSpPr>
              <p:cNvPr id="83" name="object 155">
                <a:extLst>
                  <a:ext uri="{FF2B5EF4-FFF2-40B4-BE49-F238E27FC236}">
                    <a16:creationId xmlns:a16="http://schemas.microsoft.com/office/drawing/2014/main" id="{05F0BA4E-8B0C-4B6B-9981-D38119B0EED1}"/>
                  </a:ext>
                </a:extLst>
              </p:cNvPr>
              <p:cNvSpPr/>
              <p:nvPr/>
            </p:nvSpPr>
            <p:spPr>
              <a:xfrm>
                <a:off x="4212352" y="2924235"/>
                <a:ext cx="1427480" cy="278130"/>
              </a:xfrm>
              <a:custGeom>
                <a:avLst/>
                <a:gdLst/>
                <a:ahLst/>
                <a:cxnLst/>
                <a:rect l="l" t="t" r="r" b="b"/>
                <a:pathLst>
                  <a:path w="1427479" h="278130">
                    <a:moveTo>
                      <a:pt x="1384681" y="0"/>
                    </a:moveTo>
                    <a:lnTo>
                      <a:pt x="0" y="235496"/>
                    </a:lnTo>
                    <a:lnTo>
                      <a:pt x="42710" y="278079"/>
                    </a:lnTo>
                    <a:lnTo>
                      <a:pt x="1427403" y="42608"/>
                    </a:lnTo>
                    <a:lnTo>
                      <a:pt x="1384681" y="0"/>
                    </a:lnTo>
                    <a:close/>
                  </a:path>
                </a:pathLst>
              </a:custGeom>
              <a:solidFill>
                <a:srgbClr val="D9B586"/>
              </a:solidFill>
            </p:spPr>
            <p:txBody>
              <a:bodyPr wrap="square" lIns="0" tIns="0" rIns="0" bIns="0" rtlCol="0"/>
              <a:lstStyle/>
              <a:p>
                <a:endParaRPr sz="1100"/>
              </a:p>
            </p:txBody>
          </p:sp>
          <p:sp>
            <p:nvSpPr>
              <p:cNvPr id="84" name="object 156">
                <a:extLst>
                  <a:ext uri="{FF2B5EF4-FFF2-40B4-BE49-F238E27FC236}">
                    <a16:creationId xmlns:a16="http://schemas.microsoft.com/office/drawing/2014/main" id="{768926BF-7ED1-49B3-82D4-3799BFC49D67}"/>
                  </a:ext>
                </a:extLst>
              </p:cNvPr>
              <p:cNvSpPr/>
              <p:nvPr/>
            </p:nvSpPr>
            <p:spPr>
              <a:xfrm>
                <a:off x="4212352" y="2924235"/>
                <a:ext cx="1427480" cy="278130"/>
              </a:xfrm>
              <a:custGeom>
                <a:avLst/>
                <a:gdLst/>
                <a:ahLst/>
                <a:cxnLst/>
                <a:rect l="l" t="t" r="r" b="b"/>
                <a:pathLst>
                  <a:path w="1427479" h="278130">
                    <a:moveTo>
                      <a:pt x="42710" y="278079"/>
                    </a:moveTo>
                    <a:lnTo>
                      <a:pt x="1427403" y="42608"/>
                    </a:lnTo>
                    <a:lnTo>
                      <a:pt x="1384681" y="0"/>
                    </a:lnTo>
                    <a:lnTo>
                      <a:pt x="0" y="235496"/>
                    </a:lnTo>
                    <a:lnTo>
                      <a:pt x="42710" y="278079"/>
                    </a:lnTo>
                    <a:close/>
                  </a:path>
                </a:pathLst>
              </a:custGeom>
              <a:ln w="3924">
                <a:solidFill>
                  <a:srgbClr val="1D1C20"/>
                </a:solidFill>
              </a:ln>
            </p:spPr>
            <p:txBody>
              <a:bodyPr wrap="square" lIns="0" tIns="0" rIns="0" bIns="0" rtlCol="0"/>
              <a:lstStyle/>
              <a:p>
                <a:endParaRPr sz="1100"/>
              </a:p>
            </p:txBody>
          </p:sp>
          <p:sp>
            <p:nvSpPr>
              <p:cNvPr id="85" name="object 157">
                <a:extLst>
                  <a:ext uri="{FF2B5EF4-FFF2-40B4-BE49-F238E27FC236}">
                    <a16:creationId xmlns:a16="http://schemas.microsoft.com/office/drawing/2014/main" id="{6DF25EBE-992C-4262-BE67-65B069A4B32D}"/>
                  </a:ext>
                </a:extLst>
              </p:cNvPr>
              <p:cNvSpPr/>
              <p:nvPr/>
            </p:nvSpPr>
            <p:spPr>
              <a:xfrm>
                <a:off x="4212428" y="3159806"/>
                <a:ext cx="43180" cy="81280"/>
              </a:xfrm>
              <a:custGeom>
                <a:avLst/>
                <a:gdLst/>
                <a:ahLst/>
                <a:cxnLst/>
                <a:rect l="l" t="t" r="r" b="b"/>
                <a:pathLst>
                  <a:path w="43179" h="81280">
                    <a:moveTo>
                      <a:pt x="0" y="0"/>
                    </a:moveTo>
                    <a:lnTo>
                      <a:pt x="0" y="38214"/>
                    </a:lnTo>
                    <a:lnTo>
                      <a:pt x="42633" y="80810"/>
                    </a:lnTo>
                    <a:lnTo>
                      <a:pt x="42633" y="42595"/>
                    </a:lnTo>
                    <a:lnTo>
                      <a:pt x="0" y="0"/>
                    </a:lnTo>
                    <a:close/>
                  </a:path>
                </a:pathLst>
              </a:custGeom>
              <a:solidFill>
                <a:srgbClr val="AD8859"/>
              </a:solidFill>
            </p:spPr>
            <p:txBody>
              <a:bodyPr wrap="square" lIns="0" tIns="0" rIns="0" bIns="0" rtlCol="0"/>
              <a:lstStyle/>
              <a:p>
                <a:endParaRPr sz="1100"/>
              </a:p>
            </p:txBody>
          </p:sp>
          <p:sp>
            <p:nvSpPr>
              <p:cNvPr id="86" name="object 158">
                <a:extLst>
                  <a:ext uri="{FF2B5EF4-FFF2-40B4-BE49-F238E27FC236}">
                    <a16:creationId xmlns:a16="http://schemas.microsoft.com/office/drawing/2014/main" id="{0F863CEC-1DCB-4B67-A68A-2A3F41D2A29F}"/>
                  </a:ext>
                </a:extLst>
              </p:cNvPr>
              <p:cNvSpPr/>
              <p:nvPr/>
            </p:nvSpPr>
            <p:spPr>
              <a:xfrm>
                <a:off x="4212428" y="3159806"/>
                <a:ext cx="43180" cy="81280"/>
              </a:xfrm>
              <a:custGeom>
                <a:avLst/>
                <a:gdLst/>
                <a:ahLst/>
                <a:cxnLst/>
                <a:rect l="l" t="t" r="r" b="b"/>
                <a:pathLst>
                  <a:path w="43179" h="81280">
                    <a:moveTo>
                      <a:pt x="0" y="38214"/>
                    </a:moveTo>
                    <a:lnTo>
                      <a:pt x="42633" y="80810"/>
                    </a:lnTo>
                    <a:lnTo>
                      <a:pt x="42633" y="42595"/>
                    </a:lnTo>
                    <a:lnTo>
                      <a:pt x="0" y="0"/>
                    </a:lnTo>
                    <a:lnTo>
                      <a:pt x="0" y="38214"/>
                    </a:lnTo>
                    <a:close/>
                  </a:path>
                </a:pathLst>
              </a:custGeom>
              <a:ln w="3924">
                <a:solidFill>
                  <a:srgbClr val="1D1C20"/>
                </a:solidFill>
              </a:ln>
            </p:spPr>
            <p:txBody>
              <a:bodyPr wrap="square" lIns="0" tIns="0" rIns="0" bIns="0" rtlCol="0"/>
              <a:lstStyle/>
              <a:p>
                <a:endParaRPr sz="1100"/>
              </a:p>
            </p:txBody>
          </p:sp>
          <p:sp>
            <p:nvSpPr>
              <p:cNvPr id="87" name="object 159">
                <a:extLst>
                  <a:ext uri="{FF2B5EF4-FFF2-40B4-BE49-F238E27FC236}">
                    <a16:creationId xmlns:a16="http://schemas.microsoft.com/office/drawing/2014/main" id="{F99CCC69-F7AB-4280-AE8A-A2ECEDDD12A8}"/>
                  </a:ext>
                </a:extLst>
              </p:cNvPr>
              <p:cNvSpPr/>
              <p:nvPr/>
            </p:nvSpPr>
            <p:spPr>
              <a:xfrm>
                <a:off x="5294822" y="1342537"/>
                <a:ext cx="45085" cy="1687830"/>
              </a:xfrm>
              <a:custGeom>
                <a:avLst/>
                <a:gdLst/>
                <a:ahLst/>
                <a:cxnLst/>
                <a:rect l="l" t="t" r="r" b="b"/>
                <a:pathLst>
                  <a:path w="45085" h="1687830">
                    <a:moveTo>
                      <a:pt x="44691" y="0"/>
                    </a:moveTo>
                    <a:lnTo>
                      <a:pt x="0" y="7861"/>
                    </a:lnTo>
                    <a:lnTo>
                      <a:pt x="0" y="1687398"/>
                    </a:lnTo>
                    <a:lnTo>
                      <a:pt x="44691" y="1679524"/>
                    </a:lnTo>
                    <a:lnTo>
                      <a:pt x="44691" y="0"/>
                    </a:lnTo>
                    <a:close/>
                  </a:path>
                </a:pathLst>
              </a:custGeom>
              <a:solidFill>
                <a:srgbClr val="D0A46F"/>
              </a:solidFill>
            </p:spPr>
            <p:txBody>
              <a:bodyPr wrap="square" lIns="0" tIns="0" rIns="0" bIns="0" rtlCol="0"/>
              <a:lstStyle/>
              <a:p>
                <a:endParaRPr sz="1100"/>
              </a:p>
            </p:txBody>
          </p:sp>
          <p:sp>
            <p:nvSpPr>
              <p:cNvPr id="88" name="object 160">
                <a:extLst>
                  <a:ext uri="{FF2B5EF4-FFF2-40B4-BE49-F238E27FC236}">
                    <a16:creationId xmlns:a16="http://schemas.microsoft.com/office/drawing/2014/main" id="{EB08FDFC-1DC3-49C1-8B51-127A87C13542}"/>
                  </a:ext>
                </a:extLst>
              </p:cNvPr>
              <p:cNvSpPr/>
              <p:nvPr/>
            </p:nvSpPr>
            <p:spPr>
              <a:xfrm>
                <a:off x="5294822" y="1342537"/>
                <a:ext cx="45085" cy="1687830"/>
              </a:xfrm>
              <a:custGeom>
                <a:avLst/>
                <a:gdLst/>
                <a:ahLst/>
                <a:cxnLst/>
                <a:rect l="l" t="t" r="r" b="b"/>
                <a:pathLst>
                  <a:path w="45085" h="1687830">
                    <a:moveTo>
                      <a:pt x="0" y="1687398"/>
                    </a:moveTo>
                    <a:lnTo>
                      <a:pt x="44691" y="1679524"/>
                    </a:lnTo>
                    <a:lnTo>
                      <a:pt x="44691" y="0"/>
                    </a:lnTo>
                    <a:lnTo>
                      <a:pt x="0" y="7861"/>
                    </a:lnTo>
                    <a:lnTo>
                      <a:pt x="0" y="1687398"/>
                    </a:lnTo>
                    <a:close/>
                  </a:path>
                </a:pathLst>
              </a:custGeom>
              <a:ln w="3924">
                <a:solidFill>
                  <a:srgbClr val="1D1C20"/>
                </a:solidFill>
              </a:ln>
            </p:spPr>
            <p:txBody>
              <a:bodyPr wrap="square" lIns="0" tIns="0" rIns="0" bIns="0" rtlCol="0"/>
              <a:lstStyle/>
              <a:p>
                <a:endParaRPr sz="1100"/>
              </a:p>
            </p:txBody>
          </p:sp>
          <p:sp>
            <p:nvSpPr>
              <p:cNvPr id="89" name="object 161">
                <a:extLst>
                  <a:ext uri="{FF2B5EF4-FFF2-40B4-BE49-F238E27FC236}">
                    <a16:creationId xmlns:a16="http://schemas.microsoft.com/office/drawing/2014/main" id="{C697BB6F-AEB0-4318-A7AA-811621BCAE6D}"/>
                  </a:ext>
                </a:extLst>
              </p:cNvPr>
              <p:cNvSpPr/>
              <p:nvPr/>
            </p:nvSpPr>
            <p:spPr>
              <a:xfrm>
                <a:off x="5252187" y="1307821"/>
                <a:ext cx="43180" cy="1722120"/>
              </a:xfrm>
              <a:custGeom>
                <a:avLst/>
                <a:gdLst/>
                <a:ahLst/>
                <a:cxnLst/>
                <a:rect l="l" t="t" r="r" b="b"/>
                <a:pathLst>
                  <a:path w="43179" h="1722120">
                    <a:moveTo>
                      <a:pt x="0" y="0"/>
                    </a:moveTo>
                    <a:lnTo>
                      <a:pt x="0" y="1679511"/>
                    </a:lnTo>
                    <a:lnTo>
                      <a:pt x="42633" y="1722120"/>
                    </a:lnTo>
                    <a:lnTo>
                      <a:pt x="42633" y="42583"/>
                    </a:lnTo>
                    <a:lnTo>
                      <a:pt x="0" y="0"/>
                    </a:lnTo>
                    <a:close/>
                  </a:path>
                </a:pathLst>
              </a:custGeom>
              <a:solidFill>
                <a:srgbClr val="AD8859"/>
              </a:solidFill>
            </p:spPr>
            <p:txBody>
              <a:bodyPr wrap="square" lIns="0" tIns="0" rIns="0" bIns="0" rtlCol="0"/>
              <a:lstStyle/>
              <a:p>
                <a:endParaRPr sz="1100"/>
              </a:p>
            </p:txBody>
          </p:sp>
          <p:sp>
            <p:nvSpPr>
              <p:cNvPr id="90" name="object 162">
                <a:extLst>
                  <a:ext uri="{FF2B5EF4-FFF2-40B4-BE49-F238E27FC236}">
                    <a16:creationId xmlns:a16="http://schemas.microsoft.com/office/drawing/2014/main" id="{67868752-1CD0-4E86-94F4-9F46136E76CE}"/>
                  </a:ext>
                </a:extLst>
              </p:cNvPr>
              <p:cNvSpPr/>
              <p:nvPr/>
            </p:nvSpPr>
            <p:spPr>
              <a:xfrm>
                <a:off x="5252187" y="1307821"/>
                <a:ext cx="43180" cy="1722120"/>
              </a:xfrm>
              <a:custGeom>
                <a:avLst/>
                <a:gdLst/>
                <a:ahLst/>
                <a:cxnLst/>
                <a:rect l="l" t="t" r="r" b="b"/>
                <a:pathLst>
                  <a:path w="43179" h="1722120">
                    <a:moveTo>
                      <a:pt x="0" y="1679511"/>
                    </a:moveTo>
                    <a:lnTo>
                      <a:pt x="42633" y="1722120"/>
                    </a:lnTo>
                    <a:lnTo>
                      <a:pt x="42633" y="42583"/>
                    </a:lnTo>
                    <a:lnTo>
                      <a:pt x="0" y="0"/>
                    </a:lnTo>
                    <a:lnTo>
                      <a:pt x="0" y="1679511"/>
                    </a:lnTo>
                    <a:close/>
                  </a:path>
                </a:pathLst>
              </a:custGeom>
              <a:ln w="3924">
                <a:solidFill>
                  <a:srgbClr val="1D1C20"/>
                </a:solidFill>
              </a:ln>
            </p:spPr>
            <p:txBody>
              <a:bodyPr wrap="square" lIns="0" tIns="0" rIns="0" bIns="0" rtlCol="0"/>
              <a:lstStyle/>
              <a:p>
                <a:endParaRPr sz="1100"/>
              </a:p>
            </p:txBody>
          </p:sp>
          <p:sp>
            <p:nvSpPr>
              <p:cNvPr id="91" name="object 163">
                <a:extLst>
                  <a:ext uri="{FF2B5EF4-FFF2-40B4-BE49-F238E27FC236}">
                    <a16:creationId xmlns:a16="http://schemas.microsoft.com/office/drawing/2014/main" id="{181921CA-E07C-4CFE-BEC1-C1781E2A1896}"/>
                  </a:ext>
                </a:extLst>
              </p:cNvPr>
              <p:cNvSpPr/>
              <p:nvPr/>
            </p:nvSpPr>
            <p:spPr>
              <a:xfrm>
                <a:off x="4992895" y="1830350"/>
                <a:ext cx="302260" cy="92075"/>
              </a:xfrm>
              <a:custGeom>
                <a:avLst/>
                <a:gdLst/>
                <a:ahLst/>
                <a:cxnLst/>
                <a:rect l="l" t="t" r="r" b="b"/>
                <a:pathLst>
                  <a:path w="302260" h="92075">
                    <a:moveTo>
                      <a:pt x="301967" y="0"/>
                    </a:moveTo>
                    <a:lnTo>
                      <a:pt x="0" y="53619"/>
                    </a:lnTo>
                    <a:lnTo>
                      <a:pt x="0" y="91821"/>
                    </a:lnTo>
                    <a:lnTo>
                      <a:pt x="301967" y="38201"/>
                    </a:lnTo>
                    <a:lnTo>
                      <a:pt x="301967" y="0"/>
                    </a:lnTo>
                    <a:close/>
                  </a:path>
                </a:pathLst>
              </a:custGeom>
              <a:solidFill>
                <a:srgbClr val="D0A46F"/>
              </a:solidFill>
            </p:spPr>
            <p:txBody>
              <a:bodyPr wrap="square" lIns="0" tIns="0" rIns="0" bIns="0" rtlCol="0"/>
              <a:lstStyle/>
              <a:p>
                <a:endParaRPr sz="1100"/>
              </a:p>
            </p:txBody>
          </p:sp>
          <p:sp>
            <p:nvSpPr>
              <p:cNvPr id="92" name="object 164">
                <a:extLst>
                  <a:ext uri="{FF2B5EF4-FFF2-40B4-BE49-F238E27FC236}">
                    <a16:creationId xmlns:a16="http://schemas.microsoft.com/office/drawing/2014/main" id="{9FDE03B4-3000-4A1F-BF4B-9EC8A762E843}"/>
                  </a:ext>
                </a:extLst>
              </p:cNvPr>
              <p:cNvSpPr/>
              <p:nvPr/>
            </p:nvSpPr>
            <p:spPr>
              <a:xfrm>
                <a:off x="4992895" y="1830350"/>
                <a:ext cx="302260" cy="92075"/>
              </a:xfrm>
              <a:custGeom>
                <a:avLst/>
                <a:gdLst/>
                <a:ahLst/>
                <a:cxnLst/>
                <a:rect l="l" t="t" r="r" b="b"/>
                <a:pathLst>
                  <a:path w="302260" h="92075">
                    <a:moveTo>
                      <a:pt x="0" y="91821"/>
                    </a:moveTo>
                    <a:lnTo>
                      <a:pt x="301967" y="38201"/>
                    </a:lnTo>
                    <a:lnTo>
                      <a:pt x="301967" y="0"/>
                    </a:lnTo>
                    <a:lnTo>
                      <a:pt x="0" y="53619"/>
                    </a:lnTo>
                    <a:lnTo>
                      <a:pt x="0" y="91821"/>
                    </a:lnTo>
                    <a:close/>
                  </a:path>
                </a:pathLst>
              </a:custGeom>
              <a:ln w="3924">
                <a:solidFill>
                  <a:srgbClr val="1D1C20"/>
                </a:solidFill>
              </a:ln>
            </p:spPr>
            <p:txBody>
              <a:bodyPr wrap="square" lIns="0" tIns="0" rIns="0" bIns="0" rtlCol="0"/>
              <a:lstStyle/>
              <a:p>
                <a:endParaRPr sz="1100"/>
              </a:p>
            </p:txBody>
          </p:sp>
          <p:sp>
            <p:nvSpPr>
              <p:cNvPr id="93" name="object 165">
                <a:extLst>
                  <a:ext uri="{FF2B5EF4-FFF2-40B4-BE49-F238E27FC236}">
                    <a16:creationId xmlns:a16="http://schemas.microsoft.com/office/drawing/2014/main" id="{40FC85CB-FFE5-4723-AA18-19CD824C1762}"/>
                  </a:ext>
                </a:extLst>
              </p:cNvPr>
              <p:cNvSpPr/>
              <p:nvPr/>
            </p:nvSpPr>
            <p:spPr>
              <a:xfrm>
                <a:off x="4950185" y="1787691"/>
                <a:ext cx="344805" cy="96520"/>
              </a:xfrm>
              <a:custGeom>
                <a:avLst/>
                <a:gdLst/>
                <a:ahLst/>
                <a:cxnLst/>
                <a:rect l="l" t="t" r="r" b="b"/>
                <a:pathLst>
                  <a:path w="344804" h="96519">
                    <a:moveTo>
                      <a:pt x="301955" y="0"/>
                    </a:moveTo>
                    <a:lnTo>
                      <a:pt x="0" y="53606"/>
                    </a:lnTo>
                    <a:lnTo>
                      <a:pt x="42710" y="96215"/>
                    </a:lnTo>
                    <a:lnTo>
                      <a:pt x="344678" y="42595"/>
                    </a:lnTo>
                    <a:lnTo>
                      <a:pt x="301955" y="0"/>
                    </a:lnTo>
                    <a:close/>
                  </a:path>
                </a:pathLst>
              </a:custGeom>
              <a:solidFill>
                <a:srgbClr val="D9B586"/>
              </a:solidFill>
            </p:spPr>
            <p:txBody>
              <a:bodyPr wrap="square" lIns="0" tIns="0" rIns="0" bIns="0" rtlCol="0"/>
              <a:lstStyle/>
              <a:p>
                <a:endParaRPr sz="1100"/>
              </a:p>
            </p:txBody>
          </p:sp>
          <p:sp>
            <p:nvSpPr>
              <p:cNvPr id="94" name="object 166">
                <a:extLst>
                  <a:ext uri="{FF2B5EF4-FFF2-40B4-BE49-F238E27FC236}">
                    <a16:creationId xmlns:a16="http://schemas.microsoft.com/office/drawing/2014/main" id="{68463FDB-C53B-4375-BBFE-45814715076F}"/>
                  </a:ext>
                </a:extLst>
              </p:cNvPr>
              <p:cNvSpPr/>
              <p:nvPr/>
            </p:nvSpPr>
            <p:spPr>
              <a:xfrm>
                <a:off x="4950185" y="1787691"/>
                <a:ext cx="344805" cy="96520"/>
              </a:xfrm>
              <a:custGeom>
                <a:avLst/>
                <a:gdLst/>
                <a:ahLst/>
                <a:cxnLst/>
                <a:rect l="l" t="t" r="r" b="b"/>
                <a:pathLst>
                  <a:path w="344804" h="96519">
                    <a:moveTo>
                      <a:pt x="42710" y="96215"/>
                    </a:moveTo>
                    <a:lnTo>
                      <a:pt x="344678" y="42595"/>
                    </a:lnTo>
                    <a:lnTo>
                      <a:pt x="301955" y="0"/>
                    </a:lnTo>
                    <a:lnTo>
                      <a:pt x="0" y="53606"/>
                    </a:lnTo>
                    <a:lnTo>
                      <a:pt x="42710" y="96215"/>
                    </a:lnTo>
                    <a:close/>
                  </a:path>
                </a:pathLst>
              </a:custGeom>
              <a:ln w="3924">
                <a:solidFill>
                  <a:srgbClr val="1D1C20"/>
                </a:solidFill>
              </a:ln>
            </p:spPr>
            <p:txBody>
              <a:bodyPr wrap="square" lIns="0" tIns="0" rIns="0" bIns="0" rtlCol="0"/>
              <a:lstStyle/>
              <a:p>
                <a:endParaRPr sz="1100"/>
              </a:p>
            </p:txBody>
          </p:sp>
          <p:sp>
            <p:nvSpPr>
              <p:cNvPr id="95" name="object 167">
                <a:extLst>
                  <a:ext uri="{FF2B5EF4-FFF2-40B4-BE49-F238E27FC236}">
                    <a16:creationId xmlns:a16="http://schemas.microsoft.com/office/drawing/2014/main" id="{5F267045-3888-4BC7-9CA5-C32C95194BC8}"/>
                  </a:ext>
                </a:extLst>
              </p:cNvPr>
              <p:cNvSpPr/>
              <p:nvPr/>
            </p:nvSpPr>
            <p:spPr>
              <a:xfrm>
                <a:off x="4992895" y="2428399"/>
                <a:ext cx="302260" cy="92075"/>
              </a:xfrm>
              <a:custGeom>
                <a:avLst/>
                <a:gdLst/>
                <a:ahLst/>
                <a:cxnLst/>
                <a:rect l="l" t="t" r="r" b="b"/>
                <a:pathLst>
                  <a:path w="302260" h="92075">
                    <a:moveTo>
                      <a:pt x="301967" y="0"/>
                    </a:moveTo>
                    <a:lnTo>
                      <a:pt x="0" y="53619"/>
                    </a:lnTo>
                    <a:lnTo>
                      <a:pt x="0" y="91821"/>
                    </a:lnTo>
                    <a:lnTo>
                      <a:pt x="301967" y="38201"/>
                    </a:lnTo>
                    <a:lnTo>
                      <a:pt x="301967" y="0"/>
                    </a:lnTo>
                    <a:close/>
                  </a:path>
                </a:pathLst>
              </a:custGeom>
              <a:solidFill>
                <a:srgbClr val="D0A46F"/>
              </a:solidFill>
            </p:spPr>
            <p:txBody>
              <a:bodyPr wrap="square" lIns="0" tIns="0" rIns="0" bIns="0" rtlCol="0"/>
              <a:lstStyle/>
              <a:p>
                <a:endParaRPr sz="1100"/>
              </a:p>
            </p:txBody>
          </p:sp>
          <p:sp>
            <p:nvSpPr>
              <p:cNvPr id="96" name="object 168">
                <a:extLst>
                  <a:ext uri="{FF2B5EF4-FFF2-40B4-BE49-F238E27FC236}">
                    <a16:creationId xmlns:a16="http://schemas.microsoft.com/office/drawing/2014/main" id="{15A95F81-03AF-48CB-AD2F-B9308983B1FE}"/>
                  </a:ext>
                </a:extLst>
              </p:cNvPr>
              <p:cNvSpPr/>
              <p:nvPr/>
            </p:nvSpPr>
            <p:spPr>
              <a:xfrm>
                <a:off x="4992895" y="2428399"/>
                <a:ext cx="302260" cy="92075"/>
              </a:xfrm>
              <a:custGeom>
                <a:avLst/>
                <a:gdLst/>
                <a:ahLst/>
                <a:cxnLst/>
                <a:rect l="l" t="t" r="r" b="b"/>
                <a:pathLst>
                  <a:path w="302260" h="92075">
                    <a:moveTo>
                      <a:pt x="0" y="91821"/>
                    </a:moveTo>
                    <a:lnTo>
                      <a:pt x="301967" y="38201"/>
                    </a:lnTo>
                    <a:lnTo>
                      <a:pt x="301967" y="0"/>
                    </a:lnTo>
                    <a:lnTo>
                      <a:pt x="0" y="53619"/>
                    </a:lnTo>
                    <a:lnTo>
                      <a:pt x="0" y="91821"/>
                    </a:lnTo>
                    <a:close/>
                  </a:path>
                </a:pathLst>
              </a:custGeom>
              <a:ln w="3924">
                <a:solidFill>
                  <a:srgbClr val="1D1C20"/>
                </a:solidFill>
              </a:ln>
            </p:spPr>
            <p:txBody>
              <a:bodyPr wrap="square" lIns="0" tIns="0" rIns="0" bIns="0" rtlCol="0"/>
              <a:lstStyle/>
              <a:p>
                <a:endParaRPr sz="1100"/>
              </a:p>
            </p:txBody>
          </p:sp>
          <p:sp>
            <p:nvSpPr>
              <p:cNvPr id="97" name="object 169">
                <a:extLst>
                  <a:ext uri="{FF2B5EF4-FFF2-40B4-BE49-F238E27FC236}">
                    <a16:creationId xmlns:a16="http://schemas.microsoft.com/office/drawing/2014/main" id="{D6D46057-073F-48AA-9E69-2A4C38AC265F}"/>
                  </a:ext>
                </a:extLst>
              </p:cNvPr>
              <p:cNvSpPr/>
              <p:nvPr/>
            </p:nvSpPr>
            <p:spPr>
              <a:xfrm>
                <a:off x="4950185" y="2385731"/>
                <a:ext cx="344805" cy="96520"/>
              </a:xfrm>
              <a:custGeom>
                <a:avLst/>
                <a:gdLst/>
                <a:ahLst/>
                <a:cxnLst/>
                <a:rect l="l" t="t" r="r" b="b"/>
                <a:pathLst>
                  <a:path w="344804" h="96519">
                    <a:moveTo>
                      <a:pt x="301955" y="0"/>
                    </a:moveTo>
                    <a:lnTo>
                      <a:pt x="0" y="53619"/>
                    </a:lnTo>
                    <a:lnTo>
                      <a:pt x="42710" y="96202"/>
                    </a:lnTo>
                    <a:lnTo>
                      <a:pt x="344678" y="42608"/>
                    </a:lnTo>
                    <a:lnTo>
                      <a:pt x="301955" y="0"/>
                    </a:lnTo>
                    <a:close/>
                  </a:path>
                </a:pathLst>
              </a:custGeom>
              <a:solidFill>
                <a:srgbClr val="D9B586"/>
              </a:solidFill>
            </p:spPr>
            <p:txBody>
              <a:bodyPr wrap="square" lIns="0" tIns="0" rIns="0" bIns="0" rtlCol="0"/>
              <a:lstStyle/>
              <a:p>
                <a:endParaRPr sz="1100"/>
              </a:p>
            </p:txBody>
          </p:sp>
          <p:sp>
            <p:nvSpPr>
              <p:cNvPr id="98" name="object 170">
                <a:extLst>
                  <a:ext uri="{FF2B5EF4-FFF2-40B4-BE49-F238E27FC236}">
                    <a16:creationId xmlns:a16="http://schemas.microsoft.com/office/drawing/2014/main" id="{26D5EBE1-546C-406D-BC0C-719A9CD5B35E}"/>
                  </a:ext>
                </a:extLst>
              </p:cNvPr>
              <p:cNvSpPr/>
              <p:nvPr/>
            </p:nvSpPr>
            <p:spPr>
              <a:xfrm>
                <a:off x="4950185" y="2385731"/>
                <a:ext cx="344805" cy="96520"/>
              </a:xfrm>
              <a:custGeom>
                <a:avLst/>
                <a:gdLst/>
                <a:ahLst/>
                <a:cxnLst/>
                <a:rect l="l" t="t" r="r" b="b"/>
                <a:pathLst>
                  <a:path w="344804" h="96519">
                    <a:moveTo>
                      <a:pt x="42710" y="96202"/>
                    </a:moveTo>
                    <a:lnTo>
                      <a:pt x="344678" y="42608"/>
                    </a:lnTo>
                    <a:lnTo>
                      <a:pt x="301955" y="0"/>
                    </a:lnTo>
                    <a:lnTo>
                      <a:pt x="0" y="53619"/>
                    </a:lnTo>
                    <a:lnTo>
                      <a:pt x="42710" y="96202"/>
                    </a:lnTo>
                    <a:close/>
                  </a:path>
                </a:pathLst>
              </a:custGeom>
              <a:ln w="3924">
                <a:solidFill>
                  <a:srgbClr val="1D1C20"/>
                </a:solidFill>
              </a:ln>
            </p:spPr>
            <p:txBody>
              <a:bodyPr wrap="square" lIns="0" tIns="0" rIns="0" bIns="0" rtlCol="0"/>
              <a:lstStyle/>
              <a:p>
                <a:endParaRPr sz="1100"/>
              </a:p>
            </p:txBody>
          </p:sp>
          <p:sp>
            <p:nvSpPr>
              <p:cNvPr id="99" name="object 171">
                <a:extLst>
                  <a:ext uri="{FF2B5EF4-FFF2-40B4-BE49-F238E27FC236}">
                    <a16:creationId xmlns:a16="http://schemas.microsoft.com/office/drawing/2014/main" id="{4116DBC4-3794-46FC-8FF2-C6E5E8CC0F3D}"/>
                  </a:ext>
                </a:extLst>
              </p:cNvPr>
              <p:cNvSpPr/>
              <p:nvPr/>
            </p:nvSpPr>
            <p:spPr>
              <a:xfrm>
                <a:off x="4948234" y="1400033"/>
                <a:ext cx="45085" cy="1687830"/>
              </a:xfrm>
              <a:custGeom>
                <a:avLst/>
                <a:gdLst/>
                <a:ahLst/>
                <a:cxnLst/>
                <a:rect l="l" t="t" r="r" b="b"/>
                <a:pathLst>
                  <a:path w="45085" h="1687830">
                    <a:moveTo>
                      <a:pt x="44704" y="0"/>
                    </a:moveTo>
                    <a:lnTo>
                      <a:pt x="0" y="7861"/>
                    </a:lnTo>
                    <a:lnTo>
                      <a:pt x="0" y="1687398"/>
                    </a:lnTo>
                    <a:lnTo>
                      <a:pt x="44704" y="1679524"/>
                    </a:lnTo>
                    <a:lnTo>
                      <a:pt x="44704" y="0"/>
                    </a:lnTo>
                    <a:close/>
                  </a:path>
                </a:pathLst>
              </a:custGeom>
              <a:solidFill>
                <a:srgbClr val="D0A46F"/>
              </a:solidFill>
            </p:spPr>
            <p:txBody>
              <a:bodyPr wrap="square" lIns="0" tIns="0" rIns="0" bIns="0" rtlCol="0"/>
              <a:lstStyle/>
              <a:p>
                <a:endParaRPr sz="1100"/>
              </a:p>
            </p:txBody>
          </p:sp>
          <p:sp>
            <p:nvSpPr>
              <p:cNvPr id="100" name="object 172">
                <a:extLst>
                  <a:ext uri="{FF2B5EF4-FFF2-40B4-BE49-F238E27FC236}">
                    <a16:creationId xmlns:a16="http://schemas.microsoft.com/office/drawing/2014/main" id="{EF62A4B7-DBF0-4112-A95D-147860868B52}"/>
                  </a:ext>
                </a:extLst>
              </p:cNvPr>
              <p:cNvSpPr/>
              <p:nvPr/>
            </p:nvSpPr>
            <p:spPr>
              <a:xfrm>
                <a:off x="4948234" y="1400033"/>
                <a:ext cx="45085" cy="1687830"/>
              </a:xfrm>
              <a:custGeom>
                <a:avLst/>
                <a:gdLst/>
                <a:ahLst/>
                <a:cxnLst/>
                <a:rect l="l" t="t" r="r" b="b"/>
                <a:pathLst>
                  <a:path w="45085" h="1687830">
                    <a:moveTo>
                      <a:pt x="0" y="1687398"/>
                    </a:moveTo>
                    <a:lnTo>
                      <a:pt x="44704" y="1679524"/>
                    </a:lnTo>
                    <a:lnTo>
                      <a:pt x="44704" y="0"/>
                    </a:lnTo>
                    <a:lnTo>
                      <a:pt x="0" y="7861"/>
                    </a:lnTo>
                    <a:lnTo>
                      <a:pt x="0" y="1687398"/>
                    </a:lnTo>
                    <a:close/>
                  </a:path>
                </a:pathLst>
              </a:custGeom>
              <a:ln w="3924">
                <a:solidFill>
                  <a:srgbClr val="1D1C20"/>
                </a:solidFill>
              </a:ln>
            </p:spPr>
            <p:txBody>
              <a:bodyPr wrap="square" lIns="0" tIns="0" rIns="0" bIns="0" rtlCol="0"/>
              <a:lstStyle/>
              <a:p>
                <a:endParaRPr sz="1100"/>
              </a:p>
            </p:txBody>
          </p:sp>
          <p:sp>
            <p:nvSpPr>
              <p:cNvPr id="101" name="object 173">
                <a:extLst>
                  <a:ext uri="{FF2B5EF4-FFF2-40B4-BE49-F238E27FC236}">
                    <a16:creationId xmlns:a16="http://schemas.microsoft.com/office/drawing/2014/main" id="{D256B050-69C1-4A03-AFCA-8CCC7402DD5A}"/>
                  </a:ext>
                </a:extLst>
              </p:cNvPr>
              <p:cNvSpPr/>
              <p:nvPr/>
            </p:nvSpPr>
            <p:spPr>
              <a:xfrm>
                <a:off x="4905589" y="1365305"/>
                <a:ext cx="43180" cy="1722755"/>
              </a:xfrm>
              <a:custGeom>
                <a:avLst/>
                <a:gdLst/>
                <a:ahLst/>
                <a:cxnLst/>
                <a:rect l="l" t="t" r="r" b="b"/>
                <a:pathLst>
                  <a:path w="43179" h="1722755">
                    <a:moveTo>
                      <a:pt x="0" y="0"/>
                    </a:moveTo>
                    <a:lnTo>
                      <a:pt x="0" y="1679524"/>
                    </a:lnTo>
                    <a:lnTo>
                      <a:pt x="42646" y="1722132"/>
                    </a:lnTo>
                    <a:lnTo>
                      <a:pt x="42646" y="42595"/>
                    </a:lnTo>
                    <a:lnTo>
                      <a:pt x="0" y="0"/>
                    </a:lnTo>
                    <a:close/>
                  </a:path>
                </a:pathLst>
              </a:custGeom>
              <a:solidFill>
                <a:srgbClr val="AD8859"/>
              </a:solidFill>
            </p:spPr>
            <p:txBody>
              <a:bodyPr wrap="square" lIns="0" tIns="0" rIns="0" bIns="0" rtlCol="0"/>
              <a:lstStyle/>
              <a:p>
                <a:endParaRPr sz="1100"/>
              </a:p>
            </p:txBody>
          </p:sp>
          <p:sp>
            <p:nvSpPr>
              <p:cNvPr id="102" name="object 174">
                <a:extLst>
                  <a:ext uri="{FF2B5EF4-FFF2-40B4-BE49-F238E27FC236}">
                    <a16:creationId xmlns:a16="http://schemas.microsoft.com/office/drawing/2014/main" id="{42CC37D5-8847-43EA-8CDE-1602CBD30BC1}"/>
                  </a:ext>
                </a:extLst>
              </p:cNvPr>
              <p:cNvSpPr/>
              <p:nvPr/>
            </p:nvSpPr>
            <p:spPr>
              <a:xfrm>
                <a:off x="4905589" y="1365305"/>
                <a:ext cx="43180" cy="1722755"/>
              </a:xfrm>
              <a:custGeom>
                <a:avLst/>
                <a:gdLst/>
                <a:ahLst/>
                <a:cxnLst/>
                <a:rect l="l" t="t" r="r" b="b"/>
                <a:pathLst>
                  <a:path w="43179" h="1722755">
                    <a:moveTo>
                      <a:pt x="0" y="1679524"/>
                    </a:moveTo>
                    <a:lnTo>
                      <a:pt x="42646" y="1722132"/>
                    </a:lnTo>
                    <a:lnTo>
                      <a:pt x="42646" y="42595"/>
                    </a:lnTo>
                    <a:lnTo>
                      <a:pt x="0" y="0"/>
                    </a:lnTo>
                    <a:lnTo>
                      <a:pt x="0" y="1679524"/>
                    </a:lnTo>
                    <a:close/>
                  </a:path>
                </a:pathLst>
              </a:custGeom>
              <a:ln w="3924">
                <a:solidFill>
                  <a:srgbClr val="1D1C20"/>
                </a:solidFill>
              </a:ln>
            </p:spPr>
            <p:txBody>
              <a:bodyPr wrap="square" lIns="0" tIns="0" rIns="0" bIns="0" rtlCol="0"/>
              <a:lstStyle/>
              <a:p>
                <a:endParaRPr sz="1100"/>
              </a:p>
            </p:txBody>
          </p:sp>
          <p:sp>
            <p:nvSpPr>
              <p:cNvPr id="103" name="object 175">
                <a:extLst>
                  <a:ext uri="{FF2B5EF4-FFF2-40B4-BE49-F238E27FC236}">
                    <a16:creationId xmlns:a16="http://schemas.microsoft.com/office/drawing/2014/main" id="{CF0223E1-B408-4FB2-8599-6F76F6ED11A1}"/>
                  </a:ext>
                </a:extLst>
              </p:cNvPr>
              <p:cNvSpPr/>
              <p:nvPr/>
            </p:nvSpPr>
            <p:spPr>
              <a:xfrm>
                <a:off x="4646317" y="1887846"/>
                <a:ext cx="302260" cy="92075"/>
              </a:xfrm>
              <a:custGeom>
                <a:avLst/>
                <a:gdLst/>
                <a:ahLst/>
                <a:cxnLst/>
                <a:rect l="l" t="t" r="r" b="b"/>
                <a:pathLst>
                  <a:path w="302260" h="92075">
                    <a:moveTo>
                      <a:pt x="301967" y="0"/>
                    </a:moveTo>
                    <a:lnTo>
                      <a:pt x="0" y="53606"/>
                    </a:lnTo>
                    <a:lnTo>
                      <a:pt x="0" y="91821"/>
                    </a:lnTo>
                    <a:lnTo>
                      <a:pt x="301967" y="38201"/>
                    </a:lnTo>
                    <a:lnTo>
                      <a:pt x="301967" y="0"/>
                    </a:lnTo>
                    <a:close/>
                  </a:path>
                </a:pathLst>
              </a:custGeom>
              <a:solidFill>
                <a:srgbClr val="D0A46F"/>
              </a:solidFill>
            </p:spPr>
            <p:txBody>
              <a:bodyPr wrap="square" lIns="0" tIns="0" rIns="0" bIns="0" rtlCol="0"/>
              <a:lstStyle/>
              <a:p>
                <a:endParaRPr sz="1100"/>
              </a:p>
            </p:txBody>
          </p:sp>
          <p:sp>
            <p:nvSpPr>
              <p:cNvPr id="104" name="object 176">
                <a:extLst>
                  <a:ext uri="{FF2B5EF4-FFF2-40B4-BE49-F238E27FC236}">
                    <a16:creationId xmlns:a16="http://schemas.microsoft.com/office/drawing/2014/main" id="{44E8A56C-034B-431C-A7FF-EA2A12BF6BCF}"/>
                  </a:ext>
                </a:extLst>
              </p:cNvPr>
              <p:cNvSpPr/>
              <p:nvPr/>
            </p:nvSpPr>
            <p:spPr>
              <a:xfrm>
                <a:off x="4646317" y="1887846"/>
                <a:ext cx="302260" cy="92075"/>
              </a:xfrm>
              <a:custGeom>
                <a:avLst/>
                <a:gdLst/>
                <a:ahLst/>
                <a:cxnLst/>
                <a:rect l="l" t="t" r="r" b="b"/>
                <a:pathLst>
                  <a:path w="302260" h="92075">
                    <a:moveTo>
                      <a:pt x="0" y="91821"/>
                    </a:moveTo>
                    <a:lnTo>
                      <a:pt x="301967" y="38201"/>
                    </a:lnTo>
                    <a:lnTo>
                      <a:pt x="301967" y="0"/>
                    </a:lnTo>
                    <a:lnTo>
                      <a:pt x="0" y="53606"/>
                    </a:lnTo>
                    <a:lnTo>
                      <a:pt x="0" y="91821"/>
                    </a:lnTo>
                    <a:close/>
                  </a:path>
                </a:pathLst>
              </a:custGeom>
              <a:ln w="3924">
                <a:solidFill>
                  <a:srgbClr val="1D1C20"/>
                </a:solidFill>
              </a:ln>
            </p:spPr>
            <p:txBody>
              <a:bodyPr wrap="square" lIns="0" tIns="0" rIns="0" bIns="0" rtlCol="0"/>
              <a:lstStyle/>
              <a:p>
                <a:endParaRPr sz="1100"/>
              </a:p>
            </p:txBody>
          </p:sp>
          <p:sp>
            <p:nvSpPr>
              <p:cNvPr id="105" name="object 177">
                <a:extLst>
                  <a:ext uri="{FF2B5EF4-FFF2-40B4-BE49-F238E27FC236}">
                    <a16:creationId xmlns:a16="http://schemas.microsoft.com/office/drawing/2014/main" id="{145A142F-DC50-4E25-BA71-135D24AE95EF}"/>
                  </a:ext>
                </a:extLst>
              </p:cNvPr>
              <p:cNvSpPr/>
              <p:nvPr/>
            </p:nvSpPr>
            <p:spPr>
              <a:xfrm>
                <a:off x="4603607" y="1845175"/>
                <a:ext cx="344805" cy="96520"/>
              </a:xfrm>
              <a:custGeom>
                <a:avLst/>
                <a:gdLst/>
                <a:ahLst/>
                <a:cxnLst/>
                <a:rect l="l" t="t" r="r" b="b"/>
                <a:pathLst>
                  <a:path w="344804" h="96519">
                    <a:moveTo>
                      <a:pt x="301955" y="0"/>
                    </a:moveTo>
                    <a:lnTo>
                      <a:pt x="0" y="53606"/>
                    </a:lnTo>
                    <a:lnTo>
                      <a:pt x="42710" y="96215"/>
                    </a:lnTo>
                    <a:lnTo>
                      <a:pt x="344678" y="42583"/>
                    </a:lnTo>
                    <a:lnTo>
                      <a:pt x="301955" y="0"/>
                    </a:lnTo>
                    <a:close/>
                  </a:path>
                </a:pathLst>
              </a:custGeom>
              <a:solidFill>
                <a:srgbClr val="D9B586"/>
              </a:solidFill>
            </p:spPr>
            <p:txBody>
              <a:bodyPr wrap="square" lIns="0" tIns="0" rIns="0" bIns="0" rtlCol="0"/>
              <a:lstStyle/>
              <a:p>
                <a:endParaRPr sz="1100"/>
              </a:p>
            </p:txBody>
          </p:sp>
          <p:sp>
            <p:nvSpPr>
              <p:cNvPr id="106" name="object 178">
                <a:extLst>
                  <a:ext uri="{FF2B5EF4-FFF2-40B4-BE49-F238E27FC236}">
                    <a16:creationId xmlns:a16="http://schemas.microsoft.com/office/drawing/2014/main" id="{6DDA1E3A-CE1F-4F2F-AF4C-F3751861BA91}"/>
                  </a:ext>
                </a:extLst>
              </p:cNvPr>
              <p:cNvSpPr/>
              <p:nvPr/>
            </p:nvSpPr>
            <p:spPr>
              <a:xfrm>
                <a:off x="4603607" y="1845175"/>
                <a:ext cx="344805" cy="96520"/>
              </a:xfrm>
              <a:custGeom>
                <a:avLst/>
                <a:gdLst/>
                <a:ahLst/>
                <a:cxnLst/>
                <a:rect l="l" t="t" r="r" b="b"/>
                <a:pathLst>
                  <a:path w="344804" h="96519">
                    <a:moveTo>
                      <a:pt x="42710" y="96215"/>
                    </a:moveTo>
                    <a:lnTo>
                      <a:pt x="344678" y="42583"/>
                    </a:lnTo>
                    <a:lnTo>
                      <a:pt x="301955" y="0"/>
                    </a:lnTo>
                    <a:lnTo>
                      <a:pt x="0" y="53606"/>
                    </a:lnTo>
                    <a:lnTo>
                      <a:pt x="42710" y="96215"/>
                    </a:lnTo>
                    <a:close/>
                  </a:path>
                </a:pathLst>
              </a:custGeom>
              <a:ln w="3924">
                <a:solidFill>
                  <a:srgbClr val="1D1C20"/>
                </a:solidFill>
              </a:ln>
            </p:spPr>
            <p:txBody>
              <a:bodyPr wrap="square" lIns="0" tIns="0" rIns="0" bIns="0" rtlCol="0"/>
              <a:lstStyle/>
              <a:p>
                <a:endParaRPr sz="1100"/>
              </a:p>
            </p:txBody>
          </p:sp>
          <p:sp>
            <p:nvSpPr>
              <p:cNvPr id="107" name="object 179">
                <a:extLst>
                  <a:ext uri="{FF2B5EF4-FFF2-40B4-BE49-F238E27FC236}">
                    <a16:creationId xmlns:a16="http://schemas.microsoft.com/office/drawing/2014/main" id="{A5C0E7BA-2BCD-4C9C-8505-7CBFED936F66}"/>
                  </a:ext>
                </a:extLst>
              </p:cNvPr>
              <p:cNvSpPr/>
              <p:nvPr/>
            </p:nvSpPr>
            <p:spPr>
              <a:xfrm>
                <a:off x="4646317" y="2485896"/>
                <a:ext cx="302260" cy="92075"/>
              </a:xfrm>
              <a:custGeom>
                <a:avLst/>
                <a:gdLst/>
                <a:ahLst/>
                <a:cxnLst/>
                <a:rect l="l" t="t" r="r" b="b"/>
                <a:pathLst>
                  <a:path w="302260" h="92075">
                    <a:moveTo>
                      <a:pt x="301967" y="0"/>
                    </a:moveTo>
                    <a:lnTo>
                      <a:pt x="0" y="53619"/>
                    </a:lnTo>
                    <a:lnTo>
                      <a:pt x="0" y="91821"/>
                    </a:lnTo>
                    <a:lnTo>
                      <a:pt x="301967" y="38201"/>
                    </a:lnTo>
                    <a:lnTo>
                      <a:pt x="301967" y="0"/>
                    </a:lnTo>
                    <a:close/>
                  </a:path>
                </a:pathLst>
              </a:custGeom>
              <a:solidFill>
                <a:srgbClr val="D0A46F"/>
              </a:solidFill>
            </p:spPr>
            <p:txBody>
              <a:bodyPr wrap="square" lIns="0" tIns="0" rIns="0" bIns="0" rtlCol="0"/>
              <a:lstStyle/>
              <a:p>
                <a:endParaRPr sz="1100"/>
              </a:p>
            </p:txBody>
          </p:sp>
          <p:sp>
            <p:nvSpPr>
              <p:cNvPr id="108" name="object 180">
                <a:extLst>
                  <a:ext uri="{FF2B5EF4-FFF2-40B4-BE49-F238E27FC236}">
                    <a16:creationId xmlns:a16="http://schemas.microsoft.com/office/drawing/2014/main" id="{B0209664-E6AA-4339-8D44-FA73924D64CF}"/>
                  </a:ext>
                </a:extLst>
              </p:cNvPr>
              <p:cNvSpPr/>
              <p:nvPr/>
            </p:nvSpPr>
            <p:spPr>
              <a:xfrm>
                <a:off x="4646317" y="2485896"/>
                <a:ext cx="302260" cy="92075"/>
              </a:xfrm>
              <a:custGeom>
                <a:avLst/>
                <a:gdLst/>
                <a:ahLst/>
                <a:cxnLst/>
                <a:rect l="l" t="t" r="r" b="b"/>
                <a:pathLst>
                  <a:path w="302260" h="92075">
                    <a:moveTo>
                      <a:pt x="0" y="91821"/>
                    </a:moveTo>
                    <a:lnTo>
                      <a:pt x="301967" y="38201"/>
                    </a:lnTo>
                    <a:lnTo>
                      <a:pt x="301967" y="0"/>
                    </a:lnTo>
                    <a:lnTo>
                      <a:pt x="0" y="53619"/>
                    </a:lnTo>
                    <a:lnTo>
                      <a:pt x="0" y="91821"/>
                    </a:lnTo>
                    <a:close/>
                  </a:path>
                </a:pathLst>
              </a:custGeom>
              <a:ln w="3924">
                <a:solidFill>
                  <a:srgbClr val="1D1C20"/>
                </a:solidFill>
              </a:ln>
            </p:spPr>
            <p:txBody>
              <a:bodyPr wrap="square" lIns="0" tIns="0" rIns="0" bIns="0" rtlCol="0"/>
              <a:lstStyle/>
              <a:p>
                <a:endParaRPr sz="1100"/>
              </a:p>
            </p:txBody>
          </p:sp>
          <p:sp>
            <p:nvSpPr>
              <p:cNvPr id="109" name="object 181">
                <a:extLst>
                  <a:ext uri="{FF2B5EF4-FFF2-40B4-BE49-F238E27FC236}">
                    <a16:creationId xmlns:a16="http://schemas.microsoft.com/office/drawing/2014/main" id="{5BD0610B-56BF-4B9E-A951-3C1F7D571E4C}"/>
                  </a:ext>
                </a:extLst>
              </p:cNvPr>
              <p:cNvSpPr/>
              <p:nvPr/>
            </p:nvSpPr>
            <p:spPr>
              <a:xfrm>
                <a:off x="4603607" y="2443215"/>
                <a:ext cx="344805" cy="96520"/>
              </a:xfrm>
              <a:custGeom>
                <a:avLst/>
                <a:gdLst/>
                <a:ahLst/>
                <a:cxnLst/>
                <a:rect l="l" t="t" r="r" b="b"/>
                <a:pathLst>
                  <a:path w="344804" h="96519">
                    <a:moveTo>
                      <a:pt x="301955" y="0"/>
                    </a:moveTo>
                    <a:lnTo>
                      <a:pt x="0" y="53632"/>
                    </a:lnTo>
                    <a:lnTo>
                      <a:pt x="42710" y="96215"/>
                    </a:lnTo>
                    <a:lnTo>
                      <a:pt x="344678" y="42608"/>
                    </a:lnTo>
                    <a:lnTo>
                      <a:pt x="301955" y="0"/>
                    </a:lnTo>
                    <a:close/>
                  </a:path>
                </a:pathLst>
              </a:custGeom>
              <a:solidFill>
                <a:srgbClr val="D9B586"/>
              </a:solidFill>
            </p:spPr>
            <p:txBody>
              <a:bodyPr wrap="square" lIns="0" tIns="0" rIns="0" bIns="0" rtlCol="0"/>
              <a:lstStyle/>
              <a:p>
                <a:endParaRPr sz="1100"/>
              </a:p>
            </p:txBody>
          </p:sp>
          <p:sp>
            <p:nvSpPr>
              <p:cNvPr id="110" name="object 182">
                <a:extLst>
                  <a:ext uri="{FF2B5EF4-FFF2-40B4-BE49-F238E27FC236}">
                    <a16:creationId xmlns:a16="http://schemas.microsoft.com/office/drawing/2014/main" id="{93E33C28-AEC3-4C00-B957-F2A20D711CD0}"/>
                  </a:ext>
                </a:extLst>
              </p:cNvPr>
              <p:cNvSpPr/>
              <p:nvPr/>
            </p:nvSpPr>
            <p:spPr>
              <a:xfrm>
                <a:off x="4603607" y="2443215"/>
                <a:ext cx="344805" cy="96520"/>
              </a:xfrm>
              <a:custGeom>
                <a:avLst/>
                <a:gdLst/>
                <a:ahLst/>
                <a:cxnLst/>
                <a:rect l="l" t="t" r="r" b="b"/>
                <a:pathLst>
                  <a:path w="344804" h="96519">
                    <a:moveTo>
                      <a:pt x="42710" y="96215"/>
                    </a:moveTo>
                    <a:lnTo>
                      <a:pt x="344678" y="42608"/>
                    </a:lnTo>
                    <a:lnTo>
                      <a:pt x="301955" y="0"/>
                    </a:lnTo>
                    <a:lnTo>
                      <a:pt x="0" y="53632"/>
                    </a:lnTo>
                    <a:lnTo>
                      <a:pt x="42710" y="96215"/>
                    </a:lnTo>
                    <a:close/>
                  </a:path>
                </a:pathLst>
              </a:custGeom>
              <a:ln w="3924">
                <a:solidFill>
                  <a:srgbClr val="1D1C20"/>
                </a:solidFill>
              </a:ln>
            </p:spPr>
            <p:txBody>
              <a:bodyPr wrap="square" lIns="0" tIns="0" rIns="0" bIns="0" rtlCol="0"/>
              <a:lstStyle/>
              <a:p>
                <a:endParaRPr sz="1100"/>
              </a:p>
            </p:txBody>
          </p:sp>
          <p:sp>
            <p:nvSpPr>
              <p:cNvPr id="111" name="object 183">
                <a:extLst>
                  <a:ext uri="{FF2B5EF4-FFF2-40B4-BE49-F238E27FC236}">
                    <a16:creationId xmlns:a16="http://schemas.microsoft.com/office/drawing/2014/main" id="{8E43E74A-7ED0-4816-A59B-7609E02CB31A}"/>
                  </a:ext>
                </a:extLst>
              </p:cNvPr>
              <p:cNvSpPr/>
              <p:nvPr/>
            </p:nvSpPr>
            <p:spPr>
              <a:xfrm>
                <a:off x="4601656" y="1457520"/>
                <a:ext cx="45085" cy="1687830"/>
              </a:xfrm>
              <a:custGeom>
                <a:avLst/>
                <a:gdLst/>
                <a:ahLst/>
                <a:cxnLst/>
                <a:rect l="l" t="t" r="r" b="b"/>
                <a:pathLst>
                  <a:path w="45085" h="1687830">
                    <a:moveTo>
                      <a:pt x="44691" y="0"/>
                    </a:moveTo>
                    <a:lnTo>
                      <a:pt x="0" y="7874"/>
                    </a:lnTo>
                    <a:lnTo>
                      <a:pt x="0" y="1687385"/>
                    </a:lnTo>
                    <a:lnTo>
                      <a:pt x="44691" y="1679536"/>
                    </a:lnTo>
                    <a:lnTo>
                      <a:pt x="44691" y="0"/>
                    </a:lnTo>
                    <a:close/>
                  </a:path>
                </a:pathLst>
              </a:custGeom>
              <a:solidFill>
                <a:srgbClr val="D0A46F"/>
              </a:solidFill>
            </p:spPr>
            <p:txBody>
              <a:bodyPr wrap="square" lIns="0" tIns="0" rIns="0" bIns="0" rtlCol="0"/>
              <a:lstStyle/>
              <a:p>
                <a:endParaRPr sz="1100"/>
              </a:p>
            </p:txBody>
          </p:sp>
          <p:sp>
            <p:nvSpPr>
              <p:cNvPr id="112" name="object 184">
                <a:extLst>
                  <a:ext uri="{FF2B5EF4-FFF2-40B4-BE49-F238E27FC236}">
                    <a16:creationId xmlns:a16="http://schemas.microsoft.com/office/drawing/2014/main" id="{BB796BC6-52A2-4C47-8E8C-162244EEAD4F}"/>
                  </a:ext>
                </a:extLst>
              </p:cNvPr>
              <p:cNvSpPr/>
              <p:nvPr/>
            </p:nvSpPr>
            <p:spPr>
              <a:xfrm>
                <a:off x="4601656" y="1457520"/>
                <a:ext cx="45085" cy="1687830"/>
              </a:xfrm>
              <a:custGeom>
                <a:avLst/>
                <a:gdLst/>
                <a:ahLst/>
                <a:cxnLst/>
                <a:rect l="l" t="t" r="r" b="b"/>
                <a:pathLst>
                  <a:path w="45085" h="1687830">
                    <a:moveTo>
                      <a:pt x="0" y="1687385"/>
                    </a:moveTo>
                    <a:lnTo>
                      <a:pt x="44691" y="1679536"/>
                    </a:lnTo>
                    <a:lnTo>
                      <a:pt x="44691" y="0"/>
                    </a:lnTo>
                    <a:lnTo>
                      <a:pt x="0" y="7874"/>
                    </a:lnTo>
                    <a:lnTo>
                      <a:pt x="0" y="1687385"/>
                    </a:lnTo>
                    <a:close/>
                  </a:path>
                </a:pathLst>
              </a:custGeom>
              <a:ln w="3924">
                <a:solidFill>
                  <a:srgbClr val="1D1C20"/>
                </a:solidFill>
              </a:ln>
            </p:spPr>
            <p:txBody>
              <a:bodyPr wrap="square" lIns="0" tIns="0" rIns="0" bIns="0" rtlCol="0"/>
              <a:lstStyle/>
              <a:p>
                <a:endParaRPr sz="1100"/>
              </a:p>
            </p:txBody>
          </p:sp>
          <p:sp>
            <p:nvSpPr>
              <p:cNvPr id="113" name="object 185">
                <a:extLst>
                  <a:ext uri="{FF2B5EF4-FFF2-40B4-BE49-F238E27FC236}">
                    <a16:creationId xmlns:a16="http://schemas.microsoft.com/office/drawing/2014/main" id="{10107A7E-E8D4-4058-A0EF-8EB1595E06C0}"/>
                  </a:ext>
                </a:extLst>
              </p:cNvPr>
              <p:cNvSpPr/>
              <p:nvPr/>
            </p:nvSpPr>
            <p:spPr>
              <a:xfrm>
                <a:off x="4559011" y="1422788"/>
                <a:ext cx="43180" cy="1722120"/>
              </a:xfrm>
              <a:custGeom>
                <a:avLst/>
                <a:gdLst/>
                <a:ahLst/>
                <a:cxnLst/>
                <a:rect l="l" t="t" r="r" b="b"/>
                <a:pathLst>
                  <a:path w="43179" h="1722120">
                    <a:moveTo>
                      <a:pt x="0" y="0"/>
                    </a:moveTo>
                    <a:lnTo>
                      <a:pt x="0" y="1679536"/>
                    </a:lnTo>
                    <a:lnTo>
                      <a:pt x="42646" y="1722119"/>
                    </a:lnTo>
                    <a:lnTo>
                      <a:pt x="42646" y="42608"/>
                    </a:lnTo>
                    <a:lnTo>
                      <a:pt x="0" y="0"/>
                    </a:lnTo>
                    <a:close/>
                  </a:path>
                </a:pathLst>
              </a:custGeom>
              <a:solidFill>
                <a:srgbClr val="AD8859"/>
              </a:solidFill>
            </p:spPr>
            <p:txBody>
              <a:bodyPr wrap="square" lIns="0" tIns="0" rIns="0" bIns="0" rtlCol="0"/>
              <a:lstStyle/>
              <a:p>
                <a:endParaRPr sz="1100"/>
              </a:p>
            </p:txBody>
          </p:sp>
          <p:sp>
            <p:nvSpPr>
              <p:cNvPr id="114" name="object 186">
                <a:extLst>
                  <a:ext uri="{FF2B5EF4-FFF2-40B4-BE49-F238E27FC236}">
                    <a16:creationId xmlns:a16="http://schemas.microsoft.com/office/drawing/2014/main" id="{706546AB-73F7-4DC5-8DCF-21B9579C0A3F}"/>
                  </a:ext>
                </a:extLst>
              </p:cNvPr>
              <p:cNvSpPr/>
              <p:nvPr/>
            </p:nvSpPr>
            <p:spPr>
              <a:xfrm>
                <a:off x="4559011" y="1422788"/>
                <a:ext cx="43180" cy="1722120"/>
              </a:xfrm>
              <a:custGeom>
                <a:avLst/>
                <a:gdLst/>
                <a:ahLst/>
                <a:cxnLst/>
                <a:rect l="l" t="t" r="r" b="b"/>
                <a:pathLst>
                  <a:path w="43179" h="1722120">
                    <a:moveTo>
                      <a:pt x="0" y="1679536"/>
                    </a:moveTo>
                    <a:lnTo>
                      <a:pt x="42646" y="1722119"/>
                    </a:lnTo>
                    <a:lnTo>
                      <a:pt x="42646" y="42608"/>
                    </a:lnTo>
                    <a:lnTo>
                      <a:pt x="0" y="0"/>
                    </a:lnTo>
                    <a:lnTo>
                      <a:pt x="0" y="1679536"/>
                    </a:lnTo>
                    <a:close/>
                  </a:path>
                </a:pathLst>
              </a:custGeom>
              <a:ln w="3924">
                <a:solidFill>
                  <a:srgbClr val="1D1C20"/>
                </a:solidFill>
              </a:ln>
            </p:spPr>
            <p:txBody>
              <a:bodyPr wrap="square" lIns="0" tIns="0" rIns="0" bIns="0" rtlCol="0"/>
              <a:lstStyle/>
              <a:p>
                <a:endParaRPr sz="1100"/>
              </a:p>
            </p:txBody>
          </p:sp>
          <p:sp>
            <p:nvSpPr>
              <p:cNvPr id="115" name="object 187">
                <a:extLst>
                  <a:ext uri="{FF2B5EF4-FFF2-40B4-BE49-F238E27FC236}">
                    <a16:creationId xmlns:a16="http://schemas.microsoft.com/office/drawing/2014/main" id="{389FC7F0-4666-4D8A-A9BD-D51060E00ECE}"/>
                  </a:ext>
                </a:extLst>
              </p:cNvPr>
              <p:cNvSpPr/>
              <p:nvPr/>
            </p:nvSpPr>
            <p:spPr>
              <a:xfrm>
                <a:off x="4299729" y="1945329"/>
                <a:ext cx="302260" cy="92075"/>
              </a:xfrm>
              <a:custGeom>
                <a:avLst/>
                <a:gdLst/>
                <a:ahLst/>
                <a:cxnLst/>
                <a:rect l="l" t="t" r="r" b="b"/>
                <a:pathLst>
                  <a:path w="302260" h="92075">
                    <a:moveTo>
                      <a:pt x="301955" y="0"/>
                    </a:moveTo>
                    <a:lnTo>
                      <a:pt x="0" y="53619"/>
                    </a:lnTo>
                    <a:lnTo>
                      <a:pt x="0" y="91833"/>
                    </a:lnTo>
                    <a:lnTo>
                      <a:pt x="301955" y="38214"/>
                    </a:lnTo>
                    <a:lnTo>
                      <a:pt x="301955" y="0"/>
                    </a:lnTo>
                    <a:close/>
                  </a:path>
                </a:pathLst>
              </a:custGeom>
              <a:solidFill>
                <a:srgbClr val="D0A46F"/>
              </a:solidFill>
            </p:spPr>
            <p:txBody>
              <a:bodyPr wrap="square" lIns="0" tIns="0" rIns="0" bIns="0" rtlCol="0"/>
              <a:lstStyle/>
              <a:p>
                <a:endParaRPr sz="1100"/>
              </a:p>
            </p:txBody>
          </p:sp>
          <p:sp>
            <p:nvSpPr>
              <p:cNvPr id="116" name="object 188">
                <a:extLst>
                  <a:ext uri="{FF2B5EF4-FFF2-40B4-BE49-F238E27FC236}">
                    <a16:creationId xmlns:a16="http://schemas.microsoft.com/office/drawing/2014/main" id="{7826269D-97A8-4FC0-8F1C-9E1AEAD025AC}"/>
                  </a:ext>
                </a:extLst>
              </p:cNvPr>
              <p:cNvSpPr/>
              <p:nvPr/>
            </p:nvSpPr>
            <p:spPr>
              <a:xfrm>
                <a:off x="4299729" y="1945329"/>
                <a:ext cx="302260" cy="92075"/>
              </a:xfrm>
              <a:custGeom>
                <a:avLst/>
                <a:gdLst/>
                <a:ahLst/>
                <a:cxnLst/>
                <a:rect l="l" t="t" r="r" b="b"/>
                <a:pathLst>
                  <a:path w="302260" h="92075">
                    <a:moveTo>
                      <a:pt x="0" y="91833"/>
                    </a:moveTo>
                    <a:lnTo>
                      <a:pt x="301955" y="38214"/>
                    </a:lnTo>
                    <a:lnTo>
                      <a:pt x="301955" y="0"/>
                    </a:lnTo>
                    <a:lnTo>
                      <a:pt x="0" y="53619"/>
                    </a:lnTo>
                    <a:lnTo>
                      <a:pt x="0" y="91833"/>
                    </a:lnTo>
                    <a:close/>
                  </a:path>
                </a:pathLst>
              </a:custGeom>
              <a:ln w="3924">
                <a:solidFill>
                  <a:srgbClr val="1D1C20"/>
                </a:solidFill>
              </a:ln>
            </p:spPr>
            <p:txBody>
              <a:bodyPr wrap="square" lIns="0" tIns="0" rIns="0" bIns="0" rtlCol="0"/>
              <a:lstStyle/>
              <a:p>
                <a:endParaRPr sz="1100"/>
              </a:p>
            </p:txBody>
          </p:sp>
          <p:sp>
            <p:nvSpPr>
              <p:cNvPr id="117" name="object 189">
                <a:extLst>
                  <a:ext uri="{FF2B5EF4-FFF2-40B4-BE49-F238E27FC236}">
                    <a16:creationId xmlns:a16="http://schemas.microsoft.com/office/drawing/2014/main" id="{0BCC93E2-A256-4249-A374-54DC52ECCC80}"/>
                  </a:ext>
                </a:extLst>
              </p:cNvPr>
              <p:cNvSpPr/>
              <p:nvPr/>
            </p:nvSpPr>
            <p:spPr>
              <a:xfrm>
                <a:off x="4257019" y="1902661"/>
                <a:ext cx="344805" cy="96520"/>
              </a:xfrm>
              <a:custGeom>
                <a:avLst/>
                <a:gdLst/>
                <a:ahLst/>
                <a:cxnLst/>
                <a:rect l="l" t="t" r="r" b="b"/>
                <a:pathLst>
                  <a:path w="344804" h="96519">
                    <a:moveTo>
                      <a:pt x="301967" y="0"/>
                    </a:moveTo>
                    <a:lnTo>
                      <a:pt x="0" y="53619"/>
                    </a:lnTo>
                    <a:lnTo>
                      <a:pt x="42710" y="96215"/>
                    </a:lnTo>
                    <a:lnTo>
                      <a:pt x="344665" y="42595"/>
                    </a:lnTo>
                    <a:lnTo>
                      <a:pt x="301967" y="0"/>
                    </a:lnTo>
                    <a:close/>
                  </a:path>
                </a:pathLst>
              </a:custGeom>
              <a:solidFill>
                <a:srgbClr val="D9B586"/>
              </a:solidFill>
            </p:spPr>
            <p:txBody>
              <a:bodyPr wrap="square" lIns="0" tIns="0" rIns="0" bIns="0" rtlCol="0"/>
              <a:lstStyle/>
              <a:p>
                <a:endParaRPr sz="1100"/>
              </a:p>
            </p:txBody>
          </p:sp>
          <p:sp>
            <p:nvSpPr>
              <p:cNvPr id="118" name="object 190">
                <a:extLst>
                  <a:ext uri="{FF2B5EF4-FFF2-40B4-BE49-F238E27FC236}">
                    <a16:creationId xmlns:a16="http://schemas.microsoft.com/office/drawing/2014/main" id="{2A769BFA-9B4E-4991-9E0E-5037408A2319}"/>
                  </a:ext>
                </a:extLst>
              </p:cNvPr>
              <p:cNvSpPr/>
              <p:nvPr/>
            </p:nvSpPr>
            <p:spPr>
              <a:xfrm>
                <a:off x="4257019" y="1902661"/>
                <a:ext cx="344805" cy="96520"/>
              </a:xfrm>
              <a:custGeom>
                <a:avLst/>
                <a:gdLst/>
                <a:ahLst/>
                <a:cxnLst/>
                <a:rect l="l" t="t" r="r" b="b"/>
                <a:pathLst>
                  <a:path w="344804" h="96519">
                    <a:moveTo>
                      <a:pt x="42710" y="96215"/>
                    </a:moveTo>
                    <a:lnTo>
                      <a:pt x="344665" y="42595"/>
                    </a:lnTo>
                    <a:lnTo>
                      <a:pt x="301967" y="0"/>
                    </a:lnTo>
                    <a:lnTo>
                      <a:pt x="0" y="53619"/>
                    </a:lnTo>
                    <a:lnTo>
                      <a:pt x="42710" y="96215"/>
                    </a:lnTo>
                    <a:close/>
                  </a:path>
                </a:pathLst>
              </a:custGeom>
              <a:ln w="3924">
                <a:solidFill>
                  <a:srgbClr val="1D1C20"/>
                </a:solidFill>
              </a:ln>
            </p:spPr>
            <p:txBody>
              <a:bodyPr wrap="square" lIns="0" tIns="0" rIns="0" bIns="0" rtlCol="0"/>
              <a:lstStyle/>
              <a:p>
                <a:endParaRPr sz="1100"/>
              </a:p>
            </p:txBody>
          </p:sp>
          <p:sp>
            <p:nvSpPr>
              <p:cNvPr id="119" name="object 191">
                <a:extLst>
                  <a:ext uri="{FF2B5EF4-FFF2-40B4-BE49-F238E27FC236}">
                    <a16:creationId xmlns:a16="http://schemas.microsoft.com/office/drawing/2014/main" id="{E2F41EAC-C724-4375-8811-AC034684B33A}"/>
                  </a:ext>
                </a:extLst>
              </p:cNvPr>
              <p:cNvSpPr/>
              <p:nvPr/>
            </p:nvSpPr>
            <p:spPr>
              <a:xfrm>
                <a:off x="4299729" y="2543380"/>
                <a:ext cx="302260" cy="92075"/>
              </a:xfrm>
              <a:custGeom>
                <a:avLst/>
                <a:gdLst/>
                <a:ahLst/>
                <a:cxnLst/>
                <a:rect l="l" t="t" r="r" b="b"/>
                <a:pathLst>
                  <a:path w="302260" h="92075">
                    <a:moveTo>
                      <a:pt x="301955" y="0"/>
                    </a:moveTo>
                    <a:lnTo>
                      <a:pt x="0" y="53632"/>
                    </a:lnTo>
                    <a:lnTo>
                      <a:pt x="0" y="91833"/>
                    </a:lnTo>
                    <a:lnTo>
                      <a:pt x="301955" y="38214"/>
                    </a:lnTo>
                    <a:lnTo>
                      <a:pt x="301955" y="0"/>
                    </a:lnTo>
                    <a:close/>
                  </a:path>
                </a:pathLst>
              </a:custGeom>
              <a:solidFill>
                <a:srgbClr val="D0A46F"/>
              </a:solidFill>
            </p:spPr>
            <p:txBody>
              <a:bodyPr wrap="square" lIns="0" tIns="0" rIns="0" bIns="0" rtlCol="0"/>
              <a:lstStyle/>
              <a:p>
                <a:endParaRPr sz="1100"/>
              </a:p>
            </p:txBody>
          </p:sp>
          <p:sp>
            <p:nvSpPr>
              <p:cNvPr id="120" name="object 192">
                <a:extLst>
                  <a:ext uri="{FF2B5EF4-FFF2-40B4-BE49-F238E27FC236}">
                    <a16:creationId xmlns:a16="http://schemas.microsoft.com/office/drawing/2014/main" id="{6679D553-BD13-466E-A8D0-6F504A6CD5CB}"/>
                  </a:ext>
                </a:extLst>
              </p:cNvPr>
              <p:cNvSpPr/>
              <p:nvPr/>
            </p:nvSpPr>
            <p:spPr>
              <a:xfrm>
                <a:off x="4299729" y="2543380"/>
                <a:ext cx="302260" cy="92075"/>
              </a:xfrm>
              <a:custGeom>
                <a:avLst/>
                <a:gdLst/>
                <a:ahLst/>
                <a:cxnLst/>
                <a:rect l="l" t="t" r="r" b="b"/>
                <a:pathLst>
                  <a:path w="302260" h="92075">
                    <a:moveTo>
                      <a:pt x="0" y="91833"/>
                    </a:moveTo>
                    <a:lnTo>
                      <a:pt x="301955" y="38214"/>
                    </a:lnTo>
                    <a:lnTo>
                      <a:pt x="301955" y="0"/>
                    </a:lnTo>
                    <a:lnTo>
                      <a:pt x="0" y="53632"/>
                    </a:lnTo>
                    <a:lnTo>
                      <a:pt x="0" y="91833"/>
                    </a:lnTo>
                    <a:close/>
                  </a:path>
                </a:pathLst>
              </a:custGeom>
              <a:ln w="3924">
                <a:solidFill>
                  <a:srgbClr val="1D1C20"/>
                </a:solidFill>
              </a:ln>
            </p:spPr>
            <p:txBody>
              <a:bodyPr wrap="square" lIns="0" tIns="0" rIns="0" bIns="0" rtlCol="0"/>
              <a:lstStyle/>
              <a:p>
                <a:endParaRPr sz="1100"/>
              </a:p>
            </p:txBody>
          </p:sp>
          <p:sp>
            <p:nvSpPr>
              <p:cNvPr id="121" name="object 193">
                <a:extLst>
                  <a:ext uri="{FF2B5EF4-FFF2-40B4-BE49-F238E27FC236}">
                    <a16:creationId xmlns:a16="http://schemas.microsoft.com/office/drawing/2014/main" id="{2AD0CA72-CF86-41DF-8BAF-DF8AE154756B}"/>
                  </a:ext>
                </a:extLst>
              </p:cNvPr>
              <p:cNvSpPr/>
              <p:nvPr/>
            </p:nvSpPr>
            <p:spPr>
              <a:xfrm>
                <a:off x="4257019" y="2500711"/>
                <a:ext cx="344805" cy="96520"/>
              </a:xfrm>
              <a:custGeom>
                <a:avLst/>
                <a:gdLst/>
                <a:ahLst/>
                <a:cxnLst/>
                <a:rect l="l" t="t" r="r" b="b"/>
                <a:pathLst>
                  <a:path w="344804" h="96519">
                    <a:moveTo>
                      <a:pt x="301967" y="0"/>
                    </a:moveTo>
                    <a:lnTo>
                      <a:pt x="0" y="53619"/>
                    </a:lnTo>
                    <a:lnTo>
                      <a:pt x="42710" y="96215"/>
                    </a:lnTo>
                    <a:lnTo>
                      <a:pt x="344665" y="42595"/>
                    </a:lnTo>
                    <a:lnTo>
                      <a:pt x="301967" y="0"/>
                    </a:lnTo>
                    <a:close/>
                  </a:path>
                </a:pathLst>
              </a:custGeom>
              <a:solidFill>
                <a:srgbClr val="D9B586"/>
              </a:solidFill>
            </p:spPr>
            <p:txBody>
              <a:bodyPr wrap="square" lIns="0" tIns="0" rIns="0" bIns="0" rtlCol="0"/>
              <a:lstStyle/>
              <a:p>
                <a:endParaRPr sz="1100"/>
              </a:p>
            </p:txBody>
          </p:sp>
          <p:sp>
            <p:nvSpPr>
              <p:cNvPr id="122" name="object 194">
                <a:extLst>
                  <a:ext uri="{FF2B5EF4-FFF2-40B4-BE49-F238E27FC236}">
                    <a16:creationId xmlns:a16="http://schemas.microsoft.com/office/drawing/2014/main" id="{3A7CF69F-8730-4237-9AC6-2A4AAF7BE344}"/>
                  </a:ext>
                </a:extLst>
              </p:cNvPr>
              <p:cNvSpPr/>
              <p:nvPr/>
            </p:nvSpPr>
            <p:spPr>
              <a:xfrm>
                <a:off x="4257019" y="2500711"/>
                <a:ext cx="344805" cy="96520"/>
              </a:xfrm>
              <a:custGeom>
                <a:avLst/>
                <a:gdLst/>
                <a:ahLst/>
                <a:cxnLst/>
                <a:rect l="l" t="t" r="r" b="b"/>
                <a:pathLst>
                  <a:path w="344804" h="96519">
                    <a:moveTo>
                      <a:pt x="42710" y="96215"/>
                    </a:moveTo>
                    <a:lnTo>
                      <a:pt x="344665" y="42595"/>
                    </a:lnTo>
                    <a:lnTo>
                      <a:pt x="301967" y="0"/>
                    </a:lnTo>
                    <a:lnTo>
                      <a:pt x="0" y="53619"/>
                    </a:lnTo>
                    <a:lnTo>
                      <a:pt x="42710" y="96215"/>
                    </a:lnTo>
                    <a:close/>
                  </a:path>
                </a:pathLst>
              </a:custGeom>
              <a:ln w="3924">
                <a:solidFill>
                  <a:srgbClr val="1D1C20"/>
                </a:solidFill>
              </a:ln>
            </p:spPr>
            <p:txBody>
              <a:bodyPr wrap="square" lIns="0" tIns="0" rIns="0" bIns="0" rtlCol="0"/>
              <a:lstStyle/>
              <a:p>
                <a:endParaRPr sz="1100"/>
              </a:p>
            </p:txBody>
          </p:sp>
          <p:sp>
            <p:nvSpPr>
              <p:cNvPr id="123" name="object 195">
                <a:extLst>
                  <a:ext uri="{FF2B5EF4-FFF2-40B4-BE49-F238E27FC236}">
                    <a16:creationId xmlns:a16="http://schemas.microsoft.com/office/drawing/2014/main" id="{3D5E9D16-AAFE-4655-BBA5-CD49C318CC5E}"/>
                  </a:ext>
                </a:extLst>
              </p:cNvPr>
              <p:cNvSpPr/>
              <p:nvPr/>
            </p:nvSpPr>
            <p:spPr>
              <a:xfrm>
                <a:off x="4255062" y="1515004"/>
                <a:ext cx="45085" cy="1687830"/>
              </a:xfrm>
              <a:custGeom>
                <a:avLst/>
                <a:gdLst/>
                <a:ahLst/>
                <a:cxnLst/>
                <a:rect l="l" t="t" r="r" b="b"/>
                <a:pathLst>
                  <a:path w="45085" h="1687830">
                    <a:moveTo>
                      <a:pt x="44704" y="0"/>
                    </a:moveTo>
                    <a:lnTo>
                      <a:pt x="0" y="7873"/>
                    </a:lnTo>
                    <a:lnTo>
                      <a:pt x="0" y="1687398"/>
                    </a:lnTo>
                    <a:lnTo>
                      <a:pt x="44704" y="1679536"/>
                    </a:lnTo>
                    <a:lnTo>
                      <a:pt x="44704" y="0"/>
                    </a:lnTo>
                    <a:close/>
                  </a:path>
                </a:pathLst>
              </a:custGeom>
              <a:solidFill>
                <a:srgbClr val="D0A46F"/>
              </a:solidFill>
            </p:spPr>
            <p:txBody>
              <a:bodyPr wrap="square" lIns="0" tIns="0" rIns="0" bIns="0" rtlCol="0"/>
              <a:lstStyle/>
              <a:p>
                <a:endParaRPr sz="1100"/>
              </a:p>
            </p:txBody>
          </p:sp>
          <p:sp>
            <p:nvSpPr>
              <p:cNvPr id="124" name="object 196">
                <a:extLst>
                  <a:ext uri="{FF2B5EF4-FFF2-40B4-BE49-F238E27FC236}">
                    <a16:creationId xmlns:a16="http://schemas.microsoft.com/office/drawing/2014/main" id="{896161AC-65E8-48BF-B411-294B1FAFCD93}"/>
                  </a:ext>
                </a:extLst>
              </p:cNvPr>
              <p:cNvSpPr/>
              <p:nvPr/>
            </p:nvSpPr>
            <p:spPr>
              <a:xfrm>
                <a:off x="4255062" y="1515004"/>
                <a:ext cx="45085" cy="1687830"/>
              </a:xfrm>
              <a:custGeom>
                <a:avLst/>
                <a:gdLst/>
                <a:ahLst/>
                <a:cxnLst/>
                <a:rect l="l" t="t" r="r" b="b"/>
                <a:pathLst>
                  <a:path w="45085" h="1687830">
                    <a:moveTo>
                      <a:pt x="0" y="1687398"/>
                    </a:moveTo>
                    <a:lnTo>
                      <a:pt x="44704" y="1679536"/>
                    </a:lnTo>
                    <a:lnTo>
                      <a:pt x="44704" y="0"/>
                    </a:lnTo>
                    <a:lnTo>
                      <a:pt x="0" y="7873"/>
                    </a:lnTo>
                    <a:lnTo>
                      <a:pt x="0" y="1687398"/>
                    </a:lnTo>
                    <a:close/>
                  </a:path>
                </a:pathLst>
              </a:custGeom>
              <a:ln w="3924">
                <a:solidFill>
                  <a:srgbClr val="1D1C20"/>
                </a:solidFill>
              </a:ln>
            </p:spPr>
            <p:txBody>
              <a:bodyPr wrap="square" lIns="0" tIns="0" rIns="0" bIns="0" rtlCol="0"/>
              <a:lstStyle/>
              <a:p>
                <a:endParaRPr sz="1100"/>
              </a:p>
            </p:txBody>
          </p:sp>
          <p:sp>
            <p:nvSpPr>
              <p:cNvPr id="125" name="object 197">
                <a:extLst>
                  <a:ext uri="{FF2B5EF4-FFF2-40B4-BE49-F238E27FC236}">
                    <a16:creationId xmlns:a16="http://schemas.microsoft.com/office/drawing/2014/main" id="{9194FD8B-63A0-4FB1-8149-C8ABF8A12213}"/>
                  </a:ext>
                </a:extLst>
              </p:cNvPr>
              <p:cNvSpPr/>
              <p:nvPr/>
            </p:nvSpPr>
            <p:spPr>
              <a:xfrm>
                <a:off x="4212428" y="1480285"/>
                <a:ext cx="43180" cy="1722120"/>
              </a:xfrm>
              <a:custGeom>
                <a:avLst/>
                <a:gdLst/>
                <a:ahLst/>
                <a:cxnLst/>
                <a:rect l="l" t="t" r="r" b="b"/>
                <a:pathLst>
                  <a:path w="43179" h="1722120">
                    <a:moveTo>
                      <a:pt x="0" y="0"/>
                    </a:moveTo>
                    <a:lnTo>
                      <a:pt x="0" y="1679536"/>
                    </a:lnTo>
                    <a:lnTo>
                      <a:pt x="42633" y="1722119"/>
                    </a:lnTo>
                    <a:lnTo>
                      <a:pt x="42633" y="42595"/>
                    </a:lnTo>
                    <a:lnTo>
                      <a:pt x="0" y="0"/>
                    </a:lnTo>
                    <a:close/>
                  </a:path>
                </a:pathLst>
              </a:custGeom>
              <a:solidFill>
                <a:srgbClr val="AD8859"/>
              </a:solidFill>
            </p:spPr>
            <p:txBody>
              <a:bodyPr wrap="square" lIns="0" tIns="0" rIns="0" bIns="0" rtlCol="0"/>
              <a:lstStyle/>
              <a:p>
                <a:endParaRPr sz="1100"/>
              </a:p>
            </p:txBody>
          </p:sp>
          <p:sp>
            <p:nvSpPr>
              <p:cNvPr id="126" name="object 198">
                <a:extLst>
                  <a:ext uri="{FF2B5EF4-FFF2-40B4-BE49-F238E27FC236}">
                    <a16:creationId xmlns:a16="http://schemas.microsoft.com/office/drawing/2014/main" id="{BBAB0176-F6E8-4DDB-A484-8B6B382382C5}"/>
                  </a:ext>
                </a:extLst>
              </p:cNvPr>
              <p:cNvSpPr/>
              <p:nvPr/>
            </p:nvSpPr>
            <p:spPr>
              <a:xfrm>
                <a:off x="4212428" y="1480285"/>
                <a:ext cx="43180" cy="1722120"/>
              </a:xfrm>
              <a:custGeom>
                <a:avLst/>
                <a:gdLst/>
                <a:ahLst/>
                <a:cxnLst/>
                <a:rect l="l" t="t" r="r" b="b"/>
                <a:pathLst>
                  <a:path w="43179" h="1722120">
                    <a:moveTo>
                      <a:pt x="0" y="1679536"/>
                    </a:moveTo>
                    <a:lnTo>
                      <a:pt x="42633" y="1722119"/>
                    </a:lnTo>
                    <a:lnTo>
                      <a:pt x="42633" y="42595"/>
                    </a:lnTo>
                    <a:lnTo>
                      <a:pt x="0" y="0"/>
                    </a:lnTo>
                    <a:lnTo>
                      <a:pt x="0" y="1679536"/>
                    </a:lnTo>
                    <a:close/>
                  </a:path>
                </a:pathLst>
              </a:custGeom>
              <a:ln w="3924">
                <a:solidFill>
                  <a:srgbClr val="1D1C20"/>
                </a:solidFill>
              </a:ln>
            </p:spPr>
            <p:txBody>
              <a:bodyPr wrap="square" lIns="0" tIns="0" rIns="0" bIns="0" rtlCol="0"/>
              <a:lstStyle/>
              <a:p>
                <a:endParaRPr sz="1100"/>
              </a:p>
            </p:txBody>
          </p:sp>
          <p:sp>
            <p:nvSpPr>
              <p:cNvPr id="127" name="object 199">
                <a:extLst>
                  <a:ext uri="{FF2B5EF4-FFF2-40B4-BE49-F238E27FC236}">
                    <a16:creationId xmlns:a16="http://schemas.microsoft.com/office/drawing/2014/main" id="{D5FD5287-ED6D-4DA1-88B1-3A1786289CE0}"/>
                  </a:ext>
                </a:extLst>
              </p:cNvPr>
              <p:cNvSpPr/>
              <p:nvPr/>
            </p:nvSpPr>
            <p:spPr>
              <a:xfrm>
                <a:off x="4253557" y="1080929"/>
                <a:ext cx="2339340" cy="448945"/>
              </a:xfrm>
              <a:custGeom>
                <a:avLst/>
                <a:gdLst/>
                <a:ahLst/>
                <a:cxnLst/>
                <a:rect l="l" t="t" r="r" b="b"/>
                <a:pathLst>
                  <a:path w="2339340" h="448944">
                    <a:moveTo>
                      <a:pt x="2339136" y="0"/>
                    </a:moveTo>
                    <a:lnTo>
                      <a:pt x="0" y="410159"/>
                    </a:lnTo>
                    <a:lnTo>
                      <a:pt x="0" y="448360"/>
                    </a:lnTo>
                    <a:lnTo>
                      <a:pt x="2339136" y="38214"/>
                    </a:lnTo>
                    <a:lnTo>
                      <a:pt x="2339136" y="0"/>
                    </a:lnTo>
                    <a:close/>
                  </a:path>
                </a:pathLst>
              </a:custGeom>
              <a:solidFill>
                <a:srgbClr val="D0A46F"/>
              </a:solidFill>
            </p:spPr>
            <p:txBody>
              <a:bodyPr wrap="square" lIns="0" tIns="0" rIns="0" bIns="0" rtlCol="0"/>
              <a:lstStyle/>
              <a:p>
                <a:endParaRPr sz="1100"/>
              </a:p>
            </p:txBody>
          </p:sp>
          <p:sp>
            <p:nvSpPr>
              <p:cNvPr id="128" name="object 200">
                <a:extLst>
                  <a:ext uri="{FF2B5EF4-FFF2-40B4-BE49-F238E27FC236}">
                    <a16:creationId xmlns:a16="http://schemas.microsoft.com/office/drawing/2014/main" id="{ED7D6138-FFEB-4E66-BE20-407033B056FF}"/>
                  </a:ext>
                </a:extLst>
              </p:cNvPr>
              <p:cNvSpPr/>
              <p:nvPr/>
            </p:nvSpPr>
            <p:spPr>
              <a:xfrm>
                <a:off x="4253557" y="1080929"/>
                <a:ext cx="2339340" cy="448945"/>
              </a:xfrm>
              <a:custGeom>
                <a:avLst/>
                <a:gdLst/>
                <a:ahLst/>
                <a:cxnLst/>
                <a:rect l="l" t="t" r="r" b="b"/>
                <a:pathLst>
                  <a:path w="2339340" h="448944">
                    <a:moveTo>
                      <a:pt x="0" y="448360"/>
                    </a:moveTo>
                    <a:lnTo>
                      <a:pt x="2339136" y="38214"/>
                    </a:lnTo>
                    <a:lnTo>
                      <a:pt x="2339136" y="0"/>
                    </a:lnTo>
                    <a:lnTo>
                      <a:pt x="0" y="410159"/>
                    </a:lnTo>
                    <a:lnTo>
                      <a:pt x="0" y="448360"/>
                    </a:lnTo>
                    <a:close/>
                  </a:path>
                </a:pathLst>
              </a:custGeom>
              <a:ln w="3924">
                <a:solidFill>
                  <a:srgbClr val="1D1C20"/>
                </a:solidFill>
              </a:ln>
            </p:spPr>
            <p:txBody>
              <a:bodyPr wrap="square" lIns="0" tIns="0" rIns="0" bIns="0" rtlCol="0"/>
              <a:lstStyle/>
              <a:p>
                <a:endParaRPr sz="1100"/>
              </a:p>
            </p:txBody>
          </p:sp>
          <p:sp>
            <p:nvSpPr>
              <p:cNvPr id="129" name="object 201">
                <a:extLst>
                  <a:ext uri="{FF2B5EF4-FFF2-40B4-BE49-F238E27FC236}">
                    <a16:creationId xmlns:a16="http://schemas.microsoft.com/office/drawing/2014/main" id="{985E1C01-8F96-41A0-9BA7-12035AA893EF}"/>
                  </a:ext>
                </a:extLst>
              </p:cNvPr>
              <p:cNvSpPr/>
              <p:nvPr/>
            </p:nvSpPr>
            <p:spPr>
              <a:xfrm>
                <a:off x="4210847" y="1038271"/>
                <a:ext cx="2381885" cy="452755"/>
              </a:xfrm>
              <a:custGeom>
                <a:avLst/>
                <a:gdLst/>
                <a:ahLst/>
                <a:cxnLst/>
                <a:rect l="l" t="t" r="r" b="b"/>
                <a:pathLst>
                  <a:path w="2381884" h="452755">
                    <a:moveTo>
                      <a:pt x="2339136" y="0"/>
                    </a:moveTo>
                    <a:lnTo>
                      <a:pt x="0" y="410146"/>
                    </a:lnTo>
                    <a:lnTo>
                      <a:pt x="42710" y="452742"/>
                    </a:lnTo>
                    <a:lnTo>
                      <a:pt x="2381846" y="42595"/>
                    </a:lnTo>
                    <a:lnTo>
                      <a:pt x="2339136" y="0"/>
                    </a:lnTo>
                    <a:close/>
                  </a:path>
                </a:pathLst>
              </a:custGeom>
              <a:solidFill>
                <a:srgbClr val="D9B586"/>
              </a:solidFill>
            </p:spPr>
            <p:txBody>
              <a:bodyPr wrap="square" lIns="0" tIns="0" rIns="0" bIns="0" rtlCol="0"/>
              <a:lstStyle/>
              <a:p>
                <a:endParaRPr sz="1100"/>
              </a:p>
            </p:txBody>
          </p:sp>
          <p:sp>
            <p:nvSpPr>
              <p:cNvPr id="130" name="object 202">
                <a:extLst>
                  <a:ext uri="{FF2B5EF4-FFF2-40B4-BE49-F238E27FC236}">
                    <a16:creationId xmlns:a16="http://schemas.microsoft.com/office/drawing/2014/main" id="{29E5CD18-FCB9-4BCD-82C3-BE0D223F4BA0}"/>
                  </a:ext>
                </a:extLst>
              </p:cNvPr>
              <p:cNvSpPr/>
              <p:nvPr/>
            </p:nvSpPr>
            <p:spPr>
              <a:xfrm>
                <a:off x="4210847" y="1038271"/>
                <a:ext cx="2381885" cy="452755"/>
              </a:xfrm>
              <a:custGeom>
                <a:avLst/>
                <a:gdLst/>
                <a:ahLst/>
                <a:cxnLst/>
                <a:rect l="l" t="t" r="r" b="b"/>
                <a:pathLst>
                  <a:path w="2381884" h="452755">
                    <a:moveTo>
                      <a:pt x="42710" y="452742"/>
                    </a:moveTo>
                    <a:lnTo>
                      <a:pt x="2381846" y="42595"/>
                    </a:lnTo>
                    <a:lnTo>
                      <a:pt x="2339136" y="0"/>
                    </a:lnTo>
                    <a:lnTo>
                      <a:pt x="0" y="410146"/>
                    </a:lnTo>
                    <a:lnTo>
                      <a:pt x="42710" y="452742"/>
                    </a:lnTo>
                    <a:close/>
                  </a:path>
                </a:pathLst>
              </a:custGeom>
              <a:ln w="3924">
                <a:solidFill>
                  <a:srgbClr val="1D1C20"/>
                </a:solidFill>
              </a:ln>
            </p:spPr>
            <p:txBody>
              <a:bodyPr wrap="square" lIns="0" tIns="0" rIns="0" bIns="0" rtlCol="0"/>
              <a:lstStyle/>
              <a:p>
                <a:endParaRPr sz="1100"/>
              </a:p>
            </p:txBody>
          </p:sp>
          <p:sp>
            <p:nvSpPr>
              <p:cNvPr id="131" name="object 203">
                <a:extLst>
                  <a:ext uri="{FF2B5EF4-FFF2-40B4-BE49-F238E27FC236}">
                    <a16:creationId xmlns:a16="http://schemas.microsoft.com/office/drawing/2014/main" id="{7EF46258-D84A-49E9-A9C5-AE55262D7499}"/>
                  </a:ext>
                </a:extLst>
              </p:cNvPr>
              <p:cNvSpPr/>
              <p:nvPr/>
            </p:nvSpPr>
            <p:spPr>
              <a:xfrm>
                <a:off x="4210922" y="1448495"/>
                <a:ext cx="43180" cy="81280"/>
              </a:xfrm>
              <a:custGeom>
                <a:avLst/>
                <a:gdLst/>
                <a:ahLst/>
                <a:cxnLst/>
                <a:rect l="l" t="t" r="r" b="b"/>
                <a:pathLst>
                  <a:path w="43179" h="81280">
                    <a:moveTo>
                      <a:pt x="0" y="0"/>
                    </a:moveTo>
                    <a:lnTo>
                      <a:pt x="0" y="38214"/>
                    </a:lnTo>
                    <a:lnTo>
                      <a:pt x="42633" y="80797"/>
                    </a:lnTo>
                    <a:lnTo>
                      <a:pt x="42633" y="42595"/>
                    </a:lnTo>
                    <a:lnTo>
                      <a:pt x="0" y="0"/>
                    </a:lnTo>
                    <a:close/>
                  </a:path>
                </a:pathLst>
              </a:custGeom>
              <a:solidFill>
                <a:srgbClr val="AD8859"/>
              </a:solidFill>
            </p:spPr>
            <p:txBody>
              <a:bodyPr wrap="square" lIns="0" tIns="0" rIns="0" bIns="0" rtlCol="0"/>
              <a:lstStyle/>
              <a:p>
                <a:endParaRPr sz="1100"/>
              </a:p>
            </p:txBody>
          </p:sp>
          <p:sp>
            <p:nvSpPr>
              <p:cNvPr id="132" name="object 204">
                <a:extLst>
                  <a:ext uri="{FF2B5EF4-FFF2-40B4-BE49-F238E27FC236}">
                    <a16:creationId xmlns:a16="http://schemas.microsoft.com/office/drawing/2014/main" id="{F3C788B0-F3B7-4864-BE2F-5A49CC32158A}"/>
                  </a:ext>
                </a:extLst>
              </p:cNvPr>
              <p:cNvSpPr/>
              <p:nvPr/>
            </p:nvSpPr>
            <p:spPr>
              <a:xfrm>
                <a:off x="4210922" y="1448495"/>
                <a:ext cx="43180" cy="81280"/>
              </a:xfrm>
              <a:custGeom>
                <a:avLst/>
                <a:gdLst/>
                <a:ahLst/>
                <a:cxnLst/>
                <a:rect l="l" t="t" r="r" b="b"/>
                <a:pathLst>
                  <a:path w="43179" h="81280">
                    <a:moveTo>
                      <a:pt x="0" y="38214"/>
                    </a:moveTo>
                    <a:lnTo>
                      <a:pt x="42633" y="80797"/>
                    </a:lnTo>
                    <a:lnTo>
                      <a:pt x="42633" y="42595"/>
                    </a:lnTo>
                    <a:lnTo>
                      <a:pt x="0" y="0"/>
                    </a:lnTo>
                    <a:lnTo>
                      <a:pt x="0" y="38214"/>
                    </a:lnTo>
                    <a:close/>
                  </a:path>
                </a:pathLst>
              </a:custGeom>
              <a:ln w="3924">
                <a:solidFill>
                  <a:srgbClr val="1D1C20"/>
                </a:solidFill>
              </a:ln>
            </p:spPr>
            <p:txBody>
              <a:bodyPr wrap="square" lIns="0" tIns="0" rIns="0" bIns="0" rtlCol="0"/>
              <a:lstStyle/>
              <a:p>
                <a:endParaRPr sz="1100"/>
              </a:p>
            </p:txBody>
          </p:sp>
        </p:grpSp>
        <p:sp>
          <p:nvSpPr>
            <p:cNvPr id="8" name="object 205">
              <a:extLst>
                <a:ext uri="{FF2B5EF4-FFF2-40B4-BE49-F238E27FC236}">
                  <a16:creationId xmlns:a16="http://schemas.microsoft.com/office/drawing/2014/main" id="{9916D542-B1DE-4DD4-97BC-CB3FA102F0C9}"/>
                </a:ext>
              </a:extLst>
            </p:cNvPr>
            <p:cNvSpPr txBox="1"/>
            <p:nvPr/>
          </p:nvSpPr>
          <p:spPr>
            <a:xfrm>
              <a:off x="5775966" y="1802198"/>
              <a:ext cx="222250" cy="117022"/>
            </a:xfrm>
            <a:prstGeom prst="rect">
              <a:avLst/>
            </a:prstGeom>
          </p:spPr>
          <p:txBody>
            <a:bodyPr vert="horz" wrap="square" lIns="0" tIns="13335" rIns="0" bIns="0" rtlCol="0">
              <a:spAutoFit/>
            </a:bodyPr>
            <a:lstStyle/>
            <a:p>
              <a:pPr marL="12700">
                <a:lnSpc>
                  <a:spcPct val="100000"/>
                </a:lnSpc>
                <a:spcBef>
                  <a:spcPts val="105"/>
                </a:spcBef>
              </a:pPr>
              <a:r>
                <a:rPr sz="1100" spc="-50" dirty="0">
                  <a:solidFill>
                    <a:srgbClr val="1D1C20"/>
                  </a:solidFill>
                  <a:latin typeface="Lucida Sans"/>
                  <a:cs typeface="Lucida Sans"/>
                </a:rPr>
                <a:t>Head</a:t>
              </a:r>
              <a:endParaRPr sz="1100" dirty="0">
                <a:latin typeface="Lucida Sans"/>
                <a:cs typeface="Lucida Sans"/>
              </a:endParaRPr>
            </a:p>
          </p:txBody>
        </p:sp>
        <p:sp>
          <p:nvSpPr>
            <p:cNvPr id="9" name="object 206">
              <a:extLst>
                <a:ext uri="{FF2B5EF4-FFF2-40B4-BE49-F238E27FC236}">
                  <a16:creationId xmlns:a16="http://schemas.microsoft.com/office/drawing/2014/main" id="{F55E5D91-CE4D-4F2A-9BF5-1CB4D491DDAD}"/>
                </a:ext>
              </a:extLst>
            </p:cNvPr>
            <p:cNvSpPr txBox="1"/>
            <p:nvPr/>
          </p:nvSpPr>
          <p:spPr>
            <a:xfrm>
              <a:off x="5571452" y="3098005"/>
              <a:ext cx="518159" cy="117022"/>
            </a:xfrm>
            <a:prstGeom prst="rect">
              <a:avLst/>
            </a:prstGeom>
          </p:spPr>
          <p:txBody>
            <a:bodyPr vert="horz" wrap="square" lIns="0" tIns="13335" rIns="0" bIns="0" rtlCol="0">
              <a:spAutoFit/>
            </a:bodyPr>
            <a:lstStyle/>
            <a:p>
              <a:pPr marL="12700">
                <a:lnSpc>
                  <a:spcPct val="100000"/>
                </a:lnSpc>
                <a:spcBef>
                  <a:spcPts val="105"/>
                </a:spcBef>
              </a:pPr>
              <a:r>
                <a:rPr sz="1100" spc="-35" dirty="0">
                  <a:solidFill>
                    <a:srgbClr val="1D1C20"/>
                  </a:solidFill>
                  <a:latin typeface="Lucida Sans"/>
                  <a:cs typeface="Lucida Sans"/>
                </a:rPr>
                <a:t>Sole</a:t>
              </a:r>
              <a:r>
                <a:rPr sz="1100" spc="-70" dirty="0">
                  <a:solidFill>
                    <a:srgbClr val="1D1C20"/>
                  </a:solidFill>
                  <a:latin typeface="Lucida Sans"/>
                  <a:cs typeface="Lucida Sans"/>
                </a:rPr>
                <a:t> </a:t>
              </a:r>
              <a:r>
                <a:rPr sz="1100" spc="-40" dirty="0">
                  <a:solidFill>
                    <a:srgbClr val="1D1C20"/>
                  </a:solidFill>
                  <a:latin typeface="Lucida Sans"/>
                  <a:cs typeface="Lucida Sans"/>
                </a:rPr>
                <a:t>plate</a:t>
              </a:r>
              <a:endParaRPr sz="1100" dirty="0">
                <a:latin typeface="Lucida Sans"/>
                <a:cs typeface="Lucida Sans"/>
              </a:endParaRPr>
            </a:p>
          </p:txBody>
        </p:sp>
        <p:sp>
          <p:nvSpPr>
            <p:cNvPr id="10" name="object 207">
              <a:extLst>
                <a:ext uri="{FF2B5EF4-FFF2-40B4-BE49-F238E27FC236}">
                  <a16:creationId xmlns:a16="http://schemas.microsoft.com/office/drawing/2014/main" id="{D767D2B0-E1AB-455D-BF5F-C90A980945B9}"/>
                </a:ext>
              </a:extLst>
            </p:cNvPr>
            <p:cNvSpPr txBox="1"/>
            <p:nvPr/>
          </p:nvSpPr>
          <p:spPr>
            <a:xfrm>
              <a:off x="4686731" y="1107169"/>
              <a:ext cx="352293" cy="117022"/>
            </a:xfrm>
            <a:prstGeom prst="rect">
              <a:avLst/>
            </a:prstGeom>
          </p:spPr>
          <p:txBody>
            <a:bodyPr vert="horz" wrap="square" lIns="0" tIns="13335" rIns="0" bIns="0" rtlCol="0">
              <a:spAutoFit/>
            </a:bodyPr>
            <a:lstStyle/>
            <a:p>
              <a:pPr marL="12700">
                <a:lnSpc>
                  <a:spcPct val="100000"/>
                </a:lnSpc>
                <a:spcBef>
                  <a:spcPts val="105"/>
                </a:spcBef>
              </a:pPr>
              <a:r>
                <a:rPr sz="1100" spc="-55" dirty="0">
                  <a:solidFill>
                    <a:srgbClr val="1D1C20"/>
                  </a:solidFill>
                  <a:latin typeface="Lucida Sans"/>
                  <a:cs typeface="Lucida Sans"/>
                </a:rPr>
                <a:t>Noggins</a:t>
              </a:r>
              <a:endParaRPr sz="1100" dirty="0">
                <a:latin typeface="Lucida Sans"/>
                <a:cs typeface="Lucida Sans"/>
              </a:endParaRPr>
            </a:p>
          </p:txBody>
        </p:sp>
        <p:sp>
          <p:nvSpPr>
            <p:cNvPr id="11" name="object 208">
              <a:extLst>
                <a:ext uri="{FF2B5EF4-FFF2-40B4-BE49-F238E27FC236}">
                  <a16:creationId xmlns:a16="http://schemas.microsoft.com/office/drawing/2014/main" id="{72C7BDE2-16D4-4CE0-A93D-DD2C367E5401}"/>
                </a:ext>
              </a:extLst>
            </p:cNvPr>
            <p:cNvSpPr txBox="1"/>
            <p:nvPr/>
          </p:nvSpPr>
          <p:spPr>
            <a:xfrm>
              <a:off x="3821560" y="2116481"/>
              <a:ext cx="237490" cy="117022"/>
            </a:xfrm>
            <a:prstGeom prst="rect">
              <a:avLst/>
            </a:prstGeom>
          </p:spPr>
          <p:txBody>
            <a:bodyPr vert="horz" wrap="square" lIns="0" tIns="13335" rIns="0" bIns="0" rtlCol="0">
              <a:spAutoFit/>
            </a:bodyPr>
            <a:lstStyle/>
            <a:p>
              <a:pPr marL="12700">
                <a:lnSpc>
                  <a:spcPct val="100000"/>
                </a:lnSpc>
                <a:spcBef>
                  <a:spcPts val="105"/>
                </a:spcBef>
              </a:pPr>
              <a:r>
                <a:rPr sz="1100" spc="-45" dirty="0">
                  <a:solidFill>
                    <a:srgbClr val="1D1C20"/>
                  </a:solidFill>
                  <a:latin typeface="Lucida Sans"/>
                  <a:cs typeface="Lucida Sans"/>
                </a:rPr>
                <a:t>Studs</a:t>
              </a:r>
              <a:endParaRPr sz="1100">
                <a:latin typeface="Lucida Sans"/>
                <a:cs typeface="Lucida Sans"/>
              </a:endParaRPr>
            </a:p>
          </p:txBody>
        </p:sp>
        <p:grpSp>
          <p:nvGrpSpPr>
            <p:cNvPr id="12" name="object 209">
              <a:extLst>
                <a:ext uri="{FF2B5EF4-FFF2-40B4-BE49-F238E27FC236}">
                  <a16:creationId xmlns:a16="http://schemas.microsoft.com/office/drawing/2014/main" id="{28000C86-4429-4656-908E-AF87692A5865}"/>
                </a:ext>
              </a:extLst>
            </p:cNvPr>
            <p:cNvGrpSpPr/>
            <p:nvPr/>
          </p:nvGrpSpPr>
          <p:grpSpPr>
            <a:xfrm>
              <a:off x="4059435" y="953495"/>
              <a:ext cx="2298065" cy="2141220"/>
              <a:chOff x="4059435" y="953495"/>
              <a:chExt cx="2298065" cy="2141220"/>
            </a:xfrm>
          </p:grpSpPr>
          <p:sp>
            <p:nvSpPr>
              <p:cNvPr id="15" name="object 210">
                <a:extLst>
                  <a:ext uri="{FF2B5EF4-FFF2-40B4-BE49-F238E27FC236}">
                    <a16:creationId xmlns:a16="http://schemas.microsoft.com/office/drawing/2014/main" id="{E14A7989-B4A9-432B-9643-E3759280314C}"/>
                  </a:ext>
                </a:extLst>
              </p:cNvPr>
              <p:cNvSpPr/>
              <p:nvPr/>
            </p:nvSpPr>
            <p:spPr>
              <a:xfrm>
                <a:off x="5938804" y="1622668"/>
                <a:ext cx="37465" cy="134620"/>
              </a:xfrm>
              <a:custGeom>
                <a:avLst/>
                <a:gdLst/>
                <a:ahLst/>
                <a:cxnLst/>
                <a:rect l="l" t="t" r="r" b="b"/>
                <a:pathLst>
                  <a:path w="37464" h="134619">
                    <a:moveTo>
                      <a:pt x="0" y="134569"/>
                    </a:moveTo>
                    <a:lnTo>
                      <a:pt x="37376" y="0"/>
                    </a:lnTo>
                  </a:path>
                </a:pathLst>
              </a:custGeom>
              <a:ln w="5613">
                <a:solidFill>
                  <a:srgbClr val="1D1C20"/>
                </a:solidFill>
              </a:ln>
            </p:spPr>
            <p:txBody>
              <a:bodyPr wrap="square" lIns="0" tIns="0" rIns="0" bIns="0" rtlCol="0"/>
              <a:lstStyle/>
              <a:p>
                <a:endParaRPr sz="1100"/>
              </a:p>
            </p:txBody>
          </p:sp>
          <p:sp>
            <p:nvSpPr>
              <p:cNvPr id="16" name="object 211">
                <a:extLst>
                  <a:ext uri="{FF2B5EF4-FFF2-40B4-BE49-F238E27FC236}">
                    <a16:creationId xmlns:a16="http://schemas.microsoft.com/office/drawing/2014/main" id="{754BADDC-B5B0-4110-8692-16B41BE1C7D7}"/>
                  </a:ext>
                </a:extLst>
              </p:cNvPr>
              <p:cNvSpPr/>
              <p:nvPr/>
            </p:nvSpPr>
            <p:spPr>
              <a:xfrm>
                <a:off x="5546298" y="3017005"/>
                <a:ext cx="45085" cy="74930"/>
              </a:xfrm>
              <a:custGeom>
                <a:avLst/>
                <a:gdLst/>
                <a:ahLst/>
                <a:cxnLst/>
                <a:rect l="l" t="t" r="r" b="b"/>
                <a:pathLst>
                  <a:path w="45085" h="74930">
                    <a:moveTo>
                      <a:pt x="44856" y="74752"/>
                    </a:moveTo>
                    <a:lnTo>
                      <a:pt x="0" y="0"/>
                    </a:lnTo>
                  </a:path>
                </a:pathLst>
              </a:custGeom>
              <a:ln w="5613">
                <a:solidFill>
                  <a:srgbClr val="1D1C20"/>
                </a:solidFill>
              </a:ln>
            </p:spPr>
            <p:txBody>
              <a:bodyPr wrap="square" lIns="0" tIns="0" rIns="0" bIns="0" rtlCol="0"/>
              <a:lstStyle/>
              <a:p>
                <a:endParaRPr sz="1100"/>
              </a:p>
            </p:txBody>
          </p:sp>
          <p:sp>
            <p:nvSpPr>
              <p:cNvPr id="17" name="object 212">
                <a:extLst>
                  <a:ext uri="{FF2B5EF4-FFF2-40B4-BE49-F238E27FC236}">
                    <a16:creationId xmlns:a16="http://schemas.microsoft.com/office/drawing/2014/main" id="{AA62837E-0AB2-407D-9AA7-35A1DD133AEC}"/>
                  </a:ext>
                </a:extLst>
              </p:cNvPr>
              <p:cNvSpPr/>
              <p:nvPr/>
            </p:nvSpPr>
            <p:spPr>
              <a:xfrm>
                <a:off x="5019203" y="1233873"/>
                <a:ext cx="482600" cy="568325"/>
              </a:xfrm>
              <a:custGeom>
                <a:avLst/>
                <a:gdLst/>
                <a:ahLst/>
                <a:cxnLst/>
                <a:rect l="l" t="t" r="r" b="b"/>
                <a:pathLst>
                  <a:path w="482600" h="568325">
                    <a:moveTo>
                      <a:pt x="108419" y="568223"/>
                    </a:moveTo>
                    <a:lnTo>
                      <a:pt x="0" y="0"/>
                    </a:lnTo>
                    <a:lnTo>
                      <a:pt x="482231" y="504659"/>
                    </a:lnTo>
                  </a:path>
                </a:pathLst>
              </a:custGeom>
              <a:ln w="5613">
                <a:solidFill>
                  <a:srgbClr val="1D1C20"/>
                </a:solidFill>
              </a:ln>
            </p:spPr>
            <p:txBody>
              <a:bodyPr wrap="square" lIns="0" tIns="0" rIns="0" bIns="0" rtlCol="0"/>
              <a:lstStyle/>
              <a:p>
                <a:endParaRPr sz="1100"/>
              </a:p>
            </p:txBody>
          </p:sp>
          <p:sp>
            <p:nvSpPr>
              <p:cNvPr id="18" name="object 213">
                <a:extLst>
                  <a:ext uri="{FF2B5EF4-FFF2-40B4-BE49-F238E27FC236}">
                    <a16:creationId xmlns:a16="http://schemas.microsoft.com/office/drawing/2014/main" id="{C0B25DB9-7957-4602-817A-FCBD747910EB}"/>
                  </a:ext>
                </a:extLst>
              </p:cNvPr>
              <p:cNvSpPr/>
              <p:nvPr/>
            </p:nvSpPr>
            <p:spPr>
              <a:xfrm>
                <a:off x="5893946" y="1065670"/>
                <a:ext cx="71120" cy="82550"/>
              </a:xfrm>
              <a:custGeom>
                <a:avLst/>
                <a:gdLst/>
                <a:ahLst/>
                <a:cxnLst/>
                <a:rect l="l" t="t" r="r" b="b"/>
                <a:pathLst>
                  <a:path w="71120" h="82550">
                    <a:moveTo>
                      <a:pt x="0" y="0"/>
                    </a:moveTo>
                    <a:lnTo>
                      <a:pt x="71018" y="82232"/>
                    </a:lnTo>
                  </a:path>
                </a:pathLst>
              </a:custGeom>
              <a:ln w="5613">
                <a:solidFill>
                  <a:srgbClr val="1D1C20"/>
                </a:solidFill>
              </a:ln>
            </p:spPr>
            <p:txBody>
              <a:bodyPr wrap="square" lIns="0" tIns="0" rIns="0" bIns="0" rtlCol="0"/>
              <a:lstStyle/>
              <a:p>
                <a:endParaRPr sz="1100"/>
              </a:p>
            </p:txBody>
          </p:sp>
          <p:sp>
            <p:nvSpPr>
              <p:cNvPr id="19" name="object 214">
                <a:extLst>
                  <a:ext uri="{FF2B5EF4-FFF2-40B4-BE49-F238E27FC236}">
                    <a16:creationId xmlns:a16="http://schemas.microsoft.com/office/drawing/2014/main" id="{A00C86C9-1636-4728-9A11-3F05FB1CB6E1}"/>
                  </a:ext>
                </a:extLst>
              </p:cNvPr>
              <p:cNvSpPr/>
              <p:nvPr/>
            </p:nvSpPr>
            <p:spPr>
              <a:xfrm>
                <a:off x="4062242" y="2089929"/>
                <a:ext cx="494030" cy="138430"/>
              </a:xfrm>
              <a:custGeom>
                <a:avLst/>
                <a:gdLst/>
                <a:ahLst/>
                <a:cxnLst/>
                <a:rect l="l" t="t" r="r" b="b"/>
                <a:pathLst>
                  <a:path w="494029" h="138430">
                    <a:moveTo>
                      <a:pt x="145783" y="0"/>
                    </a:moveTo>
                    <a:lnTo>
                      <a:pt x="0" y="93459"/>
                    </a:lnTo>
                    <a:lnTo>
                      <a:pt x="493433" y="138315"/>
                    </a:lnTo>
                  </a:path>
                </a:pathLst>
              </a:custGeom>
              <a:ln w="5613">
                <a:solidFill>
                  <a:srgbClr val="1D1C20"/>
                </a:solidFill>
              </a:ln>
            </p:spPr>
            <p:txBody>
              <a:bodyPr wrap="square" lIns="0" tIns="0" rIns="0" bIns="0" rtlCol="0"/>
              <a:lstStyle/>
              <a:p>
                <a:endParaRPr sz="1100"/>
              </a:p>
            </p:txBody>
          </p:sp>
          <p:sp>
            <p:nvSpPr>
              <p:cNvPr id="20" name="object 215">
                <a:extLst>
                  <a:ext uri="{FF2B5EF4-FFF2-40B4-BE49-F238E27FC236}">
                    <a16:creationId xmlns:a16="http://schemas.microsoft.com/office/drawing/2014/main" id="{E24AFDF0-186E-4905-BFB5-9BB8C1306C26}"/>
                  </a:ext>
                </a:extLst>
              </p:cNvPr>
              <p:cNvSpPr/>
              <p:nvPr/>
            </p:nvSpPr>
            <p:spPr>
              <a:xfrm>
                <a:off x="5938804" y="956302"/>
                <a:ext cx="415925" cy="452755"/>
              </a:xfrm>
              <a:custGeom>
                <a:avLst/>
                <a:gdLst/>
                <a:ahLst/>
                <a:cxnLst/>
                <a:rect l="l" t="t" r="r" b="b"/>
                <a:pathLst>
                  <a:path w="415925" h="452755">
                    <a:moveTo>
                      <a:pt x="0" y="452310"/>
                    </a:moveTo>
                    <a:lnTo>
                      <a:pt x="415658" y="0"/>
                    </a:lnTo>
                  </a:path>
                </a:pathLst>
              </a:custGeom>
              <a:ln w="5613">
                <a:solidFill>
                  <a:srgbClr val="1D1C20"/>
                </a:solidFill>
              </a:ln>
            </p:spPr>
            <p:txBody>
              <a:bodyPr wrap="square" lIns="0" tIns="0" rIns="0" bIns="0" rtlCol="0"/>
              <a:lstStyle/>
              <a:p>
                <a:endParaRPr sz="1100"/>
              </a:p>
            </p:txBody>
          </p:sp>
        </p:grpSp>
        <p:sp>
          <p:nvSpPr>
            <p:cNvPr id="13" name="object 216">
              <a:extLst>
                <a:ext uri="{FF2B5EF4-FFF2-40B4-BE49-F238E27FC236}">
                  <a16:creationId xmlns:a16="http://schemas.microsoft.com/office/drawing/2014/main" id="{B8861801-C068-4032-9CA8-516C774D213E}"/>
                </a:ext>
              </a:extLst>
            </p:cNvPr>
            <p:cNvSpPr txBox="1"/>
            <p:nvPr/>
          </p:nvSpPr>
          <p:spPr>
            <a:xfrm>
              <a:off x="5442774" y="963093"/>
              <a:ext cx="666384" cy="77974"/>
            </a:xfrm>
            <a:prstGeom prst="rect">
              <a:avLst/>
            </a:prstGeom>
          </p:spPr>
          <p:txBody>
            <a:bodyPr vert="horz" wrap="square" lIns="0" tIns="13335" rIns="0" bIns="0" rtlCol="0">
              <a:spAutoFit/>
            </a:bodyPr>
            <a:lstStyle/>
            <a:p>
              <a:pPr marL="12700">
                <a:lnSpc>
                  <a:spcPts val="830"/>
                </a:lnSpc>
              </a:pPr>
              <a:r>
                <a:rPr sz="1100" spc="-50" dirty="0">
                  <a:solidFill>
                    <a:srgbClr val="1D1C20"/>
                  </a:solidFill>
                  <a:latin typeface="Lucida Sans"/>
                  <a:cs typeface="Lucida Sans"/>
                </a:rPr>
                <a:t>Head</a:t>
              </a:r>
              <a:r>
                <a:rPr sz="1100" spc="-70" dirty="0">
                  <a:solidFill>
                    <a:srgbClr val="1D1C20"/>
                  </a:solidFill>
                  <a:latin typeface="Lucida Sans"/>
                  <a:cs typeface="Lucida Sans"/>
                </a:rPr>
                <a:t> </a:t>
              </a:r>
              <a:r>
                <a:rPr sz="1100" spc="-40" dirty="0">
                  <a:solidFill>
                    <a:srgbClr val="1D1C20"/>
                  </a:solidFill>
                  <a:latin typeface="Lucida Sans"/>
                  <a:cs typeface="Lucida Sans"/>
                </a:rPr>
                <a:t>plate</a:t>
              </a:r>
              <a:endParaRPr sz="1100" dirty="0">
                <a:latin typeface="Lucida Sans"/>
                <a:cs typeface="Lucida Sans"/>
              </a:endParaRPr>
            </a:p>
          </p:txBody>
        </p:sp>
        <p:sp>
          <p:nvSpPr>
            <p:cNvPr id="14" name="object 217">
              <a:extLst>
                <a:ext uri="{FF2B5EF4-FFF2-40B4-BE49-F238E27FC236}">
                  <a16:creationId xmlns:a16="http://schemas.microsoft.com/office/drawing/2014/main" id="{7BBFA40E-AF99-4787-8155-EB4767871F65}"/>
                </a:ext>
              </a:extLst>
            </p:cNvPr>
            <p:cNvSpPr txBox="1"/>
            <p:nvPr/>
          </p:nvSpPr>
          <p:spPr>
            <a:xfrm>
              <a:off x="4299729" y="3390361"/>
              <a:ext cx="1271723" cy="165884"/>
            </a:xfrm>
            <a:prstGeom prst="rect">
              <a:avLst/>
            </a:prstGeom>
          </p:spPr>
          <p:txBody>
            <a:bodyPr vert="horz" wrap="square" lIns="0" tIns="12700" rIns="0" bIns="0" rtlCol="0">
              <a:spAutoFit/>
            </a:bodyPr>
            <a:lstStyle/>
            <a:p>
              <a:pPr marL="12700">
                <a:lnSpc>
                  <a:spcPct val="100000"/>
                </a:lnSpc>
                <a:spcBef>
                  <a:spcPts val="100"/>
                </a:spcBef>
              </a:pPr>
              <a:r>
                <a:rPr sz="1600" spc="-15" dirty="0">
                  <a:latin typeface="Arial"/>
                  <a:cs typeface="Arial"/>
                </a:rPr>
                <a:t>Timber</a:t>
              </a:r>
              <a:r>
                <a:rPr sz="1600" spc="40" dirty="0">
                  <a:latin typeface="Arial"/>
                  <a:cs typeface="Arial"/>
                </a:rPr>
                <a:t> </a:t>
              </a:r>
              <a:r>
                <a:rPr sz="1600" spc="-20" dirty="0">
                  <a:latin typeface="Arial"/>
                  <a:cs typeface="Arial"/>
                </a:rPr>
                <a:t>stud</a:t>
              </a:r>
              <a:r>
                <a:rPr sz="1600" spc="40" dirty="0">
                  <a:latin typeface="Arial"/>
                  <a:cs typeface="Arial"/>
                </a:rPr>
                <a:t> </a:t>
              </a:r>
              <a:r>
                <a:rPr sz="1600" dirty="0">
                  <a:latin typeface="Arial"/>
                  <a:cs typeface="Arial"/>
                </a:rPr>
                <a:t>wall</a:t>
              </a:r>
            </a:p>
          </p:txBody>
        </p:sp>
      </p:grpSp>
      <p:sp>
        <p:nvSpPr>
          <p:cNvPr id="4" name="TextBox 3">
            <a:extLst>
              <a:ext uri="{FF2B5EF4-FFF2-40B4-BE49-F238E27FC236}">
                <a16:creationId xmlns:a16="http://schemas.microsoft.com/office/drawing/2014/main" id="{A727AAC8-C0FD-427A-917C-16A857F028D2}"/>
              </a:ext>
            </a:extLst>
          </p:cNvPr>
          <p:cNvSpPr txBox="1"/>
          <p:nvPr/>
        </p:nvSpPr>
        <p:spPr>
          <a:xfrm>
            <a:off x="7131995" y="1610540"/>
            <a:ext cx="1224136" cy="261610"/>
          </a:xfrm>
          <a:prstGeom prst="rect">
            <a:avLst/>
          </a:prstGeom>
          <a:noFill/>
        </p:spPr>
        <p:txBody>
          <a:bodyPr wrap="square" rtlCol="0">
            <a:spAutoFit/>
          </a:bodyPr>
          <a:lstStyle/>
          <a:p>
            <a:r>
              <a:rPr lang="en-US" sz="1100" dirty="0">
                <a:latin typeface="Lucida Sans" panose="020B0602030504020204" pitchFamily="34" charset="0"/>
              </a:rPr>
              <a:t>Puncheon</a:t>
            </a:r>
            <a:endParaRPr lang="en-GB" sz="1100" dirty="0">
              <a:latin typeface="Lucida Sans" panose="020B0602030504020204" pitchFamily="34" charset="0"/>
            </a:endParaRPr>
          </a:p>
        </p:txBody>
      </p:sp>
    </p:spTree>
    <p:extLst>
      <p:ext uri="{BB962C8B-B14F-4D97-AF65-F5344CB8AC3E}">
        <p14:creationId xmlns:p14="http://schemas.microsoft.com/office/powerpoint/2010/main" val="3555326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14E2F-C2C8-4046-9318-0B4ACEB46DFD}"/>
              </a:ext>
            </a:extLst>
          </p:cNvPr>
          <p:cNvSpPr>
            <a:spLocks noGrp="1"/>
          </p:cNvSpPr>
          <p:nvPr>
            <p:ph type="title"/>
          </p:nvPr>
        </p:nvSpPr>
        <p:spPr/>
        <p:txBody>
          <a:bodyPr/>
          <a:lstStyle/>
          <a:p>
            <a:r>
              <a:rPr lang="en-US" dirty="0"/>
              <a:t>Solid ground floors</a:t>
            </a:r>
          </a:p>
        </p:txBody>
      </p:sp>
      <p:sp>
        <p:nvSpPr>
          <p:cNvPr id="4" name="TextBox 3">
            <a:extLst>
              <a:ext uri="{FF2B5EF4-FFF2-40B4-BE49-F238E27FC236}">
                <a16:creationId xmlns:a16="http://schemas.microsoft.com/office/drawing/2014/main" id="{1621138E-2DAB-4548-B867-89512F0D9AC4}"/>
              </a:ext>
            </a:extLst>
          </p:cNvPr>
          <p:cNvSpPr txBox="1"/>
          <p:nvPr/>
        </p:nvSpPr>
        <p:spPr>
          <a:xfrm>
            <a:off x="354330" y="1562947"/>
            <a:ext cx="3826768" cy="4339650"/>
          </a:xfrm>
          <a:prstGeom prst="rect">
            <a:avLst/>
          </a:prstGeom>
          <a:noFill/>
        </p:spPr>
        <p:txBody>
          <a:bodyPr wrap="square" rtlCol="0">
            <a:spAutoFit/>
          </a:bodyPr>
          <a:lstStyle/>
          <a:p>
            <a:r>
              <a:rPr lang="en-US" sz="2000" dirty="0"/>
              <a:t>Types of floors include: solid ground, block and beam,  suspended timber ground, upper timber.</a:t>
            </a:r>
          </a:p>
          <a:p>
            <a:endParaRPr lang="en-US" sz="2000" dirty="0"/>
          </a:p>
          <a:p>
            <a:r>
              <a:rPr lang="en-US" dirty="0"/>
              <a:t>Early solid ground floors built in the 1930s to the 1950s had issues with rising damp as many did not have any damp proof membranes fitted. Modern solid floors include a damp proof membrane and a layer of insulation.</a:t>
            </a:r>
          </a:p>
          <a:p>
            <a:endParaRPr lang="en-US" sz="1600" dirty="0"/>
          </a:p>
        </p:txBody>
      </p:sp>
      <p:grpSp>
        <p:nvGrpSpPr>
          <p:cNvPr id="5" name="Group 4">
            <a:extLst>
              <a:ext uri="{FF2B5EF4-FFF2-40B4-BE49-F238E27FC236}">
                <a16:creationId xmlns:a16="http://schemas.microsoft.com/office/drawing/2014/main" id="{57B3C410-9165-46E2-A8E4-972B708F1EC8}"/>
              </a:ext>
            </a:extLst>
          </p:cNvPr>
          <p:cNvGrpSpPr/>
          <p:nvPr/>
        </p:nvGrpSpPr>
        <p:grpSpPr>
          <a:xfrm>
            <a:off x="4499992" y="3212976"/>
            <a:ext cx="4071100" cy="2196434"/>
            <a:chOff x="3277699" y="2151022"/>
            <a:chExt cx="3023359" cy="1631159"/>
          </a:xfrm>
        </p:grpSpPr>
        <p:grpSp>
          <p:nvGrpSpPr>
            <p:cNvPr id="7" name="object 9">
              <a:extLst>
                <a:ext uri="{FF2B5EF4-FFF2-40B4-BE49-F238E27FC236}">
                  <a16:creationId xmlns:a16="http://schemas.microsoft.com/office/drawing/2014/main" id="{0111E2E2-AD00-443D-BD1B-EF4FBFECE3D2}"/>
                </a:ext>
              </a:extLst>
            </p:cNvPr>
            <p:cNvGrpSpPr/>
            <p:nvPr/>
          </p:nvGrpSpPr>
          <p:grpSpPr>
            <a:xfrm>
              <a:off x="3285496" y="2191323"/>
              <a:ext cx="2381250" cy="1419225"/>
              <a:chOff x="3285496" y="2191323"/>
              <a:chExt cx="2381250" cy="1419225"/>
            </a:xfrm>
          </p:grpSpPr>
          <p:sp>
            <p:nvSpPr>
              <p:cNvPr id="10" name="object 10">
                <a:extLst>
                  <a:ext uri="{FF2B5EF4-FFF2-40B4-BE49-F238E27FC236}">
                    <a16:creationId xmlns:a16="http://schemas.microsoft.com/office/drawing/2014/main" id="{401642A8-0B58-4E44-8A23-05F3D82FF731}"/>
                  </a:ext>
                </a:extLst>
              </p:cNvPr>
              <p:cNvSpPr/>
              <p:nvPr/>
            </p:nvSpPr>
            <p:spPr>
              <a:xfrm>
                <a:off x="3289198" y="2195029"/>
                <a:ext cx="2157730" cy="243204"/>
              </a:xfrm>
              <a:custGeom>
                <a:avLst/>
                <a:gdLst/>
                <a:ahLst/>
                <a:cxnLst/>
                <a:rect l="l" t="t" r="r" b="b"/>
                <a:pathLst>
                  <a:path w="2157729" h="243205">
                    <a:moveTo>
                      <a:pt x="2157298" y="0"/>
                    </a:moveTo>
                    <a:lnTo>
                      <a:pt x="0" y="0"/>
                    </a:lnTo>
                    <a:lnTo>
                      <a:pt x="0" y="243128"/>
                    </a:lnTo>
                    <a:lnTo>
                      <a:pt x="2157298" y="243128"/>
                    </a:lnTo>
                    <a:lnTo>
                      <a:pt x="2157298" y="0"/>
                    </a:lnTo>
                    <a:close/>
                  </a:path>
                </a:pathLst>
              </a:custGeom>
              <a:solidFill>
                <a:srgbClr val="B6BABD"/>
              </a:solidFill>
            </p:spPr>
            <p:txBody>
              <a:bodyPr wrap="square" lIns="0" tIns="0" rIns="0" bIns="0" rtlCol="0"/>
              <a:lstStyle/>
              <a:p>
                <a:endParaRPr sz="1000"/>
              </a:p>
            </p:txBody>
          </p:sp>
          <p:sp>
            <p:nvSpPr>
              <p:cNvPr id="11" name="object 11">
                <a:extLst>
                  <a:ext uri="{FF2B5EF4-FFF2-40B4-BE49-F238E27FC236}">
                    <a16:creationId xmlns:a16="http://schemas.microsoft.com/office/drawing/2014/main" id="{D1E6E8C3-EBC2-4665-A7C7-DEDC7FA03A3C}"/>
                  </a:ext>
                </a:extLst>
              </p:cNvPr>
              <p:cNvSpPr/>
              <p:nvPr/>
            </p:nvSpPr>
            <p:spPr>
              <a:xfrm>
                <a:off x="3289198" y="2436311"/>
                <a:ext cx="2157730" cy="0"/>
              </a:xfrm>
              <a:custGeom>
                <a:avLst/>
                <a:gdLst/>
                <a:ahLst/>
                <a:cxnLst/>
                <a:rect l="l" t="t" r="r" b="b"/>
                <a:pathLst>
                  <a:path w="2157729">
                    <a:moveTo>
                      <a:pt x="0" y="0"/>
                    </a:moveTo>
                    <a:lnTo>
                      <a:pt x="2157297" y="0"/>
                    </a:lnTo>
                  </a:path>
                </a:pathLst>
              </a:custGeom>
              <a:ln w="3718">
                <a:solidFill>
                  <a:srgbClr val="1D1C20"/>
                </a:solidFill>
              </a:ln>
            </p:spPr>
            <p:txBody>
              <a:bodyPr wrap="square" lIns="0" tIns="0" rIns="0" bIns="0" rtlCol="0"/>
              <a:lstStyle/>
              <a:p>
                <a:endParaRPr sz="1000"/>
              </a:p>
            </p:txBody>
          </p:sp>
          <p:sp>
            <p:nvSpPr>
              <p:cNvPr id="12" name="object 12">
                <a:extLst>
                  <a:ext uri="{FF2B5EF4-FFF2-40B4-BE49-F238E27FC236}">
                    <a16:creationId xmlns:a16="http://schemas.microsoft.com/office/drawing/2014/main" id="{70044C84-9743-40DC-9D11-503776E46EB5}"/>
                  </a:ext>
                </a:extLst>
              </p:cNvPr>
              <p:cNvSpPr/>
              <p:nvPr/>
            </p:nvSpPr>
            <p:spPr>
              <a:xfrm>
                <a:off x="3289198" y="2195025"/>
                <a:ext cx="2157730" cy="243204"/>
              </a:xfrm>
              <a:custGeom>
                <a:avLst/>
                <a:gdLst/>
                <a:ahLst/>
                <a:cxnLst/>
                <a:rect l="l" t="t" r="r" b="b"/>
                <a:pathLst>
                  <a:path w="2157729" h="243205">
                    <a:moveTo>
                      <a:pt x="0" y="0"/>
                    </a:moveTo>
                    <a:lnTo>
                      <a:pt x="2157297" y="0"/>
                    </a:lnTo>
                    <a:lnTo>
                      <a:pt x="2157297" y="243128"/>
                    </a:lnTo>
                  </a:path>
                </a:pathLst>
              </a:custGeom>
              <a:ln w="7404">
                <a:solidFill>
                  <a:srgbClr val="1D1C20"/>
                </a:solidFill>
              </a:ln>
            </p:spPr>
            <p:txBody>
              <a:bodyPr wrap="square" lIns="0" tIns="0" rIns="0" bIns="0" rtlCol="0"/>
              <a:lstStyle/>
              <a:p>
                <a:endParaRPr sz="1000"/>
              </a:p>
            </p:txBody>
          </p:sp>
          <p:sp>
            <p:nvSpPr>
              <p:cNvPr id="13" name="object 13">
                <a:extLst>
                  <a:ext uri="{FF2B5EF4-FFF2-40B4-BE49-F238E27FC236}">
                    <a16:creationId xmlns:a16="http://schemas.microsoft.com/office/drawing/2014/main" id="{A47B441B-2E26-4B6D-9FEC-CF83B24E8574}"/>
                  </a:ext>
                </a:extLst>
              </p:cNvPr>
              <p:cNvSpPr/>
              <p:nvPr/>
            </p:nvSpPr>
            <p:spPr>
              <a:xfrm>
                <a:off x="3289198" y="3024860"/>
                <a:ext cx="2157730" cy="35560"/>
              </a:xfrm>
              <a:custGeom>
                <a:avLst/>
                <a:gdLst/>
                <a:ahLst/>
                <a:cxnLst/>
                <a:rect l="l" t="t" r="r" b="b"/>
                <a:pathLst>
                  <a:path w="2157729" h="35560">
                    <a:moveTo>
                      <a:pt x="2157298" y="0"/>
                    </a:moveTo>
                    <a:lnTo>
                      <a:pt x="0" y="0"/>
                    </a:lnTo>
                    <a:lnTo>
                      <a:pt x="0" y="35217"/>
                    </a:lnTo>
                    <a:lnTo>
                      <a:pt x="2157298" y="35217"/>
                    </a:lnTo>
                    <a:lnTo>
                      <a:pt x="2157298" y="0"/>
                    </a:lnTo>
                    <a:close/>
                  </a:path>
                </a:pathLst>
              </a:custGeom>
              <a:solidFill>
                <a:srgbClr val="1D1C20"/>
              </a:solidFill>
            </p:spPr>
            <p:txBody>
              <a:bodyPr wrap="square" lIns="0" tIns="0" rIns="0" bIns="0" rtlCol="0"/>
              <a:lstStyle/>
              <a:p>
                <a:endParaRPr sz="1000"/>
              </a:p>
            </p:txBody>
          </p:sp>
          <p:sp>
            <p:nvSpPr>
              <p:cNvPr id="14" name="object 14">
                <a:extLst>
                  <a:ext uri="{FF2B5EF4-FFF2-40B4-BE49-F238E27FC236}">
                    <a16:creationId xmlns:a16="http://schemas.microsoft.com/office/drawing/2014/main" id="{5789A471-341A-441D-AF2D-16E7B80DFA5B}"/>
                  </a:ext>
                </a:extLst>
              </p:cNvPr>
              <p:cNvSpPr/>
              <p:nvPr/>
            </p:nvSpPr>
            <p:spPr>
              <a:xfrm>
                <a:off x="3289198" y="3058226"/>
                <a:ext cx="2157730" cy="0"/>
              </a:xfrm>
              <a:custGeom>
                <a:avLst/>
                <a:gdLst/>
                <a:ahLst/>
                <a:cxnLst/>
                <a:rect l="l" t="t" r="r" b="b"/>
                <a:pathLst>
                  <a:path w="2157729">
                    <a:moveTo>
                      <a:pt x="0" y="0"/>
                    </a:moveTo>
                    <a:lnTo>
                      <a:pt x="2157297" y="0"/>
                    </a:lnTo>
                  </a:path>
                </a:pathLst>
              </a:custGeom>
              <a:ln w="3702">
                <a:solidFill>
                  <a:srgbClr val="1D1C20"/>
                </a:solidFill>
              </a:ln>
            </p:spPr>
            <p:txBody>
              <a:bodyPr wrap="square" lIns="0" tIns="0" rIns="0" bIns="0" rtlCol="0"/>
              <a:lstStyle/>
              <a:p>
                <a:endParaRPr sz="1000"/>
              </a:p>
            </p:txBody>
          </p:sp>
          <p:sp>
            <p:nvSpPr>
              <p:cNvPr id="15" name="object 15">
                <a:extLst>
                  <a:ext uri="{FF2B5EF4-FFF2-40B4-BE49-F238E27FC236}">
                    <a16:creationId xmlns:a16="http://schemas.microsoft.com/office/drawing/2014/main" id="{857F8858-B01B-4A9C-A88E-D956A75C2EE5}"/>
                  </a:ext>
                </a:extLst>
              </p:cNvPr>
              <p:cNvSpPr/>
              <p:nvPr/>
            </p:nvSpPr>
            <p:spPr>
              <a:xfrm>
                <a:off x="3289198" y="3024834"/>
                <a:ext cx="2157730" cy="35560"/>
              </a:xfrm>
              <a:custGeom>
                <a:avLst/>
                <a:gdLst/>
                <a:ahLst/>
                <a:cxnLst/>
                <a:rect l="l" t="t" r="r" b="b"/>
                <a:pathLst>
                  <a:path w="2157729" h="35560">
                    <a:moveTo>
                      <a:pt x="0" y="0"/>
                    </a:moveTo>
                    <a:lnTo>
                      <a:pt x="2157297" y="0"/>
                    </a:lnTo>
                    <a:lnTo>
                      <a:pt x="2157297" y="35242"/>
                    </a:lnTo>
                  </a:path>
                </a:pathLst>
              </a:custGeom>
              <a:ln w="7404">
                <a:solidFill>
                  <a:srgbClr val="1D1C20"/>
                </a:solidFill>
              </a:ln>
            </p:spPr>
            <p:txBody>
              <a:bodyPr wrap="square" lIns="0" tIns="0" rIns="0" bIns="0" rtlCol="0"/>
              <a:lstStyle/>
              <a:p>
                <a:endParaRPr sz="1000"/>
              </a:p>
            </p:txBody>
          </p:sp>
          <p:sp>
            <p:nvSpPr>
              <p:cNvPr id="16" name="object 16">
                <a:extLst>
                  <a:ext uri="{FF2B5EF4-FFF2-40B4-BE49-F238E27FC236}">
                    <a16:creationId xmlns:a16="http://schemas.microsoft.com/office/drawing/2014/main" id="{40124B05-609A-4FD8-A339-DE743C65B929}"/>
                  </a:ext>
                </a:extLst>
              </p:cNvPr>
              <p:cNvSpPr/>
              <p:nvPr/>
            </p:nvSpPr>
            <p:spPr>
              <a:xfrm>
                <a:off x="3289198" y="3060077"/>
                <a:ext cx="2157730" cy="81280"/>
              </a:xfrm>
              <a:custGeom>
                <a:avLst/>
                <a:gdLst/>
                <a:ahLst/>
                <a:cxnLst/>
                <a:rect l="l" t="t" r="r" b="b"/>
                <a:pathLst>
                  <a:path w="2157729" h="81280">
                    <a:moveTo>
                      <a:pt x="2157298" y="0"/>
                    </a:moveTo>
                    <a:lnTo>
                      <a:pt x="0" y="0"/>
                    </a:lnTo>
                    <a:lnTo>
                      <a:pt x="0" y="81038"/>
                    </a:lnTo>
                    <a:lnTo>
                      <a:pt x="2157298" y="81038"/>
                    </a:lnTo>
                    <a:lnTo>
                      <a:pt x="2157298" y="0"/>
                    </a:lnTo>
                    <a:close/>
                  </a:path>
                </a:pathLst>
              </a:custGeom>
              <a:solidFill>
                <a:srgbClr val="C57D74"/>
              </a:solidFill>
            </p:spPr>
            <p:txBody>
              <a:bodyPr wrap="square" lIns="0" tIns="0" rIns="0" bIns="0" rtlCol="0"/>
              <a:lstStyle/>
              <a:p>
                <a:endParaRPr sz="1000"/>
              </a:p>
            </p:txBody>
          </p:sp>
          <p:sp>
            <p:nvSpPr>
              <p:cNvPr id="17" name="object 17">
                <a:extLst>
                  <a:ext uri="{FF2B5EF4-FFF2-40B4-BE49-F238E27FC236}">
                    <a16:creationId xmlns:a16="http://schemas.microsoft.com/office/drawing/2014/main" id="{184B2401-44D9-4EAF-AC4B-E9E3B415DBA9}"/>
                  </a:ext>
                </a:extLst>
              </p:cNvPr>
              <p:cNvSpPr/>
              <p:nvPr/>
            </p:nvSpPr>
            <p:spPr>
              <a:xfrm>
                <a:off x="3289198" y="3139263"/>
                <a:ext cx="2157730" cy="0"/>
              </a:xfrm>
              <a:custGeom>
                <a:avLst/>
                <a:gdLst/>
                <a:ahLst/>
                <a:cxnLst/>
                <a:rect l="l" t="t" r="r" b="b"/>
                <a:pathLst>
                  <a:path w="2157729">
                    <a:moveTo>
                      <a:pt x="0" y="0"/>
                    </a:moveTo>
                    <a:lnTo>
                      <a:pt x="2157297" y="0"/>
                    </a:lnTo>
                  </a:path>
                </a:pathLst>
              </a:custGeom>
              <a:ln w="3704">
                <a:solidFill>
                  <a:srgbClr val="1D1C20"/>
                </a:solidFill>
              </a:ln>
            </p:spPr>
            <p:txBody>
              <a:bodyPr wrap="square" lIns="0" tIns="0" rIns="0" bIns="0" rtlCol="0"/>
              <a:lstStyle/>
              <a:p>
                <a:endParaRPr sz="1000"/>
              </a:p>
            </p:txBody>
          </p:sp>
          <p:sp>
            <p:nvSpPr>
              <p:cNvPr id="18" name="object 18">
                <a:extLst>
                  <a:ext uri="{FF2B5EF4-FFF2-40B4-BE49-F238E27FC236}">
                    <a16:creationId xmlns:a16="http://schemas.microsoft.com/office/drawing/2014/main" id="{A7F149DE-02C1-4F6C-A519-7948E0E6EC01}"/>
                  </a:ext>
                </a:extLst>
              </p:cNvPr>
              <p:cNvSpPr/>
              <p:nvPr/>
            </p:nvSpPr>
            <p:spPr>
              <a:xfrm>
                <a:off x="3289198" y="3060074"/>
                <a:ext cx="2157730" cy="81280"/>
              </a:xfrm>
              <a:custGeom>
                <a:avLst/>
                <a:gdLst/>
                <a:ahLst/>
                <a:cxnLst/>
                <a:rect l="l" t="t" r="r" b="b"/>
                <a:pathLst>
                  <a:path w="2157729" h="81280">
                    <a:moveTo>
                      <a:pt x="0" y="0"/>
                    </a:moveTo>
                    <a:lnTo>
                      <a:pt x="2157297" y="0"/>
                    </a:lnTo>
                    <a:lnTo>
                      <a:pt x="2157297" y="81038"/>
                    </a:lnTo>
                  </a:path>
                </a:pathLst>
              </a:custGeom>
              <a:ln w="7404">
                <a:solidFill>
                  <a:srgbClr val="1D1C20"/>
                </a:solidFill>
              </a:ln>
            </p:spPr>
            <p:txBody>
              <a:bodyPr wrap="square" lIns="0" tIns="0" rIns="0" bIns="0" rtlCol="0"/>
              <a:lstStyle/>
              <a:p>
                <a:endParaRPr sz="1000"/>
              </a:p>
            </p:txBody>
          </p:sp>
          <p:sp>
            <p:nvSpPr>
              <p:cNvPr id="19" name="object 19">
                <a:extLst>
                  <a:ext uri="{FF2B5EF4-FFF2-40B4-BE49-F238E27FC236}">
                    <a16:creationId xmlns:a16="http://schemas.microsoft.com/office/drawing/2014/main" id="{8E8DF487-9B7E-4AAF-A428-7A190016E454}"/>
                  </a:ext>
                </a:extLst>
              </p:cNvPr>
              <p:cNvSpPr/>
              <p:nvPr/>
            </p:nvSpPr>
            <p:spPr>
              <a:xfrm>
                <a:off x="3289198" y="3141116"/>
                <a:ext cx="2157730" cy="465455"/>
              </a:xfrm>
              <a:custGeom>
                <a:avLst/>
                <a:gdLst/>
                <a:ahLst/>
                <a:cxnLst/>
                <a:rect l="l" t="t" r="r" b="b"/>
                <a:pathLst>
                  <a:path w="2157729" h="465454">
                    <a:moveTo>
                      <a:pt x="2157298" y="0"/>
                    </a:moveTo>
                    <a:lnTo>
                      <a:pt x="0" y="0"/>
                    </a:lnTo>
                    <a:lnTo>
                      <a:pt x="0" y="465112"/>
                    </a:lnTo>
                    <a:lnTo>
                      <a:pt x="2157298" y="465112"/>
                    </a:lnTo>
                    <a:lnTo>
                      <a:pt x="2157298" y="0"/>
                    </a:lnTo>
                    <a:close/>
                  </a:path>
                </a:pathLst>
              </a:custGeom>
              <a:solidFill>
                <a:srgbClr val="C2AD92"/>
              </a:solidFill>
            </p:spPr>
            <p:txBody>
              <a:bodyPr wrap="square" lIns="0" tIns="0" rIns="0" bIns="0" rtlCol="0"/>
              <a:lstStyle/>
              <a:p>
                <a:endParaRPr sz="1000"/>
              </a:p>
            </p:txBody>
          </p:sp>
          <p:sp>
            <p:nvSpPr>
              <p:cNvPr id="20" name="object 20">
                <a:extLst>
                  <a:ext uri="{FF2B5EF4-FFF2-40B4-BE49-F238E27FC236}">
                    <a16:creationId xmlns:a16="http://schemas.microsoft.com/office/drawing/2014/main" id="{105EB0E0-C997-4E72-865B-03B686D068C2}"/>
                  </a:ext>
                </a:extLst>
              </p:cNvPr>
              <p:cNvSpPr/>
              <p:nvPr/>
            </p:nvSpPr>
            <p:spPr>
              <a:xfrm>
                <a:off x="3289198" y="3141118"/>
                <a:ext cx="2157730" cy="465455"/>
              </a:xfrm>
              <a:custGeom>
                <a:avLst/>
                <a:gdLst/>
                <a:ahLst/>
                <a:cxnLst/>
                <a:rect l="l" t="t" r="r" b="b"/>
                <a:pathLst>
                  <a:path w="2157729" h="465454">
                    <a:moveTo>
                      <a:pt x="2157297" y="465112"/>
                    </a:moveTo>
                    <a:lnTo>
                      <a:pt x="0" y="465112"/>
                    </a:lnTo>
                  </a:path>
                  <a:path w="2157729" h="465454">
                    <a:moveTo>
                      <a:pt x="0" y="0"/>
                    </a:moveTo>
                    <a:lnTo>
                      <a:pt x="2157297" y="0"/>
                    </a:lnTo>
                    <a:lnTo>
                      <a:pt x="2157297" y="465112"/>
                    </a:lnTo>
                  </a:path>
                </a:pathLst>
              </a:custGeom>
              <a:ln w="7404">
                <a:solidFill>
                  <a:srgbClr val="1D1C20"/>
                </a:solidFill>
              </a:ln>
            </p:spPr>
            <p:txBody>
              <a:bodyPr wrap="square" lIns="0" tIns="0" rIns="0" bIns="0" rtlCol="0"/>
              <a:lstStyle/>
              <a:p>
                <a:endParaRPr sz="1000"/>
              </a:p>
            </p:txBody>
          </p:sp>
          <p:sp>
            <p:nvSpPr>
              <p:cNvPr id="21" name="object 21">
                <a:extLst>
                  <a:ext uri="{FF2B5EF4-FFF2-40B4-BE49-F238E27FC236}">
                    <a16:creationId xmlns:a16="http://schemas.microsoft.com/office/drawing/2014/main" id="{894CB2E9-84D0-4888-8026-7E0A6395C66E}"/>
                  </a:ext>
                </a:extLst>
              </p:cNvPr>
              <p:cNvSpPr/>
              <p:nvPr/>
            </p:nvSpPr>
            <p:spPr>
              <a:xfrm>
                <a:off x="3289198" y="2612592"/>
                <a:ext cx="2157730" cy="412750"/>
              </a:xfrm>
              <a:custGeom>
                <a:avLst/>
                <a:gdLst/>
                <a:ahLst/>
                <a:cxnLst/>
                <a:rect l="l" t="t" r="r" b="b"/>
                <a:pathLst>
                  <a:path w="2157729" h="412750">
                    <a:moveTo>
                      <a:pt x="2157298" y="0"/>
                    </a:moveTo>
                    <a:lnTo>
                      <a:pt x="0" y="0"/>
                    </a:lnTo>
                    <a:lnTo>
                      <a:pt x="0" y="412267"/>
                    </a:lnTo>
                    <a:lnTo>
                      <a:pt x="2157298" y="412267"/>
                    </a:lnTo>
                    <a:lnTo>
                      <a:pt x="2157298" y="0"/>
                    </a:lnTo>
                    <a:close/>
                  </a:path>
                </a:pathLst>
              </a:custGeom>
              <a:solidFill>
                <a:srgbClr val="D8D4BF"/>
              </a:solidFill>
            </p:spPr>
            <p:txBody>
              <a:bodyPr wrap="square" lIns="0" tIns="0" rIns="0" bIns="0" rtlCol="0"/>
              <a:lstStyle/>
              <a:p>
                <a:endParaRPr sz="1000"/>
              </a:p>
            </p:txBody>
          </p:sp>
          <p:sp>
            <p:nvSpPr>
              <p:cNvPr id="22" name="object 22">
                <a:extLst>
                  <a:ext uri="{FF2B5EF4-FFF2-40B4-BE49-F238E27FC236}">
                    <a16:creationId xmlns:a16="http://schemas.microsoft.com/office/drawing/2014/main" id="{C4B45EB8-2762-4AB4-82BF-A79568462E08}"/>
                  </a:ext>
                </a:extLst>
              </p:cNvPr>
              <p:cNvSpPr/>
              <p:nvPr/>
            </p:nvSpPr>
            <p:spPr>
              <a:xfrm>
                <a:off x="3289198" y="2612567"/>
                <a:ext cx="2157730" cy="412750"/>
              </a:xfrm>
              <a:custGeom>
                <a:avLst/>
                <a:gdLst/>
                <a:ahLst/>
                <a:cxnLst/>
                <a:rect l="l" t="t" r="r" b="b"/>
                <a:pathLst>
                  <a:path w="2157729" h="412750">
                    <a:moveTo>
                      <a:pt x="2157297" y="412267"/>
                    </a:moveTo>
                    <a:lnTo>
                      <a:pt x="0" y="412267"/>
                    </a:lnTo>
                  </a:path>
                  <a:path w="2157729" h="412750">
                    <a:moveTo>
                      <a:pt x="0" y="0"/>
                    </a:moveTo>
                    <a:lnTo>
                      <a:pt x="2157297" y="0"/>
                    </a:lnTo>
                    <a:lnTo>
                      <a:pt x="2157297" y="412267"/>
                    </a:lnTo>
                  </a:path>
                </a:pathLst>
              </a:custGeom>
              <a:ln w="7404">
                <a:solidFill>
                  <a:srgbClr val="1D1C20"/>
                </a:solidFill>
              </a:ln>
            </p:spPr>
            <p:txBody>
              <a:bodyPr wrap="square" lIns="0" tIns="0" rIns="0" bIns="0" rtlCol="0"/>
              <a:lstStyle/>
              <a:p>
                <a:endParaRPr sz="1000"/>
              </a:p>
            </p:txBody>
          </p:sp>
          <p:sp>
            <p:nvSpPr>
              <p:cNvPr id="23" name="object 23">
                <a:extLst>
                  <a:ext uri="{FF2B5EF4-FFF2-40B4-BE49-F238E27FC236}">
                    <a16:creationId xmlns:a16="http://schemas.microsoft.com/office/drawing/2014/main" id="{57EFD555-760D-4E0B-AB13-E65C67F79921}"/>
                  </a:ext>
                </a:extLst>
              </p:cNvPr>
              <p:cNvSpPr/>
              <p:nvPr/>
            </p:nvSpPr>
            <p:spPr>
              <a:xfrm>
                <a:off x="3289198" y="2438171"/>
                <a:ext cx="2157730" cy="174625"/>
              </a:xfrm>
              <a:custGeom>
                <a:avLst/>
                <a:gdLst/>
                <a:ahLst/>
                <a:cxnLst/>
                <a:rect l="l" t="t" r="r" b="b"/>
                <a:pathLst>
                  <a:path w="2157729" h="174625">
                    <a:moveTo>
                      <a:pt x="2157298" y="0"/>
                    </a:moveTo>
                    <a:lnTo>
                      <a:pt x="0" y="0"/>
                    </a:lnTo>
                    <a:lnTo>
                      <a:pt x="0" y="174421"/>
                    </a:lnTo>
                    <a:lnTo>
                      <a:pt x="2157298" y="174421"/>
                    </a:lnTo>
                    <a:lnTo>
                      <a:pt x="2157298" y="0"/>
                    </a:lnTo>
                    <a:close/>
                  </a:path>
                </a:pathLst>
              </a:custGeom>
              <a:solidFill>
                <a:srgbClr val="6DB8DA"/>
              </a:solidFill>
            </p:spPr>
            <p:txBody>
              <a:bodyPr wrap="square" lIns="0" tIns="0" rIns="0" bIns="0" rtlCol="0"/>
              <a:lstStyle/>
              <a:p>
                <a:endParaRPr sz="1000"/>
              </a:p>
            </p:txBody>
          </p:sp>
          <p:sp>
            <p:nvSpPr>
              <p:cNvPr id="24" name="object 24">
                <a:extLst>
                  <a:ext uri="{FF2B5EF4-FFF2-40B4-BE49-F238E27FC236}">
                    <a16:creationId xmlns:a16="http://schemas.microsoft.com/office/drawing/2014/main" id="{4C9F9E42-C0C8-4F38-B706-328F932CCBD7}"/>
                  </a:ext>
                </a:extLst>
              </p:cNvPr>
              <p:cNvSpPr/>
              <p:nvPr/>
            </p:nvSpPr>
            <p:spPr>
              <a:xfrm>
                <a:off x="3289198" y="2438150"/>
                <a:ext cx="2157730" cy="174625"/>
              </a:xfrm>
              <a:custGeom>
                <a:avLst/>
                <a:gdLst/>
                <a:ahLst/>
                <a:cxnLst/>
                <a:rect l="l" t="t" r="r" b="b"/>
                <a:pathLst>
                  <a:path w="2157729" h="174625">
                    <a:moveTo>
                      <a:pt x="2157297" y="174421"/>
                    </a:moveTo>
                    <a:lnTo>
                      <a:pt x="0" y="174421"/>
                    </a:lnTo>
                  </a:path>
                  <a:path w="2157729" h="174625">
                    <a:moveTo>
                      <a:pt x="0" y="0"/>
                    </a:moveTo>
                    <a:lnTo>
                      <a:pt x="2157297" y="0"/>
                    </a:lnTo>
                    <a:lnTo>
                      <a:pt x="2157297" y="174421"/>
                    </a:lnTo>
                  </a:path>
                </a:pathLst>
              </a:custGeom>
              <a:ln w="7404">
                <a:solidFill>
                  <a:srgbClr val="1D1C20"/>
                </a:solidFill>
              </a:ln>
            </p:spPr>
            <p:txBody>
              <a:bodyPr wrap="square" lIns="0" tIns="0" rIns="0" bIns="0" rtlCol="0"/>
              <a:lstStyle/>
              <a:p>
                <a:endParaRPr sz="1000"/>
              </a:p>
            </p:txBody>
          </p:sp>
          <p:sp>
            <p:nvSpPr>
              <p:cNvPr id="25" name="object 25">
                <a:extLst>
                  <a:ext uri="{FF2B5EF4-FFF2-40B4-BE49-F238E27FC236}">
                    <a16:creationId xmlns:a16="http://schemas.microsoft.com/office/drawing/2014/main" id="{26925D24-440C-47FF-AA99-B062E61E6768}"/>
                  </a:ext>
                </a:extLst>
              </p:cNvPr>
              <p:cNvSpPr/>
              <p:nvPr/>
            </p:nvSpPr>
            <p:spPr>
              <a:xfrm>
                <a:off x="5374720"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26" name="object 26">
                <a:extLst>
                  <a:ext uri="{FF2B5EF4-FFF2-40B4-BE49-F238E27FC236}">
                    <a16:creationId xmlns:a16="http://schemas.microsoft.com/office/drawing/2014/main" id="{E7FA5571-1BE0-4159-8BAB-25AB99605EE1}"/>
                  </a:ext>
                </a:extLst>
              </p:cNvPr>
              <p:cNvSpPr/>
              <p:nvPr/>
            </p:nvSpPr>
            <p:spPr>
              <a:xfrm>
                <a:off x="5302995"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27" name="object 27">
                <a:extLst>
                  <a:ext uri="{FF2B5EF4-FFF2-40B4-BE49-F238E27FC236}">
                    <a16:creationId xmlns:a16="http://schemas.microsoft.com/office/drawing/2014/main" id="{AD8EA22F-9FD1-4782-96D7-ED1F4E005372}"/>
                  </a:ext>
                </a:extLst>
              </p:cNvPr>
              <p:cNvSpPr/>
              <p:nvPr/>
            </p:nvSpPr>
            <p:spPr>
              <a:xfrm>
                <a:off x="5231269"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28" name="object 28">
                <a:extLst>
                  <a:ext uri="{FF2B5EF4-FFF2-40B4-BE49-F238E27FC236}">
                    <a16:creationId xmlns:a16="http://schemas.microsoft.com/office/drawing/2014/main" id="{F26E8000-A780-48D8-BDF2-F6FFDB99C749}"/>
                  </a:ext>
                </a:extLst>
              </p:cNvPr>
              <p:cNvSpPr/>
              <p:nvPr/>
            </p:nvSpPr>
            <p:spPr>
              <a:xfrm>
                <a:off x="5159546"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29" name="object 29">
                <a:extLst>
                  <a:ext uri="{FF2B5EF4-FFF2-40B4-BE49-F238E27FC236}">
                    <a16:creationId xmlns:a16="http://schemas.microsoft.com/office/drawing/2014/main" id="{E7B9C852-A1C9-43C9-A5C7-BFD913D7A5FC}"/>
                  </a:ext>
                </a:extLst>
              </p:cNvPr>
              <p:cNvSpPr/>
              <p:nvPr/>
            </p:nvSpPr>
            <p:spPr>
              <a:xfrm>
                <a:off x="5087822"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0" name="object 30">
                <a:extLst>
                  <a:ext uri="{FF2B5EF4-FFF2-40B4-BE49-F238E27FC236}">
                    <a16:creationId xmlns:a16="http://schemas.microsoft.com/office/drawing/2014/main" id="{B2920DE7-9915-4E76-B3EA-18B9F30D5840}"/>
                  </a:ext>
                </a:extLst>
              </p:cNvPr>
              <p:cNvSpPr/>
              <p:nvPr/>
            </p:nvSpPr>
            <p:spPr>
              <a:xfrm>
                <a:off x="5016096"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1" name="object 31">
                <a:extLst>
                  <a:ext uri="{FF2B5EF4-FFF2-40B4-BE49-F238E27FC236}">
                    <a16:creationId xmlns:a16="http://schemas.microsoft.com/office/drawing/2014/main" id="{B699FF36-4640-4099-BD9E-1D2F85DB9A0D}"/>
                  </a:ext>
                </a:extLst>
              </p:cNvPr>
              <p:cNvSpPr/>
              <p:nvPr/>
            </p:nvSpPr>
            <p:spPr>
              <a:xfrm>
                <a:off x="4944371"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2" name="object 32">
                <a:extLst>
                  <a:ext uri="{FF2B5EF4-FFF2-40B4-BE49-F238E27FC236}">
                    <a16:creationId xmlns:a16="http://schemas.microsoft.com/office/drawing/2014/main" id="{F908148C-0BB4-4060-B3C1-C53A7BED79C5}"/>
                  </a:ext>
                </a:extLst>
              </p:cNvPr>
              <p:cNvSpPr/>
              <p:nvPr/>
            </p:nvSpPr>
            <p:spPr>
              <a:xfrm>
                <a:off x="4872645"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3" name="object 33">
                <a:extLst>
                  <a:ext uri="{FF2B5EF4-FFF2-40B4-BE49-F238E27FC236}">
                    <a16:creationId xmlns:a16="http://schemas.microsoft.com/office/drawing/2014/main" id="{314A48CF-A617-412F-8528-050A376CE882}"/>
                  </a:ext>
                </a:extLst>
              </p:cNvPr>
              <p:cNvSpPr/>
              <p:nvPr/>
            </p:nvSpPr>
            <p:spPr>
              <a:xfrm>
                <a:off x="4800922"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4" name="object 34">
                <a:extLst>
                  <a:ext uri="{FF2B5EF4-FFF2-40B4-BE49-F238E27FC236}">
                    <a16:creationId xmlns:a16="http://schemas.microsoft.com/office/drawing/2014/main" id="{6D4B4F50-5D07-4E01-9712-D0DBA311997F}"/>
                  </a:ext>
                </a:extLst>
              </p:cNvPr>
              <p:cNvSpPr/>
              <p:nvPr/>
            </p:nvSpPr>
            <p:spPr>
              <a:xfrm>
                <a:off x="4729198"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5" name="object 35">
                <a:extLst>
                  <a:ext uri="{FF2B5EF4-FFF2-40B4-BE49-F238E27FC236}">
                    <a16:creationId xmlns:a16="http://schemas.microsoft.com/office/drawing/2014/main" id="{1477C2F6-E7F0-4036-81F0-C8034F79D582}"/>
                  </a:ext>
                </a:extLst>
              </p:cNvPr>
              <p:cNvSpPr/>
              <p:nvPr/>
            </p:nvSpPr>
            <p:spPr>
              <a:xfrm>
                <a:off x="4657473"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6" name="object 36">
                <a:extLst>
                  <a:ext uri="{FF2B5EF4-FFF2-40B4-BE49-F238E27FC236}">
                    <a16:creationId xmlns:a16="http://schemas.microsoft.com/office/drawing/2014/main" id="{EF344C4C-DCC2-4B35-9770-1BC1CF581A3B}"/>
                  </a:ext>
                </a:extLst>
              </p:cNvPr>
              <p:cNvSpPr/>
              <p:nvPr/>
            </p:nvSpPr>
            <p:spPr>
              <a:xfrm>
                <a:off x="4585747"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7" name="object 37">
                <a:extLst>
                  <a:ext uri="{FF2B5EF4-FFF2-40B4-BE49-F238E27FC236}">
                    <a16:creationId xmlns:a16="http://schemas.microsoft.com/office/drawing/2014/main" id="{26FB812F-4B78-4E75-B389-82799FB7CB88}"/>
                  </a:ext>
                </a:extLst>
              </p:cNvPr>
              <p:cNvSpPr/>
              <p:nvPr/>
            </p:nvSpPr>
            <p:spPr>
              <a:xfrm>
                <a:off x="4514024" y="2441259"/>
                <a:ext cx="71755" cy="171450"/>
              </a:xfrm>
              <a:custGeom>
                <a:avLst/>
                <a:gdLst/>
                <a:ahLst/>
                <a:cxnLst/>
                <a:rect l="l" t="t" r="r" b="b"/>
                <a:pathLst>
                  <a:path w="71754" h="171450">
                    <a:moveTo>
                      <a:pt x="35852" y="170929"/>
                    </a:moveTo>
                    <a:lnTo>
                      <a:pt x="13027" y="161818"/>
                    </a:lnTo>
                    <a:lnTo>
                      <a:pt x="1511" y="139257"/>
                    </a:lnTo>
                    <a:lnTo>
                      <a:pt x="2587"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8" name="object 38">
                <a:extLst>
                  <a:ext uri="{FF2B5EF4-FFF2-40B4-BE49-F238E27FC236}">
                    <a16:creationId xmlns:a16="http://schemas.microsoft.com/office/drawing/2014/main" id="{1D7E3F0B-363E-4B19-AF9B-ABE132D12C39}"/>
                  </a:ext>
                </a:extLst>
              </p:cNvPr>
              <p:cNvSpPr/>
              <p:nvPr/>
            </p:nvSpPr>
            <p:spPr>
              <a:xfrm>
                <a:off x="4442300"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9" name="object 39">
                <a:extLst>
                  <a:ext uri="{FF2B5EF4-FFF2-40B4-BE49-F238E27FC236}">
                    <a16:creationId xmlns:a16="http://schemas.microsoft.com/office/drawing/2014/main" id="{EA21F143-9D27-44E3-9667-F61E185F4E4F}"/>
                  </a:ext>
                </a:extLst>
              </p:cNvPr>
              <p:cNvSpPr/>
              <p:nvPr/>
            </p:nvSpPr>
            <p:spPr>
              <a:xfrm>
                <a:off x="4370574"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0" name="object 40">
                <a:extLst>
                  <a:ext uri="{FF2B5EF4-FFF2-40B4-BE49-F238E27FC236}">
                    <a16:creationId xmlns:a16="http://schemas.microsoft.com/office/drawing/2014/main" id="{A06D4272-64A1-41CF-9FAC-B368C420168A}"/>
                  </a:ext>
                </a:extLst>
              </p:cNvPr>
              <p:cNvSpPr/>
              <p:nvPr/>
            </p:nvSpPr>
            <p:spPr>
              <a:xfrm>
                <a:off x="4298849"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1" name="object 41">
                <a:extLst>
                  <a:ext uri="{FF2B5EF4-FFF2-40B4-BE49-F238E27FC236}">
                    <a16:creationId xmlns:a16="http://schemas.microsoft.com/office/drawing/2014/main" id="{D225BEBF-CCE3-4F25-BB71-F86B74DF5744}"/>
                  </a:ext>
                </a:extLst>
              </p:cNvPr>
              <p:cNvSpPr/>
              <p:nvPr/>
            </p:nvSpPr>
            <p:spPr>
              <a:xfrm>
                <a:off x="4227124"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2" name="object 42">
                <a:extLst>
                  <a:ext uri="{FF2B5EF4-FFF2-40B4-BE49-F238E27FC236}">
                    <a16:creationId xmlns:a16="http://schemas.microsoft.com/office/drawing/2014/main" id="{263CD9F2-A3C4-479F-BE6C-0F6157B21D82}"/>
                  </a:ext>
                </a:extLst>
              </p:cNvPr>
              <p:cNvSpPr/>
              <p:nvPr/>
            </p:nvSpPr>
            <p:spPr>
              <a:xfrm>
                <a:off x="4155402"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3" name="object 43">
                <a:extLst>
                  <a:ext uri="{FF2B5EF4-FFF2-40B4-BE49-F238E27FC236}">
                    <a16:creationId xmlns:a16="http://schemas.microsoft.com/office/drawing/2014/main" id="{A52EAC0D-1C96-408C-8D4F-2C714378B8F4}"/>
                  </a:ext>
                </a:extLst>
              </p:cNvPr>
              <p:cNvSpPr/>
              <p:nvPr/>
            </p:nvSpPr>
            <p:spPr>
              <a:xfrm>
                <a:off x="4083676"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4" name="object 44">
                <a:extLst>
                  <a:ext uri="{FF2B5EF4-FFF2-40B4-BE49-F238E27FC236}">
                    <a16:creationId xmlns:a16="http://schemas.microsoft.com/office/drawing/2014/main" id="{7E4D469D-5025-41B8-A803-3ED64E4A696C}"/>
                  </a:ext>
                </a:extLst>
              </p:cNvPr>
              <p:cNvSpPr/>
              <p:nvPr/>
            </p:nvSpPr>
            <p:spPr>
              <a:xfrm>
                <a:off x="4011951"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5" name="object 45">
                <a:extLst>
                  <a:ext uri="{FF2B5EF4-FFF2-40B4-BE49-F238E27FC236}">
                    <a16:creationId xmlns:a16="http://schemas.microsoft.com/office/drawing/2014/main" id="{DA505FE0-105D-459C-8838-14402B38CAAB}"/>
                  </a:ext>
                </a:extLst>
              </p:cNvPr>
              <p:cNvSpPr/>
              <p:nvPr/>
            </p:nvSpPr>
            <p:spPr>
              <a:xfrm>
                <a:off x="3940225"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6" name="object 46">
                <a:extLst>
                  <a:ext uri="{FF2B5EF4-FFF2-40B4-BE49-F238E27FC236}">
                    <a16:creationId xmlns:a16="http://schemas.microsoft.com/office/drawing/2014/main" id="{0BB6AAAF-410F-4D41-9AA4-3AC5D68F0A1F}"/>
                  </a:ext>
                </a:extLst>
              </p:cNvPr>
              <p:cNvSpPr/>
              <p:nvPr/>
            </p:nvSpPr>
            <p:spPr>
              <a:xfrm>
                <a:off x="3868501"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7" name="object 47">
                <a:extLst>
                  <a:ext uri="{FF2B5EF4-FFF2-40B4-BE49-F238E27FC236}">
                    <a16:creationId xmlns:a16="http://schemas.microsoft.com/office/drawing/2014/main" id="{4A905B23-82EE-4A24-9360-4B78AA9C33BD}"/>
                  </a:ext>
                </a:extLst>
              </p:cNvPr>
              <p:cNvSpPr/>
              <p:nvPr/>
            </p:nvSpPr>
            <p:spPr>
              <a:xfrm>
                <a:off x="3796778"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8" name="object 48">
                <a:extLst>
                  <a:ext uri="{FF2B5EF4-FFF2-40B4-BE49-F238E27FC236}">
                    <a16:creationId xmlns:a16="http://schemas.microsoft.com/office/drawing/2014/main" id="{9806CCD9-FD9D-4DC1-95FD-E4A3EDDFAB0F}"/>
                  </a:ext>
                </a:extLst>
              </p:cNvPr>
              <p:cNvSpPr/>
              <p:nvPr/>
            </p:nvSpPr>
            <p:spPr>
              <a:xfrm>
                <a:off x="3725052"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9" name="object 49">
                <a:extLst>
                  <a:ext uri="{FF2B5EF4-FFF2-40B4-BE49-F238E27FC236}">
                    <a16:creationId xmlns:a16="http://schemas.microsoft.com/office/drawing/2014/main" id="{A2FB8EBC-2F76-4968-BEA9-5142F712FCD9}"/>
                  </a:ext>
                </a:extLst>
              </p:cNvPr>
              <p:cNvSpPr/>
              <p:nvPr/>
            </p:nvSpPr>
            <p:spPr>
              <a:xfrm>
                <a:off x="3653327"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50" name="object 50">
                <a:extLst>
                  <a:ext uri="{FF2B5EF4-FFF2-40B4-BE49-F238E27FC236}">
                    <a16:creationId xmlns:a16="http://schemas.microsoft.com/office/drawing/2014/main" id="{F9D65EC2-4553-4276-AA7D-D1F87A54DB25}"/>
                  </a:ext>
                </a:extLst>
              </p:cNvPr>
              <p:cNvSpPr/>
              <p:nvPr/>
            </p:nvSpPr>
            <p:spPr>
              <a:xfrm>
                <a:off x="3581602"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51" name="object 51">
                <a:extLst>
                  <a:ext uri="{FF2B5EF4-FFF2-40B4-BE49-F238E27FC236}">
                    <a16:creationId xmlns:a16="http://schemas.microsoft.com/office/drawing/2014/main" id="{41E2D535-F1EB-40F9-8FEE-5A43AC37D083}"/>
                  </a:ext>
                </a:extLst>
              </p:cNvPr>
              <p:cNvSpPr/>
              <p:nvPr/>
            </p:nvSpPr>
            <p:spPr>
              <a:xfrm>
                <a:off x="3509880"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52" name="object 52">
                <a:extLst>
                  <a:ext uri="{FF2B5EF4-FFF2-40B4-BE49-F238E27FC236}">
                    <a16:creationId xmlns:a16="http://schemas.microsoft.com/office/drawing/2014/main" id="{984C64BE-A4B9-4D15-98FA-4DC399607A60}"/>
                  </a:ext>
                </a:extLst>
              </p:cNvPr>
              <p:cNvSpPr/>
              <p:nvPr/>
            </p:nvSpPr>
            <p:spPr>
              <a:xfrm>
                <a:off x="3438154"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53" name="object 53">
                <a:extLst>
                  <a:ext uri="{FF2B5EF4-FFF2-40B4-BE49-F238E27FC236}">
                    <a16:creationId xmlns:a16="http://schemas.microsoft.com/office/drawing/2014/main" id="{F00BFF78-7850-4E95-A690-5E1AE58A22D1}"/>
                  </a:ext>
                </a:extLst>
              </p:cNvPr>
              <p:cNvSpPr/>
              <p:nvPr/>
            </p:nvSpPr>
            <p:spPr>
              <a:xfrm>
                <a:off x="3366429"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54" name="object 54">
                <a:extLst>
                  <a:ext uri="{FF2B5EF4-FFF2-40B4-BE49-F238E27FC236}">
                    <a16:creationId xmlns:a16="http://schemas.microsoft.com/office/drawing/2014/main" id="{42263BF4-93D5-4725-ABCC-B88602A3A4E2}"/>
                  </a:ext>
                </a:extLst>
              </p:cNvPr>
              <p:cNvSpPr/>
              <p:nvPr/>
            </p:nvSpPr>
            <p:spPr>
              <a:xfrm>
                <a:off x="3294703"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55" name="object 55">
                <a:extLst>
                  <a:ext uri="{FF2B5EF4-FFF2-40B4-BE49-F238E27FC236}">
                    <a16:creationId xmlns:a16="http://schemas.microsoft.com/office/drawing/2014/main" id="{6BA3FF2C-8D73-4E70-88CB-53209B6C0B87}"/>
                  </a:ext>
                </a:extLst>
              </p:cNvPr>
              <p:cNvSpPr/>
              <p:nvPr/>
            </p:nvSpPr>
            <p:spPr>
              <a:xfrm>
                <a:off x="3289198" y="2441259"/>
                <a:ext cx="5715" cy="147320"/>
              </a:xfrm>
              <a:custGeom>
                <a:avLst/>
                <a:gdLst/>
                <a:ahLst/>
                <a:cxnLst/>
                <a:rect l="l" t="t" r="r" b="b"/>
                <a:pathLst>
                  <a:path w="5714" h="147319">
                    <a:moveTo>
                      <a:pt x="0" y="147049"/>
                    </a:moveTo>
                    <a:lnTo>
                      <a:pt x="3978" y="139257"/>
                    </a:lnTo>
                    <a:lnTo>
                      <a:pt x="2903" y="110402"/>
                    </a:lnTo>
                    <a:lnTo>
                      <a:pt x="0" y="104968"/>
                    </a:lnTo>
                  </a:path>
                  <a:path w="5714" h="147319">
                    <a:moveTo>
                      <a:pt x="0" y="2049"/>
                    </a:moveTo>
                    <a:lnTo>
                      <a:pt x="5485" y="0"/>
                    </a:lnTo>
                  </a:path>
                </a:pathLst>
              </a:custGeom>
              <a:ln w="5283">
                <a:solidFill>
                  <a:srgbClr val="1D1C20"/>
                </a:solidFill>
              </a:ln>
            </p:spPr>
            <p:txBody>
              <a:bodyPr wrap="square" lIns="0" tIns="0" rIns="0" bIns="0" rtlCol="0"/>
              <a:lstStyle/>
              <a:p>
                <a:endParaRPr sz="1000"/>
              </a:p>
            </p:txBody>
          </p:sp>
          <p:sp>
            <p:nvSpPr>
              <p:cNvPr id="56" name="object 56">
                <a:extLst>
                  <a:ext uri="{FF2B5EF4-FFF2-40B4-BE49-F238E27FC236}">
                    <a16:creationId xmlns:a16="http://schemas.microsoft.com/office/drawing/2014/main" id="{BA7EF9D8-BC27-4451-A076-ADBCD9E0CF94}"/>
                  </a:ext>
                </a:extLst>
              </p:cNvPr>
              <p:cNvSpPr/>
              <p:nvPr/>
            </p:nvSpPr>
            <p:spPr>
              <a:xfrm>
                <a:off x="5407747" y="3429180"/>
                <a:ext cx="254000" cy="66675"/>
              </a:xfrm>
              <a:custGeom>
                <a:avLst/>
                <a:gdLst/>
                <a:ahLst/>
                <a:cxnLst/>
                <a:rect l="l" t="t" r="r" b="b"/>
                <a:pathLst>
                  <a:path w="254000" h="66675">
                    <a:moveTo>
                      <a:pt x="253695" y="66065"/>
                    </a:moveTo>
                    <a:lnTo>
                      <a:pt x="0" y="0"/>
                    </a:lnTo>
                  </a:path>
                </a:pathLst>
              </a:custGeom>
              <a:ln w="10566">
                <a:solidFill>
                  <a:srgbClr val="1D1C20"/>
                </a:solidFill>
              </a:ln>
            </p:spPr>
            <p:txBody>
              <a:bodyPr wrap="square" lIns="0" tIns="0" rIns="0" bIns="0" rtlCol="0"/>
              <a:lstStyle/>
              <a:p>
                <a:endParaRPr sz="1000"/>
              </a:p>
            </p:txBody>
          </p:sp>
          <p:sp>
            <p:nvSpPr>
              <p:cNvPr id="57" name="object 57">
                <a:extLst>
                  <a:ext uri="{FF2B5EF4-FFF2-40B4-BE49-F238E27FC236}">
                    <a16:creationId xmlns:a16="http://schemas.microsoft.com/office/drawing/2014/main" id="{D327E249-C1EE-41AD-A65A-BB7F7544AEA5}"/>
                  </a:ext>
                </a:extLst>
              </p:cNvPr>
              <p:cNvSpPr/>
              <p:nvPr/>
            </p:nvSpPr>
            <p:spPr>
              <a:xfrm>
                <a:off x="5407747" y="3106770"/>
                <a:ext cx="254000" cy="66675"/>
              </a:xfrm>
              <a:custGeom>
                <a:avLst/>
                <a:gdLst/>
                <a:ahLst/>
                <a:cxnLst/>
                <a:rect l="l" t="t" r="r" b="b"/>
                <a:pathLst>
                  <a:path w="254000" h="66675">
                    <a:moveTo>
                      <a:pt x="253695" y="66065"/>
                    </a:moveTo>
                    <a:lnTo>
                      <a:pt x="0" y="0"/>
                    </a:lnTo>
                  </a:path>
                </a:pathLst>
              </a:custGeom>
              <a:ln w="10566">
                <a:solidFill>
                  <a:srgbClr val="1D1C20"/>
                </a:solidFill>
              </a:ln>
            </p:spPr>
            <p:txBody>
              <a:bodyPr wrap="square" lIns="0" tIns="0" rIns="0" bIns="0" rtlCol="0"/>
              <a:lstStyle/>
              <a:p>
                <a:endParaRPr sz="1000"/>
              </a:p>
            </p:txBody>
          </p:sp>
          <p:sp>
            <p:nvSpPr>
              <p:cNvPr id="58" name="object 58">
                <a:extLst>
                  <a:ext uri="{FF2B5EF4-FFF2-40B4-BE49-F238E27FC236}">
                    <a16:creationId xmlns:a16="http://schemas.microsoft.com/office/drawing/2014/main" id="{E02D7F69-8D55-4EE9-ABC9-F2A5827DB8F4}"/>
                  </a:ext>
                </a:extLst>
              </p:cNvPr>
              <p:cNvSpPr/>
              <p:nvPr/>
            </p:nvSpPr>
            <p:spPr>
              <a:xfrm>
                <a:off x="5407747" y="3019558"/>
                <a:ext cx="254000" cy="26670"/>
              </a:xfrm>
              <a:custGeom>
                <a:avLst/>
                <a:gdLst/>
                <a:ahLst/>
                <a:cxnLst/>
                <a:rect l="l" t="t" r="r" b="b"/>
                <a:pathLst>
                  <a:path w="254000" h="26669">
                    <a:moveTo>
                      <a:pt x="253695" y="0"/>
                    </a:moveTo>
                    <a:lnTo>
                      <a:pt x="0" y="26428"/>
                    </a:lnTo>
                  </a:path>
                </a:pathLst>
              </a:custGeom>
              <a:ln w="10566">
                <a:solidFill>
                  <a:srgbClr val="1D1C20"/>
                </a:solidFill>
              </a:ln>
            </p:spPr>
            <p:txBody>
              <a:bodyPr wrap="square" lIns="0" tIns="0" rIns="0" bIns="0" rtlCol="0"/>
              <a:lstStyle/>
              <a:p>
                <a:endParaRPr sz="1000"/>
              </a:p>
            </p:txBody>
          </p:sp>
          <p:sp>
            <p:nvSpPr>
              <p:cNvPr id="59" name="object 59">
                <a:extLst>
                  <a:ext uri="{FF2B5EF4-FFF2-40B4-BE49-F238E27FC236}">
                    <a16:creationId xmlns:a16="http://schemas.microsoft.com/office/drawing/2014/main" id="{79B73740-FFB7-4A13-A502-EAD6FCDDC67D}"/>
                  </a:ext>
                </a:extLst>
              </p:cNvPr>
              <p:cNvSpPr/>
              <p:nvPr/>
            </p:nvSpPr>
            <p:spPr>
              <a:xfrm>
                <a:off x="5407747" y="2808142"/>
                <a:ext cx="254000" cy="26670"/>
              </a:xfrm>
              <a:custGeom>
                <a:avLst/>
                <a:gdLst/>
                <a:ahLst/>
                <a:cxnLst/>
                <a:rect l="l" t="t" r="r" b="b"/>
                <a:pathLst>
                  <a:path w="254000" h="26669">
                    <a:moveTo>
                      <a:pt x="253695" y="0"/>
                    </a:moveTo>
                    <a:lnTo>
                      <a:pt x="0" y="26428"/>
                    </a:lnTo>
                  </a:path>
                </a:pathLst>
              </a:custGeom>
              <a:ln w="10566">
                <a:solidFill>
                  <a:srgbClr val="1D1C20"/>
                </a:solidFill>
              </a:ln>
            </p:spPr>
            <p:txBody>
              <a:bodyPr wrap="square" lIns="0" tIns="0" rIns="0" bIns="0" rtlCol="0"/>
              <a:lstStyle/>
              <a:p>
                <a:endParaRPr sz="1000"/>
              </a:p>
            </p:txBody>
          </p:sp>
          <p:sp>
            <p:nvSpPr>
              <p:cNvPr id="60" name="object 60">
                <a:extLst>
                  <a:ext uri="{FF2B5EF4-FFF2-40B4-BE49-F238E27FC236}">
                    <a16:creationId xmlns:a16="http://schemas.microsoft.com/office/drawing/2014/main" id="{92FE06F4-89FE-424C-A96D-7986B5520F06}"/>
                  </a:ext>
                </a:extLst>
              </p:cNvPr>
              <p:cNvSpPr/>
              <p:nvPr/>
            </p:nvSpPr>
            <p:spPr>
              <a:xfrm>
                <a:off x="5407747" y="2506874"/>
                <a:ext cx="254000" cy="26670"/>
              </a:xfrm>
              <a:custGeom>
                <a:avLst/>
                <a:gdLst/>
                <a:ahLst/>
                <a:cxnLst/>
                <a:rect l="l" t="t" r="r" b="b"/>
                <a:pathLst>
                  <a:path w="254000" h="26669">
                    <a:moveTo>
                      <a:pt x="253695" y="0"/>
                    </a:moveTo>
                    <a:lnTo>
                      <a:pt x="0" y="26428"/>
                    </a:lnTo>
                  </a:path>
                </a:pathLst>
              </a:custGeom>
              <a:ln w="10566">
                <a:solidFill>
                  <a:srgbClr val="1D1C20"/>
                </a:solidFill>
              </a:ln>
            </p:spPr>
            <p:txBody>
              <a:bodyPr wrap="square" lIns="0" tIns="0" rIns="0" bIns="0" rtlCol="0"/>
              <a:lstStyle/>
              <a:p>
                <a:endParaRPr sz="1000"/>
              </a:p>
            </p:txBody>
          </p:sp>
          <p:sp>
            <p:nvSpPr>
              <p:cNvPr id="61" name="object 61">
                <a:extLst>
                  <a:ext uri="{FF2B5EF4-FFF2-40B4-BE49-F238E27FC236}">
                    <a16:creationId xmlns:a16="http://schemas.microsoft.com/office/drawing/2014/main" id="{2E3A4A3B-A139-479C-8729-77ACD19E7212}"/>
                  </a:ext>
                </a:extLst>
              </p:cNvPr>
              <p:cNvSpPr/>
              <p:nvPr/>
            </p:nvSpPr>
            <p:spPr>
              <a:xfrm>
                <a:off x="5407747" y="2266388"/>
                <a:ext cx="254000" cy="45085"/>
              </a:xfrm>
              <a:custGeom>
                <a:avLst/>
                <a:gdLst/>
                <a:ahLst/>
                <a:cxnLst/>
                <a:rect l="l" t="t" r="r" b="b"/>
                <a:pathLst>
                  <a:path w="254000" h="45085">
                    <a:moveTo>
                      <a:pt x="253695" y="0"/>
                    </a:moveTo>
                    <a:lnTo>
                      <a:pt x="0" y="44919"/>
                    </a:lnTo>
                  </a:path>
                </a:pathLst>
              </a:custGeom>
              <a:ln w="10566">
                <a:solidFill>
                  <a:srgbClr val="1D1C20"/>
                </a:solidFill>
              </a:ln>
            </p:spPr>
            <p:txBody>
              <a:bodyPr wrap="square" lIns="0" tIns="0" rIns="0" bIns="0" rtlCol="0"/>
              <a:lstStyle/>
              <a:p>
                <a:endParaRPr sz="1000"/>
              </a:p>
            </p:txBody>
          </p:sp>
        </p:grpSp>
        <p:sp>
          <p:nvSpPr>
            <p:cNvPr id="8" name="object 62">
              <a:extLst>
                <a:ext uri="{FF2B5EF4-FFF2-40B4-BE49-F238E27FC236}">
                  <a16:creationId xmlns:a16="http://schemas.microsoft.com/office/drawing/2014/main" id="{B5E5F130-0AD3-4481-BE37-65202F73720A}"/>
                </a:ext>
              </a:extLst>
            </p:cNvPr>
            <p:cNvSpPr txBox="1"/>
            <p:nvPr/>
          </p:nvSpPr>
          <p:spPr>
            <a:xfrm>
              <a:off x="5676853" y="2151022"/>
              <a:ext cx="624205" cy="1421497"/>
            </a:xfrm>
            <a:prstGeom prst="rect">
              <a:avLst/>
            </a:prstGeom>
          </p:spPr>
          <p:txBody>
            <a:bodyPr vert="horz" wrap="square" lIns="0" tIns="16510" rIns="0" bIns="0" rtlCol="0">
              <a:spAutoFit/>
            </a:bodyPr>
            <a:lstStyle/>
            <a:p>
              <a:pPr marL="12700">
                <a:lnSpc>
                  <a:spcPct val="100000"/>
                </a:lnSpc>
                <a:spcBef>
                  <a:spcPts val="130"/>
                </a:spcBef>
              </a:pPr>
              <a:r>
                <a:rPr sz="1000" spc="-30" dirty="0">
                  <a:solidFill>
                    <a:srgbClr val="1D1C20"/>
                  </a:solidFill>
                  <a:latin typeface="Lucida Sans"/>
                  <a:cs typeface="Lucida Sans"/>
                </a:rPr>
                <a:t>Screed</a:t>
              </a:r>
              <a:endParaRPr sz="1000" dirty="0">
                <a:latin typeface="Lucida Sans"/>
                <a:cs typeface="Lucida Sans"/>
              </a:endParaRPr>
            </a:p>
            <a:p>
              <a:pPr>
                <a:lnSpc>
                  <a:spcPct val="100000"/>
                </a:lnSpc>
                <a:spcBef>
                  <a:spcPts val="35"/>
                </a:spcBef>
              </a:pPr>
              <a:endParaRPr sz="1300" dirty="0">
                <a:latin typeface="Lucida Sans"/>
                <a:cs typeface="Lucida Sans"/>
              </a:endParaRPr>
            </a:p>
            <a:p>
              <a:pPr marL="12700">
                <a:lnSpc>
                  <a:spcPct val="100000"/>
                </a:lnSpc>
              </a:pPr>
              <a:r>
                <a:rPr sz="1000" spc="-45" dirty="0">
                  <a:solidFill>
                    <a:srgbClr val="1D1C20"/>
                  </a:solidFill>
                  <a:latin typeface="Lucida Sans"/>
                  <a:cs typeface="Lucida Sans"/>
                </a:rPr>
                <a:t>Insulation</a:t>
              </a:r>
              <a:endParaRPr lang="en-US" sz="1000" spc="-45" dirty="0">
                <a:solidFill>
                  <a:srgbClr val="1D1C20"/>
                </a:solidFill>
                <a:latin typeface="Lucida Sans"/>
                <a:cs typeface="Lucida Sans"/>
              </a:endParaRPr>
            </a:p>
            <a:p>
              <a:pPr marL="12700">
                <a:lnSpc>
                  <a:spcPct val="100000"/>
                </a:lnSpc>
              </a:pPr>
              <a:endParaRPr sz="800" dirty="0">
                <a:latin typeface="Lucida Sans"/>
                <a:cs typeface="Lucida Sans"/>
              </a:endParaRPr>
            </a:p>
            <a:p>
              <a:pPr marL="12700" marR="198120">
                <a:lnSpc>
                  <a:spcPct val="204400"/>
                </a:lnSpc>
                <a:spcBef>
                  <a:spcPts val="470"/>
                </a:spcBef>
              </a:pPr>
              <a:r>
                <a:rPr sz="1000" spc="-45" dirty="0">
                  <a:solidFill>
                    <a:srgbClr val="1D1C20"/>
                  </a:solidFill>
                  <a:latin typeface="Lucida Sans"/>
                  <a:cs typeface="Lucida Sans"/>
                </a:rPr>
                <a:t>Conc</a:t>
              </a:r>
              <a:r>
                <a:rPr sz="1000" spc="-50" dirty="0">
                  <a:solidFill>
                    <a:srgbClr val="1D1C20"/>
                  </a:solidFill>
                  <a:latin typeface="Lucida Sans"/>
                  <a:cs typeface="Lucida Sans"/>
                </a:rPr>
                <a:t>r</a:t>
              </a:r>
              <a:r>
                <a:rPr sz="1000" spc="-20" dirty="0">
                  <a:solidFill>
                    <a:srgbClr val="1D1C20"/>
                  </a:solidFill>
                  <a:latin typeface="Lucida Sans"/>
                  <a:cs typeface="Lucida Sans"/>
                </a:rPr>
                <a:t>ete  </a:t>
              </a:r>
              <a:r>
                <a:rPr sz="1000" spc="-25" dirty="0">
                  <a:solidFill>
                    <a:srgbClr val="1D1C20"/>
                  </a:solidFill>
                  <a:latin typeface="Lucida Sans"/>
                  <a:cs typeface="Lucida Sans"/>
                </a:rPr>
                <a:t>DPM</a:t>
              </a:r>
              <a:endParaRPr sz="1000" dirty="0">
                <a:latin typeface="Lucida Sans"/>
                <a:cs typeface="Lucida Sans"/>
              </a:endParaRPr>
            </a:p>
            <a:p>
              <a:pPr marL="12700">
                <a:lnSpc>
                  <a:spcPct val="100000"/>
                </a:lnSpc>
                <a:spcBef>
                  <a:spcPts val="370"/>
                </a:spcBef>
              </a:pPr>
              <a:r>
                <a:rPr sz="1000" spc="-35" dirty="0">
                  <a:solidFill>
                    <a:srgbClr val="1D1C20"/>
                  </a:solidFill>
                  <a:latin typeface="Lucida Sans"/>
                  <a:cs typeface="Lucida Sans"/>
                </a:rPr>
                <a:t>Sand</a:t>
              </a:r>
              <a:r>
                <a:rPr sz="1000" spc="-75" dirty="0">
                  <a:solidFill>
                    <a:srgbClr val="1D1C20"/>
                  </a:solidFill>
                  <a:latin typeface="Lucida Sans"/>
                  <a:cs typeface="Lucida Sans"/>
                </a:rPr>
                <a:t> </a:t>
              </a:r>
              <a:r>
                <a:rPr sz="1000" spc="-55" dirty="0">
                  <a:solidFill>
                    <a:srgbClr val="1D1C20"/>
                  </a:solidFill>
                  <a:latin typeface="Lucida Sans"/>
                  <a:cs typeface="Lucida Sans"/>
                </a:rPr>
                <a:t>blinding</a:t>
              </a:r>
              <a:endParaRPr sz="1000" dirty="0">
                <a:latin typeface="Lucida Sans"/>
                <a:cs typeface="Lucida Sans"/>
              </a:endParaRPr>
            </a:p>
            <a:p>
              <a:pPr>
                <a:lnSpc>
                  <a:spcPct val="100000"/>
                </a:lnSpc>
                <a:spcBef>
                  <a:spcPts val="30"/>
                </a:spcBef>
              </a:pPr>
              <a:endParaRPr sz="1400" dirty="0">
                <a:latin typeface="Lucida Sans"/>
                <a:cs typeface="Lucida Sans"/>
              </a:endParaRPr>
            </a:p>
            <a:p>
              <a:pPr marL="12700">
                <a:lnSpc>
                  <a:spcPct val="100000"/>
                </a:lnSpc>
              </a:pPr>
              <a:r>
                <a:rPr sz="1000" spc="-40" dirty="0">
                  <a:solidFill>
                    <a:srgbClr val="1D1C20"/>
                  </a:solidFill>
                  <a:latin typeface="Lucida Sans"/>
                  <a:cs typeface="Lucida Sans"/>
                </a:rPr>
                <a:t>Hardcore</a:t>
              </a:r>
              <a:endParaRPr sz="1000" dirty="0">
                <a:latin typeface="Lucida Sans"/>
                <a:cs typeface="Lucida Sans"/>
              </a:endParaRPr>
            </a:p>
          </p:txBody>
        </p:sp>
        <p:sp>
          <p:nvSpPr>
            <p:cNvPr id="9" name="object 63">
              <a:extLst>
                <a:ext uri="{FF2B5EF4-FFF2-40B4-BE49-F238E27FC236}">
                  <a16:creationId xmlns:a16="http://schemas.microsoft.com/office/drawing/2014/main" id="{8204453E-BAD3-4D89-8475-6D0A350F2422}"/>
                </a:ext>
              </a:extLst>
            </p:cNvPr>
            <p:cNvSpPr txBox="1"/>
            <p:nvPr/>
          </p:nvSpPr>
          <p:spPr>
            <a:xfrm>
              <a:off x="3277699" y="3658374"/>
              <a:ext cx="749300" cy="123807"/>
            </a:xfrm>
            <a:prstGeom prst="rect">
              <a:avLst/>
            </a:prstGeom>
          </p:spPr>
          <p:txBody>
            <a:bodyPr vert="horz" wrap="square" lIns="0" tIns="12700" rIns="0" bIns="0" rtlCol="0">
              <a:spAutoFit/>
            </a:bodyPr>
            <a:lstStyle/>
            <a:p>
              <a:pPr marL="12700">
                <a:lnSpc>
                  <a:spcPct val="100000"/>
                </a:lnSpc>
                <a:spcBef>
                  <a:spcPts val="100"/>
                </a:spcBef>
              </a:pPr>
              <a:r>
                <a:rPr sz="1000" b="1" spc="-30" dirty="0">
                  <a:solidFill>
                    <a:srgbClr val="919598"/>
                  </a:solidFill>
                  <a:latin typeface="Gill Sans MT"/>
                  <a:cs typeface="Gill Sans MT"/>
                </a:rPr>
                <a:t>Concrete</a:t>
              </a:r>
              <a:r>
                <a:rPr sz="1000" b="1" spc="35" dirty="0">
                  <a:solidFill>
                    <a:srgbClr val="919598"/>
                  </a:solidFill>
                  <a:latin typeface="Gill Sans MT"/>
                  <a:cs typeface="Gill Sans MT"/>
                </a:rPr>
                <a:t> </a:t>
              </a:r>
              <a:r>
                <a:rPr sz="1000" b="1" spc="-10" dirty="0">
                  <a:solidFill>
                    <a:srgbClr val="919598"/>
                  </a:solidFill>
                  <a:latin typeface="Gill Sans MT"/>
                  <a:cs typeface="Gill Sans MT"/>
                </a:rPr>
                <a:t>floor</a:t>
              </a:r>
              <a:endParaRPr sz="1000" dirty="0">
                <a:latin typeface="Gill Sans MT"/>
                <a:cs typeface="Gill Sans MT"/>
              </a:endParaRPr>
            </a:p>
          </p:txBody>
        </p:sp>
      </p:grpSp>
    </p:spTree>
    <p:extLst>
      <p:ext uri="{BB962C8B-B14F-4D97-AF65-F5344CB8AC3E}">
        <p14:creationId xmlns:p14="http://schemas.microsoft.com/office/powerpoint/2010/main" val="2667641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4315</TotalTime>
  <Words>1998</Words>
  <Application>Microsoft Office PowerPoint</Application>
  <PresentationFormat>On-screen Show (4:3)</PresentationFormat>
  <Paragraphs>288</Paragraphs>
  <Slides>36</Slides>
  <Notes>30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46" baseType="lpstr">
      <vt:lpstr>Arial</vt:lpstr>
      <vt:lpstr>ArialMT</vt:lpstr>
      <vt:lpstr>Gill Sans MT</vt:lpstr>
      <vt:lpstr>Lucida Grande</vt:lpstr>
      <vt:lpstr>Lucida Sans</vt:lpstr>
      <vt:lpstr>LucidaGrande</vt:lpstr>
      <vt:lpstr>Times New Roman</vt:lpstr>
      <vt:lpstr>Trebuchet MS</vt:lpstr>
      <vt:lpstr>Default Design</vt:lpstr>
      <vt:lpstr>Document</vt:lpstr>
      <vt:lpstr>PowerPoint 3: Understanding the stages of construction and the installation of services </vt:lpstr>
      <vt:lpstr>Building structure </vt:lpstr>
      <vt:lpstr>Parts of the substructure: Foundations</vt:lpstr>
      <vt:lpstr>Parts of the substructure: Foundations (continued)</vt:lpstr>
      <vt:lpstr>Examples of a typical domestic building's substructure </vt:lpstr>
      <vt:lpstr>Parts of the superstructure</vt:lpstr>
      <vt:lpstr>Common brick bonds</vt:lpstr>
      <vt:lpstr>Load-bearing internal walls</vt:lpstr>
      <vt:lpstr>Solid ground floors</vt:lpstr>
      <vt:lpstr>Suspended timber floors</vt:lpstr>
      <vt:lpstr>Timber upper floors</vt:lpstr>
      <vt:lpstr>Roofs</vt:lpstr>
      <vt:lpstr>Traditional cut roof components</vt:lpstr>
      <vt:lpstr>Truss roofs</vt:lpstr>
      <vt:lpstr>Truss roofs (continued)</vt:lpstr>
      <vt:lpstr>Roof coverings</vt:lpstr>
      <vt:lpstr>Stairs</vt:lpstr>
      <vt:lpstr>Stair strings</vt:lpstr>
      <vt:lpstr>Internal components</vt:lpstr>
      <vt:lpstr>Superstructure</vt:lpstr>
      <vt:lpstr>Internal components</vt:lpstr>
      <vt:lpstr>Sequencing of works</vt:lpstr>
      <vt:lpstr>Sequencing of works (continued)</vt:lpstr>
      <vt:lpstr>Critical path analysis </vt:lpstr>
      <vt:lpstr>Gantt chart</vt:lpstr>
      <vt:lpstr>Example of a basic Gantt chart</vt:lpstr>
      <vt:lpstr>Site communication </vt:lpstr>
      <vt:lpstr>Importance of communication  </vt:lpstr>
      <vt:lpstr>Communication methods</vt:lpstr>
      <vt:lpstr>Verbal communication</vt:lpstr>
      <vt:lpstr>Written communication </vt:lpstr>
      <vt:lpstr>Electronic communication</vt:lpstr>
      <vt:lpstr>Signs and notices</vt:lpstr>
      <vt:lpstr>Communication channels: Examples</vt:lpstr>
      <vt:lpstr>Other forms of communication</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354</cp:revision>
  <dcterms:created xsi:type="dcterms:W3CDTF">2013-05-28T00:38:54Z</dcterms:created>
  <dcterms:modified xsi:type="dcterms:W3CDTF">2021-05-17T10:45:44Z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