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51" r:id="rId4"/>
  </p:sldMasterIdLst>
  <p:notesMasterIdLst>
    <p:notesMasterId r:id="rId18"/>
  </p:notesMasterIdLst>
  <p:handoutMasterIdLst>
    <p:handoutMasterId r:id="rId19"/>
  </p:handoutMasterIdLst>
  <p:sldIdLst>
    <p:sldId id="256" r:id="rId5"/>
    <p:sldId id="328" r:id="rId6"/>
    <p:sldId id="346" r:id="rId7"/>
    <p:sldId id="357" r:id="rId8"/>
    <p:sldId id="353" r:id="rId9"/>
    <p:sldId id="330" r:id="rId10"/>
    <p:sldId id="351" r:id="rId11"/>
    <p:sldId id="347" r:id="rId12"/>
    <p:sldId id="348" r:id="rId13"/>
    <p:sldId id="349" r:id="rId14"/>
    <p:sldId id="352" r:id="rId15"/>
    <p:sldId id="358" r:id="rId16"/>
    <p:sldId id="267" r:id="rId17"/>
  </p:sldIdLst>
  <p:sldSz cx="9144000" cy="6858000" type="screen4x3"/>
  <p:notesSz cx="6858000" cy="9144000"/>
  <p:custDataLst>
    <p:tags r:id="rId20"/>
  </p:custDataLst>
  <p:defaultTextStyle>
    <a:defPPr>
      <a:defRPr lang="en-GB"/>
    </a:defPPr>
    <a:lvl1pPr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1pPr>
    <a:lvl2pPr marL="4572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2pPr>
    <a:lvl3pPr marL="9144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3pPr>
    <a:lvl4pPr marL="13716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4pPr>
    <a:lvl5pPr marL="18288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5pPr>
    <a:lvl6pPr marL="22860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6pPr>
    <a:lvl7pPr marL="27432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7pPr>
    <a:lvl8pPr marL="32004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8pPr>
    <a:lvl9pPr marL="36576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Rg st="1" end="57"/>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77E3"/>
    <a:srgbClr val="000000"/>
    <a:srgbClr val="E30613"/>
    <a:srgbClr val="D9D9D9"/>
    <a:srgbClr val="D81E05"/>
    <a:srgbClr val="CC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7622811E-FA2F-41FF-AF0F-7727A50623E1}" v="2" dt="2021-03-22T12:13:13.193"/>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5287" autoAdjust="0"/>
    <p:restoredTop sz="93172" autoAdjust="0"/>
  </p:normalViewPr>
  <p:slideViewPr>
    <p:cSldViewPr showGuides="1">
      <p:cViewPr varScale="1">
        <p:scale>
          <a:sx n="53" d="100"/>
          <a:sy n="53" d="100"/>
        </p:scale>
        <p:origin x="1308" y="66"/>
      </p:cViewPr>
      <p:guideLst>
        <p:guide orient="horz" pos="2160"/>
        <p:guide pos="2880"/>
      </p:guideLst>
    </p:cSldViewPr>
  </p:slideViewPr>
  <p:outlineViewPr>
    <p:cViewPr>
      <p:scale>
        <a:sx n="33" d="100"/>
        <a:sy n="33" d="100"/>
      </p:scale>
      <p:origin x="0" y="-1864"/>
    </p:cViewPr>
  </p:outlineViewPr>
  <p:notesTextViewPr>
    <p:cViewPr>
      <p:scale>
        <a:sx n="100" d="100"/>
        <a:sy n="100" d="100"/>
      </p:scale>
      <p:origin x="0" y="0"/>
    </p:cViewPr>
  </p:notesTextViewPr>
  <p:sorterViewPr>
    <p:cViewPr>
      <p:scale>
        <a:sx n="66" d="100"/>
        <a:sy n="66" d="100"/>
      </p:scale>
      <p:origin x="0" y="0"/>
    </p:cViewPr>
  </p:sorterViewPr>
  <p:notesViewPr>
    <p:cSldViewPr showGuides="1">
      <p:cViewPr varScale="1">
        <p:scale>
          <a:sx n="57" d="100"/>
          <a:sy n="57" d="100"/>
        </p:scale>
        <p:origin x="-1170" y="-96"/>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notesMaster" Target="notesMasters/notesMaster1.xml"/><Relationship Id="rId26" Type="http://schemas.microsoft.com/office/2015/10/relationships/revisionInfo" Target="revisionInfo.xml"/><Relationship Id="rId3" Type="http://schemas.openxmlformats.org/officeDocument/2006/relationships/customXml" Target="../customXml/item3.xml"/><Relationship Id="rId21" Type="http://schemas.openxmlformats.org/officeDocument/2006/relationships/presProps" Target="pres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microsoft.com/office/2016/11/relationships/changesInfo" Target="changesInfos/changesInfo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tags" Target="tags/tag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handoutMaster" Target="handoutMasters/handout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Rachael Harrison" userId="3d0f6613-2183-48a7-8949-7da9e40c01c7" providerId="ADAL" clId="{7622811E-FA2F-41FF-AF0F-7727A50623E1}"/>
    <pc:docChg chg="undo custSel modSld">
      <pc:chgData name="Rachael Harrison" userId="3d0f6613-2183-48a7-8949-7da9e40c01c7" providerId="ADAL" clId="{7622811E-FA2F-41FF-AF0F-7727A50623E1}" dt="2021-03-22T12:19:37.888" v="257" actId="20577"/>
      <pc:docMkLst>
        <pc:docMk/>
      </pc:docMkLst>
      <pc:sldChg chg="modSp mod">
        <pc:chgData name="Rachael Harrison" userId="3d0f6613-2183-48a7-8949-7da9e40c01c7" providerId="ADAL" clId="{7622811E-FA2F-41FF-AF0F-7727A50623E1}" dt="2021-03-22T12:12:31.146" v="0" actId="20577"/>
        <pc:sldMkLst>
          <pc:docMk/>
          <pc:sldMk cId="0" sldId="256"/>
        </pc:sldMkLst>
        <pc:spChg chg="mod">
          <ac:chgData name="Rachael Harrison" userId="3d0f6613-2183-48a7-8949-7da9e40c01c7" providerId="ADAL" clId="{7622811E-FA2F-41FF-AF0F-7727A50623E1}" dt="2021-03-22T12:12:31.146" v="0" actId="20577"/>
          <ac:spMkLst>
            <pc:docMk/>
            <pc:sldMk cId="0" sldId="256"/>
            <ac:spMk id="2054" creationId="{00000000-0000-0000-0000-000000000000}"/>
          </ac:spMkLst>
        </pc:spChg>
      </pc:sldChg>
      <pc:sldChg chg="modSp mod">
        <pc:chgData name="Rachael Harrison" userId="3d0f6613-2183-48a7-8949-7da9e40c01c7" providerId="ADAL" clId="{7622811E-FA2F-41FF-AF0F-7727A50623E1}" dt="2021-03-22T12:13:08.162" v="8" actId="20577"/>
        <pc:sldMkLst>
          <pc:docMk/>
          <pc:sldMk cId="0" sldId="328"/>
        </pc:sldMkLst>
        <pc:spChg chg="mod">
          <ac:chgData name="Rachael Harrison" userId="3d0f6613-2183-48a7-8949-7da9e40c01c7" providerId="ADAL" clId="{7622811E-FA2F-41FF-AF0F-7727A50623E1}" dt="2021-03-22T12:13:08.162" v="8" actId="20577"/>
          <ac:spMkLst>
            <pc:docMk/>
            <pc:sldMk cId="0" sldId="328"/>
            <ac:spMk id="3075" creationId="{00000000-0000-0000-0000-000000000000}"/>
          </ac:spMkLst>
        </pc:spChg>
      </pc:sldChg>
      <pc:sldChg chg="modSp mod">
        <pc:chgData name="Rachael Harrison" userId="3d0f6613-2183-48a7-8949-7da9e40c01c7" providerId="ADAL" clId="{7622811E-FA2F-41FF-AF0F-7727A50623E1}" dt="2021-03-22T12:16:00.744" v="111" actId="20577"/>
        <pc:sldMkLst>
          <pc:docMk/>
          <pc:sldMk cId="0" sldId="330"/>
        </pc:sldMkLst>
        <pc:spChg chg="mod">
          <ac:chgData name="Rachael Harrison" userId="3d0f6613-2183-48a7-8949-7da9e40c01c7" providerId="ADAL" clId="{7622811E-FA2F-41FF-AF0F-7727A50623E1}" dt="2021-03-22T12:16:00.744" v="111" actId="20577"/>
          <ac:spMkLst>
            <pc:docMk/>
            <pc:sldMk cId="0" sldId="330"/>
            <ac:spMk id="5123" creationId="{00000000-0000-0000-0000-000000000000}"/>
          </ac:spMkLst>
        </pc:spChg>
      </pc:sldChg>
      <pc:sldChg chg="modSp mod">
        <pc:chgData name="Rachael Harrison" userId="3d0f6613-2183-48a7-8949-7da9e40c01c7" providerId="ADAL" clId="{7622811E-FA2F-41FF-AF0F-7727A50623E1}" dt="2021-03-22T12:13:40.458" v="15" actId="113"/>
        <pc:sldMkLst>
          <pc:docMk/>
          <pc:sldMk cId="515799665" sldId="346"/>
        </pc:sldMkLst>
        <pc:spChg chg="mod">
          <ac:chgData name="Rachael Harrison" userId="3d0f6613-2183-48a7-8949-7da9e40c01c7" providerId="ADAL" clId="{7622811E-FA2F-41FF-AF0F-7727A50623E1}" dt="2021-03-22T12:13:13.192" v="10"/>
          <ac:spMkLst>
            <pc:docMk/>
            <pc:sldMk cId="515799665" sldId="346"/>
            <ac:spMk id="2" creationId="{4D9BF4BA-A406-9747-BA07-A3BE446DCB49}"/>
          </ac:spMkLst>
        </pc:spChg>
        <pc:spChg chg="mod">
          <ac:chgData name="Rachael Harrison" userId="3d0f6613-2183-48a7-8949-7da9e40c01c7" providerId="ADAL" clId="{7622811E-FA2F-41FF-AF0F-7727A50623E1}" dt="2021-03-22T12:13:40.458" v="15" actId="113"/>
          <ac:spMkLst>
            <pc:docMk/>
            <pc:sldMk cId="515799665" sldId="346"/>
            <ac:spMk id="3" creationId="{A62351F7-5F5B-6A4A-B0C0-B0043E29459E}"/>
          </ac:spMkLst>
        </pc:spChg>
      </pc:sldChg>
      <pc:sldChg chg="modSp mod">
        <pc:chgData name="Rachael Harrison" userId="3d0f6613-2183-48a7-8949-7da9e40c01c7" providerId="ADAL" clId="{7622811E-FA2F-41FF-AF0F-7727A50623E1}" dt="2021-03-22T12:17:01.025" v="165" actId="20577"/>
        <pc:sldMkLst>
          <pc:docMk/>
          <pc:sldMk cId="1526662830" sldId="347"/>
        </pc:sldMkLst>
        <pc:spChg chg="mod">
          <ac:chgData name="Rachael Harrison" userId="3d0f6613-2183-48a7-8949-7da9e40c01c7" providerId="ADAL" clId="{7622811E-FA2F-41FF-AF0F-7727A50623E1}" dt="2021-03-22T12:17:01.025" v="165" actId="20577"/>
          <ac:spMkLst>
            <pc:docMk/>
            <pc:sldMk cId="1526662830" sldId="347"/>
            <ac:spMk id="3" creationId="{A8BFB5F3-EF8B-D246-A3EA-A0F8B0DCA1A6}"/>
          </ac:spMkLst>
        </pc:spChg>
      </pc:sldChg>
      <pc:sldChg chg="modSp mod">
        <pc:chgData name="Rachael Harrison" userId="3d0f6613-2183-48a7-8949-7da9e40c01c7" providerId="ADAL" clId="{7622811E-FA2F-41FF-AF0F-7727A50623E1}" dt="2021-03-22T12:17:32.161" v="185" actId="20577"/>
        <pc:sldMkLst>
          <pc:docMk/>
          <pc:sldMk cId="2231983998" sldId="348"/>
        </pc:sldMkLst>
        <pc:spChg chg="mod">
          <ac:chgData name="Rachael Harrison" userId="3d0f6613-2183-48a7-8949-7da9e40c01c7" providerId="ADAL" clId="{7622811E-FA2F-41FF-AF0F-7727A50623E1}" dt="2021-03-22T12:17:32.161" v="185" actId="20577"/>
          <ac:spMkLst>
            <pc:docMk/>
            <pc:sldMk cId="2231983998" sldId="348"/>
            <ac:spMk id="3" creationId="{F2358956-5286-0748-AA3B-C3A023790958}"/>
          </ac:spMkLst>
        </pc:spChg>
      </pc:sldChg>
      <pc:sldChg chg="modSp mod">
        <pc:chgData name="Rachael Harrison" userId="3d0f6613-2183-48a7-8949-7da9e40c01c7" providerId="ADAL" clId="{7622811E-FA2F-41FF-AF0F-7727A50623E1}" dt="2021-03-22T12:17:58.509" v="199" actId="113"/>
        <pc:sldMkLst>
          <pc:docMk/>
          <pc:sldMk cId="2606683762" sldId="349"/>
        </pc:sldMkLst>
        <pc:spChg chg="mod">
          <ac:chgData name="Rachael Harrison" userId="3d0f6613-2183-48a7-8949-7da9e40c01c7" providerId="ADAL" clId="{7622811E-FA2F-41FF-AF0F-7727A50623E1}" dt="2021-03-22T12:17:53.089" v="198" actId="20577"/>
          <ac:spMkLst>
            <pc:docMk/>
            <pc:sldMk cId="2606683762" sldId="349"/>
            <ac:spMk id="3" creationId="{A81E50F4-6DE6-4E49-894F-AE92B02B089A}"/>
          </ac:spMkLst>
        </pc:spChg>
        <pc:spChg chg="mod">
          <ac:chgData name="Rachael Harrison" userId="3d0f6613-2183-48a7-8949-7da9e40c01c7" providerId="ADAL" clId="{7622811E-FA2F-41FF-AF0F-7727A50623E1}" dt="2021-03-22T12:17:58.509" v="199" actId="113"/>
          <ac:spMkLst>
            <pc:docMk/>
            <pc:sldMk cId="2606683762" sldId="349"/>
            <ac:spMk id="7" creationId="{BC068A6D-0E93-0F48-9AC1-A514849CFD00}"/>
          </ac:spMkLst>
        </pc:spChg>
        <pc:spChg chg="mod">
          <ac:chgData name="Rachael Harrison" userId="3d0f6613-2183-48a7-8949-7da9e40c01c7" providerId="ADAL" clId="{7622811E-FA2F-41FF-AF0F-7727A50623E1}" dt="2021-03-22T12:17:58.509" v="199" actId="113"/>
          <ac:spMkLst>
            <pc:docMk/>
            <pc:sldMk cId="2606683762" sldId="349"/>
            <ac:spMk id="9" creationId="{56AA9436-4BF4-D74D-99FC-84F924B9D89D}"/>
          </ac:spMkLst>
        </pc:spChg>
        <pc:spChg chg="mod">
          <ac:chgData name="Rachael Harrison" userId="3d0f6613-2183-48a7-8949-7da9e40c01c7" providerId="ADAL" clId="{7622811E-FA2F-41FF-AF0F-7727A50623E1}" dt="2021-03-22T12:17:58.509" v="199" actId="113"/>
          <ac:spMkLst>
            <pc:docMk/>
            <pc:sldMk cId="2606683762" sldId="349"/>
            <ac:spMk id="10" creationId="{1E9CF5FD-5068-B049-A6DC-6ED0BA83E712}"/>
          </ac:spMkLst>
        </pc:spChg>
      </pc:sldChg>
      <pc:sldChg chg="modSp mod">
        <pc:chgData name="Rachael Harrison" userId="3d0f6613-2183-48a7-8949-7da9e40c01c7" providerId="ADAL" clId="{7622811E-FA2F-41FF-AF0F-7727A50623E1}" dt="2021-03-22T12:16:28.258" v="130" actId="20577"/>
        <pc:sldMkLst>
          <pc:docMk/>
          <pc:sldMk cId="1607377015" sldId="351"/>
        </pc:sldMkLst>
        <pc:spChg chg="mod">
          <ac:chgData name="Rachael Harrison" userId="3d0f6613-2183-48a7-8949-7da9e40c01c7" providerId="ADAL" clId="{7622811E-FA2F-41FF-AF0F-7727A50623E1}" dt="2021-03-22T12:16:08.289" v="124" actId="6549"/>
          <ac:spMkLst>
            <pc:docMk/>
            <pc:sldMk cId="1607377015" sldId="351"/>
            <ac:spMk id="5122" creationId="{00000000-0000-0000-0000-000000000000}"/>
          </ac:spMkLst>
        </pc:spChg>
        <pc:spChg chg="mod">
          <ac:chgData name="Rachael Harrison" userId="3d0f6613-2183-48a7-8949-7da9e40c01c7" providerId="ADAL" clId="{7622811E-FA2F-41FF-AF0F-7727A50623E1}" dt="2021-03-22T12:16:28.258" v="130" actId="20577"/>
          <ac:spMkLst>
            <pc:docMk/>
            <pc:sldMk cId="1607377015" sldId="351"/>
            <ac:spMk id="5123" creationId="{00000000-0000-0000-0000-000000000000}"/>
          </ac:spMkLst>
        </pc:spChg>
      </pc:sldChg>
      <pc:sldChg chg="modSp mod">
        <pc:chgData name="Rachael Harrison" userId="3d0f6613-2183-48a7-8949-7da9e40c01c7" providerId="ADAL" clId="{7622811E-FA2F-41FF-AF0F-7727A50623E1}" dt="2021-03-22T12:19:06.334" v="247" actId="12"/>
        <pc:sldMkLst>
          <pc:docMk/>
          <pc:sldMk cId="694072086" sldId="352"/>
        </pc:sldMkLst>
        <pc:spChg chg="mod">
          <ac:chgData name="Rachael Harrison" userId="3d0f6613-2183-48a7-8949-7da9e40c01c7" providerId="ADAL" clId="{7622811E-FA2F-41FF-AF0F-7727A50623E1}" dt="2021-03-22T12:19:06.334" v="247" actId="12"/>
          <ac:spMkLst>
            <pc:docMk/>
            <pc:sldMk cId="694072086" sldId="352"/>
            <ac:spMk id="3" creationId="{4AFF971A-8CF2-4D4C-A9A1-E473A68E2989}"/>
          </ac:spMkLst>
        </pc:spChg>
      </pc:sldChg>
      <pc:sldChg chg="modSp mod">
        <pc:chgData name="Rachael Harrison" userId="3d0f6613-2183-48a7-8949-7da9e40c01c7" providerId="ADAL" clId="{7622811E-FA2F-41FF-AF0F-7727A50623E1}" dt="2021-03-22T12:15:37.561" v="104" actId="20577"/>
        <pc:sldMkLst>
          <pc:docMk/>
          <pc:sldMk cId="2172481826" sldId="353"/>
        </pc:sldMkLst>
        <pc:spChg chg="mod">
          <ac:chgData name="Rachael Harrison" userId="3d0f6613-2183-48a7-8949-7da9e40c01c7" providerId="ADAL" clId="{7622811E-FA2F-41FF-AF0F-7727A50623E1}" dt="2021-03-22T12:15:37.561" v="104" actId="20577"/>
          <ac:spMkLst>
            <pc:docMk/>
            <pc:sldMk cId="2172481826" sldId="353"/>
            <ac:spMk id="3" creationId="{33CA94D8-9F3A-A74B-B1DB-D2A9D5115628}"/>
          </ac:spMkLst>
        </pc:spChg>
      </pc:sldChg>
      <pc:sldChg chg="modSp mod">
        <pc:chgData name="Rachael Harrison" userId="3d0f6613-2183-48a7-8949-7da9e40c01c7" providerId="ADAL" clId="{7622811E-FA2F-41FF-AF0F-7727A50623E1}" dt="2021-03-22T12:14:44.699" v="37" actId="20577"/>
        <pc:sldMkLst>
          <pc:docMk/>
          <pc:sldMk cId="381464231" sldId="357"/>
        </pc:sldMkLst>
        <pc:spChg chg="mod">
          <ac:chgData name="Rachael Harrison" userId="3d0f6613-2183-48a7-8949-7da9e40c01c7" providerId="ADAL" clId="{7622811E-FA2F-41FF-AF0F-7727A50623E1}" dt="2021-03-22T12:14:44.699" v="37" actId="20577"/>
          <ac:spMkLst>
            <pc:docMk/>
            <pc:sldMk cId="381464231" sldId="357"/>
            <ac:spMk id="3" creationId="{5806ABFC-A58E-7F4D-9DDC-4C2FDC0713A8}"/>
          </ac:spMkLst>
        </pc:spChg>
      </pc:sldChg>
      <pc:sldChg chg="modSp mod">
        <pc:chgData name="Rachael Harrison" userId="3d0f6613-2183-48a7-8949-7da9e40c01c7" providerId="ADAL" clId="{7622811E-FA2F-41FF-AF0F-7727A50623E1}" dt="2021-03-22T12:19:37.888" v="257" actId="20577"/>
        <pc:sldMkLst>
          <pc:docMk/>
          <pc:sldMk cId="1625189700" sldId="358"/>
        </pc:sldMkLst>
        <pc:spChg chg="mod">
          <ac:chgData name="Rachael Harrison" userId="3d0f6613-2183-48a7-8949-7da9e40c01c7" providerId="ADAL" clId="{7622811E-FA2F-41FF-AF0F-7727A50623E1}" dt="2021-03-22T12:18:37.498" v="242" actId="20577"/>
          <ac:spMkLst>
            <pc:docMk/>
            <pc:sldMk cId="1625189700" sldId="358"/>
            <ac:spMk id="2" creationId="{FF972705-59E2-E54E-838E-32A108C464CE}"/>
          </ac:spMkLst>
        </pc:spChg>
        <pc:spChg chg="mod">
          <ac:chgData name="Rachael Harrison" userId="3d0f6613-2183-48a7-8949-7da9e40c01c7" providerId="ADAL" clId="{7622811E-FA2F-41FF-AF0F-7727A50623E1}" dt="2021-03-22T12:19:37.888" v="257" actId="20577"/>
          <ac:spMkLst>
            <pc:docMk/>
            <pc:sldMk cId="1625189700" sldId="358"/>
            <ac:spMk id="3" creationId="{4AFF971A-8CF2-4D4C-A9A1-E473A68E2989}"/>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ea typeface="ＭＳ Ｐゴシック" charset="-128"/>
                <a:cs typeface="ＭＳ Ｐゴシック" charset="-128"/>
              </a:defRPr>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vl1pPr>
          </a:lstStyle>
          <a:p>
            <a:fld id="{2586ABBB-9C0A-1D47-83E6-10FD6948B0D3}" type="datetime1">
              <a:rPr lang="en-US"/>
              <a:pPr/>
              <a:t>4/7/2021</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Arial" charset="0"/>
                <a:ea typeface="ＭＳ Ｐゴシック" charset="-128"/>
                <a:cs typeface="ＭＳ Ｐゴシック" charset="-128"/>
              </a:defRPr>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4BFAD621-1136-4040-A893-ED5AEC3FF12D}" type="slidenum">
              <a:rPr lang="en-US"/>
              <a:pPr/>
              <a:t>‹#›</a:t>
            </a:fld>
            <a:endParaRPr lang="en-US"/>
          </a:p>
        </p:txBody>
      </p:sp>
    </p:spTree>
    <p:extLst>
      <p:ext uri="{BB962C8B-B14F-4D97-AF65-F5344CB8AC3E}">
        <p14:creationId xmlns:p14="http://schemas.microsoft.com/office/powerpoint/2010/main" val="300745571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505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charset="0"/>
                <a:ea typeface="+mn-ea"/>
                <a:cs typeface="+mn-cs"/>
              </a:defRPr>
            </a:lvl1pPr>
          </a:lstStyle>
          <a:p>
            <a:pPr>
              <a:defRPr/>
            </a:pPr>
            <a:endParaRPr lang="en-GB"/>
          </a:p>
        </p:txBody>
      </p:sp>
      <p:sp>
        <p:nvSpPr>
          <p:cNvPr id="45059"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charset="0"/>
                <a:ea typeface="+mn-ea"/>
                <a:cs typeface="+mn-cs"/>
              </a:defRPr>
            </a:lvl1pPr>
          </a:lstStyle>
          <a:p>
            <a:pPr>
              <a:defRPr/>
            </a:pPr>
            <a:endParaRPr lang="en-GB"/>
          </a:p>
        </p:txBody>
      </p:sp>
      <p:sp>
        <p:nvSpPr>
          <p:cNvPr id="1946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45061"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45062"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charset="0"/>
                <a:ea typeface="+mn-ea"/>
                <a:cs typeface="+mn-cs"/>
              </a:defRPr>
            </a:lvl1pPr>
          </a:lstStyle>
          <a:p>
            <a:pPr>
              <a:defRPr/>
            </a:pPr>
            <a:endParaRPr lang="en-GB"/>
          </a:p>
        </p:txBody>
      </p:sp>
      <p:sp>
        <p:nvSpPr>
          <p:cNvPr id="45063"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1D847933-502B-D146-9428-3DDD196AD935}" type="slidenum">
              <a:rPr lang="en-GB"/>
              <a:pPr/>
              <a:t>‹#›</a:t>
            </a:fld>
            <a:endParaRPr lang="en-GB"/>
          </a:p>
        </p:txBody>
      </p:sp>
    </p:spTree>
    <p:extLst>
      <p:ext uri="{BB962C8B-B14F-4D97-AF65-F5344CB8AC3E}">
        <p14:creationId xmlns:p14="http://schemas.microsoft.com/office/powerpoint/2010/main" val="254321936"/>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Arial" charset="0"/>
        <a:ea typeface="ＭＳ Ｐゴシック" charset="-128"/>
        <a:cs typeface="ＭＳ Ｐゴシック" charset="-128"/>
      </a:defRPr>
    </a:lvl1pPr>
    <a:lvl2pPr marL="4572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2pPr>
    <a:lvl3pPr marL="9144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3pPr>
    <a:lvl4pPr marL="13716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4pPr>
    <a:lvl5pPr marL="18288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1</a:t>
            </a:fld>
            <a:endParaRPr lang="en-GB"/>
          </a:p>
        </p:txBody>
      </p:sp>
    </p:spTree>
    <p:extLst>
      <p:ext uri="{BB962C8B-B14F-4D97-AF65-F5344CB8AC3E}">
        <p14:creationId xmlns:p14="http://schemas.microsoft.com/office/powerpoint/2010/main" val="136809117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10</a:t>
            </a:fld>
            <a:endParaRPr lang="en-GB"/>
          </a:p>
        </p:txBody>
      </p:sp>
    </p:spTree>
    <p:extLst>
      <p:ext uri="{BB962C8B-B14F-4D97-AF65-F5344CB8AC3E}">
        <p14:creationId xmlns:p14="http://schemas.microsoft.com/office/powerpoint/2010/main" val="313569091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2</a:t>
            </a:fld>
            <a:endParaRPr lang="en-GB"/>
          </a:p>
        </p:txBody>
      </p:sp>
    </p:spTree>
    <p:extLst>
      <p:ext uri="{BB962C8B-B14F-4D97-AF65-F5344CB8AC3E}">
        <p14:creationId xmlns:p14="http://schemas.microsoft.com/office/powerpoint/2010/main" val="278333037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3</a:t>
            </a:fld>
            <a:endParaRPr lang="en-GB"/>
          </a:p>
        </p:txBody>
      </p:sp>
    </p:spTree>
    <p:extLst>
      <p:ext uri="{BB962C8B-B14F-4D97-AF65-F5344CB8AC3E}">
        <p14:creationId xmlns:p14="http://schemas.microsoft.com/office/powerpoint/2010/main" val="9458969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4</a:t>
            </a:fld>
            <a:endParaRPr lang="en-GB"/>
          </a:p>
        </p:txBody>
      </p:sp>
    </p:spTree>
    <p:extLst>
      <p:ext uri="{BB962C8B-B14F-4D97-AF65-F5344CB8AC3E}">
        <p14:creationId xmlns:p14="http://schemas.microsoft.com/office/powerpoint/2010/main" val="292696911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5</a:t>
            </a:fld>
            <a:endParaRPr lang="en-GB"/>
          </a:p>
        </p:txBody>
      </p:sp>
    </p:spTree>
    <p:extLst>
      <p:ext uri="{BB962C8B-B14F-4D97-AF65-F5344CB8AC3E}">
        <p14:creationId xmlns:p14="http://schemas.microsoft.com/office/powerpoint/2010/main" val="426243466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6</a:t>
            </a:fld>
            <a:endParaRPr lang="en-GB"/>
          </a:p>
        </p:txBody>
      </p:sp>
    </p:spTree>
    <p:extLst>
      <p:ext uri="{BB962C8B-B14F-4D97-AF65-F5344CB8AC3E}">
        <p14:creationId xmlns:p14="http://schemas.microsoft.com/office/powerpoint/2010/main" val="237689716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7</a:t>
            </a:fld>
            <a:endParaRPr lang="en-GB"/>
          </a:p>
        </p:txBody>
      </p:sp>
    </p:spTree>
    <p:extLst>
      <p:ext uri="{BB962C8B-B14F-4D97-AF65-F5344CB8AC3E}">
        <p14:creationId xmlns:p14="http://schemas.microsoft.com/office/powerpoint/2010/main" val="171674046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8</a:t>
            </a:fld>
            <a:endParaRPr lang="en-GB"/>
          </a:p>
        </p:txBody>
      </p:sp>
    </p:spTree>
    <p:extLst>
      <p:ext uri="{BB962C8B-B14F-4D97-AF65-F5344CB8AC3E}">
        <p14:creationId xmlns:p14="http://schemas.microsoft.com/office/powerpoint/2010/main" val="421002332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9</a:t>
            </a:fld>
            <a:endParaRPr lang="en-GB"/>
          </a:p>
        </p:txBody>
      </p:sp>
    </p:spTree>
    <p:extLst>
      <p:ext uri="{BB962C8B-B14F-4D97-AF65-F5344CB8AC3E}">
        <p14:creationId xmlns:p14="http://schemas.microsoft.com/office/powerpoint/2010/main" val="211647820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Title 2"/>
          <p:cNvSpPr>
            <a:spLocks noGrp="1"/>
          </p:cNvSpPr>
          <p:nvPr>
            <p:ph type="title"/>
          </p:nvPr>
        </p:nvSpPr>
        <p:spPr>
          <a:xfrm>
            <a:off x="457200" y="1008000"/>
            <a:ext cx="8229600" cy="382588"/>
          </a:xfrm>
        </p:spPr>
        <p:txBody>
          <a:bodyPr/>
          <a:lstStyle/>
          <a:p>
            <a:r>
              <a:rPr lang="en-US" dirty="0"/>
              <a:t>Click to edit Master title style</a:t>
            </a:r>
            <a:endParaRPr lang="en-GB" dirty="0"/>
          </a:p>
        </p:txBody>
      </p:sp>
      <p:sp>
        <p:nvSpPr>
          <p:cNvPr id="5" name="Content Placeholder 4"/>
          <p:cNvSpPr>
            <a:spLocks noGrp="1"/>
          </p:cNvSpPr>
          <p:nvPr>
            <p:ph sz="quarter" idx="10"/>
          </p:nvPr>
        </p:nvSpPr>
        <p:spPr>
          <a:xfrm>
            <a:off x="457200" y="1512000"/>
            <a:ext cx="8229600" cy="4248000"/>
          </a:xfrm>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1.xml"/><Relationship Id="rId1" Type="http://schemas.openxmlformats.org/officeDocument/2006/relationships/slideLayout" Target="../slideLayouts/slideLayout1.xml"/><Relationship Id="rId4" Type="http://schemas.openxmlformats.org/officeDocument/2006/relationships/image" Target="../media/image2.em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7" name="Text Box 10"/>
          <p:cNvSpPr txBox="1">
            <a:spLocks noChangeArrowheads="1"/>
          </p:cNvSpPr>
          <p:nvPr userDrawn="1"/>
        </p:nvSpPr>
        <p:spPr bwMode="white">
          <a:xfrm>
            <a:off x="0" y="457200"/>
            <a:ext cx="9144000" cy="152400"/>
          </a:xfrm>
          <a:prstGeom prst="rect">
            <a:avLst/>
          </a:prstGeom>
          <a:solidFill>
            <a:srgbClr val="D9D9D9">
              <a:alpha val="0"/>
            </a:srgbClr>
          </a:solidFill>
          <a:ln>
            <a:noFill/>
          </a:ln>
        </p:spPr>
        <p:txBody>
          <a:bodyPr wrap="none"/>
          <a:lstStyle>
            <a:lvl1pPr eaLnBrk="0" hangingPunct="0">
              <a:defRPr sz="2000">
                <a:solidFill>
                  <a:schemeClr val="tx1"/>
                </a:solidFill>
                <a:latin typeface="Arial" charset="0"/>
                <a:ea typeface="ＭＳ Ｐゴシック" charset="-128"/>
              </a:defRPr>
            </a:lvl1pPr>
            <a:lvl2pPr marL="742950" indent="-285750" eaLnBrk="0" hangingPunct="0">
              <a:defRPr sz="2000">
                <a:solidFill>
                  <a:schemeClr val="tx1"/>
                </a:solidFill>
                <a:latin typeface="Arial" charset="0"/>
                <a:ea typeface="ＭＳ Ｐゴシック" charset="-128"/>
              </a:defRPr>
            </a:lvl2pPr>
            <a:lvl3pPr marL="1143000" indent="-228600" eaLnBrk="0" hangingPunct="0">
              <a:defRPr sz="2000">
                <a:solidFill>
                  <a:schemeClr val="tx1"/>
                </a:solidFill>
                <a:latin typeface="Arial" charset="0"/>
                <a:ea typeface="ＭＳ Ｐゴシック" charset="-128"/>
              </a:defRPr>
            </a:lvl3pPr>
            <a:lvl4pPr marL="1600200" indent="-228600" eaLnBrk="0" hangingPunct="0">
              <a:defRPr sz="2000">
                <a:solidFill>
                  <a:schemeClr val="tx1"/>
                </a:solidFill>
                <a:latin typeface="Arial" charset="0"/>
                <a:ea typeface="ＭＳ Ｐゴシック" charset="-128"/>
              </a:defRPr>
            </a:lvl4pPr>
            <a:lvl5pPr marL="2057400" indent="-228600" eaLnBrk="0" hangingPunct="0">
              <a:defRPr sz="2000">
                <a:solidFill>
                  <a:schemeClr val="tx1"/>
                </a:solidFill>
                <a:latin typeface="Arial" charset="0"/>
                <a:ea typeface="ＭＳ Ｐゴシック" charset="-128"/>
              </a:defRPr>
            </a:lvl5pPr>
            <a:lvl6pPr marL="2514600" indent="-228600" eaLnBrk="0" fontAlgn="base" hangingPunct="0">
              <a:spcBef>
                <a:spcPct val="0"/>
              </a:spcBef>
              <a:spcAft>
                <a:spcPct val="0"/>
              </a:spcAft>
              <a:defRPr sz="2000">
                <a:solidFill>
                  <a:schemeClr val="tx1"/>
                </a:solidFill>
                <a:latin typeface="Arial" charset="0"/>
                <a:ea typeface="ＭＳ Ｐゴシック" charset="-128"/>
              </a:defRPr>
            </a:lvl6pPr>
            <a:lvl7pPr marL="2971800" indent="-228600" eaLnBrk="0" fontAlgn="base" hangingPunct="0">
              <a:spcBef>
                <a:spcPct val="0"/>
              </a:spcBef>
              <a:spcAft>
                <a:spcPct val="0"/>
              </a:spcAft>
              <a:defRPr sz="2000">
                <a:solidFill>
                  <a:schemeClr val="tx1"/>
                </a:solidFill>
                <a:latin typeface="Arial" charset="0"/>
                <a:ea typeface="ＭＳ Ｐゴシック" charset="-128"/>
              </a:defRPr>
            </a:lvl7pPr>
            <a:lvl8pPr marL="3429000" indent="-228600" eaLnBrk="0" fontAlgn="base" hangingPunct="0">
              <a:spcBef>
                <a:spcPct val="0"/>
              </a:spcBef>
              <a:spcAft>
                <a:spcPct val="0"/>
              </a:spcAft>
              <a:defRPr sz="2000">
                <a:solidFill>
                  <a:schemeClr val="tx1"/>
                </a:solidFill>
                <a:latin typeface="Arial" charset="0"/>
                <a:ea typeface="ＭＳ Ｐゴシック" charset="-128"/>
              </a:defRPr>
            </a:lvl8pPr>
            <a:lvl9pPr marL="3886200" indent="-228600" eaLnBrk="0" fontAlgn="base" hangingPunct="0">
              <a:spcBef>
                <a:spcPct val="0"/>
              </a:spcBef>
              <a:spcAft>
                <a:spcPct val="0"/>
              </a:spcAft>
              <a:defRPr sz="2000">
                <a:solidFill>
                  <a:schemeClr val="tx1"/>
                </a:solidFill>
                <a:latin typeface="Arial" charset="0"/>
                <a:ea typeface="ＭＳ Ｐゴシック" charset="-128"/>
              </a:defRPr>
            </a:lvl9pPr>
          </a:lstStyle>
          <a:p>
            <a:pPr eaLnBrk="1" hangingPunct="1">
              <a:defRPr/>
            </a:pPr>
            <a:r>
              <a:rPr lang="en-GB" sz="1800">
                <a:solidFill>
                  <a:srgbClr val="D9D9D9"/>
                </a:solidFill>
                <a:cs typeface="Arial" charset="0"/>
              </a:rPr>
              <a:t> </a:t>
            </a:r>
          </a:p>
        </p:txBody>
      </p:sp>
      <p:sp>
        <p:nvSpPr>
          <p:cNvPr id="53259" name="Text Box 11"/>
          <p:cNvSpPr txBox="1">
            <a:spLocks noChangeArrowheads="1"/>
          </p:cNvSpPr>
          <p:nvPr userDrawn="1"/>
        </p:nvSpPr>
        <p:spPr bwMode="auto">
          <a:xfrm>
            <a:off x="457200" y="6480000"/>
            <a:ext cx="6477000" cy="228600"/>
          </a:xfrm>
          <a:prstGeom prst="rect">
            <a:avLst/>
          </a:prstGeom>
          <a:noFill/>
          <a:ln w="9525">
            <a:noFill/>
            <a:miter lim="800000"/>
            <a:headEnd/>
            <a:tailEnd/>
          </a:ln>
        </p:spPr>
        <p:txBody>
          <a:bodyPr lIns="0" tIns="0" rIns="0" bIns="0">
            <a:prstTxWarp prst="textNoShape">
              <a:avLst/>
            </a:prstTxWarp>
          </a:bodyPr>
          <a:lstStyle/>
          <a:p>
            <a:pPr>
              <a:spcBef>
                <a:spcPts val="600"/>
              </a:spcBef>
            </a:pPr>
            <a:r>
              <a:rPr lang="en-US" sz="900" baseline="0" dirty="0"/>
              <a:t>Copyright © 2021 City and Guilds of London Institute. All rights reserved.</a:t>
            </a:r>
            <a:endParaRPr lang="en-US" sz="1200" dirty="0">
              <a:latin typeface="Times New Roman" pitchFamily="-105" charset="0"/>
            </a:endParaRPr>
          </a:p>
        </p:txBody>
      </p:sp>
      <p:sp>
        <p:nvSpPr>
          <p:cNvPr id="12" name="Text Box 11"/>
          <p:cNvSpPr txBox="1">
            <a:spLocks noChangeArrowheads="1"/>
          </p:cNvSpPr>
          <p:nvPr userDrawn="1"/>
        </p:nvSpPr>
        <p:spPr bwMode="auto">
          <a:xfrm>
            <a:off x="7239000" y="6480000"/>
            <a:ext cx="1447800" cy="228600"/>
          </a:xfrm>
          <a:prstGeom prst="rect">
            <a:avLst/>
          </a:prstGeom>
          <a:noFill/>
          <a:ln w="9525">
            <a:noFill/>
            <a:miter lim="800000"/>
            <a:headEnd/>
            <a:tailEnd/>
          </a:ln>
        </p:spPr>
        <p:txBody>
          <a:bodyPr lIns="0" tIns="0" rIns="0" bIns="0">
            <a:prstTxWarp prst="textNoShape">
              <a:avLst/>
            </a:prstTxWarp>
          </a:bodyPr>
          <a:lstStyle/>
          <a:p>
            <a:pPr algn="r">
              <a:spcBef>
                <a:spcPts val="600"/>
              </a:spcBef>
            </a:pPr>
            <a:fld id="{6152C911-7D81-1845-9D20-613E63F035EB}" type="slidenum">
              <a:rPr lang="en-US" sz="900" baseline="0">
                <a:ea typeface="Arial" pitchFamily="-105" charset="0"/>
                <a:cs typeface="Arial" pitchFamily="-105" charset="0"/>
              </a:rPr>
              <a:pPr algn="r">
                <a:spcBef>
                  <a:spcPts val="600"/>
                </a:spcBef>
              </a:pPr>
              <a:t>‹#›</a:t>
            </a:fld>
            <a:r>
              <a:rPr lang="en-US" sz="900" baseline="0" dirty="0">
                <a:ea typeface="Arial" pitchFamily="-105" charset="0"/>
                <a:cs typeface="Arial" pitchFamily="-105" charset="0"/>
              </a:rPr>
              <a:t> of 13</a:t>
            </a:r>
          </a:p>
          <a:p>
            <a:br>
              <a:rPr lang="en-US" sz="1100" dirty="0">
                <a:ea typeface="Arial" pitchFamily="-105" charset="0"/>
                <a:cs typeface="Arial" pitchFamily="-105" charset="0"/>
              </a:rPr>
            </a:br>
            <a:endParaRPr lang="en-US" sz="1100" dirty="0">
              <a:ea typeface="Arial" pitchFamily="-105" charset="0"/>
              <a:cs typeface="Arial" pitchFamily="-105" charset="0"/>
            </a:endParaRPr>
          </a:p>
          <a:p>
            <a:br>
              <a:rPr lang="en-US" sz="1100" dirty="0">
                <a:ea typeface="Arial" pitchFamily="-105" charset="0"/>
                <a:cs typeface="Arial" pitchFamily="-105" charset="0"/>
              </a:rPr>
            </a:br>
            <a:endParaRPr lang="en-US" sz="1100" dirty="0">
              <a:ea typeface="Arial" pitchFamily="-105" charset="0"/>
              <a:cs typeface="Arial" pitchFamily="-105" charset="0"/>
            </a:endParaRPr>
          </a:p>
          <a:p>
            <a:endParaRPr lang="en-US" sz="1200" dirty="0">
              <a:latin typeface="Times New Roman" pitchFamily="-105" charset="0"/>
            </a:endParaRPr>
          </a:p>
          <a:p>
            <a:endParaRPr lang="en-US" sz="1200" dirty="0">
              <a:latin typeface="Times New Roman" pitchFamily="-105" charset="0"/>
            </a:endParaRPr>
          </a:p>
        </p:txBody>
      </p:sp>
      <p:sp>
        <p:nvSpPr>
          <p:cNvPr id="1035" name="Title Placeholder 10"/>
          <p:cNvSpPr>
            <a:spLocks noGrp="1"/>
          </p:cNvSpPr>
          <p:nvPr>
            <p:ph type="title"/>
          </p:nvPr>
        </p:nvSpPr>
        <p:spPr bwMode="auto">
          <a:xfrm>
            <a:off x="457200" y="1008000"/>
            <a:ext cx="8218488" cy="382588"/>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dirty="0"/>
              <a:t>Click to edit Master title style</a:t>
            </a:r>
            <a:endParaRPr lang="en-US" dirty="0"/>
          </a:p>
        </p:txBody>
      </p:sp>
      <p:sp>
        <p:nvSpPr>
          <p:cNvPr id="1036" name="Text Placeholder 13"/>
          <p:cNvSpPr>
            <a:spLocks noGrp="1"/>
          </p:cNvSpPr>
          <p:nvPr>
            <p:ph type="body" idx="1"/>
          </p:nvPr>
        </p:nvSpPr>
        <p:spPr bwMode="auto">
          <a:xfrm>
            <a:off x="457200" y="1512000"/>
            <a:ext cx="8229600" cy="424800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a:p>
            <a:pPr lvl="4"/>
            <a:endParaRPr lang="en-GB" dirty="0"/>
          </a:p>
        </p:txBody>
      </p:sp>
      <p:pic>
        <p:nvPicPr>
          <p:cNvPr id="13" name="Picture 12" descr="City &amp; Guilds and EAL logo">
            <a:extLst>
              <a:ext uri="{FF2B5EF4-FFF2-40B4-BE49-F238E27FC236}">
                <a16:creationId xmlns:a16="http://schemas.microsoft.com/office/drawing/2014/main" id="{54C8F537-6DBE-534E-B9F5-B8C14A123E71}"/>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7006987" y="234902"/>
            <a:ext cx="1655999" cy="501635"/>
          </a:xfrm>
          <a:prstGeom prst="rect">
            <a:avLst/>
          </a:prstGeom>
        </p:spPr>
      </p:pic>
      <p:sp>
        <p:nvSpPr>
          <p:cNvPr id="1029" name="Rectangle 14"/>
          <p:cNvSpPr>
            <a:spLocks noChangeArrowheads="1"/>
          </p:cNvSpPr>
          <p:nvPr userDrawn="1"/>
        </p:nvSpPr>
        <p:spPr bwMode="auto">
          <a:xfrm>
            <a:off x="457200" y="257779"/>
            <a:ext cx="6091200" cy="430887"/>
          </a:xfrm>
          <a:prstGeom prst="rect">
            <a:avLst/>
          </a:prstGeom>
          <a:noFill/>
          <a:ln w="9525">
            <a:noFill/>
            <a:miter lim="800000"/>
            <a:headEnd/>
            <a:tailEnd/>
          </a:ln>
        </p:spPr>
        <p:txBody>
          <a:bodyPr wrap="square" lIns="0" tIns="0" rIns="0" bIns="0" anchor="b" anchorCtr="0">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defRPr/>
            </a:pPr>
            <a:r>
              <a:rPr lang="en-GB" sz="1400" baseline="0" dirty="0">
                <a:solidFill>
                  <a:schemeClr val="tx1"/>
                </a:solidFill>
              </a:rPr>
              <a:t>Foundation in </a:t>
            </a:r>
            <a:br>
              <a:rPr lang="en-GB" sz="1400" baseline="0" dirty="0">
                <a:solidFill>
                  <a:schemeClr val="tx1"/>
                </a:solidFill>
              </a:rPr>
            </a:br>
            <a:r>
              <a:rPr lang="en-GB" sz="1400" b="1" baseline="0" dirty="0">
                <a:solidFill>
                  <a:schemeClr val="tx1"/>
                </a:solidFill>
              </a:rPr>
              <a:t>Construction and Building Services Engineering</a:t>
            </a:r>
            <a:endParaRPr lang="en-US" sz="1400" baseline="0" dirty="0">
              <a:solidFill>
                <a:schemeClr val="tx1"/>
              </a:solidFill>
            </a:endParaRPr>
          </a:p>
        </p:txBody>
      </p:sp>
      <p:cxnSp>
        <p:nvCxnSpPr>
          <p:cNvPr id="15" name="Straight Connector 14">
            <a:extLst>
              <a:ext uri="{FF2B5EF4-FFF2-40B4-BE49-F238E27FC236}">
                <a16:creationId xmlns:a16="http://schemas.microsoft.com/office/drawing/2014/main" id="{A2179D90-178B-9644-ABBE-ACA37CB4C747}"/>
              </a:ext>
            </a:extLst>
          </p:cNvPr>
          <p:cNvCxnSpPr>
            <a:cxnSpLocks/>
          </p:cNvCxnSpPr>
          <p:nvPr userDrawn="1"/>
        </p:nvCxnSpPr>
        <p:spPr>
          <a:xfrm>
            <a:off x="457200" y="900000"/>
            <a:ext cx="8229600" cy="0"/>
          </a:xfrm>
          <a:prstGeom prst="line">
            <a:avLst/>
          </a:prstGeom>
          <a:ln>
            <a:solidFill>
              <a:srgbClr val="0077E3"/>
            </a:solidFill>
          </a:ln>
        </p:spPr>
        <p:style>
          <a:lnRef idx="1">
            <a:schemeClr val="accent6"/>
          </a:lnRef>
          <a:fillRef idx="0">
            <a:schemeClr val="accent6"/>
          </a:fillRef>
          <a:effectRef idx="0">
            <a:schemeClr val="accent6"/>
          </a:effectRef>
          <a:fontRef idx="minor">
            <a:schemeClr val="tx1"/>
          </a:fontRef>
        </p:style>
      </p:cxnSp>
      <p:pic>
        <p:nvPicPr>
          <p:cNvPr id="11" name="Picture 10">
            <a:extLst>
              <a:ext uri="{FF2B5EF4-FFF2-40B4-BE49-F238E27FC236}">
                <a16:creationId xmlns:a16="http://schemas.microsoft.com/office/drawing/2014/main" id="{6A7BE4C5-B6E4-7B41-B4EA-AC5B28CB82C3}"/>
              </a:ext>
            </a:extLst>
          </p:cNvPr>
          <p:cNvPicPr>
            <a:picLocks noChangeAspect="1"/>
          </p:cNvPicPr>
          <p:nvPr userDrawn="1"/>
        </p:nvPicPr>
        <p:blipFill>
          <a:blip r:embed="rId4"/>
          <a:stretch>
            <a:fillRect/>
          </a:stretch>
        </p:blipFill>
        <p:spPr>
          <a:xfrm>
            <a:off x="0" y="5868000"/>
            <a:ext cx="9144000" cy="547995"/>
          </a:xfrm>
          <a:prstGeom prst="rect">
            <a:avLst/>
          </a:prstGeom>
        </p:spPr>
      </p:pic>
    </p:spTree>
  </p:cSld>
  <p:clrMap bg1="lt1" tx1="dk1" bg2="lt2" tx2="dk2" accent1="accent1" accent2="accent2" accent3="accent3" accent4="accent4" accent5="accent5" accent6="accent6" hlink="hlink" folHlink="folHlink"/>
  <p:sldLayoutIdLst>
    <p:sldLayoutId id="2147483652" r:id="rId1"/>
  </p:sldLayoutIdLst>
  <p:hf hdr="0" ftr="0" dt="0"/>
  <p:txStyles>
    <p:titleStyle>
      <a:lvl1pPr algn="l" rtl="0" eaLnBrk="0" fontAlgn="base" hangingPunct="0">
        <a:spcBef>
          <a:spcPct val="0"/>
        </a:spcBef>
        <a:spcAft>
          <a:spcPct val="0"/>
        </a:spcAft>
        <a:defRPr sz="2400" b="1" baseline="0">
          <a:solidFill>
            <a:srgbClr val="0077E3"/>
          </a:solidFill>
          <a:latin typeface="+mj-lt"/>
          <a:ea typeface="ＭＳ Ｐゴシック" charset="-128"/>
          <a:cs typeface="ＭＳ Ｐゴシック" charset="-128"/>
        </a:defRPr>
      </a:lvl1pPr>
      <a:lvl2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2pPr>
      <a:lvl3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3pPr>
      <a:lvl4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4pPr>
      <a:lvl5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5pPr>
      <a:lvl6pPr marL="457200" algn="ctr" rtl="0" fontAlgn="base">
        <a:spcBef>
          <a:spcPct val="0"/>
        </a:spcBef>
        <a:spcAft>
          <a:spcPct val="0"/>
        </a:spcAft>
        <a:defRPr sz="4400">
          <a:solidFill>
            <a:srgbClr val="CC0000"/>
          </a:solidFill>
          <a:latin typeface="Arial" charset="0"/>
        </a:defRPr>
      </a:lvl6pPr>
      <a:lvl7pPr marL="914400" algn="ctr" rtl="0" fontAlgn="base">
        <a:spcBef>
          <a:spcPct val="0"/>
        </a:spcBef>
        <a:spcAft>
          <a:spcPct val="0"/>
        </a:spcAft>
        <a:defRPr sz="4400">
          <a:solidFill>
            <a:srgbClr val="CC0000"/>
          </a:solidFill>
          <a:latin typeface="Arial" charset="0"/>
        </a:defRPr>
      </a:lvl7pPr>
      <a:lvl8pPr marL="1371600" algn="ctr" rtl="0" fontAlgn="base">
        <a:spcBef>
          <a:spcPct val="0"/>
        </a:spcBef>
        <a:spcAft>
          <a:spcPct val="0"/>
        </a:spcAft>
        <a:defRPr sz="4400">
          <a:solidFill>
            <a:srgbClr val="CC0000"/>
          </a:solidFill>
          <a:latin typeface="Arial" charset="0"/>
        </a:defRPr>
      </a:lvl8pPr>
      <a:lvl9pPr marL="1828800" algn="ctr" rtl="0" fontAlgn="base">
        <a:spcBef>
          <a:spcPct val="0"/>
        </a:spcBef>
        <a:spcAft>
          <a:spcPct val="0"/>
        </a:spcAft>
        <a:defRPr sz="4400">
          <a:solidFill>
            <a:srgbClr val="CC0000"/>
          </a:solidFill>
          <a:latin typeface="Arial" charset="0"/>
        </a:defRPr>
      </a:lvl9pPr>
    </p:titleStyle>
    <p:bodyStyle>
      <a:lvl1pPr marL="0" indent="0" algn="l" rtl="0" eaLnBrk="0" fontAlgn="base" hangingPunct="0">
        <a:lnSpc>
          <a:spcPts val="2400"/>
        </a:lnSpc>
        <a:spcBef>
          <a:spcPts val="1000"/>
        </a:spcBef>
        <a:spcAft>
          <a:spcPts val="1000"/>
        </a:spcAft>
        <a:defRPr lang="en-GB" sz="2000" dirty="0">
          <a:solidFill>
            <a:schemeClr val="tx1"/>
          </a:solidFill>
          <a:latin typeface="+mn-lt"/>
          <a:ea typeface="ＭＳ Ｐゴシック" charset="-128"/>
          <a:cs typeface="ＭＳ Ｐゴシック" charset="-128"/>
        </a:defRPr>
      </a:lvl1pPr>
      <a:lvl2pPr marL="215900" indent="-215900" algn="l" rtl="0" eaLnBrk="0" fontAlgn="base" hangingPunct="0">
        <a:lnSpc>
          <a:spcPts val="2400"/>
        </a:lnSpc>
        <a:spcBef>
          <a:spcPts val="500"/>
        </a:spcBef>
        <a:spcAft>
          <a:spcPts val="500"/>
        </a:spcAft>
        <a:buClr>
          <a:srgbClr val="0077E3"/>
        </a:buClr>
        <a:buFont typeface="Arial" pitchFamily="-105" charset="0"/>
        <a:buChar char="•"/>
        <a:defRPr lang="en-GB" sz="2000" dirty="0">
          <a:solidFill>
            <a:schemeClr val="tx1"/>
          </a:solidFill>
          <a:latin typeface="+mn-lt"/>
          <a:ea typeface="ＭＳ Ｐゴシック" charset="-128"/>
          <a:cs typeface="+mn-cs"/>
        </a:defRPr>
      </a:lvl2pPr>
      <a:lvl3pPr marL="0" indent="0" algn="l" rtl="0" eaLnBrk="0" fontAlgn="base" hangingPunct="0">
        <a:lnSpc>
          <a:spcPts val="2000"/>
        </a:lnSpc>
        <a:spcBef>
          <a:spcPts val="500"/>
        </a:spcBef>
        <a:spcAft>
          <a:spcPts val="500"/>
        </a:spcAft>
        <a:buFont typeface="Lucida Grande" pitchFamily="-105" charset="0"/>
        <a:defRPr lang="en-GB" sz="1600" dirty="0">
          <a:solidFill>
            <a:schemeClr val="tx1"/>
          </a:solidFill>
          <a:latin typeface="+mn-lt"/>
          <a:ea typeface="ＭＳ Ｐゴシック" charset="-128"/>
          <a:cs typeface="+mn-cs"/>
        </a:defRPr>
      </a:lvl3pPr>
      <a:lvl4pPr marL="215900" indent="-215900" algn="l" rtl="0" eaLnBrk="0" fontAlgn="base" hangingPunct="0">
        <a:lnSpc>
          <a:spcPts val="2000"/>
        </a:lnSpc>
        <a:spcBef>
          <a:spcPts val="500"/>
        </a:spcBef>
        <a:spcAft>
          <a:spcPts val="500"/>
        </a:spcAft>
        <a:buClr>
          <a:srgbClr val="0077E3"/>
        </a:buClr>
        <a:buFont typeface="Arial" pitchFamily="-105" charset="0"/>
        <a:buChar char="•"/>
        <a:defRPr lang="en-GB" sz="1600" dirty="0">
          <a:solidFill>
            <a:schemeClr val="tx1"/>
          </a:solidFill>
          <a:latin typeface="+mn-lt"/>
          <a:ea typeface="ＭＳ Ｐゴシック" charset="-128"/>
          <a:cs typeface="ＭＳ Ｐゴシック" charset="-128"/>
        </a:defRPr>
      </a:lvl4pPr>
      <a:lvl5pPr marL="431800" indent="-215900" algn="l" rtl="0" eaLnBrk="0" fontAlgn="base" hangingPunct="0">
        <a:lnSpc>
          <a:spcPts val="2000"/>
        </a:lnSpc>
        <a:spcBef>
          <a:spcPct val="0"/>
        </a:spcBef>
        <a:spcAft>
          <a:spcPts val="500"/>
        </a:spcAft>
        <a:buFont typeface="Arial" pitchFamily="-105" charset="0"/>
        <a:buChar char="–"/>
        <a:defRPr lang="en-US" sz="1600" dirty="0">
          <a:solidFill>
            <a:schemeClr val="tx1"/>
          </a:solidFill>
          <a:latin typeface="+mn-lt"/>
          <a:ea typeface="ＭＳ Ｐゴシック" charset="-128"/>
          <a:cs typeface="ＭＳ Ｐゴシック" charset="-128"/>
        </a:defRPr>
      </a:lvl5pPr>
      <a:lvl6pPr marL="457200" indent="-457200" algn="l" defTabSz="914400" rtl="0" fontAlgn="base">
        <a:spcBef>
          <a:spcPct val="20000"/>
        </a:spcBef>
        <a:spcAft>
          <a:spcPct val="0"/>
        </a:spcAft>
        <a:buChar char="»"/>
        <a:defRPr lang="en-GB" sz="1600" kern="0" baseline="0" dirty="0" smtClean="0">
          <a:solidFill>
            <a:schemeClr val="tx1"/>
          </a:solidFill>
          <a:latin typeface="+mn-lt"/>
          <a:ea typeface="ＭＳ Ｐゴシック" charset="-128"/>
          <a:cs typeface="ＭＳ Ｐゴシック" charset="-128"/>
        </a:defRPr>
      </a:lvl6pPr>
      <a:lvl7pPr marL="2971800" indent="-228600" algn="l" defTabSz="914400" rtl="0" fontAlgn="base">
        <a:spcBef>
          <a:spcPct val="20000"/>
        </a:spcBef>
        <a:spcAft>
          <a:spcPct val="0"/>
        </a:spcAft>
        <a:buClr>
          <a:srgbClr val="E30613"/>
        </a:buClr>
        <a:buChar char="»"/>
        <a:defRPr lang="en-GB" sz="1600" kern="0" baseline="0" dirty="0" smtClean="0">
          <a:solidFill>
            <a:schemeClr val="tx1"/>
          </a:solidFill>
          <a:latin typeface="+mn-lt"/>
          <a:ea typeface="ＭＳ Ｐゴシック" charset="-128"/>
          <a:cs typeface="ＭＳ Ｐゴシック" charset="-128"/>
        </a:defRPr>
      </a:lvl7pPr>
      <a:lvl8pPr marL="3429000" indent="-228600" algn="l" defTabSz="914400" rtl="0" fontAlgn="base">
        <a:spcBef>
          <a:spcPct val="20000"/>
        </a:spcBef>
        <a:spcAft>
          <a:spcPct val="0"/>
        </a:spcAft>
        <a:buChar char="»"/>
        <a:defRPr lang="en-GB" sz="1600" kern="0" dirty="0" smtClean="0">
          <a:solidFill>
            <a:schemeClr val="tx1"/>
          </a:solidFill>
          <a:latin typeface="+mn-lt"/>
          <a:ea typeface="ＭＳ Ｐゴシック" charset="-128"/>
          <a:cs typeface="ＭＳ Ｐゴシック" charset="-128"/>
        </a:defRPr>
      </a:lvl8pPr>
      <a:lvl9pPr marL="3886200" indent="-228600" algn="l" defTabSz="914400" rtl="0" fontAlgn="base">
        <a:spcBef>
          <a:spcPct val="20000"/>
        </a:spcBef>
        <a:spcAft>
          <a:spcPct val="0"/>
        </a:spcAft>
        <a:buChar char="»"/>
        <a:defRPr lang="en-GB" sz="1000" kern="0" baseline="0" dirty="0" smtClean="0">
          <a:solidFill>
            <a:schemeClr val="tx1"/>
          </a:solidFill>
          <a:latin typeface="+mn-lt"/>
          <a:ea typeface="ＭＳ Ｐゴシック" charset="-128"/>
          <a:cs typeface="ＭＳ Ｐゴシック"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0.xml"/><Relationship Id="rId1" Type="http://schemas.openxmlformats.org/officeDocument/2006/relationships/slideLayout" Target="../slideLayouts/slideLayout1.xml"/><Relationship Id="rId5" Type="http://schemas.openxmlformats.org/officeDocument/2006/relationships/image" Target="../media/image8.jpeg"/><Relationship Id="rId4" Type="http://schemas.openxmlformats.org/officeDocument/2006/relationships/image" Target="../media/image7.jpe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hyperlink" Target="https://www.hse.gov.uk/construction/safetytopics/demolition.htm" TargetMode="External"/><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hyperlink" Target="https://www.dailymotion.com/video/x61zll3" TargetMode="External"/><Relationship Id="rId2" Type="http://schemas.openxmlformats.org/officeDocument/2006/relationships/notesSlide" Target="../notesSlides/notesSlide8.xml"/><Relationship Id="rId1" Type="http://schemas.openxmlformats.org/officeDocument/2006/relationships/slideLayout" Target="../slideLayouts/slideLayout1.xml"/><Relationship Id="rId4" Type="http://schemas.openxmlformats.org/officeDocument/2006/relationships/image" Target="../media/image4.jpeg"/></Relationships>
</file>

<file path=ppt/slides/_rels/slide9.xml.rels><?xml version="1.0" encoding="UTF-8" standalone="yes"?>
<Relationships xmlns="http://schemas.openxmlformats.org/package/2006/relationships"><Relationship Id="rId3" Type="http://schemas.openxmlformats.org/officeDocument/2006/relationships/hyperlink" Target="https://youtu.be/uMIiQGkLQo8" TargetMode="External"/><Relationship Id="rId2" Type="http://schemas.openxmlformats.org/officeDocument/2006/relationships/notesSlide" Target="../notesSlides/notesSlide9.xml"/><Relationship Id="rId1" Type="http://schemas.openxmlformats.org/officeDocument/2006/relationships/slideLayout" Target="../slideLayouts/slideLayout1.xml"/><Relationship Id="rId4" Type="http://schemas.openxmlformats.org/officeDocument/2006/relationships/image" Target="../media/image5.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14"/>
          <p:cNvSpPr>
            <a:spLocks noGrp="1" noChangeArrowheads="1"/>
          </p:cNvSpPr>
          <p:nvPr>
            <p:ph type="body" idx="4294967295"/>
          </p:nvPr>
        </p:nvSpPr>
        <p:spPr>
          <a:xfrm>
            <a:off x="457200" y="1371600"/>
            <a:ext cx="8229600" cy="4754563"/>
          </a:xfrm>
        </p:spPr>
        <p:txBody>
          <a:bodyPr/>
          <a:lstStyle/>
          <a:p>
            <a:pPr marL="0" indent="0" eaLnBrk="1" hangingPunct="1"/>
            <a:endParaRPr b="1" dirty="0">
              <a:ea typeface="ＭＳ Ｐゴシック" pitchFamily="-105" charset="-128"/>
              <a:cs typeface="ＭＳ Ｐゴシック" pitchFamily="-105" charset="-128"/>
            </a:endParaRPr>
          </a:p>
          <a:p>
            <a:pPr marL="0" indent="0" eaLnBrk="1" hangingPunct="1"/>
            <a:endParaRPr b="1" dirty="0">
              <a:ea typeface="ＭＳ Ｐゴシック" pitchFamily="-105" charset="-128"/>
              <a:cs typeface="ＭＳ Ｐゴシック" pitchFamily="-105" charset="-128"/>
            </a:endParaRPr>
          </a:p>
          <a:p>
            <a:pPr marL="0" indent="0" algn="ctr" eaLnBrk="1" hangingPunct="1"/>
            <a:r>
              <a:rPr sz="6600" dirty="0">
                <a:solidFill>
                  <a:schemeClr val="bg1"/>
                </a:solidFill>
                <a:ea typeface="ＭＳ Ｐゴシック" pitchFamily="-105" charset="-128"/>
                <a:cs typeface="ＭＳ Ｐゴシック" pitchFamily="-105" charset="-128"/>
              </a:rPr>
              <a:t>PowerPoint presentation</a:t>
            </a:r>
          </a:p>
        </p:txBody>
      </p:sp>
      <p:sp>
        <p:nvSpPr>
          <p:cNvPr id="2054" name="TextBox 9"/>
          <p:cNvSpPr txBox="1">
            <a:spLocks noChangeArrowheads="1"/>
          </p:cNvSpPr>
          <p:nvPr/>
        </p:nvSpPr>
        <p:spPr bwMode="auto">
          <a:xfrm>
            <a:off x="457200" y="2209800"/>
            <a:ext cx="8001000" cy="738664"/>
          </a:xfrm>
          <a:prstGeom prst="rect">
            <a:avLst/>
          </a:prstGeom>
          <a:solidFill>
            <a:schemeClr val="bg1"/>
          </a:solidFill>
          <a:ln w="9525">
            <a:noFill/>
            <a:miter lim="800000"/>
            <a:headEnd/>
            <a:tailEnd/>
          </a:ln>
        </p:spPr>
        <p:txBody>
          <a:bodyPr wrap="square" lIns="0" tIns="0" rIns="0" bIns="0">
            <a:prstTxWarp prst="textNoShape">
              <a:avLst/>
            </a:prstTxWarp>
            <a:noAutofit/>
          </a:bodyPr>
          <a:lstStyle/>
          <a:p>
            <a:r>
              <a:rPr lang="en-GB" sz="2400" b="1" dirty="0"/>
              <a:t>Unit 103: </a:t>
            </a:r>
            <a:r>
              <a:rPr lang="ru-RU" sz="2400" b="1" dirty="0"/>
              <a:t>Introduction to the built environment </a:t>
            </a:r>
            <a:br>
              <a:rPr lang="en-GB" sz="2400" b="1" dirty="0"/>
            </a:br>
            <a:r>
              <a:rPr lang="ru-RU" sz="2400" b="1" dirty="0"/>
              <a:t>life cycle</a:t>
            </a:r>
            <a:endParaRPr lang="en-GB" sz="2400" b="1" dirty="0"/>
          </a:p>
          <a:p>
            <a:endParaRPr lang="en-GB" sz="2400" b="1" dirty="0"/>
          </a:p>
        </p:txBody>
      </p:sp>
      <p:sp>
        <p:nvSpPr>
          <p:cNvPr id="2053" name="Rectangle 15"/>
          <p:cNvSpPr>
            <a:spLocks noGrp="1" noChangeArrowheads="1"/>
          </p:cNvSpPr>
          <p:nvPr>
            <p:ph type="title"/>
          </p:nvPr>
        </p:nvSpPr>
        <p:spPr>
          <a:xfrm>
            <a:off x="457200" y="3284984"/>
            <a:ext cx="8153400" cy="2174416"/>
          </a:xfrm>
        </p:spPr>
        <p:txBody>
          <a:bodyPr anchor="t"/>
          <a:lstStyle/>
          <a:p>
            <a:r>
              <a:rPr lang="en-GB"/>
              <a:t>PowerPoint 7</a:t>
            </a:r>
            <a:r>
              <a:rPr lang="en-GB" dirty="0"/>
              <a:t>: Know the process for demolition and destruction of buildings </a:t>
            </a:r>
            <a:r>
              <a:rPr lang="en-GB"/>
              <a:t>and structures</a:t>
            </a:r>
            <a:endParaRPr lang="en-GB" dirty="0">
              <a:ea typeface="ＭＳ Ｐゴシック" pitchFamily="-105" charset="-128"/>
              <a:cs typeface="ＭＳ Ｐゴシック" pitchFamily="-105" charset="-128"/>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32C4FA-CBAB-884A-AB38-ECD4DB9109BA}"/>
              </a:ext>
            </a:extLst>
          </p:cNvPr>
          <p:cNvSpPr>
            <a:spLocks noGrp="1"/>
          </p:cNvSpPr>
          <p:nvPr>
            <p:ph type="title"/>
          </p:nvPr>
        </p:nvSpPr>
        <p:spPr/>
        <p:txBody>
          <a:bodyPr/>
          <a:lstStyle/>
          <a:p>
            <a:r>
              <a:rPr lang="en-US" dirty="0"/>
              <a:t>Mechanical demolition</a:t>
            </a:r>
          </a:p>
        </p:txBody>
      </p:sp>
      <p:sp>
        <p:nvSpPr>
          <p:cNvPr id="3" name="Content Placeholder 2">
            <a:extLst>
              <a:ext uri="{FF2B5EF4-FFF2-40B4-BE49-F238E27FC236}">
                <a16:creationId xmlns:a16="http://schemas.microsoft.com/office/drawing/2014/main" id="{A81E50F4-6DE6-4E49-894F-AE92B02B089A}"/>
              </a:ext>
            </a:extLst>
          </p:cNvPr>
          <p:cNvSpPr>
            <a:spLocks noGrp="1"/>
          </p:cNvSpPr>
          <p:nvPr>
            <p:ph sz="quarter" idx="10"/>
          </p:nvPr>
        </p:nvSpPr>
        <p:spPr>
          <a:xfrm>
            <a:off x="468765" y="1593482"/>
            <a:ext cx="8229600" cy="1043508"/>
          </a:xfrm>
        </p:spPr>
        <p:txBody>
          <a:bodyPr/>
          <a:lstStyle/>
          <a:p>
            <a:r>
              <a:rPr lang="en-US" dirty="0"/>
              <a:t>Mechanical demolition uses a high-reach arm machine fitted with either a crusher, shears, hammer or bucket to break and remove sections of a building starting at the top and working down. </a:t>
            </a:r>
          </a:p>
        </p:txBody>
      </p:sp>
      <p:sp>
        <p:nvSpPr>
          <p:cNvPr id="7" name="TextBox 6">
            <a:extLst>
              <a:ext uri="{FF2B5EF4-FFF2-40B4-BE49-F238E27FC236}">
                <a16:creationId xmlns:a16="http://schemas.microsoft.com/office/drawing/2014/main" id="{BC068A6D-0E93-0F48-9AC1-A514849CFD00}"/>
              </a:ext>
            </a:extLst>
          </p:cNvPr>
          <p:cNvSpPr txBox="1"/>
          <p:nvPr/>
        </p:nvSpPr>
        <p:spPr>
          <a:xfrm>
            <a:off x="352841" y="2767623"/>
            <a:ext cx="2951025" cy="400110"/>
          </a:xfrm>
          <a:prstGeom prst="rect">
            <a:avLst/>
          </a:prstGeom>
          <a:noFill/>
        </p:spPr>
        <p:txBody>
          <a:bodyPr wrap="square" rtlCol="0">
            <a:spAutoFit/>
          </a:bodyPr>
          <a:lstStyle/>
          <a:p>
            <a:pPr algn="ctr"/>
            <a:r>
              <a:rPr lang="en-US" dirty="0"/>
              <a:t>Shears</a:t>
            </a:r>
          </a:p>
        </p:txBody>
      </p:sp>
      <p:sp>
        <p:nvSpPr>
          <p:cNvPr id="9" name="TextBox 8">
            <a:extLst>
              <a:ext uri="{FF2B5EF4-FFF2-40B4-BE49-F238E27FC236}">
                <a16:creationId xmlns:a16="http://schemas.microsoft.com/office/drawing/2014/main" id="{56AA9436-4BF4-D74D-99FC-84F924B9D89D}"/>
              </a:ext>
            </a:extLst>
          </p:cNvPr>
          <p:cNvSpPr txBox="1"/>
          <p:nvPr/>
        </p:nvSpPr>
        <p:spPr>
          <a:xfrm>
            <a:off x="3303866" y="2767623"/>
            <a:ext cx="2559399" cy="400110"/>
          </a:xfrm>
          <a:prstGeom prst="rect">
            <a:avLst/>
          </a:prstGeom>
          <a:noFill/>
        </p:spPr>
        <p:txBody>
          <a:bodyPr wrap="square" rtlCol="0">
            <a:spAutoFit/>
          </a:bodyPr>
          <a:lstStyle/>
          <a:p>
            <a:pPr algn="ctr"/>
            <a:r>
              <a:rPr lang="en-US" dirty="0"/>
              <a:t>Crusher</a:t>
            </a:r>
          </a:p>
        </p:txBody>
      </p:sp>
      <p:sp>
        <p:nvSpPr>
          <p:cNvPr id="10" name="TextBox 9">
            <a:extLst>
              <a:ext uri="{FF2B5EF4-FFF2-40B4-BE49-F238E27FC236}">
                <a16:creationId xmlns:a16="http://schemas.microsoft.com/office/drawing/2014/main" id="{1E9CF5FD-5068-B049-A6DC-6ED0BA83E712}"/>
              </a:ext>
            </a:extLst>
          </p:cNvPr>
          <p:cNvSpPr txBox="1"/>
          <p:nvPr/>
        </p:nvSpPr>
        <p:spPr>
          <a:xfrm>
            <a:off x="5883458" y="2767623"/>
            <a:ext cx="2803342" cy="400110"/>
          </a:xfrm>
          <a:prstGeom prst="rect">
            <a:avLst/>
          </a:prstGeom>
          <a:noFill/>
        </p:spPr>
        <p:txBody>
          <a:bodyPr wrap="square" rtlCol="0">
            <a:spAutoFit/>
          </a:bodyPr>
          <a:lstStyle/>
          <a:p>
            <a:pPr algn="ctr"/>
            <a:r>
              <a:rPr lang="en-US" dirty="0"/>
              <a:t>Bucket</a:t>
            </a:r>
          </a:p>
        </p:txBody>
      </p:sp>
      <p:pic>
        <p:nvPicPr>
          <p:cNvPr id="11" name="Picture 10" descr="A picture containing outdoor, transport, sky, power shovel&#10;&#10;Description automatically generated">
            <a:extLst>
              <a:ext uri="{FF2B5EF4-FFF2-40B4-BE49-F238E27FC236}">
                <a16:creationId xmlns:a16="http://schemas.microsoft.com/office/drawing/2014/main" id="{E79CA77B-60F0-4C4A-9732-15F1B686D065}"/>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5883458" y="3409062"/>
            <a:ext cx="3057498" cy="2030726"/>
          </a:xfrm>
          <a:prstGeom prst="rect">
            <a:avLst/>
          </a:prstGeom>
        </p:spPr>
      </p:pic>
      <p:pic>
        <p:nvPicPr>
          <p:cNvPr id="13" name="Picture 12" descr="A picture containing outdoor, sky, transport, power shovel&#10;&#10;Description automatically generated">
            <a:extLst>
              <a:ext uri="{FF2B5EF4-FFF2-40B4-BE49-F238E27FC236}">
                <a16:creationId xmlns:a16="http://schemas.microsoft.com/office/drawing/2014/main" id="{EB93D578-770C-40F0-B05A-DD8C3F7ECA9C}"/>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177076" y="3429000"/>
            <a:ext cx="2949223" cy="1966148"/>
          </a:xfrm>
          <a:prstGeom prst="rect">
            <a:avLst/>
          </a:prstGeom>
        </p:spPr>
      </p:pic>
      <p:pic>
        <p:nvPicPr>
          <p:cNvPr id="15" name="Picture 14">
            <a:extLst>
              <a:ext uri="{FF2B5EF4-FFF2-40B4-BE49-F238E27FC236}">
                <a16:creationId xmlns:a16="http://schemas.microsoft.com/office/drawing/2014/main" id="{A50440FA-BFA2-456A-B401-7C1D611033DB}"/>
              </a:ext>
            </a:extLst>
          </p:cNvPr>
          <p:cNvPicPr>
            <a:picLocks noChangeAspect="1"/>
          </p:cNvPicPr>
          <p:nvPr/>
        </p:nvPicPr>
        <p:blipFill rotWithShape="1">
          <a:blip r:embed="rId5" cstate="print">
            <a:extLst>
              <a:ext uri="{28A0092B-C50C-407E-A947-70E740481C1C}">
                <a14:useLocalDpi xmlns:a14="http://schemas.microsoft.com/office/drawing/2010/main"/>
              </a:ext>
            </a:extLst>
          </a:blip>
          <a:srcRect/>
          <a:stretch/>
        </p:blipFill>
        <p:spPr>
          <a:xfrm>
            <a:off x="3126299" y="3409062"/>
            <a:ext cx="3057499" cy="2028703"/>
          </a:xfrm>
          <a:prstGeom prst="rect">
            <a:avLst/>
          </a:prstGeom>
        </p:spPr>
      </p:pic>
    </p:spTree>
    <p:extLst>
      <p:ext uri="{BB962C8B-B14F-4D97-AF65-F5344CB8AC3E}">
        <p14:creationId xmlns:p14="http://schemas.microsoft.com/office/powerpoint/2010/main" val="260668376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972705-59E2-E54E-838E-32A108C464CE}"/>
              </a:ext>
            </a:extLst>
          </p:cNvPr>
          <p:cNvSpPr>
            <a:spLocks noGrp="1"/>
          </p:cNvSpPr>
          <p:nvPr>
            <p:ph type="title"/>
          </p:nvPr>
        </p:nvSpPr>
        <p:spPr/>
        <p:txBody>
          <a:bodyPr/>
          <a:lstStyle/>
          <a:p>
            <a:r>
              <a:rPr lang="en-US" dirty="0"/>
              <a:t>Stages involved in removing demolition waste</a:t>
            </a:r>
          </a:p>
        </p:txBody>
      </p:sp>
      <p:sp>
        <p:nvSpPr>
          <p:cNvPr id="3" name="Content Placeholder 2">
            <a:extLst>
              <a:ext uri="{FF2B5EF4-FFF2-40B4-BE49-F238E27FC236}">
                <a16:creationId xmlns:a16="http://schemas.microsoft.com/office/drawing/2014/main" id="{4AFF971A-8CF2-4D4C-A9A1-E473A68E2989}"/>
              </a:ext>
            </a:extLst>
          </p:cNvPr>
          <p:cNvSpPr>
            <a:spLocks noGrp="1"/>
          </p:cNvSpPr>
          <p:nvPr>
            <p:ph sz="quarter" idx="10"/>
          </p:nvPr>
        </p:nvSpPr>
        <p:spPr>
          <a:xfrm>
            <a:off x="457200" y="1988840"/>
            <a:ext cx="8229600" cy="4293208"/>
          </a:xfrm>
        </p:spPr>
        <p:txBody>
          <a:bodyPr/>
          <a:lstStyle/>
          <a:p>
            <a:pPr marL="342900" indent="-342900">
              <a:buClr>
                <a:srgbClr val="0077E3"/>
              </a:buClr>
              <a:buFont typeface="Arial" panose="020B0604020202020204" pitchFamily="34" charset="0"/>
              <a:buChar char="•"/>
            </a:pPr>
            <a:r>
              <a:rPr lang="en-US" b="1" dirty="0"/>
              <a:t>Planning: </a:t>
            </a:r>
            <a:r>
              <a:rPr lang="en-US" dirty="0"/>
              <a:t>Ensures all permissions, plant, equipment policies and procedures are in place.</a:t>
            </a:r>
          </a:p>
          <a:p>
            <a:pPr marL="342900" indent="-342900">
              <a:buClr>
                <a:srgbClr val="0077E3"/>
              </a:buClr>
              <a:buFont typeface="Arial" panose="020B0604020202020204" pitchFamily="34" charset="0"/>
              <a:buChar char="•"/>
            </a:pPr>
            <a:r>
              <a:rPr lang="en-US" b="1" dirty="0"/>
              <a:t>Site security: </a:t>
            </a:r>
            <a:r>
              <a:rPr lang="en-US" dirty="0"/>
              <a:t>Protect the general </a:t>
            </a:r>
            <a:r>
              <a:rPr lang="en-US" dirty="0" err="1"/>
              <a:t>public</a:t>
            </a:r>
            <a:r>
              <a:rPr lang="en-US" dirty="0"/>
              <a:t> from work activities.</a:t>
            </a:r>
          </a:p>
          <a:p>
            <a:pPr marL="342900" indent="-342900">
              <a:buClr>
                <a:srgbClr val="0077E3"/>
              </a:buClr>
              <a:buFont typeface="Arial" panose="020B0604020202020204" pitchFamily="34" charset="0"/>
              <a:buChar char="•"/>
            </a:pPr>
            <a:r>
              <a:rPr lang="en-US" b="1" dirty="0"/>
              <a:t>Isolation of services: </a:t>
            </a:r>
            <a:r>
              <a:rPr lang="en-US" dirty="0"/>
              <a:t>Protect operatives and the environment.</a:t>
            </a:r>
          </a:p>
          <a:p>
            <a:pPr marL="342900" indent="-342900">
              <a:buClr>
                <a:srgbClr val="0077E3"/>
              </a:buClr>
              <a:buFont typeface="Arial" panose="020B0604020202020204" pitchFamily="34" charset="0"/>
              <a:buChar char="•"/>
            </a:pPr>
            <a:r>
              <a:rPr lang="en-US" b="1" dirty="0"/>
              <a:t>Removal of hazardous waste: </a:t>
            </a:r>
            <a:r>
              <a:rPr lang="en-US" dirty="0"/>
              <a:t>Protect operatives and the environment, including reduced land fill.</a:t>
            </a:r>
          </a:p>
          <a:p>
            <a:pPr marL="342900" indent="-342900">
              <a:buFont typeface="Arial" panose="020B0604020202020204" pitchFamily="34" charset="0"/>
              <a:buChar char="•"/>
            </a:pPr>
            <a:endParaRPr lang="en-US" dirty="0"/>
          </a:p>
          <a:p>
            <a:pPr marL="342900" indent="-342900">
              <a:buFont typeface="Arial" panose="020B0604020202020204" pitchFamily="34" charset="0"/>
              <a:buChar char="•"/>
            </a:pPr>
            <a:endParaRPr lang="en-US" dirty="0"/>
          </a:p>
          <a:p>
            <a:pPr marL="342900" indent="-342900">
              <a:buFont typeface="Arial" panose="020B0604020202020204" pitchFamily="34" charset="0"/>
              <a:buChar char="•"/>
            </a:pPr>
            <a:endParaRPr lang="en-US" dirty="0"/>
          </a:p>
        </p:txBody>
      </p:sp>
    </p:spTree>
    <p:extLst>
      <p:ext uri="{BB962C8B-B14F-4D97-AF65-F5344CB8AC3E}">
        <p14:creationId xmlns:p14="http://schemas.microsoft.com/office/powerpoint/2010/main" val="69407208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972705-59E2-E54E-838E-32A108C464CE}"/>
              </a:ext>
            </a:extLst>
          </p:cNvPr>
          <p:cNvSpPr>
            <a:spLocks noGrp="1"/>
          </p:cNvSpPr>
          <p:nvPr>
            <p:ph type="title"/>
          </p:nvPr>
        </p:nvSpPr>
        <p:spPr/>
        <p:txBody>
          <a:bodyPr/>
          <a:lstStyle/>
          <a:p>
            <a:r>
              <a:rPr lang="en-US" dirty="0"/>
              <a:t>Stages involved in removing demolition waste (continued)</a:t>
            </a:r>
          </a:p>
        </p:txBody>
      </p:sp>
      <p:sp>
        <p:nvSpPr>
          <p:cNvPr id="3" name="Content Placeholder 2">
            <a:extLst>
              <a:ext uri="{FF2B5EF4-FFF2-40B4-BE49-F238E27FC236}">
                <a16:creationId xmlns:a16="http://schemas.microsoft.com/office/drawing/2014/main" id="{4AFF971A-8CF2-4D4C-A9A1-E473A68E2989}"/>
              </a:ext>
            </a:extLst>
          </p:cNvPr>
          <p:cNvSpPr>
            <a:spLocks noGrp="1"/>
          </p:cNvSpPr>
          <p:nvPr>
            <p:ph sz="quarter" idx="10"/>
          </p:nvPr>
        </p:nvSpPr>
        <p:spPr>
          <a:xfrm>
            <a:off x="457200" y="2060848"/>
            <a:ext cx="8229600" cy="4293208"/>
          </a:xfrm>
        </p:spPr>
        <p:txBody>
          <a:bodyPr/>
          <a:lstStyle/>
          <a:p>
            <a:pPr marL="342900" indent="-342900">
              <a:buClr>
                <a:srgbClr val="0077E3"/>
              </a:buClr>
              <a:buFont typeface="Arial" panose="020B0604020202020204" pitchFamily="34" charset="0"/>
              <a:buChar char="•"/>
            </a:pPr>
            <a:r>
              <a:rPr lang="en-US" b="1" dirty="0"/>
              <a:t>Architectural salvage: </a:t>
            </a:r>
            <a:r>
              <a:rPr lang="en-US" dirty="0"/>
              <a:t>Removal of  specific items of value for reuse</a:t>
            </a:r>
          </a:p>
          <a:p>
            <a:pPr marL="342900" indent="-342900">
              <a:buClr>
                <a:srgbClr val="0077E3"/>
              </a:buClr>
              <a:buFont typeface="Arial" panose="020B0604020202020204" pitchFamily="34" charset="0"/>
              <a:buChar char="•"/>
            </a:pPr>
            <a:r>
              <a:rPr lang="en-US" b="1" dirty="0"/>
              <a:t>On-site processing of aggregates: </a:t>
            </a:r>
            <a:r>
              <a:rPr lang="en-US" dirty="0"/>
              <a:t>Can be reused on-site or shipped out ready processed.</a:t>
            </a:r>
          </a:p>
          <a:p>
            <a:pPr marL="342900" indent="-342900">
              <a:buClr>
                <a:srgbClr val="0077E3"/>
              </a:buClr>
              <a:buFont typeface="Arial" panose="020B0604020202020204" pitchFamily="34" charset="0"/>
              <a:buChar char="•"/>
            </a:pPr>
            <a:r>
              <a:rPr lang="en-US" b="1" dirty="0"/>
              <a:t>Recycling metal waste: </a:t>
            </a:r>
            <a:r>
              <a:rPr lang="en-US" dirty="0"/>
              <a:t>Reduced </a:t>
            </a:r>
            <a:r>
              <a:rPr lang="en-US"/>
              <a:t>carbon footprint. </a:t>
            </a:r>
            <a:endParaRPr lang="en-US" dirty="0"/>
          </a:p>
          <a:p>
            <a:pPr marL="342900" indent="-342900">
              <a:buFont typeface="Arial" panose="020B0604020202020204" pitchFamily="34" charset="0"/>
              <a:buChar char="•"/>
            </a:pPr>
            <a:endParaRPr lang="en-US" dirty="0"/>
          </a:p>
          <a:p>
            <a:pPr marL="342900" indent="-342900">
              <a:buFont typeface="Arial" panose="020B0604020202020204" pitchFamily="34" charset="0"/>
              <a:buChar char="•"/>
            </a:pPr>
            <a:endParaRPr lang="en-US" dirty="0"/>
          </a:p>
          <a:p>
            <a:pPr marL="342900" indent="-342900">
              <a:buFont typeface="Arial" panose="020B0604020202020204" pitchFamily="34" charset="0"/>
              <a:buChar char="•"/>
            </a:pPr>
            <a:endParaRPr lang="en-US" dirty="0"/>
          </a:p>
        </p:txBody>
      </p:sp>
    </p:spTree>
    <p:extLst>
      <p:ext uri="{BB962C8B-B14F-4D97-AF65-F5344CB8AC3E}">
        <p14:creationId xmlns:p14="http://schemas.microsoft.com/office/powerpoint/2010/main" val="162518970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3"/>
          <p:cNvSpPr>
            <a:spLocks noGrp="1" noChangeArrowheads="1"/>
          </p:cNvSpPr>
          <p:nvPr>
            <p:ph type="body" idx="4294967295"/>
          </p:nvPr>
        </p:nvSpPr>
        <p:spPr>
          <a:xfrm>
            <a:off x="457200" y="1512000"/>
            <a:ext cx="8229600" cy="4248000"/>
          </a:xfrm>
        </p:spPr>
        <p:txBody>
          <a:bodyPr/>
          <a:lstStyle/>
          <a:p>
            <a:pPr marL="0" indent="0" algn="ctr" eaLnBrk="1" hangingPunct="1">
              <a:lnSpc>
                <a:spcPct val="100000"/>
              </a:lnSpc>
            </a:pPr>
            <a:endParaRPr sz="6000" dirty="0">
              <a:solidFill>
                <a:srgbClr val="E30613"/>
              </a:solidFill>
              <a:ea typeface="ＭＳ Ｐゴシック" pitchFamily="-105" charset="-128"/>
              <a:cs typeface="ＭＳ Ｐゴシック" pitchFamily="-105" charset="-128"/>
            </a:endParaRPr>
          </a:p>
          <a:p>
            <a:pPr marL="0" indent="0" algn="ctr" eaLnBrk="1" hangingPunct="1">
              <a:lnSpc>
                <a:spcPct val="100000"/>
              </a:lnSpc>
            </a:pPr>
            <a:r>
              <a:rPr sz="6000" dirty="0">
                <a:solidFill>
                  <a:srgbClr val="0077E3"/>
                </a:solidFill>
                <a:ea typeface="ＭＳ Ｐゴシック" pitchFamily="-105" charset="-128"/>
                <a:cs typeface="ＭＳ Ｐゴシック" pitchFamily="-105" charset="-128"/>
              </a:rPr>
              <a:t>Any questions?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457200" y="1028166"/>
            <a:ext cx="8229600" cy="382588"/>
          </a:xfrm>
        </p:spPr>
        <p:txBody>
          <a:bodyPr/>
          <a:lstStyle/>
          <a:p>
            <a:r>
              <a:rPr lang="en-GB" dirty="0">
                <a:ea typeface="ＭＳ Ｐゴシック" pitchFamily="-105" charset="-128"/>
                <a:cs typeface="ＭＳ Ｐゴシック" pitchFamily="-105" charset="-128"/>
              </a:rPr>
              <a:t>The main requirements in decommissioning</a:t>
            </a:r>
            <a:endParaRPr lang="en-US" dirty="0">
              <a:ea typeface="ＭＳ Ｐゴシック" pitchFamily="-105" charset="-128"/>
              <a:cs typeface="ＭＳ Ｐゴシック" pitchFamily="-105" charset="-128"/>
            </a:endParaRPr>
          </a:p>
        </p:txBody>
      </p:sp>
      <p:sp>
        <p:nvSpPr>
          <p:cNvPr id="3075" name="Content Placeholder 2"/>
          <p:cNvSpPr>
            <a:spLocks noGrp="1"/>
          </p:cNvSpPr>
          <p:nvPr>
            <p:ph sz="quarter" idx="10"/>
          </p:nvPr>
        </p:nvSpPr>
        <p:spPr>
          <a:xfrm>
            <a:off x="449138" y="1556792"/>
            <a:ext cx="8229600" cy="4077184"/>
          </a:xfrm>
        </p:spPr>
        <p:txBody>
          <a:bodyPr/>
          <a:lstStyle/>
          <a:p>
            <a:r>
              <a:rPr lang="en-GB" dirty="0"/>
              <a:t>Eventually most buildings will need to be demolished because they have come to the end of their viable life cycle or are in the way of a new development.</a:t>
            </a:r>
          </a:p>
          <a:p>
            <a:r>
              <a:rPr lang="en-GB" dirty="0"/>
              <a:t>Planning permission is not required if a building is less than 50 cubic metres, but is required for most other buildings. It is also required for unlisted buildings in a conservation area in Wales only.</a:t>
            </a:r>
          </a:p>
          <a:p>
            <a:r>
              <a:rPr lang="en-GB" dirty="0"/>
              <a:t>A detailed sequence of work needs to be drawn up before any demolishing can commence and must include:</a:t>
            </a:r>
          </a:p>
          <a:p>
            <a:pPr marL="342900" indent="-342900">
              <a:buClr>
                <a:srgbClr val="0077E3"/>
              </a:buClr>
              <a:buFont typeface="Arial" panose="020B0604020202020204" pitchFamily="34" charset="0"/>
              <a:buChar char="•"/>
            </a:pPr>
            <a:r>
              <a:rPr lang="en-GB" dirty="0"/>
              <a:t>isolation of all services</a:t>
            </a:r>
          </a:p>
          <a:p>
            <a:pPr marL="342900" indent="-342900">
              <a:buClr>
                <a:srgbClr val="0077E3"/>
              </a:buClr>
              <a:buFont typeface="Arial" panose="020B0604020202020204" pitchFamily="34" charset="0"/>
              <a:buChar char="•"/>
            </a:pPr>
            <a:r>
              <a:rPr lang="en-GB" dirty="0"/>
              <a:t>risk assessments and method statements.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9BF4BA-A406-9747-BA07-A3BE446DCB49}"/>
              </a:ext>
            </a:extLst>
          </p:cNvPr>
          <p:cNvSpPr>
            <a:spLocks noGrp="1"/>
          </p:cNvSpPr>
          <p:nvPr>
            <p:ph type="title"/>
          </p:nvPr>
        </p:nvSpPr>
        <p:spPr/>
        <p:txBody>
          <a:bodyPr/>
          <a:lstStyle/>
          <a:p>
            <a:r>
              <a:rPr lang="en-US" dirty="0"/>
              <a:t>Environment impact and health and safety</a:t>
            </a:r>
          </a:p>
        </p:txBody>
      </p:sp>
      <p:sp>
        <p:nvSpPr>
          <p:cNvPr id="3" name="Content Placeholder 2">
            <a:extLst>
              <a:ext uri="{FF2B5EF4-FFF2-40B4-BE49-F238E27FC236}">
                <a16:creationId xmlns:a16="http://schemas.microsoft.com/office/drawing/2014/main" id="{A62351F7-5F5B-6A4A-B0C0-B0043E29459E}"/>
              </a:ext>
            </a:extLst>
          </p:cNvPr>
          <p:cNvSpPr>
            <a:spLocks noGrp="1"/>
          </p:cNvSpPr>
          <p:nvPr>
            <p:ph sz="quarter" idx="10"/>
          </p:nvPr>
        </p:nvSpPr>
        <p:spPr/>
        <p:txBody>
          <a:bodyPr/>
          <a:lstStyle/>
          <a:p>
            <a:r>
              <a:rPr lang="en-US" b="1" dirty="0"/>
              <a:t>Isolation of services: </a:t>
            </a:r>
            <a:r>
              <a:rPr lang="en-US" dirty="0"/>
              <a:t>Gas, electricity, water supply and telecommunications all need to be isolated. Failure to do so can result in the release of toxic and explosive gases into the atmosphere, the risk of electrocution to operatives, and flooding leading to contamination of the waterways and land.</a:t>
            </a:r>
          </a:p>
          <a:p>
            <a:r>
              <a:rPr lang="en-US" b="1" dirty="0"/>
              <a:t>Risk assessments and method statements</a:t>
            </a:r>
            <a:r>
              <a:rPr lang="en-US" dirty="0"/>
              <a:t>: These must include any specific risks and hazards associated with the removal and demolition of a property, cover the materials involved and preventing any debris and contamination leaving the location, so protecting the general public and the local environment from work undertaken.</a:t>
            </a:r>
          </a:p>
          <a:p>
            <a:r>
              <a:rPr lang="en-US" dirty="0"/>
              <a:t>For further information visit the HSE website </a:t>
            </a:r>
            <a:r>
              <a:rPr lang="en-US" dirty="0">
                <a:hlinkClick r:id="rId3"/>
              </a:rPr>
              <a:t>https://www.hse.gov.uk/construction/safetytopics/demolition.htm</a:t>
            </a:r>
            <a:r>
              <a:rPr lang="en-US" dirty="0"/>
              <a:t> </a:t>
            </a:r>
          </a:p>
        </p:txBody>
      </p:sp>
    </p:spTree>
    <p:extLst>
      <p:ext uri="{BB962C8B-B14F-4D97-AF65-F5344CB8AC3E}">
        <p14:creationId xmlns:p14="http://schemas.microsoft.com/office/powerpoint/2010/main" val="51579966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60B3D2-8326-1B43-8D10-4978DF6BB96D}"/>
              </a:ext>
            </a:extLst>
          </p:cNvPr>
          <p:cNvSpPr>
            <a:spLocks noGrp="1"/>
          </p:cNvSpPr>
          <p:nvPr>
            <p:ph type="title"/>
          </p:nvPr>
        </p:nvSpPr>
        <p:spPr/>
        <p:txBody>
          <a:bodyPr/>
          <a:lstStyle/>
          <a:p>
            <a:r>
              <a:rPr lang="en-US" dirty="0"/>
              <a:t>Selecting the demolition method to use</a:t>
            </a:r>
          </a:p>
        </p:txBody>
      </p:sp>
      <p:sp>
        <p:nvSpPr>
          <p:cNvPr id="3" name="Content Placeholder 2">
            <a:extLst>
              <a:ext uri="{FF2B5EF4-FFF2-40B4-BE49-F238E27FC236}">
                <a16:creationId xmlns:a16="http://schemas.microsoft.com/office/drawing/2014/main" id="{5806ABFC-A58E-7F4D-9DDC-4C2FDC0713A8}"/>
              </a:ext>
            </a:extLst>
          </p:cNvPr>
          <p:cNvSpPr>
            <a:spLocks noGrp="1"/>
          </p:cNvSpPr>
          <p:nvPr>
            <p:ph sz="quarter" idx="10"/>
          </p:nvPr>
        </p:nvSpPr>
        <p:spPr>
          <a:xfrm>
            <a:off x="508000" y="2276872"/>
            <a:ext cx="4928096" cy="3816424"/>
          </a:xfrm>
        </p:spPr>
        <p:txBody>
          <a:bodyPr/>
          <a:lstStyle/>
          <a:p>
            <a:r>
              <a:rPr lang="en-US" dirty="0"/>
              <a:t>Appropriate measures need to be in place to prevent any dangerous dusts such as asbestos leaving the site. It is common practice for this to be manually removed before any other work commences.  </a:t>
            </a:r>
          </a:p>
          <a:p>
            <a:r>
              <a:rPr lang="en-US" dirty="0"/>
              <a:t>Gas supplies must be safely disconnected to reduce the chance of an explosion or fire, electricity disconnected to reduce the chances of electrocutions and water turned off to prevent flooding and leaching of containments.  </a:t>
            </a:r>
          </a:p>
        </p:txBody>
      </p:sp>
      <p:pic>
        <p:nvPicPr>
          <p:cNvPr id="7" name="Picture 6" descr="Text&#10;&#10;Description automatically generated with medium confidence">
            <a:extLst>
              <a:ext uri="{FF2B5EF4-FFF2-40B4-BE49-F238E27FC236}">
                <a16:creationId xmlns:a16="http://schemas.microsoft.com/office/drawing/2014/main" id="{57F6857E-5B05-4BD9-8CAB-0A9EC1C38849}"/>
              </a:ext>
            </a:extLst>
          </p:cNvPr>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a:off x="5673328" y="2564904"/>
            <a:ext cx="3455947" cy="3443848"/>
          </a:xfrm>
          <a:prstGeom prst="rect">
            <a:avLst/>
          </a:prstGeom>
        </p:spPr>
      </p:pic>
      <p:sp>
        <p:nvSpPr>
          <p:cNvPr id="9" name="TextBox 8">
            <a:extLst>
              <a:ext uri="{FF2B5EF4-FFF2-40B4-BE49-F238E27FC236}">
                <a16:creationId xmlns:a16="http://schemas.microsoft.com/office/drawing/2014/main" id="{00514A3D-2192-4455-B08A-47AAB96A2460}"/>
              </a:ext>
            </a:extLst>
          </p:cNvPr>
          <p:cNvSpPr txBox="1"/>
          <p:nvPr/>
        </p:nvSpPr>
        <p:spPr>
          <a:xfrm>
            <a:off x="430999" y="1556792"/>
            <a:ext cx="7499176" cy="707886"/>
          </a:xfrm>
          <a:prstGeom prst="rect">
            <a:avLst/>
          </a:prstGeom>
          <a:noFill/>
        </p:spPr>
        <p:txBody>
          <a:bodyPr wrap="square">
            <a:spAutoFit/>
          </a:bodyPr>
          <a:lstStyle/>
          <a:p>
            <a:r>
              <a:rPr lang="en-US" dirty="0"/>
              <a:t>Before any demolition can begin, the environmental impact needs to be considered, as well as access to the site. </a:t>
            </a:r>
          </a:p>
        </p:txBody>
      </p:sp>
    </p:spTree>
    <p:extLst>
      <p:ext uri="{BB962C8B-B14F-4D97-AF65-F5344CB8AC3E}">
        <p14:creationId xmlns:p14="http://schemas.microsoft.com/office/powerpoint/2010/main" val="38146423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A514D4-AA1A-2945-B986-D29A54169707}"/>
              </a:ext>
            </a:extLst>
          </p:cNvPr>
          <p:cNvSpPr>
            <a:spLocks noGrp="1"/>
          </p:cNvSpPr>
          <p:nvPr>
            <p:ph type="title"/>
          </p:nvPr>
        </p:nvSpPr>
        <p:spPr/>
        <p:txBody>
          <a:bodyPr/>
          <a:lstStyle/>
          <a:p>
            <a:r>
              <a:rPr lang="en-US" dirty="0"/>
              <a:t>Risks associated with the demolition process</a:t>
            </a:r>
          </a:p>
        </p:txBody>
      </p:sp>
      <p:sp>
        <p:nvSpPr>
          <p:cNvPr id="3" name="Content Placeholder 2">
            <a:extLst>
              <a:ext uri="{FF2B5EF4-FFF2-40B4-BE49-F238E27FC236}">
                <a16:creationId xmlns:a16="http://schemas.microsoft.com/office/drawing/2014/main" id="{33CA94D8-9F3A-A74B-B1DB-D2A9D5115628}"/>
              </a:ext>
            </a:extLst>
          </p:cNvPr>
          <p:cNvSpPr>
            <a:spLocks noGrp="1"/>
          </p:cNvSpPr>
          <p:nvPr>
            <p:ph sz="quarter" idx="10"/>
          </p:nvPr>
        </p:nvSpPr>
        <p:spPr>
          <a:xfrm>
            <a:off x="457200" y="1512000"/>
            <a:ext cx="5915000" cy="4248000"/>
          </a:xfrm>
        </p:spPr>
        <p:txBody>
          <a:bodyPr/>
          <a:lstStyle/>
          <a:p>
            <a:pPr marL="342900" indent="-342900">
              <a:buClr>
                <a:srgbClr val="0077E3"/>
              </a:buClr>
              <a:buFont typeface="Arial" panose="020B0604020202020204" pitchFamily="34" charset="0"/>
              <a:buChar char="•"/>
            </a:pPr>
            <a:r>
              <a:rPr lang="en-US" dirty="0"/>
              <a:t>Entrapment</a:t>
            </a:r>
          </a:p>
          <a:p>
            <a:pPr marL="342900" indent="-342900">
              <a:buClr>
                <a:srgbClr val="0077E3"/>
              </a:buClr>
              <a:buFont typeface="Arial" panose="020B0604020202020204" pitchFamily="34" charset="0"/>
              <a:buChar char="•"/>
            </a:pPr>
            <a:r>
              <a:rPr lang="en-US" dirty="0"/>
              <a:t>Crushing</a:t>
            </a:r>
          </a:p>
          <a:p>
            <a:pPr marL="342900" indent="-342900">
              <a:buClr>
                <a:srgbClr val="0077E3"/>
              </a:buClr>
              <a:buFont typeface="Arial" panose="020B0604020202020204" pitchFamily="34" charset="0"/>
              <a:buChar char="•"/>
            </a:pPr>
            <a:r>
              <a:rPr lang="en-US" dirty="0"/>
              <a:t>Falling objects </a:t>
            </a:r>
          </a:p>
          <a:p>
            <a:pPr marL="342900" indent="-342900">
              <a:buClr>
                <a:srgbClr val="0077E3"/>
              </a:buClr>
              <a:buFont typeface="Arial" panose="020B0604020202020204" pitchFamily="34" charset="0"/>
              <a:buChar char="•"/>
            </a:pPr>
            <a:r>
              <a:rPr lang="en-US" dirty="0"/>
              <a:t>Explosion</a:t>
            </a:r>
          </a:p>
          <a:p>
            <a:pPr marL="342900" indent="-342900">
              <a:buClr>
                <a:srgbClr val="0077E3"/>
              </a:buClr>
              <a:buFont typeface="Arial" panose="020B0604020202020204" pitchFamily="34" charset="0"/>
              <a:buChar char="•"/>
            </a:pPr>
            <a:r>
              <a:rPr lang="en-US" dirty="0"/>
              <a:t>Asbestosis – caused by exposure to asbestos</a:t>
            </a:r>
            <a:endParaRPr lang="en-US" b="1" dirty="0"/>
          </a:p>
          <a:p>
            <a:pPr marL="342900" indent="-342900">
              <a:buClr>
                <a:srgbClr val="0077E3"/>
              </a:buClr>
              <a:buFont typeface="Arial" panose="020B0604020202020204" pitchFamily="34" charset="0"/>
              <a:buChar char="•"/>
            </a:pPr>
            <a:r>
              <a:rPr lang="en-US" dirty="0"/>
              <a:t>Contact with chemicals</a:t>
            </a:r>
          </a:p>
          <a:p>
            <a:pPr marL="342900" indent="-342900">
              <a:buClr>
                <a:srgbClr val="0077E3"/>
              </a:buClr>
              <a:buFont typeface="Arial" panose="020B0604020202020204" pitchFamily="34" charset="0"/>
              <a:buChar char="•"/>
            </a:pPr>
            <a:r>
              <a:rPr lang="en-US" dirty="0"/>
              <a:t>Manual handling injuries</a:t>
            </a:r>
          </a:p>
          <a:p>
            <a:pPr marL="342900" indent="-342900">
              <a:buClr>
                <a:srgbClr val="0077E3"/>
              </a:buClr>
              <a:buFont typeface="Arial" panose="020B0604020202020204" pitchFamily="34" charset="0"/>
              <a:buChar char="•"/>
            </a:pPr>
            <a:r>
              <a:rPr lang="en-US" dirty="0"/>
              <a:t>Inhalation of gases and dusts</a:t>
            </a:r>
          </a:p>
          <a:p>
            <a:pPr marL="342900" indent="-342900">
              <a:buFont typeface="Arial" panose="020B0604020202020204" pitchFamily="34" charset="0"/>
              <a:buChar char="•"/>
            </a:pPr>
            <a:endParaRPr lang="en-US" dirty="0"/>
          </a:p>
          <a:p>
            <a:pPr marL="342900" indent="-342900">
              <a:buFont typeface="Arial" panose="020B0604020202020204" pitchFamily="34" charset="0"/>
              <a:buChar char="•"/>
            </a:pPr>
            <a:endParaRPr lang="en-US" dirty="0"/>
          </a:p>
        </p:txBody>
      </p:sp>
    </p:spTree>
    <p:extLst>
      <p:ext uri="{BB962C8B-B14F-4D97-AF65-F5344CB8AC3E}">
        <p14:creationId xmlns:p14="http://schemas.microsoft.com/office/powerpoint/2010/main" val="217248182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p:txBody>
          <a:bodyPr/>
          <a:lstStyle/>
          <a:p>
            <a:r>
              <a:rPr lang="en-GB" dirty="0"/>
              <a:t>Types of demolition</a:t>
            </a:r>
          </a:p>
        </p:txBody>
      </p:sp>
      <p:sp>
        <p:nvSpPr>
          <p:cNvPr id="5123" name="Content Placeholder 2"/>
          <p:cNvSpPr>
            <a:spLocks noGrp="1"/>
          </p:cNvSpPr>
          <p:nvPr>
            <p:ph sz="quarter" idx="10"/>
          </p:nvPr>
        </p:nvSpPr>
        <p:spPr>
          <a:xfrm>
            <a:off x="457200" y="1772816"/>
            <a:ext cx="8363272" cy="2304256"/>
          </a:xfrm>
        </p:spPr>
        <p:txBody>
          <a:bodyPr/>
          <a:lstStyle/>
          <a:p>
            <a:r>
              <a:rPr lang="en-US" b="1" dirty="0">
                <a:ea typeface="ＭＳ Ｐゴシック" pitchFamily="-105" charset="-128"/>
                <a:cs typeface="ＭＳ Ｐゴシック" pitchFamily="-105" charset="-128"/>
              </a:rPr>
              <a:t>Dismantling/Deconstruction</a:t>
            </a:r>
          </a:p>
          <a:p>
            <a:r>
              <a:rPr lang="en-US" dirty="0">
                <a:ea typeface="ＭＳ Ｐゴシック" pitchFamily="-105" charset="-128"/>
                <a:cs typeface="ＭＳ Ｐゴシック" pitchFamily="-105" charset="-128"/>
              </a:rPr>
              <a:t>This is the process of taking down a structure carefully and methodically, often in a reverse process of the one that was used to initially construct it. </a:t>
            </a:r>
          </a:p>
          <a:p>
            <a:r>
              <a:rPr lang="en-US" dirty="0">
                <a:ea typeface="ＭＳ Ｐゴシック" pitchFamily="-105" charset="-128"/>
                <a:cs typeface="ＭＳ Ｐゴシック" pitchFamily="-105" charset="-128"/>
              </a:rPr>
              <a:t>It is mainly used if the building is of historical importance, and is to be rebuilt in another location, or is in a location that does not allow any other method of demolition to take place.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p:txBody>
          <a:bodyPr/>
          <a:lstStyle/>
          <a:p>
            <a:r>
              <a:rPr lang="en-GB" dirty="0"/>
              <a:t>Types of demolition (continued)</a:t>
            </a:r>
          </a:p>
        </p:txBody>
      </p:sp>
      <p:sp>
        <p:nvSpPr>
          <p:cNvPr id="5123" name="Content Placeholder 2"/>
          <p:cNvSpPr>
            <a:spLocks noGrp="1"/>
          </p:cNvSpPr>
          <p:nvPr>
            <p:ph sz="quarter" idx="10"/>
          </p:nvPr>
        </p:nvSpPr>
        <p:spPr>
          <a:xfrm>
            <a:off x="457200" y="1556792"/>
            <a:ext cx="8147248" cy="3960440"/>
          </a:xfrm>
        </p:spPr>
        <p:txBody>
          <a:bodyPr/>
          <a:lstStyle/>
          <a:p>
            <a:r>
              <a:rPr lang="en-GB" b="1" dirty="0"/>
              <a:t>Interior demolition</a:t>
            </a:r>
            <a:br>
              <a:rPr lang="en-GB" dirty="0"/>
            </a:br>
            <a:r>
              <a:rPr lang="en-GB" dirty="0"/>
              <a:t>Interior demolition is the taking apart of interior portions of a structure while preserving the exterior, usually in preparation for a renovation project. This usually includes the removal of walls, ceilings, pipes, etc.</a:t>
            </a:r>
          </a:p>
          <a:p>
            <a:r>
              <a:rPr lang="en-GB" b="1" dirty="0"/>
              <a:t>Selective demolition</a:t>
            </a:r>
            <a:br>
              <a:rPr lang="en-GB" dirty="0"/>
            </a:br>
            <a:r>
              <a:rPr lang="en-GB" dirty="0"/>
              <a:t>A selective demolition project involves the removal of specific interior or exterior portions of a building while protecting the remaining structure and nearby structures. </a:t>
            </a:r>
          </a:p>
          <a:p>
            <a:r>
              <a:rPr lang="en-GB" b="1" dirty="0"/>
              <a:t>Total demolition</a:t>
            </a:r>
            <a:br>
              <a:rPr lang="en-GB" dirty="0"/>
            </a:br>
            <a:r>
              <a:rPr lang="en-GB" dirty="0"/>
              <a:t>Total demolition is the demolition of an entire structure.</a:t>
            </a:r>
            <a:endParaRPr lang="en-US" dirty="0">
              <a:ea typeface="ＭＳ Ｐゴシック" pitchFamily="-105" charset="-128"/>
              <a:cs typeface="ＭＳ Ｐゴシック" pitchFamily="-105" charset="-128"/>
            </a:endParaRPr>
          </a:p>
        </p:txBody>
      </p:sp>
    </p:spTree>
    <p:extLst>
      <p:ext uri="{BB962C8B-B14F-4D97-AF65-F5344CB8AC3E}">
        <p14:creationId xmlns:p14="http://schemas.microsoft.com/office/powerpoint/2010/main" val="160737701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1DDBC7-9F30-E14E-A3CB-154A03C0467D}"/>
              </a:ext>
            </a:extLst>
          </p:cNvPr>
          <p:cNvSpPr>
            <a:spLocks noGrp="1"/>
          </p:cNvSpPr>
          <p:nvPr>
            <p:ph type="title"/>
          </p:nvPr>
        </p:nvSpPr>
        <p:spPr/>
        <p:txBody>
          <a:bodyPr/>
          <a:lstStyle/>
          <a:p>
            <a:r>
              <a:rPr lang="en-US" dirty="0"/>
              <a:t>Crane and wrecking ball</a:t>
            </a:r>
          </a:p>
        </p:txBody>
      </p:sp>
      <p:sp>
        <p:nvSpPr>
          <p:cNvPr id="3" name="Content Placeholder 2">
            <a:extLst>
              <a:ext uri="{FF2B5EF4-FFF2-40B4-BE49-F238E27FC236}">
                <a16:creationId xmlns:a16="http://schemas.microsoft.com/office/drawing/2014/main" id="{A8BFB5F3-EF8B-D246-A3EA-A0F8B0DCA1A6}"/>
              </a:ext>
            </a:extLst>
          </p:cNvPr>
          <p:cNvSpPr>
            <a:spLocks noGrp="1"/>
          </p:cNvSpPr>
          <p:nvPr>
            <p:ph sz="quarter" idx="10"/>
          </p:nvPr>
        </p:nvSpPr>
        <p:spPr>
          <a:xfrm>
            <a:off x="457200" y="1512000"/>
            <a:ext cx="6059016" cy="4248000"/>
          </a:xfrm>
        </p:spPr>
        <p:txBody>
          <a:bodyPr/>
          <a:lstStyle/>
          <a:p>
            <a:pPr marL="342900" indent="-342900">
              <a:buClr>
                <a:srgbClr val="0077E3"/>
              </a:buClr>
              <a:buFont typeface="Arial" panose="020B0604020202020204" pitchFamily="34" charset="0"/>
              <a:buChar char="•"/>
            </a:pPr>
            <a:r>
              <a:rPr lang="en-US" dirty="0"/>
              <a:t>Less widely used today as modern methods are more accurate and faster. </a:t>
            </a:r>
          </a:p>
          <a:p>
            <a:pPr marL="342900" indent="-342900">
              <a:buClr>
                <a:srgbClr val="0077E3"/>
              </a:buClr>
              <a:buFont typeface="Arial" panose="020B0604020202020204" pitchFamily="34" charset="0"/>
              <a:buChar char="•"/>
            </a:pPr>
            <a:r>
              <a:rPr lang="en-US" dirty="0"/>
              <a:t>Wrecking balls range from 1,000 to 12,000 pounds in weight and are made from forged steel (an alloy of carbon and iron).</a:t>
            </a:r>
          </a:p>
          <a:p>
            <a:pPr marL="342900" indent="-342900">
              <a:buClr>
                <a:srgbClr val="0077E3"/>
              </a:buClr>
              <a:buFont typeface="Arial" panose="020B0604020202020204" pitchFamily="34" charset="0"/>
              <a:buChar char="•"/>
            </a:pPr>
            <a:r>
              <a:rPr lang="en-US" dirty="0"/>
              <a:t>They are round so they do not get trapped in a buildings structure when they are slammed into it </a:t>
            </a:r>
            <a:br>
              <a:rPr lang="en-US" dirty="0"/>
            </a:br>
            <a:r>
              <a:rPr lang="en-US" dirty="0"/>
              <a:t>– like a giant sledgehammer or when dropped from a height  by a crane.</a:t>
            </a:r>
          </a:p>
          <a:p>
            <a:endParaRPr lang="en-US" dirty="0"/>
          </a:p>
          <a:p>
            <a:endParaRPr lang="en-US" dirty="0"/>
          </a:p>
        </p:txBody>
      </p:sp>
      <p:sp>
        <p:nvSpPr>
          <p:cNvPr id="6" name="TextBox 5">
            <a:extLst>
              <a:ext uri="{FF2B5EF4-FFF2-40B4-BE49-F238E27FC236}">
                <a16:creationId xmlns:a16="http://schemas.microsoft.com/office/drawing/2014/main" id="{2BE1FA9E-2917-44D3-BA3B-F94522330C9A}"/>
              </a:ext>
            </a:extLst>
          </p:cNvPr>
          <p:cNvSpPr txBox="1"/>
          <p:nvPr/>
        </p:nvSpPr>
        <p:spPr>
          <a:xfrm>
            <a:off x="740193" y="4650880"/>
            <a:ext cx="5493029" cy="1015663"/>
          </a:xfrm>
          <a:prstGeom prst="rect">
            <a:avLst/>
          </a:prstGeom>
          <a:noFill/>
        </p:spPr>
        <p:txBody>
          <a:bodyPr wrap="square">
            <a:spAutoFit/>
          </a:bodyPr>
          <a:lstStyle/>
          <a:p>
            <a:endParaRPr lang="en-US" dirty="0"/>
          </a:p>
          <a:p>
            <a:r>
              <a:rPr lang="en-US" dirty="0"/>
              <a:t>Link to video showing wrecking ball in action:</a:t>
            </a:r>
          </a:p>
          <a:p>
            <a:r>
              <a:rPr lang="en-US" dirty="0">
                <a:hlinkClick r:id="rId3"/>
              </a:rPr>
              <a:t>https://www.dailymotion.com/video/x61zll3</a:t>
            </a:r>
            <a:r>
              <a:rPr lang="en-US" dirty="0"/>
              <a:t> </a:t>
            </a:r>
            <a:endParaRPr lang="en-GB" dirty="0"/>
          </a:p>
        </p:txBody>
      </p:sp>
      <p:pic>
        <p:nvPicPr>
          <p:cNvPr id="7" name="Picture 6" descr="A picture containing outdoor&#10;&#10;Description automatically generated">
            <a:extLst>
              <a:ext uri="{FF2B5EF4-FFF2-40B4-BE49-F238E27FC236}">
                <a16:creationId xmlns:a16="http://schemas.microsoft.com/office/drawing/2014/main" id="{A8297D29-4CA9-42AD-8E86-105994AD2E89}"/>
              </a:ext>
            </a:extLst>
          </p:cNvPr>
          <p:cNvPicPr>
            <a:picLocks noChangeAspect="1"/>
          </p:cNvPicPr>
          <p:nvPr/>
        </p:nvPicPr>
        <p:blipFill rotWithShape="1">
          <a:blip r:embed="rId4" cstate="print">
            <a:extLst>
              <a:ext uri="{28A0092B-C50C-407E-A947-70E740481C1C}">
                <a14:useLocalDpi xmlns:a14="http://schemas.microsoft.com/office/drawing/2010/main"/>
              </a:ext>
            </a:extLst>
          </a:blip>
          <a:srcRect/>
          <a:stretch/>
        </p:blipFill>
        <p:spPr>
          <a:xfrm>
            <a:off x="6711105" y="3068960"/>
            <a:ext cx="2432895" cy="3161242"/>
          </a:xfrm>
          <a:prstGeom prst="rect">
            <a:avLst/>
          </a:prstGeom>
        </p:spPr>
      </p:pic>
    </p:spTree>
    <p:extLst>
      <p:ext uri="{BB962C8B-B14F-4D97-AF65-F5344CB8AC3E}">
        <p14:creationId xmlns:p14="http://schemas.microsoft.com/office/powerpoint/2010/main" val="152666283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4A167D-079F-CB4F-BAA5-5CEC78135348}"/>
              </a:ext>
            </a:extLst>
          </p:cNvPr>
          <p:cNvSpPr>
            <a:spLocks noGrp="1"/>
          </p:cNvSpPr>
          <p:nvPr>
            <p:ph type="title"/>
          </p:nvPr>
        </p:nvSpPr>
        <p:spPr/>
        <p:txBody>
          <a:bodyPr/>
          <a:lstStyle/>
          <a:p>
            <a:r>
              <a:rPr lang="en-US" dirty="0"/>
              <a:t>Implosion </a:t>
            </a:r>
          </a:p>
        </p:txBody>
      </p:sp>
      <p:sp>
        <p:nvSpPr>
          <p:cNvPr id="3" name="Content Placeholder 2">
            <a:extLst>
              <a:ext uri="{FF2B5EF4-FFF2-40B4-BE49-F238E27FC236}">
                <a16:creationId xmlns:a16="http://schemas.microsoft.com/office/drawing/2014/main" id="{F2358956-5286-0748-AA3B-C3A023790958}"/>
              </a:ext>
            </a:extLst>
          </p:cNvPr>
          <p:cNvSpPr>
            <a:spLocks noGrp="1"/>
          </p:cNvSpPr>
          <p:nvPr>
            <p:ph sz="quarter" idx="10"/>
          </p:nvPr>
        </p:nvSpPr>
        <p:spPr>
          <a:xfrm>
            <a:off x="457200" y="1512000"/>
            <a:ext cx="8229600" cy="1453044"/>
          </a:xfrm>
        </p:spPr>
        <p:txBody>
          <a:bodyPr/>
          <a:lstStyle/>
          <a:p>
            <a:r>
              <a:rPr lang="en-US" dirty="0"/>
              <a:t>Implosion uses a series of explosives to destroy the buildings vertical supports, causing the building to collapse into itself. Implosion is most often used to bring down large structures, such as chimneys, cooling towers, tower blocks, etc.  </a:t>
            </a:r>
          </a:p>
          <a:p>
            <a:endParaRPr lang="en-US" sz="1600" dirty="0"/>
          </a:p>
        </p:txBody>
      </p:sp>
      <p:sp>
        <p:nvSpPr>
          <p:cNvPr id="6" name="TextBox 5">
            <a:extLst>
              <a:ext uri="{FF2B5EF4-FFF2-40B4-BE49-F238E27FC236}">
                <a16:creationId xmlns:a16="http://schemas.microsoft.com/office/drawing/2014/main" id="{A4149C0F-35EA-5040-86C7-8FB805426D72}"/>
              </a:ext>
            </a:extLst>
          </p:cNvPr>
          <p:cNvSpPr txBox="1"/>
          <p:nvPr/>
        </p:nvSpPr>
        <p:spPr>
          <a:xfrm>
            <a:off x="435263" y="4146971"/>
            <a:ext cx="3672408" cy="1200329"/>
          </a:xfrm>
          <a:prstGeom prst="rect">
            <a:avLst/>
          </a:prstGeom>
          <a:noFill/>
        </p:spPr>
        <p:txBody>
          <a:bodyPr wrap="square" rtlCol="0">
            <a:spAutoFit/>
          </a:bodyPr>
          <a:lstStyle/>
          <a:p>
            <a:r>
              <a:rPr lang="en-US" dirty="0"/>
              <a:t>Video link showing implosion of three tower blocks:</a:t>
            </a:r>
          </a:p>
          <a:p>
            <a:r>
              <a:rPr lang="en-US" dirty="0">
                <a:hlinkClick r:id="rId3"/>
              </a:rPr>
              <a:t>https://youtu.be/uMIiQGkLQo8</a:t>
            </a:r>
            <a:r>
              <a:rPr lang="en-US" dirty="0"/>
              <a:t> </a:t>
            </a:r>
          </a:p>
          <a:p>
            <a:r>
              <a:rPr lang="en-US" sz="1200" dirty="0"/>
              <a:t> </a:t>
            </a:r>
          </a:p>
        </p:txBody>
      </p:sp>
      <p:pic>
        <p:nvPicPr>
          <p:cNvPr id="7" name="Picture 6" descr="A picture containing outdoor, sky, traveling, engine&#10;&#10;Description automatically generated">
            <a:extLst>
              <a:ext uri="{FF2B5EF4-FFF2-40B4-BE49-F238E27FC236}">
                <a16:creationId xmlns:a16="http://schemas.microsoft.com/office/drawing/2014/main" id="{99B0AF29-782D-440E-85F7-15EDEF901C29}"/>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4708887" y="2965044"/>
            <a:ext cx="4427984" cy="2944138"/>
          </a:xfrm>
          <a:prstGeom prst="rect">
            <a:avLst/>
          </a:prstGeom>
        </p:spPr>
      </p:pic>
    </p:spTree>
    <p:extLst>
      <p:ext uri="{BB962C8B-B14F-4D97-AF65-F5344CB8AC3E}">
        <p14:creationId xmlns:p14="http://schemas.microsoft.com/office/powerpoint/2010/main" val="2231983998"/>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Lst>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BF0F53B212927044AA6183A8C6980CAA" ma:contentTypeVersion="6" ma:contentTypeDescription="Create a new document." ma:contentTypeScope="" ma:versionID="6d8fd973004ed86d7ba9f8e7a1daa516">
  <xsd:schema xmlns:xsd="http://www.w3.org/2001/XMLSchema" xmlns:xs="http://www.w3.org/2001/XMLSchema" xmlns:p="http://schemas.microsoft.com/office/2006/metadata/properties" xmlns:ns2="1c5831b9-66da-4f16-a409-834213ecdb8e" xmlns:ns3="7d91badd-8922-4db1-9652-4fbca8a6b7df" targetNamespace="http://schemas.microsoft.com/office/2006/metadata/properties" ma:root="true" ma:fieldsID="c87b6c94211ad6040e8d5e3341244e41" ns2:_="" ns3:_="">
    <xsd:import namespace="1c5831b9-66da-4f16-a409-834213ecdb8e"/>
    <xsd:import namespace="7d91badd-8922-4db1-9652-4fbca8a6b7df"/>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MediaServiceAutoKeyPoints" minOccurs="0"/>
                <xsd:element ref="ns2: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c5831b9-66da-4f16-a409-834213ecdb8e"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2" nillable="true" ma:displayName="MediaServiceAutoKeyPoints" ma:hidden="true" ma:internalName="MediaServiceAutoKeyPoints" ma:readOnly="true">
      <xsd:simpleType>
        <xsd:restriction base="dms:Note"/>
      </xsd:simpleType>
    </xsd:element>
    <xsd:element name="MediaServiceKeyPoints" ma:index="13"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7d91badd-8922-4db1-9652-4fbca8a6b7df"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4980B000-6044-4A60-BEFB-4CCD130D49D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1c5831b9-66da-4f16-a409-834213ecdb8e"/>
    <ds:schemaRef ds:uri="7d91badd-8922-4db1-9652-4fbca8a6b7df"/>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A5CCB350-B76C-41FC-AE69-633CA55F79C0}">
  <ds:schemaRefs>
    <ds:schemaRef ds:uri="http://schemas.microsoft.com/office/2006/metadata/properties"/>
    <ds:schemaRef ds:uri="http://schemas.microsoft.com/office/infopath/2007/PartnerControls"/>
  </ds:schemaRefs>
</ds:datastoreItem>
</file>

<file path=customXml/itemProps3.xml><?xml version="1.0" encoding="utf-8"?>
<ds:datastoreItem xmlns:ds="http://schemas.openxmlformats.org/officeDocument/2006/customXml" ds:itemID="{51036693-0DAE-48A3-A42A-8F3FD82F9C74}">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3437</TotalTime>
  <Words>867</Words>
  <Application>Microsoft Office PowerPoint</Application>
  <PresentationFormat>On-screen Show (4:3)</PresentationFormat>
  <Paragraphs>76</Paragraphs>
  <Slides>13</Slides>
  <Notes>10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13</vt:i4>
      </vt:variant>
    </vt:vector>
  </HeadingPairs>
  <TitlesOfParts>
    <vt:vector size="17" baseType="lpstr">
      <vt:lpstr>Arial</vt:lpstr>
      <vt:lpstr>Lucida Grande</vt:lpstr>
      <vt:lpstr>Times New Roman</vt:lpstr>
      <vt:lpstr>Default Design</vt:lpstr>
      <vt:lpstr>PowerPoint 7: Know the process for demolition and destruction of buildings and structures</vt:lpstr>
      <vt:lpstr>The main requirements in decommissioning</vt:lpstr>
      <vt:lpstr>Environment impact and health and safety</vt:lpstr>
      <vt:lpstr>Selecting the demolition method to use</vt:lpstr>
      <vt:lpstr>Risks associated with the demolition process</vt:lpstr>
      <vt:lpstr>Types of demolition</vt:lpstr>
      <vt:lpstr>Types of demolition (continued)</vt:lpstr>
      <vt:lpstr>Crane and wrecking ball</vt:lpstr>
      <vt:lpstr>Implosion </vt:lpstr>
      <vt:lpstr>Mechanical demolition</vt:lpstr>
      <vt:lpstr>Stages involved in removing demolition waste</vt:lpstr>
      <vt:lpstr>Stages involved in removing demolition waste (continued)</vt:lpstr>
      <vt:lpstr>PowerPoint Presentation</vt:lpstr>
    </vt:vector>
  </TitlesOfParts>
  <Company>City &amp; Guilds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janicec</dc:creator>
  <cp:lastModifiedBy>Linda Mellor</cp:lastModifiedBy>
  <cp:revision>295</cp:revision>
  <dcterms:created xsi:type="dcterms:W3CDTF">2013-05-28T00:38:54Z</dcterms:created>
  <dcterms:modified xsi:type="dcterms:W3CDTF">2021-04-07T15:01:15Z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0x010100BF0F53B212927044AA6183A8C6980CAA</vt:lpwstr>
  </property>
</Properties>
</file>