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handoutMasterIdLst>
    <p:handoutMasterId r:id="rId28"/>
  </p:handoutMasterIdLst>
  <p:sldIdLst>
    <p:sldId id="256" r:id="rId5"/>
    <p:sldId id="362" r:id="rId6"/>
    <p:sldId id="363" r:id="rId7"/>
    <p:sldId id="364" r:id="rId8"/>
    <p:sldId id="365" r:id="rId9"/>
    <p:sldId id="366" r:id="rId10"/>
    <p:sldId id="367" r:id="rId11"/>
    <p:sldId id="343" r:id="rId12"/>
    <p:sldId id="348" r:id="rId13"/>
    <p:sldId id="349" r:id="rId14"/>
    <p:sldId id="350" r:id="rId15"/>
    <p:sldId id="351" r:id="rId16"/>
    <p:sldId id="352" r:id="rId17"/>
    <p:sldId id="353" r:id="rId18"/>
    <p:sldId id="354" r:id="rId19"/>
    <p:sldId id="368" r:id="rId20"/>
    <p:sldId id="356" r:id="rId21"/>
    <p:sldId id="357" r:id="rId22"/>
    <p:sldId id="358" r:id="rId23"/>
    <p:sldId id="360" r:id="rId24"/>
    <p:sldId id="361" r:id="rId25"/>
    <p:sldId id="267"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9ACA36-3121-8342-99D7-D7321BB1DA0A}" v="22" dt="2020-06-07T19:06:45.554"/>
    <p1510:client id="{6807CCAB-6BD5-7ECB-01AB-E7FEBFAF9381}" v="45" dt="2020-06-15T20:01:40.029"/>
    <p1510:client id="{A25AE5F2-950D-F457-0A41-21A0EAAF9D93}" v="3" dt="2020-06-08T14:39:46.1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65"/>
    <p:restoredTop sz="93172" autoAdjust="0"/>
  </p:normalViewPr>
  <p:slideViewPr>
    <p:cSldViewPr showGuides="1">
      <p:cViewPr varScale="1">
        <p:scale>
          <a:sx n="67" d="100"/>
          <a:sy n="67" d="100"/>
        </p:scale>
        <p:origin x="94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aab42552-d48d-4c7e-81cd-76fbfe8dfb3c" providerId="ADAL" clId="{4C9ACA36-3121-8342-99D7-D7321BB1DA0A}"/>
    <pc:docChg chg="modSld sldOrd">
      <pc:chgData name="John Cartwright" userId="aab42552-d48d-4c7e-81cd-76fbfe8dfb3c" providerId="ADAL" clId="{4C9ACA36-3121-8342-99D7-D7321BB1DA0A}" dt="2020-06-07T19:06:45.554" v="22" actId="20578"/>
      <pc:docMkLst>
        <pc:docMk/>
      </pc:docMkLst>
      <pc:sldChg chg="modSp">
        <pc:chgData name="John Cartwright" userId="aab42552-d48d-4c7e-81cd-76fbfe8dfb3c" providerId="ADAL" clId="{4C9ACA36-3121-8342-99D7-D7321BB1DA0A}" dt="2020-06-07T18:49:35.380" v="8"/>
        <pc:sldMkLst>
          <pc:docMk/>
          <pc:sldMk cId="1238862255" sldId="343"/>
        </pc:sldMkLst>
        <pc:spChg chg="mod">
          <ac:chgData name="John Cartwright" userId="aab42552-d48d-4c7e-81cd-76fbfe8dfb3c" providerId="ADAL" clId="{4C9ACA36-3121-8342-99D7-D7321BB1DA0A}" dt="2020-06-07T18:49:35.380" v="8"/>
          <ac:spMkLst>
            <pc:docMk/>
            <pc:sldMk cId="1238862255" sldId="343"/>
            <ac:spMk id="3" creationId="{9C788E28-1C04-4F1E-BA7A-CB5A1F962E6E}"/>
          </ac:spMkLst>
        </pc:spChg>
      </pc:sldChg>
      <pc:sldChg chg="modSp">
        <pc:chgData name="John Cartwright" userId="aab42552-d48d-4c7e-81cd-76fbfe8dfb3c" providerId="ADAL" clId="{4C9ACA36-3121-8342-99D7-D7321BB1DA0A}" dt="2020-06-07T18:49:29.286" v="7"/>
        <pc:sldMkLst>
          <pc:docMk/>
          <pc:sldMk cId="3587744392" sldId="344"/>
        </pc:sldMkLst>
        <pc:spChg chg="mod">
          <ac:chgData name="John Cartwright" userId="aab42552-d48d-4c7e-81cd-76fbfe8dfb3c" providerId="ADAL" clId="{4C9ACA36-3121-8342-99D7-D7321BB1DA0A}" dt="2020-06-07T18:49:29.286" v="7"/>
          <ac:spMkLst>
            <pc:docMk/>
            <pc:sldMk cId="3587744392" sldId="344"/>
            <ac:spMk id="3" creationId="{3F610AD9-D074-43CF-8195-CD5CCB8BDECC}"/>
          </ac:spMkLst>
        </pc:spChg>
      </pc:sldChg>
      <pc:sldChg chg="addSp modSp">
        <pc:chgData name="John Cartwright" userId="aab42552-d48d-4c7e-81cd-76fbfe8dfb3c" providerId="ADAL" clId="{4C9ACA36-3121-8342-99D7-D7321BB1DA0A}" dt="2020-06-07T18:50:23.522" v="10" actId="20577"/>
        <pc:sldMkLst>
          <pc:docMk/>
          <pc:sldMk cId="2834178" sldId="348"/>
        </pc:sldMkLst>
        <pc:spChg chg="add mod">
          <ac:chgData name="John Cartwright" userId="aab42552-d48d-4c7e-81cd-76fbfe8dfb3c" providerId="ADAL" clId="{4C9ACA36-3121-8342-99D7-D7321BB1DA0A}" dt="2020-06-07T18:50:23.522" v="10" actId="20577"/>
          <ac:spMkLst>
            <pc:docMk/>
            <pc:sldMk cId="2834178" sldId="348"/>
            <ac:spMk id="4" creationId="{1B14E04F-5B52-E142-AE59-C9A75A6E40A4}"/>
          </ac:spMkLst>
        </pc:spChg>
      </pc:sldChg>
      <pc:sldChg chg="modSp">
        <pc:chgData name="John Cartwright" userId="aab42552-d48d-4c7e-81cd-76fbfe8dfb3c" providerId="ADAL" clId="{4C9ACA36-3121-8342-99D7-D7321BB1DA0A}" dt="2020-06-07T18:56:58.891" v="12" actId="20578"/>
        <pc:sldMkLst>
          <pc:docMk/>
          <pc:sldMk cId="4238395278" sldId="349"/>
        </pc:sldMkLst>
        <pc:spChg chg="mod">
          <ac:chgData name="John Cartwright" userId="aab42552-d48d-4c7e-81cd-76fbfe8dfb3c" providerId="ADAL" clId="{4C9ACA36-3121-8342-99D7-D7321BB1DA0A}" dt="2020-06-07T18:56:58.891" v="12" actId="20578"/>
          <ac:spMkLst>
            <pc:docMk/>
            <pc:sldMk cId="4238395278" sldId="349"/>
            <ac:spMk id="3" creationId="{90A9F42A-01C5-4586-8F3E-A0243D3C928C}"/>
          </ac:spMkLst>
        </pc:spChg>
      </pc:sldChg>
      <pc:sldChg chg="modSp">
        <pc:chgData name="John Cartwright" userId="aab42552-d48d-4c7e-81cd-76fbfe8dfb3c" providerId="ADAL" clId="{4C9ACA36-3121-8342-99D7-D7321BB1DA0A}" dt="2020-06-07T18:59:06.944" v="13"/>
        <pc:sldMkLst>
          <pc:docMk/>
          <pc:sldMk cId="257296495" sldId="351"/>
        </pc:sldMkLst>
        <pc:spChg chg="mod">
          <ac:chgData name="John Cartwright" userId="aab42552-d48d-4c7e-81cd-76fbfe8dfb3c" providerId="ADAL" clId="{4C9ACA36-3121-8342-99D7-D7321BB1DA0A}" dt="2020-06-07T18:59:06.944" v="13"/>
          <ac:spMkLst>
            <pc:docMk/>
            <pc:sldMk cId="257296495" sldId="351"/>
            <ac:spMk id="3" creationId="{EB1FF698-BD0F-4B59-930F-5F16E8973B7C}"/>
          </ac:spMkLst>
        </pc:spChg>
      </pc:sldChg>
      <pc:sldChg chg="modSp">
        <pc:chgData name="John Cartwright" userId="aab42552-d48d-4c7e-81cd-76fbfe8dfb3c" providerId="ADAL" clId="{4C9ACA36-3121-8342-99D7-D7321BB1DA0A}" dt="2020-06-07T19:01:56.312" v="15" actId="20578"/>
        <pc:sldMkLst>
          <pc:docMk/>
          <pc:sldMk cId="838779866" sldId="352"/>
        </pc:sldMkLst>
        <pc:spChg chg="mod">
          <ac:chgData name="John Cartwright" userId="aab42552-d48d-4c7e-81cd-76fbfe8dfb3c" providerId="ADAL" clId="{4C9ACA36-3121-8342-99D7-D7321BB1DA0A}" dt="2020-06-07T19:01:56.312" v="15" actId="20578"/>
          <ac:spMkLst>
            <pc:docMk/>
            <pc:sldMk cId="838779866" sldId="352"/>
            <ac:spMk id="2" creationId="{5551F045-0D09-4E57-AABE-72616A12A5BC}"/>
          </ac:spMkLst>
        </pc:spChg>
        <pc:spChg chg="mod">
          <ac:chgData name="John Cartwright" userId="aab42552-d48d-4c7e-81cd-76fbfe8dfb3c" providerId="ADAL" clId="{4C9ACA36-3121-8342-99D7-D7321BB1DA0A}" dt="2020-06-07T19:01:54.324" v="14"/>
          <ac:spMkLst>
            <pc:docMk/>
            <pc:sldMk cId="838779866" sldId="352"/>
            <ac:spMk id="3" creationId="{A08FD0CB-BF96-4DC3-B07F-366179487A0D}"/>
          </ac:spMkLst>
        </pc:spChg>
      </pc:sldChg>
      <pc:sldChg chg="modSp">
        <pc:chgData name="John Cartwright" userId="aab42552-d48d-4c7e-81cd-76fbfe8dfb3c" providerId="ADAL" clId="{4C9ACA36-3121-8342-99D7-D7321BB1DA0A}" dt="2020-06-07T19:02:26.894" v="17" actId="20578"/>
        <pc:sldMkLst>
          <pc:docMk/>
          <pc:sldMk cId="4264834267" sldId="353"/>
        </pc:sldMkLst>
        <pc:spChg chg="mod">
          <ac:chgData name="John Cartwright" userId="aab42552-d48d-4c7e-81cd-76fbfe8dfb3c" providerId="ADAL" clId="{4C9ACA36-3121-8342-99D7-D7321BB1DA0A}" dt="2020-06-07T19:02:26.894" v="17" actId="20578"/>
          <ac:spMkLst>
            <pc:docMk/>
            <pc:sldMk cId="4264834267" sldId="353"/>
            <ac:spMk id="2" creationId="{20F04B1B-C521-482F-B3AC-CE05DD3CBF23}"/>
          </ac:spMkLst>
        </pc:spChg>
        <pc:spChg chg="mod">
          <ac:chgData name="John Cartwright" userId="aab42552-d48d-4c7e-81cd-76fbfe8dfb3c" providerId="ADAL" clId="{4C9ACA36-3121-8342-99D7-D7321BB1DA0A}" dt="2020-06-07T19:02:25.360" v="16"/>
          <ac:spMkLst>
            <pc:docMk/>
            <pc:sldMk cId="4264834267" sldId="353"/>
            <ac:spMk id="3" creationId="{D60BE251-9B8E-43C7-8F97-F839CE302678}"/>
          </ac:spMkLst>
        </pc:spChg>
      </pc:sldChg>
      <pc:sldChg chg="modSp">
        <pc:chgData name="John Cartwright" userId="aab42552-d48d-4c7e-81cd-76fbfe8dfb3c" providerId="ADAL" clId="{4C9ACA36-3121-8342-99D7-D7321BB1DA0A}" dt="2020-06-07T19:03:40.473" v="19"/>
        <pc:sldMkLst>
          <pc:docMk/>
          <pc:sldMk cId="3423148621" sldId="356"/>
        </pc:sldMkLst>
        <pc:spChg chg="mod">
          <ac:chgData name="John Cartwright" userId="aab42552-d48d-4c7e-81cd-76fbfe8dfb3c" providerId="ADAL" clId="{4C9ACA36-3121-8342-99D7-D7321BB1DA0A}" dt="2020-06-07T19:03:40.473" v="19"/>
          <ac:spMkLst>
            <pc:docMk/>
            <pc:sldMk cId="3423148621" sldId="356"/>
            <ac:spMk id="2" creationId="{0E65C4FC-DA43-4A99-8CAB-60075B198260}"/>
          </ac:spMkLst>
        </pc:spChg>
      </pc:sldChg>
      <pc:sldChg chg="ord">
        <pc:chgData name="John Cartwright" userId="aab42552-d48d-4c7e-81cd-76fbfe8dfb3c" providerId="ADAL" clId="{4C9ACA36-3121-8342-99D7-D7321BB1DA0A}" dt="2020-06-07T19:05:57.518" v="20"/>
        <pc:sldMkLst>
          <pc:docMk/>
          <pc:sldMk cId="433513038" sldId="358"/>
        </pc:sldMkLst>
      </pc:sldChg>
      <pc:sldChg chg="modSp">
        <pc:chgData name="John Cartwright" userId="aab42552-d48d-4c7e-81cd-76fbfe8dfb3c" providerId="ADAL" clId="{4C9ACA36-3121-8342-99D7-D7321BB1DA0A}" dt="2020-06-07T19:06:12.377" v="21" actId="20578"/>
        <pc:sldMkLst>
          <pc:docMk/>
          <pc:sldMk cId="1569807808" sldId="360"/>
        </pc:sldMkLst>
        <pc:spChg chg="mod">
          <ac:chgData name="John Cartwright" userId="aab42552-d48d-4c7e-81cd-76fbfe8dfb3c" providerId="ADAL" clId="{4C9ACA36-3121-8342-99D7-D7321BB1DA0A}" dt="2020-06-07T19:06:12.377" v="21" actId="20578"/>
          <ac:spMkLst>
            <pc:docMk/>
            <pc:sldMk cId="1569807808" sldId="360"/>
            <ac:spMk id="2" creationId="{07748FAC-832E-434F-AF44-AC2A72FAD35A}"/>
          </ac:spMkLst>
        </pc:spChg>
      </pc:sldChg>
      <pc:sldChg chg="modSp">
        <pc:chgData name="John Cartwright" userId="aab42552-d48d-4c7e-81cd-76fbfe8dfb3c" providerId="ADAL" clId="{4C9ACA36-3121-8342-99D7-D7321BB1DA0A}" dt="2020-06-07T19:06:45.554" v="22" actId="20578"/>
        <pc:sldMkLst>
          <pc:docMk/>
          <pc:sldMk cId="3290258267" sldId="361"/>
        </pc:sldMkLst>
        <pc:spChg chg="mod">
          <ac:chgData name="John Cartwright" userId="aab42552-d48d-4c7e-81cd-76fbfe8dfb3c" providerId="ADAL" clId="{4C9ACA36-3121-8342-99D7-D7321BB1DA0A}" dt="2020-06-07T19:06:45.554" v="22" actId="20578"/>
          <ac:spMkLst>
            <pc:docMk/>
            <pc:sldMk cId="3290258267" sldId="361"/>
            <ac:spMk id="2" creationId="{E3A5FBED-CAB2-475E-A726-42155B2EFD38}"/>
          </ac:spMkLst>
        </pc:spChg>
      </pc:sldChg>
      <pc:sldChg chg="modSp">
        <pc:chgData name="John Cartwright" userId="aab42552-d48d-4c7e-81cd-76fbfe8dfb3c" providerId="ADAL" clId="{4C9ACA36-3121-8342-99D7-D7321BB1DA0A}" dt="2020-06-07T18:40:42.359" v="0"/>
        <pc:sldMkLst>
          <pc:docMk/>
          <pc:sldMk cId="3012224421" sldId="363"/>
        </pc:sldMkLst>
        <pc:spChg chg="mod">
          <ac:chgData name="John Cartwright" userId="aab42552-d48d-4c7e-81cd-76fbfe8dfb3c" providerId="ADAL" clId="{4C9ACA36-3121-8342-99D7-D7321BB1DA0A}" dt="2020-06-07T18:40:42.359" v="0"/>
          <ac:spMkLst>
            <pc:docMk/>
            <pc:sldMk cId="3012224421" sldId="363"/>
            <ac:spMk id="3" creationId="{F349DF0F-1F52-4952-8A3F-A103DC97D5EE}"/>
          </ac:spMkLst>
        </pc:spChg>
      </pc:sldChg>
      <pc:sldChg chg="modSp ord">
        <pc:chgData name="John Cartwright" userId="aab42552-d48d-4c7e-81cd-76fbfe8dfb3c" providerId="ADAL" clId="{4C9ACA36-3121-8342-99D7-D7321BB1DA0A}" dt="2020-06-07T18:45:33.315" v="2"/>
        <pc:sldMkLst>
          <pc:docMk/>
          <pc:sldMk cId="529403279" sldId="364"/>
        </pc:sldMkLst>
        <pc:spChg chg="mod">
          <ac:chgData name="John Cartwright" userId="aab42552-d48d-4c7e-81cd-76fbfe8dfb3c" providerId="ADAL" clId="{4C9ACA36-3121-8342-99D7-D7321BB1DA0A}" dt="2020-06-07T18:45:33.315" v="2"/>
          <ac:spMkLst>
            <pc:docMk/>
            <pc:sldMk cId="529403279" sldId="364"/>
            <ac:spMk id="2" creationId="{712E4D8A-E3B2-4F9E-B0A6-7F716B0258CA}"/>
          </ac:spMkLst>
        </pc:spChg>
      </pc:sldChg>
      <pc:sldChg chg="modSp">
        <pc:chgData name="John Cartwright" userId="aab42552-d48d-4c7e-81cd-76fbfe8dfb3c" providerId="ADAL" clId="{4C9ACA36-3121-8342-99D7-D7321BB1DA0A}" dt="2020-06-07T18:46:26.369" v="4" actId="20577"/>
        <pc:sldMkLst>
          <pc:docMk/>
          <pc:sldMk cId="3699604606" sldId="365"/>
        </pc:sldMkLst>
        <pc:spChg chg="mod">
          <ac:chgData name="John Cartwright" userId="aab42552-d48d-4c7e-81cd-76fbfe8dfb3c" providerId="ADAL" clId="{4C9ACA36-3121-8342-99D7-D7321BB1DA0A}" dt="2020-06-07T18:46:17.680" v="3" actId="20578"/>
          <ac:spMkLst>
            <pc:docMk/>
            <pc:sldMk cId="3699604606" sldId="365"/>
            <ac:spMk id="2" creationId="{8A07E7E6-A6A4-45FB-BE4E-6F00137DC92B}"/>
          </ac:spMkLst>
        </pc:spChg>
        <pc:spChg chg="mod">
          <ac:chgData name="John Cartwright" userId="aab42552-d48d-4c7e-81cd-76fbfe8dfb3c" providerId="ADAL" clId="{4C9ACA36-3121-8342-99D7-D7321BB1DA0A}" dt="2020-06-07T18:46:26.369" v="4" actId="20577"/>
          <ac:spMkLst>
            <pc:docMk/>
            <pc:sldMk cId="3699604606" sldId="365"/>
            <ac:spMk id="3" creationId="{68866012-7170-455B-8FF8-73AA4C0C8011}"/>
          </ac:spMkLst>
        </pc:spChg>
      </pc:sldChg>
      <pc:sldChg chg="modSp">
        <pc:chgData name="John Cartwright" userId="aab42552-d48d-4c7e-81cd-76fbfe8dfb3c" providerId="ADAL" clId="{4C9ACA36-3121-8342-99D7-D7321BB1DA0A}" dt="2020-06-07T18:48:13.264" v="5"/>
        <pc:sldMkLst>
          <pc:docMk/>
          <pc:sldMk cId="4282811889" sldId="366"/>
        </pc:sldMkLst>
        <pc:spChg chg="mod">
          <ac:chgData name="John Cartwright" userId="aab42552-d48d-4c7e-81cd-76fbfe8dfb3c" providerId="ADAL" clId="{4C9ACA36-3121-8342-99D7-D7321BB1DA0A}" dt="2020-06-07T18:48:13.264" v="5"/>
          <ac:spMkLst>
            <pc:docMk/>
            <pc:sldMk cId="4282811889" sldId="366"/>
            <ac:spMk id="3" creationId="{3D196D8C-2CD9-4252-B83A-FA5DE7A88156}"/>
          </ac:spMkLst>
        </pc:spChg>
      </pc:sldChg>
      <pc:sldChg chg="modSp">
        <pc:chgData name="John Cartwright" userId="aab42552-d48d-4c7e-81cd-76fbfe8dfb3c" providerId="ADAL" clId="{4C9ACA36-3121-8342-99D7-D7321BB1DA0A}" dt="2020-06-07T18:48:18.655" v="6"/>
        <pc:sldMkLst>
          <pc:docMk/>
          <pc:sldMk cId="1341869243" sldId="367"/>
        </pc:sldMkLst>
        <pc:spChg chg="mod">
          <ac:chgData name="John Cartwright" userId="aab42552-d48d-4c7e-81cd-76fbfe8dfb3c" providerId="ADAL" clId="{4C9ACA36-3121-8342-99D7-D7321BB1DA0A}" dt="2020-06-07T18:48:18.655" v="6"/>
          <ac:spMkLst>
            <pc:docMk/>
            <pc:sldMk cId="1341869243" sldId="367"/>
            <ac:spMk id="3" creationId="{2B0765C8-B340-401B-ADC7-F593D697A868}"/>
          </ac:spMkLst>
        </pc:spChg>
      </pc:sldChg>
    </pc:docChg>
  </pc:docChgLst>
  <pc:docChgLst>
    <pc:chgData name="John Cartwright" userId="S::john.cartwright@hartlepoolfe.ac.uk::aab42552-d48d-4c7e-81cd-76fbfe8dfb3c" providerId="AD" clId="Web-{A25AE5F2-950D-F457-0A41-21A0EAAF9D93}"/>
    <pc:docChg chg="modSld">
      <pc:chgData name="John Cartwright" userId="S::john.cartwright@hartlepoolfe.ac.uk::aab42552-d48d-4c7e-81cd-76fbfe8dfb3c" providerId="AD" clId="Web-{A25AE5F2-950D-F457-0A41-21A0EAAF9D93}" dt="2020-06-08T14:39:46.115" v="2" actId="20577"/>
      <pc:docMkLst>
        <pc:docMk/>
      </pc:docMkLst>
      <pc:sldChg chg="modSp">
        <pc:chgData name="John Cartwright" userId="S::john.cartwright@hartlepoolfe.ac.uk::aab42552-d48d-4c7e-81cd-76fbfe8dfb3c" providerId="AD" clId="Web-{A25AE5F2-950D-F457-0A41-21A0EAAF9D93}" dt="2020-06-08T14:39:46.115" v="2" actId="20577"/>
        <pc:sldMkLst>
          <pc:docMk/>
          <pc:sldMk cId="2466741646" sldId="362"/>
        </pc:sldMkLst>
        <pc:spChg chg="mod">
          <ac:chgData name="John Cartwright" userId="S::john.cartwright@hartlepoolfe.ac.uk::aab42552-d48d-4c7e-81cd-76fbfe8dfb3c" providerId="AD" clId="Web-{A25AE5F2-950D-F457-0A41-21A0EAAF9D93}" dt="2020-06-08T14:39:46.115" v="2" actId="20577"/>
          <ac:spMkLst>
            <pc:docMk/>
            <pc:sldMk cId="2466741646" sldId="362"/>
            <ac:spMk id="3" creationId="{9DEF0119-C607-42BC-B218-0666F5DFCDA5}"/>
          </ac:spMkLst>
        </pc:spChg>
      </pc:sldChg>
    </pc:docChg>
  </pc:docChgLst>
  <pc:docChgLst>
    <pc:chgData name="John Cartwright" userId="S::john.cartwright@hartlepoolfe.ac.uk::aab42552-d48d-4c7e-81cd-76fbfe8dfb3c" providerId="AD" clId="Web-{F3A01839-5A08-22FA-8354-CA94719C0B55}"/>
    <pc:docChg chg="addSld delSld modSld">
      <pc:chgData name="John Cartwright" userId="S::john.cartwright@hartlepoolfe.ac.uk::aab42552-d48d-4c7e-81cd-76fbfe8dfb3c" providerId="AD" clId="Web-{F3A01839-5A08-22FA-8354-CA94719C0B55}" dt="2020-06-04T18:48:43.161" v="101" actId="20577"/>
      <pc:docMkLst>
        <pc:docMk/>
      </pc:docMkLst>
      <pc:sldChg chg="modSp">
        <pc:chgData name="John Cartwright" userId="S::john.cartwright@hartlepoolfe.ac.uk::aab42552-d48d-4c7e-81cd-76fbfe8dfb3c" providerId="AD" clId="Web-{F3A01839-5A08-22FA-8354-CA94719C0B55}" dt="2020-06-04T18:29:51.917" v="0" actId="20577"/>
        <pc:sldMkLst>
          <pc:docMk/>
          <pc:sldMk cId="691398026" sldId="342"/>
        </pc:sldMkLst>
        <pc:spChg chg="mod">
          <ac:chgData name="John Cartwright" userId="S::john.cartwright@hartlepoolfe.ac.uk::aab42552-d48d-4c7e-81cd-76fbfe8dfb3c" providerId="AD" clId="Web-{F3A01839-5A08-22FA-8354-CA94719C0B55}" dt="2020-06-04T18:29:51.917" v="0" actId="20577"/>
          <ac:spMkLst>
            <pc:docMk/>
            <pc:sldMk cId="691398026" sldId="342"/>
            <ac:spMk id="3" creationId="{395CC378-96DC-479D-9A6C-585955C29A85}"/>
          </ac:spMkLst>
        </pc:spChg>
      </pc:sldChg>
      <pc:sldChg chg="modSp">
        <pc:chgData name="John Cartwright" userId="S::john.cartwright@hartlepoolfe.ac.uk::aab42552-d48d-4c7e-81cd-76fbfe8dfb3c" providerId="AD" clId="Web-{F3A01839-5A08-22FA-8354-CA94719C0B55}" dt="2020-06-04T18:30:08.058" v="1" actId="20577"/>
        <pc:sldMkLst>
          <pc:docMk/>
          <pc:sldMk cId="1238862255" sldId="343"/>
        </pc:sldMkLst>
        <pc:spChg chg="mod">
          <ac:chgData name="John Cartwright" userId="S::john.cartwright@hartlepoolfe.ac.uk::aab42552-d48d-4c7e-81cd-76fbfe8dfb3c" providerId="AD" clId="Web-{F3A01839-5A08-22FA-8354-CA94719C0B55}" dt="2020-06-04T18:30:08.058" v="1" actId="20577"/>
          <ac:spMkLst>
            <pc:docMk/>
            <pc:sldMk cId="1238862255" sldId="343"/>
            <ac:spMk id="3" creationId="{9C788E28-1C04-4F1E-BA7A-CB5A1F962E6E}"/>
          </ac:spMkLst>
        </pc:spChg>
      </pc:sldChg>
      <pc:sldChg chg="modSp">
        <pc:chgData name="John Cartwright" userId="S::john.cartwright@hartlepoolfe.ac.uk::aab42552-d48d-4c7e-81cd-76fbfe8dfb3c" providerId="AD" clId="Web-{F3A01839-5A08-22FA-8354-CA94719C0B55}" dt="2020-06-04T18:30:31.104" v="2" actId="20577"/>
        <pc:sldMkLst>
          <pc:docMk/>
          <pc:sldMk cId="3587744392" sldId="344"/>
        </pc:sldMkLst>
        <pc:spChg chg="mod">
          <ac:chgData name="John Cartwright" userId="S::john.cartwright@hartlepoolfe.ac.uk::aab42552-d48d-4c7e-81cd-76fbfe8dfb3c" providerId="AD" clId="Web-{F3A01839-5A08-22FA-8354-CA94719C0B55}" dt="2020-06-04T18:30:31.104" v="2" actId="20577"/>
          <ac:spMkLst>
            <pc:docMk/>
            <pc:sldMk cId="3587744392" sldId="344"/>
            <ac:spMk id="3" creationId="{3F610AD9-D074-43CF-8195-CD5CCB8BDECC}"/>
          </ac:spMkLst>
        </pc:spChg>
      </pc:sldChg>
      <pc:sldChg chg="modSp new">
        <pc:chgData name="John Cartwright" userId="S::john.cartwright@hartlepoolfe.ac.uk::aab42552-d48d-4c7e-81cd-76fbfe8dfb3c" providerId="AD" clId="Web-{F3A01839-5A08-22FA-8354-CA94719C0B55}" dt="2020-06-04T18:32:32.338" v="11" actId="20577"/>
        <pc:sldMkLst>
          <pc:docMk/>
          <pc:sldMk cId="2834178" sldId="348"/>
        </pc:sldMkLst>
        <pc:spChg chg="mod">
          <ac:chgData name="John Cartwright" userId="S::john.cartwright@hartlepoolfe.ac.uk::aab42552-d48d-4c7e-81cd-76fbfe8dfb3c" providerId="AD" clId="Web-{F3A01839-5A08-22FA-8354-CA94719C0B55}" dt="2020-06-04T18:32:32.338" v="11" actId="20577"/>
          <ac:spMkLst>
            <pc:docMk/>
            <pc:sldMk cId="2834178" sldId="348"/>
            <ac:spMk id="3" creationId="{CEEFCC45-88C6-4AEB-BC00-9DCABB69B7C1}"/>
          </ac:spMkLst>
        </pc:spChg>
      </pc:sldChg>
      <pc:sldChg chg="modSp new">
        <pc:chgData name="John Cartwright" userId="S::john.cartwright@hartlepoolfe.ac.uk::aab42552-d48d-4c7e-81cd-76fbfe8dfb3c" providerId="AD" clId="Web-{F3A01839-5A08-22FA-8354-CA94719C0B55}" dt="2020-06-04T18:32:50.463" v="12" actId="20577"/>
        <pc:sldMkLst>
          <pc:docMk/>
          <pc:sldMk cId="4238395278" sldId="349"/>
        </pc:sldMkLst>
        <pc:spChg chg="mod">
          <ac:chgData name="John Cartwright" userId="S::john.cartwright@hartlepoolfe.ac.uk::aab42552-d48d-4c7e-81cd-76fbfe8dfb3c" providerId="AD" clId="Web-{F3A01839-5A08-22FA-8354-CA94719C0B55}" dt="2020-06-04T18:32:50.463" v="12" actId="20577"/>
          <ac:spMkLst>
            <pc:docMk/>
            <pc:sldMk cId="4238395278" sldId="349"/>
            <ac:spMk id="3" creationId="{90A9F42A-01C5-4586-8F3E-A0243D3C928C}"/>
          </ac:spMkLst>
        </pc:spChg>
      </pc:sldChg>
      <pc:sldChg chg="modSp new">
        <pc:chgData name="John Cartwright" userId="S::john.cartwright@hartlepoolfe.ac.uk::aab42552-d48d-4c7e-81cd-76fbfe8dfb3c" providerId="AD" clId="Web-{F3A01839-5A08-22FA-8354-CA94719C0B55}" dt="2020-06-04T18:33:55.916" v="13" actId="20577"/>
        <pc:sldMkLst>
          <pc:docMk/>
          <pc:sldMk cId="3258360937" sldId="350"/>
        </pc:sldMkLst>
        <pc:spChg chg="mod">
          <ac:chgData name="John Cartwright" userId="S::john.cartwright@hartlepoolfe.ac.uk::aab42552-d48d-4c7e-81cd-76fbfe8dfb3c" providerId="AD" clId="Web-{F3A01839-5A08-22FA-8354-CA94719C0B55}" dt="2020-06-04T18:33:55.916" v="13" actId="20577"/>
          <ac:spMkLst>
            <pc:docMk/>
            <pc:sldMk cId="3258360937" sldId="350"/>
            <ac:spMk id="3" creationId="{40429A54-8804-468A-BC94-4163098B44C9}"/>
          </ac:spMkLst>
        </pc:spChg>
      </pc:sldChg>
      <pc:sldChg chg="modSp new">
        <pc:chgData name="John Cartwright" userId="S::john.cartwright@hartlepoolfe.ac.uk::aab42552-d48d-4c7e-81cd-76fbfe8dfb3c" providerId="AD" clId="Web-{F3A01839-5A08-22FA-8354-CA94719C0B55}" dt="2020-06-04T18:34:13.134" v="14" actId="20577"/>
        <pc:sldMkLst>
          <pc:docMk/>
          <pc:sldMk cId="257296495" sldId="351"/>
        </pc:sldMkLst>
        <pc:spChg chg="mod">
          <ac:chgData name="John Cartwright" userId="S::john.cartwright@hartlepoolfe.ac.uk::aab42552-d48d-4c7e-81cd-76fbfe8dfb3c" providerId="AD" clId="Web-{F3A01839-5A08-22FA-8354-CA94719C0B55}" dt="2020-06-04T18:34:13.134" v="14" actId="20577"/>
          <ac:spMkLst>
            <pc:docMk/>
            <pc:sldMk cId="257296495" sldId="351"/>
            <ac:spMk id="3" creationId="{EB1FF698-BD0F-4B59-930F-5F16E8973B7C}"/>
          </ac:spMkLst>
        </pc:spChg>
      </pc:sldChg>
      <pc:sldChg chg="modSp new">
        <pc:chgData name="John Cartwright" userId="S::john.cartwright@hartlepoolfe.ac.uk::aab42552-d48d-4c7e-81cd-76fbfe8dfb3c" providerId="AD" clId="Web-{F3A01839-5A08-22FA-8354-CA94719C0B55}" dt="2020-06-04T18:34:29.150" v="15" actId="20577"/>
        <pc:sldMkLst>
          <pc:docMk/>
          <pc:sldMk cId="838779866" sldId="352"/>
        </pc:sldMkLst>
        <pc:spChg chg="mod">
          <ac:chgData name="John Cartwright" userId="S::john.cartwright@hartlepoolfe.ac.uk::aab42552-d48d-4c7e-81cd-76fbfe8dfb3c" providerId="AD" clId="Web-{F3A01839-5A08-22FA-8354-CA94719C0B55}" dt="2020-06-04T18:34:29.150" v="15" actId="20577"/>
          <ac:spMkLst>
            <pc:docMk/>
            <pc:sldMk cId="838779866" sldId="352"/>
            <ac:spMk id="3" creationId="{A08FD0CB-BF96-4DC3-B07F-366179487A0D}"/>
          </ac:spMkLst>
        </pc:spChg>
      </pc:sldChg>
      <pc:sldChg chg="modSp new">
        <pc:chgData name="John Cartwright" userId="S::john.cartwright@hartlepoolfe.ac.uk::aab42552-d48d-4c7e-81cd-76fbfe8dfb3c" providerId="AD" clId="Web-{F3A01839-5A08-22FA-8354-CA94719C0B55}" dt="2020-06-04T18:34:42.025" v="16" actId="20577"/>
        <pc:sldMkLst>
          <pc:docMk/>
          <pc:sldMk cId="4264834267" sldId="353"/>
        </pc:sldMkLst>
        <pc:spChg chg="mod">
          <ac:chgData name="John Cartwright" userId="S::john.cartwright@hartlepoolfe.ac.uk::aab42552-d48d-4c7e-81cd-76fbfe8dfb3c" providerId="AD" clId="Web-{F3A01839-5A08-22FA-8354-CA94719C0B55}" dt="2020-06-04T18:34:42.025" v="16" actId="20577"/>
          <ac:spMkLst>
            <pc:docMk/>
            <pc:sldMk cId="4264834267" sldId="353"/>
            <ac:spMk id="3" creationId="{D60BE251-9B8E-43C7-8F97-F839CE302678}"/>
          </ac:spMkLst>
        </pc:spChg>
      </pc:sldChg>
      <pc:sldChg chg="modSp new">
        <pc:chgData name="John Cartwright" userId="S::john.cartwright@hartlepoolfe.ac.uk::aab42552-d48d-4c7e-81cd-76fbfe8dfb3c" providerId="AD" clId="Web-{F3A01839-5A08-22FA-8354-CA94719C0B55}" dt="2020-06-04T18:34:58.118" v="17" actId="20577"/>
        <pc:sldMkLst>
          <pc:docMk/>
          <pc:sldMk cId="2136528470" sldId="354"/>
        </pc:sldMkLst>
        <pc:spChg chg="mod">
          <ac:chgData name="John Cartwright" userId="S::john.cartwright@hartlepoolfe.ac.uk::aab42552-d48d-4c7e-81cd-76fbfe8dfb3c" providerId="AD" clId="Web-{F3A01839-5A08-22FA-8354-CA94719C0B55}" dt="2020-06-04T18:34:58.118" v="17" actId="20577"/>
          <ac:spMkLst>
            <pc:docMk/>
            <pc:sldMk cId="2136528470" sldId="354"/>
            <ac:spMk id="3" creationId="{BDE24AA4-5D90-4DBC-BDEF-0985A8895FB4}"/>
          </ac:spMkLst>
        </pc:spChg>
      </pc:sldChg>
      <pc:sldChg chg="modSp new">
        <pc:chgData name="John Cartwright" userId="S::john.cartwright@hartlepoolfe.ac.uk::aab42552-d48d-4c7e-81cd-76fbfe8dfb3c" providerId="AD" clId="Web-{F3A01839-5A08-22FA-8354-CA94719C0B55}" dt="2020-06-04T18:36:04.509" v="23" actId="20577"/>
        <pc:sldMkLst>
          <pc:docMk/>
          <pc:sldMk cId="2474243596" sldId="355"/>
        </pc:sldMkLst>
        <pc:spChg chg="mod">
          <ac:chgData name="John Cartwright" userId="S::john.cartwright@hartlepoolfe.ac.uk::aab42552-d48d-4c7e-81cd-76fbfe8dfb3c" providerId="AD" clId="Web-{F3A01839-5A08-22FA-8354-CA94719C0B55}" dt="2020-06-04T18:36:04.509" v="23" actId="20577"/>
          <ac:spMkLst>
            <pc:docMk/>
            <pc:sldMk cId="2474243596" sldId="355"/>
            <ac:spMk id="3" creationId="{16C80848-11BE-4E8B-A180-A7DCD10FBC2C}"/>
          </ac:spMkLst>
        </pc:spChg>
      </pc:sldChg>
      <pc:sldChg chg="modSp new">
        <pc:chgData name="John Cartwright" userId="S::john.cartwright@hartlepoolfe.ac.uk::aab42552-d48d-4c7e-81cd-76fbfe8dfb3c" providerId="AD" clId="Web-{F3A01839-5A08-22FA-8354-CA94719C0B55}" dt="2020-06-04T18:36:22.384" v="27" actId="20577"/>
        <pc:sldMkLst>
          <pc:docMk/>
          <pc:sldMk cId="3423148621" sldId="356"/>
        </pc:sldMkLst>
        <pc:spChg chg="mod">
          <ac:chgData name="John Cartwright" userId="S::john.cartwright@hartlepoolfe.ac.uk::aab42552-d48d-4c7e-81cd-76fbfe8dfb3c" providerId="AD" clId="Web-{F3A01839-5A08-22FA-8354-CA94719C0B55}" dt="2020-06-04T18:36:22.384" v="27" actId="20577"/>
          <ac:spMkLst>
            <pc:docMk/>
            <pc:sldMk cId="3423148621" sldId="356"/>
            <ac:spMk id="3" creationId="{C814E615-4800-4812-ADBF-27D5AA07F69D}"/>
          </ac:spMkLst>
        </pc:spChg>
      </pc:sldChg>
      <pc:sldChg chg="modSp new">
        <pc:chgData name="John Cartwright" userId="S::john.cartwright@hartlepoolfe.ac.uk::aab42552-d48d-4c7e-81cd-76fbfe8dfb3c" providerId="AD" clId="Web-{F3A01839-5A08-22FA-8354-CA94719C0B55}" dt="2020-06-04T18:36:32.790" v="28" actId="20577"/>
        <pc:sldMkLst>
          <pc:docMk/>
          <pc:sldMk cId="3305620358" sldId="357"/>
        </pc:sldMkLst>
        <pc:spChg chg="mod">
          <ac:chgData name="John Cartwright" userId="S::john.cartwright@hartlepoolfe.ac.uk::aab42552-d48d-4c7e-81cd-76fbfe8dfb3c" providerId="AD" clId="Web-{F3A01839-5A08-22FA-8354-CA94719C0B55}" dt="2020-06-04T18:36:32.790" v="28" actId="20577"/>
          <ac:spMkLst>
            <pc:docMk/>
            <pc:sldMk cId="3305620358" sldId="357"/>
            <ac:spMk id="3" creationId="{4B148943-C357-4CD4-8C4B-8F2C82C1F51B}"/>
          </ac:spMkLst>
        </pc:spChg>
      </pc:sldChg>
      <pc:sldChg chg="modSp new">
        <pc:chgData name="John Cartwright" userId="S::john.cartwright@hartlepoolfe.ac.uk::aab42552-d48d-4c7e-81cd-76fbfe8dfb3c" providerId="AD" clId="Web-{F3A01839-5A08-22FA-8354-CA94719C0B55}" dt="2020-06-04T18:38:15.695" v="40" actId="20577"/>
        <pc:sldMkLst>
          <pc:docMk/>
          <pc:sldMk cId="433513038" sldId="358"/>
        </pc:sldMkLst>
        <pc:spChg chg="mod">
          <ac:chgData name="John Cartwright" userId="S::john.cartwright@hartlepoolfe.ac.uk::aab42552-d48d-4c7e-81cd-76fbfe8dfb3c" providerId="AD" clId="Web-{F3A01839-5A08-22FA-8354-CA94719C0B55}" dt="2020-06-04T18:37:48.477" v="39" actId="20577"/>
          <ac:spMkLst>
            <pc:docMk/>
            <pc:sldMk cId="433513038" sldId="358"/>
            <ac:spMk id="2" creationId="{4D0FACC8-8597-4516-BE30-C2F58BEE2423}"/>
          </ac:spMkLst>
        </pc:spChg>
        <pc:spChg chg="mod">
          <ac:chgData name="John Cartwright" userId="S::john.cartwright@hartlepoolfe.ac.uk::aab42552-d48d-4c7e-81cd-76fbfe8dfb3c" providerId="AD" clId="Web-{F3A01839-5A08-22FA-8354-CA94719C0B55}" dt="2020-06-04T18:38:15.695" v="40" actId="20577"/>
          <ac:spMkLst>
            <pc:docMk/>
            <pc:sldMk cId="433513038" sldId="358"/>
            <ac:spMk id="3" creationId="{5F940DFC-A637-4D1B-B059-8F468945CDCB}"/>
          </ac:spMkLst>
        </pc:spChg>
      </pc:sldChg>
      <pc:sldChg chg="modSp new">
        <pc:chgData name="John Cartwright" userId="S::john.cartwright@hartlepoolfe.ac.uk::aab42552-d48d-4c7e-81cd-76fbfe8dfb3c" providerId="AD" clId="Web-{F3A01839-5A08-22FA-8354-CA94719C0B55}" dt="2020-06-04T18:38:41.789" v="44" actId="20577"/>
        <pc:sldMkLst>
          <pc:docMk/>
          <pc:sldMk cId="2170186796" sldId="359"/>
        </pc:sldMkLst>
        <pc:spChg chg="mod">
          <ac:chgData name="John Cartwright" userId="S::john.cartwright@hartlepoolfe.ac.uk::aab42552-d48d-4c7e-81cd-76fbfe8dfb3c" providerId="AD" clId="Web-{F3A01839-5A08-22FA-8354-CA94719C0B55}" dt="2020-06-04T18:38:41.789" v="44" actId="20577"/>
          <ac:spMkLst>
            <pc:docMk/>
            <pc:sldMk cId="2170186796" sldId="359"/>
            <ac:spMk id="3" creationId="{6AB73E40-BC1D-466D-91E4-032A35295ACF}"/>
          </ac:spMkLst>
        </pc:spChg>
      </pc:sldChg>
      <pc:sldChg chg="modSp new">
        <pc:chgData name="John Cartwright" userId="S::john.cartwright@hartlepoolfe.ac.uk::aab42552-d48d-4c7e-81cd-76fbfe8dfb3c" providerId="AD" clId="Web-{F3A01839-5A08-22FA-8354-CA94719C0B55}" dt="2020-06-04T18:39:12.180" v="47" actId="20577"/>
        <pc:sldMkLst>
          <pc:docMk/>
          <pc:sldMk cId="1569807808" sldId="360"/>
        </pc:sldMkLst>
        <pc:spChg chg="mod">
          <ac:chgData name="John Cartwright" userId="S::john.cartwright@hartlepoolfe.ac.uk::aab42552-d48d-4c7e-81cd-76fbfe8dfb3c" providerId="AD" clId="Web-{F3A01839-5A08-22FA-8354-CA94719C0B55}" dt="2020-06-04T18:39:12.180" v="47" actId="20577"/>
          <ac:spMkLst>
            <pc:docMk/>
            <pc:sldMk cId="1569807808" sldId="360"/>
            <ac:spMk id="3" creationId="{C73A5D4B-651D-4F0A-B67A-188A67F63983}"/>
          </ac:spMkLst>
        </pc:spChg>
      </pc:sldChg>
      <pc:sldChg chg="modSp new">
        <pc:chgData name="John Cartwright" userId="S::john.cartwright@hartlepoolfe.ac.uk::aab42552-d48d-4c7e-81cd-76fbfe8dfb3c" providerId="AD" clId="Web-{F3A01839-5A08-22FA-8354-CA94719C0B55}" dt="2020-06-04T18:39:32.711" v="48" actId="20577"/>
        <pc:sldMkLst>
          <pc:docMk/>
          <pc:sldMk cId="3290258267" sldId="361"/>
        </pc:sldMkLst>
        <pc:spChg chg="mod">
          <ac:chgData name="John Cartwright" userId="S::john.cartwright@hartlepoolfe.ac.uk::aab42552-d48d-4c7e-81cd-76fbfe8dfb3c" providerId="AD" clId="Web-{F3A01839-5A08-22FA-8354-CA94719C0B55}" dt="2020-06-04T18:39:32.711" v="48" actId="20577"/>
          <ac:spMkLst>
            <pc:docMk/>
            <pc:sldMk cId="3290258267" sldId="361"/>
            <ac:spMk id="3" creationId="{7DAE482E-51D7-438E-8124-71BA953E8FB8}"/>
          </ac:spMkLst>
        </pc:spChg>
      </pc:sldChg>
      <pc:sldChg chg="new del">
        <pc:chgData name="John Cartwright" userId="S::john.cartwright@hartlepoolfe.ac.uk::aab42552-d48d-4c7e-81cd-76fbfe8dfb3c" providerId="AD" clId="Web-{F3A01839-5A08-22FA-8354-CA94719C0B55}" dt="2020-06-04T18:41:32.694" v="51"/>
        <pc:sldMkLst>
          <pc:docMk/>
          <pc:sldMk cId="785077930" sldId="362"/>
        </pc:sldMkLst>
      </pc:sldChg>
      <pc:sldChg chg="modSp new">
        <pc:chgData name="John Cartwright" userId="S::john.cartwright@hartlepoolfe.ac.uk::aab42552-d48d-4c7e-81cd-76fbfe8dfb3c" providerId="AD" clId="Web-{F3A01839-5A08-22FA-8354-CA94719C0B55}" dt="2020-06-04T18:48:43.161" v="101" actId="20577"/>
        <pc:sldMkLst>
          <pc:docMk/>
          <pc:sldMk cId="2466741646" sldId="362"/>
        </pc:sldMkLst>
        <pc:spChg chg="mod">
          <ac:chgData name="John Cartwright" userId="S::john.cartwright@hartlepoolfe.ac.uk::aab42552-d48d-4c7e-81cd-76fbfe8dfb3c" providerId="AD" clId="Web-{F3A01839-5A08-22FA-8354-CA94719C0B55}" dt="2020-06-04T18:48:43.161" v="101" actId="20577"/>
          <ac:spMkLst>
            <pc:docMk/>
            <pc:sldMk cId="2466741646" sldId="362"/>
            <ac:spMk id="3" creationId="{9DEF0119-C607-42BC-B218-0666F5DFCDA5}"/>
          </ac:spMkLst>
        </pc:spChg>
      </pc:sldChg>
      <pc:sldChg chg="new del">
        <pc:chgData name="John Cartwright" userId="S::john.cartwright@hartlepoolfe.ac.uk::aab42552-d48d-4c7e-81cd-76fbfe8dfb3c" providerId="AD" clId="Web-{F3A01839-5A08-22FA-8354-CA94719C0B55}" dt="2020-06-04T18:41:33.288" v="52"/>
        <pc:sldMkLst>
          <pc:docMk/>
          <pc:sldMk cId="368805440" sldId="363"/>
        </pc:sldMkLst>
      </pc:sldChg>
      <pc:sldChg chg="modSp new">
        <pc:chgData name="John Cartwright" userId="S::john.cartwright@hartlepoolfe.ac.uk::aab42552-d48d-4c7e-81cd-76fbfe8dfb3c" providerId="AD" clId="Web-{F3A01839-5A08-22FA-8354-CA94719C0B55}" dt="2020-06-04T18:44:12.943" v="60" actId="20577"/>
        <pc:sldMkLst>
          <pc:docMk/>
          <pc:sldMk cId="3012224421" sldId="363"/>
        </pc:sldMkLst>
        <pc:spChg chg="mod">
          <ac:chgData name="John Cartwright" userId="S::john.cartwright@hartlepoolfe.ac.uk::aab42552-d48d-4c7e-81cd-76fbfe8dfb3c" providerId="AD" clId="Web-{F3A01839-5A08-22FA-8354-CA94719C0B55}" dt="2020-06-04T18:44:12.943" v="60" actId="20577"/>
          <ac:spMkLst>
            <pc:docMk/>
            <pc:sldMk cId="3012224421" sldId="363"/>
            <ac:spMk id="3" creationId="{F349DF0F-1F52-4952-8A3F-A103DC97D5EE}"/>
          </ac:spMkLst>
        </pc:spChg>
      </pc:sldChg>
      <pc:sldChg chg="addSp delSp modSp new">
        <pc:chgData name="John Cartwright" userId="S::john.cartwright@hartlepoolfe.ac.uk::aab42552-d48d-4c7e-81cd-76fbfe8dfb3c" providerId="AD" clId="Web-{F3A01839-5A08-22FA-8354-CA94719C0B55}" dt="2020-06-04T18:44:54.349" v="66" actId="20577"/>
        <pc:sldMkLst>
          <pc:docMk/>
          <pc:sldMk cId="529403279" sldId="364"/>
        </pc:sldMkLst>
        <pc:spChg chg="mod">
          <ac:chgData name="John Cartwright" userId="S::john.cartwright@hartlepoolfe.ac.uk::aab42552-d48d-4c7e-81cd-76fbfe8dfb3c" providerId="AD" clId="Web-{F3A01839-5A08-22FA-8354-CA94719C0B55}" dt="2020-06-04T18:44:54.349" v="66" actId="20577"/>
          <ac:spMkLst>
            <pc:docMk/>
            <pc:sldMk cId="529403279" sldId="364"/>
            <ac:spMk id="3" creationId="{121F88AD-5523-4A21-924F-8374067C9347}"/>
          </ac:spMkLst>
        </pc:spChg>
        <pc:spChg chg="add del mod">
          <ac:chgData name="John Cartwright" userId="S::john.cartwright@hartlepoolfe.ac.uk::aab42552-d48d-4c7e-81cd-76fbfe8dfb3c" providerId="AD" clId="Web-{F3A01839-5A08-22FA-8354-CA94719C0B55}" dt="2020-06-04T18:44:51.178" v="65"/>
          <ac:spMkLst>
            <pc:docMk/>
            <pc:sldMk cId="529403279" sldId="364"/>
            <ac:spMk id="4" creationId="{075104D6-3020-4F51-8F7E-2A23D24E4399}"/>
          </ac:spMkLst>
        </pc:spChg>
      </pc:sldChg>
      <pc:sldChg chg="modSp new">
        <pc:chgData name="John Cartwright" userId="S::john.cartwright@hartlepoolfe.ac.uk::aab42552-d48d-4c7e-81cd-76fbfe8dfb3c" providerId="AD" clId="Web-{F3A01839-5A08-22FA-8354-CA94719C0B55}" dt="2020-06-04T18:47:00.708" v="69" actId="20577"/>
        <pc:sldMkLst>
          <pc:docMk/>
          <pc:sldMk cId="3699604606" sldId="365"/>
        </pc:sldMkLst>
        <pc:spChg chg="mod">
          <ac:chgData name="John Cartwright" userId="S::john.cartwright@hartlepoolfe.ac.uk::aab42552-d48d-4c7e-81cd-76fbfe8dfb3c" providerId="AD" clId="Web-{F3A01839-5A08-22FA-8354-CA94719C0B55}" dt="2020-06-04T18:47:00.708" v="69" actId="20577"/>
          <ac:spMkLst>
            <pc:docMk/>
            <pc:sldMk cId="3699604606" sldId="365"/>
            <ac:spMk id="3" creationId="{68866012-7170-455B-8FF8-73AA4C0C8011}"/>
          </ac:spMkLst>
        </pc:spChg>
      </pc:sldChg>
      <pc:sldChg chg="modSp new">
        <pc:chgData name="John Cartwright" userId="S::john.cartwright@hartlepoolfe.ac.uk::aab42552-d48d-4c7e-81cd-76fbfe8dfb3c" providerId="AD" clId="Web-{F3A01839-5A08-22FA-8354-CA94719C0B55}" dt="2020-06-04T18:47:45.864" v="74" actId="20577"/>
        <pc:sldMkLst>
          <pc:docMk/>
          <pc:sldMk cId="4282811889" sldId="366"/>
        </pc:sldMkLst>
        <pc:spChg chg="mod">
          <ac:chgData name="John Cartwright" userId="S::john.cartwright@hartlepoolfe.ac.uk::aab42552-d48d-4c7e-81cd-76fbfe8dfb3c" providerId="AD" clId="Web-{F3A01839-5A08-22FA-8354-CA94719C0B55}" dt="2020-06-04T18:47:45.864" v="74" actId="20577"/>
          <ac:spMkLst>
            <pc:docMk/>
            <pc:sldMk cId="4282811889" sldId="366"/>
            <ac:spMk id="3" creationId="{3D196D8C-2CD9-4252-B83A-FA5DE7A88156}"/>
          </ac:spMkLst>
        </pc:spChg>
      </pc:sldChg>
      <pc:sldChg chg="modSp new">
        <pc:chgData name="John Cartwright" userId="S::john.cartwright@hartlepoolfe.ac.uk::aab42552-d48d-4c7e-81cd-76fbfe8dfb3c" providerId="AD" clId="Web-{F3A01839-5A08-22FA-8354-CA94719C0B55}" dt="2020-06-04T18:48:01.317" v="75" actId="20577"/>
        <pc:sldMkLst>
          <pc:docMk/>
          <pc:sldMk cId="1341869243" sldId="367"/>
        </pc:sldMkLst>
        <pc:spChg chg="mod">
          <ac:chgData name="John Cartwright" userId="S::john.cartwright@hartlepoolfe.ac.uk::aab42552-d48d-4c7e-81cd-76fbfe8dfb3c" providerId="AD" clId="Web-{F3A01839-5A08-22FA-8354-CA94719C0B55}" dt="2020-06-04T18:48:01.317" v="75" actId="20577"/>
          <ac:spMkLst>
            <pc:docMk/>
            <pc:sldMk cId="1341869243" sldId="367"/>
            <ac:spMk id="3" creationId="{2B0765C8-B340-401B-ADC7-F593D697A868}"/>
          </ac:spMkLst>
        </pc:spChg>
      </pc:sldChg>
    </pc:docChg>
  </pc:docChgLst>
  <pc:docChgLst>
    <pc:chgData name="John Cartwright" userId="S::john.cartwright@hartlepoolfe.ac.uk::aab42552-d48d-4c7e-81cd-76fbfe8dfb3c" providerId="AD" clId="Web-{6807CCAB-6BD5-7ECB-01AB-E7FEBFAF9381}"/>
    <pc:docChg chg="modSld">
      <pc:chgData name="John Cartwright" userId="S::john.cartwright@hartlepoolfe.ac.uk::aab42552-d48d-4c7e-81cd-76fbfe8dfb3c" providerId="AD" clId="Web-{6807CCAB-6BD5-7ECB-01AB-E7FEBFAF9381}" dt="2020-06-15T20:01:40.029" v="32" actId="1076"/>
      <pc:docMkLst>
        <pc:docMk/>
      </pc:docMkLst>
      <pc:sldChg chg="addSp modSp">
        <pc:chgData name="John Cartwright" userId="S::john.cartwright@hartlepoolfe.ac.uk::aab42552-d48d-4c7e-81cd-76fbfe8dfb3c" providerId="AD" clId="Web-{6807CCAB-6BD5-7ECB-01AB-E7FEBFAF9381}" dt="2020-06-15T19:55:55.495" v="16" actId="14100"/>
        <pc:sldMkLst>
          <pc:docMk/>
          <pc:sldMk cId="1238862255" sldId="343"/>
        </pc:sldMkLst>
        <pc:picChg chg="add mod">
          <ac:chgData name="John Cartwright" userId="S::john.cartwright@hartlepoolfe.ac.uk::aab42552-d48d-4c7e-81cd-76fbfe8dfb3c" providerId="AD" clId="Web-{6807CCAB-6BD5-7ECB-01AB-E7FEBFAF9381}" dt="2020-06-15T19:55:55.495" v="16" actId="14100"/>
          <ac:picMkLst>
            <pc:docMk/>
            <pc:sldMk cId="1238862255" sldId="343"/>
            <ac:picMk id="4" creationId="{6A180AF9-7971-4052-BEA4-6459300E7D02}"/>
          </ac:picMkLst>
        </pc:picChg>
      </pc:sldChg>
      <pc:sldChg chg="addSp modSp">
        <pc:chgData name="John Cartwright" userId="S::john.cartwright@hartlepoolfe.ac.uk::aab42552-d48d-4c7e-81cd-76fbfe8dfb3c" providerId="AD" clId="Web-{6807CCAB-6BD5-7ECB-01AB-E7FEBFAF9381}" dt="2020-06-15T19:56:23.355" v="21" actId="14100"/>
        <pc:sldMkLst>
          <pc:docMk/>
          <pc:sldMk cId="2834178" sldId="348"/>
        </pc:sldMkLst>
        <pc:picChg chg="add mod">
          <ac:chgData name="John Cartwright" userId="S::john.cartwright@hartlepoolfe.ac.uk::aab42552-d48d-4c7e-81cd-76fbfe8dfb3c" providerId="AD" clId="Web-{6807CCAB-6BD5-7ECB-01AB-E7FEBFAF9381}" dt="2020-06-15T19:56:23.355" v="21" actId="14100"/>
          <ac:picMkLst>
            <pc:docMk/>
            <pc:sldMk cId="2834178" sldId="348"/>
            <ac:picMk id="5" creationId="{9802084F-0975-4830-9C2D-663E9389A61F}"/>
          </ac:picMkLst>
        </pc:picChg>
      </pc:sldChg>
      <pc:sldChg chg="addSp modSp">
        <pc:chgData name="John Cartwright" userId="S::john.cartwright@hartlepoolfe.ac.uk::aab42552-d48d-4c7e-81cd-76fbfe8dfb3c" providerId="AD" clId="Web-{6807CCAB-6BD5-7ECB-01AB-E7FEBFAF9381}" dt="2020-06-15T19:56:49.605" v="24" actId="14100"/>
        <pc:sldMkLst>
          <pc:docMk/>
          <pc:sldMk cId="4238395278" sldId="349"/>
        </pc:sldMkLst>
        <pc:picChg chg="add mod">
          <ac:chgData name="John Cartwright" userId="S::john.cartwright@hartlepoolfe.ac.uk::aab42552-d48d-4c7e-81cd-76fbfe8dfb3c" providerId="AD" clId="Web-{6807CCAB-6BD5-7ECB-01AB-E7FEBFAF9381}" dt="2020-06-15T19:56:49.605" v="24" actId="14100"/>
          <ac:picMkLst>
            <pc:docMk/>
            <pc:sldMk cId="4238395278" sldId="349"/>
            <ac:picMk id="4" creationId="{05ED1EEC-6607-42CE-9480-D435F8B8E21E}"/>
          </ac:picMkLst>
        </pc:picChg>
      </pc:sldChg>
      <pc:sldChg chg="addSp modSp">
        <pc:chgData name="John Cartwright" userId="S::john.cartwright@hartlepoolfe.ac.uk::aab42552-d48d-4c7e-81cd-76fbfe8dfb3c" providerId="AD" clId="Web-{6807CCAB-6BD5-7ECB-01AB-E7FEBFAF9381}" dt="2020-06-15T19:58:14.606" v="27" actId="14100"/>
        <pc:sldMkLst>
          <pc:docMk/>
          <pc:sldMk cId="257296495" sldId="351"/>
        </pc:sldMkLst>
        <pc:picChg chg="add mod">
          <ac:chgData name="John Cartwright" userId="S::john.cartwright@hartlepoolfe.ac.uk::aab42552-d48d-4c7e-81cd-76fbfe8dfb3c" providerId="AD" clId="Web-{6807CCAB-6BD5-7ECB-01AB-E7FEBFAF9381}" dt="2020-06-15T19:58:14.606" v="27" actId="14100"/>
          <ac:picMkLst>
            <pc:docMk/>
            <pc:sldMk cId="257296495" sldId="351"/>
            <ac:picMk id="4" creationId="{077BA50E-43BA-4E40-B8D0-E5471C077955}"/>
          </ac:picMkLst>
        </pc:picChg>
      </pc:sldChg>
      <pc:sldChg chg="addSp modSp">
        <pc:chgData name="John Cartwright" userId="S::john.cartwright@hartlepoolfe.ac.uk::aab42552-d48d-4c7e-81cd-76fbfe8dfb3c" providerId="AD" clId="Web-{6807CCAB-6BD5-7ECB-01AB-E7FEBFAF9381}" dt="2020-06-15T20:01:06.498" v="30" actId="14100"/>
        <pc:sldMkLst>
          <pc:docMk/>
          <pc:sldMk cId="2136528470" sldId="354"/>
        </pc:sldMkLst>
        <pc:picChg chg="add mod">
          <ac:chgData name="John Cartwright" userId="S::john.cartwright@hartlepoolfe.ac.uk::aab42552-d48d-4c7e-81cd-76fbfe8dfb3c" providerId="AD" clId="Web-{6807CCAB-6BD5-7ECB-01AB-E7FEBFAF9381}" dt="2020-06-15T20:01:06.498" v="30" actId="14100"/>
          <ac:picMkLst>
            <pc:docMk/>
            <pc:sldMk cId="2136528470" sldId="354"/>
            <ac:picMk id="4" creationId="{8717D17A-92C8-4B40-BA32-A118E08F4690}"/>
          </ac:picMkLst>
        </pc:picChg>
      </pc:sldChg>
      <pc:sldChg chg="addSp modSp">
        <pc:chgData name="John Cartwright" userId="S::john.cartwright@hartlepoolfe.ac.uk::aab42552-d48d-4c7e-81cd-76fbfe8dfb3c" providerId="AD" clId="Web-{6807CCAB-6BD5-7ECB-01AB-E7FEBFAF9381}" dt="2020-06-15T20:01:40.029" v="32" actId="1076"/>
        <pc:sldMkLst>
          <pc:docMk/>
          <pc:sldMk cId="3423148621" sldId="356"/>
        </pc:sldMkLst>
        <pc:picChg chg="add mod">
          <ac:chgData name="John Cartwright" userId="S::john.cartwright@hartlepoolfe.ac.uk::aab42552-d48d-4c7e-81cd-76fbfe8dfb3c" providerId="AD" clId="Web-{6807CCAB-6BD5-7ECB-01AB-E7FEBFAF9381}" dt="2020-06-15T20:01:40.029" v="32" actId="1076"/>
          <ac:picMkLst>
            <pc:docMk/>
            <pc:sldMk cId="3423148621" sldId="356"/>
            <ac:picMk id="4" creationId="{BADA3D38-DF94-4B02-92A6-E14BA3D893E8}"/>
          </ac:picMkLst>
        </pc:picChg>
      </pc:sldChg>
      <pc:sldChg chg="addSp delSp modSp">
        <pc:chgData name="John Cartwright" userId="S::john.cartwright@hartlepoolfe.ac.uk::aab42552-d48d-4c7e-81cd-76fbfe8dfb3c" providerId="AD" clId="Web-{6807CCAB-6BD5-7ECB-01AB-E7FEBFAF9381}" dt="2020-06-15T19:54:09.729" v="10" actId="14100"/>
        <pc:sldMkLst>
          <pc:docMk/>
          <pc:sldMk cId="2466741646" sldId="362"/>
        </pc:sldMkLst>
        <pc:picChg chg="add del mod">
          <ac:chgData name="John Cartwright" userId="S::john.cartwright@hartlepoolfe.ac.uk::aab42552-d48d-4c7e-81cd-76fbfe8dfb3c" providerId="AD" clId="Web-{6807CCAB-6BD5-7ECB-01AB-E7FEBFAF9381}" dt="2020-06-15T19:51:40.275" v="1"/>
          <ac:picMkLst>
            <pc:docMk/>
            <pc:sldMk cId="2466741646" sldId="362"/>
            <ac:picMk id="4" creationId="{B334D65B-16C0-4488-8C1C-B258AC0096BF}"/>
          </ac:picMkLst>
        </pc:picChg>
        <pc:picChg chg="add del mod">
          <ac:chgData name="John Cartwright" userId="S::john.cartwright@hartlepoolfe.ac.uk::aab42552-d48d-4c7e-81cd-76fbfe8dfb3c" providerId="AD" clId="Web-{6807CCAB-6BD5-7ECB-01AB-E7FEBFAF9381}" dt="2020-06-15T19:51:59.369" v="3"/>
          <ac:picMkLst>
            <pc:docMk/>
            <pc:sldMk cId="2466741646" sldId="362"/>
            <ac:picMk id="5" creationId="{51F5BF48-2CDD-4404-8D8C-4EA993E74AB4}"/>
          </ac:picMkLst>
        </pc:picChg>
        <pc:picChg chg="add del mod">
          <ac:chgData name="John Cartwright" userId="S::john.cartwright@hartlepoolfe.ac.uk::aab42552-d48d-4c7e-81cd-76fbfe8dfb3c" providerId="AD" clId="Web-{6807CCAB-6BD5-7ECB-01AB-E7FEBFAF9381}" dt="2020-06-15T19:52:33.760" v="5"/>
          <ac:picMkLst>
            <pc:docMk/>
            <pc:sldMk cId="2466741646" sldId="362"/>
            <ac:picMk id="6" creationId="{4AF61F41-626E-41ED-ABBA-68DDE7807710}"/>
          </ac:picMkLst>
        </pc:picChg>
        <pc:picChg chg="add del mod">
          <ac:chgData name="John Cartwright" userId="S::john.cartwright@hartlepoolfe.ac.uk::aab42552-d48d-4c7e-81cd-76fbfe8dfb3c" providerId="AD" clId="Web-{6807CCAB-6BD5-7ECB-01AB-E7FEBFAF9381}" dt="2020-06-15T19:53:33.432" v="7"/>
          <ac:picMkLst>
            <pc:docMk/>
            <pc:sldMk cId="2466741646" sldId="362"/>
            <ac:picMk id="7" creationId="{F7AA3743-5F75-4749-A30E-B12CA1A53922}"/>
          </ac:picMkLst>
        </pc:picChg>
        <pc:picChg chg="add mod">
          <ac:chgData name="John Cartwright" userId="S::john.cartwright@hartlepoolfe.ac.uk::aab42552-d48d-4c7e-81cd-76fbfe8dfb3c" providerId="AD" clId="Web-{6807CCAB-6BD5-7ECB-01AB-E7FEBFAF9381}" dt="2020-06-15T19:54:09.729" v="10" actId="14100"/>
          <ac:picMkLst>
            <pc:docMk/>
            <pc:sldMk cId="2466741646" sldId="362"/>
            <ac:picMk id="8" creationId="{052CD275-89D8-44EC-B9CD-375880660B69}"/>
          </ac:picMkLst>
        </pc:picChg>
      </pc:sldChg>
      <pc:sldChg chg="addSp modSp">
        <pc:chgData name="John Cartwright" userId="S::john.cartwright@hartlepoolfe.ac.uk::aab42552-d48d-4c7e-81cd-76fbfe8dfb3c" providerId="AD" clId="Web-{6807CCAB-6BD5-7ECB-01AB-E7FEBFAF9381}" dt="2020-06-15T19:54:51.604" v="13" actId="14100"/>
        <pc:sldMkLst>
          <pc:docMk/>
          <pc:sldMk cId="3012224421" sldId="363"/>
        </pc:sldMkLst>
        <pc:picChg chg="add mod">
          <ac:chgData name="John Cartwright" userId="S::john.cartwright@hartlepoolfe.ac.uk::aab42552-d48d-4c7e-81cd-76fbfe8dfb3c" providerId="AD" clId="Web-{6807CCAB-6BD5-7ECB-01AB-E7FEBFAF9381}" dt="2020-06-15T19:54:51.604" v="13" actId="14100"/>
          <ac:picMkLst>
            <pc:docMk/>
            <pc:sldMk cId="3012224421" sldId="363"/>
            <ac:picMk id="4" creationId="{5B914319-5981-439F-93EE-C32A0F06E514}"/>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6384" y="3356992"/>
            <a:ext cx="8153400" cy="1886384"/>
          </a:xfrm>
        </p:spPr>
        <p:txBody>
          <a:bodyPr anchor="t"/>
          <a:lstStyle/>
          <a:p>
            <a:br>
              <a:rPr lang="en-GB" dirty="0"/>
            </a:br>
            <a:r>
              <a:rPr lang="en-GB" dirty="0"/>
              <a:t>PowerPoint 15: Waste and pollution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62CF-316F-43B0-BDD5-137B9C120852}"/>
              </a:ext>
            </a:extLst>
          </p:cNvPr>
          <p:cNvSpPr>
            <a:spLocks noGrp="1"/>
          </p:cNvSpPr>
          <p:nvPr>
            <p:ph type="title"/>
          </p:nvPr>
        </p:nvSpPr>
        <p:spPr/>
        <p:txBody>
          <a:bodyPr/>
          <a:lstStyle/>
          <a:p>
            <a:r>
              <a:rPr lang="en-US" dirty="0"/>
              <a:t>Site waste management plans</a:t>
            </a:r>
          </a:p>
        </p:txBody>
      </p:sp>
      <p:sp>
        <p:nvSpPr>
          <p:cNvPr id="3" name="Content Placeholder 2">
            <a:extLst>
              <a:ext uri="{FF2B5EF4-FFF2-40B4-BE49-F238E27FC236}">
                <a16:creationId xmlns:a16="http://schemas.microsoft.com/office/drawing/2014/main" id="{90A9F42A-01C5-4586-8F3E-A0243D3C928C}"/>
              </a:ext>
            </a:extLst>
          </p:cNvPr>
          <p:cNvSpPr>
            <a:spLocks noGrp="1"/>
          </p:cNvSpPr>
          <p:nvPr>
            <p:ph sz="quarter" idx="10"/>
          </p:nvPr>
        </p:nvSpPr>
        <p:spPr>
          <a:xfrm>
            <a:off x="457200" y="1512000"/>
            <a:ext cx="4042792" cy="4248000"/>
          </a:xfrm>
        </p:spPr>
        <p:txBody>
          <a:bodyPr/>
          <a:lstStyle/>
          <a:p>
            <a:r>
              <a:rPr lang="en-US" dirty="0">
                <a:ea typeface="+mn-lt"/>
                <a:cs typeface="+mn-lt"/>
              </a:rPr>
              <a:t>A key requirement of a waste management plan is to determine the types, quantities and qualities of waste that need to be removed from the site.</a:t>
            </a:r>
          </a:p>
          <a:p>
            <a:r>
              <a:rPr lang="en-US" dirty="0">
                <a:ea typeface="+mn-lt"/>
                <a:cs typeface="+mn-lt"/>
              </a:rPr>
              <a:t>On-site waste sorting areas would need to be set up, such as designated skips for plasterboard or a location for decommissioned cable, pipework or ducting until they can be disposed of.</a:t>
            </a:r>
          </a:p>
        </p:txBody>
      </p:sp>
      <p:pic>
        <p:nvPicPr>
          <p:cNvPr id="6" name="Picture 5" descr="A picture containing outdoor&#10;&#10;Description automatically generated">
            <a:extLst>
              <a:ext uri="{FF2B5EF4-FFF2-40B4-BE49-F238E27FC236}">
                <a16:creationId xmlns:a16="http://schemas.microsoft.com/office/drawing/2014/main" id="{FAB46621-2761-4ECC-8FA8-B5F2115A3E3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23049" y="2492896"/>
            <a:ext cx="4031871" cy="2687568"/>
          </a:xfrm>
          <a:prstGeom prst="rect">
            <a:avLst/>
          </a:prstGeom>
        </p:spPr>
      </p:pic>
    </p:spTree>
    <p:extLst>
      <p:ext uri="{BB962C8B-B14F-4D97-AF65-F5344CB8AC3E}">
        <p14:creationId xmlns:p14="http://schemas.microsoft.com/office/powerpoint/2010/main" val="4238395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61B2E-55B5-4278-B9DA-800AD3FA53C5}"/>
              </a:ext>
            </a:extLst>
          </p:cNvPr>
          <p:cNvSpPr>
            <a:spLocks noGrp="1"/>
          </p:cNvSpPr>
          <p:nvPr>
            <p:ph type="title"/>
          </p:nvPr>
        </p:nvSpPr>
        <p:spPr/>
        <p:txBody>
          <a:bodyPr/>
          <a:lstStyle/>
          <a:p>
            <a:r>
              <a:rPr lang="en-US" dirty="0"/>
              <a:t>Outcomes of a waste management plan</a:t>
            </a:r>
          </a:p>
        </p:txBody>
      </p:sp>
      <p:sp>
        <p:nvSpPr>
          <p:cNvPr id="3" name="Content Placeholder 2">
            <a:extLst>
              <a:ext uri="{FF2B5EF4-FFF2-40B4-BE49-F238E27FC236}">
                <a16:creationId xmlns:a16="http://schemas.microsoft.com/office/drawing/2014/main" id="{40429A54-8804-468A-BC94-4163098B44C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Reduced consumption of resources. </a:t>
            </a:r>
          </a:p>
          <a:p>
            <a:pPr marL="342900" indent="-342900">
              <a:buClr>
                <a:srgbClr val="0077E3"/>
              </a:buClr>
              <a:buFont typeface="Arial" panose="020B0604020202020204" pitchFamily="34" charset="0"/>
              <a:buChar char="•"/>
            </a:pPr>
            <a:r>
              <a:rPr lang="en-US" dirty="0">
                <a:ea typeface="+mn-lt"/>
                <a:cs typeface="+mn-lt"/>
              </a:rPr>
              <a:t>Reduction of emissions and other byproducts of the process to air, water and land. </a:t>
            </a:r>
          </a:p>
          <a:p>
            <a:pPr marL="342900" indent="-342900">
              <a:buClr>
                <a:srgbClr val="0077E3"/>
              </a:buClr>
              <a:buFont typeface="Arial" panose="020B0604020202020204" pitchFamily="34" charset="0"/>
              <a:buChar char="•"/>
            </a:pPr>
            <a:r>
              <a:rPr lang="en-US" dirty="0">
                <a:ea typeface="+mn-lt"/>
                <a:cs typeface="+mn-lt"/>
              </a:rPr>
              <a:t>Reduction of production (of waste) and increased recycling of waste.</a:t>
            </a:r>
          </a:p>
        </p:txBody>
      </p:sp>
    </p:spTree>
    <p:extLst>
      <p:ext uri="{BB962C8B-B14F-4D97-AF65-F5344CB8AC3E}">
        <p14:creationId xmlns:p14="http://schemas.microsoft.com/office/powerpoint/2010/main" val="3258360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0EBF0-0867-4A77-8E93-A3A6F7204008}"/>
              </a:ext>
            </a:extLst>
          </p:cNvPr>
          <p:cNvSpPr>
            <a:spLocks noGrp="1"/>
          </p:cNvSpPr>
          <p:nvPr>
            <p:ph type="title"/>
          </p:nvPr>
        </p:nvSpPr>
        <p:spPr/>
        <p:txBody>
          <a:bodyPr/>
          <a:lstStyle/>
          <a:p>
            <a:r>
              <a:rPr lang="en-US" dirty="0"/>
              <a:t>Leaving the site in a good condition</a:t>
            </a:r>
          </a:p>
        </p:txBody>
      </p:sp>
      <p:sp>
        <p:nvSpPr>
          <p:cNvPr id="3" name="Content Placeholder 2">
            <a:extLst>
              <a:ext uri="{FF2B5EF4-FFF2-40B4-BE49-F238E27FC236}">
                <a16:creationId xmlns:a16="http://schemas.microsoft.com/office/drawing/2014/main" id="{EB1FF698-BD0F-4B59-930F-5F16E8973B7C}"/>
              </a:ext>
            </a:extLst>
          </p:cNvPr>
          <p:cNvSpPr>
            <a:spLocks noGrp="1"/>
          </p:cNvSpPr>
          <p:nvPr>
            <p:ph sz="quarter" idx="10"/>
          </p:nvPr>
        </p:nvSpPr>
        <p:spPr>
          <a:xfrm>
            <a:off x="457200" y="1512000"/>
            <a:ext cx="4258816" cy="4248000"/>
          </a:xfrm>
        </p:spPr>
        <p:txBody>
          <a:bodyPr/>
          <a:lstStyle/>
          <a:p>
            <a:r>
              <a:rPr lang="en-US" dirty="0">
                <a:ea typeface="+mn-lt"/>
                <a:cs typeface="+mn-lt"/>
              </a:rPr>
              <a:t>Prior to the site being set up there should be a site investigation to determine whether there has been any initial ground contamination. If so, its extent should be established during soil investigation. </a:t>
            </a:r>
          </a:p>
          <a:p>
            <a:r>
              <a:rPr lang="en-US" dirty="0">
                <a:ea typeface="+mn-lt"/>
                <a:cs typeface="+mn-lt"/>
              </a:rPr>
              <a:t>If contamination is found, necessary actions should be enforced to restore a polluted site into a condition suitable for safe construction work.</a:t>
            </a:r>
            <a:endParaRPr lang="en-US" dirty="0"/>
          </a:p>
        </p:txBody>
      </p:sp>
      <p:pic>
        <p:nvPicPr>
          <p:cNvPr id="6" name="Picture 5" descr="A picture containing outdoor, several&#10;&#10;Description automatically generated">
            <a:extLst>
              <a:ext uri="{FF2B5EF4-FFF2-40B4-BE49-F238E27FC236}">
                <a16:creationId xmlns:a16="http://schemas.microsoft.com/office/drawing/2014/main" id="{89E2D1E5-41B3-4EA5-A6CB-1DFE7C5B86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0170" y="2301306"/>
            <a:ext cx="4283829" cy="2855886"/>
          </a:xfrm>
          <a:prstGeom prst="rect">
            <a:avLst/>
          </a:prstGeom>
        </p:spPr>
      </p:pic>
    </p:spTree>
    <p:extLst>
      <p:ext uri="{BB962C8B-B14F-4D97-AF65-F5344CB8AC3E}">
        <p14:creationId xmlns:p14="http://schemas.microsoft.com/office/powerpoint/2010/main" val="257296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1F045-0D09-4E57-AABE-72616A12A5BC}"/>
              </a:ext>
            </a:extLst>
          </p:cNvPr>
          <p:cNvSpPr>
            <a:spLocks noGrp="1"/>
          </p:cNvSpPr>
          <p:nvPr>
            <p:ph type="title"/>
          </p:nvPr>
        </p:nvSpPr>
        <p:spPr/>
        <p:txBody>
          <a:bodyPr/>
          <a:lstStyle/>
          <a:p>
            <a:r>
              <a:rPr lang="en-US" dirty="0">
                <a:ea typeface="+mn-lt"/>
                <a:cs typeface="+mn-lt"/>
              </a:rPr>
              <a:t>Waste management and pollution control</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A08FD0CB-BF96-4DC3-B07F-366179487A0D}"/>
              </a:ext>
            </a:extLst>
          </p:cNvPr>
          <p:cNvSpPr>
            <a:spLocks noGrp="1"/>
          </p:cNvSpPr>
          <p:nvPr>
            <p:ph sz="quarter" idx="10"/>
          </p:nvPr>
        </p:nvSpPr>
        <p:spPr>
          <a:xfrm>
            <a:off x="457200" y="1512000"/>
            <a:ext cx="7931224" cy="4248000"/>
          </a:xfrm>
        </p:spPr>
        <p:txBody>
          <a:bodyPr/>
          <a:lstStyle/>
          <a:p>
            <a:r>
              <a:rPr lang="en-US" dirty="0">
                <a:ea typeface="+mn-lt"/>
                <a:cs typeface="+mn-lt"/>
              </a:rPr>
              <a:t>Waste should be prevented or reduced at the source by proper planning and designing whenever feasible. </a:t>
            </a:r>
          </a:p>
          <a:p>
            <a:r>
              <a:rPr lang="en-US" dirty="0">
                <a:ea typeface="+mn-lt"/>
                <a:cs typeface="+mn-lt"/>
              </a:rPr>
              <a:t>Waste that cannot be prevented or reduced should be reused whenever feasible. </a:t>
            </a:r>
          </a:p>
          <a:p>
            <a:r>
              <a:rPr lang="en-US" dirty="0">
                <a:ea typeface="+mn-lt"/>
                <a:cs typeface="+mn-lt"/>
              </a:rPr>
              <a:t>Waste that cannot be prevented, reduced or reused should be recycled in a safe and environment friendly manner. (Recycling means treating the material to recover a useful product.) </a:t>
            </a:r>
          </a:p>
          <a:p>
            <a:r>
              <a:rPr lang="en-US" dirty="0">
                <a:ea typeface="+mn-lt"/>
                <a:cs typeface="+mn-lt"/>
              </a:rPr>
              <a:t>Waste that cannot be prevented, reduced, reused or recycled should be treated in an eco-friendly manner, and energy should be derived from it, if possible.</a:t>
            </a:r>
            <a:endParaRPr lang="en-US" dirty="0"/>
          </a:p>
        </p:txBody>
      </p:sp>
    </p:spTree>
    <p:extLst>
      <p:ext uri="{BB962C8B-B14F-4D97-AF65-F5344CB8AC3E}">
        <p14:creationId xmlns:p14="http://schemas.microsoft.com/office/powerpoint/2010/main" val="838779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04B1B-C521-482F-B3AC-CE05DD3CBF23}"/>
              </a:ext>
            </a:extLst>
          </p:cNvPr>
          <p:cNvSpPr>
            <a:spLocks noGrp="1"/>
          </p:cNvSpPr>
          <p:nvPr>
            <p:ph type="title"/>
          </p:nvPr>
        </p:nvSpPr>
        <p:spPr/>
        <p:txBody>
          <a:bodyPr/>
          <a:lstStyle/>
          <a:p>
            <a:r>
              <a:rPr lang="en-US" dirty="0">
                <a:ea typeface="+mn-lt"/>
                <a:cs typeface="+mn-lt"/>
              </a:rPr>
              <a:t>Air pollution control </a:t>
            </a:r>
            <a:endParaRPr lang="en-US" dirty="0"/>
          </a:p>
        </p:txBody>
      </p:sp>
      <p:sp>
        <p:nvSpPr>
          <p:cNvPr id="3" name="Content Placeholder 2">
            <a:extLst>
              <a:ext uri="{FF2B5EF4-FFF2-40B4-BE49-F238E27FC236}">
                <a16:creationId xmlns:a16="http://schemas.microsoft.com/office/drawing/2014/main" id="{D60BE251-9B8E-43C7-8F97-F839CE302678}"/>
              </a:ext>
            </a:extLst>
          </p:cNvPr>
          <p:cNvSpPr>
            <a:spLocks noGrp="1"/>
          </p:cNvSpPr>
          <p:nvPr>
            <p:ph sz="quarter" idx="10"/>
          </p:nvPr>
        </p:nvSpPr>
        <p:spPr>
          <a:xfrm>
            <a:off x="457200" y="1512000"/>
            <a:ext cx="8229600" cy="4248000"/>
          </a:xfrm>
        </p:spPr>
        <p:txBody>
          <a:bodyPr numCol="1"/>
          <a:lstStyle/>
          <a:p>
            <a:r>
              <a:rPr lang="en-US" dirty="0">
                <a:ea typeface="+mn-lt"/>
                <a:cs typeface="+mn-lt"/>
              </a:rPr>
              <a:t>Control of air pollution requires limiting the emission of air pollutants into the atmosphere. Six major air pollutants are: </a:t>
            </a:r>
          </a:p>
          <a:p>
            <a:r>
              <a:rPr lang="en-US" dirty="0">
                <a:ea typeface="+mn-lt"/>
                <a:cs typeface="+mn-lt"/>
              </a:rPr>
              <a:t>Carbon monoxide		Ozone </a:t>
            </a:r>
          </a:p>
          <a:p>
            <a:r>
              <a:rPr lang="en-US" dirty="0">
                <a:ea typeface="+mn-lt"/>
                <a:cs typeface="+mn-lt"/>
              </a:rPr>
              <a:t>Sulphur dioxide			Nitrogen dioxide </a:t>
            </a:r>
          </a:p>
          <a:p>
            <a:r>
              <a:rPr lang="en-US" dirty="0">
                <a:ea typeface="+mn-lt"/>
                <a:cs typeface="+mn-lt"/>
              </a:rPr>
              <a:t>Particulate matter and 		Lead (automobile emissions)</a:t>
            </a:r>
          </a:p>
          <a:p>
            <a:r>
              <a:rPr lang="en-US" dirty="0">
                <a:ea typeface="+mn-lt"/>
                <a:cs typeface="+mn-lt"/>
              </a:rPr>
              <a:t>There are also air emission standards for friable asbestos during activities such as disposal of asbestos or its related materials</a:t>
            </a:r>
            <a:r>
              <a:rPr lang="en-US" sz="1800" dirty="0">
                <a:ea typeface="+mn-lt"/>
                <a:cs typeface="+mn-lt"/>
              </a:rPr>
              <a:t>.</a:t>
            </a:r>
            <a:endParaRPr lang="en-US" sz="1800" dirty="0"/>
          </a:p>
        </p:txBody>
      </p:sp>
    </p:spTree>
    <p:extLst>
      <p:ext uri="{BB962C8B-B14F-4D97-AF65-F5344CB8AC3E}">
        <p14:creationId xmlns:p14="http://schemas.microsoft.com/office/powerpoint/2010/main" val="4264834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26577-0299-4214-95CE-E2C9996B754E}"/>
              </a:ext>
            </a:extLst>
          </p:cNvPr>
          <p:cNvSpPr>
            <a:spLocks noGrp="1"/>
          </p:cNvSpPr>
          <p:nvPr>
            <p:ph type="title"/>
          </p:nvPr>
        </p:nvSpPr>
        <p:spPr/>
        <p:txBody>
          <a:bodyPr/>
          <a:lstStyle/>
          <a:p>
            <a:r>
              <a:rPr lang="en-US" dirty="0"/>
              <a:t>Air pollution continued</a:t>
            </a:r>
          </a:p>
        </p:txBody>
      </p:sp>
      <p:sp>
        <p:nvSpPr>
          <p:cNvPr id="3" name="Content Placeholder 2">
            <a:extLst>
              <a:ext uri="{FF2B5EF4-FFF2-40B4-BE49-F238E27FC236}">
                <a16:creationId xmlns:a16="http://schemas.microsoft.com/office/drawing/2014/main" id="{BDE24AA4-5D90-4DBC-BDEF-0985A8895FB4}"/>
              </a:ext>
            </a:extLst>
          </p:cNvPr>
          <p:cNvSpPr>
            <a:spLocks noGrp="1"/>
          </p:cNvSpPr>
          <p:nvPr>
            <p:ph sz="quarter" idx="10"/>
          </p:nvPr>
        </p:nvSpPr>
        <p:spPr>
          <a:xfrm>
            <a:off x="457200" y="1512000"/>
            <a:ext cx="4669767" cy="4248000"/>
          </a:xfrm>
        </p:spPr>
        <p:txBody>
          <a:bodyPr/>
          <a:lstStyle/>
          <a:p>
            <a:r>
              <a:rPr lang="en-US" dirty="0">
                <a:ea typeface="+mn-lt"/>
                <a:cs typeface="+mn-lt"/>
              </a:rPr>
              <a:t>Pollution from the use and maintenance of motor vehicles and construction equipment must be controlled. Fumes from site vehicles must be controlled where possible.</a:t>
            </a:r>
          </a:p>
          <a:p>
            <a:r>
              <a:rPr lang="en-US" dirty="0">
                <a:ea typeface="+mn-lt"/>
                <a:cs typeface="+mn-lt"/>
              </a:rPr>
              <a:t>Releases from stationary sources such as boilers, furnaces and the burning of waste should be controlled.</a:t>
            </a:r>
          </a:p>
          <a:p>
            <a:r>
              <a:rPr lang="en-US" dirty="0">
                <a:ea typeface="+mn-lt"/>
                <a:cs typeface="+mn-lt"/>
              </a:rPr>
              <a:t>Smoke and fumes have a serious effect on people’s health and an overall detrimental effect on the environment.</a:t>
            </a:r>
          </a:p>
          <a:p>
            <a:endParaRPr lang="en-US" dirty="0"/>
          </a:p>
        </p:txBody>
      </p:sp>
      <p:pic>
        <p:nvPicPr>
          <p:cNvPr id="6" name="Picture 5">
            <a:extLst>
              <a:ext uri="{FF2B5EF4-FFF2-40B4-BE49-F238E27FC236}">
                <a16:creationId xmlns:a16="http://schemas.microsoft.com/office/drawing/2014/main" id="{DFBAAB24-BC13-4656-9047-BD059F97AF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16527" y="2852936"/>
            <a:ext cx="3927473" cy="2632716"/>
          </a:xfrm>
          <a:prstGeom prst="rect">
            <a:avLst/>
          </a:prstGeom>
        </p:spPr>
      </p:pic>
    </p:spTree>
    <p:extLst>
      <p:ext uri="{BB962C8B-B14F-4D97-AF65-F5344CB8AC3E}">
        <p14:creationId xmlns:p14="http://schemas.microsoft.com/office/powerpoint/2010/main" val="2136528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26577-0299-4214-95CE-E2C9996B754E}"/>
              </a:ext>
            </a:extLst>
          </p:cNvPr>
          <p:cNvSpPr>
            <a:spLocks noGrp="1"/>
          </p:cNvSpPr>
          <p:nvPr>
            <p:ph type="title"/>
          </p:nvPr>
        </p:nvSpPr>
        <p:spPr/>
        <p:txBody>
          <a:bodyPr/>
          <a:lstStyle/>
          <a:p>
            <a:r>
              <a:rPr lang="en-US" dirty="0"/>
              <a:t>Construction dust</a:t>
            </a:r>
          </a:p>
        </p:txBody>
      </p:sp>
      <p:sp>
        <p:nvSpPr>
          <p:cNvPr id="3" name="Content Placeholder 2">
            <a:extLst>
              <a:ext uri="{FF2B5EF4-FFF2-40B4-BE49-F238E27FC236}">
                <a16:creationId xmlns:a16="http://schemas.microsoft.com/office/drawing/2014/main" id="{BDE24AA4-5D90-4DBC-BDEF-0985A8895FB4}"/>
              </a:ext>
            </a:extLst>
          </p:cNvPr>
          <p:cNvSpPr>
            <a:spLocks noGrp="1"/>
          </p:cNvSpPr>
          <p:nvPr>
            <p:ph sz="quarter" idx="10"/>
          </p:nvPr>
        </p:nvSpPr>
        <p:spPr>
          <a:xfrm>
            <a:off x="457200" y="1512000"/>
            <a:ext cx="8144933" cy="4248000"/>
          </a:xfrm>
        </p:spPr>
        <p:txBody>
          <a:bodyPr/>
          <a:lstStyle/>
          <a:p>
            <a:r>
              <a:rPr lang="en-US" dirty="0">
                <a:ea typeface="+mn-lt"/>
                <a:cs typeface="+mn-lt"/>
              </a:rPr>
              <a:t>Construction dust poses a serious health risk and can cause lung disease if not managed correctly, as covered in </a:t>
            </a:r>
            <a:r>
              <a:rPr lang="en-US" dirty="0"/>
              <a:t>The Control of Substances Hazardous to Health Regulations 2002 (COSHH). Where the dust cannot be reduced it must be controlled through: </a:t>
            </a:r>
          </a:p>
          <a:p>
            <a:pPr marL="342900" indent="-342900">
              <a:spcBef>
                <a:spcPts val="600"/>
              </a:spcBef>
              <a:spcAft>
                <a:spcPts val="600"/>
              </a:spcAft>
              <a:buClr>
                <a:srgbClr val="0077E3"/>
              </a:buClr>
              <a:buFont typeface="Arial" panose="020B0604020202020204" pitchFamily="34" charset="0"/>
              <a:buChar char="•"/>
            </a:pPr>
            <a:r>
              <a:rPr lang="en-US" dirty="0"/>
              <a:t>damping down with water</a:t>
            </a:r>
          </a:p>
          <a:p>
            <a:pPr marL="342900" indent="-342900">
              <a:spcBef>
                <a:spcPts val="600"/>
              </a:spcBef>
              <a:spcAft>
                <a:spcPts val="600"/>
              </a:spcAft>
              <a:buClr>
                <a:srgbClr val="0077E3"/>
              </a:buClr>
              <a:buFont typeface="Arial" panose="020B0604020202020204" pitchFamily="34" charset="0"/>
              <a:buChar char="•"/>
            </a:pPr>
            <a:r>
              <a:rPr lang="en-US" dirty="0"/>
              <a:t>on-tool extraction</a:t>
            </a:r>
          </a:p>
          <a:p>
            <a:pPr marL="342900" indent="-342900">
              <a:spcBef>
                <a:spcPts val="600"/>
              </a:spcBef>
              <a:spcAft>
                <a:spcPts val="600"/>
              </a:spcAft>
              <a:buClr>
                <a:srgbClr val="0077E3"/>
              </a:buClr>
              <a:buFont typeface="Arial" panose="020B0604020202020204" pitchFamily="34" charset="0"/>
              <a:buChar char="•"/>
            </a:pPr>
            <a:r>
              <a:rPr lang="en-US" dirty="0"/>
              <a:t>wearing Respiratory Protective Equipment (RPE)</a:t>
            </a:r>
          </a:p>
          <a:p>
            <a:pPr marL="342900" indent="-342900">
              <a:spcBef>
                <a:spcPts val="600"/>
              </a:spcBef>
              <a:spcAft>
                <a:spcPts val="600"/>
              </a:spcAft>
              <a:buClr>
                <a:srgbClr val="0077E3"/>
              </a:buClr>
              <a:buFont typeface="Arial" panose="020B0604020202020204" pitchFamily="34" charset="0"/>
              <a:buChar char="•"/>
            </a:pPr>
            <a:r>
              <a:rPr lang="en-US" dirty="0"/>
              <a:t>limiting people near the area and rotating employees carrying it out</a:t>
            </a:r>
          </a:p>
          <a:p>
            <a:pPr marL="342900" indent="-342900">
              <a:spcBef>
                <a:spcPts val="600"/>
              </a:spcBef>
              <a:spcAft>
                <a:spcPts val="600"/>
              </a:spcAft>
              <a:buClr>
                <a:srgbClr val="0077E3"/>
              </a:buClr>
              <a:buFont typeface="Arial" panose="020B0604020202020204" pitchFamily="34" charset="0"/>
              <a:buChar char="•"/>
            </a:pPr>
            <a:r>
              <a:rPr lang="en-US" dirty="0"/>
              <a:t>enclosing the work using sheeting or screens</a:t>
            </a:r>
          </a:p>
          <a:p>
            <a:pPr marL="342900" indent="-342900">
              <a:spcBef>
                <a:spcPts val="600"/>
              </a:spcBef>
              <a:spcAft>
                <a:spcPts val="600"/>
              </a:spcAft>
              <a:buClr>
                <a:srgbClr val="0077E3"/>
              </a:buClr>
              <a:buFont typeface="Arial" panose="020B0604020202020204" pitchFamily="34" charset="0"/>
              <a:buChar char="•"/>
            </a:pPr>
            <a:r>
              <a:rPr lang="en-US" dirty="0"/>
              <a:t>using general mechanical ventilation.</a:t>
            </a:r>
          </a:p>
        </p:txBody>
      </p:sp>
    </p:spTree>
    <p:extLst>
      <p:ext uri="{BB962C8B-B14F-4D97-AF65-F5344CB8AC3E}">
        <p14:creationId xmlns:p14="http://schemas.microsoft.com/office/powerpoint/2010/main" val="2819769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5C4FC-DA43-4A99-8CAB-60075B198260}"/>
              </a:ext>
            </a:extLst>
          </p:cNvPr>
          <p:cNvSpPr>
            <a:spLocks noGrp="1"/>
          </p:cNvSpPr>
          <p:nvPr>
            <p:ph type="title"/>
          </p:nvPr>
        </p:nvSpPr>
        <p:spPr/>
        <p:txBody>
          <a:bodyPr/>
          <a:lstStyle/>
          <a:p>
            <a:r>
              <a:rPr lang="en-US" dirty="0">
                <a:ea typeface="+mn-lt"/>
                <a:cs typeface="+mn-lt"/>
              </a:rPr>
              <a:t>Noise control </a:t>
            </a:r>
            <a:endParaRPr lang="en-US" dirty="0"/>
          </a:p>
        </p:txBody>
      </p:sp>
      <p:sp>
        <p:nvSpPr>
          <p:cNvPr id="3" name="Content Placeholder 2">
            <a:extLst>
              <a:ext uri="{FF2B5EF4-FFF2-40B4-BE49-F238E27FC236}">
                <a16:creationId xmlns:a16="http://schemas.microsoft.com/office/drawing/2014/main" id="{C814E615-4800-4812-ADBF-27D5AA07F69D}"/>
              </a:ext>
            </a:extLst>
          </p:cNvPr>
          <p:cNvSpPr>
            <a:spLocks noGrp="1"/>
          </p:cNvSpPr>
          <p:nvPr>
            <p:ph sz="quarter" idx="10"/>
          </p:nvPr>
        </p:nvSpPr>
        <p:spPr>
          <a:xfrm>
            <a:off x="457200" y="1512000"/>
            <a:ext cx="5842992" cy="4248000"/>
          </a:xfrm>
        </p:spPr>
        <p:txBody>
          <a:bodyPr/>
          <a:lstStyle/>
          <a:p>
            <a:r>
              <a:rPr lang="en-US" dirty="0">
                <a:ea typeface="+mn-lt"/>
                <a:cs typeface="+mn-lt"/>
              </a:rPr>
              <a:t>Noise can be defined as unwanted sound. </a:t>
            </a:r>
          </a:p>
          <a:p>
            <a:r>
              <a:rPr lang="en-US" dirty="0">
                <a:ea typeface="+mn-lt"/>
                <a:cs typeface="+mn-lt"/>
              </a:rPr>
              <a:t>A noise problem comprises of three interrelated problems:</a:t>
            </a:r>
          </a:p>
          <a:p>
            <a:pPr marL="457200" indent="-457200">
              <a:buAutoNum type="arabicPeriod"/>
            </a:pPr>
            <a:r>
              <a:rPr lang="en-US" dirty="0">
                <a:ea typeface="+mn-lt"/>
                <a:cs typeface="+mn-lt"/>
              </a:rPr>
              <a:t>Source </a:t>
            </a:r>
          </a:p>
          <a:p>
            <a:pPr marL="457200" indent="-457200">
              <a:buAutoNum type="arabicPeriod"/>
            </a:pPr>
            <a:r>
              <a:rPr lang="en-US" dirty="0">
                <a:ea typeface="+mn-lt"/>
                <a:cs typeface="+mn-lt"/>
              </a:rPr>
              <a:t>Receiver </a:t>
            </a:r>
          </a:p>
          <a:p>
            <a:pPr marL="457200" indent="-457200">
              <a:buAutoNum type="arabicPeriod"/>
            </a:pPr>
            <a:r>
              <a:rPr lang="en-US" dirty="0">
                <a:ea typeface="+mn-lt"/>
                <a:cs typeface="+mn-lt"/>
              </a:rPr>
              <a:t>Transmission path between source and receiver.</a:t>
            </a:r>
          </a:p>
          <a:p>
            <a:r>
              <a:rPr lang="en-US" dirty="0">
                <a:ea typeface="+mn-lt"/>
                <a:cs typeface="+mn-lt"/>
              </a:rPr>
              <a:t>The transmission path is usually the atmosphere.</a:t>
            </a:r>
            <a:endParaRPr lang="en-US" dirty="0"/>
          </a:p>
        </p:txBody>
      </p:sp>
      <p:pic>
        <p:nvPicPr>
          <p:cNvPr id="6" name="Picture 5" descr="A picture containing text&#10;&#10;Description automatically generated">
            <a:extLst>
              <a:ext uri="{FF2B5EF4-FFF2-40B4-BE49-F238E27FC236}">
                <a16:creationId xmlns:a16="http://schemas.microsoft.com/office/drawing/2014/main" id="{5CDBA0A3-5A01-4D0A-8159-71C45F741A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3936" t="53073"/>
          <a:stretch/>
        </p:blipFill>
        <p:spPr>
          <a:xfrm>
            <a:off x="6156176" y="3140968"/>
            <a:ext cx="2736304" cy="2090669"/>
          </a:xfrm>
          <a:prstGeom prst="rect">
            <a:avLst/>
          </a:prstGeom>
        </p:spPr>
      </p:pic>
    </p:spTree>
    <p:extLst>
      <p:ext uri="{BB962C8B-B14F-4D97-AF65-F5344CB8AC3E}">
        <p14:creationId xmlns:p14="http://schemas.microsoft.com/office/powerpoint/2010/main" val="3423148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6EBA1-F883-4827-AB4A-F0E17144361E}"/>
              </a:ext>
            </a:extLst>
          </p:cNvPr>
          <p:cNvSpPr>
            <a:spLocks noGrp="1"/>
          </p:cNvSpPr>
          <p:nvPr>
            <p:ph type="title"/>
          </p:nvPr>
        </p:nvSpPr>
        <p:spPr/>
        <p:txBody>
          <a:bodyPr/>
          <a:lstStyle/>
          <a:p>
            <a:r>
              <a:rPr lang="en-US" dirty="0"/>
              <a:t>Noise safety</a:t>
            </a:r>
          </a:p>
        </p:txBody>
      </p:sp>
      <p:sp>
        <p:nvSpPr>
          <p:cNvPr id="3" name="Content Placeholder 2">
            <a:extLst>
              <a:ext uri="{FF2B5EF4-FFF2-40B4-BE49-F238E27FC236}">
                <a16:creationId xmlns:a16="http://schemas.microsoft.com/office/drawing/2014/main" id="{4B148943-C357-4CD4-8C4B-8F2C82C1F51B}"/>
              </a:ext>
            </a:extLst>
          </p:cNvPr>
          <p:cNvSpPr>
            <a:spLocks noGrp="1"/>
          </p:cNvSpPr>
          <p:nvPr>
            <p:ph sz="quarter" idx="10"/>
          </p:nvPr>
        </p:nvSpPr>
        <p:spPr/>
        <p:txBody>
          <a:bodyPr/>
          <a:lstStyle/>
          <a:p>
            <a:r>
              <a:rPr lang="en-US" dirty="0">
                <a:ea typeface="+mn-lt"/>
                <a:cs typeface="+mn-lt"/>
              </a:rPr>
              <a:t>The safety guidelines to noise pollution are: </a:t>
            </a:r>
          </a:p>
          <a:p>
            <a:pPr marL="342900" indent="-342900">
              <a:buClr>
                <a:srgbClr val="0077E3"/>
              </a:buClr>
              <a:buFont typeface="Arial" panose="020B0604020202020204" pitchFamily="34" charset="0"/>
              <a:buChar char="•"/>
            </a:pPr>
            <a:r>
              <a:rPr lang="en-US" dirty="0">
                <a:ea typeface="+mn-lt"/>
                <a:cs typeface="+mn-lt"/>
              </a:rPr>
              <a:t>Procuring equipment with inbuilt noise control: </a:t>
            </a:r>
            <a:r>
              <a:rPr lang="en-US" b="1" dirty="0">
                <a:ea typeface="+mn-lt"/>
                <a:cs typeface="+mn-lt"/>
              </a:rPr>
              <a:t>E</a:t>
            </a:r>
            <a:r>
              <a:rPr lang="en-US" dirty="0">
                <a:ea typeface="+mn-lt"/>
                <a:cs typeface="+mn-lt"/>
              </a:rPr>
              <a:t>radicate.</a:t>
            </a:r>
          </a:p>
          <a:p>
            <a:pPr marL="342900" indent="-342900">
              <a:buClr>
                <a:srgbClr val="0077E3"/>
              </a:buClr>
              <a:buFont typeface="Arial" panose="020B0604020202020204" pitchFamily="34" charset="0"/>
              <a:buChar char="•"/>
            </a:pPr>
            <a:r>
              <a:rPr lang="en-US" dirty="0">
                <a:ea typeface="+mn-lt"/>
                <a:cs typeface="+mn-lt"/>
              </a:rPr>
              <a:t>Moving the noise source away from the work area: </a:t>
            </a:r>
            <a:r>
              <a:rPr lang="en-US" b="1" dirty="0">
                <a:ea typeface="+mn-lt"/>
                <a:cs typeface="+mn-lt"/>
              </a:rPr>
              <a:t>R</a:t>
            </a:r>
            <a:r>
              <a:rPr lang="en-US" dirty="0">
                <a:ea typeface="+mn-lt"/>
                <a:cs typeface="+mn-lt"/>
              </a:rPr>
              <a:t>educe. </a:t>
            </a:r>
          </a:p>
          <a:p>
            <a:pPr marL="342900" indent="-342900">
              <a:buClr>
                <a:srgbClr val="0077E3"/>
              </a:buClr>
              <a:buFont typeface="Arial" panose="020B0604020202020204" pitchFamily="34" charset="0"/>
              <a:buChar char="•"/>
            </a:pPr>
            <a:r>
              <a:rPr lang="en-US" dirty="0">
                <a:ea typeface="+mn-lt"/>
                <a:cs typeface="+mn-lt"/>
              </a:rPr>
              <a:t>Building sound absorbing total enclosure surrounding the </a:t>
            </a:r>
            <a:br>
              <a:rPr lang="en-US" dirty="0">
                <a:ea typeface="+mn-lt"/>
                <a:cs typeface="+mn-lt"/>
              </a:rPr>
            </a:br>
            <a:r>
              <a:rPr lang="en-US" dirty="0">
                <a:ea typeface="+mn-lt"/>
                <a:cs typeface="+mn-lt"/>
              </a:rPr>
              <a:t>noise source: </a:t>
            </a:r>
            <a:r>
              <a:rPr lang="en-US" b="1" dirty="0">
                <a:ea typeface="+mn-lt"/>
                <a:cs typeface="+mn-lt"/>
              </a:rPr>
              <a:t>I</a:t>
            </a:r>
            <a:r>
              <a:rPr lang="en-US" dirty="0">
                <a:ea typeface="+mn-lt"/>
                <a:cs typeface="+mn-lt"/>
              </a:rPr>
              <a:t>solate. </a:t>
            </a:r>
          </a:p>
          <a:p>
            <a:pPr marL="342900" indent="-342900">
              <a:buClr>
                <a:srgbClr val="0077E3"/>
              </a:buClr>
              <a:buFont typeface="Arial" panose="020B0604020202020204" pitchFamily="34" charset="0"/>
              <a:buChar char="•"/>
            </a:pPr>
            <a:r>
              <a:rPr lang="en-US" dirty="0">
                <a:ea typeface="+mn-lt"/>
                <a:cs typeface="+mn-lt"/>
              </a:rPr>
              <a:t>Using silencers whenever possible: </a:t>
            </a:r>
            <a:r>
              <a:rPr lang="en-US" b="1" dirty="0">
                <a:ea typeface="+mn-lt"/>
                <a:cs typeface="+mn-lt"/>
              </a:rPr>
              <a:t>C</a:t>
            </a:r>
            <a:r>
              <a:rPr lang="en-US" dirty="0">
                <a:ea typeface="+mn-lt"/>
                <a:cs typeface="+mn-lt"/>
              </a:rPr>
              <a:t>ontrol. </a:t>
            </a:r>
          </a:p>
          <a:p>
            <a:pPr marL="342900" indent="-342900">
              <a:buClr>
                <a:srgbClr val="0077E3"/>
              </a:buClr>
              <a:buFont typeface="Arial" panose="020B0604020202020204" pitchFamily="34" charset="0"/>
              <a:buChar char="•"/>
            </a:pPr>
            <a:r>
              <a:rPr lang="en-US" dirty="0">
                <a:ea typeface="+mn-lt"/>
                <a:cs typeface="+mn-lt"/>
              </a:rPr>
              <a:t>Using personal safety gear: </a:t>
            </a:r>
            <a:r>
              <a:rPr lang="en-US" b="1" dirty="0">
                <a:ea typeface="+mn-lt"/>
                <a:cs typeface="+mn-lt"/>
              </a:rPr>
              <a:t>P</a:t>
            </a:r>
            <a:r>
              <a:rPr lang="en-US" dirty="0">
                <a:ea typeface="+mn-lt"/>
                <a:cs typeface="+mn-lt"/>
              </a:rPr>
              <a:t>PE.</a:t>
            </a:r>
          </a:p>
          <a:p>
            <a:r>
              <a:rPr lang="en-US" dirty="0">
                <a:ea typeface="+mn-lt"/>
                <a:cs typeface="+mn-lt"/>
              </a:rPr>
              <a:t>This is also known as </a:t>
            </a:r>
            <a:r>
              <a:rPr lang="en-US" b="1" dirty="0">
                <a:ea typeface="+mn-lt"/>
                <a:cs typeface="+mn-lt"/>
              </a:rPr>
              <a:t>ERIC P</a:t>
            </a:r>
            <a:r>
              <a:rPr lang="en-US" dirty="0">
                <a:ea typeface="+mn-lt"/>
                <a:cs typeface="+mn-lt"/>
              </a:rPr>
              <a:t>.</a:t>
            </a:r>
            <a:endParaRPr lang="en-US" dirty="0"/>
          </a:p>
        </p:txBody>
      </p:sp>
    </p:spTree>
    <p:extLst>
      <p:ext uri="{BB962C8B-B14F-4D97-AF65-F5344CB8AC3E}">
        <p14:creationId xmlns:p14="http://schemas.microsoft.com/office/powerpoint/2010/main" val="3305620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FACC8-8597-4516-BE30-C2F58BEE2423}"/>
              </a:ext>
            </a:extLst>
          </p:cNvPr>
          <p:cNvSpPr>
            <a:spLocks noGrp="1"/>
          </p:cNvSpPr>
          <p:nvPr>
            <p:ph type="title"/>
          </p:nvPr>
        </p:nvSpPr>
        <p:spPr/>
        <p:txBody>
          <a:bodyPr/>
          <a:lstStyle/>
          <a:p>
            <a:r>
              <a:rPr lang="en-US" dirty="0">
                <a:ea typeface="ＭＳ Ｐゴシック"/>
              </a:rPr>
              <a:t>Land contamination</a:t>
            </a:r>
            <a:endParaRPr lang="en-US" dirty="0"/>
          </a:p>
        </p:txBody>
      </p:sp>
      <p:sp>
        <p:nvSpPr>
          <p:cNvPr id="3" name="Content Placeholder 2">
            <a:extLst>
              <a:ext uri="{FF2B5EF4-FFF2-40B4-BE49-F238E27FC236}">
                <a16:creationId xmlns:a16="http://schemas.microsoft.com/office/drawing/2014/main" id="{5F940DFC-A637-4D1B-B059-8F468945CDCB}"/>
              </a:ext>
            </a:extLst>
          </p:cNvPr>
          <p:cNvSpPr>
            <a:spLocks noGrp="1"/>
          </p:cNvSpPr>
          <p:nvPr>
            <p:ph sz="quarter" idx="10"/>
          </p:nvPr>
        </p:nvSpPr>
        <p:spPr>
          <a:xfrm>
            <a:off x="457200" y="1512000"/>
            <a:ext cx="8003232" cy="4248000"/>
          </a:xfrm>
        </p:spPr>
        <p:txBody>
          <a:bodyPr/>
          <a:lstStyle/>
          <a:p>
            <a:r>
              <a:rPr lang="en-US" dirty="0">
                <a:ea typeface="+mn-lt"/>
                <a:cs typeface="+mn-lt"/>
              </a:rPr>
              <a:t>There is very little difference between pollution and contamination, especially in environmental terms. </a:t>
            </a:r>
          </a:p>
          <a:p>
            <a:r>
              <a:rPr lang="en-US" b="1" dirty="0">
                <a:ea typeface="+mn-lt"/>
                <a:cs typeface="+mn-lt"/>
              </a:rPr>
              <a:t>Pollution</a:t>
            </a:r>
            <a:r>
              <a:rPr lang="en-US" dirty="0">
                <a:ea typeface="+mn-lt"/>
                <a:cs typeface="+mn-lt"/>
              </a:rPr>
              <a:t> is something which is not welcomed in the environment. </a:t>
            </a:r>
          </a:p>
          <a:p>
            <a:r>
              <a:rPr lang="en-US" b="1" dirty="0">
                <a:ea typeface="+mn-lt"/>
                <a:cs typeface="+mn-lt"/>
              </a:rPr>
              <a:t>Contamination</a:t>
            </a:r>
            <a:r>
              <a:rPr lang="en-US" dirty="0">
                <a:ea typeface="+mn-lt"/>
                <a:cs typeface="+mn-lt"/>
              </a:rPr>
              <a:t> refers to a substance which has been introduced to another substance, generally causing an adverse affect.</a:t>
            </a:r>
          </a:p>
          <a:p>
            <a:r>
              <a:rPr lang="en-US" dirty="0">
                <a:ea typeface="+mn-lt"/>
                <a:cs typeface="+mn-lt"/>
              </a:rPr>
              <a:t>Pollution clean-up/remediation of soils or water would involve exactly the same actions as contamination clean-up.</a:t>
            </a:r>
            <a:endParaRPr lang="en-US" dirty="0"/>
          </a:p>
        </p:txBody>
      </p:sp>
    </p:spTree>
    <p:extLst>
      <p:ext uri="{BB962C8B-B14F-4D97-AF65-F5344CB8AC3E}">
        <p14:creationId xmlns:p14="http://schemas.microsoft.com/office/powerpoint/2010/main" val="433513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59606-CB40-4083-A294-8D17393B3ACD}"/>
              </a:ext>
            </a:extLst>
          </p:cNvPr>
          <p:cNvSpPr>
            <a:spLocks noGrp="1"/>
          </p:cNvSpPr>
          <p:nvPr>
            <p:ph type="title"/>
          </p:nvPr>
        </p:nvSpPr>
        <p:spPr/>
        <p:txBody>
          <a:bodyPr/>
          <a:lstStyle/>
          <a:p>
            <a:r>
              <a:rPr lang="en-US" dirty="0"/>
              <a:t>People problems</a:t>
            </a:r>
          </a:p>
        </p:txBody>
      </p:sp>
      <p:sp>
        <p:nvSpPr>
          <p:cNvPr id="3" name="Content Placeholder 2">
            <a:extLst>
              <a:ext uri="{FF2B5EF4-FFF2-40B4-BE49-F238E27FC236}">
                <a16:creationId xmlns:a16="http://schemas.microsoft.com/office/drawing/2014/main" id="{9DEF0119-C607-42BC-B218-0666F5DFCDA5}"/>
              </a:ext>
            </a:extLst>
          </p:cNvPr>
          <p:cNvSpPr>
            <a:spLocks noGrp="1"/>
          </p:cNvSpPr>
          <p:nvPr>
            <p:ph sz="quarter" idx="10"/>
          </p:nvPr>
        </p:nvSpPr>
        <p:spPr>
          <a:xfrm>
            <a:off x="457200" y="1512000"/>
            <a:ext cx="3898777" cy="4248000"/>
          </a:xfrm>
        </p:spPr>
        <p:txBody>
          <a:bodyPr/>
          <a:lstStyle/>
          <a:p>
            <a:endParaRPr lang="en-US" dirty="0">
              <a:ea typeface="+mn-lt"/>
              <a:cs typeface="+mn-lt"/>
            </a:endParaRPr>
          </a:p>
          <a:p>
            <a:r>
              <a:rPr lang="en-US" dirty="0">
                <a:ea typeface="+mn-lt"/>
                <a:cs typeface="+mn-lt"/>
              </a:rPr>
              <a:t>Within the construction industry, as well as in the wider working environment, most waste problems arise from people not segregating their rubbish. </a:t>
            </a:r>
          </a:p>
          <a:p>
            <a:r>
              <a:rPr lang="en-US" dirty="0">
                <a:ea typeface="+mn-lt"/>
                <a:cs typeface="+mn-lt"/>
              </a:rPr>
              <a:t>This happens despite numerous environmental awareness campaigns. </a:t>
            </a:r>
          </a:p>
          <a:p>
            <a:endParaRPr lang="en-US" dirty="0">
              <a:cs typeface="Arial"/>
            </a:endParaRPr>
          </a:p>
        </p:txBody>
      </p:sp>
      <p:pic>
        <p:nvPicPr>
          <p:cNvPr id="5" name="Picture 4" descr="A picture containing building, outdoor, house, old&#10;&#10;Description automatically generated">
            <a:extLst>
              <a:ext uri="{FF2B5EF4-FFF2-40B4-BE49-F238E27FC236}">
                <a16:creationId xmlns:a16="http://schemas.microsoft.com/office/drawing/2014/main" id="{24982A0D-D102-475D-B173-73D3A483FB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0931" y="2184008"/>
            <a:ext cx="4355976" cy="2903984"/>
          </a:xfrm>
          <a:prstGeom prst="rect">
            <a:avLst/>
          </a:prstGeom>
        </p:spPr>
      </p:pic>
    </p:spTree>
    <p:extLst>
      <p:ext uri="{BB962C8B-B14F-4D97-AF65-F5344CB8AC3E}">
        <p14:creationId xmlns:p14="http://schemas.microsoft.com/office/powerpoint/2010/main" val="24667416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48FAC-832E-434F-AF44-AC2A72FAD35A}"/>
              </a:ext>
            </a:extLst>
          </p:cNvPr>
          <p:cNvSpPr>
            <a:spLocks noGrp="1"/>
          </p:cNvSpPr>
          <p:nvPr>
            <p:ph type="title"/>
          </p:nvPr>
        </p:nvSpPr>
        <p:spPr/>
        <p:txBody>
          <a:bodyPr/>
          <a:lstStyle/>
          <a:p>
            <a:r>
              <a:rPr lang="en-US" dirty="0">
                <a:ea typeface="+mn-lt"/>
                <a:cs typeface="+mn-lt"/>
              </a:rPr>
              <a:t>Health effects </a:t>
            </a:r>
            <a:endParaRPr lang="en-US" dirty="0"/>
          </a:p>
        </p:txBody>
      </p:sp>
      <p:sp>
        <p:nvSpPr>
          <p:cNvPr id="3" name="Content Placeholder 2">
            <a:extLst>
              <a:ext uri="{FF2B5EF4-FFF2-40B4-BE49-F238E27FC236}">
                <a16:creationId xmlns:a16="http://schemas.microsoft.com/office/drawing/2014/main" id="{C73A5D4B-651D-4F0A-B67A-188A67F63983}"/>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Chronic exposure to chromium, lead and other metals, petroleum, solvents, and many pesticide and herbicide formulations can be carcinogenic. </a:t>
            </a:r>
          </a:p>
          <a:p>
            <a:pPr marL="342900" indent="-342900">
              <a:buClr>
                <a:srgbClr val="0077E3"/>
              </a:buClr>
              <a:buFont typeface="Arial" panose="020B0604020202020204" pitchFamily="34" charset="0"/>
              <a:buChar char="•"/>
            </a:pPr>
            <a:r>
              <a:rPr lang="en-US" dirty="0">
                <a:ea typeface="+mn-lt"/>
                <a:cs typeface="+mn-lt"/>
              </a:rPr>
              <a:t>Chronic exposure to benzene at sufficient concentrations is known to be associated with higher incidence of leukemia. </a:t>
            </a:r>
          </a:p>
          <a:p>
            <a:pPr marL="342900" indent="-342900">
              <a:buClr>
                <a:srgbClr val="0077E3"/>
              </a:buClr>
              <a:buFont typeface="Arial" panose="020B0604020202020204" pitchFamily="34" charset="0"/>
              <a:buChar char="•"/>
            </a:pPr>
            <a:r>
              <a:rPr lang="en-US" dirty="0">
                <a:ea typeface="+mn-lt"/>
                <a:cs typeface="+mn-lt"/>
              </a:rPr>
              <a:t>Organophosphates and carbamates can induce a chain of responses leading to neuromuscular blockage. </a:t>
            </a:r>
          </a:p>
          <a:p>
            <a:pPr marL="342900" indent="-342900">
              <a:buClr>
                <a:srgbClr val="0077E3"/>
              </a:buClr>
              <a:buFont typeface="Arial" panose="020B0604020202020204" pitchFamily="34" charset="0"/>
              <a:buChar char="•"/>
            </a:pPr>
            <a:r>
              <a:rPr lang="en-US" dirty="0">
                <a:ea typeface="+mn-lt"/>
                <a:cs typeface="+mn-lt"/>
              </a:rPr>
              <a:t>Mercury is linked to higher incidences of kidney damage.</a:t>
            </a:r>
            <a:endParaRPr lang="en-US" dirty="0"/>
          </a:p>
        </p:txBody>
      </p:sp>
    </p:spTree>
    <p:extLst>
      <p:ext uri="{BB962C8B-B14F-4D97-AF65-F5344CB8AC3E}">
        <p14:creationId xmlns:p14="http://schemas.microsoft.com/office/powerpoint/2010/main" val="15698078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5FBED-CAB2-475E-A726-42155B2EFD38}"/>
              </a:ext>
            </a:extLst>
          </p:cNvPr>
          <p:cNvSpPr>
            <a:spLocks noGrp="1"/>
          </p:cNvSpPr>
          <p:nvPr>
            <p:ph type="title"/>
          </p:nvPr>
        </p:nvSpPr>
        <p:spPr/>
        <p:txBody>
          <a:bodyPr/>
          <a:lstStyle/>
          <a:p>
            <a:r>
              <a:rPr lang="en-US" dirty="0">
                <a:ea typeface="+mn-lt"/>
                <a:cs typeface="+mn-lt"/>
              </a:rPr>
              <a:t>Risk assessment on land or a site</a:t>
            </a:r>
            <a:endParaRPr lang="en-US" dirty="0"/>
          </a:p>
        </p:txBody>
      </p:sp>
      <p:sp>
        <p:nvSpPr>
          <p:cNvPr id="3" name="Content Placeholder 2">
            <a:extLst>
              <a:ext uri="{FF2B5EF4-FFF2-40B4-BE49-F238E27FC236}">
                <a16:creationId xmlns:a16="http://schemas.microsoft.com/office/drawing/2014/main" id="{7DAE482E-51D7-438E-8124-71BA953E8FB8}"/>
              </a:ext>
            </a:extLst>
          </p:cNvPr>
          <p:cNvSpPr>
            <a:spLocks noGrp="1"/>
          </p:cNvSpPr>
          <p:nvPr>
            <p:ph sz="quarter" idx="10"/>
          </p:nvPr>
        </p:nvSpPr>
        <p:spPr/>
        <p:txBody>
          <a:bodyPr/>
          <a:lstStyle/>
          <a:p>
            <a:r>
              <a:rPr lang="en-US" dirty="0">
                <a:ea typeface="+mn-lt"/>
                <a:cs typeface="+mn-lt"/>
              </a:rPr>
              <a:t>The purpose of preliminary risk assessment is to develop an initial conceptual model of the site and establish whether or not there are potentially unacceptable risks. </a:t>
            </a:r>
          </a:p>
          <a:p>
            <a:r>
              <a:rPr lang="en-US" dirty="0">
                <a:ea typeface="+mn-lt"/>
                <a:cs typeface="+mn-lt"/>
              </a:rPr>
              <a:t>Information collection may include: </a:t>
            </a:r>
          </a:p>
          <a:p>
            <a:pPr marL="342900" indent="-342900">
              <a:buClr>
                <a:srgbClr val="0077E3"/>
              </a:buClr>
              <a:buFont typeface="Arial" panose="020B0604020202020204" pitchFamily="34" charset="0"/>
              <a:buChar char="•"/>
            </a:pPr>
            <a:r>
              <a:rPr lang="en-US" dirty="0">
                <a:ea typeface="+mn-lt"/>
                <a:cs typeface="+mn-lt"/>
              </a:rPr>
              <a:t>desk study </a:t>
            </a:r>
          </a:p>
          <a:p>
            <a:pPr marL="342900" indent="-342900">
              <a:buClr>
                <a:srgbClr val="0077E3"/>
              </a:buClr>
              <a:buFont typeface="Arial" panose="020B0604020202020204" pitchFamily="34" charset="0"/>
              <a:buChar char="•"/>
            </a:pPr>
            <a:r>
              <a:rPr lang="en-US" dirty="0">
                <a:ea typeface="+mn-lt"/>
                <a:cs typeface="+mn-lt"/>
              </a:rPr>
              <a:t>site reconnaissance </a:t>
            </a:r>
          </a:p>
          <a:p>
            <a:pPr marL="342900" indent="-342900">
              <a:buClr>
                <a:srgbClr val="0077E3"/>
              </a:buClr>
              <a:buFont typeface="Arial" panose="020B0604020202020204" pitchFamily="34" charset="0"/>
              <a:buChar char="•"/>
            </a:pPr>
            <a:r>
              <a:rPr lang="en-US" dirty="0">
                <a:ea typeface="+mn-lt"/>
                <a:cs typeface="+mn-lt"/>
              </a:rPr>
              <a:t>additional desk study and exploratory site investigation.</a:t>
            </a:r>
            <a:endParaRPr lang="en-US" dirty="0"/>
          </a:p>
        </p:txBody>
      </p:sp>
    </p:spTree>
    <p:extLst>
      <p:ext uri="{BB962C8B-B14F-4D97-AF65-F5344CB8AC3E}">
        <p14:creationId xmlns:p14="http://schemas.microsoft.com/office/powerpoint/2010/main" val="3290258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E9731-2C24-45D9-B0A0-A4A702806D69}"/>
              </a:ext>
            </a:extLst>
          </p:cNvPr>
          <p:cNvSpPr>
            <a:spLocks noGrp="1"/>
          </p:cNvSpPr>
          <p:nvPr>
            <p:ph type="title"/>
          </p:nvPr>
        </p:nvSpPr>
        <p:spPr/>
        <p:txBody>
          <a:bodyPr/>
          <a:lstStyle/>
          <a:p>
            <a:r>
              <a:rPr lang="en-US" dirty="0"/>
              <a:t>Site practices</a:t>
            </a:r>
          </a:p>
        </p:txBody>
      </p:sp>
      <p:sp>
        <p:nvSpPr>
          <p:cNvPr id="3" name="Content Placeholder 2">
            <a:extLst>
              <a:ext uri="{FF2B5EF4-FFF2-40B4-BE49-F238E27FC236}">
                <a16:creationId xmlns:a16="http://schemas.microsoft.com/office/drawing/2014/main" id="{F349DF0F-1F52-4952-8A3F-A103DC97D5EE}"/>
              </a:ext>
            </a:extLst>
          </p:cNvPr>
          <p:cNvSpPr>
            <a:spLocks noGrp="1"/>
          </p:cNvSpPr>
          <p:nvPr>
            <p:ph sz="quarter" idx="10"/>
          </p:nvPr>
        </p:nvSpPr>
        <p:spPr>
          <a:xfrm>
            <a:off x="457200" y="1512000"/>
            <a:ext cx="4114800" cy="4248000"/>
          </a:xfrm>
        </p:spPr>
        <p:txBody>
          <a:bodyPr/>
          <a:lstStyle/>
          <a:p>
            <a:r>
              <a:rPr lang="en-US" dirty="0">
                <a:ea typeface="+mn-lt"/>
                <a:cs typeface="+mn-lt"/>
              </a:rPr>
              <a:t>On site it is good practice to monitor segregation of waste so that where possible it can be recycled. </a:t>
            </a:r>
          </a:p>
          <a:p>
            <a:r>
              <a:rPr lang="en-US" dirty="0">
                <a:ea typeface="+mn-lt"/>
                <a:cs typeface="+mn-lt"/>
              </a:rPr>
              <a:t>Wood, brick, concrete, glass, plastic, rubber and metals are some of the materials that can be recycled from a construction site undergoing demolition.</a:t>
            </a:r>
          </a:p>
          <a:p>
            <a:r>
              <a:rPr lang="en-US" dirty="0">
                <a:ea typeface="+mn-lt"/>
                <a:cs typeface="+mn-lt"/>
              </a:rPr>
              <a:t>On new builds, there is an even bigger focus on the need to recycle as work is proceeding.</a:t>
            </a:r>
          </a:p>
        </p:txBody>
      </p:sp>
      <p:pic>
        <p:nvPicPr>
          <p:cNvPr id="6" name="Picture 5" descr="A bulldozer clearing a pile of rocks&#10;&#10;Description automatically generated with low confidence">
            <a:extLst>
              <a:ext uri="{FF2B5EF4-FFF2-40B4-BE49-F238E27FC236}">
                <a16:creationId xmlns:a16="http://schemas.microsoft.com/office/drawing/2014/main" id="{DBCBB5BF-DC74-4E01-8E77-5A5638007E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88417" y="2506383"/>
            <a:ext cx="4355583" cy="2898442"/>
          </a:xfrm>
          <a:prstGeom prst="rect">
            <a:avLst/>
          </a:prstGeom>
        </p:spPr>
      </p:pic>
    </p:spTree>
    <p:extLst>
      <p:ext uri="{BB962C8B-B14F-4D97-AF65-F5344CB8AC3E}">
        <p14:creationId xmlns:p14="http://schemas.microsoft.com/office/powerpoint/2010/main" val="3012224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E4D8A-E3B2-4F9E-B0A6-7F716B0258CA}"/>
              </a:ext>
            </a:extLst>
          </p:cNvPr>
          <p:cNvSpPr>
            <a:spLocks noGrp="1"/>
          </p:cNvSpPr>
          <p:nvPr>
            <p:ph type="title"/>
          </p:nvPr>
        </p:nvSpPr>
        <p:spPr/>
        <p:txBody>
          <a:bodyPr/>
          <a:lstStyle/>
          <a:p>
            <a:r>
              <a:rPr lang="en-US" dirty="0">
                <a:ea typeface="+mn-lt"/>
                <a:cs typeface="+mn-lt"/>
              </a:rPr>
              <a:t>Benefits of recycling: </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121F88AD-5523-4A21-924F-8374067C9347}"/>
              </a:ext>
            </a:extLst>
          </p:cNvPr>
          <p:cNvSpPr>
            <a:spLocks noGrp="1"/>
          </p:cNvSpPr>
          <p:nvPr>
            <p:ph sz="quarter" idx="10"/>
          </p:nvPr>
        </p:nvSpPr>
        <p:spPr/>
        <p:txBody>
          <a:bodyPr/>
          <a:lstStyle/>
          <a:p>
            <a:r>
              <a:rPr lang="en-US" dirty="0">
                <a:ea typeface="+mn-lt"/>
                <a:cs typeface="+mn-lt"/>
              </a:rPr>
              <a:t>Benefits of recycling: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Conserves resources for future generations.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Prevents emissions of many greenhouse gases.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Prevents water pollutants.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Saves energy.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Supplies valuable raw materials to industry.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Creates jobs.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Stimulates the development of greener technologies. </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Reduces the need for new landfills and incinerators.</a:t>
            </a:r>
            <a:endParaRPr lang="en-US" dirty="0"/>
          </a:p>
          <a:p>
            <a:endParaRPr lang="en-US" dirty="0"/>
          </a:p>
        </p:txBody>
      </p:sp>
    </p:spTree>
    <p:extLst>
      <p:ext uri="{BB962C8B-B14F-4D97-AF65-F5344CB8AC3E}">
        <p14:creationId xmlns:p14="http://schemas.microsoft.com/office/powerpoint/2010/main" val="529403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7E7E6-A6A4-45FB-BE4E-6F00137DC92B}"/>
              </a:ext>
            </a:extLst>
          </p:cNvPr>
          <p:cNvSpPr>
            <a:spLocks noGrp="1"/>
          </p:cNvSpPr>
          <p:nvPr>
            <p:ph type="title"/>
          </p:nvPr>
        </p:nvSpPr>
        <p:spPr/>
        <p:txBody>
          <a:bodyPr/>
          <a:lstStyle/>
          <a:p>
            <a:r>
              <a:rPr lang="en-US" dirty="0">
                <a:ea typeface="+mn-lt"/>
                <a:cs typeface="+mn-lt"/>
              </a:rPr>
              <a:t>Construction waste classifications</a:t>
            </a:r>
            <a:br>
              <a:rPr lang="en-US" dirty="0">
                <a:ea typeface="+mn-lt"/>
                <a:cs typeface="+mn-lt"/>
              </a:rPr>
            </a:br>
            <a:endParaRPr lang="en-US" dirty="0"/>
          </a:p>
        </p:txBody>
      </p:sp>
      <p:sp>
        <p:nvSpPr>
          <p:cNvPr id="3" name="Content Placeholder 2">
            <a:extLst>
              <a:ext uri="{FF2B5EF4-FFF2-40B4-BE49-F238E27FC236}">
                <a16:creationId xmlns:a16="http://schemas.microsoft.com/office/drawing/2014/main" id="{68866012-7170-455B-8FF8-73AA4C0C8011}"/>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b="1" dirty="0">
                <a:ea typeface="+mn-lt"/>
                <a:cs typeface="+mn-lt"/>
              </a:rPr>
              <a:t>Unwanted materials: </a:t>
            </a:r>
            <a:r>
              <a:rPr lang="en-US" dirty="0">
                <a:ea typeface="+mn-lt"/>
                <a:cs typeface="+mn-lt"/>
              </a:rPr>
              <a:t>generated during construction processes. For example: demolished concrete fragments, brick pieces, wood, plastic wastes etc. </a:t>
            </a:r>
          </a:p>
          <a:p>
            <a:pPr marL="342900" indent="-342900">
              <a:buClr>
                <a:srgbClr val="0077E3"/>
              </a:buClr>
              <a:buFont typeface="Arial" panose="020B0604020202020204" pitchFamily="34" charset="0"/>
              <a:buChar char="•"/>
            </a:pPr>
            <a:r>
              <a:rPr lang="en-US" b="1" dirty="0">
                <a:ea typeface="+mn-lt"/>
                <a:cs typeface="+mn-lt"/>
              </a:rPr>
              <a:t>Reuse: </a:t>
            </a:r>
            <a:r>
              <a:rPr lang="en-US" dirty="0">
                <a:ea typeface="+mn-lt"/>
                <a:cs typeface="+mn-lt"/>
              </a:rPr>
              <a:t>the process of using a material again for the same or a different function. For example: using coarse aggregate, obtained from concrete waste, for preparation of fresh concrete. </a:t>
            </a:r>
          </a:p>
          <a:p>
            <a:pPr marL="342900" indent="-342900">
              <a:buClr>
                <a:srgbClr val="0077E3"/>
              </a:buClr>
              <a:buFont typeface="Arial" panose="020B0604020202020204" pitchFamily="34" charset="0"/>
              <a:buChar char="•"/>
            </a:pPr>
            <a:r>
              <a:rPr lang="en-US" b="1" dirty="0">
                <a:ea typeface="+mn-lt"/>
                <a:cs typeface="+mn-lt"/>
              </a:rPr>
              <a:t>Recycling: </a:t>
            </a:r>
            <a:r>
              <a:rPr lang="en-US" dirty="0">
                <a:ea typeface="+mn-lt"/>
                <a:cs typeface="+mn-lt"/>
              </a:rPr>
              <a:t>the process of converting waste materials into new ones for reduction of waste of potentially useful materials.</a:t>
            </a:r>
            <a:endParaRPr lang="en-US" dirty="0"/>
          </a:p>
        </p:txBody>
      </p:sp>
    </p:spTree>
    <p:extLst>
      <p:ext uri="{BB962C8B-B14F-4D97-AF65-F5344CB8AC3E}">
        <p14:creationId xmlns:p14="http://schemas.microsoft.com/office/powerpoint/2010/main" val="3699604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A856D-D326-4A5A-9160-A63359B9B2CE}"/>
              </a:ext>
            </a:extLst>
          </p:cNvPr>
          <p:cNvSpPr>
            <a:spLocks noGrp="1"/>
          </p:cNvSpPr>
          <p:nvPr>
            <p:ph type="title"/>
          </p:nvPr>
        </p:nvSpPr>
        <p:spPr/>
        <p:txBody>
          <a:bodyPr/>
          <a:lstStyle/>
          <a:p>
            <a:r>
              <a:rPr lang="en-US" dirty="0"/>
              <a:t>Concrete waste</a:t>
            </a:r>
          </a:p>
        </p:txBody>
      </p:sp>
      <p:sp>
        <p:nvSpPr>
          <p:cNvPr id="3" name="Content Placeholder 2">
            <a:extLst>
              <a:ext uri="{FF2B5EF4-FFF2-40B4-BE49-F238E27FC236}">
                <a16:creationId xmlns:a16="http://schemas.microsoft.com/office/drawing/2014/main" id="{3D196D8C-2CD9-4252-B83A-FA5DE7A88156}"/>
              </a:ext>
            </a:extLst>
          </p:cNvPr>
          <p:cNvSpPr>
            <a:spLocks noGrp="1"/>
          </p:cNvSpPr>
          <p:nvPr>
            <p:ph sz="quarter" idx="10"/>
          </p:nvPr>
        </p:nvSpPr>
        <p:spPr/>
        <p:txBody>
          <a:bodyPr/>
          <a:lstStyle/>
          <a:p>
            <a:r>
              <a:rPr lang="en-US" dirty="0">
                <a:ea typeface="+mn-lt"/>
                <a:cs typeface="+mn-lt"/>
              </a:rPr>
              <a:t>When structures made of concrete are demolished or renovated, concrete recycling is an increasingly common method of </a:t>
            </a:r>
            <a:r>
              <a:rPr lang="en-US" dirty="0" err="1">
                <a:ea typeface="+mn-lt"/>
                <a:cs typeface="+mn-lt"/>
              </a:rPr>
              <a:t>utilising</a:t>
            </a:r>
            <a:r>
              <a:rPr lang="en-US" dirty="0">
                <a:ea typeface="+mn-lt"/>
                <a:cs typeface="+mn-lt"/>
              </a:rPr>
              <a:t> the rubble. </a:t>
            </a:r>
          </a:p>
          <a:p>
            <a:r>
              <a:rPr lang="en-US" dirty="0">
                <a:ea typeface="+mn-lt"/>
                <a:cs typeface="+mn-lt"/>
              </a:rPr>
              <a:t>Concrete was once routinely delivered to landfills for disposal, but recycling has several benefits that have made it a more attractive option now we have greater environmental awareness, more environmental laws and the motivation to reduce construction costs.</a:t>
            </a:r>
          </a:p>
          <a:p>
            <a:r>
              <a:rPr lang="en-US" dirty="0">
                <a:ea typeface="+mn-lt"/>
                <a:cs typeface="+mn-lt"/>
              </a:rPr>
              <a:t>Concrete aggregate collected from demolition sites is put through a crushing machine. Crushing facilities accept only uncontaminated concrete, which must be free from impurities. </a:t>
            </a:r>
          </a:p>
        </p:txBody>
      </p:sp>
    </p:spTree>
    <p:extLst>
      <p:ext uri="{BB962C8B-B14F-4D97-AF65-F5344CB8AC3E}">
        <p14:creationId xmlns:p14="http://schemas.microsoft.com/office/powerpoint/2010/main" val="4282811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E78D3-F45E-485F-9F06-04460ED3E0D5}"/>
              </a:ext>
            </a:extLst>
          </p:cNvPr>
          <p:cNvSpPr>
            <a:spLocks noGrp="1"/>
          </p:cNvSpPr>
          <p:nvPr>
            <p:ph type="title"/>
          </p:nvPr>
        </p:nvSpPr>
        <p:spPr/>
        <p:txBody>
          <a:bodyPr/>
          <a:lstStyle/>
          <a:p>
            <a:r>
              <a:rPr lang="en-US" dirty="0"/>
              <a:t>Concrete waste continued</a:t>
            </a:r>
          </a:p>
        </p:txBody>
      </p:sp>
      <p:sp>
        <p:nvSpPr>
          <p:cNvPr id="3" name="Content Placeholder 2">
            <a:extLst>
              <a:ext uri="{FF2B5EF4-FFF2-40B4-BE49-F238E27FC236}">
                <a16:creationId xmlns:a16="http://schemas.microsoft.com/office/drawing/2014/main" id="{2B0765C8-B340-401B-ADC7-F593D697A868}"/>
              </a:ext>
            </a:extLst>
          </p:cNvPr>
          <p:cNvSpPr>
            <a:spLocks noGrp="1"/>
          </p:cNvSpPr>
          <p:nvPr>
            <p:ph sz="quarter" idx="10"/>
          </p:nvPr>
        </p:nvSpPr>
        <p:spPr/>
        <p:txBody>
          <a:bodyPr/>
          <a:lstStyle/>
          <a:p>
            <a:r>
              <a:rPr lang="en-US" dirty="0">
                <a:ea typeface="+mn-lt"/>
                <a:cs typeface="+mn-lt"/>
              </a:rPr>
              <a:t>Metals such as rebar are accepted, since they can be removed with magnets and other sorting devices and melted down for recycling elsewhere.</a:t>
            </a:r>
            <a:endParaRPr lang="en-US" dirty="0"/>
          </a:p>
          <a:p>
            <a:r>
              <a:rPr lang="en-US" dirty="0">
                <a:ea typeface="+mn-lt"/>
                <a:cs typeface="+mn-lt"/>
              </a:rPr>
              <a:t>The remaining aggregate chunks are sorted by size. Larger chunks may go through the crusher again. After crushing has taken place, other particulates are filtered out through a variety of methods including hand-picking and water flotation.</a:t>
            </a:r>
            <a:endParaRPr lang="en-US" dirty="0"/>
          </a:p>
          <a:p>
            <a:r>
              <a:rPr lang="en-US" dirty="0">
                <a:ea typeface="+mn-lt"/>
                <a:cs typeface="+mn-lt"/>
              </a:rPr>
              <a:t>Smaller pieces of concrete are used as gravel for new construction projects. </a:t>
            </a:r>
            <a:endParaRPr lang="en-US" dirty="0"/>
          </a:p>
          <a:p>
            <a:endParaRPr lang="en-US" dirty="0"/>
          </a:p>
        </p:txBody>
      </p:sp>
    </p:spTree>
    <p:extLst>
      <p:ext uri="{BB962C8B-B14F-4D97-AF65-F5344CB8AC3E}">
        <p14:creationId xmlns:p14="http://schemas.microsoft.com/office/powerpoint/2010/main" val="1341869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US" dirty="0"/>
              <a:t>Concrete waste continued</a:t>
            </a:r>
            <a:endParaRPr lang="en-GB" dirty="0"/>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512000"/>
            <a:ext cx="4330824" cy="4248000"/>
          </a:xfrm>
        </p:spPr>
        <p:txBody>
          <a:bodyPr/>
          <a:lstStyle/>
          <a:p>
            <a:r>
              <a:rPr lang="en-GB" dirty="0">
                <a:ea typeface="+mn-lt"/>
                <a:cs typeface="+mn-lt"/>
              </a:rPr>
              <a:t>Construction and demolition waste consists of concrete, bricks, timber, sanitary ware, glass, steel and plastic.</a:t>
            </a:r>
          </a:p>
          <a:p>
            <a:r>
              <a:rPr lang="en-GB" dirty="0">
                <a:ea typeface="+mn-lt"/>
                <a:cs typeface="+mn-lt"/>
              </a:rPr>
              <a:t>One reason for the increase of construction and demolition waste is that many old buildings, concrete pavements, bridges and other structures have overcome their age and limit of use, due to structural deterioration beyond repair, and need to be demolished.</a:t>
            </a:r>
          </a:p>
        </p:txBody>
      </p:sp>
      <p:pic>
        <p:nvPicPr>
          <p:cNvPr id="6" name="Picture 5" descr="A person wearing a hardhat working on a construction site&#10;&#10;Description automatically generated with low confidence">
            <a:extLst>
              <a:ext uri="{FF2B5EF4-FFF2-40B4-BE49-F238E27FC236}">
                <a16:creationId xmlns:a16="http://schemas.microsoft.com/office/drawing/2014/main" id="{D7B48557-101D-47F1-A5A5-82EE5F481C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2276872"/>
            <a:ext cx="4067944" cy="2711963"/>
          </a:xfrm>
          <a:prstGeom prst="rect">
            <a:avLst/>
          </a:prstGeom>
        </p:spPr>
      </p:pic>
    </p:spTree>
    <p:extLst>
      <p:ext uri="{BB962C8B-B14F-4D97-AF65-F5344CB8AC3E}">
        <p14:creationId xmlns:p14="http://schemas.microsoft.com/office/powerpoint/2010/main" val="1238862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DC726-FB5A-44DE-AFCD-C107AA89C163}"/>
              </a:ext>
            </a:extLst>
          </p:cNvPr>
          <p:cNvSpPr>
            <a:spLocks noGrp="1"/>
          </p:cNvSpPr>
          <p:nvPr>
            <p:ph type="title"/>
          </p:nvPr>
        </p:nvSpPr>
        <p:spPr/>
        <p:txBody>
          <a:bodyPr/>
          <a:lstStyle/>
          <a:p>
            <a:r>
              <a:rPr lang="en-US" dirty="0"/>
              <a:t>Construction recycling problems</a:t>
            </a:r>
          </a:p>
        </p:txBody>
      </p:sp>
      <p:sp>
        <p:nvSpPr>
          <p:cNvPr id="3" name="Content Placeholder 2">
            <a:extLst>
              <a:ext uri="{FF2B5EF4-FFF2-40B4-BE49-F238E27FC236}">
                <a16:creationId xmlns:a16="http://schemas.microsoft.com/office/drawing/2014/main" id="{CEEFCC45-88C6-4AEB-BC00-9DCABB69B7C1}"/>
              </a:ext>
            </a:extLst>
          </p:cNvPr>
          <p:cNvSpPr>
            <a:spLocks noGrp="1"/>
          </p:cNvSpPr>
          <p:nvPr>
            <p:ph sz="quarter" idx="10"/>
          </p:nvPr>
        </p:nvSpPr>
        <p:spPr>
          <a:xfrm>
            <a:off x="457200" y="1512000"/>
            <a:ext cx="4331776" cy="4248000"/>
          </a:xfrm>
        </p:spPr>
        <p:txBody>
          <a:bodyPr/>
          <a:lstStyle/>
          <a:p>
            <a:r>
              <a:rPr lang="en-US" dirty="0">
                <a:ea typeface="+mn-lt"/>
                <a:cs typeface="+mn-lt"/>
              </a:rPr>
              <a:t>One of the main issues for construction and demolition waste management is the lack of appropriately located recycling facilities.</a:t>
            </a:r>
          </a:p>
          <a:p>
            <a:r>
              <a:rPr lang="en-US" dirty="0">
                <a:ea typeface="+mn-lt"/>
                <a:cs typeface="+mn-lt"/>
              </a:rPr>
              <a:t>If the site does not have a recycling facility set up on the site, this could lead to illegal practices performed by contractors to save money on skips. This dumping of rubbish is also called ‘fly tipping’.</a:t>
            </a:r>
            <a:endParaRPr lang="en-US" dirty="0"/>
          </a:p>
        </p:txBody>
      </p:sp>
      <p:sp>
        <p:nvSpPr>
          <p:cNvPr id="4" name="TextBox 3">
            <a:extLst>
              <a:ext uri="{FF2B5EF4-FFF2-40B4-BE49-F238E27FC236}">
                <a16:creationId xmlns:a16="http://schemas.microsoft.com/office/drawing/2014/main" id="{1B14E04F-5B52-E142-AE59-C9A75A6E40A4}"/>
              </a:ext>
            </a:extLst>
          </p:cNvPr>
          <p:cNvSpPr txBox="1"/>
          <p:nvPr/>
        </p:nvSpPr>
        <p:spPr>
          <a:xfrm>
            <a:off x="4788976" y="2805193"/>
            <a:ext cx="184731" cy="400110"/>
          </a:xfrm>
          <a:prstGeom prst="rect">
            <a:avLst/>
          </a:prstGeom>
          <a:noFill/>
        </p:spPr>
        <p:txBody>
          <a:bodyPr wrap="none" rtlCol="0">
            <a:spAutoFit/>
          </a:bodyPr>
          <a:lstStyle/>
          <a:p>
            <a:endParaRPr lang="en-US" dirty="0"/>
          </a:p>
        </p:txBody>
      </p:sp>
      <p:pic>
        <p:nvPicPr>
          <p:cNvPr id="7" name="Picture 6" descr="Diagram&#10;&#10;Description automatically generated">
            <a:extLst>
              <a:ext uri="{FF2B5EF4-FFF2-40B4-BE49-F238E27FC236}">
                <a16:creationId xmlns:a16="http://schemas.microsoft.com/office/drawing/2014/main" id="{DDC851FB-F4A6-4760-8CAD-77D118DE3B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9649" y="2285539"/>
            <a:ext cx="4222297" cy="2700922"/>
          </a:xfrm>
          <a:prstGeom prst="rect">
            <a:avLst/>
          </a:prstGeom>
        </p:spPr>
      </p:pic>
    </p:spTree>
    <p:extLst>
      <p:ext uri="{BB962C8B-B14F-4D97-AF65-F5344CB8AC3E}">
        <p14:creationId xmlns:p14="http://schemas.microsoft.com/office/powerpoint/2010/main" val="28341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dcmitype/"/>
    <ds:schemaRef ds:uri="http://schemas.microsoft.com/office/2006/documentManagement/types"/>
    <ds:schemaRef ds:uri="7d91badd-8922-4db1-9652-4fbca8a6b7df"/>
    <ds:schemaRef ds:uri="http://purl.org/dc/terms/"/>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1c5831b9-66da-4f16-a409-834213ecdb8e"/>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2664</TotalTime>
  <Words>1353</Words>
  <Application>Microsoft Office PowerPoint</Application>
  <PresentationFormat>On-screen Show (4:3)</PresentationFormat>
  <Paragraphs>107</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Lucida Grande</vt:lpstr>
      <vt:lpstr>Times New Roman</vt:lpstr>
      <vt:lpstr>Default Design</vt:lpstr>
      <vt:lpstr> PowerPoint 15: Waste and pollution</vt:lpstr>
      <vt:lpstr>People problems</vt:lpstr>
      <vt:lpstr>Site practices</vt:lpstr>
      <vt:lpstr>Benefits of recycling:  </vt:lpstr>
      <vt:lpstr>Construction waste classifications </vt:lpstr>
      <vt:lpstr>Concrete waste</vt:lpstr>
      <vt:lpstr>Concrete waste continued</vt:lpstr>
      <vt:lpstr>Concrete waste continued</vt:lpstr>
      <vt:lpstr>Construction recycling problems</vt:lpstr>
      <vt:lpstr>Site waste management plans</vt:lpstr>
      <vt:lpstr>Outcomes of a waste management plan</vt:lpstr>
      <vt:lpstr>Leaving the site in a good condition</vt:lpstr>
      <vt:lpstr>Waste management and pollution control </vt:lpstr>
      <vt:lpstr>Air pollution control </vt:lpstr>
      <vt:lpstr>Air pollution continued</vt:lpstr>
      <vt:lpstr>Construction dust</vt:lpstr>
      <vt:lpstr>Noise control </vt:lpstr>
      <vt:lpstr>Noise safety</vt:lpstr>
      <vt:lpstr>Land contamination</vt:lpstr>
      <vt:lpstr>Health effects </vt:lpstr>
      <vt:lpstr>Risk assessment on land or a site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303</cp:revision>
  <dcterms:created xsi:type="dcterms:W3CDTF">2013-05-28T00:38:54Z</dcterms:created>
  <dcterms:modified xsi:type="dcterms:W3CDTF">2021-05-04T10:33:05Z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