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34"/>
  </p:notesMasterIdLst>
  <p:handoutMasterIdLst>
    <p:handoutMasterId r:id="rId35"/>
  </p:handoutMasterIdLst>
  <p:sldIdLst>
    <p:sldId id="256" r:id="rId5"/>
    <p:sldId id="358" r:id="rId6"/>
    <p:sldId id="342" r:id="rId7"/>
    <p:sldId id="357" r:id="rId8"/>
    <p:sldId id="349" r:id="rId9"/>
    <p:sldId id="263" r:id="rId10"/>
    <p:sldId id="264" r:id="rId11"/>
    <p:sldId id="266" r:id="rId12"/>
    <p:sldId id="348" r:id="rId13"/>
    <p:sldId id="359" r:id="rId14"/>
    <p:sldId id="315" r:id="rId15"/>
    <p:sldId id="296" r:id="rId16"/>
    <p:sldId id="297" r:id="rId17"/>
    <p:sldId id="318" r:id="rId18"/>
    <p:sldId id="299" r:id="rId19"/>
    <p:sldId id="352" r:id="rId20"/>
    <p:sldId id="301" r:id="rId21"/>
    <p:sldId id="302" r:id="rId22"/>
    <p:sldId id="326" r:id="rId23"/>
    <p:sldId id="327" r:id="rId24"/>
    <p:sldId id="303" r:id="rId25"/>
    <p:sldId id="307" r:id="rId26"/>
    <p:sldId id="311" r:id="rId27"/>
    <p:sldId id="313" r:id="rId28"/>
    <p:sldId id="344" r:id="rId29"/>
    <p:sldId id="354" r:id="rId30"/>
    <p:sldId id="355" r:id="rId31"/>
    <p:sldId id="356" r:id="rId32"/>
    <p:sldId id="267" r:id="rId33"/>
  </p:sldIdLst>
  <p:sldSz cx="9144000" cy="6858000" type="screen4x3"/>
  <p:notesSz cx="6858000" cy="9144000"/>
  <p:custDataLst>
    <p:tags r:id="rId36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C13258F-8A66-7E47-A7DE-8546008D2511}" v="51" dt="2020-06-07T19:38:16.077"/>
    <p1510:client id="{D9BF257A-4829-8798-7DA8-E0F19FA62F06}" v="50" dt="2020-06-15T19:49:59.88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44"/>
    <p:restoredTop sz="93172" autoAdjust="0"/>
  </p:normalViewPr>
  <p:slideViewPr>
    <p:cSldViewPr showGuides="1">
      <p:cViewPr varScale="1">
        <p:scale>
          <a:sx n="67" d="100"/>
          <a:sy n="67" d="100"/>
        </p:scale>
        <p:origin x="1348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42" Type="http://schemas.microsoft.com/office/2015/10/relationships/revisionInfo" Target="revisionInfo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n Cartwright" userId="aab42552-d48d-4c7e-81cd-76fbfe8dfb3c" providerId="ADAL" clId="{0C13258F-8A66-7E47-A7DE-8546008D2511}"/>
    <pc:docChg chg="undo custSel addSld delSld modSld modMainMaster">
      <pc:chgData name="John Cartwright" userId="aab42552-d48d-4c7e-81cd-76fbfe8dfb3c" providerId="ADAL" clId="{0C13258F-8A66-7E47-A7DE-8546008D2511}" dt="2020-06-07T19:41:28.932" v="635" actId="313"/>
      <pc:docMkLst>
        <pc:docMk/>
      </pc:docMkLst>
      <pc:sldChg chg="modSp modAnim">
        <pc:chgData name="John Cartwright" userId="aab42552-d48d-4c7e-81cd-76fbfe8dfb3c" providerId="ADAL" clId="{0C13258F-8A66-7E47-A7DE-8546008D2511}" dt="2020-06-07T19:22:33.661" v="191" actId="20577"/>
        <pc:sldMkLst>
          <pc:docMk/>
          <pc:sldMk cId="0" sldId="264"/>
        </pc:sldMkLst>
        <pc:spChg chg="mod">
          <ac:chgData name="John Cartwright" userId="aab42552-d48d-4c7e-81cd-76fbfe8dfb3c" providerId="ADAL" clId="{0C13258F-8A66-7E47-A7DE-8546008D2511}" dt="2020-06-07T19:22:33.661" v="191" actId="20577"/>
          <ac:spMkLst>
            <pc:docMk/>
            <pc:sldMk cId="0" sldId="264"/>
            <ac:spMk id="12290" creationId="{D6F630D5-2A6D-44E7-92DA-A1437B52526F}"/>
          </ac:spMkLst>
        </pc:spChg>
        <pc:spChg chg="mod">
          <ac:chgData name="John Cartwright" userId="aab42552-d48d-4c7e-81cd-76fbfe8dfb3c" providerId="ADAL" clId="{0C13258F-8A66-7E47-A7DE-8546008D2511}" dt="2020-06-07T19:21:49.106" v="116" actId="20577"/>
          <ac:spMkLst>
            <pc:docMk/>
            <pc:sldMk cId="0" sldId="264"/>
            <ac:spMk id="12291" creationId="{131609B4-4E79-494E-9829-452A0C5DE533}"/>
          </ac:spMkLst>
        </pc:spChg>
      </pc:sldChg>
      <pc:sldChg chg="modSp modAnim">
        <pc:chgData name="John Cartwright" userId="aab42552-d48d-4c7e-81cd-76fbfe8dfb3c" providerId="ADAL" clId="{0C13258F-8A66-7E47-A7DE-8546008D2511}" dt="2020-06-07T19:23:18.719" v="252" actId="20577"/>
        <pc:sldMkLst>
          <pc:docMk/>
          <pc:sldMk cId="0" sldId="266"/>
        </pc:sldMkLst>
        <pc:spChg chg="mod">
          <ac:chgData name="John Cartwright" userId="aab42552-d48d-4c7e-81cd-76fbfe8dfb3c" providerId="ADAL" clId="{0C13258F-8A66-7E47-A7DE-8546008D2511}" dt="2020-06-07T19:23:18.719" v="252" actId="20577"/>
          <ac:spMkLst>
            <pc:docMk/>
            <pc:sldMk cId="0" sldId="266"/>
            <ac:spMk id="15362" creationId="{72BDE3F2-866C-4953-A5F8-6F31BD0BA158}"/>
          </ac:spMkLst>
        </pc:spChg>
        <pc:spChg chg="mod">
          <ac:chgData name="John Cartwright" userId="aab42552-d48d-4c7e-81cd-76fbfe8dfb3c" providerId="ADAL" clId="{0C13258F-8A66-7E47-A7DE-8546008D2511}" dt="2020-06-07T19:23:06.121" v="215" actId="20577"/>
          <ac:spMkLst>
            <pc:docMk/>
            <pc:sldMk cId="0" sldId="266"/>
            <ac:spMk id="15363" creationId="{682FCDE0-14EB-4D5C-998F-8011A78C7658}"/>
          </ac:spMkLst>
        </pc:spChg>
      </pc:sldChg>
      <pc:sldChg chg="del">
        <pc:chgData name="John Cartwright" userId="aab42552-d48d-4c7e-81cd-76fbfe8dfb3c" providerId="ADAL" clId="{0C13258F-8A66-7E47-A7DE-8546008D2511}" dt="2020-06-07T19:24:39.114" v="283" actId="2696"/>
        <pc:sldMkLst>
          <pc:docMk/>
          <pc:sldMk cId="0" sldId="268"/>
        </pc:sldMkLst>
      </pc:sldChg>
      <pc:sldChg chg="del">
        <pc:chgData name="John Cartwright" userId="aab42552-d48d-4c7e-81cd-76fbfe8dfb3c" providerId="ADAL" clId="{0C13258F-8A66-7E47-A7DE-8546008D2511}" dt="2020-06-07T19:24:41.529" v="284" actId="2696"/>
        <pc:sldMkLst>
          <pc:docMk/>
          <pc:sldMk cId="0" sldId="269"/>
        </pc:sldMkLst>
      </pc:sldChg>
      <pc:sldChg chg="del">
        <pc:chgData name="John Cartwright" userId="aab42552-d48d-4c7e-81cd-76fbfe8dfb3c" providerId="ADAL" clId="{0C13258F-8A66-7E47-A7DE-8546008D2511}" dt="2020-06-07T19:24:54.704" v="285" actId="2696"/>
        <pc:sldMkLst>
          <pc:docMk/>
          <pc:sldMk cId="0" sldId="270"/>
        </pc:sldMkLst>
      </pc:sldChg>
      <pc:sldChg chg="del">
        <pc:chgData name="John Cartwright" userId="aab42552-d48d-4c7e-81cd-76fbfe8dfb3c" providerId="ADAL" clId="{0C13258F-8A66-7E47-A7DE-8546008D2511}" dt="2020-06-07T19:24:55.824" v="286" actId="2696"/>
        <pc:sldMkLst>
          <pc:docMk/>
          <pc:sldMk cId="0" sldId="271"/>
        </pc:sldMkLst>
      </pc:sldChg>
      <pc:sldChg chg="modSp del">
        <pc:chgData name="John Cartwright" userId="aab42552-d48d-4c7e-81cd-76fbfe8dfb3c" providerId="ADAL" clId="{0C13258F-8A66-7E47-A7DE-8546008D2511}" dt="2020-06-07T19:25:15.097" v="289" actId="2696"/>
        <pc:sldMkLst>
          <pc:docMk/>
          <pc:sldMk cId="0" sldId="274"/>
        </pc:sldMkLst>
        <pc:spChg chg="mod">
          <ac:chgData name="John Cartwright" userId="aab42552-d48d-4c7e-81cd-76fbfe8dfb3c" providerId="ADAL" clId="{0C13258F-8A66-7E47-A7DE-8546008D2511}" dt="2020-06-07T19:25:14.507" v="288" actId="20577"/>
          <ac:spMkLst>
            <pc:docMk/>
            <pc:sldMk cId="0" sldId="274"/>
            <ac:spMk id="24578" creationId="{D1C9D006-AC44-4496-920F-9F1EC6455445}"/>
          </ac:spMkLst>
        </pc:spChg>
      </pc:sldChg>
      <pc:sldChg chg="del">
        <pc:chgData name="John Cartwright" userId="aab42552-d48d-4c7e-81cd-76fbfe8dfb3c" providerId="ADAL" clId="{0C13258F-8A66-7E47-A7DE-8546008D2511}" dt="2020-06-07T19:25:18.143" v="290" actId="2696"/>
        <pc:sldMkLst>
          <pc:docMk/>
          <pc:sldMk cId="0" sldId="275"/>
        </pc:sldMkLst>
      </pc:sldChg>
      <pc:sldChg chg="del">
        <pc:chgData name="John Cartwright" userId="aab42552-d48d-4c7e-81cd-76fbfe8dfb3c" providerId="ADAL" clId="{0C13258F-8A66-7E47-A7DE-8546008D2511}" dt="2020-06-07T19:25:19.730" v="291" actId="2696"/>
        <pc:sldMkLst>
          <pc:docMk/>
          <pc:sldMk cId="0" sldId="289"/>
        </pc:sldMkLst>
      </pc:sldChg>
      <pc:sldChg chg="modSp modAnim">
        <pc:chgData name="John Cartwright" userId="aab42552-d48d-4c7e-81cd-76fbfe8dfb3c" providerId="ADAL" clId="{0C13258F-8A66-7E47-A7DE-8546008D2511}" dt="2020-06-07T19:26:07.159" v="304" actId="20577"/>
        <pc:sldMkLst>
          <pc:docMk/>
          <pc:sldMk cId="0" sldId="295"/>
        </pc:sldMkLst>
        <pc:spChg chg="mod">
          <ac:chgData name="John Cartwright" userId="aab42552-d48d-4c7e-81cd-76fbfe8dfb3c" providerId="ADAL" clId="{0C13258F-8A66-7E47-A7DE-8546008D2511}" dt="2020-06-07T19:26:07.159" v="304" actId="20577"/>
          <ac:spMkLst>
            <pc:docMk/>
            <pc:sldMk cId="0" sldId="295"/>
            <ac:spMk id="65539" creationId="{FA4C1C25-EBD7-4712-B706-BA08B559F24C}"/>
          </ac:spMkLst>
        </pc:spChg>
        <pc:picChg chg="mod">
          <ac:chgData name="John Cartwright" userId="aab42552-d48d-4c7e-81cd-76fbfe8dfb3c" providerId="ADAL" clId="{0C13258F-8A66-7E47-A7DE-8546008D2511}" dt="2020-06-07T19:25:26.984" v="292" actId="1076"/>
          <ac:picMkLst>
            <pc:docMk/>
            <pc:sldMk cId="0" sldId="295"/>
            <ac:picMk id="65541" creationId="{51585654-E372-4406-86C1-EAC7E48BC943}"/>
          </ac:picMkLst>
        </pc:picChg>
      </pc:sldChg>
      <pc:sldChg chg="modSp">
        <pc:chgData name="John Cartwright" userId="aab42552-d48d-4c7e-81cd-76fbfe8dfb3c" providerId="ADAL" clId="{0C13258F-8A66-7E47-A7DE-8546008D2511}" dt="2020-06-07T19:26:20.288" v="306" actId="1076"/>
        <pc:sldMkLst>
          <pc:docMk/>
          <pc:sldMk cId="0" sldId="296"/>
        </pc:sldMkLst>
        <pc:spChg chg="mod">
          <ac:chgData name="John Cartwright" userId="aab42552-d48d-4c7e-81cd-76fbfe8dfb3c" providerId="ADAL" clId="{0C13258F-8A66-7E47-A7DE-8546008D2511}" dt="2020-06-07T19:26:17.738" v="305" actId="1076"/>
          <ac:spMkLst>
            <pc:docMk/>
            <pc:sldMk cId="0" sldId="296"/>
            <ac:spMk id="99331" creationId="{A8A126D1-F399-4511-AAD1-7E482DA84AAF}"/>
          </ac:spMkLst>
        </pc:spChg>
        <pc:picChg chg="mod">
          <ac:chgData name="John Cartwright" userId="aab42552-d48d-4c7e-81cd-76fbfe8dfb3c" providerId="ADAL" clId="{0C13258F-8A66-7E47-A7DE-8546008D2511}" dt="2020-06-07T19:26:20.288" v="306" actId="1076"/>
          <ac:picMkLst>
            <pc:docMk/>
            <pc:sldMk cId="0" sldId="296"/>
            <ac:picMk id="99333" creationId="{BC7D8E36-54D3-4CF2-826A-E275C014D000}"/>
          </ac:picMkLst>
        </pc:picChg>
      </pc:sldChg>
      <pc:sldChg chg="modSp">
        <pc:chgData name="John Cartwright" userId="aab42552-d48d-4c7e-81cd-76fbfe8dfb3c" providerId="ADAL" clId="{0C13258F-8A66-7E47-A7DE-8546008D2511}" dt="2020-06-07T19:26:51.048" v="312" actId="1076"/>
        <pc:sldMkLst>
          <pc:docMk/>
          <pc:sldMk cId="0" sldId="297"/>
        </pc:sldMkLst>
        <pc:spChg chg="mod">
          <ac:chgData name="John Cartwright" userId="aab42552-d48d-4c7e-81cd-76fbfe8dfb3c" providerId="ADAL" clId="{0C13258F-8A66-7E47-A7DE-8546008D2511}" dt="2020-06-07T19:26:48.077" v="311" actId="1076"/>
          <ac:spMkLst>
            <pc:docMk/>
            <pc:sldMk cId="0" sldId="297"/>
            <ac:spMk id="101379" creationId="{BECA9133-D2AC-47C7-AFBF-D2B62D1D4C97}"/>
          </ac:spMkLst>
        </pc:spChg>
        <pc:picChg chg="mod">
          <ac:chgData name="John Cartwright" userId="aab42552-d48d-4c7e-81cd-76fbfe8dfb3c" providerId="ADAL" clId="{0C13258F-8A66-7E47-A7DE-8546008D2511}" dt="2020-06-07T19:26:51.048" v="312" actId="1076"/>
          <ac:picMkLst>
            <pc:docMk/>
            <pc:sldMk cId="0" sldId="297"/>
            <ac:picMk id="101381" creationId="{C9CBE6B7-E172-4425-B387-DA9CC689772C}"/>
          </ac:picMkLst>
        </pc:picChg>
      </pc:sldChg>
      <pc:sldChg chg="modSp">
        <pc:chgData name="John Cartwright" userId="aab42552-d48d-4c7e-81cd-76fbfe8dfb3c" providerId="ADAL" clId="{0C13258F-8A66-7E47-A7DE-8546008D2511}" dt="2020-06-07T19:27:40" v="333" actId="1076"/>
        <pc:sldMkLst>
          <pc:docMk/>
          <pc:sldMk cId="0" sldId="299"/>
        </pc:sldMkLst>
        <pc:spChg chg="mod">
          <ac:chgData name="John Cartwright" userId="aab42552-d48d-4c7e-81cd-76fbfe8dfb3c" providerId="ADAL" clId="{0C13258F-8A66-7E47-A7DE-8546008D2511}" dt="2020-06-07T19:27:36.838" v="332" actId="20577"/>
          <ac:spMkLst>
            <pc:docMk/>
            <pc:sldMk cId="0" sldId="299"/>
            <ac:spMk id="105475" creationId="{0F09F9A0-221F-4B78-AC7F-FC9D9C1CF874}"/>
          </ac:spMkLst>
        </pc:spChg>
        <pc:picChg chg="mod">
          <ac:chgData name="John Cartwright" userId="aab42552-d48d-4c7e-81cd-76fbfe8dfb3c" providerId="ADAL" clId="{0C13258F-8A66-7E47-A7DE-8546008D2511}" dt="2020-06-07T19:27:40" v="333" actId="1076"/>
          <ac:picMkLst>
            <pc:docMk/>
            <pc:sldMk cId="0" sldId="299"/>
            <ac:picMk id="105477" creationId="{EF9A6A00-4C57-4BE0-9DA7-ABB765B4DDB6}"/>
          </ac:picMkLst>
        </pc:picChg>
      </pc:sldChg>
      <pc:sldChg chg="modSp">
        <pc:chgData name="John Cartwright" userId="aab42552-d48d-4c7e-81cd-76fbfe8dfb3c" providerId="ADAL" clId="{0C13258F-8A66-7E47-A7DE-8546008D2511}" dt="2020-06-07T19:27:58.695" v="335" actId="1076"/>
        <pc:sldMkLst>
          <pc:docMk/>
          <pc:sldMk cId="0" sldId="301"/>
        </pc:sldMkLst>
        <pc:picChg chg="mod">
          <ac:chgData name="John Cartwright" userId="aab42552-d48d-4c7e-81cd-76fbfe8dfb3c" providerId="ADAL" clId="{0C13258F-8A66-7E47-A7DE-8546008D2511}" dt="2020-06-07T19:27:58.695" v="335" actId="1076"/>
          <ac:picMkLst>
            <pc:docMk/>
            <pc:sldMk cId="0" sldId="301"/>
            <ac:picMk id="109573" creationId="{682056AD-D434-4D2B-87EA-ADE175B0ADFF}"/>
          </ac:picMkLst>
        </pc:picChg>
      </pc:sldChg>
      <pc:sldChg chg="modSp">
        <pc:chgData name="John Cartwright" userId="aab42552-d48d-4c7e-81cd-76fbfe8dfb3c" providerId="ADAL" clId="{0C13258F-8A66-7E47-A7DE-8546008D2511}" dt="2020-06-07T19:28:32.366" v="349" actId="1076"/>
        <pc:sldMkLst>
          <pc:docMk/>
          <pc:sldMk cId="0" sldId="302"/>
        </pc:sldMkLst>
        <pc:spChg chg="mod">
          <ac:chgData name="John Cartwright" userId="aab42552-d48d-4c7e-81cd-76fbfe8dfb3c" providerId="ADAL" clId="{0C13258F-8A66-7E47-A7DE-8546008D2511}" dt="2020-06-07T19:28:32.366" v="349" actId="1076"/>
          <ac:spMkLst>
            <pc:docMk/>
            <pc:sldMk cId="0" sldId="302"/>
            <ac:spMk id="111619" creationId="{9382CAE8-10E4-4E42-A2D8-64AEE7A55BB7}"/>
          </ac:spMkLst>
        </pc:spChg>
      </pc:sldChg>
      <pc:sldChg chg="modSp">
        <pc:chgData name="John Cartwright" userId="aab42552-d48d-4c7e-81cd-76fbfe8dfb3c" providerId="ADAL" clId="{0C13258F-8A66-7E47-A7DE-8546008D2511}" dt="2020-06-07T19:29:29.043" v="369" actId="20577"/>
        <pc:sldMkLst>
          <pc:docMk/>
          <pc:sldMk cId="0" sldId="307"/>
        </pc:sldMkLst>
        <pc:spChg chg="mod">
          <ac:chgData name="John Cartwright" userId="aab42552-d48d-4c7e-81cd-76fbfe8dfb3c" providerId="ADAL" clId="{0C13258F-8A66-7E47-A7DE-8546008D2511}" dt="2020-06-07T19:29:29.043" v="369" actId="20577"/>
          <ac:spMkLst>
            <pc:docMk/>
            <pc:sldMk cId="0" sldId="307"/>
            <ac:spMk id="122883" creationId="{DD11C22C-D04B-4885-81E3-CBD897F90268}"/>
          </ac:spMkLst>
        </pc:spChg>
        <pc:picChg chg="mod">
          <ac:chgData name="John Cartwright" userId="aab42552-d48d-4c7e-81cd-76fbfe8dfb3c" providerId="ADAL" clId="{0C13258F-8A66-7E47-A7DE-8546008D2511}" dt="2020-06-07T19:29:15.491" v="355" actId="1076"/>
          <ac:picMkLst>
            <pc:docMk/>
            <pc:sldMk cId="0" sldId="307"/>
            <ac:picMk id="122885" creationId="{FD39EC47-C507-40CF-8FAA-B422E81A6DEB}"/>
          </ac:picMkLst>
        </pc:picChg>
      </pc:sldChg>
      <pc:sldChg chg="modSp">
        <pc:chgData name="John Cartwright" userId="aab42552-d48d-4c7e-81cd-76fbfe8dfb3c" providerId="ADAL" clId="{0C13258F-8A66-7E47-A7DE-8546008D2511}" dt="2020-06-07T19:30:25.903" v="385" actId="1076"/>
        <pc:sldMkLst>
          <pc:docMk/>
          <pc:sldMk cId="0" sldId="311"/>
        </pc:sldMkLst>
        <pc:spChg chg="mod">
          <ac:chgData name="John Cartwright" userId="aab42552-d48d-4c7e-81cd-76fbfe8dfb3c" providerId="ADAL" clId="{0C13258F-8A66-7E47-A7DE-8546008D2511}" dt="2020-06-07T19:30:22.731" v="384" actId="20577"/>
          <ac:spMkLst>
            <pc:docMk/>
            <pc:sldMk cId="0" sldId="311"/>
            <ac:spMk id="131075" creationId="{E56A0446-3D43-49D6-9E52-28F88A67BF45}"/>
          </ac:spMkLst>
        </pc:spChg>
        <pc:picChg chg="mod">
          <ac:chgData name="John Cartwright" userId="aab42552-d48d-4c7e-81cd-76fbfe8dfb3c" providerId="ADAL" clId="{0C13258F-8A66-7E47-A7DE-8546008D2511}" dt="2020-06-07T19:30:25.903" v="385" actId="1076"/>
          <ac:picMkLst>
            <pc:docMk/>
            <pc:sldMk cId="0" sldId="311"/>
            <ac:picMk id="131077" creationId="{C43B6E52-24C1-48F3-9CD1-669031B42422}"/>
          </ac:picMkLst>
        </pc:picChg>
      </pc:sldChg>
      <pc:sldChg chg="modSp">
        <pc:chgData name="John Cartwright" userId="aab42552-d48d-4c7e-81cd-76fbfe8dfb3c" providerId="ADAL" clId="{0C13258F-8A66-7E47-A7DE-8546008D2511}" dt="2020-06-07T19:26:24.694" v="307" actId="1076"/>
        <pc:sldMkLst>
          <pc:docMk/>
          <pc:sldMk cId="0" sldId="315"/>
        </pc:sldMkLst>
        <pc:spChg chg="mod">
          <ac:chgData name="John Cartwright" userId="aab42552-d48d-4c7e-81cd-76fbfe8dfb3c" providerId="ADAL" clId="{0C13258F-8A66-7E47-A7DE-8546008D2511}" dt="2020-06-07T19:25:52.912" v="300" actId="20577"/>
          <ac:spMkLst>
            <pc:docMk/>
            <pc:sldMk cId="0" sldId="315"/>
            <ac:spMk id="139267" creationId="{3A44E845-E8B7-402B-9721-58ECDCE0CD4D}"/>
          </ac:spMkLst>
        </pc:spChg>
        <pc:picChg chg="mod">
          <ac:chgData name="John Cartwright" userId="aab42552-d48d-4c7e-81cd-76fbfe8dfb3c" providerId="ADAL" clId="{0C13258F-8A66-7E47-A7DE-8546008D2511}" dt="2020-06-07T19:26:24.694" v="307" actId="1076"/>
          <ac:picMkLst>
            <pc:docMk/>
            <pc:sldMk cId="0" sldId="315"/>
            <ac:picMk id="139269" creationId="{6A38E796-5FD5-4A20-A95E-B2DAE88543A9}"/>
          </ac:picMkLst>
        </pc:picChg>
      </pc:sldChg>
      <pc:sldChg chg="modSp">
        <pc:chgData name="John Cartwright" userId="aab42552-d48d-4c7e-81cd-76fbfe8dfb3c" providerId="ADAL" clId="{0C13258F-8A66-7E47-A7DE-8546008D2511}" dt="2020-06-07T19:26:35.181" v="309" actId="1076"/>
        <pc:sldMkLst>
          <pc:docMk/>
          <pc:sldMk cId="0" sldId="316"/>
        </pc:sldMkLst>
        <pc:spChg chg="mod">
          <ac:chgData name="John Cartwright" userId="aab42552-d48d-4c7e-81cd-76fbfe8dfb3c" providerId="ADAL" clId="{0C13258F-8A66-7E47-A7DE-8546008D2511}" dt="2020-06-07T19:26:31.522" v="308" actId="1076"/>
          <ac:spMkLst>
            <pc:docMk/>
            <pc:sldMk cId="0" sldId="316"/>
            <ac:spMk id="140291" creationId="{A9BAA912-7661-449E-B902-812DE4FD897F}"/>
          </ac:spMkLst>
        </pc:spChg>
        <pc:picChg chg="mod">
          <ac:chgData name="John Cartwright" userId="aab42552-d48d-4c7e-81cd-76fbfe8dfb3c" providerId="ADAL" clId="{0C13258F-8A66-7E47-A7DE-8546008D2511}" dt="2020-06-07T19:26:35.181" v="309" actId="1076"/>
          <ac:picMkLst>
            <pc:docMk/>
            <pc:sldMk cId="0" sldId="316"/>
            <ac:picMk id="140293" creationId="{9EE48A59-8E78-4819-8EC1-CB0B033D442C}"/>
          </ac:picMkLst>
        </pc:picChg>
      </pc:sldChg>
      <pc:sldChg chg="modSp">
        <pc:chgData name="John Cartwright" userId="aab42552-d48d-4c7e-81cd-76fbfe8dfb3c" providerId="ADAL" clId="{0C13258F-8A66-7E47-A7DE-8546008D2511}" dt="2020-06-07T19:26:40.250" v="310" actId="1076"/>
        <pc:sldMkLst>
          <pc:docMk/>
          <pc:sldMk cId="0" sldId="317"/>
        </pc:sldMkLst>
        <pc:picChg chg="mod">
          <ac:chgData name="John Cartwright" userId="aab42552-d48d-4c7e-81cd-76fbfe8dfb3c" providerId="ADAL" clId="{0C13258F-8A66-7E47-A7DE-8546008D2511}" dt="2020-06-07T19:26:40.250" v="310" actId="1076"/>
          <ac:picMkLst>
            <pc:docMk/>
            <pc:sldMk cId="0" sldId="317"/>
            <ac:picMk id="141317" creationId="{6C7795E5-79C0-4137-9259-C80030D0CBE8}"/>
          </ac:picMkLst>
        </pc:picChg>
      </pc:sldChg>
      <pc:sldChg chg="modSp">
        <pc:chgData name="John Cartwright" userId="aab42552-d48d-4c7e-81cd-76fbfe8dfb3c" providerId="ADAL" clId="{0C13258F-8A66-7E47-A7DE-8546008D2511}" dt="2020-06-07T19:27:09.961" v="325" actId="1076"/>
        <pc:sldMkLst>
          <pc:docMk/>
          <pc:sldMk cId="0" sldId="318"/>
        </pc:sldMkLst>
        <pc:spChg chg="mod">
          <ac:chgData name="John Cartwright" userId="aab42552-d48d-4c7e-81cd-76fbfe8dfb3c" providerId="ADAL" clId="{0C13258F-8A66-7E47-A7DE-8546008D2511}" dt="2020-06-07T19:27:04.926" v="324" actId="20577"/>
          <ac:spMkLst>
            <pc:docMk/>
            <pc:sldMk cId="0" sldId="318"/>
            <ac:spMk id="142339" creationId="{C08B8788-7BED-4A4F-B155-42293B94D4AC}"/>
          </ac:spMkLst>
        </pc:spChg>
        <pc:picChg chg="mod">
          <ac:chgData name="John Cartwright" userId="aab42552-d48d-4c7e-81cd-76fbfe8dfb3c" providerId="ADAL" clId="{0C13258F-8A66-7E47-A7DE-8546008D2511}" dt="2020-06-07T19:27:09.961" v="325" actId="1076"/>
          <ac:picMkLst>
            <pc:docMk/>
            <pc:sldMk cId="0" sldId="318"/>
            <ac:picMk id="142341" creationId="{A31A2BA3-8AD6-436E-A925-DDBB526680BA}"/>
          </ac:picMkLst>
        </pc:picChg>
      </pc:sldChg>
      <pc:sldChg chg="modSp">
        <pc:chgData name="John Cartwright" userId="aab42552-d48d-4c7e-81cd-76fbfe8dfb3c" providerId="ADAL" clId="{0C13258F-8A66-7E47-A7DE-8546008D2511}" dt="2020-06-07T19:28:24.619" v="348" actId="1076"/>
        <pc:sldMkLst>
          <pc:docMk/>
          <pc:sldMk cId="0" sldId="325"/>
        </pc:sldMkLst>
        <pc:spChg chg="mod">
          <ac:chgData name="John Cartwright" userId="aab42552-d48d-4c7e-81cd-76fbfe8dfb3c" providerId="ADAL" clId="{0C13258F-8A66-7E47-A7DE-8546008D2511}" dt="2020-06-07T19:28:22.141" v="347" actId="20577"/>
          <ac:spMkLst>
            <pc:docMk/>
            <pc:sldMk cId="0" sldId="325"/>
            <ac:spMk id="149507" creationId="{9F27872F-6EDC-499B-AEA0-5D4555B934A2}"/>
          </ac:spMkLst>
        </pc:spChg>
        <pc:picChg chg="mod">
          <ac:chgData name="John Cartwright" userId="aab42552-d48d-4c7e-81cd-76fbfe8dfb3c" providerId="ADAL" clId="{0C13258F-8A66-7E47-A7DE-8546008D2511}" dt="2020-06-07T19:28:24.619" v="348" actId="1076"/>
          <ac:picMkLst>
            <pc:docMk/>
            <pc:sldMk cId="0" sldId="325"/>
            <ac:picMk id="149509" creationId="{ECA39DFE-69F1-482E-8C97-336E1D346EC9}"/>
          </ac:picMkLst>
        </pc:picChg>
      </pc:sldChg>
      <pc:sldChg chg="modSp">
        <pc:chgData name="John Cartwright" userId="aab42552-d48d-4c7e-81cd-76fbfe8dfb3c" providerId="ADAL" clId="{0C13258F-8A66-7E47-A7DE-8546008D2511}" dt="2020-06-07T19:28:40.618" v="350" actId="1076"/>
        <pc:sldMkLst>
          <pc:docMk/>
          <pc:sldMk cId="0" sldId="326"/>
        </pc:sldMkLst>
        <pc:spChg chg="mod">
          <ac:chgData name="John Cartwright" userId="aab42552-d48d-4c7e-81cd-76fbfe8dfb3c" providerId="ADAL" clId="{0C13258F-8A66-7E47-A7DE-8546008D2511}" dt="2020-06-07T19:28:40.618" v="350" actId="1076"/>
          <ac:spMkLst>
            <pc:docMk/>
            <pc:sldMk cId="0" sldId="326"/>
            <ac:spMk id="150531" creationId="{70FAF362-AB30-4A28-B2EA-BE0A335BCC38}"/>
          </ac:spMkLst>
        </pc:spChg>
      </pc:sldChg>
      <pc:sldChg chg="modSp">
        <pc:chgData name="John Cartwright" userId="aab42552-d48d-4c7e-81cd-76fbfe8dfb3c" providerId="ADAL" clId="{0C13258F-8A66-7E47-A7DE-8546008D2511}" dt="2020-06-07T19:28:46.608" v="351" actId="1076"/>
        <pc:sldMkLst>
          <pc:docMk/>
          <pc:sldMk cId="0" sldId="327"/>
        </pc:sldMkLst>
        <pc:spChg chg="mod">
          <ac:chgData name="John Cartwright" userId="aab42552-d48d-4c7e-81cd-76fbfe8dfb3c" providerId="ADAL" clId="{0C13258F-8A66-7E47-A7DE-8546008D2511}" dt="2020-06-07T19:28:46.608" v="351" actId="1076"/>
          <ac:spMkLst>
            <pc:docMk/>
            <pc:sldMk cId="0" sldId="327"/>
            <ac:spMk id="152579" creationId="{39CE3144-03FC-4087-AE03-7D60B5B22710}"/>
          </ac:spMkLst>
        </pc:spChg>
      </pc:sldChg>
      <pc:sldChg chg="del">
        <pc:chgData name="John Cartwright" userId="aab42552-d48d-4c7e-81cd-76fbfe8dfb3c" providerId="ADAL" clId="{0C13258F-8A66-7E47-A7DE-8546008D2511}" dt="2020-06-07T19:40:12.633" v="588" actId="2696"/>
        <pc:sldMkLst>
          <pc:docMk/>
          <pc:sldMk cId="0" sldId="329"/>
        </pc:sldMkLst>
      </pc:sldChg>
      <pc:sldChg chg="modSp">
        <pc:chgData name="John Cartwright" userId="aab42552-d48d-4c7e-81cd-76fbfe8dfb3c" providerId="ADAL" clId="{0C13258F-8A66-7E47-A7DE-8546008D2511}" dt="2020-06-07T19:30:12.541" v="381" actId="6549"/>
        <pc:sldMkLst>
          <pc:docMk/>
          <pc:sldMk cId="0" sldId="339"/>
        </pc:sldMkLst>
        <pc:spChg chg="mod">
          <ac:chgData name="John Cartwright" userId="aab42552-d48d-4c7e-81cd-76fbfe8dfb3c" providerId="ADAL" clId="{0C13258F-8A66-7E47-A7DE-8546008D2511}" dt="2020-06-07T19:30:12.541" v="381" actId="6549"/>
          <ac:spMkLst>
            <pc:docMk/>
            <pc:sldMk cId="0" sldId="339"/>
            <ac:spMk id="164867" creationId="{5C3D5A50-6124-46E1-BAAE-03A3ACB5F046}"/>
          </ac:spMkLst>
        </pc:spChg>
        <pc:picChg chg="mod">
          <ac:chgData name="John Cartwright" userId="aab42552-d48d-4c7e-81cd-76fbfe8dfb3c" providerId="ADAL" clId="{0C13258F-8A66-7E47-A7DE-8546008D2511}" dt="2020-06-07T19:29:38.406" v="371" actId="1076"/>
          <ac:picMkLst>
            <pc:docMk/>
            <pc:sldMk cId="0" sldId="339"/>
            <ac:picMk id="164869" creationId="{49355B7B-8B79-447E-98D6-696D02C66154}"/>
          </ac:picMkLst>
        </pc:picChg>
      </pc:sldChg>
      <pc:sldChg chg="modSp">
        <pc:chgData name="John Cartwright" userId="aab42552-d48d-4c7e-81cd-76fbfe8dfb3c" providerId="ADAL" clId="{0C13258F-8A66-7E47-A7DE-8546008D2511}" dt="2020-06-07T19:41:05.733" v="631" actId="20577"/>
        <pc:sldMkLst>
          <pc:docMk/>
          <pc:sldMk cId="0" sldId="340"/>
        </pc:sldMkLst>
        <pc:spChg chg="mod">
          <ac:chgData name="John Cartwright" userId="aab42552-d48d-4c7e-81cd-76fbfe8dfb3c" providerId="ADAL" clId="{0C13258F-8A66-7E47-A7DE-8546008D2511}" dt="2020-06-07T19:41:05.733" v="631" actId="20577"/>
          <ac:spMkLst>
            <pc:docMk/>
            <pc:sldMk cId="0" sldId="340"/>
            <ac:spMk id="3" creationId="{00000000-0000-0000-0000-000000000000}"/>
          </ac:spMkLst>
        </pc:spChg>
      </pc:sldChg>
      <pc:sldChg chg="modSp">
        <pc:chgData name="John Cartwright" userId="aab42552-d48d-4c7e-81cd-76fbfe8dfb3c" providerId="ADAL" clId="{0C13258F-8A66-7E47-A7DE-8546008D2511}" dt="2020-06-07T19:15:23.360" v="1" actId="20577"/>
        <pc:sldMkLst>
          <pc:docMk/>
          <pc:sldMk cId="691398026" sldId="342"/>
        </pc:sldMkLst>
        <pc:spChg chg="mod">
          <ac:chgData name="John Cartwright" userId="aab42552-d48d-4c7e-81cd-76fbfe8dfb3c" providerId="ADAL" clId="{0C13258F-8A66-7E47-A7DE-8546008D2511}" dt="2020-06-07T19:15:23.360" v="1" actId="20577"/>
          <ac:spMkLst>
            <pc:docMk/>
            <pc:sldMk cId="691398026" sldId="342"/>
            <ac:spMk id="3" creationId="{395CC378-96DC-479D-9A6C-585955C29A85}"/>
          </ac:spMkLst>
        </pc:spChg>
      </pc:sldChg>
      <pc:sldChg chg="addSp delSp modSp del">
        <pc:chgData name="John Cartwright" userId="aab42552-d48d-4c7e-81cd-76fbfe8dfb3c" providerId="ADAL" clId="{0C13258F-8A66-7E47-A7DE-8546008D2511}" dt="2020-06-07T19:30:42.134" v="389" actId="2696"/>
        <pc:sldMkLst>
          <pc:docMk/>
          <pc:sldMk cId="0" sldId="343"/>
        </pc:sldMkLst>
        <pc:spChg chg="add mod">
          <ac:chgData name="John Cartwright" userId="aab42552-d48d-4c7e-81cd-76fbfe8dfb3c" providerId="ADAL" clId="{0C13258F-8A66-7E47-A7DE-8546008D2511}" dt="2020-06-07T19:30:41.856" v="388" actId="478"/>
          <ac:spMkLst>
            <pc:docMk/>
            <pc:sldMk cId="0" sldId="343"/>
            <ac:spMk id="3" creationId="{2130229D-DF93-F24A-9EC3-3FBFAFF91EB1}"/>
          </ac:spMkLst>
        </pc:spChg>
        <pc:spChg chg="del mod">
          <ac:chgData name="John Cartwright" userId="aab42552-d48d-4c7e-81cd-76fbfe8dfb3c" providerId="ADAL" clId="{0C13258F-8A66-7E47-A7DE-8546008D2511}" dt="2020-06-07T19:30:41.856" v="388" actId="478"/>
          <ac:spMkLst>
            <pc:docMk/>
            <pc:sldMk cId="0" sldId="343"/>
            <ac:spMk id="168963" creationId="{F793344F-1746-42CD-9B91-7C2CDF6597A6}"/>
          </ac:spMkLst>
        </pc:spChg>
        <pc:picChg chg="mod">
          <ac:chgData name="John Cartwright" userId="aab42552-d48d-4c7e-81cd-76fbfe8dfb3c" providerId="ADAL" clId="{0C13258F-8A66-7E47-A7DE-8546008D2511}" dt="2020-06-07T19:30:30.121" v="386" actId="1076"/>
          <ac:picMkLst>
            <pc:docMk/>
            <pc:sldMk cId="0" sldId="343"/>
            <ac:picMk id="168965" creationId="{A1662413-4AC9-41C2-8B10-591500456DA3}"/>
          </ac:picMkLst>
        </pc:picChg>
      </pc:sldChg>
      <pc:sldChg chg="modSp">
        <pc:chgData name="John Cartwright" userId="aab42552-d48d-4c7e-81cd-76fbfe8dfb3c" providerId="ADAL" clId="{0C13258F-8A66-7E47-A7DE-8546008D2511}" dt="2020-06-07T19:36:49.215" v="402" actId="20577"/>
        <pc:sldMkLst>
          <pc:docMk/>
          <pc:sldMk cId="3587744392" sldId="344"/>
        </pc:sldMkLst>
        <pc:spChg chg="mod">
          <ac:chgData name="John Cartwright" userId="aab42552-d48d-4c7e-81cd-76fbfe8dfb3c" providerId="ADAL" clId="{0C13258F-8A66-7E47-A7DE-8546008D2511}" dt="2020-06-07T19:36:49.215" v="402" actId="20577"/>
          <ac:spMkLst>
            <pc:docMk/>
            <pc:sldMk cId="3587744392" sldId="344"/>
            <ac:spMk id="3" creationId="{3F610AD9-D074-43CF-8195-CD5CCB8BDECC}"/>
          </ac:spMkLst>
        </pc:spChg>
      </pc:sldChg>
      <pc:sldChg chg="modSp modAnim">
        <pc:chgData name="John Cartwright" userId="aab42552-d48d-4c7e-81cd-76fbfe8dfb3c" providerId="ADAL" clId="{0C13258F-8A66-7E47-A7DE-8546008D2511}" dt="2020-06-07T19:24:30.831" v="282" actId="20577"/>
        <pc:sldMkLst>
          <pc:docMk/>
          <pc:sldMk cId="0" sldId="348"/>
        </pc:sldMkLst>
        <pc:spChg chg="mod">
          <ac:chgData name="John Cartwright" userId="aab42552-d48d-4c7e-81cd-76fbfe8dfb3c" providerId="ADAL" clId="{0C13258F-8A66-7E47-A7DE-8546008D2511}" dt="2020-06-07T19:24:01.412" v="270" actId="20577"/>
          <ac:spMkLst>
            <pc:docMk/>
            <pc:sldMk cId="0" sldId="348"/>
            <ac:spMk id="16386" creationId="{8CE39670-DD63-4305-9BE3-E441176AFD6F}"/>
          </ac:spMkLst>
        </pc:spChg>
        <pc:spChg chg="mod">
          <ac:chgData name="John Cartwright" userId="aab42552-d48d-4c7e-81cd-76fbfe8dfb3c" providerId="ADAL" clId="{0C13258F-8A66-7E47-A7DE-8546008D2511}" dt="2020-06-07T19:24:30.831" v="282" actId="20577"/>
          <ac:spMkLst>
            <pc:docMk/>
            <pc:sldMk cId="0" sldId="348"/>
            <ac:spMk id="16387" creationId="{D54C2B88-54E4-4F08-BE6A-F58A9379A0B4}"/>
          </ac:spMkLst>
        </pc:spChg>
      </pc:sldChg>
      <pc:sldChg chg="modSp">
        <pc:chgData name="John Cartwright" userId="aab42552-d48d-4c7e-81cd-76fbfe8dfb3c" providerId="ADAL" clId="{0C13258F-8A66-7E47-A7DE-8546008D2511}" dt="2020-06-07T19:17:51.322" v="110" actId="20577"/>
        <pc:sldMkLst>
          <pc:docMk/>
          <pc:sldMk cId="3936777743" sldId="349"/>
        </pc:sldMkLst>
        <pc:spChg chg="mod">
          <ac:chgData name="John Cartwright" userId="aab42552-d48d-4c7e-81cd-76fbfe8dfb3c" providerId="ADAL" clId="{0C13258F-8A66-7E47-A7DE-8546008D2511}" dt="2020-06-07T19:17:51.322" v="110" actId="20577"/>
          <ac:spMkLst>
            <pc:docMk/>
            <pc:sldMk cId="3936777743" sldId="349"/>
            <ac:spMk id="3" creationId="{16D43CFE-127C-4429-A6F3-A44CC264F76B}"/>
          </ac:spMkLst>
        </pc:spChg>
      </pc:sldChg>
      <pc:sldChg chg="modSp">
        <pc:chgData name="John Cartwright" userId="aab42552-d48d-4c7e-81cd-76fbfe8dfb3c" providerId="ADAL" clId="{0C13258F-8A66-7E47-A7DE-8546008D2511}" dt="2020-06-07T19:27:24.432" v="329" actId="1076"/>
        <pc:sldMkLst>
          <pc:docMk/>
          <pc:sldMk cId="0" sldId="351"/>
        </pc:sldMkLst>
        <pc:spChg chg="mod">
          <ac:chgData name="John Cartwright" userId="aab42552-d48d-4c7e-81cd-76fbfe8dfb3c" providerId="ADAL" clId="{0C13258F-8A66-7E47-A7DE-8546008D2511}" dt="2020-06-07T19:27:19.928" v="328" actId="20577"/>
          <ac:spMkLst>
            <pc:docMk/>
            <pc:sldMk cId="0" sldId="351"/>
            <ac:spMk id="174083" creationId="{0CEC9B08-F2BA-42E0-8478-CF5DDFE504D8}"/>
          </ac:spMkLst>
        </pc:spChg>
        <pc:picChg chg="mod">
          <ac:chgData name="John Cartwright" userId="aab42552-d48d-4c7e-81cd-76fbfe8dfb3c" providerId="ADAL" clId="{0C13258F-8A66-7E47-A7DE-8546008D2511}" dt="2020-06-07T19:27:24.432" v="329" actId="1076"/>
          <ac:picMkLst>
            <pc:docMk/>
            <pc:sldMk cId="0" sldId="351"/>
            <ac:picMk id="174085" creationId="{95EE8D16-C6CF-4E65-90B1-6FDB0D441EBE}"/>
          </ac:picMkLst>
        </pc:picChg>
      </pc:sldChg>
      <pc:sldChg chg="modSp">
        <pc:chgData name="John Cartwright" userId="aab42552-d48d-4c7e-81cd-76fbfe8dfb3c" providerId="ADAL" clId="{0C13258F-8A66-7E47-A7DE-8546008D2511}" dt="2020-06-07T19:27:49.796" v="334" actId="1076"/>
        <pc:sldMkLst>
          <pc:docMk/>
          <pc:sldMk cId="0" sldId="352"/>
        </pc:sldMkLst>
        <pc:spChg chg="mod">
          <ac:chgData name="John Cartwright" userId="aab42552-d48d-4c7e-81cd-76fbfe8dfb3c" providerId="ADAL" clId="{0C13258F-8A66-7E47-A7DE-8546008D2511}" dt="2020-06-07T19:27:49.796" v="334" actId="1076"/>
          <ac:spMkLst>
            <pc:docMk/>
            <pc:sldMk cId="0" sldId="352"/>
            <ac:spMk id="175107" creationId="{33D4A7A8-067B-40BC-9E21-B5ABA1944CB4}"/>
          </ac:spMkLst>
        </pc:spChg>
      </pc:sldChg>
      <pc:sldChg chg="modSp add del">
        <pc:chgData name="John Cartwright" userId="aab42552-d48d-4c7e-81cd-76fbfe8dfb3c" providerId="ADAL" clId="{0C13258F-8A66-7E47-A7DE-8546008D2511}" dt="2020-06-07T19:40:10.251" v="587" actId="2696"/>
        <pc:sldMkLst>
          <pc:docMk/>
          <pc:sldMk cId="0" sldId="353"/>
        </pc:sldMkLst>
        <pc:spChg chg="mod">
          <ac:chgData name="John Cartwright" userId="aab42552-d48d-4c7e-81cd-76fbfe8dfb3c" providerId="ADAL" clId="{0C13258F-8A66-7E47-A7DE-8546008D2511}" dt="2020-06-07T19:29:05.826" v="354" actId="20577"/>
          <ac:spMkLst>
            <pc:docMk/>
            <pc:sldMk cId="0" sldId="353"/>
            <ac:spMk id="153603" creationId="{1FEA604F-8467-48AD-84E3-F37CC70359B0}"/>
          </ac:spMkLst>
        </pc:spChg>
      </pc:sldChg>
      <pc:sldChg chg="modSp">
        <pc:chgData name="John Cartwright" userId="aab42552-d48d-4c7e-81cd-76fbfe8dfb3c" providerId="ADAL" clId="{0C13258F-8A66-7E47-A7DE-8546008D2511}" dt="2020-06-07T19:37:36.396" v="480" actId="20577"/>
        <pc:sldMkLst>
          <pc:docMk/>
          <pc:sldMk cId="1907154041" sldId="354"/>
        </pc:sldMkLst>
        <pc:spChg chg="mod">
          <ac:chgData name="John Cartwright" userId="aab42552-d48d-4c7e-81cd-76fbfe8dfb3c" providerId="ADAL" clId="{0C13258F-8A66-7E47-A7DE-8546008D2511}" dt="2020-06-07T19:37:36.396" v="480" actId="20577"/>
          <ac:spMkLst>
            <pc:docMk/>
            <pc:sldMk cId="1907154041" sldId="354"/>
            <ac:spMk id="3" creationId="{744DC5CD-CBAA-4993-A8C1-53B9830033B6}"/>
          </ac:spMkLst>
        </pc:spChg>
      </pc:sldChg>
      <pc:sldChg chg="modSp">
        <pc:chgData name="John Cartwright" userId="aab42552-d48d-4c7e-81cd-76fbfe8dfb3c" providerId="ADAL" clId="{0C13258F-8A66-7E47-A7DE-8546008D2511}" dt="2020-06-07T19:38:01.259" v="491" actId="12"/>
        <pc:sldMkLst>
          <pc:docMk/>
          <pc:sldMk cId="1347891060" sldId="355"/>
        </pc:sldMkLst>
        <pc:spChg chg="mod">
          <ac:chgData name="John Cartwright" userId="aab42552-d48d-4c7e-81cd-76fbfe8dfb3c" providerId="ADAL" clId="{0C13258F-8A66-7E47-A7DE-8546008D2511}" dt="2020-06-07T19:37:14.326" v="408" actId="20578"/>
          <ac:spMkLst>
            <pc:docMk/>
            <pc:sldMk cId="1347891060" sldId="355"/>
            <ac:spMk id="2" creationId="{E2390FCD-93DA-4687-9BB1-952995483DFC}"/>
          </ac:spMkLst>
        </pc:spChg>
        <pc:spChg chg="mod">
          <ac:chgData name="John Cartwright" userId="aab42552-d48d-4c7e-81cd-76fbfe8dfb3c" providerId="ADAL" clId="{0C13258F-8A66-7E47-A7DE-8546008D2511}" dt="2020-06-07T19:38:01.259" v="491" actId="12"/>
          <ac:spMkLst>
            <pc:docMk/>
            <pc:sldMk cId="1347891060" sldId="355"/>
            <ac:spMk id="3" creationId="{5F741374-B49B-468B-9630-F0913FF00032}"/>
          </ac:spMkLst>
        </pc:spChg>
      </pc:sldChg>
      <pc:sldChg chg="modSp">
        <pc:chgData name="John Cartwright" userId="aab42552-d48d-4c7e-81cd-76fbfe8dfb3c" providerId="ADAL" clId="{0C13258F-8A66-7E47-A7DE-8546008D2511}" dt="2020-06-07T19:39:05.940" v="508" actId="14100"/>
        <pc:sldMkLst>
          <pc:docMk/>
          <pc:sldMk cId="1039933989" sldId="356"/>
        </pc:sldMkLst>
        <pc:spChg chg="mod">
          <ac:chgData name="John Cartwright" userId="aab42552-d48d-4c7e-81cd-76fbfe8dfb3c" providerId="ADAL" clId="{0C13258F-8A66-7E47-A7DE-8546008D2511}" dt="2020-06-07T19:38:19.690" v="495" actId="20577"/>
          <ac:spMkLst>
            <pc:docMk/>
            <pc:sldMk cId="1039933989" sldId="356"/>
            <ac:spMk id="2" creationId="{A6BA1B6A-39B4-49F8-98C3-7CD21F614E48}"/>
          </ac:spMkLst>
        </pc:spChg>
        <pc:spChg chg="mod">
          <ac:chgData name="John Cartwright" userId="aab42552-d48d-4c7e-81cd-76fbfe8dfb3c" providerId="ADAL" clId="{0C13258F-8A66-7E47-A7DE-8546008D2511}" dt="2020-06-07T19:39:05.940" v="508" actId="14100"/>
          <ac:spMkLst>
            <pc:docMk/>
            <pc:sldMk cId="1039933989" sldId="356"/>
            <ac:spMk id="3" creationId="{DF6C824E-AEAE-45B3-A19C-36CBCEAEACD6}"/>
          </ac:spMkLst>
        </pc:spChg>
      </pc:sldChg>
      <pc:sldChg chg="modSp">
        <pc:chgData name="John Cartwright" userId="aab42552-d48d-4c7e-81cd-76fbfe8dfb3c" providerId="ADAL" clId="{0C13258F-8A66-7E47-A7DE-8546008D2511}" dt="2020-06-07T19:17:37.043" v="106" actId="20577"/>
        <pc:sldMkLst>
          <pc:docMk/>
          <pc:sldMk cId="2216083291" sldId="357"/>
        </pc:sldMkLst>
        <pc:spChg chg="mod">
          <ac:chgData name="John Cartwright" userId="aab42552-d48d-4c7e-81cd-76fbfe8dfb3c" providerId="ADAL" clId="{0C13258F-8A66-7E47-A7DE-8546008D2511}" dt="2020-06-07T19:17:37.043" v="106" actId="20577"/>
          <ac:spMkLst>
            <pc:docMk/>
            <pc:sldMk cId="2216083291" sldId="357"/>
            <ac:spMk id="3" creationId="{09ED84AB-1AEA-4A4C-894E-ACAC03E537C5}"/>
          </ac:spMkLst>
        </pc:spChg>
      </pc:sldChg>
      <pc:sldChg chg="modSp">
        <pc:chgData name="John Cartwright" userId="aab42552-d48d-4c7e-81cd-76fbfe8dfb3c" providerId="ADAL" clId="{0C13258F-8A66-7E47-A7DE-8546008D2511}" dt="2020-06-07T19:41:28.932" v="635" actId="313"/>
        <pc:sldMkLst>
          <pc:docMk/>
          <pc:sldMk cId="4257153527" sldId="358"/>
        </pc:sldMkLst>
        <pc:spChg chg="mod">
          <ac:chgData name="John Cartwright" userId="aab42552-d48d-4c7e-81cd-76fbfe8dfb3c" providerId="ADAL" clId="{0C13258F-8A66-7E47-A7DE-8546008D2511}" dt="2020-06-07T19:41:28.932" v="635" actId="313"/>
          <ac:spMkLst>
            <pc:docMk/>
            <pc:sldMk cId="4257153527" sldId="358"/>
            <ac:spMk id="3" creationId="{B01EC40B-5BF9-4C57-8AF8-EBB587678A86}"/>
          </ac:spMkLst>
        </pc:spChg>
      </pc:sldChg>
      <pc:sldMasterChg chg="modSp">
        <pc:chgData name="John Cartwright" userId="aab42552-d48d-4c7e-81cd-76fbfe8dfb3c" providerId="ADAL" clId="{0C13258F-8A66-7E47-A7DE-8546008D2511}" dt="2020-06-07T19:41:19.465" v="632" actId="2"/>
        <pc:sldMasterMkLst>
          <pc:docMk/>
          <pc:sldMasterMk cId="0" sldId="2147483651"/>
        </pc:sldMasterMkLst>
        <pc:spChg chg="mod">
          <ac:chgData name="John Cartwright" userId="aab42552-d48d-4c7e-81cd-76fbfe8dfb3c" providerId="ADAL" clId="{0C13258F-8A66-7E47-A7DE-8546008D2511}" dt="2020-06-07T19:41:19.465" v="632" actId="2"/>
          <ac:spMkLst>
            <pc:docMk/>
            <pc:sldMasterMk cId="0" sldId="2147483651"/>
            <ac:spMk id="53259" creationId="{00000000-0000-0000-0000-000000000000}"/>
          </ac:spMkLst>
        </pc:spChg>
      </pc:sldMasterChg>
    </pc:docChg>
  </pc:docChgLst>
  <pc:docChgLst>
    <pc:chgData name="John Cartwright" userId="S::john.cartwright@hartlepoolfe.ac.uk::aab42552-d48d-4c7e-81cd-76fbfe8dfb3c" providerId="AD" clId="Web-{D9BF257A-4829-8798-7DA8-E0F19FA62F06}"/>
    <pc:docChg chg="addSld delSld modSld">
      <pc:chgData name="John Cartwright" userId="S::john.cartwright@hartlepoolfe.ac.uk::aab42552-d48d-4c7e-81cd-76fbfe8dfb3c" providerId="AD" clId="Web-{D9BF257A-4829-8798-7DA8-E0F19FA62F06}" dt="2020-06-15T19:49:59.882" v="39" actId="14100"/>
      <pc:docMkLst>
        <pc:docMk/>
      </pc:docMkLst>
      <pc:sldChg chg="addSp modSp">
        <pc:chgData name="John Cartwright" userId="S::john.cartwright@hartlepoolfe.ac.uk::aab42552-d48d-4c7e-81cd-76fbfe8dfb3c" providerId="AD" clId="Web-{D9BF257A-4829-8798-7DA8-E0F19FA62F06}" dt="2020-06-15T19:44:45.129" v="13" actId="14100"/>
        <pc:sldMkLst>
          <pc:docMk/>
          <pc:sldMk cId="0" sldId="263"/>
        </pc:sldMkLst>
        <pc:picChg chg="add mod">
          <ac:chgData name="John Cartwright" userId="S::john.cartwright@hartlepoolfe.ac.uk::aab42552-d48d-4c7e-81cd-76fbfe8dfb3c" providerId="AD" clId="Web-{D9BF257A-4829-8798-7DA8-E0F19FA62F06}" dt="2020-06-15T19:44:45.129" v="13" actId="14100"/>
          <ac:picMkLst>
            <pc:docMk/>
            <pc:sldMk cId="0" sldId="263"/>
            <ac:picMk id="2" creationId="{3CE7A0D6-8770-4F01-A753-DB51EC05CDF3}"/>
          </ac:picMkLst>
        </pc:picChg>
      </pc:sldChg>
      <pc:sldChg chg="addSp modSp">
        <pc:chgData name="John Cartwright" userId="S::john.cartwright@hartlepoolfe.ac.uk::aab42552-d48d-4c7e-81cd-76fbfe8dfb3c" providerId="AD" clId="Web-{D9BF257A-4829-8798-7DA8-E0F19FA62F06}" dt="2020-06-15T19:45:22.864" v="16" actId="14100"/>
        <pc:sldMkLst>
          <pc:docMk/>
          <pc:sldMk cId="0" sldId="264"/>
        </pc:sldMkLst>
        <pc:picChg chg="add mod">
          <ac:chgData name="John Cartwright" userId="S::john.cartwright@hartlepoolfe.ac.uk::aab42552-d48d-4c7e-81cd-76fbfe8dfb3c" providerId="AD" clId="Web-{D9BF257A-4829-8798-7DA8-E0F19FA62F06}" dt="2020-06-15T19:45:22.864" v="16" actId="14100"/>
          <ac:picMkLst>
            <pc:docMk/>
            <pc:sldMk cId="0" sldId="264"/>
            <ac:picMk id="2" creationId="{9F4A7DE2-7A27-4803-983E-4FCAC2EF1393}"/>
          </ac:picMkLst>
        </pc:picChg>
      </pc:sldChg>
      <pc:sldChg chg="addSp modSp">
        <pc:chgData name="John Cartwright" userId="S::john.cartwright@hartlepoolfe.ac.uk::aab42552-d48d-4c7e-81cd-76fbfe8dfb3c" providerId="AD" clId="Web-{D9BF257A-4829-8798-7DA8-E0F19FA62F06}" dt="2020-06-15T19:45:39.864" v="19" actId="14100"/>
        <pc:sldMkLst>
          <pc:docMk/>
          <pc:sldMk cId="0" sldId="266"/>
        </pc:sldMkLst>
        <pc:picChg chg="add mod">
          <ac:chgData name="John Cartwright" userId="S::john.cartwright@hartlepoolfe.ac.uk::aab42552-d48d-4c7e-81cd-76fbfe8dfb3c" providerId="AD" clId="Web-{D9BF257A-4829-8798-7DA8-E0F19FA62F06}" dt="2020-06-15T19:45:39.864" v="19" actId="14100"/>
          <ac:picMkLst>
            <pc:docMk/>
            <pc:sldMk cId="0" sldId="266"/>
            <ac:picMk id="2" creationId="{10FFA5A9-C297-4CEF-8388-6294DCC8E13D}"/>
          </ac:picMkLst>
        </pc:picChg>
      </pc:sldChg>
      <pc:sldChg chg="addSp delSp modSp del">
        <pc:chgData name="John Cartwright" userId="S::john.cartwright@hartlepoolfe.ac.uk::aab42552-d48d-4c7e-81cd-76fbfe8dfb3c" providerId="AD" clId="Web-{D9BF257A-4829-8798-7DA8-E0F19FA62F06}" dt="2020-06-15T19:49:28.928" v="35"/>
        <pc:sldMkLst>
          <pc:docMk/>
          <pc:sldMk cId="0" sldId="273"/>
        </pc:sldMkLst>
        <pc:picChg chg="add del mod">
          <ac:chgData name="John Cartwright" userId="S::john.cartwright@hartlepoolfe.ac.uk::aab42552-d48d-4c7e-81cd-76fbfe8dfb3c" providerId="AD" clId="Web-{D9BF257A-4829-8798-7DA8-E0F19FA62F06}" dt="2020-06-15T19:47:16.458" v="24"/>
          <ac:picMkLst>
            <pc:docMk/>
            <pc:sldMk cId="0" sldId="273"/>
            <ac:picMk id="2" creationId="{F5CB76D8-3B71-481D-BE02-02DFBBF63B6A}"/>
          </ac:picMkLst>
        </pc:picChg>
        <pc:picChg chg="add del mod">
          <ac:chgData name="John Cartwright" userId="S::john.cartwright@hartlepoolfe.ac.uk::aab42552-d48d-4c7e-81cd-76fbfe8dfb3c" providerId="AD" clId="Web-{D9BF257A-4829-8798-7DA8-E0F19FA62F06}" dt="2020-06-15T19:47:45.740" v="26"/>
          <ac:picMkLst>
            <pc:docMk/>
            <pc:sldMk cId="0" sldId="273"/>
            <ac:picMk id="3" creationId="{ED10A3E0-4DF4-4F38-A914-87CB85725315}"/>
          </ac:picMkLst>
        </pc:picChg>
      </pc:sldChg>
      <pc:sldChg chg="del">
        <pc:chgData name="John Cartwright" userId="S::john.cartwright@hartlepoolfe.ac.uk::aab42552-d48d-4c7e-81cd-76fbfe8dfb3c" providerId="AD" clId="Web-{D9BF257A-4829-8798-7DA8-E0F19FA62F06}" dt="2020-06-15T19:49:15.381" v="34"/>
        <pc:sldMkLst>
          <pc:docMk/>
          <pc:sldMk cId="0" sldId="295"/>
        </pc:sldMkLst>
      </pc:sldChg>
      <pc:sldChg chg="addSp modSp">
        <pc:chgData name="John Cartwright" userId="S::john.cartwright@hartlepoolfe.ac.uk::aab42552-d48d-4c7e-81cd-76fbfe8dfb3c" providerId="AD" clId="Web-{D9BF257A-4829-8798-7DA8-E0F19FA62F06}" dt="2020-06-15T19:42:38.659" v="4" actId="14100"/>
        <pc:sldMkLst>
          <pc:docMk/>
          <pc:sldMk cId="691398026" sldId="342"/>
        </pc:sldMkLst>
        <pc:spChg chg="mod">
          <ac:chgData name="John Cartwright" userId="S::john.cartwright@hartlepoolfe.ac.uk::aab42552-d48d-4c7e-81cd-76fbfe8dfb3c" providerId="AD" clId="Web-{D9BF257A-4829-8798-7DA8-E0F19FA62F06}" dt="2020-06-15T19:42:28.471" v="1"/>
          <ac:spMkLst>
            <pc:docMk/>
            <pc:sldMk cId="691398026" sldId="342"/>
            <ac:spMk id="3" creationId="{395CC378-96DC-479D-9A6C-585955C29A85}"/>
          </ac:spMkLst>
        </pc:spChg>
        <pc:picChg chg="add mod">
          <ac:chgData name="John Cartwright" userId="S::john.cartwright@hartlepoolfe.ac.uk::aab42552-d48d-4c7e-81cd-76fbfe8dfb3c" providerId="AD" clId="Web-{D9BF257A-4829-8798-7DA8-E0F19FA62F06}" dt="2020-06-15T19:42:38.659" v="4" actId="14100"/>
          <ac:picMkLst>
            <pc:docMk/>
            <pc:sldMk cId="691398026" sldId="342"/>
            <ac:picMk id="4" creationId="{BE8A63EE-97A0-4FFB-A77E-37EBF386658C}"/>
          </ac:picMkLst>
        </pc:picChg>
      </pc:sldChg>
      <pc:sldChg chg="addSp modSp">
        <pc:chgData name="John Cartwright" userId="S::john.cartwright@hartlepoolfe.ac.uk::aab42552-d48d-4c7e-81cd-76fbfe8dfb3c" providerId="AD" clId="Web-{D9BF257A-4829-8798-7DA8-E0F19FA62F06}" dt="2020-06-15T19:46:19.739" v="22" actId="14100"/>
        <pc:sldMkLst>
          <pc:docMk/>
          <pc:sldMk cId="0" sldId="348"/>
        </pc:sldMkLst>
        <pc:picChg chg="add mod">
          <ac:chgData name="John Cartwright" userId="S::john.cartwright@hartlepoolfe.ac.uk::aab42552-d48d-4c7e-81cd-76fbfe8dfb3c" providerId="AD" clId="Web-{D9BF257A-4829-8798-7DA8-E0F19FA62F06}" dt="2020-06-15T19:46:19.739" v="22" actId="14100"/>
          <ac:picMkLst>
            <pc:docMk/>
            <pc:sldMk cId="0" sldId="348"/>
            <ac:picMk id="2" creationId="{000D6B00-9A1B-43EB-8DE4-70D98DEA5816}"/>
          </ac:picMkLst>
        </pc:picChg>
      </pc:sldChg>
      <pc:sldChg chg="addSp modSp">
        <pc:chgData name="John Cartwright" userId="S::john.cartwright@hartlepoolfe.ac.uk::aab42552-d48d-4c7e-81cd-76fbfe8dfb3c" providerId="AD" clId="Web-{D9BF257A-4829-8798-7DA8-E0F19FA62F06}" dt="2020-06-15T19:43:54.003" v="10" actId="14100"/>
        <pc:sldMkLst>
          <pc:docMk/>
          <pc:sldMk cId="3936777743" sldId="349"/>
        </pc:sldMkLst>
        <pc:picChg chg="add mod">
          <ac:chgData name="John Cartwright" userId="S::john.cartwright@hartlepoolfe.ac.uk::aab42552-d48d-4c7e-81cd-76fbfe8dfb3c" providerId="AD" clId="Web-{D9BF257A-4829-8798-7DA8-E0F19FA62F06}" dt="2020-06-15T19:43:54.003" v="10" actId="14100"/>
          <ac:picMkLst>
            <pc:docMk/>
            <pc:sldMk cId="3936777743" sldId="349"/>
            <ac:picMk id="5" creationId="{572A9D0D-7261-48C5-B3F3-77180CD83F5F}"/>
          </ac:picMkLst>
        </pc:picChg>
      </pc:sldChg>
      <pc:sldChg chg="addSp modSp">
        <pc:chgData name="John Cartwright" userId="S::john.cartwright@hartlepoolfe.ac.uk::aab42552-d48d-4c7e-81cd-76fbfe8dfb3c" providerId="AD" clId="Web-{D9BF257A-4829-8798-7DA8-E0F19FA62F06}" dt="2020-06-15T19:43:28.206" v="7" actId="14100"/>
        <pc:sldMkLst>
          <pc:docMk/>
          <pc:sldMk cId="2216083291" sldId="357"/>
        </pc:sldMkLst>
        <pc:picChg chg="add mod">
          <ac:chgData name="John Cartwright" userId="S::john.cartwright@hartlepoolfe.ac.uk::aab42552-d48d-4c7e-81cd-76fbfe8dfb3c" providerId="AD" clId="Web-{D9BF257A-4829-8798-7DA8-E0F19FA62F06}" dt="2020-06-15T19:43:28.206" v="7" actId="14100"/>
          <ac:picMkLst>
            <pc:docMk/>
            <pc:sldMk cId="2216083291" sldId="357"/>
            <ac:picMk id="5" creationId="{67DEBB0D-DF67-4C14-922E-C704F8142AF3}"/>
          </ac:picMkLst>
        </pc:picChg>
      </pc:sldChg>
      <pc:sldChg chg="addSp modSp add del replId">
        <pc:chgData name="John Cartwright" userId="S::john.cartwright@hartlepoolfe.ac.uk::aab42552-d48d-4c7e-81cd-76fbfe8dfb3c" providerId="AD" clId="Web-{D9BF257A-4829-8798-7DA8-E0F19FA62F06}" dt="2020-06-15T19:49:59.882" v="39" actId="14100"/>
        <pc:sldMkLst>
          <pc:docMk/>
          <pc:sldMk cId="891193259" sldId="359"/>
        </pc:sldMkLst>
        <pc:picChg chg="add mod">
          <ac:chgData name="John Cartwright" userId="S::john.cartwright@hartlepoolfe.ac.uk::aab42552-d48d-4c7e-81cd-76fbfe8dfb3c" providerId="AD" clId="Web-{D9BF257A-4829-8798-7DA8-E0F19FA62F06}" dt="2020-06-15T19:49:59.882" v="39" actId="14100"/>
          <ac:picMkLst>
            <pc:docMk/>
            <pc:sldMk cId="891193259" sldId="359"/>
            <ac:picMk id="2" creationId="{E2FF5E45-7C1C-4202-AFC0-3F8C2E99B40B}"/>
          </ac:picMkLst>
        </pc:picChg>
      </pc:sldChg>
      <pc:sldChg chg="add del replId">
        <pc:chgData name="John Cartwright" userId="S::john.cartwright@hartlepoolfe.ac.uk::aab42552-d48d-4c7e-81cd-76fbfe8dfb3c" providerId="AD" clId="Web-{D9BF257A-4829-8798-7DA8-E0F19FA62F06}" dt="2020-06-15T19:48:05.631" v="31"/>
        <pc:sldMkLst>
          <pc:docMk/>
          <pc:sldMk cId="17677899" sldId="360"/>
        </pc:sldMkLst>
      </pc:sldChg>
      <pc:sldChg chg="add del replId">
        <pc:chgData name="John Cartwright" userId="S::john.cartwright@hartlepoolfe.ac.uk::aab42552-d48d-4c7e-81cd-76fbfe8dfb3c" providerId="AD" clId="Web-{D9BF257A-4829-8798-7DA8-E0F19FA62F06}" dt="2020-06-15T19:48:02.724" v="30"/>
        <pc:sldMkLst>
          <pc:docMk/>
          <pc:sldMk cId="3479658404" sldId="361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5/4/2021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17123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56823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2554B6-C132-4A27-AB31-583ABDAF35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FFF308-9F10-4234-91DF-1EC7EC9D71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787517-9186-4207-9B9E-B100EE7A3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6978A7-5A7D-47B9-9E48-24B18EE4B3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D93FCC-F696-4C17-811E-3E7216EEE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654D2B-17E5-4641-862C-BDBB1C34D4AA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5815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 dirty="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2021 City and Guilds of London Institute. All rights reserved.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29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105: </a:t>
            </a:r>
            <a:r>
              <a:rPr lang="en-US" sz="2400" b="1" dirty="0"/>
              <a:t>Protecting health, safety and the environment when working in the construction and built environment sector</a:t>
            </a:r>
            <a:endParaRPr lang="en-GB" sz="2400" b="1" dirty="0"/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3455335"/>
            <a:ext cx="8153400" cy="1814376"/>
          </a:xfrm>
        </p:spPr>
        <p:txBody>
          <a:bodyPr anchor="t"/>
          <a:lstStyle/>
          <a:p>
            <a:br>
              <a:rPr lang="en-GB" dirty="0"/>
            </a:br>
            <a:r>
              <a:rPr lang="en-GB"/>
              <a:t>PowerPoint 14: </a:t>
            </a:r>
            <a:r>
              <a:rPr lang="en-GB" dirty="0"/>
              <a:t>Areas of specific risk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6038BD99-E68B-4950-B439-C7239D0C097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Hazards present</a:t>
            </a:r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F534D132-F311-4CFE-9D45-ADB174BE3A6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Atmospheric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Energy sources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Entrapment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Fall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Fire/explosion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Hazardous material</a:t>
            </a:r>
          </a:p>
        </p:txBody>
      </p:sp>
      <p:pic>
        <p:nvPicPr>
          <p:cNvPr id="4" name="Picture 3" descr="A picture containing drum, container&#10;&#10;Description automatically generated">
            <a:extLst>
              <a:ext uri="{FF2B5EF4-FFF2-40B4-BE49-F238E27FC236}">
                <a16:creationId xmlns:a16="http://schemas.microsoft.com/office/drawing/2014/main" id="{CD607108-6427-4505-82F2-6B2CE249441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2636912"/>
            <a:ext cx="5004048" cy="2502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193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>
            <a:extLst>
              <a:ext uri="{FF2B5EF4-FFF2-40B4-BE49-F238E27FC236}">
                <a16:creationId xmlns:a16="http://schemas.microsoft.com/office/drawing/2014/main" id="{9633E3BE-1A3F-4C6D-8C8E-E2052F13AF5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Industries engaged in excavation</a:t>
            </a:r>
          </a:p>
        </p:txBody>
      </p:sp>
      <p:sp>
        <p:nvSpPr>
          <p:cNvPr id="139267" name="Rectangle 3">
            <a:extLst>
              <a:ext uri="{FF2B5EF4-FFF2-40B4-BE49-F238E27FC236}">
                <a16:creationId xmlns:a16="http://schemas.microsoft.com/office/drawing/2014/main" id="{3A44E845-E8B7-402B-9721-58ECDCE0CD4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735200"/>
            <a:ext cx="7772400" cy="4114800"/>
          </a:xfrm>
        </p:spPr>
        <p:txBody>
          <a:bodyPr/>
          <a:lstStyle/>
          <a:p>
            <a:pPr marL="342900" indent="-342900">
              <a:lnSpc>
                <a:spcPct val="9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Water, sewer, pipeline contractors</a:t>
            </a:r>
            <a:endParaRPr lang="en-US" altLang="en-US" sz="800" dirty="0"/>
          </a:p>
          <a:p>
            <a:pPr marL="342900" indent="-342900">
              <a:lnSpc>
                <a:spcPct val="9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Communication and power line </a:t>
            </a:r>
            <a:br>
              <a:rPr lang="en-US" altLang="en-US" dirty="0"/>
            </a:br>
            <a:r>
              <a:rPr lang="en-US" altLang="en-US" dirty="0"/>
              <a:t>contractors</a:t>
            </a:r>
            <a:endParaRPr lang="en-US" altLang="en-US" sz="800" dirty="0"/>
          </a:p>
          <a:p>
            <a:pPr marL="342900" indent="-342900">
              <a:lnSpc>
                <a:spcPct val="9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Concrete worker and drilling </a:t>
            </a:r>
            <a:br>
              <a:rPr lang="en-US" altLang="en-US" dirty="0"/>
            </a:br>
            <a:r>
              <a:rPr lang="en-US" altLang="en-US" dirty="0"/>
              <a:t>contractors</a:t>
            </a:r>
          </a:p>
        </p:txBody>
      </p:sp>
      <p:pic>
        <p:nvPicPr>
          <p:cNvPr id="3" name="Picture 2" descr="A picture containing sky, outdoor, mountain&#10;&#10;Description automatically generated">
            <a:extLst>
              <a:ext uri="{FF2B5EF4-FFF2-40B4-BE49-F238E27FC236}">
                <a16:creationId xmlns:a16="http://schemas.microsoft.com/office/drawing/2014/main" id="{9C1B5AFD-A9AC-443D-AFF9-316B99FE502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0685" y="1700193"/>
            <a:ext cx="4248394" cy="2836029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>
            <a:extLst>
              <a:ext uri="{FF2B5EF4-FFF2-40B4-BE49-F238E27FC236}">
                <a16:creationId xmlns:a16="http://schemas.microsoft.com/office/drawing/2014/main" id="{B0D8A3F5-4F5B-4786-8F4A-52796D31941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Hazards of excavation work</a:t>
            </a:r>
          </a:p>
        </p:txBody>
      </p:sp>
      <p:sp>
        <p:nvSpPr>
          <p:cNvPr id="99331" name="Rectangle 3">
            <a:extLst>
              <a:ext uri="{FF2B5EF4-FFF2-40B4-BE49-F238E27FC236}">
                <a16:creationId xmlns:a16="http://schemas.microsoft.com/office/drawing/2014/main" id="{A8A126D1-F399-4511-AAD1-7E482DA84AA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4096" y="1828800"/>
            <a:ext cx="4539952" cy="4648200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Cave-ins</a:t>
            </a:r>
            <a:endParaRPr lang="en-US" altLang="en-US" sz="2800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Underground utilities</a:t>
            </a:r>
            <a:endParaRPr lang="en-US" altLang="en-US" sz="2800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Materials/equipment falling into excavation sites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Struck-by accidents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Asphyxiation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3A61600-9AC8-4086-8543-4602F33A4BFE}"/>
              </a:ext>
            </a:extLst>
          </p:cNvPr>
          <p:cNvSpPr txBox="1"/>
          <p:nvPr/>
        </p:nvSpPr>
        <p:spPr>
          <a:xfrm>
            <a:off x="4716016" y="1828800"/>
            <a:ext cx="3959672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Explosions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US" altLang="en-US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Falls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US" altLang="en-US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Electrocutions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US" altLang="en-US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Drowning</a:t>
            </a:r>
          </a:p>
        </p:txBody>
      </p:sp>
    </p:spTree>
  </p:cSld>
  <p:clrMapOvr>
    <a:masterClrMapping/>
  </p:clrMapOvr>
  <p:transition>
    <p:strips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>
            <a:extLst>
              <a:ext uri="{FF2B5EF4-FFF2-40B4-BE49-F238E27FC236}">
                <a16:creationId xmlns:a16="http://schemas.microsoft.com/office/drawing/2014/main" id="{D00B5E3B-5416-4F4E-AC0B-0BF33636FB7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Safety considerations</a:t>
            </a:r>
          </a:p>
        </p:txBody>
      </p:sp>
      <p:sp>
        <p:nvSpPr>
          <p:cNvPr id="101379" name="Rectangle 3">
            <a:extLst>
              <a:ext uri="{FF2B5EF4-FFF2-40B4-BE49-F238E27FC236}">
                <a16:creationId xmlns:a16="http://schemas.microsoft.com/office/drawing/2014/main" id="{BECA9133-D2AC-47C7-AFBF-D2B62D1D4C9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77690" y="1892300"/>
            <a:ext cx="7772400" cy="4584700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Excavation is one of the most hazardous types of work in the construction industry.</a:t>
            </a:r>
          </a:p>
          <a:p>
            <a:pPr lvl="3"/>
            <a:endParaRPr lang="en-US" altLang="en-US" sz="900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Accidents result from inadequate planning.</a:t>
            </a:r>
          </a:p>
          <a:p>
            <a:pPr lvl="3"/>
            <a:endParaRPr lang="en-US" altLang="en-US" sz="900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Build safety into pre-bid planning.</a:t>
            </a:r>
          </a:p>
        </p:txBody>
      </p:sp>
    </p:spTree>
  </p:cSld>
  <p:clrMapOvr>
    <a:masterClrMapping/>
  </p:clrMapOvr>
  <p:transition>
    <p:strips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>
            <a:extLst>
              <a:ext uri="{FF2B5EF4-FFF2-40B4-BE49-F238E27FC236}">
                <a16:creationId xmlns:a16="http://schemas.microsoft.com/office/drawing/2014/main" id="{D71D0081-5553-4FDF-998D-8455F7739CE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Safety considerations</a:t>
            </a:r>
          </a:p>
        </p:txBody>
      </p:sp>
      <p:sp>
        <p:nvSpPr>
          <p:cNvPr id="142339" name="Rectangle 3">
            <a:extLst>
              <a:ext uri="{FF2B5EF4-FFF2-40B4-BE49-F238E27FC236}">
                <a16:creationId xmlns:a16="http://schemas.microsoft.com/office/drawing/2014/main" id="{C08B8788-7BED-4A4F-B155-42293B94D4A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Plan safety into the job. Consider:</a:t>
            </a:r>
          </a:p>
          <a:p>
            <a:pPr lvl="1"/>
            <a:r>
              <a:rPr lang="en-US" altLang="en-US" dirty="0"/>
              <a:t>traffic</a:t>
            </a:r>
          </a:p>
          <a:p>
            <a:pPr lvl="1"/>
            <a:r>
              <a:rPr lang="en-US" altLang="en-US" dirty="0"/>
              <a:t>proximity of structures and their conditions</a:t>
            </a:r>
          </a:p>
          <a:p>
            <a:pPr lvl="1"/>
            <a:r>
              <a:rPr lang="en-US" altLang="en-US" dirty="0"/>
              <a:t>soil</a:t>
            </a:r>
          </a:p>
          <a:p>
            <a:pPr lvl="1"/>
            <a:r>
              <a:rPr lang="en-US" altLang="en-US" dirty="0"/>
              <a:t>surface and ground water</a:t>
            </a:r>
          </a:p>
          <a:p>
            <a:pPr lvl="1"/>
            <a:r>
              <a:rPr lang="en-US" altLang="en-US" dirty="0"/>
              <a:t>water table</a:t>
            </a:r>
          </a:p>
          <a:p>
            <a:pPr lvl="1"/>
            <a:r>
              <a:rPr lang="en-US" altLang="en-US" dirty="0"/>
              <a:t>overhead/underground utilities</a:t>
            </a:r>
          </a:p>
          <a:p>
            <a:pPr lvl="1"/>
            <a:r>
              <a:rPr lang="en-US" altLang="en-US" dirty="0"/>
              <a:t>weather.</a:t>
            </a:r>
          </a:p>
          <a:p>
            <a:pPr lvl="1"/>
            <a:endParaRPr lang="en-US" altLang="en-US" dirty="0"/>
          </a:p>
        </p:txBody>
      </p:sp>
      <p:pic>
        <p:nvPicPr>
          <p:cNvPr id="3" name="Picture 2" descr="A picture containing person, outdoor&#10;&#10;Description automatically generated">
            <a:extLst>
              <a:ext uri="{FF2B5EF4-FFF2-40B4-BE49-F238E27FC236}">
                <a16:creationId xmlns:a16="http://schemas.microsoft.com/office/drawing/2014/main" id="{C0EB51F1-3A02-4AE8-9031-E44E393C81E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4097" y="3046123"/>
            <a:ext cx="4248316" cy="2835289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>
            <a:extLst>
              <a:ext uri="{FF2B5EF4-FFF2-40B4-BE49-F238E27FC236}">
                <a16:creationId xmlns:a16="http://schemas.microsoft.com/office/drawing/2014/main" id="{B353DC79-8AA5-45AB-9A13-BA2E9B3B44E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Locating utilities</a:t>
            </a:r>
          </a:p>
        </p:txBody>
      </p:sp>
      <p:sp>
        <p:nvSpPr>
          <p:cNvPr id="105475" name="Rectangle 3">
            <a:extLst>
              <a:ext uri="{FF2B5EF4-FFF2-40B4-BE49-F238E27FC236}">
                <a16:creationId xmlns:a16="http://schemas.microsoft.com/office/drawing/2014/main" id="{0F09F9A0-221F-4B78-AC7F-FC9D9C1CF87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86762" y="1740104"/>
            <a:ext cx="8218488" cy="4279900"/>
          </a:xfrm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Employers must determine the estimated locations of utility installations.</a:t>
            </a:r>
            <a:endParaRPr lang="en-US" altLang="en-US" sz="1400" dirty="0"/>
          </a:p>
          <a:p>
            <a:pPr marL="342900" indent="-342900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Contact utility companies before starting excavation.</a:t>
            </a:r>
            <a:endParaRPr lang="en-US" altLang="en-US" sz="1400" dirty="0"/>
          </a:p>
          <a:p>
            <a:pPr marL="342900" indent="-342900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Utility owners must attempt to find exact location of utilities.</a:t>
            </a:r>
          </a:p>
          <a:p>
            <a:pPr marL="342900" indent="-342900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Proceed with caution if the exact location of utilities cannot be found.</a:t>
            </a:r>
          </a:p>
          <a:p>
            <a:pPr marL="342900" indent="-342900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Use safe and acceptable means to locate exact locations of installations.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altLang="en-US" dirty="0"/>
          </a:p>
        </p:txBody>
      </p:sp>
    </p:spTree>
  </p:cSld>
  <p:clrMapOvr>
    <a:masterClrMapping/>
  </p:clrMapOvr>
  <p:transition>
    <p:strips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>
            <a:extLst>
              <a:ext uri="{FF2B5EF4-FFF2-40B4-BE49-F238E27FC236}">
                <a16:creationId xmlns:a16="http://schemas.microsoft.com/office/drawing/2014/main" id="{FEAA785C-97EA-4E31-AEBC-3B496739681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Safety starts at the surface</a:t>
            </a:r>
          </a:p>
        </p:txBody>
      </p:sp>
      <p:sp>
        <p:nvSpPr>
          <p:cNvPr id="175107" name="Rectangle 3">
            <a:extLst>
              <a:ext uri="{FF2B5EF4-FFF2-40B4-BE49-F238E27FC236}">
                <a16:creationId xmlns:a16="http://schemas.microsoft.com/office/drawing/2014/main" id="{33D4A7A8-067B-40BC-9E21-B5ABA1944CB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906964"/>
            <a:ext cx="7772400" cy="4114800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Warn mobile equipment operators about the edge of the excavation site.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Ensure there is adequate access and egress.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Take care when walking near excavation sites.</a:t>
            </a:r>
            <a:endParaRPr lang="en-US" altLang="en-US" sz="2400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Barricade or cover wells, pits, shafts.</a:t>
            </a:r>
            <a:endParaRPr lang="en-US" altLang="en-US" sz="2400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Use appropriate PPE.</a:t>
            </a:r>
          </a:p>
          <a:p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75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75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75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175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175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107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>
            <a:extLst>
              <a:ext uri="{FF2B5EF4-FFF2-40B4-BE49-F238E27FC236}">
                <a16:creationId xmlns:a16="http://schemas.microsoft.com/office/drawing/2014/main" id="{85415BA7-9014-4FDE-ADFA-C1984B5A3F1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Protecting utilities</a:t>
            </a:r>
          </a:p>
        </p:txBody>
      </p:sp>
      <p:sp>
        <p:nvSpPr>
          <p:cNvPr id="109571" name="Rectangle 3">
            <a:extLst>
              <a:ext uri="{FF2B5EF4-FFF2-40B4-BE49-F238E27FC236}">
                <a16:creationId xmlns:a16="http://schemas.microsoft.com/office/drawing/2014/main" id="{7A110186-0133-4670-AAC3-91DB3ECF088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Exact locations of utilities must be determined.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Utilities must be exposed before digging.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Excavation sites must be protected and supported to safeguard </a:t>
            </a:r>
            <a:br>
              <a:rPr lang="en-US" altLang="en-US" dirty="0"/>
            </a:br>
            <a:r>
              <a:rPr lang="en-US" altLang="en-US" dirty="0"/>
              <a:t>employees.</a:t>
            </a:r>
            <a:endParaRPr lang="en-US" altLang="en-US" sz="800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Approach utility lines with care.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en-US" dirty="0"/>
          </a:p>
        </p:txBody>
      </p:sp>
    </p:spTree>
  </p:cSld>
  <p:clrMapOvr>
    <a:masterClrMapping/>
  </p:clrMapOvr>
  <p:transition>
    <p:strips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>
            <a:extLst>
              <a:ext uri="{FF2B5EF4-FFF2-40B4-BE49-F238E27FC236}">
                <a16:creationId xmlns:a16="http://schemas.microsoft.com/office/drawing/2014/main" id="{913253AA-D855-4C75-A67F-042B3067C27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Employee access/egress from excavations</a:t>
            </a:r>
          </a:p>
        </p:txBody>
      </p:sp>
      <p:sp>
        <p:nvSpPr>
          <p:cNvPr id="111619" name="Rectangle 3">
            <a:extLst>
              <a:ext uri="{FF2B5EF4-FFF2-40B4-BE49-F238E27FC236}">
                <a16:creationId xmlns:a16="http://schemas.microsoft.com/office/drawing/2014/main" id="{9382CAE8-10E4-4E42-A2D8-64AEE7A55BB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988840"/>
            <a:ext cx="8229600" cy="4248000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Ramps must be designed by a competent person.</a:t>
            </a:r>
          </a:p>
          <a:p>
            <a:pPr lvl="3"/>
            <a:endParaRPr lang="en-US" altLang="en-US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Ramps must be structurally sound and not create a tripping hazard.</a:t>
            </a:r>
          </a:p>
          <a:p>
            <a:pPr lvl="3"/>
            <a:endParaRPr lang="en-US" altLang="en-US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Use surface treatments on ramps to prevent slipping.</a:t>
            </a:r>
          </a:p>
        </p:txBody>
      </p:sp>
    </p:spTree>
  </p:cSld>
  <p:clrMapOvr>
    <a:masterClrMapping/>
  </p:clrMapOvr>
  <p:transition>
    <p:strips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>
            <a:extLst>
              <a:ext uri="{FF2B5EF4-FFF2-40B4-BE49-F238E27FC236}">
                <a16:creationId xmlns:a16="http://schemas.microsoft.com/office/drawing/2014/main" id="{40C70200-E05C-4D25-B914-BC058ACBB39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1008000"/>
            <a:ext cx="8435280" cy="764816"/>
          </a:xfrm>
        </p:spPr>
        <p:txBody>
          <a:bodyPr/>
          <a:lstStyle/>
          <a:p>
            <a:r>
              <a:rPr lang="en-US" altLang="en-US" dirty="0"/>
              <a:t>Employee access/egress from excavations</a:t>
            </a:r>
          </a:p>
        </p:txBody>
      </p:sp>
      <p:sp>
        <p:nvSpPr>
          <p:cNvPr id="150531" name="Rectangle 3">
            <a:extLst>
              <a:ext uri="{FF2B5EF4-FFF2-40B4-BE49-F238E27FC236}">
                <a16:creationId xmlns:a16="http://schemas.microsoft.com/office/drawing/2014/main" id="{70FAF362-AB30-4A28-B2EA-BE0A335BCC3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772816"/>
            <a:ext cx="7571184" cy="4536032"/>
          </a:xfrm>
        </p:spPr>
        <p:txBody>
          <a:bodyPr/>
          <a:lstStyle/>
          <a:p>
            <a:r>
              <a:rPr lang="en-US" altLang="en-US" dirty="0"/>
              <a:t>Trenches that are more than 1.2 m or 4 feet deep need a safe means of egress:</a:t>
            </a:r>
          </a:p>
          <a:p>
            <a:pPr lvl="1"/>
            <a:r>
              <a:rPr lang="en-US" altLang="en-US" dirty="0"/>
              <a:t>stairway</a:t>
            </a:r>
          </a:p>
          <a:p>
            <a:pPr lvl="1"/>
            <a:r>
              <a:rPr lang="en-US" altLang="en-US" dirty="0"/>
              <a:t>ladder</a:t>
            </a:r>
          </a:p>
          <a:p>
            <a:pPr lvl="1"/>
            <a:r>
              <a:rPr lang="en-US" altLang="en-US" dirty="0"/>
              <a:t>ramps.</a:t>
            </a:r>
          </a:p>
          <a:p>
            <a:pPr lvl="3"/>
            <a:endParaRPr lang="en-US" altLang="en-US" dirty="0"/>
          </a:p>
          <a:p>
            <a:r>
              <a:rPr lang="en-US" altLang="en-US" dirty="0"/>
              <a:t>Means of egress must be fixed and secure.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57767-AB9E-4BAD-8604-5A123881A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Session overview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1EC40B-5BF9-4C57-8AF8-EBB587678A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 this session you will learn about dangers associated with the construction industry.</a:t>
            </a:r>
          </a:p>
          <a:p>
            <a:r>
              <a:rPr lang="en-GB" dirty="0"/>
              <a:t>You will find out about safe methods of identification, protection, commissioning and decommissioning of services.</a:t>
            </a:r>
          </a:p>
          <a:p>
            <a:r>
              <a:rPr lang="en-GB" dirty="0"/>
              <a:t>Failure to follow guidelines when working on site can lead to accidents and even fatalities. </a:t>
            </a:r>
          </a:p>
        </p:txBody>
      </p:sp>
    </p:spTree>
    <p:extLst>
      <p:ext uri="{BB962C8B-B14F-4D97-AF65-F5344CB8AC3E}">
        <p14:creationId xmlns:p14="http://schemas.microsoft.com/office/powerpoint/2010/main" val="42571535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1026">
            <a:extLst>
              <a:ext uri="{FF2B5EF4-FFF2-40B4-BE49-F238E27FC236}">
                <a16:creationId xmlns:a16="http://schemas.microsoft.com/office/drawing/2014/main" id="{979F1974-4C20-469C-B080-7580AA1CC7A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Employee access/egress from excavations</a:t>
            </a:r>
          </a:p>
        </p:txBody>
      </p:sp>
      <p:sp>
        <p:nvSpPr>
          <p:cNvPr id="152579" name="Rectangle 1027">
            <a:extLst>
              <a:ext uri="{FF2B5EF4-FFF2-40B4-BE49-F238E27FC236}">
                <a16:creationId xmlns:a16="http://schemas.microsoft.com/office/drawing/2014/main" id="{39CE3144-03FC-4087-AE03-7D60B5B2271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74458" y="2132856"/>
            <a:ext cx="8229600" cy="4248000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Means of egress must be within 7m of workers.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Ladders must extend a minimum of 90cm above the landing.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Use metal ladders with caution around utilities.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>
            <a:extLst>
              <a:ext uri="{FF2B5EF4-FFF2-40B4-BE49-F238E27FC236}">
                <a16:creationId xmlns:a16="http://schemas.microsoft.com/office/drawing/2014/main" id="{F632690D-E5DB-4B20-AC3D-2DCC2CA211E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Hazardous atmospheres</a:t>
            </a:r>
          </a:p>
        </p:txBody>
      </p:sp>
      <p:sp>
        <p:nvSpPr>
          <p:cNvPr id="113667" name="Rectangle 3">
            <a:extLst>
              <a:ext uri="{FF2B5EF4-FFF2-40B4-BE49-F238E27FC236}">
                <a16:creationId xmlns:a16="http://schemas.microsoft.com/office/drawing/2014/main" id="{FA49B83F-D757-4F3A-8613-8E46F46B28E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43119" y="1715111"/>
            <a:ext cx="8229600" cy="4248000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Explosive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US" altLang="en-US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Flammable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US" altLang="en-US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Poisonous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US" altLang="en-US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Corrosive</a:t>
            </a:r>
          </a:p>
        </p:txBody>
      </p:sp>
      <p:pic>
        <p:nvPicPr>
          <p:cNvPr id="3" name="Picture 2" descr="A picture containing text, sign, painted, several&#10;&#10;Description automatically generated">
            <a:extLst>
              <a:ext uri="{FF2B5EF4-FFF2-40B4-BE49-F238E27FC236}">
                <a16:creationId xmlns:a16="http://schemas.microsoft.com/office/drawing/2014/main" id="{80B63801-A5A6-405D-89D9-E4907C17BDD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8311" y="1715111"/>
            <a:ext cx="5378489" cy="3841778"/>
          </a:xfrm>
          <a:prstGeom prst="rect">
            <a:avLst/>
          </a:prstGeom>
        </p:spPr>
      </p:pic>
    </p:spTree>
  </p:cSld>
  <p:clrMapOvr>
    <a:masterClrMapping/>
  </p:clrMapOvr>
  <p:transition>
    <p:strips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>
            <a:extLst>
              <a:ext uri="{FF2B5EF4-FFF2-40B4-BE49-F238E27FC236}">
                <a16:creationId xmlns:a16="http://schemas.microsoft.com/office/drawing/2014/main" id="{6078BB87-FEBA-433A-88BB-42A6CCFD497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Loose rock and soil as hazards</a:t>
            </a:r>
          </a:p>
        </p:txBody>
      </p:sp>
      <p:sp>
        <p:nvSpPr>
          <p:cNvPr id="122883" name="Rectangle 3">
            <a:extLst>
              <a:ext uri="{FF2B5EF4-FFF2-40B4-BE49-F238E27FC236}">
                <a16:creationId xmlns:a16="http://schemas.microsoft.com/office/drawing/2014/main" id="{DD11C22C-D04B-4885-81E3-CBD897F9026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Prevent loose rock/soil/ spoil from falling onto employees in excavation sites.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Use barricades to contain material.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Keep surface materials at least 1 m from the edge of excavation sites.</a:t>
            </a:r>
            <a:endParaRPr lang="en-US" altLang="en-US" sz="1000" dirty="0"/>
          </a:p>
          <a:p>
            <a:pPr marL="342900" indent="-342900">
              <a:spcBef>
                <a:spcPts val="40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Keep employees off sloped surfaces at levels above other employees.</a:t>
            </a:r>
          </a:p>
          <a:p>
            <a:endParaRPr lang="en-US" altLang="en-US" dirty="0"/>
          </a:p>
        </p:txBody>
      </p:sp>
    </p:spTree>
  </p:cSld>
  <p:clrMapOvr>
    <a:masterClrMapping/>
  </p:clrMapOvr>
  <p:transition>
    <p:strips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>
            <a:extLst>
              <a:ext uri="{FF2B5EF4-FFF2-40B4-BE49-F238E27FC236}">
                <a16:creationId xmlns:a16="http://schemas.microsoft.com/office/drawing/2014/main" id="{FFA207D2-6EFD-49EB-9ED2-7E688A18A20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Support, shield, and protective systems</a:t>
            </a:r>
          </a:p>
        </p:txBody>
      </p:sp>
      <p:sp>
        <p:nvSpPr>
          <p:cNvPr id="131075" name="Rectangle 3">
            <a:extLst>
              <a:ext uri="{FF2B5EF4-FFF2-40B4-BE49-F238E27FC236}">
                <a16:creationId xmlns:a16="http://schemas.microsoft.com/office/drawing/2014/main" id="{E56A0446-3D43-49D6-9E52-28F88A67BF4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602000"/>
            <a:ext cx="7499176" cy="4248000"/>
          </a:xfrm>
        </p:spPr>
        <p:txBody>
          <a:bodyPr/>
          <a:lstStyle/>
          <a:p>
            <a:r>
              <a:rPr lang="en-US" altLang="en-US" dirty="0"/>
              <a:t>Shoring systems support the sides of the excavation with:</a:t>
            </a:r>
          </a:p>
          <a:p>
            <a:pPr lvl="1"/>
            <a:r>
              <a:rPr lang="en-US" altLang="en-US" dirty="0"/>
              <a:t>timber</a:t>
            </a:r>
          </a:p>
          <a:p>
            <a:pPr lvl="1"/>
            <a:r>
              <a:rPr lang="en-US" altLang="en-US" dirty="0" err="1"/>
              <a:t>aluminium</a:t>
            </a:r>
            <a:endParaRPr lang="en-US" altLang="en-US" dirty="0"/>
          </a:p>
          <a:p>
            <a:pPr lvl="1"/>
            <a:r>
              <a:rPr lang="en-US" altLang="en-US" dirty="0"/>
              <a:t>hydraulic, pneumatic, or mechanical systems.</a:t>
            </a:r>
          </a:p>
        </p:txBody>
      </p:sp>
    </p:spTree>
  </p:cSld>
  <p:clrMapOvr>
    <a:masterClrMapping/>
  </p:clrMapOvr>
  <p:transition>
    <p:strips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>
            <a:extLst>
              <a:ext uri="{FF2B5EF4-FFF2-40B4-BE49-F238E27FC236}">
                <a16:creationId xmlns:a16="http://schemas.microsoft.com/office/drawing/2014/main" id="{C054C745-668D-4E7D-946C-F1C8FCE0A2B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Daily inspections</a:t>
            </a:r>
          </a:p>
        </p:txBody>
      </p:sp>
      <p:sp>
        <p:nvSpPr>
          <p:cNvPr id="135171" name="Rectangle 3">
            <a:extLst>
              <a:ext uri="{FF2B5EF4-FFF2-40B4-BE49-F238E27FC236}">
                <a16:creationId xmlns:a16="http://schemas.microsoft.com/office/drawing/2014/main" id="{2165CE34-C1B0-4B0F-8B3A-3946439BCEC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Inspect excavations for possible:</a:t>
            </a:r>
          </a:p>
          <a:p>
            <a:pPr lvl="1"/>
            <a:r>
              <a:rPr lang="en-US" altLang="en-US" dirty="0"/>
              <a:t>cave-ins</a:t>
            </a:r>
          </a:p>
          <a:p>
            <a:pPr lvl="1"/>
            <a:r>
              <a:rPr lang="en-US" altLang="en-US" dirty="0"/>
              <a:t>failure of protective systems</a:t>
            </a:r>
          </a:p>
          <a:p>
            <a:pPr lvl="1"/>
            <a:r>
              <a:rPr lang="en-US" altLang="en-US" dirty="0"/>
              <a:t>hazardous atmospheres</a:t>
            </a:r>
          </a:p>
          <a:p>
            <a:pPr lvl="1"/>
            <a:r>
              <a:rPr lang="en-US" altLang="en-US" dirty="0"/>
              <a:t>other hazardous conditions.</a:t>
            </a:r>
          </a:p>
        </p:txBody>
      </p:sp>
    </p:spTree>
  </p:cSld>
  <p:clrMapOvr>
    <a:masterClrMapping/>
  </p:clrMapOvr>
  <p:transition>
    <p:strips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00BE8B-6406-450A-AB91-4F1DA4A44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Dangers while working around electricity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610AD9-D074-43CF-8195-CD5CCB8BDEC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003232" cy="4248000"/>
          </a:xfrm>
        </p:spPr>
        <p:txBody>
          <a:bodyPr/>
          <a:lstStyle/>
          <a:p>
            <a:r>
              <a:rPr lang="en-GB" dirty="0"/>
              <a:t>Electricity injuries are usually caused by the explosive effects of arcing current, and by any associated fire or flames which may result, when a live cable is penetrated by a sharp object such as the point of a tool.</a:t>
            </a:r>
          </a:p>
          <a:p>
            <a:r>
              <a:rPr lang="en-GB" dirty="0"/>
              <a:t>Such effects can also occur when a cable is crushed severely enough to cause internal contact between the conductors or between metallic sheathing and one or more conductors. </a:t>
            </a:r>
          </a:p>
          <a:p>
            <a:r>
              <a:rPr lang="en-GB" dirty="0"/>
              <a:t>Injuries are typically severe, potentially fatal, burns to the hands, face and body and electric shock is less likely.</a:t>
            </a:r>
          </a:p>
        </p:txBody>
      </p:sp>
    </p:spTree>
    <p:extLst>
      <p:ext uri="{BB962C8B-B14F-4D97-AF65-F5344CB8AC3E}">
        <p14:creationId xmlns:p14="http://schemas.microsoft.com/office/powerpoint/2010/main" val="35877443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12D77-88BA-4FB8-BE84-06EF33184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Dangers while working around electricity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4DC5CD-CBAA-4993-A8C1-53B9830033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Incidents may also arise from cables which have been damaged but left unreported and unrepaired. </a:t>
            </a:r>
          </a:p>
          <a:p>
            <a:r>
              <a:rPr lang="en-GB" dirty="0"/>
              <a:t>Other nearby services, such as plastic gas pipes, may also be at risk from damaged live electricity cables.</a:t>
            </a:r>
          </a:p>
          <a:p>
            <a:r>
              <a:rPr lang="en-GB" dirty="0"/>
              <a:t>This could result in explosions and a greater fire risk.</a:t>
            </a:r>
          </a:p>
          <a:p>
            <a:r>
              <a:rPr lang="en-GB" dirty="0"/>
              <a:t>Great care is needed when working in and around electricity</a:t>
            </a:r>
          </a:p>
        </p:txBody>
      </p:sp>
    </p:spTree>
    <p:extLst>
      <p:ext uri="{BB962C8B-B14F-4D97-AF65-F5344CB8AC3E}">
        <p14:creationId xmlns:p14="http://schemas.microsoft.com/office/powerpoint/2010/main" val="190715404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90FCD-93DA-4687-9BB1-952995483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Gas pipes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741374-B49B-468B-9630-F0913FF000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Damage to gas pipes can cause leaks which may lead to fire or explosion </a:t>
            </a:r>
          </a:p>
          <a:p>
            <a:r>
              <a:rPr lang="en-GB" dirty="0"/>
              <a:t>There are two types of damage: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that which causes an immediate leak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that which causes a leak some time later. </a:t>
            </a:r>
          </a:p>
          <a:p>
            <a:r>
              <a:rPr lang="en-GB" dirty="0"/>
              <a:t>The damage may occur at the time the work is carried out or subsequently: for example, poor reinstatement may leave a pipe inadequately supported or subject to unequal forces.</a:t>
            </a:r>
          </a:p>
        </p:txBody>
      </p:sp>
    </p:spTree>
    <p:extLst>
      <p:ext uri="{BB962C8B-B14F-4D97-AF65-F5344CB8AC3E}">
        <p14:creationId xmlns:p14="http://schemas.microsoft.com/office/powerpoint/2010/main" val="13478910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A1B6A-39B4-49F8-98C3-7CD21F614E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Water pipes and sewers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6C824E-AEAE-45B3-A19C-36CBCEAEAC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407" y="1628800"/>
            <a:ext cx="8218488" cy="4005176"/>
          </a:xfrm>
        </p:spPr>
        <p:txBody>
          <a:bodyPr/>
          <a:lstStyle/>
          <a:p>
            <a:r>
              <a:rPr lang="en-GB" dirty="0"/>
              <a:t>Although damage to water pipes is less likely to result in injury, the following may occur: </a:t>
            </a:r>
          </a:p>
          <a:p>
            <a:pPr marL="342900" indent="-342900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A jet of water from a main can injure a person. It may also contain stones or other hard objects ejected from the ground around the pipe. </a:t>
            </a:r>
          </a:p>
          <a:p>
            <a:pPr marL="342900" indent="-342900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Leaks of water from underground pipes can affect adjacent services and reduce support for other structures, for example: damage to mains can result in flooding, leading to subsequent risks from drowning or the rapid collapse of support to the sides of an excavation; water can enter gas pipes if they are also damaged.  </a:t>
            </a:r>
          </a:p>
          <a:p>
            <a:pPr marL="342900" indent="-342900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While some sewage is pumped at pressure, sewers are generally gravity-fed, and the main hazard from damage to a sewer is the possibility of contamination. </a:t>
            </a:r>
          </a:p>
        </p:txBody>
      </p:sp>
    </p:spTree>
    <p:extLst>
      <p:ext uri="{BB962C8B-B14F-4D97-AF65-F5344CB8AC3E}">
        <p14:creationId xmlns:p14="http://schemas.microsoft.com/office/powerpoint/2010/main" val="10399339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0750FD-B241-40D6-8482-B44D4A005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Confined spaces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5CC378-96DC-479D-9A6C-585955C29A8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3898776" cy="4248000"/>
          </a:xfrm>
        </p:spPr>
        <p:txBody>
          <a:bodyPr/>
          <a:lstStyle/>
          <a:p>
            <a:r>
              <a:rPr lang="en-GB" dirty="0"/>
              <a:t>A confined space: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is large enough that an employee can enter physically and carry out a task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has limited or restricted means for entry or exit.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is not designed for continual occupancy.</a:t>
            </a:r>
          </a:p>
          <a:p>
            <a:r>
              <a:rPr lang="en-GB" dirty="0"/>
              <a:t>This could be a tank, vessel, chamber, pit, silo, vault or hopper.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4AFA6BE-08A4-427C-AA58-FE2FE03A5DF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8679" y="2636912"/>
            <a:ext cx="4375321" cy="2916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3980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5764F4-209D-440C-897B-718A407AA0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Confined spaces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ED84AB-1AEA-4A4C-894E-ACAC03E537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 safe system of work is needed for a confined space operation, requiring: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planning the work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safe access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use of cable- and pipe-locating devices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safe digging practices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safe egress.</a:t>
            </a:r>
          </a:p>
          <a:p>
            <a:endParaRPr lang="en-GB" dirty="0"/>
          </a:p>
        </p:txBody>
      </p:sp>
      <p:pic>
        <p:nvPicPr>
          <p:cNvPr id="7" name="Picture 6" descr="A picture containing dark, light&#10;&#10;Description automatically generated">
            <a:extLst>
              <a:ext uri="{FF2B5EF4-FFF2-40B4-BE49-F238E27FC236}">
                <a16:creationId xmlns:a16="http://schemas.microsoft.com/office/drawing/2014/main" id="{E8348A36-77AA-46D5-8565-D8BCCD6F356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4452" y="2492896"/>
            <a:ext cx="3433662" cy="2289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083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9AC4B-92E1-46E7-8637-796449CB6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Confined spaces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D43CFE-127C-4429-A6F3-A44CC264F7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Some confined spaces require a permit to carry out any work within them.  If they do, they usually contain a potential to cause harm such as: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hazardous chemicals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electrical transformers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plant room.</a:t>
            </a:r>
          </a:p>
          <a:p>
            <a:endParaRPr lang="en-GB" dirty="0"/>
          </a:p>
        </p:txBody>
      </p:sp>
      <p:pic>
        <p:nvPicPr>
          <p:cNvPr id="7" name="Picture 6" descr="A firefighter in a tunnel&#10;&#10;Description automatically generated with low confidence">
            <a:extLst>
              <a:ext uri="{FF2B5EF4-FFF2-40B4-BE49-F238E27FC236}">
                <a16:creationId xmlns:a16="http://schemas.microsoft.com/office/drawing/2014/main" id="{EC2E567F-DAF1-498C-A4D3-864D6CC00AB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53" y="2856410"/>
            <a:ext cx="4355947" cy="2903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7777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068466FA-0A72-49AA-BC44-BA255315F80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Establish command</a:t>
            </a: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9ACC1387-0C5A-49E1-9E19-7D9D7999792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Any team member can be command:</a:t>
            </a:r>
          </a:p>
          <a:p>
            <a:pPr lvl="1"/>
            <a:r>
              <a:rPr lang="en-US" altLang="en-US" dirty="0"/>
              <a:t>usually highest trained</a:t>
            </a:r>
          </a:p>
          <a:p>
            <a:pPr lvl="1"/>
            <a:r>
              <a:rPr lang="en-US" altLang="en-US" dirty="0"/>
              <a:t>can be passed as more people arrive</a:t>
            </a:r>
          </a:p>
          <a:p>
            <a:pPr lvl="1"/>
            <a:r>
              <a:rPr lang="en-US" altLang="en-US" dirty="0"/>
              <a:t>need to know the ICS</a:t>
            </a:r>
          </a:p>
          <a:p>
            <a:pPr lvl="1"/>
            <a:r>
              <a:rPr lang="en-US" altLang="en-US" dirty="0"/>
              <a:t>trained in CSR. </a:t>
            </a:r>
          </a:p>
        </p:txBody>
      </p:sp>
      <p:pic>
        <p:nvPicPr>
          <p:cNvPr id="4" name="Picture 3" descr="A picture containing outdoor, snow, person, rock&#10;&#10;Description automatically generated">
            <a:extLst>
              <a:ext uri="{FF2B5EF4-FFF2-40B4-BE49-F238E27FC236}">
                <a16:creationId xmlns:a16="http://schemas.microsoft.com/office/drawing/2014/main" id="{5A97B422-E354-4029-99EB-206A7F14B45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865540"/>
            <a:ext cx="4572000" cy="304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D6F630D5-2A6D-44E7-92DA-A1437B52526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Responsibilities while working in an area of danger</a:t>
            </a: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131609B4-4E79-494E-9829-452A0C5DE53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Make initial assessment and evaluation.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Establish goals and objectives.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Determine additional resources.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Establish a command post.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72BDE3F2-866C-4953-A5F8-6F31BD0BA15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Key checks prior to entering a confined space</a:t>
            </a: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682FCDE0-14EB-4D5C-998F-8011A78C765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Once information indicates that PPE on hand is adequate:</a:t>
            </a:r>
          </a:p>
          <a:p>
            <a:pPr lvl="1"/>
            <a:r>
              <a:rPr lang="en-US" altLang="en-US" dirty="0"/>
              <a:t>obtain air monitoring samples</a:t>
            </a:r>
          </a:p>
          <a:p>
            <a:pPr lvl="1"/>
            <a:r>
              <a:rPr lang="en-US" altLang="en-US" dirty="0"/>
              <a:t>assess hazards</a:t>
            </a:r>
          </a:p>
          <a:p>
            <a:pPr lvl="1"/>
            <a:r>
              <a:rPr lang="en-US" altLang="en-US" dirty="0"/>
              <a:t>characteristics of space.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E2211D9-51F6-4974-A985-976861A150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040" y="2780928"/>
            <a:ext cx="2767824" cy="27678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8CE39670-DD63-4305-9BE3-E441176AFD6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Safety precautions</a:t>
            </a:r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D54C2B88-54E4-4F08-BE6A-F58A9379A0B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Perimeter control:</a:t>
            </a:r>
          </a:p>
          <a:p>
            <a:pPr lvl="1"/>
            <a:r>
              <a:rPr lang="en-US" altLang="en-US" dirty="0"/>
              <a:t>may need police</a:t>
            </a:r>
          </a:p>
          <a:p>
            <a:pPr lvl="1"/>
            <a:r>
              <a:rPr lang="en-US" altLang="en-US" dirty="0"/>
              <a:t>barrier tape, ropes, barricades.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A14838D-8557-414B-9A46-3E9C8F9979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048" y="2442041"/>
            <a:ext cx="3407959" cy="34079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purl.org/dc/terms/"/>
    <ds:schemaRef ds:uri="http://www.w3.org/XML/1998/namespace"/>
    <ds:schemaRef ds:uri="http://purl.org/dc/elements/1.1/"/>
    <ds:schemaRef ds:uri="http://schemas.openxmlformats.org/package/2006/metadata/core-properties"/>
    <ds:schemaRef ds:uri="http://purl.org/dc/dcmitype/"/>
    <ds:schemaRef ds:uri="1c5831b9-66da-4f16-a409-834213ecdb8e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7d91badd-8922-4db1-9652-4fbca8a6b7df"/>
  </ds:schemaRefs>
</ds:datastoreItem>
</file>

<file path=customXml/itemProps2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3007</TotalTime>
  <Words>1141</Words>
  <Application>Microsoft Office PowerPoint</Application>
  <PresentationFormat>On-screen Show (4:3)</PresentationFormat>
  <Paragraphs>168</Paragraphs>
  <Slides>29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3" baseType="lpstr">
      <vt:lpstr>Arial</vt:lpstr>
      <vt:lpstr>Lucida Grande</vt:lpstr>
      <vt:lpstr>Times New Roman</vt:lpstr>
      <vt:lpstr>Default Design</vt:lpstr>
      <vt:lpstr> PowerPoint 14: Areas of specific risk</vt:lpstr>
      <vt:lpstr>Session overview </vt:lpstr>
      <vt:lpstr>Confined spaces</vt:lpstr>
      <vt:lpstr>Confined spaces</vt:lpstr>
      <vt:lpstr>Confined spaces</vt:lpstr>
      <vt:lpstr>Establish command</vt:lpstr>
      <vt:lpstr>Responsibilities while working in an area of danger</vt:lpstr>
      <vt:lpstr>Key checks prior to entering a confined space</vt:lpstr>
      <vt:lpstr>Safety precautions</vt:lpstr>
      <vt:lpstr>Hazards present</vt:lpstr>
      <vt:lpstr>Industries engaged in excavation</vt:lpstr>
      <vt:lpstr>Hazards of excavation work</vt:lpstr>
      <vt:lpstr>Safety considerations</vt:lpstr>
      <vt:lpstr>Safety considerations</vt:lpstr>
      <vt:lpstr>Locating utilities</vt:lpstr>
      <vt:lpstr>Safety starts at the surface</vt:lpstr>
      <vt:lpstr>Protecting utilities</vt:lpstr>
      <vt:lpstr>Employee access/egress from excavations</vt:lpstr>
      <vt:lpstr>Employee access/egress from excavations</vt:lpstr>
      <vt:lpstr>Employee access/egress from excavations</vt:lpstr>
      <vt:lpstr>Hazardous atmospheres</vt:lpstr>
      <vt:lpstr>Loose rock and soil as hazards</vt:lpstr>
      <vt:lpstr>Support, shield, and protective systems</vt:lpstr>
      <vt:lpstr>Daily inspections</vt:lpstr>
      <vt:lpstr>Dangers while working around electricity</vt:lpstr>
      <vt:lpstr>Dangers while working around electricity</vt:lpstr>
      <vt:lpstr>Gas pipes </vt:lpstr>
      <vt:lpstr>Water pipes and sewers 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228</cp:revision>
  <dcterms:created xsi:type="dcterms:W3CDTF">2013-05-28T00:38:54Z</dcterms:created>
  <dcterms:modified xsi:type="dcterms:W3CDTF">2021-05-04T08:42:49Z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