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7"/>
  </p:notesMasterIdLst>
  <p:handoutMasterIdLst>
    <p:handoutMasterId r:id="rId18"/>
  </p:handoutMasterIdLst>
  <p:sldIdLst>
    <p:sldId id="256" r:id="rId5"/>
    <p:sldId id="295" r:id="rId6"/>
    <p:sldId id="296" r:id="rId7"/>
    <p:sldId id="297" r:id="rId8"/>
    <p:sldId id="298" r:id="rId9"/>
    <p:sldId id="299" r:id="rId10"/>
    <p:sldId id="300" r:id="rId11"/>
    <p:sldId id="348" r:id="rId12"/>
    <p:sldId id="342" r:id="rId13"/>
    <p:sldId id="349" r:id="rId14"/>
    <p:sldId id="350" r:id="rId15"/>
    <p:sldId id="267" r:id="rId16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a Mellor" initials="LM" lastIdx="1" clrIdx="0">
    <p:extLst>
      <p:ext uri="{19B8F6BF-5375-455C-9EA6-DF929625EA0E}">
        <p15:presenceInfo xmlns:p15="http://schemas.microsoft.com/office/powerpoint/2012/main" userId="8befdacc21238ac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D90EB3-2EDB-1A45-6916-B743925E582A}" v="1" dt="2020-06-15T19:30:18.945"/>
    <p1510:client id="{293011AB-DF12-8AA6-6EE6-550F1F6F8B6A}" v="1" dt="2020-06-11T16:49:12.148"/>
    <p1510:client id="{49E9A8D6-BF43-25B4-2EE8-1986258DCC3E}" v="14" dt="2020-06-15T19:29:52.536"/>
    <p1510:client id="{F1DF1B37-DC87-B8C6-F5BC-0C566A556FA9}" v="135" dt="2020-06-15T19:40:43.8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172" autoAdjust="0"/>
  </p:normalViewPr>
  <p:slideViewPr>
    <p:cSldViewPr snapToGrid="0">
      <p:cViewPr varScale="1">
        <p:scale>
          <a:sx n="114" d="100"/>
          <a:sy n="114" d="100"/>
        </p:scale>
        <p:origin x="152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Cartwright" userId="S::john.cartwright@hartlepoolfe.ac.uk::aab42552-d48d-4c7e-81cd-76fbfe8dfb3c" providerId="AD" clId="Web-{293011AB-DF12-8AA6-6EE6-550F1F6F8B6A}"/>
    <pc:docChg chg="delSld">
      <pc:chgData name="John Cartwright" userId="S::john.cartwright@hartlepoolfe.ac.uk::aab42552-d48d-4c7e-81cd-76fbfe8dfb3c" providerId="AD" clId="Web-{293011AB-DF12-8AA6-6EE6-550F1F6F8B6A}" dt="2020-06-11T16:49:12.132" v="0"/>
      <pc:docMkLst>
        <pc:docMk/>
      </pc:docMkLst>
      <pc:sldChg chg="del">
        <pc:chgData name="John Cartwright" userId="S::john.cartwright@hartlepoolfe.ac.uk::aab42552-d48d-4c7e-81cd-76fbfe8dfb3c" providerId="AD" clId="Web-{293011AB-DF12-8AA6-6EE6-550F1F6F8B6A}" dt="2020-06-11T16:49:12.132" v="0"/>
        <pc:sldMkLst>
          <pc:docMk/>
          <pc:sldMk cId="1423207409" sldId="294"/>
        </pc:sldMkLst>
      </pc:sldChg>
    </pc:docChg>
  </pc:docChgLst>
  <pc:docChgLst>
    <pc:chgData name="John Cartwright" userId="S::john.cartwright@hartlepoolfe.ac.uk::aab42552-d48d-4c7e-81cd-76fbfe8dfb3c" providerId="AD" clId="Web-{12D90EB3-2EDB-1A45-6916-B743925E582A}"/>
    <pc:docChg chg="modSld">
      <pc:chgData name="John Cartwright" userId="S::john.cartwright@hartlepoolfe.ac.uk::aab42552-d48d-4c7e-81cd-76fbfe8dfb3c" providerId="AD" clId="Web-{12D90EB3-2EDB-1A45-6916-B743925E582A}" dt="2020-06-15T19:30:18.945" v="0"/>
      <pc:docMkLst>
        <pc:docMk/>
      </pc:docMkLst>
      <pc:sldChg chg="delSp">
        <pc:chgData name="John Cartwright" userId="S::john.cartwright@hartlepoolfe.ac.uk::aab42552-d48d-4c7e-81cd-76fbfe8dfb3c" providerId="AD" clId="Web-{12D90EB3-2EDB-1A45-6916-B743925E582A}" dt="2020-06-15T19:30:18.945" v="0"/>
        <pc:sldMkLst>
          <pc:docMk/>
          <pc:sldMk cId="3413459896" sldId="300"/>
        </pc:sldMkLst>
        <pc:picChg chg="del">
          <ac:chgData name="John Cartwright" userId="S::john.cartwright@hartlepoolfe.ac.uk::aab42552-d48d-4c7e-81cd-76fbfe8dfb3c" providerId="AD" clId="Web-{12D90EB3-2EDB-1A45-6916-B743925E582A}" dt="2020-06-15T19:30:18.945" v="0"/>
          <ac:picMkLst>
            <pc:docMk/>
            <pc:sldMk cId="3413459896" sldId="300"/>
            <ac:picMk id="3" creationId="{21EF15B9-AD86-4AFC-B19F-38C01EC555BA}"/>
          </ac:picMkLst>
        </pc:picChg>
      </pc:sldChg>
    </pc:docChg>
  </pc:docChgLst>
  <pc:docChgLst>
    <pc:chgData name="John Cartwright" userId="S::john.cartwright@hartlepoolfe.ac.uk::aab42552-d48d-4c7e-81cd-76fbfe8dfb3c" providerId="AD" clId="Web-{F1DF1B37-DC87-B8C6-F5BC-0C566A556FA9}"/>
    <pc:docChg chg="addSld delSld modSld">
      <pc:chgData name="John Cartwright" userId="S::john.cartwright@hartlepoolfe.ac.uk::aab42552-d48d-4c7e-81cd-76fbfe8dfb3c" providerId="AD" clId="Web-{F1DF1B37-DC87-B8C6-F5BC-0C566A556FA9}" dt="2020-06-15T19:40:43.848" v="127" actId="20577"/>
      <pc:docMkLst>
        <pc:docMk/>
      </pc:docMkLst>
      <pc:sldChg chg="modSp">
        <pc:chgData name="John Cartwright" userId="S::john.cartwright@hartlepoolfe.ac.uk::aab42552-d48d-4c7e-81cd-76fbfe8dfb3c" providerId="AD" clId="Web-{F1DF1B37-DC87-B8C6-F5BC-0C566A556FA9}" dt="2020-06-15T19:40:43.848" v="127" actId="20577"/>
        <pc:sldMkLst>
          <pc:docMk/>
          <pc:sldMk cId="0" sldId="340"/>
        </pc:sldMkLst>
        <pc:spChg chg="mod">
          <ac:chgData name="John Cartwright" userId="S::john.cartwright@hartlepoolfe.ac.uk::aab42552-d48d-4c7e-81cd-76fbfe8dfb3c" providerId="AD" clId="Web-{F1DF1B37-DC87-B8C6-F5BC-0C566A556FA9}" dt="2020-06-15T19:40:43.848" v="127" actId="20577"/>
          <ac:spMkLst>
            <pc:docMk/>
            <pc:sldMk cId="0" sldId="340"/>
            <ac:spMk id="3" creationId="{00000000-0000-0000-0000-000000000000}"/>
          </ac:spMkLst>
        </pc:spChg>
      </pc:sldChg>
      <pc:sldChg chg="addSp modSp">
        <pc:chgData name="John Cartwright" userId="S::john.cartwright@hartlepoolfe.ac.uk::aab42552-d48d-4c7e-81cd-76fbfe8dfb3c" providerId="AD" clId="Web-{F1DF1B37-DC87-B8C6-F5BC-0C566A556FA9}" dt="2020-06-15T19:36:09.474" v="15" actId="20577"/>
        <pc:sldMkLst>
          <pc:docMk/>
          <pc:sldMk cId="691398026" sldId="342"/>
        </pc:sldMkLst>
        <pc:spChg chg="mod">
          <ac:chgData name="John Cartwright" userId="S::john.cartwright@hartlepoolfe.ac.uk::aab42552-d48d-4c7e-81cd-76fbfe8dfb3c" providerId="AD" clId="Web-{F1DF1B37-DC87-B8C6-F5BC-0C566A556FA9}" dt="2020-06-15T19:36:09.474" v="15" actId="20577"/>
          <ac:spMkLst>
            <pc:docMk/>
            <pc:sldMk cId="691398026" sldId="342"/>
            <ac:spMk id="2" creationId="{F50750FD-B241-40D6-8482-B44D4A0053F1}"/>
          </ac:spMkLst>
        </pc:spChg>
        <pc:spChg chg="mod">
          <ac:chgData name="John Cartwright" userId="S::john.cartwright@hartlepoolfe.ac.uk::aab42552-d48d-4c7e-81cd-76fbfe8dfb3c" providerId="AD" clId="Web-{F1DF1B37-DC87-B8C6-F5BC-0C566A556FA9}" dt="2020-06-15T19:35:48.537" v="6" actId="20577"/>
          <ac:spMkLst>
            <pc:docMk/>
            <pc:sldMk cId="691398026" sldId="342"/>
            <ac:spMk id="3" creationId="{395CC378-96DC-479D-9A6C-585955C29A85}"/>
          </ac:spMkLst>
        </pc:spChg>
        <pc:picChg chg="add mod">
          <ac:chgData name="John Cartwright" userId="S::john.cartwright@hartlepoolfe.ac.uk::aab42552-d48d-4c7e-81cd-76fbfe8dfb3c" providerId="AD" clId="Web-{F1DF1B37-DC87-B8C6-F5BC-0C566A556FA9}" dt="2020-06-15T19:35:54.177" v="7"/>
          <ac:picMkLst>
            <pc:docMk/>
            <pc:sldMk cId="691398026" sldId="342"/>
            <ac:picMk id="4" creationId="{2AD1343C-BFD2-473A-B93D-1D3ABAAEE272}"/>
          </ac:picMkLst>
        </pc:picChg>
      </pc:sldChg>
      <pc:sldChg chg="addSp delSp modSp">
        <pc:chgData name="John Cartwright" userId="S::john.cartwright@hartlepoolfe.ac.uk::aab42552-d48d-4c7e-81cd-76fbfe8dfb3c" providerId="AD" clId="Web-{F1DF1B37-DC87-B8C6-F5BC-0C566A556FA9}" dt="2020-06-15T19:36:26.677" v="23" actId="20577"/>
        <pc:sldMkLst>
          <pc:docMk/>
          <pc:sldMk cId="1515525053" sldId="348"/>
        </pc:sldMkLst>
        <pc:spChg chg="mod">
          <ac:chgData name="John Cartwright" userId="S::john.cartwright@hartlepoolfe.ac.uk::aab42552-d48d-4c7e-81cd-76fbfe8dfb3c" providerId="AD" clId="Web-{F1DF1B37-DC87-B8C6-F5BC-0C566A556FA9}" dt="2020-06-15T19:36:26.677" v="23" actId="20577"/>
          <ac:spMkLst>
            <pc:docMk/>
            <pc:sldMk cId="1515525053" sldId="348"/>
            <ac:spMk id="2" creationId="{5913416D-97C9-4D9C-849F-C11654B78074}"/>
          </ac:spMkLst>
        </pc:spChg>
        <pc:spChg chg="add del">
          <ac:chgData name="John Cartwright" userId="S::john.cartwright@hartlepoolfe.ac.uk::aab42552-d48d-4c7e-81cd-76fbfe8dfb3c" providerId="AD" clId="Web-{F1DF1B37-DC87-B8C6-F5BC-0C566A556FA9}" dt="2020-06-15T19:34:57.456" v="2"/>
          <ac:spMkLst>
            <pc:docMk/>
            <pc:sldMk cId="1515525053" sldId="348"/>
            <ac:spMk id="3" creationId="{B4876F5F-84D8-4EB7-A181-0079C8CAF4E0}"/>
          </ac:spMkLst>
        </pc:spChg>
        <pc:spChg chg="add mod">
          <ac:chgData name="John Cartwright" userId="S::john.cartwright@hartlepoolfe.ac.uk::aab42552-d48d-4c7e-81cd-76fbfe8dfb3c" providerId="AD" clId="Web-{F1DF1B37-DC87-B8C6-F5BC-0C566A556FA9}" dt="2020-06-15T19:35:16.581" v="4" actId="20577"/>
          <ac:spMkLst>
            <pc:docMk/>
            <pc:sldMk cId="1515525053" sldId="348"/>
            <ac:spMk id="7" creationId="{6A7B1E97-3987-49FB-AF2E-5AB433D7B12A}"/>
          </ac:spMkLst>
        </pc:spChg>
        <pc:picChg chg="add del mod ord">
          <ac:chgData name="John Cartwright" userId="S::john.cartwright@hartlepoolfe.ac.uk::aab42552-d48d-4c7e-81cd-76fbfe8dfb3c" providerId="AD" clId="Web-{F1DF1B37-DC87-B8C6-F5BC-0C566A556FA9}" dt="2020-06-15T19:34:27.628" v="1"/>
          <ac:picMkLst>
            <pc:docMk/>
            <pc:sldMk cId="1515525053" sldId="348"/>
            <ac:picMk id="4" creationId="{7376A2E1-A474-46DC-B2F1-BF47DB6C42C1}"/>
          </ac:picMkLst>
        </pc:picChg>
        <pc:picChg chg="add del mod ord">
          <ac:chgData name="John Cartwright" userId="S::john.cartwright@hartlepoolfe.ac.uk::aab42552-d48d-4c7e-81cd-76fbfe8dfb3c" providerId="AD" clId="Web-{F1DF1B37-DC87-B8C6-F5BC-0C566A556FA9}" dt="2020-06-15T19:35:05.956" v="3"/>
          <ac:picMkLst>
            <pc:docMk/>
            <pc:sldMk cId="1515525053" sldId="348"/>
            <ac:picMk id="5" creationId="{99AE8FFF-5E98-43AF-B390-CC46433DAB6E}"/>
          </ac:picMkLst>
        </pc:picChg>
        <pc:picChg chg="add mod">
          <ac:chgData name="John Cartwright" userId="S::john.cartwright@hartlepoolfe.ac.uk::aab42552-d48d-4c7e-81cd-76fbfe8dfb3c" providerId="AD" clId="Web-{F1DF1B37-DC87-B8C6-F5BC-0C566A556FA9}" dt="2020-06-15T19:35:26.659" v="5"/>
          <ac:picMkLst>
            <pc:docMk/>
            <pc:sldMk cId="1515525053" sldId="348"/>
            <ac:picMk id="8" creationId="{F73D8202-C630-46FF-A759-6372E8E8A7F2}"/>
          </ac:picMkLst>
        </pc:picChg>
      </pc:sldChg>
      <pc:sldChg chg="addSp modSp new">
        <pc:chgData name="John Cartwright" userId="S::john.cartwright@hartlepoolfe.ac.uk::aab42552-d48d-4c7e-81cd-76fbfe8dfb3c" providerId="AD" clId="Web-{F1DF1B37-DC87-B8C6-F5BC-0C566A556FA9}" dt="2020-06-15T19:37:15.817" v="35" actId="14100"/>
        <pc:sldMkLst>
          <pc:docMk/>
          <pc:sldMk cId="3872182971" sldId="349"/>
        </pc:sldMkLst>
        <pc:spChg chg="mod">
          <ac:chgData name="John Cartwright" userId="S::john.cartwright@hartlepoolfe.ac.uk::aab42552-d48d-4c7e-81cd-76fbfe8dfb3c" providerId="AD" clId="Web-{F1DF1B37-DC87-B8C6-F5BC-0C566A556FA9}" dt="2020-06-15T19:37:09.599" v="32" actId="20577"/>
          <ac:spMkLst>
            <pc:docMk/>
            <pc:sldMk cId="3872182971" sldId="349"/>
            <ac:spMk id="2" creationId="{D1DAC513-5DCC-45B9-8D08-13DB569C28BA}"/>
          </ac:spMkLst>
        </pc:spChg>
        <pc:spChg chg="mod">
          <ac:chgData name="John Cartwright" userId="S::john.cartwright@hartlepoolfe.ac.uk::aab42552-d48d-4c7e-81cd-76fbfe8dfb3c" providerId="AD" clId="Web-{F1DF1B37-DC87-B8C6-F5BC-0C566A556FA9}" dt="2020-06-15T19:36:57.771" v="25" actId="20577"/>
          <ac:spMkLst>
            <pc:docMk/>
            <pc:sldMk cId="3872182971" sldId="349"/>
            <ac:spMk id="3" creationId="{09CB913F-95F8-4B1B-898C-6A44B9C330E1}"/>
          </ac:spMkLst>
        </pc:spChg>
        <pc:picChg chg="add mod">
          <ac:chgData name="John Cartwright" userId="S::john.cartwright@hartlepoolfe.ac.uk::aab42552-d48d-4c7e-81cd-76fbfe8dfb3c" providerId="AD" clId="Web-{F1DF1B37-DC87-B8C6-F5BC-0C566A556FA9}" dt="2020-06-15T19:37:15.817" v="35" actId="14100"/>
          <ac:picMkLst>
            <pc:docMk/>
            <pc:sldMk cId="3872182971" sldId="349"/>
            <ac:picMk id="4" creationId="{38995AE5-0B8B-4CDC-9429-2BD7F7360CC4}"/>
          </ac:picMkLst>
        </pc:picChg>
      </pc:sldChg>
      <pc:sldChg chg="addSp delSp modSp new">
        <pc:chgData name="John Cartwright" userId="S::john.cartwright@hartlepoolfe.ac.uk::aab42552-d48d-4c7e-81cd-76fbfe8dfb3c" providerId="AD" clId="Web-{F1DF1B37-DC87-B8C6-F5BC-0C566A556FA9}" dt="2020-06-15T19:39:32.379" v="59" actId="20577"/>
        <pc:sldMkLst>
          <pc:docMk/>
          <pc:sldMk cId="3133881659" sldId="350"/>
        </pc:sldMkLst>
        <pc:spChg chg="add mod">
          <ac:chgData name="John Cartwright" userId="S::john.cartwright@hartlepoolfe.ac.uk::aab42552-d48d-4c7e-81cd-76fbfe8dfb3c" providerId="AD" clId="Web-{F1DF1B37-DC87-B8C6-F5BC-0C566A556FA9}" dt="2020-06-15T19:39:00.645" v="52" actId="20577"/>
          <ac:spMkLst>
            <pc:docMk/>
            <pc:sldMk cId="3133881659" sldId="350"/>
            <ac:spMk id="2" creationId="{4C5E9F86-5003-4B7C-AECC-79FAD966AC5E}"/>
          </ac:spMkLst>
        </pc:spChg>
        <pc:spChg chg="add mod">
          <ac:chgData name="John Cartwright" userId="S::john.cartwright@hartlepoolfe.ac.uk::aab42552-d48d-4c7e-81cd-76fbfe8dfb3c" providerId="AD" clId="Web-{F1DF1B37-DC87-B8C6-F5BC-0C566A556FA9}" dt="2020-06-15T19:39:32.379" v="59" actId="20577"/>
          <ac:spMkLst>
            <pc:docMk/>
            <pc:sldMk cId="3133881659" sldId="350"/>
            <ac:spMk id="6" creationId="{DF30234A-1A9E-4788-905F-07C3DC402F3F}"/>
          </ac:spMkLst>
        </pc:spChg>
        <pc:picChg chg="add mod">
          <ac:chgData name="John Cartwright" userId="S::john.cartwright@hartlepoolfe.ac.uk::aab42552-d48d-4c7e-81cd-76fbfe8dfb3c" providerId="AD" clId="Web-{F1DF1B37-DC87-B8C6-F5BC-0C566A556FA9}" dt="2020-06-15T19:39:03.817" v="54" actId="1076"/>
          <ac:picMkLst>
            <pc:docMk/>
            <pc:sldMk cId="3133881659" sldId="350"/>
            <ac:picMk id="3" creationId="{CC3F7980-2E95-4A18-84C4-E48B3618A739}"/>
          </ac:picMkLst>
        </pc:picChg>
        <pc:picChg chg="add del mod">
          <ac:chgData name="John Cartwright" userId="S::john.cartwright@hartlepoolfe.ac.uk::aab42552-d48d-4c7e-81cd-76fbfe8dfb3c" providerId="AD" clId="Web-{F1DF1B37-DC87-B8C6-F5BC-0C566A556FA9}" dt="2020-06-15T19:39:16.254" v="56"/>
          <ac:picMkLst>
            <pc:docMk/>
            <pc:sldMk cId="3133881659" sldId="350"/>
            <ac:picMk id="4" creationId="{4CEC4654-CD66-426D-8941-12F18861D580}"/>
          </ac:picMkLst>
        </pc:picChg>
      </pc:sldChg>
      <pc:sldChg chg="new del">
        <pc:chgData name="John Cartwright" userId="S::john.cartwright@hartlepoolfe.ac.uk::aab42552-d48d-4c7e-81cd-76fbfe8dfb3c" providerId="AD" clId="Web-{F1DF1B37-DC87-B8C6-F5BC-0C566A556FA9}" dt="2020-06-15T19:39:52.301" v="61"/>
        <pc:sldMkLst>
          <pc:docMk/>
          <pc:sldMk cId="541328788" sldId="351"/>
        </pc:sldMkLst>
      </pc:sldChg>
    </pc:docChg>
  </pc:docChgLst>
  <pc:docChgLst>
    <pc:chgData name="John Cartwright" userId="S::john.cartwright@hartlepoolfe.ac.uk::aab42552-d48d-4c7e-81cd-76fbfe8dfb3c" providerId="AD" clId="Web-{49E9A8D6-BF43-25B4-2EE8-1986258DCC3E}"/>
    <pc:docChg chg="addSld delSld modSld">
      <pc:chgData name="John Cartwright" userId="S::john.cartwright@hartlepoolfe.ac.uk::aab42552-d48d-4c7e-81cd-76fbfe8dfb3c" providerId="AD" clId="Web-{49E9A8D6-BF43-25B4-2EE8-1986258DCC3E}" dt="2020-06-15T19:29:51.364" v="11"/>
      <pc:docMkLst>
        <pc:docMk/>
      </pc:docMkLst>
      <pc:sldChg chg="modSp">
        <pc:chgData name="John Cartwright" userId="S::john.cartwright@hartlepoolfe.ac.uk::aab42552-d48d-4c7e-81cd-76fbfe8dfb3c" providerId="AD" clId="Web-{49E9A8D6-BF43-25B4-2EE8-1986258DCC3E}" dt="2020-06-15T19:25:46.863" v="0" actId="20577"/>
        <pc:sldMkLst>
          <pc:docMk/>
          <pc:sldMk cId="4115909841" sldId="295"/>
        </pc:sldMkLst>
        <pc:spChg chg="mod">
          <ac:chgData name="John Cartwright" userId="S::john.cartwright@hartlepoolfe.ac.uk::aab42552-d48d-4c7e-81cd-76fbfe8dfb3c" providerId="AD" clId="Web-{49E9A8D6-BF43-25B4-2EE8-1986258DCC3E}" dt="2020-06-15T19:25:46.863" v="0" actId="20577"/>
          <ac:spMkLst>
            <pc:docMk/>
            <pc:sldMk cId="4115909841" sldId="295"/>
            <ac:spMk id="78851" creationId="{6676B6C0-5E27-934D-964A-777B9C3E658A}"/>
          </ac:spMkLst>
        </pc:spChg>
      </pc:sldChg>
      <pc:sldChg chg="modSp">
        <pc:chgData name="John Cartwright" userId="S::john.cartwright@hartlepoolfe.ac.uk::aab42552-d48d-4c7e-81cd-76fbfe8dfb3c" providerId="AD" clId="Web-{49E9A8D6-BF43-25B4-2EE8-1986258DCC3E}" dt="2020-06-15T19:26:03.910" v="3" actId="20577"/>
        <pc:sldMkLst>
          <pc:docMk/>
          <pc:sldMk cId="1995523273" sldId="297"/>
        </pc:sldMkLst>
        <pc:spChg chg="mod">
          <ac:chgData name="John Cartwright" userId="S::john.cartwright@hartlepoolfe.ac.uk::aab42552-d48d-4c7e-81cd-76fbfe8dfb3c" providerId="AD" clId="Web-{49E9A8D6-BF43-25B4-2EE8-1986258DCC3E}" dt="2020-06-15T19:26:03.910" v="3" actId="20577"/>
          <ac:spMkLst>
            <pc:docMk/>
            <pc:sldMk cId="1995523273" sldId="297"/>
            <ac:spMk id="82947" creationId="{606FDB56-ADF3-A544-9C5D-96309A64BE4F}"/>
          </ac:spMkLst>
        </pc:spChg>
      </pc:sldChg>
      <pc:sldChg chg="modSp">
        <pc:chgData name="John Cartwright" userId="S::john.cartwright@hartlepoolfe.ac.uk::aab42552-d48d-4c7e-81cd-76fbfe8dfb3c" providerId="AD" clId="Web-{49E9A8D6-BF43-25B4-2EE8-1986258DCC3E}" dt="2020-06-15T19:26:15.785" v="5" actId="20577"/>
        <pc:sldMkLst>
          <pc:docMk/>
          <pc:sldMk cId="3697917172" sldId="298"/>
        </pc:sldMkLst>
        <pc:spChg chg="mod">
          <ac:chgData name="John Cartwright" userId="S::john.cartwright@hartlepoolfe.ac.uk::aab42552-d48d-4c7e-81cd-76fbfe8dfb3c" providerId="AD" clId="Web-{49E9A8D6-BF43-25B4-2EE8-1986258DCC3E}" dt="2020-06-15T19:26:15.785" v="5" actId="20577"/>
          <ac:spMkLst>
            <pc:docMk/>
            <pc:sldMk cId="3697917172" sldId="298"/>
            <ac:spMk id="84995" creationId="{1A7FCD91-4218-5F49-9DD2-1062E3813D9E}"/>
          </ac:spMkLst>
        </pc:spChg>
      </pc:sldChg>
      <pc:sldChg chg="addSp delSp modSp">
        <pc:chgData name="John Cartwright" userId="S::john.cartwright@hartlepoolfe.ac.uk::aab42552-d48d-4c7e-81cd-76fbfe8dfb3c" providerId="AD" clId="Web-{49E9A8D6-BF43-25B4-2EE8-1986258DCC3E}" dt="2020-06-15T19:29:51.364" v="11"/>
        <pc:sldMkLst>
          <pc:docMk/>
          <pc:sldMk cId="3413459896" sldId="300"/>
        </pc:sldMkLst>
        <pc:picChg chg="add del mod">
          <ac:chgData name="John Cartwright" userId="S::john.cartwright@hartlepoolfe.ac.uk::aab42552-d48d-4c7e-81cd-76fbfe8dfb3c" providerId="AD" clId="Web-{49E9A8D6-BF43-25B4-2EE8-1986258DCC3E}" dt="2020-06-15T19:29:17.364" v="9"/>
          <ac:picMkLst>
            <pc:docMk/>
            <pc:sldMk cId="3413459896" sldId="300"/>
            <ac:picMk id="2" creationId="{7DDB2130-BB5E-470F-B3D3-4DBFE696DF5D}"/>
          </ac:picMkLst>
        </pc:picChg>
        <pc:picChg chg="add mod">
          <ac:chgData name="John Cartwright" userId="S::john.cartwright@hartlepoolfe.ac.uk::aab42552-d48d-4c7e-81cd-76fbfe8dfb3c" providerId="AD" clId="Web-{49E9A8D6-BF43-25B4-2EE8-1986258DCC3E}" dt="2020-06-15T19:29:51.364" v="11"/>
          <ac:picMkLst>
            <pc:docMk/>
            <pc:sldMk cId="3413459896" sldId="300"/>
            <ac:picMk id="3" creationId="{21EF15B9-AD86-4AFC-B19F-38C01EC555BA}"/>
          </ac:picMkLst>
        </pc:picChg>
      </pc:sldChg>
      <pc:sldChg chg="del">
        <pc:chgData name="John Cartwright" userId="S::john.cartwright@hartlepoolfe.ac.uk::aab42552-d48d-4c7e-81cd-76fbfe8dfb3c" providerId="AD" clId="Web-{49E9A8D6-BF43-25B4-2EE8-1986258DCC3E}" dt="2020-06-15T19:26:31.113" v="7"/>
        <pc:sldMkLst>
          <pc:docMk/>
          <pc:sldMk cId="1238862255" sldId="343"/>
        </pc:sldMkLst>
      </pc:sldChg>
      <pc:sldChg chg="del">
        <pc:chgData name="John Cartwright" userId="S::john.cartwright@hartlepoolfe.ac.uk::aab42552-d48d-4c7e-81cd-76fbfe8dfb3c" providerId="AD" clId="Web-{49E9A8D6-BF43-25B4-2EE8-1986258DCC3E}" dt="2020-06-15T19:26:28.472" v="6"/>
        <pc:sldMkLst>
          <pc:docMk/>
          <pc:sldMk cId="3587744392" sldId="344"/>
        </pc:sldMkLst>
      </pc:sldChg>
      <pc:sldChg chg="new">
        <pc:chgData name="John Cartwright" userId="S::john.cartwright@hartlepoolfe.ac.uk::aab42552-d48d-4c7e-81cd-76fbfe8dfb3c" providerId="AD" clId="Web-{49E9A8D6-BF43-25B4-2EE8-1986258DCC3E}" dt="2020-06-15T19:29:35.317" v="10"/>
        <pc:sldMkLst>
          <pc:docMk/>
          <pc:sldMk cId="1515525053" sldId="34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3/19/2021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FEDFFCA-2EB8-7E4F-B2F8-552EC532EF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32A022-77C6-2B47-B0E5-AE95FD27396E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79874" name="Rectangle 2">
            <a:extLst>
              <a:ext uri="{FF2B5EF4-FFF2-40B4-BE49-F238E27FC236}">
                <a16:creationId xmlns:a16="http://schemas.microsoft.com/office/drawing/2014/main" id="{AACC7235-1400-EF48-B4A7-0D664DACFF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>
            <a:extLst>
              <a:ext uri="{FF2B5EF4-FFF2-40B4-BE49-F238E27FC236}">
                <a16:creationId xmlns:a16="http://schemas.microsoft.com/office/drawing/2014/main" id="{53706EA7-6BD8-9C4A-9041-FF493AD69A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/>
              <a:t>Title</a:t>
            </a:r>
          </a:p>
          <a:p>
            <a:r>
              <a:rPr lang="en-US" altLang="en-US"/>
              <a:t>Working with power: electrical safety</a:t>
            </a:r>
          </a:p>
          <a:p>
            <a:endParaRPr lang="en-GB" altLang="en-US"/>
          </a:p>
          <a:p>
            <a:r>
              <a:rPr lang="en-GB" altLang="en-US"/>
              <a:t>Electricity is a very dangerous form of energy:</a:t>
            </a:r>
          </a:p>
          <a:p>
            <a:pPr lvl="1"/>
            <a:r>
              <a:rPr lang="en-GB" altLang="en-US"/>
              <a:t>it is invisible;</a:t>
            </a:r>
          </a:p>
          <a:p>
            <a:pPr lvl="1"/>
            <a:r>
              <a:rPr lang="en-GB" altLang="en-US"/>
              <a:t>it can start fires;</a:t>
            </a:r>
          </a:p>
          <a:p>
            <a:pPr lvl="1"/>
            <a:r>
              <a:rPr lang="en-GB" altLang="en-US"/>
              <a:t>it can kill.</a:t>
            </a:r>
          </a:p>
          <a:p>
            <a:pPr lvl="2"/>
            <a:r>
              <a:rPr lang="en-GB" altLang="en-US"/>
              <a:t>In the construction industry about 7 people are killed each year by electrocution. </a:t>
            </a:r>
          </a:p>
          <a:p>
            <a:pPr lvl="2"/>
            <a:r>
              <a:rPr lang="en-GB" altLang="en-US"/>
              <a:t>Many more are seriously injured.</a:t>
            </a:r>
            <a:endParaRPr lang="en-US" altLang="en-US"/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7295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88A2E35-3C5C-DF43-86DF-704BCBA7BDC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8E04BA-3B01-C74C-A0A4-DCC1CA0A44E3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81922" name="Rectangle 2">
            <a:extLst>
              <a:ext uri="{FF2B5EF4-FFF2-40B4-BE49-F238E27FC236}">
                <a16:creationId xmlns:a16="http://schemas.microsoft.com/office/drawing/2014/main" id="{6132BD63-F328-4C45-8211-12D76794C4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>
            <a:extLst>
              <a:ext uri="{FF2B5EF4-FFF2-40B4-BE49-F238E27FC236}">
                <a16:creationId xmlns:a16="http://schemas.microsoft.com/office/drawing/2014/main" id="{2BEC8907-263A-234A-993B-9AFCB7AB2A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/>
              <a:t>Title</a:t>
            </a:r>
          </a:p>
          <a:p>
            <a:r>
              <a:rPr lang="en-GB" altLang="en-US"/>
              <a:t>Working with power tools</a:t>
            </a:r>
          </a:p>
          <a:p>
            <a:endParaRPr lang="en-GB" altLang="en-US"/>
          </a:p>
          <a:p>
            <a:r>
              <a:rPr lang="en-GB" altLang="en-US"/>
              <a:t>Some tips for safe use of power tools:</a:t>
            </a:r>
          </a:p>
          <a:p>
            <a:pPr lvl="1"/>
            <a:r>
              <a:rPr lang="en-GB" altLang="en-US"/>
              <a:t>Never tamper with live electrical cables or machinery.</a:t>
            </a:r>
          </a:p>
          <a:p>
            <a:pPr lvl="1"/>
            <a:r>
              <a:rPr lang="en-GB" altLang="en-US"/>
              <a:t>Make sure any electrical equipment including power tools are in good condition and safe to work with. </a:t>
            </a:r>
          </a:p>
          <a:p>
            <a:pPr lvl="1"/>
            <a:r>
              <a:rPr lang="en-GB" altLang="en-US"/>
              <a:t>Follow the safety procedures.</a:t>
            </a:r>
          </a:p>
          <a:p>
            <a:pPr lvl="1"/>
            <a:r>
              <a:rPr lang="en-GB" altLang="en-US"/>
              <a:t>Do not plug in the power tool before checking it out. </a:t>
            </a:r>
          </a:p>
          <a:p>
            <a:pPr lvl="1"/>
            <a:r>
              <a:rPr lang="en-GB" altLang="en-US"/>
              <a:t>If you plug in the power tool and there is a fault, you could be seriously injured or killed.</a:t>
            </a:r>
          </a:p>
          <a:p>
            <a:pPr lvl="1"/>
            <a:r>
              <a:rPr lang="en-GB" altLang="en-US"/>
              <a:t>Minor shocks can trigger a secondary accident such as a fall from height.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1193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0EA5176-3045-BA46-AA5E-9875796BB1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9900F3-AD09-8C4E-89DD-76DF15575E85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83970" name="Rectangle 2">
            <a:extLst>
              <a:ext uri="{FF2B5EF4-FFF2-40B4-BE49-F238E27FC236}">
                <a16:creationId xmlns:a16="http://schemas.microsoft.com/office/drawing/2014/main" id="{BE672C96-44F5-9445-A5AA-1CFDB6F5415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>
            <a:extLst>
              <a:ext uri="{FF2B5EF4-FFF2-40B4-BE49-F238E27FC236}">
                <a16:creationId xmlns:a16="http://schemas.microsoft.com/office/drawing/2014/main" id="{E92EA082-2BD8-C147-8F98-13935BFB99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/>
              <a:t>Title</a:t>
            </a:r>
          </a:p>
          <a:p>
            <a:r>
              <a:rPr lang="en-GB" altLang="en-US"/>
              <a:t>Working with power tools</a:t>
            </a:r>
          </a:p>
          <a:p>
            <a:endParaRPr lang="en-GB" altLang="en-US"/>
          </a:p>
          <a:p>
            <a:r>
              <a:rPr lang="en-GB" altLang="en-US"/>
              <a:t>Before use always:</a:t>
            </a:r>
          </a:p>
          <a:p>
            <a:r>
              <a:rPr lang="en-GB" altLang="en-US"/>
              <a:t>Check the body of the power tool:</a:t>
            </a:r>
          </a:p>
          <a:p>
            <a:pPr lvl="3"/>
            <a:r>
              <a:rPr lang="en-GB" altLang="en-US"/>
              <a:t>is it clean?</a:t>
            </a:r>
          </a:p>
          <a:p>
            <a:pPr lvl="3"/>
            <a:r>
              <a:rPr lang="en-GB" altLang="en-US"/>
              <a:t>is it dry?</a:t>
            </a:r>
          </a:p>
          <a:p>
            <a:pPr lvl="3"/>
            <a:r>
              <a:rPr lang="en-GB" altLang="en-US"/>
              <a:t>Portable Appliance Testing (PAT) label;</a:t>
            </a:r>
          </a:p>
          <a:p>
            <a:pPr lvl="3"/>
            <a:r>
              <a:rPr lang="en-GB" altLang="en-US"/>
              <a:t>no visible cracks;</a:t>
            </a:r>
          </a:p>
          <a:p>
            <a:pPr lvl="3"/>
            <a:r>
              <a:rPr lang="en-GB" altLang="en-US"/>
              <a:t>no loose or missing parts.</a:t>
            </a:r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522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187512D-94AA-A44A-9575-008CC166040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4F61DC-2D51-4848-A735-5DCD821C721F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86018" name="Rectangle 2">
            <a:extLst>
              <a:ext uri="{FF2B5EF4-FFF2-40B4-BE49-F238E27FC236}">
                <a16:creationId xmlns:a16="http://schemas.microsoft.com/office/drawing/2014/main" id="{EC94EDE3-CB8B-124D-9BE5-9EE9CF7642A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>
            <a:extLst>
              <a:ext uri="{FF2B5EF4-FFF2-40B4-BE49-F238E27FC236}">
                <a16:creationId xmlns:a16="http://schemas.microsoft.com/office/drawing/2014/main" id="{7EB89402-E060-5543-9BC4-20F2EEA9D4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/>
              <a:t>Title</a:t>
            </a:r>
          </a:p>
          <a:p>
            <a:r>
              <a:rPr lang="en-GB" altLang="en-US"/>
              <a:t>Working with power tools</a:t>
            </a:r>
          </a:p>
          <a:p>
            <a:endParaRPr lang="en-GB" altLang="en-US"/>
          </a:p>
          <a:p>
            <a:r>
              <a:rPr lang="en-GB" altLang="en-US"/>
              <a:t>Before use always:</a:t>
            </a:r>
            <a:endParaRPr lang="en-US" altLang="en-US"/>
          </a:p>
          <a:p>
            <a:r>
              <a:rPr lang="en-US" altLang="en-US"/>
              <a:t>Check the cable of the power tool for:</a:t>
            </a:r>
          </a:p>
          <a:p>
            <a:pPr lvl="3"/>
            <a:r>
              <a:rPr lang="en-US" altLang="en-US"/>
              <a:t>bare wires;</a:t>
            </a:r>
          </a:p>
          <a:p>
            <a:pPr lvl="3"/>
            <a:r>
              <a:rPr lang="en-US" altLang="en-US"/>
              <a:t>frayed ends;</a:t>
            </a:r>
          </a:p>
          <a:p>
            <a:pPr lvl="3"/>
            <a:r>
              <a:rPr lang="en-US" altLang="en-US"/>
              <a:t>cuts or burns;</a:t>
            </a:r>
          </a:p>
          <a:p>
            <a:pPr lvl="3"/>
            <a:r>
              <a:rPr lang="en-US" altLang="en-US"/>
              <a:t>other obvious damage.</a:t>
            </a:r>
            <a:endParaRPr lang="en-GB" altLang="en-US"/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8309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CE522C1-34F2-5C4D-9CF3-F984BBE8A1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BD8958-056B-9347-8F30-13DCF96924D0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88066" name="Rectangle 2">
            <a:extLst>
              <a:ext uri="{FF2B5EF4-FFF2-40B4-BE49-F238E27FC236}">
                <a16:creationId xmlns:a16="http://schemas.microsoft.com/office/drawing/2014/main" id="{53E25DEF-AB8E-824F-AE44-F179B3D4BAA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6D9500EB-DC56-7144-904F-81EF633CB4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/>
              <a:t>Title</a:t>
            </a:r>
          </a:p>
          <a:p>
            <a:r>
              <a:rPr lang="en-GB" altLang="en-US"/>
              <a:t>Working with power tools</a:t>
            </a:r>
          </a:p>
          <a:p>
            <a:endParaRPr lang="en-GB" altLang="en-US"/>
          </a:p>
          <a:p>
            <a:r>
              <a:rPr lang="en-GB" altLang="en-US"/>
              <a:t>Before use always:</a:t>
            </a:r>
            <a:endParaRPr lang="en-US" altLang="en-US"/>
          </a:p>
          <a:p>
            <a:r>
              <a:rPr lang="en-US" altLang="en-US"/>
              <a:t>Check the voltage label of the power tool:</a:t>
            </a:r>
          </a:p>
          <a:p>
            <a:pPr lvl="3"/>
            <a:r>
              <a:rPr lang="en-US" altLang="en-US"/>
              <a:t>is it 110 volts?</a:t>
            </a:r>
          </a:p>
          <a:p>
            <a:pPr lvl="3"/>
            <a:r>
              <a:rPr lang="en-US" altLang="en-US"/>
              <a:t>does it have a 110 volt yellow plug?</a:t>
            </a:r>
          </a:p>
          <a:p>
            <a:endParaRPr lang="en-US" altLang="en-US"/>
          </a:p>
          <a:p>
            <a:r>
              <a:rPr lang="en-US" altLang="en-US"/>
              <a:t>Check the plug of the power tool for:</a:t>
            </a:r>
          </a:p>
          <a:p>
            <a:pPr lvl="3"/>
            <a:r>
              <a:rPr lang="en-US" altLang="en-US"/>
              <a:t>cracks;</a:t>
            </a:r>
          </a:p>
          <a:p>
            <a:pPr lvl="3"/>
            <a:r>
              <a:rPr lang="en-US" altLang="en-US"/>
              <a:t>loose or misshapen pins.</a:t>
            </a:r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19104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10B3828-9677-A24D-8174-7DFB663C47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DAA2E5-D2C5-5E45-BDFD-65BF65449AC7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90114" name="Rectangle 2">
            <a:extLst>
              <a:ext uri="{FF2B5EF4-FFF2-40B4-BE49-F238E27FC236}">
                <a16:creationId xmlns:a16="http://schemas.microsoft.com/office/drawing/2014/main" id="{F7E058F1-F6FD-744C-888D-F00B4F104E1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>
            <a:extLst>
              <a:ext uri="{FF2B5EF4-FFF2-40B4-BE49-F238E27FC236}">
                <a16:creationId xmlns:a16="http://schemas.microsoft.com/office/drawing/2014/main" id="{73DFB742-E08D-9C48-9095-43CE8CD3F6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/>
              <a:t>Title</a:t>
            </a:r>
          </a:p>
          <a:p>
            <a:r>
              <a:rPr lang="en-GB" altLang="en-US"/>
              <a:t>Working with power tools – summary</a:t>
            </a:r>
          </a:p>
          <a:p>
            <a:endParaRPr lang="en-GB" altLang="en-US"/>
          </a:p>
          <a:p>
            <a:r>
              <a:rPr lang="en-GB" altLang="en-US"/>
              <a:t>Don’t forget!</a:t>
            </a:r>
            <a:endParaRPr lang="en-US" altLang="en-US"/>
          </a:p>
          <a:p>
            <a:pPr lvl="1"/>
            <a:r>
              <a:rPr lang="en-US" altLang="en-US"/>
              <a:t>Check the voltage - is it 110 volts, does it have a 110 volt yellow plug?</a:t>
            </a:r>
          </a:p>
          <a:p>
            <a:pPr lvl="1"/>
            <a:r>
              <a:rPr lang="en-GB" altLang="en-US"/>
              <a:t>Is the tool, cable and plug in good condition?</a:t>
            </a:r>
          </a:p>
          <a:p>
            <a:pPr lvl="1"/>
            <a:r>
              <a:rPr lang="en-GB" altLang="en-US"/>
              <a:t>Know how to isolate power in an emergency.</a:t>
            </a:r>
          </a:p>
          <a:p>
            <a:pPr lvl="1"/>
            <a:r>
              <a:rPr lang="en-US" altLang="en-US"/>
              <a:t>Although there is no set order for checking portable power tools, it is good practice to plan your own procedure.</a:t>
            </a:r>
          </a:p>
          <a:p>
            <a:pPr lvl="1"/>
            <a:r>
              <a:rPr lang="en-US" altLang="en-US"/>
              <a:t>Get into the habit of checking every power tool before you use it.  </a:t>
            </a:r>
          </a:p>
          <a:p>
            <a:pPr lvl="1"/>
            <a:r>
              <a:rPr lang="en-US" altLang="en-US"/>
              <a:t>Your life may depend on it!</a:t>
            </a:r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2512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847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89F85-F7EB-7942-91D9-1293C6498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FA371-552A-AF4A-816F-635C373A7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23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12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4"/>
            <a:endParaRPr lang="en-GB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105: </a:t>
            </a:r>
            <a:r>
              <a:rPr lang="en-US" sz="2400" b="1" dirty="0"/>
              <a:t>Protecting health, safety and the environment when working in the construction and built environment sector</a:t>
            </a:r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377953"/>
            <a:ext cx="8153400" cy="1952720"/>
          </a:xfrm>
        </p:spPr>
        <p:txBody>
          <a:bodyPr anchor="t"/>
          <a:lstStyle/>
          <a:p>
            <a:br>
              <a:rPr lang="en-GB" dirty="0"/>
            </a:br>
            <a:r>
              <a:rPr lang="en-GB" dirty="0"/>
              <a:t>PowerPoint 12: Power tools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AC513-5DCC-45B9-8D08-13DB569C2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SDS hammer drill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CB913F-95F8-4B1B-898C-6A44B9C330E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a typeface="+mn-lt"/>
                <a:cs typeface="+mn-lt"/>
              </a:rPr>
              <a:t>This drill has a hammer effect which is used to bore holes into hard masonry products such as bricks, blocks, stone and concrete. </a:t>
            </a:r>
          </a:p>
          <a:p>
            <a:r>
              <a:rPr lang="en-US" dirty="0">
                <a:ea typeface="+mn-lt"/>
                <a:cs typeface="+mn-lt"/>
              </a:rPr>
              <a:t>The rotation action is operated by a switch and is easy to discard. </a:t>
            </a:r>
          </a:p>
          <a:p>
            <a:r>
              <a:rPr lang="en-US" dirty="0">
                <a:ea typeface="+mn-lt"/>
                <a:cs typeface="+mn-lt"/>
              </a:rPr>
              <a:t>The still hammer action may be used when chasing walls. </a:t>
            </a:r>
          </a:p>
          <a:p>
            <a:r>
              <a:rPr lang="en-US" dirty="0">
                <a:ea typeface="+mn-lt"/>
                <a:cs typeface="+mn-lt"/>
              </a:rPr>
              <a:t>This drill also has a unique chuck which requires the drill bits to have a certain style of insert end.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4" descr="A picture containing tool, yellow, sitting, table&#10;&#10;Description generated with very high confidence">
            <a:extLst>
              <a:ext uri="{FF2B5EF4-FFF2-40B4-BE49-F238E27FC236}">
                <a16:creationId xmlns:a16="http://schemas.microsoft.com/office/drawing/2014/main" id="{38995AE5-0B8B-4CDC-9429-2BD7F7360C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1551" y="3938399"/>
            <a:ext cx="2262699" cy="157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182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C5E9F86-5003-4B7C-AECC-79FAD966AC5E}"/>
              </a:ext>
            </a:extLst>
          </p:cNvPr>
          <p:cNvSpPr txBox="1"/>
          <p:nvPr/>
        </p:nvSpPr>
        <p:spPr>
          <a:xfrm>
            <a:off x="468702" y="1633269"/>
            <a:ext cx="7660255" cy="25545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latin typeface="Arial"/>
                <a:ea typeface="+mn-ea"/>
                <a:cs typeface="Arial"/>
              </a:rPr>
              <a:t>Nail guns come in two forms: gas and battery. The gas nail gun also depends on battery power. </a:t>
            </a:r>
          </a:p>
          <a:p>
            <a:endParaRPr lang="en-GB" dirty="0">
              <a:latin typeface="Arial"/>
              <a:ea typeface="+mn-ea"/>
              <a:cs typeface="Arial"/>
            </a:endParaRPr>
          </a:p>
          <a:p>
            <a:r>
              <a:rPr lang="en-GB" dirty="0">
                <a:latin typeface="Arial"/>
                <a:ea typeface="+mn-ea"/>
                <a:cs typeface="Arial"/>
              </a:rPr>
              <a:t>They are used to drive nails into the surface, saving on time, labour, damage and vibration. </a:t>
            </a:r>
          </a:p>
          <a:p>
            <a:endParaRPr lang="en-GB" dirty="0">
              <a:latin typeface="Arial"/>
              <a:ea typeface="+mn-ea"/>
              <a:cs typeface="Arial"/>
            </a:endParaRPr>
          </a:p>
          <a:p>
            <a:r>
              <a:rPr lang="en-GB" dirty="0">
                <a:latin typeface="Arial"/>
                <a:ea typeface="+mn-ea"/>
                <a:cs typeface="Arial"/>
              </a:rPr>
              <a:t>The nails come in strips and are inserted into the bottom of the guns and are fed up through the gun as each nail is fired.</a:t>
            </a:r>
          </a:p>
        </p:txBody>
      </p:sp>
      <p:pic>
        <p:nvPicPr>
          <p:cNvPr id="3" name="Picture 3" descr="A picture containing stapler&#10;&#10;Description generated with very high confidence">
            <a:extLst>
              <a:ext uri="{FF2B5EF4-FFF2-40B4-BE49-F238E27FC236}">
                <a16:creationId xmlns:a16="http://schemas.microsoft.com/office/drawing/2014/main" id="{CC3F7980-2E95-4A18-84C4-E48B3618A7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5757" y="4187814"/>
            <a:ext cx="2743200" cy="193637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F30234A-1A9E-4788-905F-07C3DC402F3F}"/>
              </a:ext>
            </a:extLst>
          </p:cNvPr>
          <p:cNvSpPr txBox="1">
            <a:spLocks/>
          </p:cNvSpPr>
          <p:nvPr/>
        </p:nvSpPr>
        <p:spPr>
          <a:xfrm>
            <a:off x="457200" y="1008000"/>
            <a:ext cx="8229600" cy="382588"/>
          </a:xfrm>
          <a:prstGeom prst="rect">
            <a:avLst/>
          </a:prstGeom>
        </p:spPr>
        <p:txBody>
          <a:bodyPr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en-US" kern="0">
                <a:ea typeface="ＭＳ Ｐゴシック"/>
              </a:rPr>
              <a:t>Nail gun</a:t>
            </a:r>
            <a:endParaRPr lang="en-US" kern="0"/>
          </a:p>
        </p:txBody>
      </p:sp>
    </p:spTree>
    <p:extLst>
      <p:ext uri="{BB962C8B-B14F-4D97-AF65-F5344CB8AC3E}">
        <p14:creationId xmlns:p14="http://schemas.microsoft.com/office/powerpoint/2010/main" val="31338816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>
            <a:extLst>
              <a:ext uri="{FF2B5EF4-FFF2-40B4-BE49-F238E27FC236}">
                <a16:creationId xmlns:a16="http://schemas.microsoft.com/office/drawing/2014/main" id="{329F7DD6-3CC0-A145-B7DB-AB92FC9589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Working with power: electrical safety</a:t>
            </a:r>
          </a:p>
        </p:txBody>
      </p:sp>
      <p:sp>
        <p:nvSpPr>
          <p:cNvPr id="78851" name="Rectangle 3">
            <a:extLst>
              <a:ext uri="{FF2B5EF4-FFF2-40B4-BE49-F238E27FC236}">
                <a16:creationId xmlns:a16="http://schemas.microsoft.com/office/drawing/2014/main" id="{6676B6C0-5E27-934D-964A-777B9C3E65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en-GB" altLang="en-US" dirty="0">
                <a:ea typeface="ＭＳ Ｐゴシック"/>
              </a:rPr>
              <a:t>Electricity is a very dangerous form of energy:</a:t>
            </a:r>
          </a:p>
          <a:p>
            <a:pPr marL="534670" lvl="1" indent="-355600">
              <a:tabLst>
                <a:tab pos="533400" algn="l"/>
              </a:tabLst>
            </a:pPr>
            <a:r>
              <a:rPr lang="en-GB" altLang="en-US" dirty="0">
                <a:ea typeface="ＭＳ Ｐゴシック"/>
              </a:rPr>
              <a:t>it is invisible</a:t>
            </a:r>
            <a:endParaRPr lang="en-GB" altLang="en-US" dirty="0">
              <a:ea typeface="ＭＳ Ｐゴシック"/>
              <a:cs typeface="Arial"/>
            </a:endParaRPr>
          </a:p>
          <a:p>
            <a:pPr marL="534670" lvl="1" indent="-355600">
              <a:tabLst>
                <a:tab pos="533400" algn="l"/>
              </a:tabLst>
            </a:pPr>
            <a:r>
              <a:rPr lang="en-GB" altLang="en-US" dirty="0">
                <a:ea typeface="ＭＳ Ｐゴシック"/>
              </a:rPr>
              <a:t>it can start fires</a:t>
            </a:r>
            <a:endParaRPr lang="en-GB" altLang="en-US" dirty="0">
              <a:ea typeface="ＭＳ Ｐゴシック"/>
              <a:cs typeface="Arial"/>
            </a:endParaRPr>
          </a:p>
          <a:p>
            <a:pPr marL="534670" lvl="1" indent="-355600">
              <a:tabLst>
                <a:tab pos="533400" algn="l"/>
              </a:tabLst>
            </a:pPr>
            <a:r>
              <a:rPr lang="en-GB" altLang="en-US" dirty="0">
                <a:ea typeface="ＭＳ Ｐゴシック"/>
              </a:rPr>
              <a:t>it can kill.</a:t>
            </a:r>
            <a:endParaRPr lang="en-GB" altLang="en-US" dirty="0">
              <a:ea typeface="ＭＳ Ｐゴシック"/>
              <a:cs typeface="Arial"/>
            </a:endParaRPr>
          </a:p>
          <a:p>
            <a:pPr marL="534670" lvl="1" indent="-355600">
              <a:tabLst>
                <a:tab pos="533400" algn="l"/>
              </a:tabLst>
            </a:pPr>
            <a:endParaRPr lang="en-GB" altLang="en-US" sz="1600" dirty="0">
              <a:ea typeface="ＭＳ Ｐゴシック"/>
              <a:cs typeface="Arial"/>
            </a:endParaRPr>
          </a:p>
          <a:p>
            <a:pPr marL="179070" lvl="1" indent="0">
              <a:buNone/>
              <a:tabLst>
                <a:tab pos="533400" algn="l"/>
              </a:tabLst>
            </a:pPr>
            <a:r>
              <a:rPr lang="en-GB" altLang="en-US" dirty="0">
                <a:ea typeface="ＭＳ Ｐゴシック"/>
              </a:rPr>
              <a:t>In the construction industry, electrocution causes a significant number of serious injuries and deaths each year. It is a serious hazard.</a:t>
            </a:r>
            <a:endParaRPr lang="en-US" altLang="en-US" dirty="0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15909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B1876396-D06D-954B-89ED-41D24C309B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Working with power tools</a:t>
            </a:r>
            <a:endParaRPr lang="en-US" altLang="en-US"/>
          </a:p>
        </p:txBody>
      </p:sp>
      <p:sp>
        <p:nvSpPr>
          <p:cNvPr id="80899" name="Rectangle 3">
            <a:extLst>
              <a:ext uri="{FF2B5EF4-FFF2-40B4-BE49-F238E27FC236}">
                <a16:creationId xmlns:a16="http://schemas.microsoft.com/office/drawing/2014/main" id="{101FA2E7-9A1C-A649-AC31-F072B88BB0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en-GB" altLang="en-US" dirty="0"/>
              <a:t>Some tips for safe use of power tools: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Follow the safety procedures and never tamper with live electrical cables or machinery.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Make sure any items of  electrical equipment, including power tools, are in good condition and safe to work with. 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Do not plug in the power tool before trying it. 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If you plug in the power tool and there is a fault, you could be seriously injured or killed.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Minor shocks can trigger a secondary accident, such as a fall from height.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8755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>
            <a:extLst>
              <a:ext uri="{FF2B5EF4-FFF2-40B4-BE49-F238E27FC236}">
                <a16:creationId xmlns:a16="http://schemas.microsoft.com/office/drawing/2014/main" id="{AADCEC53-6C5C-C54C-AC3B-5F780F5F0E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Working with power tools</a:t>
            </a:r>
            <a:endParaRPr lang="en-US" altLang="en-US"/>
          </a:p>
        </p:txBody>
      </p:sp>
      <p:sp>
        <p:nvSpPr>
          <p:cNvPr id="82947" name="Rectangle 3">
            <a:extLst>
              <a:ext uri="{FF2B5EF4-FFF2-40B4-BE49-F238E27FC236}">
                <a16:creationId xmlns:a16="http://schemas.microsoft.com/office/drawing/2014/main" id="{606FDB56-ADF3-A544-9C5D-96309A64BE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en-GB" altLang="en-US" dirty="0">
                <a:ea typeface="ＭＳ Ｐゴシック"/>
              </a:rPr>
              <a:t>Before use always check the body of the power tool: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en-GB" altLang="en-US" sz="2000" dirty="0">
                <a:ea typeface="ＭＳ Ｐゴシック"/>
              </a:rPr>
              <a:t>is it clean?</a:t>
            </a:r>
            <a:endParaRPr lang="en-GB" altLang="en-US" sz="2000" dirty="0">
              <a:ea typeface="ＭＳ Ｐゴシック"/>
              <a:cs typeface="Arial"/>
            </a:endParaRP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en-GB" altLang="en-US" sz="2000" dirty="0">
                <a:ea typeface="ＭＳ Ｐゴシック"/>
              </a:rPr>
              <a:t>is it dry?</a:t>
            </a:r>
            <a:endParaRPr lang="en-GB" altLang="en-US" sz="2000" dirty="0">
              <a:ea typeface="ＭＳ Ｐゴシック"/>
              <a:cs typeface="Arial"/>
            </a:endParaRP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en-GB" altLang="en-US" sz="2000" dirty="0">
                <a:ea typeface="ＭＳ Ｐゴシック"/>
              </a:rPr>
              <a:t>Portable Appliance Testing (PAT) label</a:t>
            </a:r>
            <a:endParaRPr lang="en-GB" altLang="en-US" sz="2000" dirty="0">
              <a:ea typeface="ＭＳ Ｐゴシック"/>
              <a:cs typeface="Arial"/>
            </a:endParaRP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en-GB" altLang="en-US" sz="2000" dirty="0">
                <a:ea typeface="ＭＳ Ｐゴシック"/>
              </a:rPr>
              <a:t>no visible cracks</a:t>
            </a:r>
            <a:endParaRPr lang="en-GB" altLang="en-US" sz="2000" dirty="0">
              <a:ea typeface="ＭＳ Ｐゴシック"/>
              <a:cs typeface="Arial"/>
            </a:endParaRP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en-GB" altLang="en-US" sz="2000" dirty="0">
                <a:ea typeface="ＭＳ Ｐゴシック"/>
              </a:rPr>
              <a:t>no loose or missing parts.</a:t>
            </a:r>
            <a:endParaRPr lang="en-GB" altLang="en-US" sz="2000" dirty="0">
              <a:ea typeface="ＭＳ Ｐゴシック"/>
              <a:cs typeface="Arial"/>
            </a:endParaRPr>
          </a:p>
          <a:p>
            <a:pPr>
              <a:tabLst>
                <a:tab pos="533400" algn="l"/>
              </a:tabLst>
            </a:pPr>
            <a:endParaRPr lang="en-US" altLang="en-US" dirty="0"/>
          </a:p>
        </p:txBody>
      </p:sp>
      <p:sp>
        <p:nvSpPr>
          <p:cNvPr id="82948" name="Rectangle 4">
            <a:extLst>
              <a:ext uri="{FF2B5EF4-FFF2-40B4-BE49-F238E27FC236}">
                <a16:creationId xmlns:a16="http://schemas.microsoft.com/office/drawing/2014/main" id="{D3B05AED-69E3-CB48-8631-764DC9B695BA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24450" y="1598613"/>
            <a:ext cx="4019550" cy="4916487"/>
          </a:xfrm>
        </p:spPr>
        <p:txBody>
          <a:bodyPr/>
          <a:lstStyle/>
          <a:p>
            <a:pPr>
              <a:tabLst>
                <a:tab pos="533400" algn="l"/>
              </a:tabLst>
            </a:pPr>
            <a:endParaRPr lang="en-US" altLang="en-US" sz="2000"/>
          </a:p>
          <a:p>
            <a:pPr>
              <a:tabLst>
                <a:tab pos="533400" algn="l"/>
              </a:tabLst>
            </a:pPr>
            <a:endParaRPr lang="en-US" altLang="en-US" sz="2000"/>
          </a:p>
        </p:txBody>
      </p:sp>
    </p:spTree>
    <p:extLst>
      <p:ext uri="{BB962C8B-B14F-4D97-AF65-F5344CB8AC3E}">
        <p14:creationId xmlns:p14="http://schemas.microsoft.com/office/powerpoint/2010/main" val="1995523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>
            <a:extLst>
              <a:ext uri="{FF2B5EF4-FFF2-40B4-BE49-F238E27FC236}">
                <a16:creationId xmlns:a16="http://schemas.microsoft.com/office/drawing/2014/main" id="{C8D39BC6-6A71-5E4B-95B3-E4346D456A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Working with power tools</a:t>
            </a:r>
            <a:endParaRPr lang="en-US" altLang="en-US"/>
          </a:p>
        </p:txBody>
      </p:sp>
      <p:sp>
        <p:nvSpPr>
          <p:cNvPr id="84995" name="Rectangle 3">
            <a:extLst>
              <a:ext uri="{FF2B5EF4-FFF2-40B4-BE49-F238E27FC236}">
                <a16:creationId xmlns:a16="http://schemas.microsoft.com/office/drawing/2014/main" id="{1A7FCD91-4218-5F49-9DD2-1062E3813D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en-GB" altLang="en-US" dirty="0">
                <a:ea typeface="ＭＳ Ｐゴシック"/>
              </a:rPr>
              <a:t>Before use always c</a:t>
            </a:r>
            <a:r>
              <a:rPr lang="en-US" altLang="en-US" dirty="0">
                <a:ea typeface="ＭＳ Ｐゴシック"/>
              </a:rPr>
              <a:t>heck the cable of the power tool for: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en-US" altLang="en-US" sz="2000" dirty="0">
                <a:ea typeface="ＭＳ Ｐゴシック"/>
              </a:rPr>
              <a:t>bare wires</a:t>
            </a:r>
            <a:endParaRPr lang="en-US" altLang="en-US" sz="2000" dirty="0">
              <a:ea typeface="ＭＳ Ｐゴシック"/>
              <a:cs typeface="Arial"/>
            </a:endParaRP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en-US" altLang="en-US" sz="2000" dirty="0">
                <a:ea typeface="ＭＳ Ｐゴシック"/>
              </a:rPr>
              <a:t>frayed ends</a:t>
            </a:r>
            <a:endParaRPr lang="en-US" altLang="en-US" sz="2000" dirty="0">
              <a:ea typeface="ＭＳ Ｐゴシック"/>
              <a:cs typeface="Arial"/>
            </a:endParaRP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en-US" altLang="en-US" sz="2000" dirty="0">
                <a:ea typeface="ＭＳ Ｐゴシック"/>
              </a:rPr>
              <a:t>cuts or burns</a:t>
            </a:r>
            <a:endParaRPr lang="en-US" altLang="en-US" sz="2000" dirty="0">
              <a:ea typeface="ＭＳ Ｐゴシック"/>
              <a:cs typeface="Arial"/>
            </a:endParaRP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en-US" altLang="en-US" sz="2000" dirty="0">
                <a:ea typeface="ＭＳ Ｐゴシック"/>
              </a:rPr>
              <a:t>other obvious damage</a:t>
            </a:r>
            <a:r>
              <a:rPr lang="en-US" altLang="en-US" dirty="0">
                <a:ea typeface="ＭＳ Ｐゴシック"/>
              </a:rPr>
              <a:t>.</a:t>
            </a:r>
            <a:endParaRPr lang="en-GB" altLang="en-US" dirty="0">
              <a:ea typeface="ＭＳ Ｐゴシック"/>
            </a:endParaRPr>
          </a:p>
          <a:p>
            <a:pPr>
              <a:tabLst>
                <a:tab pos="533400" algn="l"/>
              </a:tabLst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97917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CAC8EE11-9EEA-C543-ABEE-7432F6F6B8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Working with power tools</a:t>
            </a:r>
            <a:endParaRPr lang="en-US" altLang="en-US"/>
          </a:p>
        </p:txBody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B10C8748-E560-124A-8A13-40F7F082DC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en-GB" altLang="en-US" dirty="0"/>
              <a:t>Before use always c</a:t>
            </a:r>
            <a:r>
              <a:rPr lang="en-US" altLang="en-US" dirty="0"/>
              <a:t>heck the voltage label of the power tool: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en-US" altLang="en-US" sz="2000" dirty="0"/>
              <a:t>is it 110 volts?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en-US" altLang="en-US" sz="2000" dirty="0"/>
              <a:t>does it have a 110-volt yellow plug?</a:t>
            </a:r>
          </a:p>
          <a:p>
            <a:pPr>
              <a:tabLst>
                <a:tab pos="533400" algn="l"/>
              </a:tabLst>
            </a:pPr>
            <a:endParaRPr lang="en-US" altLang="en-US" dirty="0"/>
          </a:p>
          <a:p>
            <a:pPr>
              <a:tabLst>
                <a:tab pos="533400" algn="l"/>
              </a:tabLst>
            </a:pPr>
            <a:r>
              <a:rPr lang="en-US" altLang="en-US" dirty="0"/>
              <a:t>Check the plug of the power tool for: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en-US" altLang="en-US" sz="2000" dirty="0"/>
              <a:t>cracks</a:t>
            </a:r>
          </a:p>
          <a:p>
            <a:pPr marL="1057275" lvl="2" indent="-342900"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533400" algn="l"/>
              </a:tabLst>
            </a:pPr>
            <a:r>
              <a:rPr lang="en-US" altLang="en-US" sz="2000" dirty="0"/>
              <a:t>loose or misshapen pins.</a:t>
            </a:r>
          </a:p>
        </p:txBody>
      </p:sp>
    </p:spTree>
    <p:extLst>
      <p:ext uri="{BB962C8B-B14F-4D97-AF65-F5344CB8AC3E}">
        <p14:creationId xmlns:p14="http://schemas.microsoft.com/office/powerpoint/2010/main" val="862812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id="{567A2ECA-7A73-B547-9DE3-A097B331A4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Working with power tools – summary</a:t>
            </a:r>
            <a:endParaRPr lang="en-US" altLang="en-US" dirty="0"/>
          </a:p>
        </p:txBody>
      </p:sp>
      <p:sp>
        <p:nvSpPr>
          <p:cNvPr id="89091" name="Rectangle 3">
            <a:extLst>
              <a:ext uri="{FF2B5EF4-FFF2-40B4-BE49-F238E27FC236}">
                <a16:creationId xmlns:a16="http://schemas.microsoft.com/office/drawing/2014/main" id="{2D714647-A303-074F-B071-52CEB6A7EC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en-GB" altLang="en-US" dirty="0"/>
              <a:t>Don’t forget!</a:t>
            </a:r>
            <a:endParaRPr lang="en-US" altLang="en-US" dirty="0"/>
          </a:p>
          <a:p>
            <a:pPr marL="534988" lvl="1" indent="-355600">
              <a:tabLst>
                <a:tab pos="533400" algn="l"/>
              </a:tabLst>
            </a:pPr>
            <a:r>
              <a:rPr lang="en-US" altLang="en-US" dirty="0"/>
              <a:t>Check the voltage – is it 110 volts? Does it have a 110-volt yellow plug?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Are the tool, cable and plug all in good condition?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Know how to isolate power in an emergency.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US" altLang="en-US" dirty="0"/>
              <a:t>Although there is no set order for checking portable power tools, it is good practice to plan your own procedure.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US" altLang="en-US" dirty="0"/>
              <a:t>Get into the habit of checking every power tool before you use it.  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US" altLang="en-US" dirty="0"/>
              <a:t>Your life may depend on it!</a:t>
            </a:r>
          </a:p>
          <a:p>
            <a:pPr marL="534988" lvl="1" indent="-355600">
              <a:tabLst>
                <a:tab pos="533400" algn="l"/>
              </a:tabLst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13459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3416D-97C9-4D9C-849F-C11654B78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/>
              </a:rPr>
              <a:t>Drill driver</a:t>
            </a:r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A7B1E97-3987-49FB-AF2E-5AB433D7B1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+mn-lt"/>
                <a:cs typeface="+mn-lt"/>
              </a:rPr>
              <a:t>The drill driver is highly versatile and can be used with different bits. </a:t>
            </a:r>
          </a:p>
          <a:p>
            <a:r>
              <a:rPr lang="en-US" dirty="0">
                <a:ea typeface="+mn-lt"/>
                <a:cs typeface="+mn-lt"/>
              </a:rPr>
              <a:t>They insert and remove screws, cut circular holes with a saw cutter, or buff and polish. </a:t>
            </a:r>
          </a:p>
          <a:p>
            <a:r>
              <a:rPr lang="en-US" dirty="0">
                <a:ea typeface="+mn-lt"/>
                <a:cs typeface="+mn-lt"/>
              </a:rPr>
              <a:t>Various designs of chuck are available for rapid interchange of bits. </a:t>
            </a:r>
            <a:endParaRPr lang="en-US" dirty="0"/>
          </a:p>
          <a:p>
            <a:endParaRPr lang="en-US" dirty="0"/>
          </a:p>
        </p:txBody>
      </p:sp>
      <p:pic>
        <p:nvPicPr>
          <p:cNvPr id="8" name="Picture 8" descr="A picture containing tool, toy, yellow, black&#10;&#10;Description generated with very high confidence">
            <a:extLst>
              <a:ext uri="{FF2B5EF4-FFF2-40B4-BE49-F238E27FC236}">
                <a16:creationId xmlns:a16="http://schemas.microsoft.com/office/drawing/2014/main" id="{F73D8202-C630-46FF-A759-6372E8E8A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1640" y="3305097"/>
            <a:ext cx="2743200" cy="232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525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750FD-B241-40D6-8482-B44D4A005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ea typeface="ＭＳ Ｐゴシック"/>
              </a:rPr>
              <a:t>Percussion drills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CC378-96DC-479D-9A6C-585955C29A8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>
                <a:ea typeface="+mn-lt"/>
                <a:cs typeface="+mn-lt"/>
              </a:rPr>
              <a:t>This drill has a percussive hammer effect which enables it to bore into hard materials, such as bricks, blocks, stone and concrete. </a:t>
            </a:r>
          </a:p>
          <a:p>
            <a:r>
              <a:rPr lang="en-GB" dirty="0">
                <a:ea typeface="+mn-lt"/>
                <a:cs typeface="+mn-lt"/>
              </a:rPr>
              <a:t>This percussive action is optional and is brought into operation by means of a switch. </a:t>
            </a:r>
          </a:p>
          <a:p>
            <a:r>
              <a:rPr lang="en-GB" dirty="0">
                <a:ea typeface="+mn-lt"/>
                <a:cs typeface="+mn-lt"/>
              </a:rPr>
              <a:t>It can also drill free from percussion and be used to drill holes into materials such as timber, plastic or steel. </a:t>
            </a:r>
            <a:endParaRPr lang="en-US" dirty="0"/>
          </a:p>
          <a:p>
            <a:endParaRPr lang="en-GB" dirty="0"/>
          </a:p>
        </p:txBody>
      </p:sp>
      <p:pic>
        <p:nvPicPr>
          <p:cNvPr id="4" name="Picture 4" descr="A picture containing black, table, man&#10;&#10;Description generated with very high confidence">
            <a:extLst>
              <a:ext uri="{FF2B5EF4-FFF2-40B4-BE49-F238E27FC236}">
                <a16:creationId xmlns:a16="http://schemas.microsoft.com/office/drawing/2014/main" id="{2AD1343C-BFD2-473A-B93D-1D3ABAAEE2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5490" y="4119429"/>
            <a:ext cx="1991710" cy="1057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3980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1c5831b9-66da-4f16-a409-834213ecdb8e"/>
    <ds:schemaRef ds:uri="7d91badd-8922-4db1-9652-4fbca8a6b7d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1c5831b9-66da-4f16-a409-834213ecdb8e"/>
    <ds:schemaRef ds:uri="7d91badd-8922-4db1-9652-4fbca8a6b7d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2072</TotalTime>
  <Words>999</Words>
  <Application>Microsoft Office PowerPoint</Application>
  <PresentationFormat>On-screen Show (4:3)</PresentationFormat>
  <Paragraphs>134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Lucida Grande</vt:lpstr>
      <vt:lpstr>Times New Roman</vt:lpstr>
      <vt:lpstr>Default Design</vt:lpstr>
      <vt:lpstr> PowerPoint 12: Power tools</vt:lpstr>
      <vt:lpstr>Working with power: electrical safety</vt:lpstr>
      <vt:lpstr>Working with power tools</vt:lpstr>
      <vt:lpstr>Working with power tools</vt:lpstr>
      <vt:lpstr>Working with power tools</vt:lpstr>
      <vt:lpstr>Working with power tools</vt:lpstr>
      <vt:lpstr>Working with power tools – summary</vt:lpstr>
      <vt:lpstr>Drill driver</vt:lpstr>
      <vt:lpstr>Percussion drills</vt:lpstr>
      <vt:lpstr>SDS hammer drill</vt:lpstr>
      <vt:lpstr>PowerPoint Presentation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18</cp:revision>
  <dcterms:created xsi:type="dcterms:W3CDTF">2013-05-28T00:38:54Z</dcterms:created>
  <dcterms:modified xsi:type="dcterms:W3CDTF">2021-03-19T10:07:08Z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