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49" r:id="rId6"/>
    <p:sldId id="314" r:id="rId7"/>
    <p:sldId id="315" r:id="rId8"/>
    <p:sldId id="316" r:id="rId9"/>
    <p:sldId id="318" r:id="rId10"/>
    <p:sldId id="317" r:id="rId11"/>
    <p:sldId id="319" r:id="rId12"/>
    <p:sldId id="320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76EAB1-A3F2-A6B4-B59E-998C7955A7DA}" v="3" dt="2020-06-15T19:18:28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595"/>
    <p:restoredTop sz="93172" autoAdjust="0"/>
  </p:normalViewPr>
  <p:slideViewPr>
    <p:cSldViewPr showGuides="1"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7" Type="http://schemas.openxmlformats.org/officeDocument/2006/relationships/slide" Target="slides/slide9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5" Type="http://schemas.openxmlformats.org/officeDocument/2006/relationships/slide" Target="slides/slide7.xml"/><Relationship Id="rId4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Cartwright" userId="S::john.cartwright@hartlepoolfe.ac.uk::aab42552-d48d-4c7e-81cd-76fbfe8dfb3c" providerId="AD" clId="Web-{E476EAB1-A3F2-A6B4-B59E-998C7955A7DA}"/>
    <pc:docChg chg="modSld">
      <pc:chgData name="John Cartwright" userId="S::john.cartwright@hartlepoolfe.ac.uk::aab42552-d48d-4c7e-81cd-76fbfe8dfb3c" providerId="AD" clId="Web-{E476EAB1-A3F2-A6B4-B59E-998C7955A7DA}" dt="2020-06-15T19:18:28.996" v="1" actId="1076"/>
      <pc:docMkLst>
        <pc:docMk/>
      </pc:docMkLst>
      <pc:sldChg chg="addSp modSp">
        <pc:chgData name="John Cartwright" userId="S::john.cartwright@hartlepoolfe.ac.uk::aab42552-d48d-4c7e-81cd-76fbfe8dfb3c" providerId="AD" clId="Web-{E476EAB1-A3F2-A6B4-B59E-998C7955A7DA}" dt="2020-06-15T19:18:28.996" v="1" actId="1076"/>
        <pc:sldMkLst>
          <pc:docMk/>
          <pc:sldMk cId="4160594915" sldId="315"/>
        </pc:sldMkLst>
        <pc:picChg chg="add mod">
          <ac:chgData name="John Cartwright" userId="S::john.cartwright@hartlepoolfe.ac.uk::aab42552-d48d-4c7e-81cd-76fbfe8dfb3c" providerId="AD" clId="Web-{E476EAB1-A3F2-A6B4-B59E-998C7955A7DA}" dt="2020-06-15T19:18:28.996" v="1" actId="1076"/>
          <ac:picMkLst>
            <pc:docMk/>
            <pc:sldMk cId="4160594915" sldId="315"/>
            <ac:picMk id="2" creationId="{DB51EE8A-6025-49D7-A831-5E073F1CD54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F4D83E7-FCCF-B445-B76A-E97C4E0A67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5CC8C2-DA0C-F24C-A9A4-29BD40BBB1A9}" type="slidenum">
              <a:rPr lang="en-US" altLang="en-US"/>
              <a:pPr/>
              <a:t>3</a:t>
            </a:fld>
            <a:endParaRPr lang="en-US" altLang="en-US" dirty="0"/>
          </a:p>
        </p:txBody>
      </p:sp>
      <p:sp>
        <p:nvSpPr>
          <p:cNvPr id="118786" name="Rectangle 2">
            <a:extLst>
              <a:ext uri="{FF2B5EF4-FFF2-40B4-BE49-F238E27FC236}">
                <a16:creationId xmlns:a16="http://schemas.microsoft.com/office/drawing/2014/main" id="{C2E6A045-11C9-4949-8C57-7B26E0D0C0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2421FF42-4BD8-B54F-A5C5-75108645F0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2760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583C15D-56A2-3A43-92D0-C91F1074BE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449686-0999-674C-8EBF-B6DC9777BD5F}" type="slidenum">
              <a:rPr lang="en-US" altLang="en-US"/>
              <a:pPr/>
              <a:t>4</a:t>
            </a:fld>
            <a:endParaRPr lang="en-US" altLang="en-US" dirty="0"/>
          </a:p>
        </p:txBody>
      </p:sp>
      <p:sp>
        <p:nvSpPr>
          <p:cNvPr id="120834" name="Rectangle 2">
            <a:extLst>
              <a:ext uri="{FF2B5EF4-FFF2-40B4-BE49-F238E27FC236}">
                <a16:creationId xmlns:a16="http://schemas.microsoft.com/office/drawing/2014/main" id="{9D913C7B-E78B-F840-A326-1A0789C8EF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>
            <a:extLst>
              <a:ext uri="{FF2B5EF4-FFF2-40B4-BE49-F238E27FC236}">
                <a16:creationId xmlns:a16="http://schemas.microsoft.com/office/drawing/2014/main" id="{5E664614-7B58-4641-8291-9619CCFBE7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7819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F5C9341-9118-0D43-A94C-B85A2949C0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4BDDFE-078D-C74E-BF39-2A9371725ECC}" type="slidenum">
              <a:rPr lang="en-US" altLang="en-US"/>
              <a:pPr/>
              <a:t>5</a:t>
            </a:fld>
            <a:endParaRPr lang="en-US" altLang="en-US" dirty="0"/>
          </a:p>
        </p:txBody>
      </p:sp>
      <p:sp>
        <p:nvSpPr>
          <p:cNvPr id="122882" name="Rectangle 2">
            <a:extLst>
              <a:ext uri="{FF2B5EF4-FFF2-40B4-BE49-F238E27FC236}">
                <a16:creationId xmlns:a16="http://schemas.microsoft.com/office/drawing/2014/main" id="{C625D5AE-204E-BA43-A487-B5915E92A2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85F88A86-3F8D-6448-886D-253FBE2426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02727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95BC133-868F-EF42-A7C9-67BCA0FB4C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84893-620E-BF47-85F3-028F832864CA}" type="slidenum">
              <a:rPr lang="en-US" altLang="en-US"/>
              <a:pPr/>
              <a:t>6</a:t>
            </a:fld>
            <a:endParaRPr lang="en-US" altLang="en-US" dirty="0"/>
          </a:p>
        </p:txBody>
      </p:sp>
      <p:sp>
        <p:nvSpPr>
          <p:cNvPr id="126978" name="Rectangle 2">
            <a:extLst>
              <a:ext uri="{FF2B5EF4-FFF2-40B4-BE49-F238E27FC236}">
                <a16:creationId xmlns:a16="http://schemas.microsoft.com/office/drawing/2014/main" id="{2D1A3AC7-89D5-304E-8180-D3FA9A3353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1722DBB2-A892-0C49-BEE5-4E8ADF3CE7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66565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35CAC07-D8E2-394F-BC99-A6DD285735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DD3453-20D0-F846-AABB-61FAD54D6194}" type="slidenum">
              <a:rPr lang="en-US" altLang="en-US"/>
              <a:pPr/>
              <a:t>7</a:t>
            </a:fld>
            <a:endParaRPr lang="en-US" altLang="en-US" dirty="0"/>
          </a:p>
        </p:txBody>
      </p:sp>
      <p:sp>
        <p:nvSpPr>
          <p:cNvPr id="124930" name="Rectangle 2">
            <a:extLst>
              <a:ext uri="{FF2B5EF4-FFF2-40B4-BE49-F238E27FC236}">
                <a16:creationId xmlns:a16="http://schemas.microsoft.com/office/drawing/2014/main" id="{4D1C8A62-BF31-7C4B-9F8B-D3FC69A340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>
            <a:extLst>
              <a:ext uri="{FF2B5EF4-FFF2-40B4-BE49-F238E27FC236}">
                <a16:creationId xmlns:a16="http://schemas.microsoft.com/office/drawing/2014/main" id="{4CF53CAE-3232-FC49-AA90-BE6C4D6B34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09744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22E1DED-4FF1-4F45-BC2D-2D7C7B6FE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68A20B-F932-4A4C-8DD6-9ADCEDBF1F18}" type="slidenum">
              <a:rPr lang="en-US" altLang="en-US"/>
              <a:pPr/>
              <a:t>8</a:t>
            </a:fld>
            <a:endParaRPr lang="en-US" altLang="en-US" dirty="0"/>
          </a:p>
        </p:txBody>
      </p:sp>
      <p:sp>
        <p:nvSpPr>
          <p:cNvPr id="129026" name="Rectangle 2">
            <a:extLst>
              <a:ext uri="{FF2B5EF4-FFF2-40B4-BE49-F238E27FC236}">
                <a16:creationId xmlns:a16="http://schemas.microsoft.com/office/drawing/2014/main" id="{0C4AA73E-92E4-524F-9C64-B2A94AF255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>
            <a:extLst>
              <a:ext uri="{FF2B5EF4-FFF2-40B4-BE49-F238E27FC236}">
                <a16:creationId xmlns:a16="http://schemas.microsoft.com/office/drawing/2014/main" id="{DC90BB78-17F9-F04D-8CD7-B031DDD253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887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3249575-1068-734E-9ADA-8A72EB572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003977-15A2-EE4F-9191-E96BD27DB421}" type="slidenum">
              <a:rPr lang="en-US" altLang="en-US"/>
              <a:pPr/>
              <a:t>9</a:t>
            </a:fld>
            <a:endParaRPr lang="en-US" altLang="en-US" dirty="0"/>
          </a:p>
        </p:txBody>
      </p:sp>
      <p:sp>
        <p:nvSpPr>
          <p:cNvPr id="131074" name="Rectangle 2">
            <a:extLst>
              <a:ext uri="{FF2B5EF4-FFF2-40B4-BE49-F238E27FC236}">
                <a16:creationId xmlns:a16="http://schemas.microsoft.com/office/drawing/2014/main" id="{A5D15547-BF4B-CD4C-8ED3-8B2C7B0DE6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ABF618DA-2120-C549-BE56-9B2BACCADB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311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9F85-F7EB-7942-91D9-1293C6498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FA371-552A-AF4A-816F-635C373A7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4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369FA-C58A-334E-9AD5-8A8DDA563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863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FB17-5A68-B24B-8405-88B38D0FE30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403350" y="1557338"/>
            <a:ext cx="3632200" cy="48244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E8EDC8-21F6-1A48-B858-E93AA869252C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5187950" y="1557338"/>
            <a:ext cx="3632200" cy="23352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E9E225-E7E9-BD44-AA50-D1D9ABDDB5CD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5187950" y="4044950"/>
            <a:ext cx="3632200" cy="2336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85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105: </a:t>
            </a:r>
            <a:r>
              <a:rPr lang="en-US" sz="2400" b="1" dirty="0"/>
              <a:t>Protecting health, safety and the environment when working in the construction and built  environment sector</a:t>
            </a:r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br>
              <a:rPr lang="en-GB" dirty="0"/>
            </a:br>
            <a:br>
              <a:rPr lang="en-GB" dirty="0"/>
            </a:br>
            <a:r>
              <a:rPr lang="en-GB" dirty="0"/>
              <a:t>PowerPoint 10: Safety signs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1D006-AF88-0044-970D-FED7144FC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signs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7185A-1B2D-EF48-8083-6A48DCE41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Safety signs are positioned in and around the construction site to advise, give guidance and protect the workforce.</a:t>
            </a:r>
          </a:p>
          <a:p>
            <a:r>
              <a:rPr lang="en-US" dirty="0"/>
              <a:t>These signs are intended to give the operatives, client and visitors a clear message of the expectations in and around the site.</a:t>
            </a:r>
          </a:p>
          <a:p>
            <a:r>
              <a:rPr lang="en-US" dirty="0"/>
              <a:t>Safety signs are positioned at the start of a contract and are present until the final day of the site’s operations.</a:t>
            </a:r>
          </a:p>
        </p:txBody>
      </p:sp>
    </p:spTree>
    <p:extLst>
      <p:ext uri="{BB962C8B-B14F-4D97-AF65-F5344CB8AC3E}">
        <p14:creationId xmlns:p14="http://schemas.microsoft.com/office/powerpoint/2010/main" val="2483168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>
            <a:extLst>
              <a:ext uri="{FF2B5EF4-FFF2-40B4-BE49-F238E27FC236}">
                <a16:creationId xmlns:a16="http://schemas.microsoft.com/office/drawing/2014/main" id="{AF9A4143-4DCD-3B44-B603-348001AEAD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Safety signs and the law</a:t>
            </a:r>
            <a:endParaRPr lang="en-US" altLang="en-US" dirty="0"/>
          </a:p>
        </p:txBody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F9303EBC-DAD4-214E-B679-3BAE50635E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The Health and Safety (Safety Signs and Signals) Regulations require employers to provide safety signs to raise awareness of risks to health and safety.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There are four types of safety signs in general use.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Each has a designated shape and colour.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They make sure that information is given in a standard format with minimum use of words.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3069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>
            <a:extLst>
              <a:ext uri="{FF2B5EF4-FFF2-40B4-BE49-F238E27FC236}">
                <a16:creationId xmlns:a16="http://schemas.microsoft.com/office/drawing/2014/main" id="{6A30FB24-85F9-4F47-881F-860752A2B4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Safety signs</a:t>
            </a:r>
            <a:endParaRPr lang="en-US" altLang="en-US" dirty="0"/>
          </a:p>
        </p:txBody>
      </p:sp>
      <p:sp>
        <p:nvSpPr>
          <p:cNvPr id="119811" name="Rectangle 3">
            <a:extLst>
              <a:ext uri="{FF2B5EF4-FFF2-40B4-BE49-F238E27FC236}">
                <a16:creationId xmlns:a16="http://schemas.microsoft.com/office/drawing/2014/main" id="{574FDAE7-ACF1-804F-AA82-DE0F236323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512000"/>
            <a:ext cx="4258816" cy="4248000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Remember the general duty of employees: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cooperate with your employer by observing signs</a:t>
            </a:r>
            <a:endParaRPr lang="en-GB" altLang="en-US" dirty="0">
              <a:sym typeface="Symbol" pitchFamily="2" charset="2"/>
            </a:endParaRP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comply with the law and employer’s safe systems of work</a:t>
            </a:r>
            <a:endParaRPr lang="en-GB" altLang="en-US" dirty="0">
              <a:sym typeface="Symbol" pitchFamily="2" charset="2"/>
            </a:endParaRP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use safety equipment properly and correctly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do not tamper with, deface, or remove safety signs.</a:t>
            </a:r>
            <a:endParaRPr lang="en-US" altLang="en-US" dirty="0"/>
          </a:p>
        </p:txBody>
      </p:sp>
      <p:pic>
        <p:nvPicPr>
          <p:cNvPr id="5" name="Picture 4" descr="A yellow triangle sign&#10;&#10;Description automatically generated with medium confidence">
            <a:extLst>
              <a:ext uri="{FF2B5EF4-FFF2-40B4-BE49-F238E27FC236}">
                <a16:creationId xmlns:a16="http://schemas.microsoft.com/office/drawing/2014/main" id="{C09CCFF8-E112-461B-9DEA-E7822A6850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633468"/>
            <a:ext cx="4005064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94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>
            <a:extLst>
              <a:ext uri="{FF2B5EF4-FFF2-40B4-BE49-F238E27FC236}">
                <a16:creationId xmlns:a16="http://schemas.microsoft.com/office/drawing/2014/main" id="{4F95888C-61DF-2A4A-B442-C8394B9D33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960438"/>
            <a:ext cx="8229600" cy="863600"/>
          </a:xfrm>
        </p:spPr>
        <p:txBody>
          <a:bodyPr/>
          <a:lstStyle/>
          <a:p>
            <a:r>
              <a:rPr lang="en-GB" altLang="en-US" dirty="0"/>
              <a:t>Prohibition signs</a:t>
            </a:r>
            <a:endParaRPr lang="en-US" altLang="en-US" dirty="0"/>
          </a:p>
        </p:txBody>
      </p:sp>
      <p:sp>
        <p:nvSpPr>
          <p:cNvPr id="121859" name="Rectangle 3">
            <a:extLst>
              <a:ext uri="{FF2B5EF4-FFF2-40B4-BE49-F238E27FC236}">
                <a16:creationId xmlns:a16="http://schemas.microsoft.com/office/drawing/2014/main" id="{6C8A573F-0B4C-C04F-BE40-EA1B1EA720A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17651"/>
            <a:ext cx="4114800" cy="4824412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This sign means: you must  stop or must not do something.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It is circular with a white background, black pictogram and red border and crossbar.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All writing is white on a red background.</a:t>
            </a:r>
          </a:p>
        </p:txBody>
      </p:sp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6EDF582B-6B49-495F-BDD2-8F3D2C8608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1124744"/>
            <a:ext cx="3106688" cy="498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36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>
            <a:extLst>
              <a:ext uri="{FF2B5EF4-FFF2-40B4-BE49-F238E27FC236}">
                <a16:creationId xmlns:a16="http://schemas.microsoft.com/office/drawing/2014/main" id="{71C837DE-04A0-944F-A10A-225086DFD3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1052984"/>
            <a:ext cx="8229600" cy="863600"/>
          </a:xfrm>
        </p:spPr>
        <p:txBody>
          <a:bodyPr/>
          <a:lstStyle/>
          <a:p>
            <a:r>
              <a:rPr lang="en-GB" altLang="en-US" dirty="0"/>
              <a:t>Mandatory signs</a:t>
            </a:r>
            <a:endParaRPr lang="en-US" altLang="en-US" dirty="0"/>
          </a:p>
        </p:txBody>
      </p:sp>
      <p:sp>
        <p:nvSpPr>
          <p:cNvPr id="125955" name="Rectangle 3">
            <a:extLst>
              <a:ext uri="{FF2B5EF4-FFF2-40B4-BE49-F238E27FC236}">
                <a16:creationId xmlns:a16="http://schemas.microsoft.com/office/drawing/2014/main" id="{C5995249-83E7-9546-9600-1C9BD8C8CAD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630397"/>
            <a:ext cx="3638550" cy="4824412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These mean that the sign must be obeyed.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These signs feature a blue circle with white pictogram.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Any text must be white on a blue background.</a:t>
            </a:r>
          </a:p>
        </p:txBody>
      </p:sp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1D84FF4B-9421-4F77-ACAA-A910E1F7D9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1916584"/>
            <a:ext cx="3513584" cy="376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978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>
            <a:extLst>
              <a:ext uri="{FF2B5EF4-FFF2-40B4-BE49-F238E27FC236}">
                <a16:creationId xmlns:a16="http://schemas.microsoft.com/office/drawing/2014/main" id="{66EBB9AE-8473-214E-85CD-08B8488612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6695" y="1169195"/>
            <a:ext cx="8229600" cy="863600"/>
          </a:xfrm>
        </p:spPr>
        <p:txBody>
          <a:bodyPr/>
          <a:lstStyle/>
          <a:p>
            <a:r>
              <a:rPr lang="en-GB" altLang="en-US" dirty="0"/>
              <a:t>Warning signs</a:t>
            </a:r>
            <a:endParaRPr lang="en-US" altLang="en-US" dirty="0"/>
          </a:p>
        </p:txBody>
      </p:sp>
      <p:sp>
        <p:nvSpPr>
          <p:cNvPr id="123907" name="Rectangle 3">
            <a:extLst>
              <a:ext uri="{FF2B5EF4-FFF2-40B4-BE49-F238E27FC236}">
                <a16:creationId xmlns:a16="http://schemas.microsoft.com/office/drawing/2014/main" id="{1B7E3C1C-1F89-E74A-A6DA-08F6B7DCD9A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82970" y="1844824"/>
            <a:ext cx="4593085" cy="4824412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These mean there is a risk of danger.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 warning sign is triangular with a yellow background, black pictogram and black border.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All writing is black on a yellow background.</a:t>
            </a:r>
          </a:p>
        </p:txBody>
      </p:sp>
      <p:pic>
        <p:nvPicPr>
          <p:cNvPr id="12" name="Picture 11" descr="Shape&#10;&#10;Description automatically generated">
            <a:extLst>
              <a:ext uri="{FF2B5EF4-FFF2-40B4-BE49-F238E27FC236}">
                <a16:creationId xmlns:a16="http://schemas.microsoft.com/office/drawing/2014/main" id="{DF456FBE-25F4-4284-A86D-9321ABC12E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8124" y="1700808"/>
            <a:ext cx="2808312" cy="431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7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>
            <a:extLst>
              <a:ext uri="{FF2B5EF4-FFF2-40B4-BE49-F238E27FC236}">
                <a16:creationId xmlns:a16="http://schemas.microsoft.com/office/drawing/2014/main" id="{6ADF9B80-FBB8-504B-ADCB-95A32A5D49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954881"/>
            <a:ext cx="8229600" cy="863600"/>
          </a:xfrm>
        </p:spPr>
        <p:txBody>
          <a:bodyPr/>
          <a:lstStyle/>
          <a:p>
            <a:r>
              <a:rPr lang="en-GB" altLang="en-US" dirty="0"/>
              <a:t>Safe condition signs</a:t>
            </a:r>
            <a:endParaRPr lang="en-US" altLang="en-US" dirty="0"/>
          </a:p>
        </p:txBody>
      </p:sp>
      <p:sp>
        <p:nvSpPr>
          <p:cNvPr id="128003" name="Rectangle 3">
            <a:extLst>
              <a:ext uri="{FF2B5EF4-FFF2-40B4-BE49-F238E27FC236}">
                <a16:creationId xmlns:a16="http://schemas.microsoft.com/office/drawing/2014/main" id="{49874B8F-0BC2-4744-B975-E00CF34E5F6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84945" y="1649856"/>
            <a:ext cx="3638550" cy="4824412"/>
          </a:xfrm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sz="2000" dirty="0"/>
              <a:t>These mean safe place or safe way to go.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/>
              <a:t>These signs are a green rectangle or square with a white pictogram and text.</a:t>
            </a:r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4292E3D-6F70-4842-B4D9-F30DF758F7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611" y="1390464"/>
            <a:ext cx="4077072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33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7A548704-66A4-FB49-962D-FA10E18ADF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Safety signs – summary </a:t>
            </a:r>
            <a:endParaRPr lang="en-US" altLang="en-US" dirty="0"/>
          </a:p>
        </p:txBody>
      </p:sp>
      <p:sp>
        <p:nvSpPr>
          <p:cNvPr id="130051" name="Rectangle 3">
            <a:extLst>
              <a:ext uri="{FF2B5EF4-FFF2-40B4-BE49-F238E27FC236}">
                <a16:creationId xmlns:a16="http://schemas.microsoft.com/office/drawing/2014/main" id="{DCFDE9C8-8DBC-434F-9943-AD7BE44B87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>
              <a:tabLst>
                <a:tab pos="533400" algn="l"/>
              </a:tabLst>
            </a:pPr>
            <a:r>
              <a:rPr lang="en-GB" altLang="en-US" dirty="0"/>
              <a:t>There are four types of safety signs in general use: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Prohibition.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Mandatory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Warning.</a:t>
            </a:r>
          </a:p>
          <a:p>
            <a:pPr marL="534988" lvl="1" indent="-355600">
              <a:tabLst>
                <a:tab pos="533400" algn="l"/>
              </a:tabLst>
            </a:pPr>
            <a:r>
              <a:rPr lang="en-GB" alt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Safe condition.</a:t>
            </a:r>
          </a:p>
          <a:p>
            <a:pPr>
              <a:tabLst>
                <a:tab pos="533400" algn="l"/>
              </a:tabLst>
            </a:pPr>
            <a:r>
              <a:rPr lang="en-GB" altLang="en-US" dirty="0"/>
              <a:t>Each have a designated shape and colour.</a:t>
            </a:r>
          </a:p>
          <a:p>
            <a:pPr>
              <a:tabLst>
                <a:tab pos="533400" algn="l"/>
              </a:tabLst>
            </a:pPr>
            <a:r>
              <a:rPr lang="en-GB" altLang="en-US" dirty="0"/>
              <a:t>If you are unsure about the meaning of a sign, or the risks involved in a task, always ask your supervisor.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76285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7d91badd-8922-4db1-9652-4fbca8a6b7df"/>
    <ds:schemaRef ds:uri="http://schemas.microsoft.com/office/infopath/2007/PartnerControls"/>
    <ds:schemaRef ds:uri="1c5831b9-66da-4f16-a409-834213ecdb8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2099</TotalTime>
  <Words>410</Words>
  <Application>Microsoft Office PowerPoint</Application>
  <PresentationFormat>On-screen Show (4:3)</PresentationFormat>
  <Paragraphs>52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  PowerPoint 10: Safety signs</vt:lpstr>
      <vt:lpstr>Safety signs overview</vt:lpstr>
      <vt:lpstr>Safety signs and the law</vt:lpstr>
      <vt:lpstr>Safety signs</vt:lpstr>
      <vt:lpstr>Prohibition signs</vt:lpstr>
      <vt:lpstr>Mandatory signs</vt:lpstr>
      <vt:lpstr>Warning signs</vt:lpstr>
      <vt:lpstr>Safe condition signs</vt:lpstr>
      <vt:lpstr>Safety signs – summary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and safety  Session 11 Safety signs</dc:title>
  <dc:creator>John Cartwright</dc:creator>
  <cp:lastModifiedBy>Fiona Freel</cp:lastModifiedBy>
  <cp:revision>21</cp:revision>
  <dcterms:created xsi:type="dcterms:W3CDTF">2020-05-27T10:58:18Z</dcterms:created>
  <dcterms:modified xsi:type="dcterms:W3CDTF">2021-03-19T09:54:18Z</dcterms:modified>
</cp:coreProperties>
</file>