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446" r:id="rId6"/>
    <p:sldId id="449" r:id="rId7"/>
    <p:sldId id="450" r:id="rId8"/>
    <p:sldId id="465" r:id="rId9"/>
    <p:sldId id="451" r:id="rId10"/>
    <p:sldId id="452" r:id="rId11"/>
    <p:sldId id="453" r:id="rId12"/>
    <p:sldId id="455" r:id="rId13"/>
    <p:sldId id="457" r:id="rId14"/>
    <p:sldId id="458" r:id="rId15"/>
    <p:sldId id="459" r:id="rId16"/>
    <p:sldId id="460" r:id="rId17"/>
    <p:sldId id="461" r:id="rId18"/>
    <p:sldId id="462" r:id="rId19"/>
    <p:sldId id="463" r:id="rId20"/>
    <p:sldId id="464"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B41FE1-BFD2-1CF2-3002-43DF0559050F}" v="83" dt="2020-06-15T19:24:59.1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462"/>
    <p:restoredTop sz="93172" autoAdjust="0"/>
  </p:normalViewPr>
  <p:slideViewPr>
    <p:cSldViewPr showGuides="1">
      <p:cViewPr>
        <p:scale>
          <a:sx n="60" d="100"/>
          <a:sy n="60" d="100"/>
        </p:scale>
        <p:origin x="792" y="0"/>
      </p:cViewPr>
      <p:guideLst>
        <p:guide orient="horz" pos="2160"/>
        <p:guide pos="2880"/>
      </p:guideLst>
    </p:cSldViewPr>
  </p:slideViewPr>
  <p:outlineViewPr>
    <p:cViewPr>
      <p:scale>
        <a:sx n="33" d="100"/>
        <a:sy n="33" d="100"/>
      </p:scale>
      <p:origin x="0" y="-1864"/>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0B41FE1-BFD2-1CF2-3002-43DF0559050F}"/>
    <pc:docChg chg="delSld">
      <pc:chgData name="" userId="" providerId="" clId="Web-{A0B41FE1-BFD2-1CF2-3002-43DF0559050F}" dt="2020-06-15T19:18:48.302" v="0"/>
      <pc:docMkLst>
        <pc:docMk/>
      </pc:docMkLst>
      <pc:sldChg chg="del">
        <pc:chgData name="" userId="" providerId="" clId="Web-{A0B41FE1-BFD2-1CF2-3002-43DF0559050F}" dt="2020-06-15T19:18:48.302" v="0"/>
        <pc:sldMkLst>
          <pc:docMk/>
          <pc:sldMk cId="3780600849" sldId="364"/>
        </pc:sldMkLst>
      </pc:sldChg>
    </pc:docChg>
  </pc:docChgLst>
  <pc:docChgLst>
    <pc:chgData name="John Cartwright" userId="S::john.cartwright@hartlepoolfe.ac.uk::aab42552-d48d-4c7e-81cd-76fbfe8dfb3c" providerId="AD" clId="Web-{A0B41FE1-BFD2-1CF2-3002-43DF0559050F}"/>
    <pc:docChg chg="delSld modSld">
      <pc:chgData name="John Cartwright" userId="S::john.cartwright@hartlepoolfe.ac.uk::aab42552-d48d-4c7e-81cd-76fbfe8dfb3c" providerId="AD" clId="Web-{A0B41FE1-BFD2-1CF2-3002-43DF0559050F}" dt="2020-06-15T19:24:59.196" v="73" actId="20577"/>
      <pc:docMkLst>
        <pc:docMk/>
      </pc:docMkLst>
      <pc:sldChg chg="modSp">
        <pc:chgData name="John Cartwright" userId="S::john.cartwright@hartlepoolfe.ac.uk::aab42552-d48d-4c7e-81cd-76fbfe8dfb3c" providerId="AD" clId="Web-{A0B41FE1-BFD2-1CF2-3002-43DF0559050F}" dt="2020-06-15T19:24:59.196" v="73" actId="20577"/>
        <pc:sldMkLst>
          <pc:docMk/>
          <pc:sldMk cId="0" sldId="340"/>
        </pc:sldMkLst>
        <pc:spChg chg="mod">
          <ac:chgData name="John Cartwright" userId="S::john.cartwright@hartlepoolfe.ac.uk::aab42552-d48d-4c7e-81cd-76fbfe8dfb3c" providerId="AD" clId="Web-{A0B41FE1-BFD2-1CF2-3002-43DF0559050F}" dt="2020-06-15T19:24:59.196" v="73" actId="20577"/>
          <ac:spMkLst>
            <pc:docMk/>
            <pc:sldMk cId="0" sldId="340"/>
            <ac:spMk id="3" creationId="{00000000-0000-0000-0000-000000000000}"/>
          </ac:spMkLst>
        </pc:spChg>
      </pc:sldChg>
      <pc:sldChg chg="del">
        <pc:chgData name="John Cartwright" userId="S::john.cartwright@hartlepoolfe.ac.uk::aab42552-d48d-4c7e-81cd-76fbfe8dfb3c" providerId="AD" clId="Web-{A0B41FE1-BFD2-1CF2-3002-43DF0559050F}" dt="2020-06-15T19:23:07.351" v="16"/>
        <pc:sldMkLst>
          <pc:docMk/>
          <pc:sldMk cId="691398026" sldId="342"/>
        </pc:sldMkLst>
      </pc:sldChg>
      <pc:sldChg chg="del">
        <pc:chgData name="John Cartwright" userId="S::john.cartwright@hartlepoolfe.ac.uk::aab42552-d48d-4c7e-81cd-76fbfe8dfb3c" providerId="AD" clId="Web-{A0B41FE1-BFD2-1CF2-3002-43DF0559050F}" dt="2020-06-15T19:23:04.945" v="15"/>
        <pc:sldMkLst>
          <pc:docMk/>
          <pc:sldMk cId="1238862255" sldId="343"/>
        </pc:sldMkLst>
      </pc:sldChg>
      <pc:sldChg chg="del">
        <pc:chgData name="John Cartwright" userId="S::john.cartwright@hartlepoolfe.ac.uk::aab42552-d48d-4c7e-81cd-76fbfe8dfb3c" providerId="AD" clId="Web-{A0B41FE1-BFD2-1CF2-3002-43DF0559050F}" dt="2020-06-15T19:22:59.195" v="14"/>
        <pc:sldMkLst>
          <pc:docMk/>
          <pc:sldMk cId="3587744392" sldId="344"/>
        </pc:sldMkLst>
      </pc:sldChg>
      <pc:sldChg chg="modSp">
        <pc:chgData name="John Cartwright" userId="S::john.cartwright@hartlepoolfe.ac.uk::aab42552-d48d-4c7e-81cd-76fbfe8dfb3c" providerId="AD" clId="Web-{A0B41FE1-BFD2-1CF2-3002-43DF0559050F}" dt="2020-06-15T19:19:06.115" v="1" actId="20577"/>
        <pc:sldMkLst>
          <pc:docMk/>
          <pc:sldMk cId="1066055468" sldId="446"/>
        </pc:sldMkLst>
        <pc:spChg chg="mod">
          <ac:chgData name="John Cartwright" userId="S::john.cartwright@hartlepoolfe.ac.uk::aab42552-d48d-4c7e-81cd-76fbfe8dfb3c" providerId="AD" clId="Web-{A0B41FE1-BFD2-1CF2-3002-43DF0559050F}" dt="2020-06-15T19:19:06.115" v="1" actId="20577"/>
          <ac:spMkLst>
            <pc:docMk/>
            <pc:sldMk cId="1066055468" sldId="446"/>
            <ac:spMk id="364553" creationId="{C8DD91B8-E1BE-BA4C-993E-2383E16E66CE}"/>
          </ac:spMkLst>
        </pc:spChg>
      </pc:sldChg>
      <pc:sldChg chg="addSp modSp">
        <pc:chgData name="John Cartwright" userId="S::john.cartwright@hartlepoolfe.ac.uk::aab42552-d48d-4c7e-81cd-76fbfe8dfb3c" providerId="AD" clId="Web-{A0B41FE1-BFD2-1CF2-3002-43DF0559050F}" dt="2020-06-15T19:20:33.428" v="4" actId="14100"/>
        <pc:sldMkLst>
          <pc:docMk/>
          <pc:sldMk cId="624319335" sldId="449"/>
        </pc:sldMkLst>
        <pc:picChg chg="add mod">
          <ac:chgData name="John Cartwright" userId="S::john.cartwright@hartlepoolfe.ac.uk::aab42552-d48d-4c7e-81cd-76fbfe8dfb3c" providerId="AD" clId="Web-{A0B41FE1-BFD2-1CF2-3002-43DF0559050F}" dt="2020-06-15T19:20:33.428" v="4" actId="14100"/>
          <ac:picMkLst>
            <pc:docMk/>
            <pc:sldMk cId="624319335" sldId="449"/>
            <ac:picMk id="2" creationId="{B43C89F9-69FB-4AE3-9600-9E11CC19B6DA}"/>
          </ac:picMkLst>
        </pc:picChg>
      </pc:sldChg>
      <pc:sldChg chg="addSp modSp">
        <pc:chgData name="John Cartwright" userId="S::john.cartwright@hartlepoolfe.ac.uk::aab42552-d48d-4c7e-81cd-76fbfe8dfb3c" providerId="AD" clId="Web-{A0B41FE1-BFD2-1CF2-3002-43DF0559050F}" dt="2020-06-15T19:21:12.803" v="6" actId="1076"/>
        <pc:sldMkLst>
          <pc:docMk/>
          <pc:sldMk cId="3483468826" sldId="450"/>
        </pc:sldMkLst>
        <pc:picChg chg="add mod">
          <ac:chgData name="John Cartwright" userId="S::john.cartwright@hartlepoolfe.ac.uk::aab42552-d48d-4c7e-81cd-76fbfe8dfb3c" providerId="AD" clId="Web-{A0B41FE1-BFD2-1CF2-3002-43DF0559050F}" dt="2020-06-15T19:21:12.803" v="6" actId="1076"/>
          <ac:picMkLst>
            <pc:docMk/>
            <pc:sldMk cId="3483468826" sldId="450"/>
            <ac:picMk id="2" creationId="{BB152F52-855C-4655-933D-63B185E42666}"/>
          </ac:picMkLst>
        </pc:picChg>
      </pc:sldChg>
      <pc:sldChg chg="modSp">
        <pc:chgData name="John Cartwright" userId="S::john.cartwright@hartlepoolfe.ac.uk::aab42552-d48d-4c7e-81cd-76fbfe8dfb3c" providerId="AD" clId="Web-{A0B41FE1-BFD2-1CF2-3002-43DF0559050F}" dt="2020-06-15T19:21:27.866" v="7" actId="1076"/>
        <pc:sldMkLst>
          <pc:docMk/>
          <pc:sldMk cId="3147344159" sldId="457"/>
        </pc:sldMkLst>
        <pc:spChg chg="mod">
          <ac:chgData name="John Cartwright" userId="S::john.cartwright@hartlepoolfe.ac.uk::aab42552-d48d-4c7e-81cd-76fbfe8dfb3c" providerId="AD" clId="Web-{A0B41FE1-BFD2-1CF2-3002-43DF0559050F}" dt="2020-06-15T19:21:27.866" v="7" actId="1076"/>
          <ac:spMkLst>
            <pc:docMk/>
            <pc:sldMk cId="3147344159" sldId="457"/>
            <ac:spMk id="422916" creationId="{699C6C11-A946-F240-B9D1-BF52623CD160}"/>
          </ac:spMkLst>
        </pc:spChg>
      </pc:sldChg>
      <pc:sldChg chg="modSp">
        <pc:chgData name="John Cartwright" userId="S::john.cartwright@hartlepoolfe.ac.uk::aab42552-d48d-4c7e-81cd-76fbfe8dfb3c" providerId="AD" clId="Web-{A0B41FE1-BFD2-1CF2-3002-43DF0559050F}" dt="2020-06-15T19:21:49.804" v="8" actId="1076"/>
        <pc:sldMkLst>
          <pc:docMk/>
          <pc:sldMk cId="1604455879" sldId="458"/>
        </pc:sldMkLst>
        <pc:spChg chg="mod">
          <ac:chgData name="John Cartwright" userId="S::john.cartwright@hartlepoolfe.ac.uk::aab42552-d48d-4c7e-81cd-76fbfe8dfb3c" providerId="AD" clId="Web-{A0B41FE1-BFD2-1CF2-3002-43DF0559050F}" dt="2020-06-15T19:21:49.804" v="8" actId="1076"/>
          <ac:spMkLst>
            <pc:docMk/>
            <pc:sldMk cId="1604455879" sldId="458"/>
            <ac:spMk id="423942" creationId="{C009C828-796A-D04A-92DD-CA10699DE1CE}"/>
          </ac:spMkLst>
        </pc:spChg>
      </pc:sldChg>
      <pc:sldChg chg="modSp">
        <pc:chgData name="John Cartwright" userId="S::john.cartwright@hartlepoolfe.ac.uk::aab42552-d48d-4c7e-81cd-76fbfe8dfb3c" providerId="AD" clId="Web-{A0B41FE1-BFD2-1CF2-3002-43DF0559050F}" dt="2020-06-15T19:22:06.460" v="9" actId="1076"/>
        <pc:sldMkLst>
          <pc:docMk/>
          <pc:sldMk cId="2475379600" sldId="459"/>
        </pc:sldMkLst>
        <pc:spChg chg="mod">
          <ac:chgData name="John Cartwright" userId="S::john.cartwright@hartlepoolfe.ac.uk::aab42552-d48d-4c7e-81cd-76fbfe8dfb3c" providerId="AD" clId="Web-{A0B41FE1-BFD2-1CF2-3002-43DF0559050F}" dt="2020-06-15T19:22:06.460" v="9" actId="1076"/>
          <ac:spMkLst>
            <pc:docMk/>
            <pc:sldMk cId="2475379600" sldId="459"/>
            <ac:spMk id="425990" creationId="{F37E7B32-1C6C-F24A-AA93-3391EC433F6D}"/>
          </ac:spMkLst>
        </pc:spChg>
      </pc:sldChg>
      <pc:sldChg chg="modSp">
        <pc:chgData name="John Cartwright" userId="S::john.cartwright@hartlepoolfe.ac.uk::aab42552-d48d-4c7e-81cd-76fbfe8dfb3c" providerId="AD" clId="Web-{A0B41FE1-BFD2-1CF2-3002-43DF0559050F}" dt="2020-06-15T19:22:15.569" v="10" actId="1076"/>
        <pc:sldMkLst>
          <pc:docMk/>
          <pc:sldMk cId="3775128209" sldId="460"/>
        </pc:sldMkLst>
        <pc:spChg chg="mod">
          <ac:chgData name="John Cartwright" userId="S::john.cartwright@hartlepoolfe.ac.uk::aab42552-d48d-4c7e-81cd-76fbfe8dfb3c" providerId="AD" clId="Web-{A0B41FE1-BFD2-1CF2-3002-43DF0559050F}" dt="2020-06-15T19:22:15.569" v="10" actId="1076"/>
          <ac:spMkLst>
            <pc:docMk/>
            <pc:sldMk cId="3775128209" sldId="460"/>
            <ac:spMk id="427014" creationId="{EF15A556-1556-3044-AB6F-D0AED4E9BD20}"/>
          </ac:spMkLst>
        </pc:spChg>
      </pc:sldChg>
      <pc:sldChg chg="modSp">
        <pc:chgData name="John Cartwright" userId="S::john.cartwright@hartlepoolfe.ac.uk::aab42552-d48d-4c7e-81cd-76fbfe8dfb3c" providerId="AD" clId="Web-{A0B41FE1-BFD2-1CF2-3002-43DF0559050F}" dt="2020-06-15T19:22:25.304" v="11" actId="1076"/>
        <pc:sldMkLst>
          <pc:docMk/>
          <pc:sldMk cId="881331182" sldId="461"/>
        </pc:sldMkLst>
        <pc:spChg chg="mod">
          <ac:chgData name="John Cartwright" userId="S::john.cartwright@hartlepoolfe.ac.uk::aab42552-d48d-4c7e-81cd-76fbfe8dfb3c" providerId="AD" clId="Web-{A0B41FE1-BFD2-1CF2-3002-43DF0559050F}" dt="2020-06-15T19:22:25.304" v="11" actId="1076"/>
          <ac:spMkLst>
            <pc:docMk/>
            <pc:sldMk cId="881331182" sldId="461"/>
            <ac:spMk id="428038" creationId="{BDB627B0-2F2A-E341-BF1B-F6B000CF2852}"/>
          </ac:spMkLst>
        </pc:spChg>
      </pc:sldChg>
      <pc:sldChg chg="modSp">
        <pc:chgData name="John Cartwright" userId="S::john.cartwright@hartlepoolfe.ac.uk::aab42552-d48d-4c7e-81cd-76fbfe8dfb3c" providerId="AD" clId="Web-{A0B41FE1-BFD2-1CF2-3002-43DF0559050F}" dt="2020-06-15T19:23:28.825" v="17" actId="14100"/>
        <pc:sldMkLst>
          <pc:docMk/>
          <pc:sldMk cId="2424533464" sldId="462"/>
        </pc:sldMkLst>
        <pc:spChg chg="mod">
          <ac:chgData name="John Cartwright" userId="S::john.cartwright@hartlepoolfe.ac.uk::aab42552-d48d-4c7e-81cd-76fbfe8dfb3c" providerId="AD" clId="Web-{A0B41FE1-BFD2-1CF2-3002-43DF0559050F}" dt="2020-06-15T19:22:42.792" v="12" actId="1076"/>
          <ac:spMkLst>
            <pc:docMk/>
            <pc:sldMk cId="2424533464" sldId="462"/>
            <ac:spMk id="429065" creationId="{84886413-688C-744C-B8AC-A8890D67A006}"/>
          </ac:spMkLst>
        </pc:spChg>
        <pc:spChg chg="mod">
          <ac:chgData name="John Cartwright" userId="S::john.cartwright@hartlepoolfe.ac.uk::aab42552-d48d-4c7e-81cd-76fbfe8dfb3c" providerId="AD" clId="Web-{A0B41FE1-BFD2-1CF2-3002-43DF0559050F}" dt="2020-06-15T19:23:28.825" v="17" actId="14100"/>
          <ac:spMkLst>
            <pc:docMk/>
            <pc:sldMk cId="2424533464" sldId="462"/>
            <ac:spMk id="429066" creationId="{2867D26C-BDB4-B44A-8FE6-4E54BE3D7C10}"/>
          </ac:spMkLst>
        </pc:spChg>
      </pc:sldChg>
      <pc:sldChg chg="modSp">
        <pc:chgData name="John Cartwright" userId="S::john.cartwright@hartlepoolfe.ac.uk::aab42552-d48d-4c7e-81cd-76fbfe8dfb3c" providerId="AD" clId="Web-{A0B41FE1-BFD2-1CF2-3002-43DF0559050F}" dt="2020-06-15T19:24:11.399" v="39" actId="14100"/>
        <pc:sldMkLst>
          <pc:docMk/>
          <pc:sldMk cId="1664969628" sldId="463"/>
        </pc:sldMkLst>
        <pc:spChg chg="mod">
          <ac:chgData name="John Cartwright" userId="S::john.cartwright@hartlepoolfe.ac.uk::aab42552-d48d-4c7e-81cd-76fbfe8dfb3c" providerId="AD" clId="Web-{A0B41FE1-BFD2-1CF2-3002-43DF0559050F}" dt="2020-06-15T19:22:48.976" v="13" actId="1076"/>
          <ac:spMkLst>
            <pc:docMk/>
            <pc:sldMk cId="1664969628" sldId="463"/>
            <ac:spMk id="430089" creationId="{9AE1CCDD-A5AD-0844-8275-18D3C406C670}"/>
          </ac:spMkLst>
        </pc:spChg>
        <pc:spChg chg="mod">
          <ac:chgData name="John Cartwright" userId="S::john.cartwright@hartlepoolfe.ac.uk::aab42552-d48d-4c7e-81cd-76fbfe8dfb3c" providerId="AD" clId="Web-{A0B41FE1-BFD2-1CF2-3002-43DF0559050F}" dt="2020-06-15T19:24:11.399" v="39" actId="14100"/>
          <ac:spMkLst>
            <pc:docMk/>
            <pc:sldMk cId="1664969628" sldId="463"/>
            <ac:spMk id="430090" creationId="{4CC13D7C-272C-4F41-8C5D-036700F50FD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5256E7B-7EAB-164D-92F8-16C5D797CE0C}"/>
              </a:ext>
            </a:extLst>
          </p:cNvPr>
          <p:cNvSpPr>
            <a:spLocks noGrp="1" noChangeArrowheads="1"/>
          </p:cNvSpPr>
          <p:nvPr>
            <p:ph type="sldNum" sz="quarter" idx="5"/>
          </p:nvPr>
        </p:nvSpPr>
        <p:spPr>
          <a:ln/>
        </p:spPr>
        <p:txBody>
          <a:bodyPr/>
          <a:lstStyle/>
          <a:p>
            <a:fld id="{6E9618E3-001F-8545-8B34-213B9789D19E}" type="slidenum">
              <a:rPr lang="en-US" altLang="en-US"/>
              <a:pPr/>
              <a:t>2</a:t>
            </a:fld>
            <a:endParaRPr lang="en-US" altLang="en-US"/>
          </a:p>
        </p:txBody>
      </p:sp>
      <p:sp>
        <p:nvSpPr>
          <p:cNvPr id="410626" name="Rectangle 2">
            <a:extLst>
              <a:ext uri="{FF2B5EF4-FFF2-40B4-BE49-F238E27FC236}">
                <a16:creationId xmlns:a16="http://schemas.microsoft.com/office/drawing/2014/main" id="{B71362A6-0BC9-964C-9BAE-C1D000DBED7D}"/>
              </a:ext>
            </a:extLst>
          </p:cNvPr>
          <p:cNvSpPr>
            <a:spLocks noGrp="1" noRot="1" noChangeAspect="1" noChangeArrowheads="1" noTextEdit="1"/>
          </p:cNvSpPr>
          <p:nvPr>
            <p:ph type="sldImg"/>
          </p:nvPr>
        </p:nvSpPr>
        <p:spPr>
          <a:ln/>
        </p:spPr>
      </p:sp>
      <p:sp>
        <p:nvSpPr>
          <p:cNvPr id="410627" name="Rectangle 3">
            <a:extLst>
              <a:ext uri="{FF2B5EF4-FFF2-40B4-BE49-F238E27FC236}">
                <a16:creationId xmlns:a16="http://schemas.microsoft.com/office/drawing/2014/main" id="{4268DCF3-BEED-6849-9580-2ECDE1A8639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646645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D693DF-2DFF-144F-9924-5EE37F70D080}"/>
              </a:ext>
            </a:extLst>
          </p:cNvPr>
          <p:cNvSpPr>
            <a:spLocks noGrp="1" noChangeArrowheads="1"/>
          </p:cNvSpPr>
          <p:nvPr>
            <p:ph type="sldNum" sz="quarter" idx="5"/>
          </p:nvPr>
        </p:nvSpPr>
        <p:spPr>
          <a:ln/>
        </p:spPr>
        <p:txBody>
          <a:bodyPr/>
          <a:lstStyle/>
          <a:p>
            <a:fld id="{1E9366FC-B6EE-1C4A-A341-A1AD878D94C7}" type="slidenum">
              <a:rPr lang="en-US" altLang="en-US"/>
              <a:pPr/>
              <a:t>11</a:t>
            </a:fld>
            <a:endParaRPr lang="en-US" altLang="en-US"/>
          </a:p>
        </p:txBody>
      </p:sp>
      <p:sp>
        <p:nvSpPr>
          <p:cNvPr id="441346" name="Rectangle 2">
            <a:extLst>
              <a:ext uri="{FF2B5EF4-FFF2-40B4-BE49-F238E27FC236}">
                <a16:creationId xmlns:a16="http://schemas.microsoft.com/office/drawing/2014/main" id="{4CE3562F-D8BC-BC48-AD36-5ACAA6EADDC8}"/>
              </a:ext>
            </a:extLst>
          </p:cNvPr>
          <p:cNvSpPr>
            <a:spLocks noGrp="1" noRot="1" noChangeAspect="1" noChangeArrowheads="1" noTextEdit="1"/>
          </p:cNvSpPr>
          <p:nvPr>
            <p:ph type="sldImg"/>
          </p:nvPr>
        </p:nvSpPr>
        <p:spPr>
          <a:ln/>
        </p:spPr>
      </p:sp>
      <p:sp>
        <p:nvSpPr>
          <p:cNvPr id="441347" name="Rectangle 3">
            <a:extLst>
              <a:ext uri="{FF2B5EF4-FFF2-40B4-BE49-F238E27FC236}">
                <a16:creationId xmlns:a16="http://schemas.microsoft.com/office/drawing/2014/main" id="{E56A8DDD-B8EE-FE40-949E-E0174CED5AAE}"/>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4043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23F1ED0-4890-D24C-A6B1-81865C03A630}"/>
              </a:ext>
            </a:extLst>
          </p:cNvPr>
          <p:cNvSpPr>
            <a:spLocks noGrp="1" noChangeArrowheads="1"/>
          </p:cNvSpPr>
          <p:nvPr>
            <p:ph type="sldNum" sz="quarter" idx="5"/>
          </p:nvPr>
        </p:nvSpPr>
        <p:spPr>
          <a:ln/>
        </p:spPr>
        <p:txBody>
          <a:bodyPr/>
          <a:lstStyle/>
          <a:p>
            <a:fld id="{70CAB21F-FB1E-3A4E-8235-F4EBF6AC54FE}" type="slidenum">
              <a:rPr lang="en-US" altLang="en-US"/>
              <a:pPr/>
              <a:t>12</a:t>
            </a:fld>
            <a:endParaRPr lang="en-US" altLang="en-US"/>
          </a:p>
        </p:txBody>
      </p:sp>
      <p:sp>
        <p:nvSpPr>
          <p:cNvPr id="442370" name="Rectangle 2">
            <a:extLst>
              <a:ext uri="{FF2B5EF4-FFF2-40B4-BE49-F238E27FC236}">
                <a16:creationId xmlns:a16="http://schemas.microsoft.com/office/drawing/2014/main" id="{5D43CF26-5283-264F-9DBC-5AE472AC2B79}"/>
              </a:ext>
            </a:extLst>
          </p:cNvPr>
          <p:cNvSpPr>
            <a:spLocks noGrp="1" noRot="1" noChangeAspect="1" noChangeArrowheads="1" noTextEdit="1"/>
          </p:cNvSpPr>
          <p:nvPr>
            <p:ph type="sldImg"/>
          </p:nvPr>
        </p:nvSpPr>
        <p:spPr>
          <a:ln/>
        </p:spPr>
      </p:sp>
      <p:sp>
        <p:nvSpPr>
          <p:cNvPr id="442371" name="Rectangle 3">
            <a:extLst>
              <a:ext uri="{FF2B5EF4-FFF2-40B4-BE49-F238E27FC236}">
                <a16:creationId xmlns:a16="http://schemas.microsoft.com/office/drawing/2014/main" id="{094C7504-DA8A-E247-96A1-A43248B3057A}"/>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863225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96A9F45-CE7F-3742-AC24-4890633FF612}"/>
              </a:ext>
            </a:extLst>
          </p:cNvPr>
          <p:cNvSpPr>
            <a:spLocks noGrp="1" noChangeArrowheads="1"/>
          </p:cNvSpPr>
          <p:nvPr>
            <p:ph type="sldNum" sz="quarter" idx="5"/>
          </p:nvPr>
        </p:nvSpPr>
        <p:spPr>
          <a:ln/>
        </p:spPr>
        <p:txBody>
          <a:bodyPr/>
          <a:lstStyle/>
          <a:p>
            <a:fld id="{C34079EA-6C46-EF46-9F37-AE6E1F5F0CF2}" type="slidenum">
              <a:rPr lang="en-US" altLang="en-US"/>
              <a:pPr/>
              <a:t>13</a:t>
            </a:fld>
            <a:endParaRPr lang="en-US" altLang="en-US"/>
          </a:p>
        </p:txBody>
      </p:sp>
      <p:sp>
        <p:nvSpPr>
          <p:cNvPr id="443394" name="Rectangle 2">
            <a:extLst>
              <a:ext uri="{FF2B5EF4-FFF2-40B4-BE49-F238E27FC236}">
                <a16:creationId xmlns:a16="http://schemas.microsoft.com/office/drawing/2014/main" id="{4B587FAA-4B5D-BE43-82F3-EA8B554790BA}"/>
              </a:ext>
            </a:extLst>
          </p:cNvPr>
          <p:cNvSpPr>
            <a:spLocks noGrp="1" noRot="1" noChangeAspect="1" noChangeArrowheads="1" noTextEdit="1"/>
          </p:cNvSpPr>
          <p:nvPr>
            <p:ph type="sldImg"/>
          </p:nvPr>
        </p:nvSpPr>
        <p:spPr>
          <a:ln/>
        </p:spPr>
      </p:sp>
      <p:sp>
        <p:nvSpPr>
          <p:cNvPr id="443395" name="Rectangle 3">
            <a:extLst>
              <a:ext uri="{FF2B5EF4-FFF2-40B4-BE49-F238E27FC236}">
                <a16:creationId xmlns:a16="http://schemas.microsoft.com/office/drawing/2014/main" id="{D90390D2-F501-2B43-B66A-B4FACE1D1A91}"/>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704389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B3B2423-6BC9-B743-A5E3-1F39CC6D9985}"/>
              </a:ext>
            </a:extLst>
          </p:cNvPr>
          <p:cNvSpPr>
            <a:spLocks noGrp="1" noChangeArrowheads="1"/>
          </p:cNvSpPr>
          <p:nvPr>
            <p:ph type="sldNum" sz="quarter" idx="5"/>
          </p:nvPr>
        </p:nvSpPr>
        <p:spPr>
          <a:ln/>
        </p:spPr>
        <p:txBody>
          <a:bodyPr/>
          <a:lstStyle/>
          <a:p>
            <a:fld id="{E5A5E83F-C3FD-314D-BFAF-2AD912B07B18}" type="slidenum">
              <a:rPr lang="en-US" altLang="en-US"/>
              <a:pPr/>
              <a:t>14</a:t>
            </a:fld>
            <a:endParaRPr lang="en-US" altLang="en-US"/>
          </a:p>
        </p:txBody>
      </p:sp>
      <p:sp>
        <p:nvSpPr>
          <p:cNvPr id="444418" name="Rectangle 2">
            <a:extLst>
              <a:ext uri="{FF2B5EF4-FFF2-40B4-BE49-F238E27FC236}">
                <a16:creationId xmlns:a16="http://schemas.microsoft.com/office/drawing/2014/main" id="{CB9D0778-7D27-3A4B-B8E3-932388A6B28A}"/>
              </a:ext>
            </a:extLst>
          </p:cNvPr>
          <p:cNvSpPr>
            <a:spLocks noGrp="1" noRot="1" noChangeAspect="1" noChangeArrowheads="1" noTextEdit="1"/>
          </p:cNvSpPr>
          <p:nvPr>
            <p:ph type="sldImg"/>
          </p:nvPr>
        </p:nvSpPr>
        <p:spPr>
          <a:ln/>
        </p:spPr>
      </p:sp>
      <p:sp>
        <p:nvSpPr>
          <p:cNvPr id="444419" name="Rectangle 3">
            <a:extLst>
              <a:ext uri="{FF2B5EF4-FFF2-40B4-BE49-F238E27FC236}">
                <a16:creationId xmlns:a16="http://schemas.microsoft.com/office/drawing/2014/main" id="{7B08BCBF-DF76-D64E-9A6F-812901B2082E}"/>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241043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4B3C7D5-3F94-0F44-94BF-3CAF6ABCFD2A}"/>
              </a:ext>
            </a:extLst>
          </p:cNvPr>
          <p:cNvSpPr>
            <a:spLocks noGrp="1" noChangeArrowheads="1"/>
          </p:cNvSpPr>
          <p:nvPr>
            <p:ph type="sldNum" sz="quarter" idx="5"/>
          </p:nvPr>
        </p:nvSpPr>
        <p:spPr>
          <a:ln/>
        </p:spPr>
        <p:txBody>
          <a:bodyPr/>
          <a:lstStyle/>
          <a:p>
            <a:fld id="{8B5EC467-AC20-CA4E-B1F4-7ADBE6F44735}" type="slidenum">
              <a:rPr lang="en-US" altLang="en-US"/>
              <a:pPr/>
              <a:t>15</a:t>
            </a:fld>
            <a:endParaRPr lang="en-US" altLang="en-US"/>
          </a:p>
        </p:txBody>
      </p:sp>
      <p:sp>
        <p:nvSpPr>
          <p:cNvPr id="445442" name="Rectangle 2">
            <a:extLst>
              <a:ext uri="{FF2B5EF4-FFF2-40B4-BE49-F238E27FC236}">
                <a16:creationId xmlns:a16="http://schemas.microsoft.com/office/drawing/2014/main" id="{5E27E2F1-AC44-5642-9745-7CE36D0C2279}"/>
              </a:ext>
            </a:extLst>
          </p:cNvPr>
          <p:cNvSpPr>
            <a:spLocks noGrp="1" noRot="1" noChangeAspect="1" noChangeArrowheads="1" noTextEdit="1"/>
          </p:cNvSpPr>
          <p:nvPr>
            <p:ph type="sldImg"/>
          </p:nvPr>
        </p:nvSpPr>
        <p:spPr>
          <a:ln/>
        </p:spPr>
      </p:sp>
      <p:sp>
        <p:nvSpPr>
          <p:cNvPr id="445443" name="Rectangle 3">
            <a:extLst>
              <a:ext uri="{FF2B5EF4-FFF2-40B4-BE49-F238E27FC236}">
                <a16:creationId xmlns:a16="http://schemas.microsoft.com/office/drawing/2014/main" id="{5E858D37-E0EA-C042-89CC-B3E1273F6219}"/>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4066383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41D3242-3FD5-9742-8D6C-3A93275EE8B3}"/>
              </a:ext>
            </a:extLst>
          </p:cNvPr>
          <p:cNvSpPr>
            <a:spLocks noGrp="1" noChangeArrowheads="1"/>
          </p:cNvSpPr>
          <p:nvPr>
            <p:ph type="sldNum" sz="quarter" idx="5"/>
          </p:nvPr>
        </p:nvSpPr>
        <p:spPr>
          <a:ln/>
        </p:spPr>
        <p:txBody>
          <a:bodyPr/>
          <a:lstStyle/>
          <a:p>
            <a:fld id="{751F035C-27C9-F44A-9FB0-90A0885D297B}" type="slidenum">
              <a:rPr lang="en-US" altLang="en-US"/>
              <a:pPr/>
              <a:t>16</a:t>
            </a:fld>
            <a:endParaRPr lang="en-US" altLang="en-US"/>
          </a:p>
        </p:txBody>
      </p:sp>
      <p:sp>
        <p:nvSpPr>
          <p:cNvPr id="446466" name="Rectangle 2">
            <a:extLst>
              <a:ext uri="{FF2B5EF4-FFF2-40B4-BE49-F238E27FC236}">
                <a16:creationId xmlns:a16="http://schemas.microsoft.com/office/drawing/2014/main" id="{4EED1915-9C82-2A4D-A960-5D4CBA35EBC0}"/>
              </a:ext>
            </a:extLst>
          </p:cNvPr>
          <p:cNvSpPr>
            <a:spLocks noGrp="1" noRot="1" noChangeAspect="1" noChangeArrowheads="1" noTextEdit="1"/>
          </p:cNvSpPr>
          <p:nvPr>
            <p:ph type="sldImg"/>
          </p:nvPr>
        </p:nvSpPr>
        <p:spPr>
          <a:ln/>
        </p:spPr>
      </p:sp>
      <p:sp>
        <p:nvSpPr>
          <p:cNvPr id="446467" name="Rectangle 3">
            <a:extLst>
              <a:ext uri="{FF2B5EF4-FFF2-40B4-BE49-F238E27FC236}">
                <a16:creationId xmlns:a16="http://schemas.microsoft.com/office/drawing/2014/main" id="{FFCFEDAA-5182-FD42-9751-5032542F1A54}"/>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132711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DAA7CD0-5305-334E-A074-D9AD21FA2910}"/>
              </a:ext>
            </a:extLst>
          </p:cNvPr>
          <p:cNvSpPr>
            <a:spLocks noGrp="1" noChangeArrowheads="1"/>
          </p:cNvSpPr>
          <p:nvPr>
            <p:ph type="sldNum" sz="quarter" idx="5"/>
          </p:nvPr>
        </p:nvSpPr>
        <p:spPr>
          <a:ln/>
        </p:spPr>
        <p:txBody>
          <a:bodyPr/>
          <a:lstStyle/>
          <a:p>
            <a:fld id="{AE32E527-8409-214D-B476-D796FF7949A1}" type="slidenum">
              <a:rPr lang="en-US" altLang="en-US"/>
              <a:pPr/>
              <a:t>17</a:t>
            </a:fld>
            <a:endParaRPr lang="en-US" altLang="en-US"/>
          </a:p>
        </p:txBody>
      </p:sp>
      <p:sp>
        <p:nvSpPr>
          <p:cNvPr id="447490" name="Rectangle 2">
            <a:extLst>
              <a:ext uri="{FF2B5EF4-FFF2-40B4-BE49-F238E27FC236}">
                <a16:creationId xmlns:a16="http://schemas.microsoft.com/office/drawing/2014/main" id="{0446EBAC-78D1-164B-A05C-FFF359FA1496}"/>
              </a:ext>
            </a:extLst>
          </p:cNvPr>
          <p:cNvSpPr>
            <a:spLocks noGrp="1" noRot="1" noChangeAspect="1" noChangeArrowheads="1" noTextEdit="1"/>
          </p:cNvSpPr>
          <p:nvPr>
            <p:ph type="sldImg"/>
          </p:nvPr>
        </p:nvSpPr>
        <p:spPr>
          <a:ln/>
        </p:spPr>
      </p:sp>
      <p:sp>
        <p:nvSpPr>
          <p:cNvPr id="447491" name="Rectangle 3">
            <a:extLst>
              <a:ext uri="{FF2B5EF4-FFF2-40B4-BE49-F238E27FC236}">
                <a16:creationId xmlns:a16="http://schemas.microsoft.com/office/drawing/2014/main" id="{C2AA263C-D767-0644-BFAC-285761EBE591}"/>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62259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1978035-FE85-0144-9F0B-1F311AE82D0F}"/>
              </a:ext>
            </a:extLst>
          </p:cNvPr>
          <p:cNvSpPr>
            <a:spLocks noGrp="1" noChangeArrowheads="1"/>
          </p:cNvSpPr>
          <p:nvPr>
            <p:ph type="sldNum" sz="quarter" idx="5"/>
          </p:nvPr>
        </p:nvSpPr>
        <p:spPr>
          <a:ln/>
        </p:spPr>
        <p:txBody>
          <a:bodyPr/>
          <a:lstStyle/>
          <a:p>
            <a:fld id="{DBAA7676-40E5-7448-8A09-02AB2436A86D}" type="slidenum">
              <a:rPr lang="en-US" altLang="en-US"/>
              <a:pPr/>
              <a:t>3</a:t>
            </a:fld>
            <a:endParaRPr lang="en-US" altLang="en-US"/>
          </a:p>
        </p:txBody>
      </p:sp>
      <p:sp>
        <p:nvSpPr>
          <p:cNvPr id="432130" name="Rectangle 2">
            <a:extLst>
              <a:ext uri="{FF2B5EF4-FFF2-40B4-BE49-F238E27FC236}">
                <a16:creationId xmlns:a16="http://schemas.microsoft.com/office/drawing/2014/main" id="{F55D1075-66FC-A147-9E02-745603946A7D}"/>
              </a:ext>
            </a:extLst>
          </p:cNvPr>
          <p:cNvSpPr>
            <a:spLocks noGrp="1" noRot="1" noChangeAspect="1" noChangeArrowheads="1" noTextEdit="1"/>
          </p:cNvSpPr>
          <p:nvPr>
            <p:ph type="sldImg"/>
          </p:nvPr>
        </p:nvSpPr>
        <p:spPr>
          <a:ln/>
        </p:spPr>
      </p:sp>
      <p:sp>
        <p:nvSpPr>
          <p:cNvPr id="432131" name="Rectangle 3">
            <a:extLst>
              <a:ext uri="{FF2B5EF4-FFF2-40B4-BE49-F238E27FC236}">
                <a16:creationId xmlns:a16="http://schemas.microsoft.com/office/drawing/2014/main" id="{136A0F3E-A7E9-0041-985A-AC1472BA7474}"/>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566330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C53856-3177-7749-B22F-AED92DE9ABD1}"/>
              </a:ext>
            </a:extLst>
          </p:cNvPr>
          <p:cNvSpPr>
            <a:spLocks noGrp="1" noChangeArrowheads="1"/>
          </p:cNvSpPr>
          <p:nvPr>
            <p:ph type="sldNum" sz="quarter" idx="5"/>
          </p:nvPr>
        </p:nvSpPr>
        <p:spPr>
          <a:ln/>
        </p:spPr>
        <p:txBody>
          <a:bodyPr/>
          <a:lstStyle/>
          <a:p>
            <a:fld id="{7E4572B8-9E1D-A647-9C2A-6CF96E00D4DA}" type="slidenum">
              <a:rPr lang="en-US" altLang="en-US"/>
              <a:pPr/>
              <a:t>4</a:t>
            </a:fld>
            <a:endParaRPr lang="en-US" altLang="en-US"/>
          </a:p>
        </p:txBody>
      </p:sp>
      <p:sp>
        <p:nvSpPr>
          <p:cNvPr id="433154" name="Rectangle 2">
            <a:extLst>
              <a:ext uri="{FF2B5EF4-FFF2-40B4-BE49-F238E27FC236}">
                <a16:creationId xmlns:a16="http://schemas.microsoft.com/office/drawing/2014/main" id="{9AA3C6BD-CD00-8845-86FB-37D77F49D826}"/>
              </a:ext>
            </a:extLst>
          </p:cNvPr>
          <p:cNvSpPr>
            <a:spLocks noGrp="1" noRot="1" noChangeAspect="1" noChangeArrowheads="1" noTextEdit="1"/>
          </p:cNvSpPr>
          <p:nvPr>
            <p:ph type="sldImg"/>
          </p:nvPr>
        </p:nvSpPr>
        <p:spPr>
          <a:ln/>
        </p:spPr>
      </p:sp>
      <p:sp>
        <p:nvSpPr>
          <p:cNvPr id="433155" name="Rectangle 3">
            <a:extLst>
              <a:ext uri="{FF2B5EF4-FFF2-40B4-BE49-F238E27FC236}">
                <a16:creationId xmlns:a16="http://schemas.microsoft.com/office/drawing/2014/main" id="{211D6E10-8F54-4146-ACB6-DA789C5E313A}"/>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248807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C53856-3177-7749-B22F-AED92DE9ABD1}"/>
              </a:ext>
            </a:extLst>
          </p:cNvPr>
          <p:cNvSpPr>
            <a:spLocks noGrp="1" noChangeArrowheads="1"/>
          </p:cNvSpPr>
          <p:nvPr>
            <p:ph type="sldNum" sz="quarter" idx="5"/>
          </p:nvPr>
        </p:nvSpPr>
        <p:spPr>
          <a:ln/>
        </p:spPr>
        <p:txBody>
          <a:bodyPr/>
          <a:lstStyle/>
          <a:p>
            <a:fld id="{7E4572B8-9E1D-A647-9C2A-6CF96E00D4DA}" type="slidenum">
              <a:rPr lang="en-US" altLang="en-US"/>
              <a:pPr/>
              <a:t>5</a:t>
            </a:fld>
            <a:endParaRPr lang="en-US" altLang="en-US"/>
          </a:p>
        </p:txBody>
      </p:sp>
      <p:sp>
        <p:nvSpPr>
          <p:cNvPr id="433154" name="Rectangle 2">
            <a:extLst>
              <a:ext uri="{FF2B5EF4-FFF2-40B4-BE49-F238E27FC236}">
                <a16:creationId xmlns:a16="http://schemas.microsoft.com/office/drawing/2014/main" id="{9AA3C6BD-CD00-8845-86FB-37D77F49D826}"/>
              </a:ext>
            </a:extLst>
          </p:cNvPr>
          <p:cNvSpPr>
            <a:spLocks noGrp="1" noRot="1" noChangeAspect="1" noChangeArrowheads="1" noTextEdit="1"/>
          </p:cNvSpPr>
          <p:nvPr>
            <p:ph type="sldImg"/>
          </p:nvPr>
        </p:nvSpPr>
        <p:spPr>
          <a:ln/>
        </p:spPr>
      </p:sp>
      <p:sp>
        <p:nvSpPr>
          <p:cNvPr id="433155" name="Rectangle 3">
            <a:extLst>
              <a:ext uri="{FF2B5EF4-FFF2-40B4-BE49-F238E27FC236}">
                <a16:creationId xmlns:a16="http://schemas.microsoft.com/office/drawing/2014/main" id="{211D6E10-8F54-4146-ACB6-DA789C5E313A}"/>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170919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20E168F-2076-4C44-BAA5-041C9C43DB46}"/>
              </a:ext>
            </a:extLst>
          </p:cNvPr>
          <p:cNvSpPr>
            <a:spLocks noGrp="1" noChangeArrowheads="1"/>
          </p:cNvSpPr>
          <p:nvPr>
            <p:ph type="sldNum" sz="quarter" idx="5"/>
          </p:nvPr>
        </p:nvSpPr>
        <p:spPr>
          <a:ln/>
        </p:spPr>
        <p:txBody>
          <a:bodyPr/>
          <a:lstStyle/>
          <a:p>
            <a:fld id="{D5D10DB3-03BB-7A47-B103-D6A2EE8CCC8F}" type="slidenum">
              <a:rPr lang="en-US" altLang="en-US"/>
              <a:pPr/>
              <a:t>6</a:t>
            </a:fld>
            <a:endParaRPr lang="en-US" altLang="en-US"/>
          </a:p>
        </p:txBody>
      </p:sp>
      <p:sp>
        <p:nvSpPr>
          <p:cNvPr id="434178" name="Rectangle 2">
            <a:extLst>
              <a:ext uri="{FF2B5EF4-FFF2-40B4-BE49-F238E27FC236}">
                <a16:creationId xmlns:a16="http://schemas.microsoft.com/office/drawing/2014/main" id="{B5455792-3FF6-DF4C-A5E1-74C7502DA0AA}"/>
              </a:ext>
            </a:extLst>
          </p:cNvPr>
          <p:cNvSpPr>
            <a:spLocks noGrp="1" noRot="1" noChangeAspect="1" noChangeArrowheads="1" noTextEdit="1"/>
          </p:cNvSpPr>
          <p:nvPr>
            <p:ph type="sldImg"/>
          </p:nvPr>
        </p:nvSpPr>
        <p:spPr>
          <a:ln/>
        </p:spPr>
      </p:sp>
      <p:sp>
        <p:nvSpPr>
          <p:cNvPr id="434179" name="Rectangle 3">
            <a:extLst>
              <a:ext uri="{FF2B5EF4-FFF2-40B4-BE49-F238E27FC236}">
                <a16:creationId xmlns:a16="http://schemas.microsoft.com/office/drawing/2014/main" id="{03D6B9A6-0E1F-0842-BA03-AFB9F5767987}"/>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84074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8E798B3-BFB4-074F-8258-DE3AB041B1E0}"/>
              </a:ext>
            </a:extLst>
          </p:cNvPr>
          <p:cNvSpPr>
            <a:spLocks noGrp="1" noChangeArrowheads="1"/>
          </p:cNvSpPr>
          <p:nvPr>
            <p:ph type="sldNum" sz="quarter" idx="5"/>
          </p:nvPr>
        </p:nvSpPr>
        <p:spPr>
          <a:ln/>
        </p:spPr>
        <p:txBody>
          <a:bodyPr/>
          <a:lstStyle/>
          <a:p>
            <a:fld id="{46FE5636-5693-C345-9494-C6832380AAF6}" type="slidenum">
              <a:rPr lang="en-US" altLang="en-US"/>
              <a:pPr/>
              <a:t>7</a:t>
            </a:fld>
            <a:endParaRPr lang="en-US" altLang="en-US"/>
          </a:p>
        </p:txBody>
      </p:sp>
      <p:sp>
        <p:nvSpPr>
          <p:cNvPr id="435202" name="Rectangle 2">
            <a:extLst>
              <a:ext uri="{FF2B5EF4-FFF2-40B4-BE49-F238E27FC236}">
                <a16:creationId xmlns:a16="http://schemas.microsoft.com/office/drawing/2014/main" id="{1FCF723A-AFF4-2140-9BCC-0B95C08BD62D}"/>
              </a:ext>
            </a:extLst>
          </p:cNvPr>
          <p:cNvSpPr>
            <a:spLocks noGrp="1" noRot="1" noChangeAspect="1" noChangeArrowheads="1" noTextEdit="1"/>
          </p:cNvSpPr>
          <p:nvPr>
            <p:ph type="sldImg"/>
          </p:nvPr>
        </p:nvSpPr>
        <p:spPr>
          <a:ln/>
        </p:spPr>
      </p:sp>
      <p:sp>
        <p:nvSpPr>
          <p:cNvPr id="435203" name="Rectangle 3">
            <a:extLst>
              <a:ext uri="{FF2B5EF4-FFF2-40B4-BE49-F238E27FC236}">
                <a16:creationId xmlns:a16="http://schemas.microsoft.com/office/drawing/2014/main" id="{8311DFD6-AFF8-AD48-8395-A0FCEDE250B5}"/>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1236414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8F7EEAD-A550-8C4C-8A8D-27D130988844}"/>
              </a:ext>
            </a:extLst>
          </p:cNvPr>
          <p:cNvSpPr>
            <a:spLocks noGrp="1" noChangeArrowheads="1"/>
          </p:cNvSpPr>
          <p:nvPr>
            <p:ph type="sldNum" sz="quarter" idx="5"/>
          </p:nvPr>
        </p:nvSpPr>
        <p:spPr>
          <a:ln/>
        </p:spPr>
        <p:txBody>
          <a:bodyPr/>
          <a:lstStyle/>
          <a:p>
            <a:fld id="{64C35384-7B27-DC4F-8151-25433CC12340}" type="slidenum">
              <a:rPr lang="en-US" altLang="en-US"/>
              <a:pPr/>
              <a:t>8</a:t>
            </a:fld>
            <a:endParaRPr lang="en-US" altLang="en-US"/>
          </a:p>
        </p:txBody>
      </p:sp>
      <p:sp>
        <p:nvSpPr>
          <p:cNvPr id="436226" name="Rectangle 2">
            <a:extLst>
              <a:ext uri="{FF2B5EF4-FFF2-40B4-BE49-F238E27FC236}">
                <a16:creationId xmlns:a16="http://schemas.microsoft.com/office/drawing/2014/main" id="{A508E861-4622-1E4E-BA52-E9C558E70CD0}"/>
              </a:ext>
            </a:extLst>
          </p:cNvPr>
          <p:cNvSpPr>
            <a:spLocks noGrp="1" noRot="1" noChangeAspect="1" noChangeArrowheads="1" noTextEdit="1"/>
          </p:cNvSpPr>
          <p:nvPr>
            <p:ph type="sldImg"/>
          </p:nvPr>
        </p:nvSpPr>
        <p:spPr>
          <a:ln/>
        </p:spPr>
      </p:sp>
      <p:sp>
        <p:nvSpPr>
          <p:cNvPr id="436227" name="Rectangle 3">
            <a:extLst>
              <a:ext uri="{FF2B5EF4-FFF2-40B4-BE49-F238E27FC236}">
                <a16:creationId xmlns:a16="http://schemas.microsoft.com/office/drawing/2014/main" id="{D2B4D380-4581-5F49-B214-4E2B2A4C4B71}"/>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77256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0FA12E-D012-4142-A183-C564F5310E8A}"/>
              </a:ext>
            </a:extLst>
          </p:cNvPr>
          <p:cNvSpPr>
            <a:spLocks noGrp="1" noChangeArrowheads="1"/>
          </p:cNvSpPr>
          <p:nvPr>
            <p:ph type="sldNum" sz="quarter" idx="5"/>
          </p:nvPr>
        </p:nvSpPr>
        <p:spPr>
          <a:ln/>
        </p:spPr>
        <p:txBody>
          <a:bodyPr/>
          <a:lstStyle/>
          <a:p>
            <a:fld id="{8B8C1F54-C517-3C45-A965-2FA183C56F12}" type="slidenum">
              <a:rPr lang="en-US" altLang="en-US"/>
              <a:pPr/>
              <a:t>9</a:t>
            </a:fld>
            <a:endParaRPr lang="en-US" altLang="en-US"/>
          </a:p>
        </p:txBody>
      </p:sp>
      <p:sp>
        <p:nvSpPr>
          <p:cNvPr id="438274" name="Rectangle 2">
            <a:extLst>
              <a:ext uri="{FF2B5EF4-FFF2-40B4-BE49-F238E27FC236}">
                <a16:creationId xmlns:a16="http://schemas.microsoft.com/office/drawing/2014/main" id="{E2BEF3FD-92A6-9B4F-946C-5508D11D2983}"/>
              </a:ext>
            </a:extLst>
          </p:cNvPr>
          <p:cNvSpPr>
            <a:spLocks noGrp="1" noRot="1" noChangeAspect="1" noChangeArrowheads="1" noTextEdit="1"/>
          </p:cNvSpPr>
          <p:nvPr>
            <p:ph type="sldImg"/>
          </p:nvPr>
        </p:nvSpPr>
        <p:spPr>
          <a:ln/>
        </p:spPr>
      </p:sp>
      <p:sp>
        <p:nvSpPr>
          <p:cNvPr id="438275" name="Rectangle 3">
            <a:extLst>
              <a:ext uri="{FF2B5EF4-FFF2-40B4-BE49-F238E27FC236}">
                <a16:creationId xmlns:a16="http://schemas.microsoft.com/office/drawing/2014/main" id="{461B231E-7219-CA4C-890C-9D0E518D4CE2}"/>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163847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0F5A603-CD73-CA47-9BA6-6016EE286E7B}"/>
              </a:ext>
            </a:extLst>
          </p:cNvPr>
          <p:cNvSpPr>
            <a:spLocks noGrp="1" noChangeArrowheads="1"/>
          </p:cNvSpPr>
          <p:nvPr>
            <p:ph type="sldNum" sz="quarter" idx="5"/>
          </p:nvPr>
        </p:nvSpPr>
        <p:spPr>
          <a:ln/>
        </p:spPr>
        <p:txBody>
          <a:bodyPr/>
          <a:lstStyle/>
          <a:p>
            <a:fld id="{07A01393-0C93-2145-A0C4-1B7B6154D753}" type="slidenum">
              <a:rPr lang="en-US" altLang="en-US"/>
              <a:pPr/>
              <a:t>10</a:t>
            </a:fld>
            <a:endParaRPr lang="en-US" altLang="en-US"/>
          </a:p>
        </p:txBody>
      </p:sp>
      <p:sp>
        <p:nvSpPr>
          <p:cNvPr id="440322" name="Rectangle 2">
            <a:extLst>
              <a:ext uri="{FF2B5EF4-FFF2-40B4-BE49-F238E27FC236}">
                <a16:creationId xmlns:a16="http://schemas.microsoft.com/office/drawing/2014/main" id="{1C090F49-92A6-DF4B-A26B-501733988DCF}"/>
              </a:ext>
            </a:extLst>
          </p:cNvPr>
          <p:cNvSpPr>
            <a:spLocks noGrp="1" noRot="1" noChangeAspect="1" noChangeArrowheads="1" noTextEdit="1"/>
          </p:cNvSpPr>
          <p:nvPr>
            <p:ph type="sldImg"/>
          </p:nvPr>
        </p:nvSpPr>
        <p:spPr>
          <a:ln/>
        </p:spPr>
      </p:sp>
      <p:sp>
        <p:nvSpPr>
          <p:cNvPr id="440323" name="Rectangle 3">
            <a:extLst>
              <a:ext uri="{FF2B5EF4-FFF2-40B4-BE49-F238E27FC236}">
                <a16:creationId xmlns:a16="http://schemas.microsoft.com/office/drawing/2014/main" id="{0785C63E-44FD-FE48-9647-FBF7CC5003A8}"/>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403916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997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39118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9118C-8781-3048-A8E3-4293B1F7635E}"/>
              </a:ext>
            </a:extLst>
          </p:cNvPr>
          <p:cNvSpPr>
            <a:spLocks noGrp="1"/>
          </p:cNvSpPr>
          <p:nvPr>
            <p:ph type="title"/>
          </p:nvPr>
        </p:nvSpPr>
        <p:spPr>
          <a:xfrm>
            <a:off x="457200" y="333375"/>
            <a:ext cx="8229600" cy="86360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B11BFC1-8431-4747-911D-D3C576B91FE6}"/>
              </a:ext>
            </a:extLst>
          </p:cNvPr>
          <p:cNvSpPr>
            <a:spLocks noGrp="1"/>
          </p:cNvSpPr>
          <p:nvPr>
            <p:ph type="body" sz="half" idx="1"/>
          </p:nvPr>
        </p:nvSpPr>
        <p:spPr>
          <a:xfrm>
            <a:off x="1403350" y="1557338"/>
            <a:ext cx="3632200" cy="48244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Online Image Placeholder 3">
            <a:extLst>
              <a:ext uri="{FF2B5EF4-FFF2-40B4-BE49-F238E27FC236}">
                <a16:creationId xmlns:a16="http://schemas.microsoft.com/office/drawing/2014/main" id="{FA65E7F4-82CF-0146-B529-A33841F5937B}"/>
              </a:ext>
            </a:extLst>
          </p:cNvPr>
          <p:cNvSpPr>
            <a:spLocks noGrp="1"/>
          </p:cNvSpPr>
          <p:nvPr>
            <p:ph type="clipArt" sz="half" idx="2"/>
          </p:nvPr>
        </p:nvSpPr>
        <p:spPr>
          <a:xfrm>
            <a:off x="5187950" y="1557338"/>
            <a:ext cx="3632200" cy="4824412"/>
          </a:xfrm>
        </p:spPr>
        <p:txBody>
          <a:bodyPr/>
          <a:lstStyle/>
          <a:p>
            <a:endParaRPr lang="en-US"/>
          </a:p>
        </p:txBody>
      </p:sp>
    </p:spTree>
    <p:extLst>
      <p:ext uri="{BB962C8B-B14F-4D97-AF65-F5344CB8AC3E}">
        <p14:creationId xmlns:p14="http://schemas.microsoft.com/office/powerpoint/2010/main" val="5203798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7"/>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US" sz="2400" b="1" dirty="0"/>
              <a:t>Protecting health, safety and the environment when working in the construction and built environment sector</a:t>
            </a:r>
            <a:endParaRPr lang="en-GB" sz="2400" b="1" dirty="0"/>
          </a:p>
        </p:txBody>
      </p:sp>
      <p:sp>
        <p:nvSpPr>
          <p:cNvPr id="2053" name="Rectangle 15"/>
          <p:cNvSpPr>
            <a:spLocks noGrp="1" noChangeArrowheads="1"/>
          </p:cNvSpPr>
          <p:nvPr>
            <p:ph type="title"/>
          </p:nvPr>
        </p:nvSpPr>
        <p:spPr>
          <a:xfrm>
            <a:off x="457200" y="3429000"/>
            <a:ext cx="8153400" cy="1886384"/>
          </a:xfrm>
        </p:spPr>
        <p:txBody>
          <a:bodyPr anchor="t"/>
          <a:lstStyle/>
          <a:p>
            <a:br>
              <a:rPr lang="en-GB" dirty="0"/>
            </a:br>
            <a:r>
              <a:rPr lang="en-GB" dirty="0"/>
              <a:t>PowerPoint 11: Access equipment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6" name="Rectangle 4">
            <a:extLst>
              <a:ext uri="{FF2B5EF4-FFF2-40B4-BE49-F238E27FC236}">
                <a16:creationId xmlns:a16="http://schemas.microsoft.com/office/drawing/2014/main" id="{699C6C11-A946-F240-B9D1-BF52623CD160}"/>
              </a:ext>
            </a:extLst>
          </p:cNvPr>
          <p:cNvSpPr>
            <a:spLocks noGrp="1" noChangeArrowheads="1"/>
          </p:cNvSpPr>
          <p:nvPr>
            <p:ph type="title"/>
          </p:nvPr>
        </p:nvSpPr>
        <p:spPr>
          <a:xfrm>
            <a:off x="457200" y="965979"/>
            <a:ext cx="8229600" cy="863600"/>
          </a:xfrm>
        </p:spPr>
        <p:txBody>
          <a:bodyPr/>
          <a:lstStyle/>
          <a:p>
            <a:r>
              <a:rPr lang="en-GB" altLang="en-US" dirty="0"/>
              <a:t>Metal split head scaffold</a:t>
            </a:r>
          </a:p>
        </p:txBody>
      </p:sp>
      <p:sp>
        <p:nvSpPr>
          <p:cNvPr id="422917" name="Rectangle 5">
            <a:extLst>
              <a:ext uri="{FF2B5EF4-FFF2-40B4-BE49-F238E27FC236}">
                <a16:creationId xmlns:a16="http://schemas.microsoft.com/office/drawing/2014/main" id="{D821D122-07BA-9B4F-816D-A7030F60ADF5}"/>
              </a:ext>
            </a:extLst>
          </p:cNvPr>
          <p:cNvSpPr>
            <a:spLocks noGrp="1" noChangeArrowheads="1"/>
          </p:cNvSpPr>
          <p:nvPr>
            <p:ph type="body" sz="half" idx="1"/>
          </p:nvPr>
        </p:nvSpPr>
        <p:spPr>
          <a:xfrm>
            <a:off x="474895" y="1829579"/>
            <a:ext cx="3632200" cy="4824412"/>
          </a:xfrm>
        </p:spPr>
        <p:txBody>
          <a:bodyPr/>
          <a:lstStyle/>
          <a:p>
            <a:pPr lvl="1">
              <a:lnSpc>
                <a:spcPct val="90000"/>
              </a:lnSpc>
            </a:pPr>
            <a:r>
              <a:rPr lang="en-GB" altLang="en-US" sz="2000" dirty="0"/>
              <a:t>Used to support working platforms and provide a continuous working area, ideal for ceilings.</a:t>
            </a:r>
          </a:p>
          <a:p>
            <a:pPr lvl="1">
              <a:lnSpc>
                <a:spcPct val="90000"/>
              </a:lnSpc>
            </a:pPr>
            <a:r>
              <a:rPr lang="en-GB" altLang="en-US" sz="2000" dirty="0"/>
              <a:t>Made from ferrous metals and are usually galvanised.</a:t>
            </a:r>
          </a:p>
          <a:p>
            <a:pPr lvl="1">
              <a:lnSpc>
                <a:spcPct val="90000"/>
              </a:lnSpc>
            </a:pPr>
            <a:r>
              <a:rPr lang="en-GB" altLang="en-US" sz="2000" dirty="0"/>
              <a:t>Will require regular greasing and oiling to allow adjustment.</a:t>
            </a:r>
          </a:p>
          <a:p>
            <a:pPr lvl="1">
              <a:lnSpc>
                <a:spcPct val="90000"/>
              </a:lnSpc>
            </a:pPr>
            <a:r>
              <a:rPr lang="en-GB" altLang="en-US" sz="2000" dirty="0"/>
              <a:t>A minimum of four split heads is necessary for a working platform.</a:t>
            </a:r>
          </a:p>
          <a:p>
            <a:pPr>
              <a:lnSpc>
                <a:spcPct val="90000"/>
              </a:lnSpc>
            </a:pPr>
            <a:endParaRPr lang="en-GB" altLang="en-US" sz="2000" dirty="0"/>
          </a:p>
        </p:txBody>
      </p:sp>
      <p:graphicFrame>
        <p:nvGraphicFramePr>
          <p:cNvPr id="422920" name="Object 8">
            <a:extLst>
              <a:ext uri="{FF2B5EF4-FFF2-40B4-BE49-F238E27FC236}">
                <a16:creationId xmlns:a16="http://schemas.microsoft.com/office/drawing/2014/main" id="{2D878551-D38A-6249-AE4E-44E52B348CC8}"/>
              </a:ext>
            </a:extLst>
          </p:cNvPr>
          <p:cNvGraphicFramePr>
            <a:graphicFrameLocks noGrp="1" noChangeAspect="1"/>
          </p:cNvGraphicFramePr>
          <p:nvPr>
            <p:ph type="clipArt" sz="half" idx="2"/>
          </p:nvPr>
        </p:nvGraphicFramePr>
        <p:xfrm>
          <a:off x="5029200" y="2209800"/>
          <a:ext cx="3937000" cy="3492500"/>
        </p:xfrm>
        <a:graphic>
          <a:graphicData uri="http://schemas.openxmlformats.org/presentationml/2006/ole">
            <mc:AlternateContent xmlns:mc="http://schemas.openxmlformats.org/markup-compatibility/2006">
              <mc:Choice xmlns:v="urn:schemas-microsoft-com:vml" Requires="v">
                <p:oleObj r:id="rId3" imgW="13500100" imgH="12979400" progId="PictureIt!.Picture">
                  <p:embed/>
                </p:oleObj>
              </mc:Choice>
              <mc:Fallback>
                <p:oleObj r:id="rId3" imgW="13500100" imgH="12979400" progId="PictureIt!.Picture">
                  <p:embed/>
                  <p:pic>
                    <p:nvPicPr>
                      <p:cNvPr id="422920" name="Object 8">
                        <a:extLst>
                          <a:ext uri="{FF2B5EF4-FFF2-40B4-BE49-F238E27FC236}">
                            <a16:creationId xmlns:a16="http://schemas.microsoft.com/office/drawing/2014/main" id="{2D878551-D38A-6249-AE4E-44E52B348C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23215" b="21428"/>
                      <a:stretch>
                        <a:fillRect/>
                      </a:stretch>
                    </p:blipFill>
                    <p:spPr bwMode="auto">
                      <a:xfrm>
                        <a:off x="5029200" y="2209800"/>
                        <a:ext cx="3937000" cy="349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147344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42" name="Rectangle 6">
            <a:extLst>
              <a:ext uri="{FF2B5EF4-FFF2-40B4-BE49-F238E27FC236}">
                <a16:creationId xmlns:a16="http://schemas.microsoft.com/office/drawing/2014/main" id="{C009C828-796A-D04A-92DD-CA10699DE1CE}"/>
              </a:ext>
            </a:extLst>
          </p:cNvPr>
          <p:cNvSpPr>
            <a:spLocks noGrp="1" noChangeArrowheads="1"/>
          </p:cNvSpPr>
          <p:nvPr>
            <p:ph type="title"/>
          </p:nvPr>
        </p:nvSpPr>
        <p:spPr>
          <a:xfrm>
            <a:off x="457200" y="980356"/>
            <a:ext cx="8229600" cy="863600"/>
          </a:xfrm>
        </p:spPr>
        <p:txBody>
          <a:bodyPr/>
          <a:lstStyle/>
          <a:p>
            <a:r>
              <a:rPr lang="en-GB" altLang="en-US" dirty="0"/>
              <a:t>Mobile tower scaffold</a:t>
            </a:r>
          </a:p>
        </p:txBody>
      </p:sp>
      <p:sp>
        <p:nvSpPr>
          <p:cNvPr id="423943" name="Rectangle 7">
            <a:extLst>
              <a:ext uri="{FF2B5EF4-FFF2-40B4-BE49-F238E27FC236}">
                <a16:creationId xmlns:a16="http://schemas.microsoft.com/office/drawing/2014/main" id="{3D54B829-E88B-5247-9794-3339270994BF}"/>
              </a:ext>
            </a:extLst>
          </p:cNvPr>
          <p:cNvSpPr>
            <a:spLocks noGrp="1" noChangeArrowheads="1"/>
          </p:cNvSpPr>
          <p:nvPr>
            <p:ph type="body" sz="half" idx="1"/>
          </p:nvPr>
        </p:nvSpPr>
        <p:spPr>
          <a:xfrm>
            <a:off x="457200" y="1700647"/>
            <a:ext cx="3632200" cy="4824412"/>
          </a:xfrm>
        </p:spPr>
        <p:txBody>
          <a:bodyPr/>
          <a:lstStyle/>
          <a:p>
            <a:pPr lvl="1"/>
            <a:r>
              <a:rPr lang="en-GB" altLang="en-US" sz="2000" dirty="0"/>
              <a:t>Used for minor work to be carried out at lower levels either in or out of a building. </a:t>
            </a:r>
          </a:p>
          <a:p>
            <a:pPr lvl="1"/>
            <a:r>
              <a:rPr lang="en-GB" altLang="en-US" sz="2000" dirty="0"/>
              <a:t>Consist of a series of frames which are joined together to form a tower. </a:t>
            </a:r>
          </a:p>
          <a:p>
            <a:pPr lvl="1"/>
            <a:r>
              <a:rPr lang="en-GB" altLang="en-US" sz="2000" dirty="0"/>
              <a:t>Towers are mainly fitted with wheels to allow movement without dismantling.</a:t>
            </a:r>
          </a:p>
        </p:txBody>
      </p:sp>
      <p:pic>
        <p:nvPicPr>
          <p:cNvPr id="423944" name="Picture 8">
            <a:extLst>
              <a:ext uri="{FF2B5EF4-FFF2-40B4-BE49-F238E27FC236}">
                <a16:creationId xmlns:a16="http://schemas.microsoft.com/office/drawing/2014/main" id="{36BED1F6-56F1-2444-8FEB-18308F2AE0A7}"/>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5729589" y="1196752"/>
            <a:ext cx="2939196" cy="4104878"/>
          </a:xfrm>
        </p:spPr>
      </p:pic>
    </p:spTree>
    <p:extLst>
      <p:ext uri="{BB962C8B-B14F-4D97-AF65-F5344CB8AC3E}">
        <p14:creationId xmlns:p14="http://schemas.microsoft.com/office/powerpoint/2010/main" val="1604455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90" name="Rectangle 6">
            <a:extLst>
              <a:ext uri="{FF2B5EF4-FFF2-40B4-BE49-F238E27FC236}">
                <a16:creationId xmlns:a16="http://schemas.microsoft.com/office/drawing/2014/main" id="{F37E7B32-1C6C-F24A-AA93-3391EC433F6D}"/>
              </a:ext>
            </a:extLst>
          </p:cNvPr>
          <p:cNvSpPr>
            <a:spLocks noGrp="1" noChangeArrowheads="1"/>
          </p:cNvSpPr>
          <p:nvPr>
            <p:ph type="title"/>
          </p:nvPr>
        </p:nvSpPr>
        <p:spPr>
          <a:xfrm>
            <a:off x="467544" y="980728"/>
            <a:ext cx="8229600" cy="863600"/>
          </a:xfrm>
        </p:spPr>
        <p:txBody>
          <a:bodyPr/>
          <a:lstStyle/>
          <a:p>
            <a:r>
              <a:rPr lang="en-GB" altLang="en-US" dirty="0"/>
              <a:t>Trestle scaffold</a:t>
            </a:r>
          </a:p>
        </p:txBody>
      </p:sp>
      <p:sp>
        <p:nvSpPr>
          <p:cNvPr id="425991" name="Rectangle 7">
            <a:extLst>
              <a:ext uri="{FF2B5EF4-FFF2-40B4-BE49-F238E27FC236}">
                <a16:creationId xmlns:a16="http://schemas.microsoft.com/office/drawing/2014/main" id="{A78DDD74-BF66-B74B-B497-DC8595EBEF04}"/>
              </a:ext>
            </a:extLst>
          </p:cNvPr>
          <p:cNvSpPr>
            <a:spLocks noGrp="1" noChangeArrowheads="1"/>
          </p:cNvSpPr>
          <p:nvPr>
            <p:ph type="body" sz="half" idx="1"/>
          </p:nvPr>
        </p:nvSpPr>
        <p:spPr>
          <a:xfrm>
            <a:off x="467544" y="1700833"/>
            <a:ext cx="3632200" cy="4824412"/>
          </a:xfrm>
        </p:spPr>
        <p:txBody>
          <a:bodyPr/>
          <a:lstStyle/>
          <a:p>
            <a:pPr lvl="1"/>
            <a:r>
              <a:rPr lang="en-GB" altLang="en-US" sz="2000" dirty="0"/>
              <a:t>Platforms supported by ‘A’ frames or a similar type of folding support.</a:t>
            </a:r>
          </a:p>
          <a:p>
            <a:pPr lvl="1"/>
            <a:r>
              <a:rPr lang="en-GB" altLang="en-US" sz="2000" dirty="0"/>
              <a:t>Intended for lightweight work for short periods of time.</a:t>
            </a:r>
          </a:p>
          <a:p>
            <a:pPr lvl="1"/>
            <a:r>
              <a:rPr lang="en-GB" altLang="en-US" sz="2000" dirty="0"/>
              <a:t>Scaffold boards or lightweight staging provide the working platform.</a:t>
            </a:r>
          </a:p>
          <a:p>
            <a:endParaRPr lang="en-GB" altLang="en-US" sz="2000" dirty="0"/>
          </a:p>
        </p:txBody>
      </p:sp>
      <p:pic>
        <p:nvPicPr>
          <p:cNvPr id="425992" name="Picture 8">
            <a:extLst>
              <a:ext uri="{FF2B5EF4-FFF2-40B4-BE49-F238E27FC236}">
                <a16:creationId xmlns:a16="http://schemas.microsoft.com/office/drawing/2014/main" id="{D3DC3D52-EDDA-BB4C-BF9C-82DB4AB39FD9}"/>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4961632" y="1410537"/>
            <a:ext cx="2873624" cy="3816846"/>
          </a:xfrm>
        </p:spPr>
      </p:pic>
    </p:spTree>
    <p:extLst>
      <p:ext uri="{BB962C8B-B14F-4D97-AF65-F5344CB8AC3E}">
        <p14:creationId xmlns:p14="http://schemas.microsoft.com/office/powerpoint/2010/main" val="2475379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4" name="Rectangle 6">
            <a:extLst>
              <a:ext uri="{FF2B5EF4-FFF2-40B4-BE49-F238E27FC236}">
                <a16:creationId xmlns:a16="http://schemas.microsoft.com/office/drawing/2014/main" id="{EF15A556-1556-3044-AB6F-D0AED4E9BD20}"/>
              </a:ext>
            </a:extLst>
          </p:cNvPr>
          <p:cNvSpPr>
            <a:spLocks noGrp="1" noChangeArrowheads="1"/>
          </p:cNvSpPr>
          <p:nvPr>
            <p:ph type="title"/>
          </p:nvPr>
        </p:nvSpPr>
        <p:spPr>
          <a:xfrm>
            <a:off x="564730" y="1125538"/>
            <a:ext cx="8229600" cy="863600"/>
          </a:xfrm>
        </p:spPr>
        <p:txBody>
          <a:bodyPr/>
          <a:lstStyle/>
          <a:p>
            <a:r>
              <a:rPr lang="en-GB" altLang="en-US" dirty="0"/>
              <a:t>Lightweight staging</a:t>
            </a:r>
          </a:p>
        </p:txBody>
      </p:sp>
      <p:sp>
        <p:nvSpPr>
          <p:cNvPr id="427015" name="Rectangle 7">
            <a:extLst>
              <a:ext uri="{FF2B5EF4-FFF2-40B4-BE49-F238E27FC236}">
                <a16:creationId xmlns:a16="http://schemas.microsoft.com/office/drawing/2014/main" id="{D40C4FEF-071F-7C4B-9D5B-8AF876C01C24}"/>
              </a:ext>
            </a:extLst>
          </p:cNvPr>
          <p:cNvSpPr>
            <a:spLocks noGrp="1" noChangeArrowheads="1"/>
          </p:cNvSpPr>
          <p:nvPr>
            <p:ph type="body" sz="half" idx="1"/>
          </p:nvPr>
        </p:nvSpPr>
        <p:spPr>
          <a:xfrm>
            <a:off x="564730" y="2033588"/>
            <a:ext cx="3632200" cy="4824412"/>
          </a:xfrm>
        </p:spPr>
        <p:txBody>
          <a:bodyPr/>
          <a:lstStyle/>
          <a:p>
            <a:pPr lvl="1"/>
            <a:r>
              <a:rPr lang="en-GB" altLang="en-US" sz="2000" dirty="0"/>
              <a:t>A specially constructed timber/aluminium  platform.</a:t>
            </a:r>
          </a:p>
          <a:p>
            <a:pPr lvl="1"/>
            <a:r>
              <a:rPr lang="en-GB" altLang="en-US" sz="2000" dirty="0"/>
              <a:t>Used for spanning greater widths than scaffold boards.</a:t>
            </a:r>
          </a:p>
          <a:p>
            <a:pPr lvl="1"/>
            <a:r>
              <a:rPr lang="en-GB" altLang="en-US" sz="2000" dirty="0"/>
              <a:t>Can be used without intermediate support when used on trestles or roof trusses.</a:t>
            </a:r>
          </a:p>
        </p:txBody>
      </p:sp>
      <p:pic>
        <p:nvPicPr>
          <p:cNvPr id="427016" name="Picture 8">
            <a:extLst>
              <a:ext uri="{FF2B5EF4-FFF2-40B4-BE49-F238E27FC236}">
                <a16:creationId xmlns:a16="http://schemas.microsoft.com/office/drawing/2014/main" id="{AA343D8D-23E5-F447-BAD9-7EA80FEC5F4E}"/>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5148064" y="1340768"/>
            <a:ext cx="3307107" cy="4392612"/>
          </a:xfrm>
        </p:spPr>
      </p:pic>
    </p:spTree>
    <p:extLst>
      <p:ext uri="{BB962C8B-B14F-4D97-AF65-F5344CB8AC3E}">
        <p14:creationId xmlns:p14="http://schemas.microsoft.com/office/powerpoint/2010/main" val="3775128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8" name="Rectangle 6">
            <a:extLst>
              <a:ext uri="{FF2B5EF4-FFF2-40B4-BE49-F238E27FC236}">
                <a16:creationId xmlns:a16="http://schemas.microsoft.com/office/drawing/2014/main" id="{BDB627B0-2F2A-E341-BF1B-F6B000CF2852}"/>
              </a:ext>
            </a:extLst>
          </p:cNvPr>
          <p:cNvSpPr>
            <a:spLocks noGrp="1" noChangeArrowheads="1"/>
          </p:cNvSpPr>
          <p:nvPr>
            <p:ph type="title"/>
          </p:nvPr>
        </p:nvSpPr>
        <p:spPr>
          <a:xfrm>
            <a:off x="467544" y="1125538"/>
            <a:ext cx="8229600" cy="863600"/>
          </a:xfrm>
        </p:spPr>
        <p:txBody>
          <a:bodyPr/>
          <a:lstStyle/>
          <a:p>
            <a:r>
              <a:rPr lang="en-GB" altLang="en-US" dirty="0"/>
              <a:t>Hop ups</a:t>
            </a:r>
          </a:p>
        </p:txBody>
      </p:sp>
      <p:sp>
        <p:nvSpPr>
          <p:cNvPr id="428039" name="Rectangle 7">
            <a:extLst>
              <a:ext uri="{FF2B5EF4-FFF2-40B4-BE49-F238E27FC236}">
                <a16:creationId xmlns:a16="http://schemas.microsoft.com/office/drawing/2014/main" id="{879FC5C9-AD00-D543-AD3B-372E5E9277B4}"/>
              </a:ext>
            </a:extLst>
          </p:cNvPr>
          <p:cNvSpPr>
            <a:spLocks noGrp="1" noChangeArrowheads="1"/>
          </p:cNvSpPr>
          <p:nvPr>
            <p:ph type="body" sz="half" idx="1"/>
          </p:nvPr>
        </p:nvSpPr>
        <p:spPr>
          <a:xfrm>
            <a:off x="467544" y="1817660"/>
            <a:ext cx="3632200" cy="4824412"/>
          </a:xfrm>
        </p:spPr>
        <p:txBody>
          <a:bodyPr/>
          <a:lstStyle/>
          <a:p>
            <a:pPr lvl="1"/>
            <a:r>
              <a:rPr lang="en-GB" altLang="en-US" sz="2000" dirty="0"/>
              <a:t>Used for reaching low level work.</a:t>
            </a:r>
          </a:p>
          <a:p>
            <a:pPr lvl="1"/>
            <a:r>
              <a:rPr lang="en-GB" altLang="en-US" sz="2000" dirty="0"/>
              <a:t>Mainly used by painters and decorators or plasterers.</a:t>
            </a:r>
          </a:p>
          <a:p>
            <a:pPr lvl="1"/>
            <a:r>
              <a:rPr lang="en-GB" altLang="en-US" sz="2000" dirty="0"/>
              <a:t>Designed with a step to enable operatives an easy access.</a:t>
            </a:r>
          </a:p>
        </p:txBody>
      </p:sp>
      <p:pic>
        <p:nvPicPr>
          <p:cNvPr id="428040" name="Picture 8">
            <a:extLst>
              <a:ext uri="{FF2B5EF4-FFF2-40B4-BE49-F238E27FC236}">
                <a16:creationId xmlns:a16="http://schemas.microsoft.com/office/drawing/2014/main" id="{17CCDA97-F7C9-C344-8013-42C000E85ECA}"/>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5220073" y="1557338"/>
            <a:ext cx="3168352" cy="4392612"/>
          </a:xfrm>
        </p:spPr>
      </p:pic>
    </p:spTree>
    <p:extLst>
      <p:ext uri="{BB962C8B-B14F-4D97-AF65-F5344CB8AC3E}">
        <p14:creationId xmlns:p14="http://schemas.microsoft.com/office/powerpoint/2010/main" val="881331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65" name="Rectangle 9">
            <a:extLst>
              <a:ext uri="{FF2B5EF4-FFF2-40B4-BE49-F238E27FC236}">
                <a16:creationId xmlns:a16="http://schemas.microsoft.com/office/drawing/2014/main" id="{84886413-688C-744C-B8AC-A8890D67A006}"/>
              </a:ext>
            </a:extLst>
          </p:cNvPr>
          <p:cNvSpPr>
            <a:spLocks noGrp="1" noChangeArrowheads="1"/>
          </p:cNvSpPr>
          <p:nvPr>
            <p:ph type="title"/>
          </p:nvPr>
        </p:nvSpPr>
        <p:spPr>
          <a:xfrm>
            <a:off x="474290" y="1096112"/>
            <a:ext cx="8229600" cy="863600"/>
          </a:xfrm>
        </p:spPr>
        <p:txBody>
          <a:bodyPr/>
          <a:lstStyle/>
          <a:p>
            <a:r>
              <a:rPr lang="en-GB" altLang="en-US" dirty="0"/>
              <a:t>Ladders</a:t>
            </a:r>
          </a:p>
        </p:txBody>
      </p:sp>
      <p:sp>
        <p:nvSpPr>
          <p:cNvPr id="429066" name="Rectangle 10">
            <a:extLst>
              <a:ext uri="{FF2B5EF4-FFF2-40B4-BE49-F238E27FC236}">
                <a16:creationId xmlns:a16="http://schemas.microsoft.com/office/drawing/2014/main" id="{2867D26C-BDB4-B44A-8FE6-4E54BE3D7C10}"/>
              </a:ext>
            </a:extLst>
          </p:cNvPr>
          <p:cNvSpPr>
            <a:spLocks noGrp="1" noChangeArrowheads="1"/>
          </p:cNvSpPr>
          <p:nvPr>
            <p:ph type="body" sz="half" idx="1"/>
          </p:nvPr>
        </p:nvSpPr>
        <p:spPr>
          <a:xfrm>
            <a:off x="474290" y="1983620"/>
            <a:ext cx="4494841" cy="4824412"/>
          </a:xfrm>
        </p:spPr>
        <p:txBody>
          <a:bodyPr/>
          <a:lstStyle/>
          <a:p>
            <a:r>
              <a:rPr lang="en-GB" altLang="en-US" sz="2000" dirty="0"/>
              <a:t>There are two main types of ladders:</a:t>
            </a:r>
          </a:p>
          <a:p>
            <a:pPr lvl="1"/>
            <a:r>
              <a:rPr lang="en-GB" altLang="en-US" sz="2000" dirty="0"/>
              <a:t>pole ladders </a:t>
            </a:r>
          </a:p>
          <a:p>
            <a:pPr lvl="1"/>
            <a:r>
              <a:rPr lang="en-GB" altLang="en-US" sz="2000" dirty="0"/>
              <a:t>extension ladders.</a:t>
            </a:r>
          </a:p>
          <a:p>
            <a:r>
              <a:rPr lang="en-GB" altLang="en-US" sz="2000" dirty="0"/>
              <a:t>A pole ladder is made from one straight tree trunk, cut down the middle; this is to ensure strength and flexibility.</a:t>
            </a:r>
          </a:p>
          <a:p>
            <a:r>
              <a:rPr lang="en-GB" altLang="en-US" sz="2000" dirty="0"/>
              <a:t>Extension ladders are made from wood or metal and have more than one section sliding past the other.</a:t>
            </a:r>
          </a:p>
          <a:p>
            <a:endParaRPr lang="en-GB" altLang="en-US" sz="2000" dirty="0"/>
          </a:p>
        </p:txBody>
      </p:sp>
      <p:pic>
        <p:nvPicPr>
          <p:cNvPr id="429067" name="Picture 11">
            <a:extLst>
              <a:ext uri="{FF2B5EF4-FFF2-40B4-BE49-F238E27FC236}">
                <a16:creationId xmlns:a16="http://schemas.microsoft.com/office/drawing/2014/main" id="{70C95BC1-50F9-0140-9D90-C02612C89D56}"/>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5525019" y="1959712"/>
            <a:ext cx="3144691" cy="4176886"/>
          </a:xfrm>
        </p:spPr>
      </p:pic>
    </p:spTree>
    <p:extLst>
      <p:ext uri="{BB962C8B-B14F-4D97-AF65-F5344CB8AC3E}">
        <p14:creationId xmlns:p14="http://schemas.microsoft.com/office/powerpoint/2010/main" val="2424533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9" name="Rectangle 9">
            <a:extLst>
              <a:ext uri="{FF2B5EF4-FFF2-40B4-BE49-F238E27FC236}">
                <a16:creationId xmlns:a16="http://schemas.microsoft.com/office/drawing/2014/main" id="{9AE1CCDD-A5AD-0844-8275-18D3C406C670}"/>
              </a:ext>
            </a:extLst>
          </p:cNvPr>
          <p:cNvSpPr>
            <a:spLocks noGrp="1" noChangeArrowheads="1"/>
          </p:cNvSpPr>
          <p:nvPr>
            <p:ph type="title"/>
          </p:nvPr>
        </p:nvSpPr>
        <p:spPr>
          <a:xfrm>
            <a:off x="396935" y="1125538"/>
            <a:ext cx="8229600" cy="863600"/>
          </a:xfrm>
        </p:spPr>
        <p:txBody>
          <a:bodyPr/>
          <a:lstStyle/>
          <a:p>
            <a:r>
              <a:rPr lang="en-GB" altLang="en-US" dirty="0"/>
              <a:t>Stepladders</a:t>
            </a:r>
          </a:p>
        </p:txBody>
      </p:sp>
      <p:sp>
        <p:nvSpPr>
          <p:cNvPr id="430090" name="Rectangle 10">
            <a:extLst>
              <a:ext uri="{FF2B5EF4-FFF2-40B4-BE49-F238E27FC236}">
                <a16:creationId xmlns:a16="http://schemas.microsoft.com/office/drawing/2014/main" id="{4CC13D7C-272C-4F41-8C5D-036700F50FD0}"/>
              </a:ext>
            </a:extLst>
          </p:cNvPr>
          <p:cNvSpPr>
            <a:spLocks noGrp="1" noChangeArrowheads="1"/>
          </p:cNvSpPr>
          <p:nvPr>
            <p:ph type="body" sz="half" idx="1"/>
          </p:nvPr>
        </p:nvSpPr>
        <p:spPr>
          <a:xfrm>
            <a:off x="396935" y="1557338"/>
            <a:ext cx="4823137" cy="4824412"/>
          </a:xfrm>
        </p:spPr>
        <p:txBody>
          <a:bodyPr/>
          <a:lstStyle/>
          <a:p>
            <a:r>
              <a:rPr lang="en-GB" altLang="en-US" sz="1800" dirty="0"/>
              <a:t>These are mainly used internally and should be used fully opened. Stepladders provide a working platform where the work area is just out of reach.</a:t>
            </a:r>
          </a:p>
          <a:p>
            <a:r>
              <a:rPr lang="en-GB" altLang="en-US" sz="1800" dirty="0"/>
              <a:t>Like ladders, they can be timber or aluminium, consisting of stiles supporting flat treads.</a:t>
            </a:r>
          </a:p>
          <a:p>
            <a:r>
              <a:rPr lang="en-GB" altLang="en-US" sz="1800" dirty="0"/>
              <a:t>A back frame is hinged at the top and secured at the bottom by a cord or locking bar.</a:t>
            </a:r>
          </a:p>
          <a:p>
            <a:r>
              <a:rPr lang="en-GB" altLang="en-US" sz="1800" dirty="0"/>
              <a:t>Timber stepladders must not be painted, as this will hide any defects</a:t>
            </a:r>
          </a:p>
          <a:p>
            <a:endParaRPr lang="en-GB" altLang="en-US" sz="1800" dirty="0"/>
          </a:p>
        </p:txBody>
      </p:sp>
      <p:pic>
        <p:nvPicPr>
          <p:cNvPr id="430091" name="Picture 11">
            <a:extLst>
              <a:ext uri="{FF2B5EF4-FFF2-40B4-BE49-F238E27FC236}">
                <a16:creationId xmlns:a16="http://schemas.microsoft.com/office/drawing/2014/main" id="{AE6D6AA1-2D0A-F747-AB88-41E3002D94C1}"/>
              </a:ext>
            </a:extLst>
          </p:cNvPr>
          <p:cNvPicPr>
            <a:picLocks noGrp="1" noChangeAspect="1" noChangeArrowheads="1"/>
          </p:cNvPicPr>
          <p:nvPr>
            <p:ph type="clipArt" sz="half" idx="2"/>
          </p:nvPr>
        </p:nvPicPr>
        <p:blipFill>
          <a:blip r:embed="rId3" cstate="screen">
            <a:extLst>
              <a:ext uri="{28A0092B-C50C-407E-A947-70E740481C1C}">
                <a14:useLocalDpi xmlns:a14="http://schemas.microsoft.com/office/drawing/2010/main"/>
              </a:ext>
            </a:extLst>
          </a:blip>
          <a:srcRect/>
          <a:stretch>
            <a:fillRect/>
          </a:stretch>
        </p:blipFill>
        <p:spPr>
          <a:xfrm>
            <a:off x="5546591" y="1382254"/>
            <a:ext cx="3200474" cy="4346622"/>
          </a:xfrm>
        </p:spPr>
      </p:pic>
    </p:spTree>
    <p:extLst>
      <p:ext uri="{BB962C8B-B14F-4D97-AF65-F5344CB8AC3E}">
        <p14:creationId xmlns:p14="http://schemas.microsoft.com/office/powerpoint/2010/main" val="1664969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8" name="Rectangle 4">
            <a:extLst>
              <a:ext uri="{FF2B5EF4-FFF2-40B4-BE49-F238E27FC236}">
                <a16:creationId xmlns:a16="http://schemas.microsoft.com/office/drawing/2014/main" id="{7F2DA22C-F0F1-2F4F-A4B6-CE94C94A244C}"/>
              </a:ext>
            </a:extLst>
          </p:cNvPr>
          <p:cNvSpPr>
            <a:spLocks noGrp="1" noChangeArrowheads="1"/>
          </p:cNvSpPr>
          <p:nvPr>
            <p:ph type="title"/>
          </p:nvPr>
        </p:nvSpPr>
        <p:spPr/>
        <p:txBody>
          <a:bodyPr/>
          <a:lstStyle/>
          <a:p>
            <a:r>
              <a:rPr lang="en-GB" altLang="en-US" dirty="0"/>
              <a:t>Types and use of access equipment – summary</a:t>
            </a:r>
          </a:p>
        </p:txBody>
      </p:sp>
      <p:sp>
        <p:nvSpPr>
          <p:cNvPr id="431109" name="Rectangle 5">
            <a:extLst>
              <a:ext uri="{FF2B5EF4-FFF2-40B4-BE49-F238E27FC236}">
                <a16:creationId xmlns:a16="http://schemas.microsoft.com/office/drawing/2014/main" id="{61CAE31E-0B18-EB43-8630-A482C4478D76}"/>
              </a:ext>
            </a:extLst>
          </p:cNvPr>
          <p:cNvSpPr>
            <a:spLocks noGrp="1" noChangeArrowheads="1"/>
          </p:cNvSpPr>
          <p:nvPr>
            <p:ph type="body" idx="1"/>
          </p:nvPr>
        </p:nvSpPr>
        <p:spPr>
          <a:xfrm>
            <a:off x="457200" y="1512000"/>
            <a:ext cx="7787208" cy="4248000"/>
          </a:xfrm>
        </p:spPr>
        <p:txBody>
          <a:bodyPr/>
          <a:lstStyle/>
          <a:p>
            <a:pPr lvl="1"/>
            <a:r>
              <a:rPr lang="en-GB" altLang="en-US" dirty="0"/>
              <a:t>There are enough types of access equipment for any job at height to be carried out safely.</a:t>
            </a:r>
          </a:p>
          <a:p>
            <a:pPr lvl="1"/>
            <a:r>
              <a:rPr lang="en-GB" altLang="en-US" dirty="0"/>
              <a:t>Most access equipment is made from either metal or timber, depending on its uses.</a:t>
            </a:r>
          </a:p>
          <a:p>
            <a:pPr lvl="1"/>
            <a:r>
              <a:rPr lang="en-GB" altLang="en-US" dirty="0"/>
              <a:t>If you find any defects on a scaffold or working platform report it immediately to your supervisor.																	</a:t>
            </a:r>
          </a:p>
          <a:p>
            <a:endParaRPr lang="en-GB" altLang="en-US" dirty="0"/>
          </a:p>
        </p:txBody>
      </p:sp>
    </p:spTree>
    <p:extLst>
      <p:ext uri="{BB962C8B-B14F-4D97-AF65-F5344CB8AC3E}">
        <p14:creationId xmlns:p14="http://schemas.microsoft.com/office/powerpoint/2010/main" val="5143410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52" name="Rectangle 8">
            <a:extLst>
              <a:ext uri="{FF2B5EF4-FFF2-40B4-BE49-F238E27FC236}">
                <a16:creationId xmlns:a16="http://schemas.microsoft.com/office/drawing/2014/main" id="{06B3E08E-F731-7340-B08B-9B2C558049E1}"/>
              </a:ext>
            </a:extLst>
          </p:cNvPr>
          <p:cNvSpPr>
            <a:spLocks noGrp="1" noChangeArrowheads="1"/>
          </p:cNvSpPr>
          <p:nvPr>
            <p:ph type="title"/>
          </p:nvPr>
        </p:nvSpPr>
        <p:spPr/>
        <p:txBody>
          <a:bodyPr/>
          <a:lstStyle/>
          <a:p>
            <a:r>
              <a:rPr lang="en-GB" altLang="en-US" dirty="0"/>
              <a:t>Working at height – statistics</a:t>
            </a:r>
          </a:p>
        </p:txBody>
      </p:sp>
      <p:sp>
        <p:nvSpPr>
          <p:cNvPr id="364553" name="Rectangle 9">
            <a:extLst>
              <a:ext uri="{FF2B5EF4-FFF2-40B4-BE49-F238E27FC236}">
                <a16:creationId xmlns:a16="http://schemas.microsoft.com/office/drawing/2014/main" id="{C8DD91B8-E1BE-BA4C-993E-2383E16E66CE}"/>
              </a:ext>
            </a:extLst>
          </p:cNvPr>
          <p:cNvSpPr>
            <a:spLocks noGrp="1" noChangeArrowheads="1"/>
          </p:cNvSpPr>
          <p:nvPr>
            <p:ph type="body" idx="1"/>
          </p:nvPr>
        </p:nvSpPr>
        <p:spPr/>
        <p:txBody>
          <a:bodyPr/>
          <a:lstStyle/>
          <a:p>
            <a:r>
              <a:rPr lang="en-GB" altLang="en-US" dirty="0">
                <a:ea typeface="ＭＳ Ｐゴシック"/>
              </a:rPr>
              <a:t>Nearly half of all fatal injuries in construction are caused by falls from height and these are the most common cause of fatal injuries in construction. There are two main categories of fall:</a:t>
            </a:r>
          </a:p>
          <a:p>
            <a:pPr lvl="1"/>
            <a:r>
              <a:rPr lang="en-GB" altLang="en-US" dirty="0">
                <a:ea typeface="ＭＳ Ｐゴシック"/>
              </a:rPr>
              <a:t>high falls (over 2m)</a:t>
            </a:r>
            <a:endParaRPr lang="en-GB" altLang="en-US" dirty="0">
              <a:ea typeface="ＭＳ Ｐゴシック"/>
              <a:cs typeface="Arial"/>
            </a:endParaRPr>
          </a:p>
          <a:p>
            <a:pPr lvl="1"/>
            <a:r>
              <a:rPr lang="en-GB" altLang="en-US" dirty="0"/>
              <a:t>low falls (less than 2m).</a:t>
            </a:r>
          </a:p>
          <a:p>
            <a:pPr marL="0" lvl="1" indent="0">
              <a:buNone/>
            </a:pPr>
            <a:r>
              <a:rPr lang="en-GB" altLang="en-US" dirty="0"/>
              <a:t>High falls are the biggest cause of fatal injury.</a:t>
            </a:r>
          </a:p>
          <a:p>
            <a:r>
              <a:rPr lang="en-GB" altLang="en-US" dirty="0"/>
              <a:t>Most falls are from ladders (around 24%). </a:t>
            </a:r>
          </a:p>
          <a:p>
            <a:pPr marL="216000" indent="-216000">
              <a:spcBef>
                <a:spcPts val="500"/>
              </a:spcBef>
              <a:spcAft>
                <a:spcPts val="500"/>
              </a:spcAft>
              <a:buClr>
                <a:srgbClr val="0077E3"/>
              </a:buClr>
              <a:buFont typeface="Arial" panose="020B0604020202020204" pitchFamily="34" charset="0"/>
              <a:buChar char="•"/>
            </a:pPr>
            <a:r>
              <a:rPr lang="en-GB" altLang="en-US" dirty="0"/>
              <a:t>Falls from ladders (average 515 injuries per year).</a:t>
            </a:r>
          </a:p>
          <a:p>
            <a:pPr marL="216000" indent="-216000">
              <a:spcBef>
                <a:spcPts val="500"/>
              </a:spcBef>
              <a:spcAft>
                <a:spcPts val="500"/>
              </a:spcAft>
              <a:buClr>
                <a:srgbClr val="0077E3"/>
              </a:buClr>
              <a:buFont typeface="Arial" panose="020B0604020202020204" pitchFamily="34" charset="0"/>
              <a:buChar char="•"/>
            </a:pPr>
            <a:r>
              <a:rPr lang="en-GB" altLang="en-US" dirty="0"/>
              <a:t>Scaffolding (average 150 injuries per year).</a:t>
            </a:r>
          </a:p>
          <a:p>
            <a:pPr marL="216000" indent="-216000">
              <a:spcBef>
                <a:spcPts val="500"/>
              </a:spcBef>
              <a:spcAft>
                <a:spcPts val="500"/>
              </a:spcAft>
              <a:buClr>
                <a:srgbClr val="0077E3"/>
              </a:buClr>
              <a:buFont typeface="Arial" panose="020B0604020202020204" pitchFamily="34" charset="0"/>
              <a:buChar char="•"/>
            </a:pPr>
            <a:r>
              <a:rPr lang="en-GB" altLang="en-US" dirty="0"/>
              <a:t>Work area/platforms (average 128 injuries per year).</a:t>
            </a:r>
          </a:p>
        </p:txBody>
      </p:sp>
    </p:spTree>
    <p:extLst>
      <p:ext uri="{BB962C8B-B14F-4D97-AF65-F5344CB8AC3E}">
        <p14:creationId xmlns:p14="http://schemas.microsoft.com/office/powerpoint/2010/main" val="1066055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7" name="Rectangle 7">
            <a:extLst>
              <a:ext uri="{FF2B5EF4-FFF2-40B4-BE49-F238E27FC236}">
                <a16:creationId xmlns:a16="http://schemas.microsoft.com/office/drawing/2014/main" id="{20EC83B6-0F0B-A542-914C-88BBD66AB55C}"/>
              </a:ext>
            </a:extLst>
          </p:cNvPr>
          <p:cNvSpPr>
            <a:spLocks noGrp="1" noChangeArrowheads="1"/>
          </p:cNvSpPr>
          <p:nvPr>
            <p:ph type="title"/>
          </p:nvPr>
        </p:nvSpPr>
        <p:spPr/>
        <p:txBody>
          <a:bodyPr/>
          <a:lstStyle/>
          <a:p>
            <a:r>
              <a:rPr lang="en-GB" altLang="en-US" dirty="0"/>
              <a:t>Working at height – issues</a:t>
            </a:r>
          </a:p>
        </p:txBody>
      </p:sp>
      <p:sp>
        <p:nvSpPr>
          <p:cNvPr id="414728" name="Rectangle 8">
            <a:extLst>
              <a:ext uri="{FF2B5EF4-FFF2-40B4-BE49-F238E27FC236}">
                <a16:creationId xmlns:a16="http://schemas.microsoft.com/office/drawing/2014/main" id="{DAC1E205-E1EA-4C4A-9E18-4D5018945AA1}"/>
              </a:ext>
            </a:extLst>
          </p:cNvPr>
          <p:cNvSpPr>
            <a:spLocks noGrp="1" noChangeArrowheads="1"/>
          </p:cNvSpPr>
          <p:nvPr>
            <p:ph type="body" idx="1"/>
          </p:nvPr>
        </p:nvSpPr>
        <p:spPr>
          <a:xfrm>
            <a:off x="457200" y="1512000"/>
            <a:ext cx="4258816" cy="4248000"/>
          </a:xfrm>
        </p:spPr>
        <p:txBody>
          <a:bodyPr/>
          <a:lstStyle/>
          <a:p>
            <a:r>
              <a:rPr lang="en-GB" altLang="en-US" dirty="0"/>
              <a:t>The most common incidents involve:</a:t>
            </a:r>
          </a:p>
          <a:p>
            <a:pPr lvl="1"/>
            <a:r>
              <a:rPr lang="en-GB" altLang="en-US" dirty="0"/>
              <a:t>over-reaching </a:t>
            </a:r>
          </a:p>
          <a:p>
            <a:pPr lvl="1"/>
            <a:r>
              <a:rPr lang="en-GB" altLang="en-US" dirty="0"/>
              <a:t>balancing</a:t>
            </a:r>
          </a:p>
          <a:p>
            <a:pPr lvl="1"/>
            <a:r>
              <a:rPr lang="en-GB" altLang="en-US" dirty="0"/>
              <a:t>equipment failure</a:t>
            </a:r>
          </a:p>
          <a:p>
            <a:pPr lvl="1"/>
            <a:r>
              <a:rPr lang="en-GB" altLang="en-US" dirty="0"/>
              <a:t>misuse of equipment </a:t>
            </a:r>
          </a:p>
          <a:p>
            <a:pPr lvl="1"/>
            <a:r>
              <a:rPr lang="en-GB" altLang="en-US" dirty="0"/>
              <a:t>unexpected movement (particularly where ladders are involved)  </a:t>
            </a:r>
          </a:p>
          <a:p>
            <a:pPr lvl="1"/>
            <a:r>
              <a:rPr lang="en-GB" altLang="en-US" dirty="0"/>
              <a:t>failure of a fragile surface.</a:t>
            </a:r>
          </a:p>
          <a:p>
            <a:endParaRPr lang="en-GB" altLang="en-US" dirty="0"/>
          </a:p>
        </p:txBody>
      </p:sp>
      <p:pic>
        <p:nvPicPr>
          <p:cNvPr id="3" name="Picture 2">
            <a:extLst>
              <a:ext uri="{FF2B5EF4-FFF2-40B4-BE49-F238E27FC236}">
                <a16:creationId xmlns:a16="http://schemas.microsoft.com/office/drawing/2014/main" id="{8D8375D4-282E-4092-9E71-9FD5E698D9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8306" y="2420888"/>
            <a:ext cx="4137344" cy="2741680"/>
          </a:xfrm>
          <a:prstGeom prst="rect">
            <a:avLst/>
          </a:prstGeom>
        </p:spPr>
      </p:pic>
    </p:spTree>
    <p:extLst>
      <p:ext uri="{BB962C8B-B14F-4D97-AF65-F5344CB8AC3E}">
        <p14:creationId xmlns:p14="http://schemas.microsoft.com/office/powerpoint/2010/main" val="624319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8" name="Rectangle 4">
            <a:extLst>
              <a:ext uri="{FF2B5EF4-FFF2-40B4-BE49-F238E27FC236}">
                <a16:creationId xmlns:a16="http://schemas.microsoft.com/office/drawing/2014/main" id="{C4C7D440-9A8C-8B40-9738-12D3381B5F45}"/>
              </a:ext>
            </a:extLst>
          </p:cNvPr>
          <p:cNvSpPr>
            <a:spLocks noGrp="1" noChangeArrowheads="1"/>
          </p:cNvSpPr>
          <p:nvPr>
            <p:ph type="title"/>
          </p:nvPr>
        </p:nvSpPr>
        <p:spPr/>
        <p:txBody>
          <a:bodyPr/>
          <a:lstStyle/>
          <a:p>
            <a:r>
              <a:rPr lang="en-GB" altLang="en-US" dirty="0"/>
              <a:t>Working at height – some reasons for incidents</a:t>
            </a:r>
          </a:p>
        </p:txBody>
      </p:sp>
      <p:sp>
        <p:nvSpPr>
          <p:cNvPr id="415749" name="Rectangle 5">
            <a:extLst>
              <a:ext uri="{FF2B5EF4-FFF2-40B4-BE49-F238E27FC236}">
                <a16:creationId xmlns:a16="http://schemas.microsoft.com/office/drawing/2014/main" id="{B23A4F5A-C931-3340-8A15-29798789D344}"/>
              </a:ext>
            </a:extLst>
          </p:cNvPr>
          <p:cNvSpPr>
            <a:spLocks noGrp="1" noChangeArrowheads="1"/>
          </p:cNvSpPr>
          <p:nvPr>
            <p:ph type="body" idx="1"/>
          </p:nvPr>
        </p:nvSpPr>
        <p:spPr/>
        <p:txBody>
          <a:bodyPr/>
          <a:lstStyle/>
          <a:p>
            <a:r>
              <a:rPr lang="en-GB" altLang="en-US" dirty="0"/>
              <a:t>These events usually arise due to poor management control rather than because of equipment failure. </a:t>
            </a:r>
          </a:p>
          <a:p>
            <a:pPr lvl="1"/>
            <a:r>
              <a:rPr lang="en-GB" altLang="en-US" dirty="0"/>
              <a:t>Failure to recognise a problem</a:t>
            </a:r>
          </a:p>
          <a:p>
            <a:pPr lvl="1"/>
            <a:r>
              <a:rPr lang="en-GB" altLang="en-US" dirty="0"/>
              <a:t>Failure to ensure that safe systems of work are followed</a:t>
            </a:r>
          </a:p>
          <a:p>
            <a:pPr lvl="1"/>
            <a:r>
              <a:rPr lang="en-GB" altLang="en-US" dirty="0"/>
              <a:t>Failure to provide a safe system of work</a:t>
            </a:r>
          </a:p>
          <a:p>
            <a:pPr lvl="1"/>
            <a:r>
              <a:rPr lang="en-GB" altLang="en-US" dirty="0"/>
              <a:t>Inadequate information, instruction, training or supervision provided</a:t>
            </a:r>
          </a:p>
          <a:p>
            <a:pPr lvl="1"/>
            <a:r>
              <a:rPr lang="en-GB" altLang="en-US" dirty="0"/>
              <a:t>Failure to use appropriate equipment</a:t>
            </a:r>
          </a:p>
          <a:p>
            <a:pPr lvl="1"/>
            <a:r>
              <a:rPr lang="en-GB" altLang="en-US" dirty="0"/>
              <a:t>Failure to provide safe plant/equipment</a:t>
            </a:r>
          </a:p>
        </p:txBody>
      </p:sp>
    </p:spTree>
    <p:extLst>
      <p:ext uri="{BB962C8B-B14F-4D97-AF65-F5344CB8AC3E}">
        <p14:creationId xmlns:p14="http://schemas.microsoft.com/office/powerpoint/2010/main" val="3483468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8" name="Rectangle 4">
            <a:extLst>
              <a:ext uri="{FF2B5EF4-FFF2-40B4-BE49-F238E27FC236}">
                <a16:creationId xmlns:a16="http://schemas.microsoft.com/office/drawing/2014/main" id="{C4C7D440-9A8C-8B40-9738-12D3381B5F45}"/>
              </a:ext>
            </a:extLst>
          </p:cNvPr>
          <p:cNvSpPr>
            <a:spLocks noGrp="1" noChangeArrowheads="1"/>
          </p:cNvSpPr>
          <p:nvPr>
            <p:ph type="title"/>
          </p:nvPr>
        </p:nvSpPr>
        <p:spPr/>
        <p:txBody>
          <a:bodyPr/>
          <a:lstStyle/>
          <a:p>
            <a:r>
              <a:rPr lang="en-GB" altLang="en-US" dirty="0"/>
              <a:t>Using scaffolds</a:t>
            </a:r>
            <a:br>
              <a:rPr lang="en-GB" altLang="en-US" dirty="0"/>
            </a:br>
            <a:r>
              <a:rPr lang="en-GB" altLang="en-US" dirty="0"/>
              <a:t> safely</a:t>
            </a:r>
          </a:p>
        </p:txBody>
      </p:sp>
      <p:pic>
        <p:nvPicPr>
          <p:cNvPr id="6" name="Content Placeholder 5" descr="Diagram&#10;&#10;Description automatically generated">
            <a:extLst>
              <a:ext uri="{FF2B5EF4-FFF2-40B4-BE49-F238E27FC236}">
                <a16:creationId xmlns:a16="http://schemas.microsoft.com/office/drawing/2014/main" id="{DAB74A4D-02F2-45D5-B33B-EDE439A4EFEB}"/>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2771800" y="1008000"/>
            <a:ext cx="6192688" cy="4919359"/>
          </a:xfrm>
        </p:spPr>
      </p:pic>
    </p:spTree>
    <p:extLst>
      <p:ext uri="{BB962C8B-B14F-4D97-AF65-F5344CB8AC3E}">
        <p14:creationId xmlns:p14="http://schemas.microsoft.com/office/powerpoint/2010/main" val="3649198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2" name="Rectangle 4">
            <a:extLst>
              <a:ext uri="{FF2B5EF4-FFF2-40B4-BE49-F238E27FC236}">
                <a16:creationId xmlns:a16="http://schemas.microsoft.com/office/drawing/2014/main" id="{29DB4C88-A0F4-7F47-AADC-6064BE96428D}"/>
              </a:ext>
            </a:extLst>
          </p:cNvPr>
          <p:cNvSpPr>
            <a:spLocks noGrp="1" noChangeArrowheads="1"/>
          </p:cNvSpPr>
          <p:nvPr>
            <p:ph type="title"/>
          </p:nvPr>
        </p:nvSpPr>
        <p:spPr/>
        <p:txBody>
          <a:bodyPr/>
          <a:lstStyle/>
          <a:p>
            <a:r>
              <a:rPr lang="en-GB" altLang="en-US" dirty="0"/>
              <a:t>Working at height</a:t>
            </a:r>
          </a:p>
        </p:txBody>
      </p:sp>
      <p:sp>
        <p:nvSpPr>
          <p:cNvPr id="416773" name="Rectangle 5">
            <a:extLst>
              <a:ext uri="{FF2B5EF4-FFF2-40B4-BE49-F238E27FC236}">
                <a16:creationId xmlns:a16="http://schemas.microsoft.com/office/drawing/2014/main" id="{B44B1376-FB2E-8846-8BAE-4F431BFB4C33}"/>
              </a:ext>
            </a:extLst>
          </p:cNvPr>
          <p:cNvSpPr>
            <a:spLocks noGrp="1" noChangeArrowheads="1"/>
          </p:cNvSpPr>
          <p:nvPr>
            <p:ph type="body" idx="1"/>
          </p:nvPr>
        </p:nvSpPr>
        <p:spPr>
          <a:xfrm>
            <a:off x="457200" y="1512000"/>
            <a:ext cx="7211144" cy="4248000"/>
          </a:xfrm>
        </p:spPr>
        <p:txBody>
          <a:bodyPr/>
          <a:lstStyle/>
          <a:p>
            <a:r>
              <a:rPr lang="en-GB" altLang="en-US" dirty="0"/>
              <a:t>Always make sure that you do the following.</a:t>
            </a:r>
          </a:p>
          <a:p>
            <a:pPr lvl="1"/>
            <a:r>
              <a:rPr lang="en-GB" altLang="en-US" dirty="0">
                <a:sym typeface="Wingdings" pitchFamily="2" charset="2"/>
              </a:rPr>
              <a:t>Plan and organise what you do.</a:t>
            </a:r>
            <a:r>
              <a:rPr lang="en-GB" altLang="en-US" dirty="0"/>
              <a:t> Work from a safe and secure place or platform with proper edge protection. </a:t>
            </a:r>
          </a:p>
          <a:p>
            <a:pPr lvl="1"/>
            <a:r>
              <a:rPr lang="en-GB" altLang="en-US" dirty="0">
                <a:sym typeface="Wingdings" pitchFamily="2" charset="2"/>
              </a:rPr>
              <a:t>Only use scaffolds and scaffold towers that are fully and correctly erected.</a:t>
            </a:r>
          </a:p>
          <a:p>
            <a:pPr lvl="1"/>
            <a:r>
              <a:rPr lang="en-GB" altLang="en-US" dirty="0">
                <a:sym typeface="Wingdings" pitchFamily="2" charset="2"/>
              </a:rPr>
              <a:t>Use powered access equipment safely.</a:t>
            </a:r>
          </a:p>
          <a:p>
            <a:pPr lvl="1"/>
            <a:r>
              <a:rPr lang="en-GB" altLang="en-US" dirty="0">
                <a:sym typeface="Wingdings" pitchFamily="2" charset="2"/>
              </a:rPr>
              <a:t>Protect holes and leading edges, e.g. with guard rails and toe boards.</a:t>
            </a:r>
          </a:p>
          <a:p>
            <a:pPr lvl="1"/>
            <a:r>
              <a:rPr lang="en-GB" altLang="en-US" dirty="0">
                <a:sym typeface="Wingdings" pitchFamily="2" charset="2"/>
              </a:rPr>
              <a:t>Make sure that you are trained and competent to do the task.</a:t>
            </a:r>
          </a:p>
          <a:p>
            <a:pPr lvl="1"/>
            <a:r>
              <a:rPr lang="en-GB" altLang="en-US" dirty="0">
                <a:sym typeface="Wingdings" pitchFamily="2" charset="2"/>
              </a:rPr>
              <a:t>Raise any problems that you may have with your supervisor.</a:t>
            </a:r>
          </a:p>
        </p:txBody>
      </p:sp>
    </p:spTree>
    <p:extLst>
      <p:ext uri="{BB962C8B-B14F-4D97-AF65-F5344CB8AC3E}">
        <p14:creationId xmlns:p14="http://schemas.microsoft.com/office/powerpoint/2010/main" val="1130242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6" name="Rectangle 4">
            <a:extLst>
              <a:ext uri="{FF2B5EF4-FFF2-40B4-BE49-F238E27FC236}">
                <a16:creationId xmlns:a16="http://schemas.microsoft.com/office/drawing/2014/main" id="{BA0D8A9D-BBC4-9B46-B2F2-74A04994BFA6}"/>
              </a:ext>
            </a:extLst>
          </p:cNvPr>
          <p:cNvSpPr>
            <a:spLocks noGrp="1" noChangeArrowheads="1"/>
          </p:cNvSpPr>
          <p:nvPr>
            <p:ph type="title"/>
          </p:nvPr>
        </p:nvSpPr>
        <p:spPr/>
        <p:txBody>
          <a:bodyPr/>
          <a:lstStyle/>
          <a:p>
            <a:r>
              <a:rPr lang="en-GB" altLang="en-US" dirty="0"/>
              <a:t>Working at height – do’s and don’ts</a:t>
            </a:r>
          </a:p>
        </p:txBody>
      </p:sp>
      <p:sp>
        <p:nvSpPr>
          <p:cNvPr id="417797" name="Rectangle 5">
            <a:extLst>
              <a:ext uri="{FF2B5EF4-FFF2-40B4-BE49-F238E27FC236}">
                <a16:creationId xmlns:a16="http://schemas.microsoft.com/office/drawing/2014/main" id="{C52D86D0-D2A4-E145-887C-B20378A2D550}"/>
              </a:ext>
            </a:extLst>
          </p:cNvPr>
          <p:cNvSpPr>
            <a:spLocks noGrp="1" noChangeArrowheads="1"/>
          </p:cNvSpPr>
          <p:nvPr>
            <p:ph type="body" idx="1"/>
          </p:nvPr>
        </p:nvSpPr>
        <p:spPr/>
        <p:txBody>
          <a:bodyPr/>
          <a:lstStyle/>
          <a:p>
            <a:r>
              <a:rPr lang="en-GB" altLang="en-US" dirty="0"/>
              <a:t>When carrying out work on a roof, you should:</a:t>
            </a:r>
          </a:p>
          <a:p>
            <a:pPr lvl="1"/>
            <a:r>
              <a:rPr lang="en-GB" altLang="en-US" dirty="0">
                <a:sym typeface="Wingdings" pitchFamily="2" charset="2"/>
              </a:rPr>
              <a:t>avoid working in poor weather</a:t>
            </a:r>
          </a:p>
          <a:p>
            <a:pPr lvl="1"/>
            <a:r>
              <a:rPr lang="en-GB" altLang="en-US" dirty="0">
                <a:sym typeface="Wingdings" pitchFamily="2" charset="2"/>
              </a:rPr>
              <a:t>avoid working on sloping roofs without proper edge protection</a:t>
            </a:r>
          </a:p>
          <a:p>
            <a:pPr lvl="1"/>
            <a:r>
              <a:rPr lang="en-GB" altLang="en-US" dirty="0">
                <a:sym typeface="Wingdings" pitchFamily="2" charset="2"/>
              </a:rPr>
              <a:t>avoid throwing down waste or equipment.</a:t>
            </a:r>
          </a:p>
          <a:p>
            <a:r>
              <a:rPr lang="en-GB" altLang="en-US" dirty="0">
                <a:sym typeface="Webdings" pitchFamily="2" charset="2"/>
              </a:rPr>
              <a:t>Take care when working on or near fragile material – you can fall through as well as off it.</a:t>
            </a:r>
          </a:p>
        </p:txBody>
      </p:sp>
    </p:spTree>
    <p:extLst>
      <p:ext uri="{BB962C8B-B14F-4D97-AF65-F5344CB8AC3E}">
        <p14:creationId xmlns:p14="http://schemas.microsoft.com/office/powerpoint/2010/main" val="3771353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20" name="Rectangle 4">
            <a:extLst>
              <a:ext uri="{FF2B5EF4-FFF2-40B4-BE49-F238E27FC236}">
                <a16:creationId xmlns:a16="http://schemas.microsoft.com/office/drawing/2014/main" id="{600E6CC5-2297-F24C-A740-420F9ADB57D8}"/>
              </a:ext>
            </a:extLst>
          </p:cNvPr>
          <p:cNvSpPr>
            <a:spLocks noGrp="1" noChangeArrowheads="1"/>
          </p:cNvSpPr>
          <p:nvPr>
            <p:ph type="title"/>
          </p:nvPr>
        </p:nvSpPr>
        <p:spPr/>
        <p:txBody>
          <a:bodyPr/>
          <a:lstStyle/>
          <a:p>
            <a:r>
              <a:rPr lang="en-GB" altLang="en-US" dirty="0"/>
              <a:t>Working at height – do’s and don’ts</a:t>
            </a:r>
          </a:p>
        </p:txBody>
      </p:sp>
      <p:sp>
        <p:nvSpPr>
          <p:cNvPr id="418821" name="Rectangle 5">
            <a:extLst>
              <a:ext uri="{FF2B5EF4-FFF2-40B4-BE49-F238E27FC236}">
                <a16:creationId xmlns:a16="http://schemas.microsoft.com/office/drawing/2014/main" id="{3E921D2A-27A3-D74A-9EB2-46FD21E7CACB}"/>
              </a:ext>
            </a:extLst>
          </p:cNvPr>
          <p:cNvSpPr>
            <a:spLocks noGrp="1" noChangeArrowheads="1"/>
          </p:cNvSpPr>
          <p:nvPr>
            <p:ph type="body" idx="1"/>
          </p:nvPr>
        </p:nvSpPr>
        <p:spPr/>
        <p:txBody>
          <a:bodyPr/>
          <a:lstStyle/>
          <a:p>
            <a:r>
              <a:rPr lang="en-GB" altLang="en-US" dirty="0">
                <a:sym typeface="Wingdings" pitchFamily="2" charset="2"/>
              </a:rPr>
              <a:t>Only use ladders for light work of short duration.</a:t>
            </a:r>
          </a:p>
          <a:p>
            <a:r>
              <a:rPr lang="en-GB" altLang="en-US" dirty="0">
                <a:sym typeface="Wingdings" pitchFamily="2" charset="2"/>
              </a:rPr>
              <a:t>Also:</a:t>
            </a:r>
          </a:p>
          <a:p>
            <a:pPr lvl="1"/>
            <a:r>
              <a:rPr lang="en-GB" altLang="en-US" dirty="0">
                <a:sym typeface="Wingdings" pitchFamily="2" charset="2"/>
              </a:rPr>
              <a:t>Correct angle and secure top and bottom to prevent slipping </a:t>
            </a:r>
            <a:br>
              <a:rPr lang="en-GB" altLang="en-US" dirty="0">
                <a:sym typeface="Wingdings" pitchFamily="2" charset="2"/>
              </a:rPr>
            </a:br>
            <a:r>
              <a:rPr lang="en-GB" altLang="en-US" dirty="0">
                <a:sym typeface="Wingdings" pitchFamily="2" charset="2"/>
              </a:rPr>
              <a:t>(1 out for 4 up).</a:t>
            </a:r>
          </a:p>
          <a:p>
            <a:pPr lvl="1"/>
            <a:r>
              <a:rPr lang="en-GB" altLang="en-US" dirty="0">
                <a:sym typeface="Wingdings" pitchFamily="2" charset="2"/>
              </a:rPr>
              <a:t>Always make sure ladders are properly maintained.</a:t>
            </a:r>
          </a:p>
          <a:p>
            <a:pPr lvl="1"/>
            <a:r>
              <a:rPr lang="en-GB" altLang="en-US" dirty="0">
                <a:sym typeface="Wingdings" pitchFamily="2" charset="2"/>
              </a:rPr>
              <a:t>Never paint any ladder as this can hide defects.</a:t>
            </a:r>
          </a:p>
          <a:p>
            <a:pPr lvl="1"/>
            <a:r>
              <a:rPr lang="en-GB" altLang="en-US" dirty="0">
                <a:sym typeface="Wingdings" pitchFamily="2" charset="2"/>
              </a:rPr>
              <a:t>Never use a ladder with missing or damaged parts.</a:t>
            </a:r>
          </a:p>
          <a:p>
            <a:pPr lvl="1"/>
            <a:r>
              <a:rPr lang="en-GB" altLang="en-US" dirty="0">
                <a:sym typeface="Webdings" pitchFamily="2" charset="2"/>
              </a:rPr>
              <a:t>Never over-reach.</a:t>
            </a:r>
          </a:p>
          <a:p>
            <a:pPr lvl="1"/>
            <a:endParaRPr lang="en-GB" altLang="en-US" dirty="0">
              <a:sym typeface="Webdings" pitchFamily="2" charset="2"/>
            </a:endParaRPr>
          </a:p>
        </p:txBody>
      </p:sp>
    </p:spTree>
    <p:extLst>
      <p:ext uri="{BB962C8B-B14F-4D97-AF65-F5344CB8AC3E}">
        <p14:creationId xmlns:p14="http://schemas.microsoft.com/office/powerpoint/2010/main" val="1162363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9" name="Rectangle 5">
            <a:extLst>
              <a:ext uri="{FF2B5EF4-FFF2-40B4-BE49-F238E27FC236}">
                <a16:creationId xmlns:a16="http://schemas.microsoft.com/office/drawing/2014/main" id="{E23983E0-CC1B-2A4C-81F1-570F7D9AEAC4}"/>
              </a:ext>
            </a:extLst>
          </p:cNvPr>
          <p:cNvSpPr>
            <a:spLocks noGrp="1" noChangeArrowheads="1"/>
          </p:cNvSpPr>
          <p:nvPr>
            <p:ph type="title"/>
          </p:nvPr>
        </p:nvSpPr>
        <p:spPr/>
        <p:txBody>
          <a:bodyPr/>
          <a:lstStyle/>
          <a:p>
            <a:r>
              <a:rPr lang="en-GB" altLang="en-US"/>
              <a:t>Types and use of access equipment</a:t>
            </a:r>
          </a:p>
        </p:txBody>
      </p:sp>
      <p:sp>
        <p:nvSpPr>
          <p:cNvPr id="420870" name="Rectangle 6">
            <a:extLst>
              <a:ext uri="{FF2B5EF4-FFF2-40B4-BE49-F238E27FC236}">
                <a16:creationId xmlns:a16="http://schemas.microsoft.com/office/drawing/2014/main" id="{F4EBD493-2900-9F4C-8F5D-34DE815AFA2F}"/>
              </a:ext>
            </a:extLst>
          </p:cNvPr>
          <p:cNvSpPr>
            <a:spLocks noGrp="1" noChangeArrowheads="1"/>
          </p:cNvSpPr>
          <p:nvPr>
            <p:ph type="body" idx="1"/>
          </p:nvPr>
        </p:nvSpPr>
        <p:spPr/>
        <p:txBody>
          <a:bodyPr/>
          <a:lstStyle/>
          <a:p>
            <a:r>
              <a:rPr lang="en-GB" altLang="en-US" dirty="0"/>
              <a:t>Work which cannot be carried out from ground level will require  a working platform. These include:</a:t>
            </a:r>
          </a:p>
          <a:p>
            <a:pPr lvl="1"/>
            <a:r>
              <a:rPr lang="en-GB" altLang="en-US" dirty="0"/>
              <a:t>scaffolding</a:t>
            </a:r>
          </a:p>
          <a:p>
            <a:pPr lvl="1"/>
            <a:r>
              <a:rPr lang="en-GB" altLang="en-US" dirty="0"/>
              <a:t>mobile/static towers</a:t>
            </a:r>
          </a:p>
          <a:p>
            <a:pPr lvl="1"/>
            <a:r>
              <a:rPr lang="en-GB" altLang="en-US" dirty="0"/>
              <a:t>metal split head scaffolds</a:t>
            </a:r>
          </a:p>
          <a:p>
            <a:pPr lvl="1"/>
            <a:r>
              <a:rPr lang="en-GB" altLang="en-US" dirty="0"/>
              <a:t>trestles</a:t>
            </a:r>
          </a:p>
          <a:p>
            <a:pPr lvl="1"/>
            <a:r>
              <a:rPr lang="en-GB" altLang="en-US" dirty="0"/>
              <a:t>lightweight staging </a:t>
            </a:r>
          </a:p>
          <a:p>
            <a:pPr lvl="1"/>
            <a:r>
              <a:rPr lang="en-GB" altLang="en-US" dirty="0"/>
              <a:t>hop ups</a:t>
            </a:r>
          </a:p>
          <a:p>
            <a:pPr lvl="1"/>
            <a:r>
              <a:rPr lang="en-GB" altLang="en-US" dirty="0"/>
              <a:t>ladders.</a:t>
            </a:r>
          </a:p>
          <a:p>
            <a:endParaRPr lang="en-GB" altLang="en-US" dirty="0"/>
          </a:p>
        </p:txBody>
      </p:sp>
    </p:spTree>
    <p:extLst>
      <p:ext uri="{BB962C8B-B14F-4D97-AF65-F5344CB8AC3E}">
        <p14:creationId xmlns:p14="http://schemas.microsoft.com/office/powerpoint/2010/main" val="22592034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1368</TotalTime>
  <Words>925</Words>
  <Application>Microsoft Office PowerPoint</Application>
  <PresentationFormat>On-screen Show (4:3)</PresentationFormat>
  <Paragraphs>116</Paragraphs>
  <Slides>18</Slides>
  <Notes>16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3" baseType="lpstr">
      <vt:lpstr>Arial</vt:lpstr>
      <vt:lpstr>Lucida Grande</vt:lpstr>
      <vt:lpstr>Times New Roman</vt:lpstr>
      <vt:lpstr>Default Design</vt:lpstr>
      <vt:lpstr>PictureIt!.Picture</vt:lpstr>
      <vt:lpstr> PowerPoint 11: Access equipment </vt:lpstr>
      <vt:lpstr>Working at height – statistics</vt:lpstr>
      <vt:lpstr>Working at height – issues</vt:lpstr>
      <vt:lpstr>Working at height – some reasons for incidents</vt:lpstr>
      <vt:lpstr>Using scaffolds  safely</vt:lpstr>
      <vt:lpstr>Working at height</vt:lpstr>
      <vt:lpstr>Working at height – do’s and don’ts</vt:lpstr>
      <vt:lpstr>Working at height – do’s and don’ts</vt:lpstr>
      <vt:lpstr>Types and use of access equipment</vt:lpstr>
      <vt:lpstr>Metal split head scaffold</vt:lpstr>
      <vt:lpstr>Mobile tower scaffold</vt:lpstr>
      <vt:lpstr>Trestle scaffold</vt:lpstr>
      <vt:lpstr>Lightweight staging</vt:lpstr>
      <vt:lpstr>Hop ups</vt:lpstr>
      <vt:lpstr>Ladders</vt:lpstr>
      <vt:lpstr>Stepladders</vt:lpstr>
      <vt:lpstr>Types and use of access equipment – summary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203</cp:revision>
  <dcterms:created xsi:type="dcterms:W3CDTF">2013-05-28T00:38:54Z</dcterms:created>
  <dcterms:modified xsi:type="dcterms:W3CDTF">2021-03-03T12:48:26Z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