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2" r:id="rId6"/>
    <p:sldId id="343" r:id="rId7"/>
    <p:sldId id="344" r:id="rId8"/>
    <p:sldId id="348" r:id="rId9"/>
    <p:sldId id="349" r:id="rId10"/>
    <p:sldId id="350" r:id="rId11"/>
    <p:sldId id="352" r:id="rId12"/>
    <p:sldId id="353" r:id="rId13"/>
    <p:sldId id="35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2298D7-A78E-444C-8170-E286EE2902DD}" v="5" dt="2020-06-07T19:58:38.953"/>
    <p1510:client id="{DDBC137A-ABFA-9EBC-402D-8F2D5A5E4903}" v="28" dt="2020-06-15T20:50:58.8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039"/>
    <p:restoredTop sz="93172" autoAdjust="0"/>
  </p:normalViewPr>
  <p:slideViewPr>
    <p:cSldViewPr showGuides="1">
      <p:cViewPr varScale="1">
        <p:scale>
          <a:sx n="67" d="100"/>
          <a:sy n="67" d="100"/>
        </p:scale>
        <p:origin x="70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D30DA682-4A6E-9786-DC0A-55B6023A743D}"/>
    <pc:docChg chg="addSld modSld">
      <pc:chgData name="John Cartwright" userId="S::john.cartwright@hartlepoolfe.ac.uk::aab42552-d48d-4c7e-81cd-76fbfe8dfb3c" providerId="AD" clId="Web-{D30DA682-4A6E-9786-DC0A-55B6023A743D}" dt="2020-06-04T18:58:17.437" v="33" actId="20577"/>
      <pc:docMkLst>
        <pc:docMk/>
      </pc:docMkLst>
      <pc:sldChg chg="modSp">
        <pc:chgData name="John Cartwright" userId="S::john.cartwright@hartlepoolfe.ac.uk::aab42552-d48d-4c7e-81cd-76fbfe8dfb3c" providerId="AD" clId="Web-{D30DA682-4A6E-9786-DC0A-55B6023A743D}" dt="2020-06-04T18:51:23.390" v="0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D30DA682-4A6E-9786-DC0A-55B6023A743D}" dt="2020-06-04T18:51:23.390" v="0"/>
          <ac:spMkLst>
            <pc:docMk/>
            <pc:sldMk cId="691398026" sldId="342"/>
            <ac:spMk id="3" creationId="{395CC378-96DC-479D-9A6C-585955C29A85}"/>
          </ac:spMkLst>
        </pc:spChg>
      </pc:sldChg>
      <pc:sldChg chg="modSp">
        <pc:chgData name="John Cartwright" userId="S::john.cartwright@hartlepoolfe.ac.uk::aab42552-d48d-4c7e-81cd-76fbfe8dfb3c" providerId="AD" clId="Web-{D30DA682-4A6E-9786-DC0A-55B6023A743D}" dt="2020-06-04T18:52:41.218" v="6" actId="20577"/>
        <pc:sldMkLst>
          <pc:docMk/>
          <pc:sldMk cId="1238862255" sldId="343"/>
        </pc:sldMkLst>
        <pc:spChg chg="mod">
          <ac:chgData name="John Cartwright" userId="S::john.cartwright@hartlepoolfe.ac.uk::aab42552-d48d-4c7e-81cd-76fbfe8dfb3c" providerId="AD" clId="Web-{D30DA682-4A6E-9786-DC0A-55B6023A743D}" dt="2020-06-04T18:52:41.218" v="6" actId="20577"/>
          <ac:spMkLst>
            <pc:docMk/>
            <pc:sldMk cId="1238862255" sldId="343"/>
            <ac:spMk id="3" creationId="{9C788E28-1C04-4F1E-BA7A-CB5A1F962E6E}"/>
          </ac:spMkLst>
        </pc:spChg>
      </pc:sldChg>
      <pc:sldChg chg="modSp">
        <pc:chgData name="John Cartwright" userId="S::john.cartwright@hartlepoolfe.ac.uk::aab42552-d48d-4c7e-81cd-76fbfe8dfb3c" providerId="AD" clId="Web-{D30DA682-4A6E-9786-DC0A-55B6023A743D}" dt="2020-06-04T18:53:09.109" v="13" actId="20577"/>
        <pc:sldMkLst>
          <pc:docMk/>
          <pc:sldMk cId="3587744392" sldId="344"/>
        </pc:sldMkLst>
        <pc:spChg chg="mod">
          <ac:chgData name="John Cartwright" userId="S::john.cartwright@hartlepoolfe.ac.uk::aab42552-d48d-4c7e-81cd-76fbfe8dfb3c" providerId="AD" clId="Web-{D30DA682-4A6E-9786-DC0A-55B6023A743D}" dt="2020-06-04T18:53:09.109" v="13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3:27.249" v="14" actId="20577"/>
        <pc:sldMkLst>
          <pc:docMk/>
          <pc:sldMk cId="3459670121" sldId="348"/>
        </pc:sldMkLst>
        <pc:spChg chg="mod">
          <ac:chgData name="John Cartwright" userId="S::john.cartwright@hartlepoolfe.ac.uk::aab42552-d48d-4c7e-81cd-76fbfe8dfb3c" providerId="AD" clId="Web-{D30DA682-4A6E-9786-DC0A-55B6023A743D}" dt="2020-06-04T18:53:27.249" v="14" actId="20577"/>
          <ac:spMkLst>
            <pc:docMk/>
            <pc:sldMk cId="3459670121" sldId="348"/>
            <ac:spMk id="3" creationId="{4127DEF9-6367-40A0-8D11-66694A621D5E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3:40.437" v="15" actId="20577"/>
        <pc:sldMkLst>
          <pc:docMk/>
          <pc:sldMk cId="4175663383" sldId="349"/>
        </pc:sldMkLst>
        <pc:spChg chg="mod">
          <ac:chgData name="John Cartwright" userId="S::john.cartwright@hartlepoolfe.ac.uk::aab42552-d48d-4c7e-81cd-76fbfe8dfb3c" providerId="AD" clId="Web-{D30DA682-4A6E-9786-DC0A-55B6023A743D}" dt="2020-06-04T18:53:40.437" v="15" actId="20577"/>
          <ac:spMkLst>
            <pc:docMk/>
            <pc:sldMk cId="4175663383" sldId="349"/>
            <ac:spMk id="3" creationId="{82AB245D-1896-48E5-AF8A-CB7575D5F69B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3:58.281" v="16" actId="20577"/>
        <pc:sldMkLst>
          <pc:docMk/>
          <pc:sldMk cId="524624041" sldId="350"/>
        </pc:sldMkLst>
        <pc:spChg chg="mod">
          <ac:chgData name="John Cartwright" userId="S::john.cartwright@hartlepoolfe.ac.uk::aab42552-d48d-4c7e-81cd-76fbfe8dfb3c" providerId="AD" clId="Web-{D30DA682-4A6E-9786-DC0A-55B6023A743D}" dt="2020-06-04T18:53:58.281" v="16" actId="20577"/>
          <ac:spMkLst>
            <pc:docMk/>
            <pc:sldMk cId="524624041" sldId="350"/>
            <ac:spMk id="3" creationId="{577D9416-CA9B-42A4-BC4C-2C0C5A2E0390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4:40.281" v="19" actId="20577"/>
        <pc:sldMkLst>
          <pc:docMk/>
          <pc:sldMk cId="3750986166" sldId="351"/>
        </pc:sldMkLst>
        <pc:spChg chg="mod">
          <ac:chgData name="John Cartwright" userId="S::john.cartwright@hartlepoolfe.ac.uk::aab42552-d48d-4c7e-81cd-76fbfe8dfb3c" providerId="AD" clId="Web-{D30DA682-4A6E-9786-DC0A-55B6023A743D}" dt="2020-06-04T18:54:40.281" v="19" actId="20577"/>
          <ac:spMkLst>
            <pc:docMk/>
            <pc:sldMk cId="3750986166" sldId="351"/>
            <ac:spMk id="3" creationId="{FA2B5702-A19C-472B-8B22-104582DB6BC2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5:42.890" v="31" actId="20577"/>
        <pc:sldMkLst>
          <pc:docMk/>
          <pc:sldMk cId="2018931690" sldId="352"/>
        </pc:sldMkLst>
        <pc:spChg chg="mod">
          <ac:chgData name="John Cartwright" userId="S::john.cartwright@hartlepoolfe.ac.uk::aab42552-d48d-4c7e-81cd-76fbfe8dfb3c" providerId="AD" clId="Web-{D30DA682-4A6E-9786-DC0A-55B6023A743D}" dt="2020-06-04T18:55:42.890" v="31" actId="20577"/>
          <ac:spMkLst>
            <pc:docMk/>
            <pc:sldMk cId="2018931690" sldId="352"/>
            <ac:spMk id="3" creationId="{09769A17-C04F-49BB-AC14-2BCBE2270CD2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6:02.249" v="32" actId="20577"/>
        <pc:sldMkLst>
          <pc:docMk/>
          <pc:sldMk cId="1230865376" sldId="353"/>
        </pc:sldMkLst>
        <pc:spChg chg="mod">
          <ac:chgData name="John Cartwright" userId="S::john.cartwright@hartlepoolfe.ac.uk::aab42552-d48d-4c7e-81cd-76fbfe8dfb3c" providerId="AD" clId="Web-{D30DA682-4A6E-9786-DC0A-55B6023A743D}" dt="2020-06-04T18:56:02.249" v="32" actId="20577"/>
          <ac:spMkLst>
            <pc:docMk/>
            <pc:sldMk cId="1230865376" sldId="353"/>
            <ac:spMk id="3" creationId="{D8D34163-6480-4DE4-B87D-ED054E2637B4}"/>
          </ac:spMkLst>
        </pc:spChg>
      </pc:sldChg>
      <pc:sldChg chg="modSp new">
        <pc:chgData name="John Cartwright" userId="S::john.cartwright@hartlepoolfe.ac.uk::aab42552-d48d-4c7e-81cd-76fbfe8dfb3c" providerId="AD" clId="Web-{D30DA682-4A6E-9786-DC0A-55B6023A743D}" dt="2020-06-04T18:58:17.437" v="33" actId="20577"/>
        <pc:sldMkLst>
          <pc:docMk/>
          <pc:sldMk cId="1483123609" sldId="354"/>
        </pc:sldMkLst>
        <pc:spChg chg="mod">
          <ac:chgData name="John Cartwright" userId="S::john.cartwright@hartlepoolfe.ac.uk::aab42552-d48d-4c7e-81cd-76fbfe8dfb3c" providerId="AD" clId="Web-{D30DA682-4A6E-9786-DC0A-55B6023A743D}" dt="2020-06-04T18:58:17.437" v="33" actId="20577"/>
          <ac:spMkLst>
            <pc:docMk/>
            <pc:sldMk cId="1483123609" sldId="354"/>
            <ac:spMk id="3" creationId="{75F72E91-BC16-4FB5-9563-645CB80BE2FC}"/>
          </ac:spMkLst>
        </pc:spChg>
      </pc:sldChg>
      <pc:sldChg chg="new">
        <pc:chgData name="John Cartwright" userId="S::john.cartwright@hartlepoolfe.ac.uk::aab42552-d48d-4c7e-81cd-76fbfe8dfb3c" providerId="AD" clId="Web-{D30DA682-4A6E-9786-DC0A-55B6023A743D}" dt="2020-06-04T18:54:48.328" v="23"/>
        <pc:sldMkLst>
          <pc:docMk/>
          <pc:sldMk cId="3120530699" sldId="355"/>
        </pc:sldMkLst>
      </pc:sldChg>
    </pc:docChg>
  </pc:docChgLst>
  <pc:docChgLst>
    <pc:chgData name="John Cartwright" userId="S::john.cartwright@hartlepoolfe.ac.uk::aab42552-d48d-4c7e-81cd-76fbfe8dfb3c" providerId="AD" clId="Web-{DDBC137A-ABFA-9EBC-402D-8F2D5A5E4903}"/>
    <pc:docChg chg="modSld">
      <pc:chgData name="John Cartwright" userId="S::john.cartwright@hartlepoolfe.ac.uk::aab42552-d48d-4c7e-81cd-76fbfe8dfb3c" providerId="AD" clId="Web-{DDBC137A-ABFA-9EBC-402D-8F2D5A5E4903}" dt="2020-06-15T20:50:58.847" v="20" actId="14100"/>
      <pc:docMkLst>
        <pc:docMk/>
      </pc:docMkLst>
      <pc:sldChg chg="addSp modSp">
        <pc:chgData name="John Cartwright" userId="S::john.cartwright@hartlepoolfe.ac.uk::aab42552-d48d-4c7e-81cd-76fbfe8dfb3c" providerId="AD" clId="Web-{DDBC137A-ABFA-9EBC-402D-8F2D5A5E4903}" dt="2020-06-15T20:45:55.064" v="4" actId="1076"/>
        <pc:sldMkLst>
          <pc:docMk/>
          <pc:sldMk cId="691398026" sldId="342"/>
        </pc:sldMkLst>
        <pc:picChg chg="add mod">
          <ac:chgData name="John Cartwright" userId="S::john.cartwright@hartlepoolfe.ac.uk::aab42552-d48d-4c7e-81cd-76fbfe8dfb3c" providerId="AD" clId="Web-{DDBC137A-ABFA-9EBC-402D-8F2D5A5E4903}" dt="2020-06-15T20:45:55.064" v="4" actId="1076"/>
          <ac:picMkLst>
            <pc:docMk/>
            <pc:sldMk cId="691398026" sldId="342"/>
            <ac:picMk id="4" creationId="{08185E9C-20EE-4998-B2F1-78CCB1D0AAB1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4:54.330" v="2" actId="14100"/>
        <pc:sldMkLst>
          <pc:docMk/>
          <pc:sldMk cId="1238862255" sldId="343"/>
        </pc:sldMkLst>
        <pc:picChg chg="add mod">
          <ac:chgData name="John Cartwright" userId="S::john.cartwright@hartlepoolfe.ac.uk::aab42552-d48d-4c7e-81cd-76fbfe8dfb3c" providerId="AD" clId="Web-{DDBC137A-ABFA-9EBC-402D-8F2D5A5E4903}" dt="2020-06-15T20:44:54.330" v="2" actId="14100"/>
          <ac:picMkLst>
            <pc:docMk/>
            <pc:sldMk cId="1238862255" sldId="343"/>
            <ac:picMk id="4" creationId="{15E03B2E-5E4B-4AAA-84DD-5D53CF65C9DF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6:39.189" v="7" actId="14100"/>
        <pc:sldMkLst>
          <pc:docMk/>
          <pc:sldMk cId="3587744392" sldId="344"/>
        </pc:sldMkLst>
        <pc:picChg chg="add mod">
          <ac:chgData name="John Cartwright" userId="S::john.cartwright@hartlepoolfe.ac.uk::aab42552-d48d-4c7e-81cd-76fbfe8dfb3c" providerId="AD" clId="Web-{DDBC137A-ABFA-9EBC-402D-8F2D5A5E4903}" dt="2020-06-15T20:46:39.189" v="7" actId="14100"/>
          <ac:picMkLst>
            <pc:docMk/>
            <pc:sldMk cId="3587744392" sldId="344"/>
            <ac:picMk id="4" creationId="{CEDB01FE-87B0-4DB0-B1A2-1CE167ACF126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8:05.112" v="10" actId="14100"/>
        <pc:sldMkLst>
          <pc:docMk/>
          <pc:sldMk cId="3459670121" sldId="348"/>
        </pc:sldMkLst>
        <pc:picChg chg="add mod">
          <ac:chgData name="John Cartwright" userId="S::john.cartwright@hartlepoolfe.ac.uk::aab42552-d48d-4c7e-81cd-76fbfe8dfb3c" providerId="AD" clId="Web-{DDBC137A-ABFA-9EBC-402D-8F2D5A5E4903}" dt="2020-06-15T20:48:05.112" v="10" actId="14100"/>
          <ac:picMkLst>
            <pc:docMk/>
            <pc:sldMk cId="3459670121" sldId="348"/>
            <ac:picMk id="4" creationId="{203C4D26-FA58-42AA-9B33-704822474B1C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49:18.753" v="14" actId="1076"/>
        <pc:sldMkLst>
          <pc:docMk/>
          <pc:sldMk cId="4175663383" sldId="349"/>
        </pc:sldMkLst>
        <pc:picChg chg="add mod">
          <ac:chgData name="John Cartwright" userId="S::john.cartwright@hartlepoolfe.ac.uk::aab42552-d48d-4c7e-81cd-76fbfe8dfb3c" providerId="AD" clId="Web-{DDBC137A-ABFA-9EBC-402D-8F2D5A5E4903}" dt="2020-06-15T20:49:18.753" v="14" actId="1076"/>
          <ac:picMkLst>
            <pc:docMk/>
            <pc:sldMk cId="4175663383" sldId="349"/>
            <ac:picMk id="4" creationId="{ADA41285-2000-4A90-87CB-A5084D1005AC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50:17.456" v="17" actId="14100"/>
        <pc:sldMkLst>
          <pc:docMk/>
          <pc:sldMk cId="524624041" sldId="350"/>
        </pc:sldMkLst>
        <pc:picChg chg="add mod">
          <ac:chgData name="John Cartwright" userId="S::john.cartwright@hartlepoolfe.ac.uk::aab42552-d48d-4c7e-81cd-76fbfe8dfb3c" providerId="AD" clId="Web-{DDBC137A-ABFA-9EBC-402D-8F2D5A5E4903}" dt="2020-06-15T20:50:17.456" v="17" actId="14100"/>
          <ac:picMkLst>
            <pc:docMk/>
            <pc:sldMk cId="524624041" sldId="350"/>
            <ac:picMk id="4" creationId="{3B504CCF-252F-41FE-8618-D71013F2319B}"/>
          </ac:picMkLst>
        </pc:picChg>
      </pc:sldChg>
      <pc:sldChg chg="addSp modSp">
        <pc:chgData name="John Cartwright" userId="S::john.cartwright@hartlepoolfe.ac.uk::aab42552-d48d-4c7e-81cd-76fbfe8dfb3c" providerId="AD" clId="Web-{DDBC137A-ABFA-9EBC-402D-8F2D5A5E4903}" dt="2020-06-15T20:50:58.847" v="20" actId="14100"/>
        <pc:sldMkLst>
          <pc:docMk/>
          <pc:sldMk cId="2018931690" sldId="352"/>
        </pc:sldMkLst>
        <pc:picChg chg="add mod">
          <ac:chgData name="John Cartwright" userId="S::john.cartwright@hartlepoolfe.ac.uk::aab42552-d48d-4c7e-81cd-76fbfe8dfb3c" providerId="AD" clId="Web-{DDBC137A-ABFA-9EBC-402D-8F2D5A5E4903}" dt="2020-06-15T20:50:58.847" v="20" actId="14100"/>
          <ac:picMkLst>
            <pc:docMk/>
            <pc:sldMk cId="2018931690" sldId="352"/>
            <ac:picMk id="4" creationId="{EB9F820B-A02A-4AAB-9790-279D31F96342}"/>
          </ac:picMkLst>
        </pc:picChg>
      </pc:sldChg>
    </pc:docChg>
  </pc:docChgLst>
  <pc:docChgLst>
    <pc:chgData name="John Cartwright" userId="aab42552-d48d-4c7e-81cd-76fbfe8dfb3c" providerId="ADAL" clId="{222298D7-A78E-444C-8170-E286EE2902DD}"/>
    <pc:docChg chg="undo custSel delSld modSld modMainMaster">
      <pc:chgData name="John Cartwright" userId="aab42552-d48d-4c7e-81cd-76fbfe8dfb3c" providerId="ADAL" clId="{222298D7-A78E-444C-8170-E286EE2902DD}" dt="2020-06-07T20:07:10.199" v="371" actId="20577"/>
      <pc:docMkLst>
        <pc:docMk/>
      </pc:docMkLst>
      <pc:sldChg chg="modSp">
        <pc:chgData name="John Cartwright" userId="aab42552-d48d-4c7e-81cd-76fbfe8dfb3c" providerId="ADAL" clId="{222298D7-A78E-444C-8170-E286EE2902DD}" dt="2020-06-07T20:05:18.505" v="324" actId="20577"/>
        <pc:sldMkLst>
          <pc:docMk/>
          <pc:sldMk cId="0" sldId="340"/>
        </pc:sldMkLst>
        <pc:spChg chg="mod">
          <ac:chgData name="John Cartwright" userId="aab42552-d48d-4c7e-81cd-76fbfe8dfb3c" providerId="ADAL" clId="{222298D7-A78E-444C-8170-E286EE2902DD}" dt="2020-06-07T20:05:18.505" v="324" actId="20577"/>
          <ac:spMkLst>
            <pc:docMk/>
            <pc:sldMk cId="0" sldId="340"/>
            <ac:spMk id="3" creationId="{00000000-0000-0000-0000-000000000000}"/>
          </ac:spMkLst>
        </pc:spChg>
      </pc:sldChg>
      <pc:sldChg chg="modSp">
        <pc:chgData name="John Cartwright" userId="aab42552-d48d-4c7e-81cd-76fbfe8dfb3c" providerId="ADAL" clId="{222298D7-A78E-444C-8170-E286EE2902DD}" dt="2020-06-07T19:59:24.629" v="99" actId="6549"/>
        <pc:sldMkLst>
          <pc:docMk/>
          <pc:sldMk cId="691398026" sldId="342"/>
        </pc:sldMkLst>
        <pc:spChg chg="mod">
          <ac:chgData name="John Cartwright" userId="aab42552-d48d-4c7e-81cd-76fbfe8dfb3c" providerId="ADAL" clId="{222298D7-A78E-444C-8170-E286EE2902DD}" dt="2020-06-07T19:58:38.953" v="3" actId="207"/>
          <ac:spMkLst>
            <pc:docMk/>
            <pc:sldMk cId="691398026" sldId="342"/>
            <ac:spMk id="2" creationId="{F50750FD-B241-40D6-8482-B44D4A0053F1}"/>
          </ac:spMkLst>
        </pc:spChg>
        <pc:spChg chg="mod">
          <ac:chgData name="John Cartwright" userId="aab42552-d48d-4c7e-81cd-76fbfe8dfb3c" providerId="ADAL" clId="{222298D7-A78E-444C-8170-E286EE2902DD}" dt="2020-06-07T19:59:24.629" v="99" actId="6549"/>
          <ac:spMkLst>
            <pc:docMk/>
            <pc:sldMk cId="691398026" sldId="342"/>
            <ac:spMk id="3" creationId="{395CC378-96DC-479D-9A6C-585955C29A85}"/>
          </ac:spMkLst>
        </pc:spChg>
      </pc:sldChg>
      <pc:sldChg chg="modSp">
        <pc:chgData name="John Cartwright" userId="aab42552-d48d-4c7e-81cd-76fbfe8dfb3c" providerId="ADAL" clId="{222298D7-A78E-444C-8170-E286EE2902DD}" dt="2020-06-07T19:59:53.017" v="126" actId="20577"/>
        <pc:sldMkLst>
          <pc:docMk/>
          <pc:sldMk cId="1238862255" sldId="343"/>
        </pc:sldMkLst>
        <pc:spChg chg="mod">
          <ac:chgData name="John Cartwright" userId="aab42552-d48d-4c7e-81cd-76fbfe8dfb3c" providerId="ADAL" clId="{222298D7-A78E-444C-8170-E286EE2902DD}" dt="2020-06-07T19:58:23.345" v="1" actId="20578"/>
          <ac:spMkLst>
            <pc:docMk/>
            <pc:sldMk cId="1238862255" sldId="343"/>
            <ac:spMk id="2" creationId="{9F0B0CA2-D45D-4CD3-A2EB-B8DAEC3087E8}"/>
          </ac:spMkLst>
        </pc:spChg>
        <pc:spChg chg="mod">
          <ac:chgData name="John Cartwright" userId="aab42552-d48d-4c7e-81cd-76fbfe8dfb3c" providerId="ADAL" clId="{222298D7-A78E-444C-8170-E286EE2902DD}" dt="2020-06-07T19:59:53.017" v="126" actId="20577"/>
          <ac:spMkLst>
            <pc:docMk/>
            <pc:sldMk cId="1238862255" sldId="343"/>
            <ac:spMk id="3" creationId="{9C788E28-1C04-4F1E-BA7A-CB5A1F962E6E}"/>
          </ac:spMkLst>
        </pc:spChg>
      </pc:sldChg>
      <pc:sldChg chg="modSp">
        <pc:chgData name="John Cartwright" userId="aab42552-d48d-4c7e-81cd-76fbfe8dfb3c" providerId="ADAL" clId="{222298D7-A78E-444C-8170-E286EE2902DD}" dt="2020-06-07T20:00:21.135" v="138" actId="20577"/>
        <pc:sldMkLst>
          <pc:docMk/>
          <pc:sldMk cId="3587744392" sldId="344"/>
        </pc:sldMkLst>
        <pc:spChg chg="mod">
          <ac:chgData name="John Cartwright" userId="aab42552-d48d-4c7e-81cd-76fbfe8dfb3c" providerId="ADAL" clId="{222298D7-A78E-444C-8170-E286EE2902DD}" dt="2020-06-07T20:00:21.135" v="138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">
        <pc:chgData name="John Cartwright" userId="aab42552-d48d-4c7e-81cd-76fbfe8dfb3c" providerId="ADAL" clId="{222298D7-A78E-444C-8170-E286EE2902DD}" dt="2020-06-07T20:00:40.366" v="144" actId="20577"/>
        <pc:sldMkLst>
          <pc:docMk/>
          <pc:sldMk cId="3459670121" sldId="348"/>
        </pc:sldMkLst>
        <pc:spChg chg="mod">
          <ac:chgData name="John Cartwright" userId="aab42552-d48d-4c7e-81cd-76fbfe8dfb3c" providerId="ADAL" clId="{222298D7-A78E-444C-8170-E286EE2902DD}" dt="2020-06-07T20:00:40.366" v="144" actId="20577"/>
          <ac:spMkLst>
            <pc:docMk/>
            <pc:sldMk cId="3459670121" sldId="348"/>
            <ac:spMk id="3" creationId="{4127DEF9-6367-40A0-8D11-66694A621D5E}"/>
          </ac:spMkLst>
        </pc:spChg>
      </pc:sldChg>
      <pc:sldChg chg="modSp">
        <pc:chgData name="John Cartwright" userId="aab42552-d48d-4c7e-81cd-76fbfe8dfb3c" providerId="ADAL" clId="{222298D7-A78E-444C-8170-E286EE2902DD}" dt="2020-06-07T20:01:26.502" v="149" actId="20577"/>
        <pc:sldMkLst>
          <pc:docMk/>
          <pc:sldMk cId="4175663383" sldId="349"/>
        </pc:sldMkLst>
        <pc:spChg chg="mod">
          <ac:chgData name="John Cartwright" userId="aab42552-d48d-4c7e-81cd-76fbfe8dfb3c" providerId="ADAL" clId="{222298D7-A78E-444C-8170-E286EE2902DD}" dt="2020-06-07T20:01:26.502" v="149" actId="20577"/>
          <ac:spMkLst>
            <pc:docMk/>
            <pc:sldMk cId="4175663383" sldId="349"/>
            <ac:spMk id="3" creationId="{82AB245D-1896-48E5-AF8A-CB7575D5F69B}"/>
          </ac:spMkLst>
        </pc:spChg>
      </pc:sldChg>
      <pc:sldChg chg="modSp">
        <pc:chgData name="John Cartwright" userId="aab42552-d48d-4c7e-81cd-76fbfe8dfb3c" providerId="ADAL" clId="{222298D7-A78E-444C-8170-E286EE2902DD}" dt="2020-06-07T20:02:30.153" v="177" actId="20577"/>
        <pc:sldMkLst>
          <pc:docMk/>
          <pc:sldMk cId="524624041" sldId="350"/>
        </pc:sldMkLst>
        <pc:spChg chg="mod">
          <ac:chgData name="John Cartwright" userId="aab42552-d48d-4c7e-81cd-76fbfe8dfb3c" providerId="ADAL" clId="{222298D7-A78E-444C-8170-E286EE2902DD}" dt="2020-06-07T20:02:30.153" v="177" actId="20577"/>
          <ac:spMkLst>
            <pc:docMk/>
            <pc:sldMk cId="524624041" sldId="350"/>
            <ac:spMk id="3" creationId="{577D9416-CA9B-42A4-BC4C-2C0C5A2E0390}"/>
          </ac:spMkLst>
        </pc:spChg>
      </pc:sldChg>
      <pc:sldChg chg="modSp">
        <pc:chgData name="John Cartwright" userId="aab42552-d48d-4c7e-81cd-76fbfe8dfb3c" providerId="ADAL" clId="{222298D7-A78E-444C-8170-E286EE2902DD}" dt="2020-06-07T20:02:53.457" v="191" actId="20577"/>
        <pc:sldMkLst>
          <pc:docMk/>
          <pc:sldMk cId="3750986166" sldId="351"/>
        </pc:sldMkLst>
        <pc:spChg chg="mod">
          <ac:chgData name="John Cartwright" userId="aab42552-d48d-4c7e-81cd-76fbfe8dfb3c" providerId="ADAL" clId="{222298D7-A78E-444C-8170-E286EE2902DD}" dt="2020-06-07T20:02:53.457" v="191" actId="20577"/>
          <ac:spMkLst>
            <pc:docMk/>
            <pc:sldMk cId="3750986166" sldId="351"/>
            <ac:spMk id="2" creationId="{28368055-C22F-4AF8-AB93-7300F0A29F3A}"/>
          </ac:spMkLst>
        </pc:spChg>
        <pc:spChg chg="mod">
          <ac:chgData name="John Cartwright" userId="aab42552-d48d-4c7e-81cd-76fbfe8dfb3c" providerId="ADAL" clId="{222298D7-A78E-444C-8170-E286EE2902DD}" dt="2020-06-07T20:02:23.356" v="176" actId="20577"/>
          <ac:spMkLst>
            <pc:docMk/>
            <pc:sldMk cId="3750986166" sldId="351"/>
            <ac:spMk id="3" creationId="{FA2B5702-A19C-472B-8B22-104582DB6BC2}"/>
          </ac:spMkLst>
        </pc:spChg>
      </pc:sldChg>
      <pc:sldChg chg="modSp">
        <pc:chgData name="John Cartwright" userId="aab42552-d48d-4c7e-81cd-76fbfe8dfb3c" providerId="ADAL" clId="{222298D7-A78E-444C-8170-E286EE2902DD}" dt="2020-06-07T20:04:07.240" v="234" actId="20577"/>
        <pc:sldMkLst>
          <pc:docMk/>
          <pc:sldMk cId="2018931690" sldId="352"/>
        </pc:sldMkLst>
        <pc:spChg chg="mod">
          <ac:chgData name="John Cartwright" userId="aab42552-d48d-4c7e-81cd-76fbfe8dfb3c" providerId="ADAL" clId="{222298D7-A78E-444C-8170-E286EE2902DD}" dt="2020-06-07T20:04:07.240" v="234" actId="20577"/>
          <ac:spMkLst>
            <pc:docMk/>
            <pc:sldMk cId="2018931690" sldId="352"/>
            <ac:spMk id="3" creationId="{09769A17-C04F-49BB-AC14-2BCBE2270CD2}"/>
          </ac:spMkLst>
        </pc:spChg>
      </pc:sldChg>
      <pc:sldChg chg="modSp">
        <pc:chgData name="John Cartwright" userId="aab42552-d48d-4c7e-81cd-76fbfe8dfb3c" providerId="ADAL" clId="{222298D7-A78E-444C-8170-E286EE2902DD}" dt="2020-06-07T20:07:10.199" v="371" actId="20577"/>
        <pc:sldMkLst>
          <pc:docMk/>
          <pc:sldMk cId="1230865376" sldId="353"/>
        </pc:sldMkLst>
        <pc:spChg chg="mod">
          <ac:chgData name="John Cartwright" userId="aab42552-d48d-4c7e-81cd-76fbfe8dfb3c" providerId="ADAL" clId="{222298D7-A78E-444C-8170-E286EE2902DD}" dt="2020-06-07T20:07:10.199" v="371" actId="20577"/>
          <ac:spMkLst>
            <pc:docMk/>
            <pc:sldMk cId="1230865376" sldId="353"/>
            <ac:spMk id="3" creationId="{D8D34163-6480-4DE4-B87D-ED054E2637B4}"/>
          </ac:spMkLst>
        </pc:spChg>
      </pc:sldChg>
      <pc:sldChg chg="modSp">
        <pc:chgData name="John Cartwright" userId="aab42552-d48d-4c7e-81cd-76fbfe8dfb3c" providerId="ADAL" clId="{222298D7-A78E-444C-8170-E286EE2902DD}" dt="2020-06-07T20:05:38.564" v="340" actId="20577"/>
        <pc:sldMkLst>
          <pc:docMk/>
          <pc:sldMk cId="1483123609" sldId="354"/>
        </pc:sldMkLst>
        <pc:spChg chg="mod">
          <ac:chgData name="John Cartwright" userId="aab42552-d48d-4c7e-81cd-76fbfe8dfb3c" providerId="ADAL" clId="{222298D7-A78E-444C-8170-E286EE2902DD}" dt="2020-06-07T20:05:28.912" v="337" actId="20577"/>
          <ac:spMkLst>
            <pc:docMk/>
            <pc:sldMk cId="1483123609" sldId="354"/>
            <ac:spMk id="2" creationId="{9D30670E-F892-4B78-AB25-873B4A3D4717}"/>
          </ac:spMkLst>
        </pc:spChg>
        <pc:spChg chg="mod">
          <ac:chgData name="John Cartwright" userId="aab42552-d48d-4c7e-81cd-76fbfe8dfb3c" providerId="ADAL" clId="{222298D7-A78E-444C-8170-E286EE2902DD}" dt="2020-06-07T20:05:38.564" v="340" actId="20577"/>
          <ac:spMkLst>
            <pc:docMk/>
            <pc:sldMk cId="1483123609" sldId="354"/>
            <ac:spMk id="3" creationId="{75F72E91-BC16-4FB5-9563-645CB80BE2FC}"/>
          </ac:spMkLst>
        </pc:spChg>
      </pc:sldChg>
      <pc:sldChg chg="del">
        <pc:chgData name="John Cartwright" userId="aab42552-d48d-4c7e-81cd-76fbfe8dfb3c" providerId="ADAL" clId="{222298D7-A78E-444C-8170-E286EE2902DD}" dt="2020-06-07T20:04:54.324" v="250" actId="2696"/>
        <pc:sldMkLst>
          <pc:docMk/>
          <pc:sldMk cId="3120530699" sldId="355"/>
        </pc:sldMkLst>
      </pc:sldChg>
      <pc:sldMasterChg chg="modSp">
        <pc:chgData name="John Cartwright" userId="aab42552-d48d-4c7e-81cd-76fbfe8dfb3c" providerId="ADAL" clId="{222298D7-A78E-444C-8170-E286EE2902DD}" dt="2020-06-07T20:07:09.012" v="370" actId="2"/>
        <pc:sldMasterMkLst>
          <pc:docMk/>
          <pc:sldMasterMk cId="0" sldId="2147483651"/>
        </pc:sldMasterMkLst>
        <pc:spChg chg="mod">
          <ac:chgData name="John Cartwright" userId="aab42552-d48d-4c7e-81cd-76fbfe8dfb3c" providerId="ADAL" clId="{222298D7-A78E-444C-8170-E286EE2902DD}" dt="2020-06-07T20:07:09.012" v="370" actId="2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GB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Protecting health, safety and the environment when working in the construction and built environment sector</a:t>
            </a:r>
            <a:endParaRPr lang="en-GB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en-GB" dirty="0"/>
            </a:br>
            <a:br>
              <a:rPr lang="en-GB"/>
            </a:br>
            <a:r>
              <a:rPr lang="en-GB"/>
              <a:t>PowerPoint 7: </a:t>
            </a:r>
            <a:r>
              <a:rPr lang="en-GB" dirty="0"/>
              <a:t>Method statements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0670E-F892-4B78-AB25-873B4A3D4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Obligations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72E91-BC16-4FB5-9563-645CB80BE2F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One of the obligations for all employers (contractors) is to prepare a document of what they would be doing on the construction site: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methodology and technology of the work (Methodology of Work Execution). </a:t>
            </a:r>
          </a:p>
          <a:p>
            <a:r>
              <a:rPr lang="en-US" dirty="0">
                <a:ea typeface="+mn-lt"/>
                <a:cs typeface="+mn-lt"/>
              </a:rPr>
              <a:t>Then the employer (the H&amp;S expert) will identify potential hazards and prepare a Risk Assessment and Method Statement as the logical outcome of the risk assessment process.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123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 Neue"/>
                <a:ea typeface="Helvetica Neue"/>
                <a:cs typeface="Helvetica Neue"/>
              </a:rPr>
              <a:t>Method statements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512000"/>
            <a:ext cx="7355161" cy="4248000"/>
          </a:xfrm>
        </p:spPr>
        <p:txBody>
          <a:bodyPr/>
          <a:lstStyle/>
          <a:p>
            <a:r>
              <a:rPr lang="en-US" dirty="0">
                <a:solidFill>
                  <a:srgbClr val="3B3835"/>
                </a:solidFill>
                <a:latin typeface="Helvetica Neue"/>
                <a:ea typeface="Helvetica Neue"/>
                <a:cs typeface="Helvetica Neue"/>
              </a:rPr>
              <a:t>Contractors are often asked by their clients to produce a method statement, either as part of their Health and Safety documentation or, for larger projects, under the CDM Regulations. </a:t>
            </a:r>
          </a:p>
          <a:p>
            <a:r>
              <a:rPr lang="en-US" dirty="0">
                <a:solidFill>
                  <a:srgbClr val="3B3835"/>
                </a:solidFill>
                <a:latin typeface="Helvetica Neue"/>
                <a:ea typeface="Helvetica Neue"/>
                <a:cs typeface="Helvetica Neue"/>
              </a:rPr>
              <a:t>A method statement is a document detailing how a particular task or activity will be carried out. It is a step-by-step process of how a task is to be carried out.</a:t>
            </a:r>
          </a:p>
          <a:p>
            <a:r>
              <a:rPr lang="en-US" dirty="0">
                <a:ea typeface="+mn-lt"/>
                <a:cs typeface="+mn-lt"/>
              </a:rPr>
              <a:t>A method statement is a method of control that is used after a risk assessment of an operation has been carried out.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B0CA2-D45D-4CD3-A2EB-B8DAEC30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Method statements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88E28-1C04-4F1E-BA7A-CB5A1F962E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1" y="1512000"/>
            <a:ext cx="4114800" cy="4248000"/>
          </a:xfrm>
        </p:spPr>
        <p:txBody>
          <a:bodyPr/>
          <a:lstStyle/>
          <a:p>
            <a:r>
              <a:rPr lang="en-GB" dirty="0">
                <a:ea typeface="+mn-lt"/>
                <a:cs typeface="+mn-lt"/>
              </a:rPr>
              <a:t>A method statement should detail: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the possible dangers/risks associated with your particular part of the project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the methods of control to be established.</a:t>
            </a:r>
          </a:p>
          <a:p>
            <a:pPr>
              <a:buClr>
                <a:srgbClr val="0077E3"/>
              </a:buClr>
            </a:pPr>
            <a:r>
              <a:rPr lang="en-GB" dirty="0">
                <a:ea typeface="+mn-lt"/>
                <a:cs typeface="+mn-lt"/>
              </a:rPr>
              <a:t>It should show how the work will be managed safely.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27C04-46E7-475D-8F7A-DA9D0FB66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415368"/>
            <a:ext cx="2664183" cy="350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62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Method statements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en-GB" dirty="0">
                <a:ea typeface="+mn-lt"/>
                <a:cs typeface="+mn-lt"/>
              </a:rPr>
              <a:t>A method statement is: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a written safe system of work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or series of safe systems of work. </a:t>
            </a:r>
          </a:p>
          <a:p>
            <a:r>
              <a:rPr lang="en-GB" dirty="0">
                <a:ea typeface="+mn-lt"/>
                <a:cs typeface="+mn-lt"/>
              </a:rPr>
              <a:t>Method statements are agreed between: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a client and principal contractor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+mn-lt"/>
                <a:cs typeface="+mn-lt"/>
              </a:rPr>
              <a:t>a principal contractor and contractor. </a:t>
            </a:r>
          </a:p>
          <a:p>
            <a:r>
              <a:rPr lang="en-GB" dirty="0">
                <a:ea typeface="+mn-lt"/>
                <a:cs typeface="+mn-lt"/>
              </a:rPr>
              <a:t>They are produced where work with a foreseeable high hazard content is to be undertaken.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D77EE-AE69-416F-ACA2-493229561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Method statements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7DEF9-6367-40A0-8D11-66694A621D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042792" cy="424800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A method statement should specify: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the activities to be undertaken on a stage-by-stage basis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all the precautions necessary to protect site operators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the client's employees and members of the public who could be affected by site activities.</a:t>
            </a:r>
            <a:endParaRPr lang="en-US" dirty="0"/>
          </a:p>
        </p:txBody>
      </p:sp>
      <p:pic>
        <p:nvPicPr>
          <p:cNvPr id="6" name="Picture 5" descr="Close - up of a person's legs&#10;&#10;Description automatically generated with low confidence">
            <a:extLst>
              <a:ext uri="{FF2B5EF4-FFF2-40B4-BE49-F238E27FC236}">
                <a16:creationId xmlns:a16="http://schemas.microsoft.com/office/drawing/2014/main" id="{08F2CD58-3EA2-447C-9763-CE642F8200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92896"/>
            <a:ext cx="4572000" cy="304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70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1EEF0-A404-4805-BE01-EBDF329C6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Method statements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7C5AF2-50E6-40CC-B9FF-17A5CE6D7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18" y="2348880"/>
            <a:ext cx="5651482" cy="377375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B245D-1896-48E5-AF8A-CB7575D5F6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618856" cy="424800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Method statements may be produced and agreed between: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a client and principal contractor for a range of high-risk activities prior to starting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663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70E3E-E8B7-473C-A2B8-B6DB37EE7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What goes into a method statement?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D9416-CA9B-42A4-BC4C-2C0C5A2E039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859216" cy="4248000"/>
          </a:xfrm>
        </p:spPr>
        <p:txBody>
          <a:bodyPr/>
          <a:lstStyle/>
          <a:p>
            <a:r>
              <a:rPr lang="en-US" sz="1800" dirty="0">
                <a:ea typeface="+mn-lt"/>
                <a:cs typeface="+mn-lt"/>
              </a:rPr>
              <a:t>There is no standard format for a method statement. Consider the following aspects: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working systems to be used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arrangements for access, e.g. to roofs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methods for safeguarding existing structures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structural stability precautions, e.g. temporary shoring arrangements</a:t>
            </a:r>
            <a:endParaRPr lang="en-US" sz="1800" dirty="0"/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arrangements for protecting the safety of members of the public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plant and equipment to be used </a:t>
            </a:r>
          </a:p>
          <a:p>
            <a:pPr marL="285750" indent="-28575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ea typeface="+mn-lt"/>
                <a:cs typeface="+mn-lt"/>
              </a:rPr>
              <a:t>health protection arrangements, such as the use of local exhaust ventilation and respiratory protection, where hazardous dusts and fumes could be created.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24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F2E90-C5FA-4496-9EF3-23D3F7A95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Method statements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69A17-C04F-49BB-AC14-2BCBE2270C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r>
              <a:rPr lang="en-US" dirty="0">
                <a:ea typeface="+mn-lt"/>
                <a:cs typeface="+mn-lt"/>
              </a:rPr>
              <a:t>Method statements in certain cases may: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identify training needs for those carrying out the work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identify the use of competent persons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mention specially-trained operators for certain activities.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43CF1C-F845-4ACD-B5F4-90CCC6DBE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616" y="2279522"/>
            <a:ext cx="4066384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3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5D372-AE12-4792-B324-6ADCA930A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Method statements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34163-6480-4DE4-B87D-ED054E2637B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The method statement is always ‘Site Specific’. It is used to control the operation and to ensure that all concerned are aware of the hazards associated with the work. </a:t>
            </a:r>
          </a:p>
          <a:p>
            <a:r>
              <a:rPr lang="en-US" dirty="0">
                <a:ea typeface="+mn-lt"/>
                <a:cs typeface="+mn-lt"/>
              </a:rPr>
              <a:t>It identifies the safety precautions that should be taken.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Construction method statements are used on site. </a:t>
            </a:r>
          </a:p>
          <a:p>
            <a:r>
              <a:rPr lang="en-US" dirty="0">
                <a:ea typeface="+mn-lt"/>
                <a:cs typeface="+mn-lt"/>
              </a:rPr>
              <a:t>Method statements must be written by a competent person familiar with the work processes. Method statements should also contain information concerning the order and method of construction with reference to work procedures.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8653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1c5831b9-66da-4f16-a409-834213ecdb8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7d91badd-8922-4db1-9652-4fbca8a6b7d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</TotalTime>
  <Words>566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Helvetica Neue</vt:lpstr>
      <vt:lpstr>Lucida Grande</vt:lpstr>
      <vt:lpstr>Times New Roman</vt:lpstr>
      <vt:lpstr>Default Design</vt:lpstr>
      <vt:lpstr>  PowerPoint 7: Method statements</vt:lpstr>
      <vt:lpstr>Method statements </vt:lpstr>
      <vt:lpstr>Method statements </vt:lpstr>
      <vt:lpstr>Method statements </vt:lpstr>
      <vt:lpstr>Method statements </vt:lpstr>
      <vt:lpstr>Method statements </vt:lpstr>
      <vt:lpstr>What goes into a method statement?</vt:lpstr>
      <vt:lpstr>Method statements </vt:lpstr>
      <vt:lpstr>Method statements </vt:lpstr>
      <vt:lpstr>Obligations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210</cp:revision>
  <dcterms:created xsi:type="dcterms:W3CDTF">2013-05-28T00:38:54Z</dcterms:created>
  <dcterms:modified xsi:type="dcterms:W3CDTF">2021-05-03T14:56:31Z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