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32" r:id="rId6"/>
    <p:sldId id="348" r:id="rId7"/>
    <p:sldId id="345" r:id="rId8"/>
    <p:sldId id="331" r:id="rId9"/>
    <p:sldId id="330" r:id="rId10"/>
    <p:sldId id="346" r:id="rId11"/>
    <p:sldId id="347" r:id="rId12"/>
    <p:sldId id="267"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reth W Evans" initials="GE" lastIdx="4" clrIdx="0">
    <p:extLst>
      <p:ext uri="{19B8F6BF-5375-455C-9EA6-DF929625EA0E}">
        <p15:presenceInfo xmlns:p15="http://schemas.microsoft.com/office/powerpoint/2012/main" userId="S::gareth.w.evans@uwtsd.ac.uk::96028f8e-6444-4ba4-ae49-63360c631b48" providerId="AD"/>
      </p:ext>
    </p:extLst>
  </p:cmAuthor>
  <p:cmAuthor id="2" name="Sheila Holmes" initials="SH" lastIdx="3" clrIdx="1">
    <p:extLst>
      <p:ext uri="{19B8F6BF-5375-455C-9EA6-DF929625EA0E}">
        <p15:presenceInfo xmlns:p15="http://schemas.microsoft.com/office/powerpoint/2012/main" userId="S::sheila.holmes@uwtsd.ac.uk::6e7462e7-2d5c-446e-98fb-109e4125352a" providerId="AD"/>
      </p:ext>
    </p:extLst>
  </p:cmAuthor>
  <p:cmAuthor id="3" name="Julie Evans" initials="JE" lastIdx="5" clrIdx="2">
    <p:extLst>
      <p:ext uri="{19B8F6BF-5375-455C-9EA6-DF929625EA0E}">
        <p15:presenceInfo xmlns:p15="http://schemas.microsoft.com/office/powerpoint/2012/main" userId="S::julie.evans@uwtsd.ac.uk::d47432b1-b0c6-4038-b9ba-057154c6d67f" providerId="AD"/>
      </p:ext>
    </p:extLst>
  </p:cmAuthor>
  <p:cmAuthor id="4" name="Paul Martin" initials="PM" lastIdx="9" clrIdx="3">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38CCAD2-FB5E-475A-807B-C444B95AE38B}" v="5" dt="2020-10-01T09:21:59.429"/>
    <p1510:client id="{63C7D14B-75F2-4535-9307-59EEA3922228}" v="33" dt="2020-10-01T17:25:09.874"/>
    <p1510:client id="{7D47406A-D158-4DBF-8A30-1140FD7A915E}" v="4" dt="2020-10-01T08:54:39.426"/>
    <p1510:client id="{E26EE01E-49F5-C849-8A7B-6F3229EE5178}" v="35" dt="2020-09-27T19:30:02.8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43"/>
    <p:restoredTop sz="94249" autoAdjust="0"/>
  </p:normalViewPr>
  <p:slideViewPr>
    <p:cSldViewPr snapToGrid="0">
      <p:cViewPr varScale="1">
        <p:scale>
          <a:sx n="67" d="100"/>
          <a:sy n="67" d="100"/>
        </p:scale>
        <p:origin x="1152" y="4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W Evans" userId="S::gareth.w.evans@uwtsd.ac.uk::96028f8e-6444-4ba4-ae49-63360c631b48" providerId="AD" clId="Web-{8A152A67-3318-49F8-8239-77C5B1A3D5FC}"/>
    <pc:docChg chg="modSld">
      <pc:chgData name="Gareth W Evans" userId="S::gareth.w.evans@uwtsd.ac.uk::96028f8e-6444-4ba4-ae49-63360c631b48" providerId="AD" clId="Web-{8A152A67-3318-49F8-8239-77C5B1A3D5FC}" dt="2020-09-28T09:45:35.878" v="248" actId="20577"/>
      <pc:docMkLst>
        <pc:docMk/>
      </pc:docMkLst>
      <pc:sldChg chg="modSp">
        <pc:chgData name="Gareth W Evans" userId="S::gareth.w.evans@uwtsd.ac.uk::96028f8e-6444-4ba4-ae49-63360c631b48" providerId="AD" clId="Web-{8A152A67-3318-49F8-8239-77C5B1A3D5FC}" dt="2020-09-28T09:45:35.878" v="248" actId="20577"/>
        <pc:sldMkLst>
          <pc:docMk/>
          <pc:sldMk cId="0" sldId="330"/>
        </pc:sldMkLst>
        <pc:spChg chg="mod">
          <ac:chgData name="Gareth W Evans" userId="S::gareth.w.evans@uwtsd.ac.uk::96028f8e-6444-4ba4-ae49-63360c631b48" providerId="AD" clId="Web-{8A152A67-3318-49F8-8239-77C5B1A3D5FC}" dt="2020-09-28T09:45:35.878" v="248" actId="20577"/>
          <ac:spMkLst>
            <pc:docMk/>
            <pc:sldMk cId="0" sldId="330"/>
            <ac:spMk id="5123" creationId="{00000000-0000-0000-0000-000000000000}"/>
          </ac:spMkLst>
        </pc:spChg>
      </pc:sldChg>
      <pc:sldChg chg="modSp addCm">
        <pc:chgData name="Gareth W Evans" userId="S::gareth.w.evans@uwtsd.ac.uk::96028f8e-6444-4ba4-ae49-63360c631b48" providerId="AD" clId="Web-{8A152A67-3318-49F8-8239-77C5B1A3D5FC}" dt="2020-09-28T09:36:14.072" v="15"/>
        <pc:sldMkLst>
          <pc:docMk/>
          <pc:sldMk cId="0" sldId="332"/>
        </pc:sldMkLst>
        <pc:spChg chg="mod">
          <ac:chgData name="Gareth W Evans" userId="S::gareth.w.evans@uwtsd.ac.uk::96028f8e-6444-4ba4-ae49-63360c631b48" providerId="AD" clId="Web-{8A152A67-3318-49F8-8239-77C5B1A3D5FC}" dt="2020-09-28T09:33:37.608" v="3" actId="20577"/>
          <ac:spMkLst>
            <pc:docMk/>
            <pc:sldMk cId="0" sldId="332"/>
            <ac:spMk id="3" creationId="{00000000-0000-0000-0000-000000000000}"/>
          </ac:spMkLst>
        </pc:spChg>
        <pc:spChg chg="mod">
          <ac:chgData name="Gareth W Evans" userId="S::gareth.w.evans@uwtsd.ac.uk::96028f8e-6444-4ba4-ae49-63360c631b48" providerId="AD" clId="Web-{8A152A67-3318-49F8-8239-77C5B1A3D5FC}" dt="2020-09-28T09:35:59.212" v="14" actId="1076"/>
          <ac:spMkLst>
            <pc:docMk/>
            <pc:sldMk cId="0" sldId="332"/>
            <ac:spMk id="4" creationId="{00000000-0000-0000-0000-000000000000}"/>
          </ac:spMkLst>
        </pc:spChg>
      </pc:sldChg>
      <pc:sldChg chg="modSp addCm">
        <pc:chgData name="Gareth W Evans" userId="S::gareth.w.evans@uwtsd.ac.uk::96028f8e-6444-4ba4-ae49-63360c631b48" providerId="AD" clId="Web-{8A152A67-3318-49F8-8239-77C5B1A3D5FC}" dt="2020-09-28T09:39:00.865" v="75" actId="20577"/>
        <pc:sldMkLst>
          <pc:docMk/>
          <pc:sldMk cId="2234880810" sldId="343"/>
        </pc:sldMkLst>
        <pc:spChg chg="mod">
          <ac:chgData name="Gareth W Evans" userId="S::gareth.w.evans@uwtsd.ac.uk::96028f8e-6444-4ba4-ae49-63360c631b48" providerId="AD" clId="Web-{8A152A67-3318-49F8-8239-77C5B1A3D5FC}" dt="2020-09-28T09:39:00.865" v="75" actId="20577"/>
          <ac:spMkLst>
            <pc:docMk/>
            <pc:sldMk cId="2234880810" sldId="343"/>
            <ac:spMk id="8" creationId="{90ECD21F-1B36-E443-A733-0735282230C7}"/>
          </ac:spMkLst>
        </pc:spChg>
      </pc:sldChg>
      <pc:sldChg chg="modSp">
        <pc:chgData name="Gareth W Evans" userId="S::gareth.w.evans@uwtsd.ac.uk::96028f8e-6444-4ba4-ae49-63360c631b48" providerId="AD" clId="Web-{8A152A67-3318-49F8-8239-77C5B1A3D5FC}" dt="2020-09-28T09:39:43.993" v="91" actId="20577"/>
        <pc:sldMkLst>
          <pc:docMk/>
          <pc:sldMk cId="3287544913" sldId="345"/>
        </pc:sldMkLst>
        <pc:spChg chg="mod">
          <ac:chgData name="Gareth W Evans" userId="S::gareth.w.evans@uwtsd.ac.uk::96028f8e-6444-4ba4-ae49-63360c631b48" providerId="AD" clId="Web-{8A152A67-3318-49F8-8239-77C5B1A3D5FC}" dt="2020-09-28T09:39:43.993" v="91" actId="20577"/>
          <ac:spMkLst>
            <pc:docMk/>
            <pc:sldMk cId="3287544913" sldId="345"/>
            <ac:spMk id="4" creationId="{A9644DAF-2C27-0D47-A52F-26CF71D18D4E}"/>
          </ac:spMkLst>
        </pc:spChg>
      </pc:sldChg>
    </pc:docChg>
  </pc:docChgLst>
  <pc:docChgLst>
    <pc:chgData name="Sheila Holmes" userId="6e7462e7-2d5c-446e-98fb-109e4125352a" providerId="ADAL" clId="{E26EE01E-49F5-C849-8A7B-6F3229EE5178}"/>
    <pc:docChg chg="modSld">
      <pc:chgData name="Sheila Holmes" userId="6e7462e7-2d5c-446e-98fb-109e4125352a" providerId="ADAL" clId="{E26EE01E-49F5-C849-8A7B-6F3229EE5178}" dt="2020-10-02T07:46:23.906" v="9" actId="5793"/>
      <pc:docMkLst>
        <pc:docMk/>
      </pc:docMkLst>
      <pc:sldChg chg="modSp mod">
        <pc:chgData name="Sheila Holmes" userId="6e7462e7-2d5c-446e-98fb-109e4125352a" providerId="ADAL" clId="{E26EE01E-49F5-C849-8A7B-6F3229EE5178}" dt="2020-10-02T07:46:23.906" v="9" actId="5793"/>
        <pc:sldMkLst>
          <pc:docMk/>
          <pc:sldMk cId="2861652007" sldId="347"/>
        </pc:sldMkLst>
        <pc:spChg chg="mod">
          <ac:chgData name="Sheila Holmes" userId="6e7462e7-2d5c-446e-98fb-109e4125352a" providerId="ADAL" clId="{E26EE01E-49F5-C849-8A7B-6F3229EE5178}" dt="2020-10-02T07:46:23.906" v="9" actId="5793"/>
          <ac:spMkLst>
            <pc:docMk/>
            <pc:sldMk cId="2861652007" sldId="347"/>
            <ac:spMk id="5123" creationId="{00000000-0000-0000-0000-000000000000}"/>
          </ac:spMkLst>
        </pc:spChg>
      </pc:sldChg>
    </pc:docChg>
  </pc:docChgLst>
  <pc:docChgLst>
    <pc:chgData name="Sheila Holmes" userId="S::sheila.holmes@uwtsd.ac.uk::6e7462e7-2d5c-446e-98fb-109e4125352a" providerId="AD" clId="Web-{A67C752B-CA30-4975-81E3-06EE3B509F2A}"/>
    <pc:docChg chg="delSld modSld">
      <pc:chgData name="Sheila Holmes" userId="S::sheila.holmes@uwtsd.ac.uk::6e7462e7-2d5c-446e-98fb-109e4125352a" providerId="AD" clId="Web-{A67C752B-CA30-4975-81E3-06EE3B509F2A}" dt="2020-09-28T09:20:08.197" v="271" actId="20577"/>
      <pc:docMkLst>
        <pc:docMk/>
      </pc:docMkLst>
      <pc:sldChg chg="del">
        <pc:chgData name="Sheila Holmes" userId="S::sheila.holmes@uwtsd.ac.uk::6e7462e7-2d5c-446e-98fb-109e4125352a" providerId="AD" clId="Web-{A67C752B-CA30-4975-81E3-06EE3B509F2A}" dt="2020-09-28T09:10:54.355" v="42"/>
        <pc:sldMkLst>
          <pc:docMk/>
          <pc:sldMk cId="0" sldId="328"/>
        </pc:sldMkLst>
      </pc:sldChg>
      <pc:sldChg chg="modSp">
        <pc:chgData name="Sheila Holmes" userId="S::sheila.holmes@uwtsd.ac.uk::6e7462e7-2d5c-446e-98fb-109e4125352a" providerId="AD" clId="Web-{A67C752B-CA30-4975-81E3-06EE3B509F2A}" dt="2020-09-28T09:10:03.885" v="41" actId="20577"/>
        <pc:sldMkLst>
          <pc:docMk/>
          <pc:sldMk cId="0" sldId="330"/>
        </pc:sldMkLst>
        <pc:spChg chg="mod">
          <ac:chgData name="Sheila Holmes" userId="S::sheila.holmes@uwtsd.ac.uk::6e7462e7-2d5c-446e-98fb-109e4125352a" providerId="AD" clId="Web-{A67C752B-CA30-4975-81E3-06EE3B509F2A}" dt="2020-09-28T09:10:03.885" v="41" actId="20577"/>
          <ac:spMkLst>
            <pc:docMk/>
            <pc:sldMk cId="0" sldId="330"/>
            <ac:spMk id="5123" creationId="{00000000-0000-0000-0000-000000000000}"/>
          </ac:spMkLst>
        </pc:spChg>
      </pc:sldChg>
      <pc:sldChg chg="modSp modNotes">
        <pc:chgData name="Sheila Holmes" userId="S::sheila.holmes@uwtsd.ac.uk::6e7462e7-2d5c-446e-98fb-109e4125352a" providerId="AD" clId="Web-{A67C752B-CA30-4975-81E3-06EE3B509F2A}" dt="2020-09-28T09:08:12.366" v="22" actId="20577"/>
        <pc:sldMkLst>
          <pc:docMk/>
          <pc:sldMk cId="0" sldId="332"/>
        </pc:sldMkLst>
        <pc:spChg chg="mod">
          <ac:chgData name="Sheila Holmes" userId="S::sheila.holmes@uwtsd.ac.uk::6e7462e7-2d5c-446e-98fb-109e4125352a" providerId="AD" clId="Web-{A67C752B-CA30-4975-81E3-06EE3B509F2A}" dt="2020-09-28T09:08:12.366" v="22" actId="20577"/>
          <ac:spMkLst>
            <pc:docMk/>
            <pc:sldMk cId="0" sldId="332"/>
            <ac:spMk id="3" creationId="{00000000-0000-0000-0000-000000000000}"/>
          </ac:spMkLst>
        </pc:spChg>
      </pc:sldChg>
      <pc:sldChg chg="del">
        <pc:chgData name="Sheila Holmes" userId="S::sheila.holmes@uwtsd.ac.uk::6e7462e7-2d5c-446e-98fb-109e4125352a" providerId="AD" clId="Web-{A67C752B-CA30-4975-81E3-06EE3B509F2A}" dt="2020-09-28T09:11:00.230" v="43"/>
        <pc:sldMkLst>
          <pc:docMk/>
          <pc:sldMk cId="2197054914" sldId="341"/>
        </pc:sldMkLst>
      </pc:sldChg>
      <pc:sldChg chg="modSp">
        <pc:chgData name="Sheila Holmes" userId="S::sheila.holmes@uwtsd.ac.uk::6e7462e7-2d5c-446e-98fb-109e4125352a" providerId="AD" clId="Web-{A67C752B-CA30-4975-81E3-06EE3B509F2A}" dt="2020-09-28T09:19:34.368" v="265" actId="20577"/>
        <pc:sldMkLst>
          <pc:docMk/>
          <pc:sldMk cId="4012091196" sldId="346"/>
        </pc:sldMkLst>
        <pc:spChg chg="mod">
          <ac:chgData name="Sheila Holmes" userId="S::sheila.holmes@uwtsd.ac.uk::6e7462e7-2d5c-446e-98fb-109e4125352a" providerId="AD" clId="Web-{A67C752B-CA30-4975-81E3-06EE3B509F2A}" dt="2020-09-28T09:19:34.368" v="265" actId="20577"/>
          <ac:spMkLst>
            <pc:docMk/>
            <pc:sldMk cId="4012091196" sldId="346"/>
            <ac:spMk id="8" creationId="{90ECD21F-1B36-E443-A733-0735282230C7}"/>
          </ac:spMkLst>
        </pc:spChg>
        <pc:picChg chg="mod">
          <ac:chgData name="Sheila Holmes" userId="S::sheila.holmes@uwtsd.ac.uk::6e7462e7-2d5c-446e-98fb-109e4125352a" providerId="AD" clId="Web-{A67C752B-CA30-4975-81E3-06EE3B509F2A}" dt="2020-09-28T09:13:18.577" v="89" actId="1076"/>
          <ac:picMkLst>
            <pc:docMk/>
            <pc:sldMk cId="4012091196" sldId="346"/>
            <ac:picMk id="4" creationId="{B85FD8B2-E1A1-F641-9EEB-E70A65141D63}"/>
          </ac:picMkLst>
        </pc:picChg>
      </pc:sldChg>
      <pc:sldChg chg="modSp">
        <pc:chgData name="Sheila Holmes" userId="S::sheila.holmes@uwtsd.ac.uk::6e7462e7-2d5c-446e-98fb-109e4125352a" providerId="AD" clId="Web-{A67C752B-CA30-4975-81E3-06EE3B509F2A}" dt="2020-09-28T09:20:08.197" v="271" actId="20577"/>
        <pc:sldMkLst>
          <pc:docMk/>
          <pc:sldMk cId="2861652007" sldId="347"/>
        </pc:sldMkLst>
        <pc:spChg chg="mod">
          <ac:chgData name="Sheila Holmes" userId="S::sheila.holmes@uwtsd.ac.uk::6e7462e7-2d5c-446e-98fb-109e4125352a" providerId="AD" clId="Web-{A67C752B-CA30-4975-81E3-06EE3B509F2A}" dt="2020-09-28T09:20:08.197" v="271" actId="20577"/>
          <ac:spMkLst>
            <pc:docMk/>
            <pc:sldMk cId="2861652007" sldId="347"/>
            <ac:spMk id="5122" creationId="{00000000-0000-0000-0000-000000000000}"/>
          </ac:spMkLst>
        </pc:spChg>
      </pc:sldChg>
    </pc:docChg>
  </pc:docChgLst>
  <pc:docChgLst>
    <pc:chgData name="Sheila Holmes" userId="S::sheila.holmes@uwtsd.ac.uk::6e7462e7-2d5c-446e-98fb-109e4125352a" providerId="AD" clId="Web-{63C7D14B-75F2-4535-9307-59EEA3922228}"/>
    <pc:docChg chg="modSld">
      <pc:chgData name="Sheila Holmes" userId="S::sheila.holmes@uwtsd.ac.uk::6e7462e7-2d5c-446e-98fb-109e4125352a" providerId="AD" clId="Web-{63C7D14B-75F2-4535-9307-59EEA3922228}" dt="2020-10-01T17:25:09.874" v="31" actId="20577"/>
      <pc:docMkLst>
        <pc:docMk/>
      </pc:docMkLst>
      <pc:sldChg chg="addSp delSp modSp">
        <pc:chgData name="Sheila Holmes" userId="S::sheila.holmes@uwtsd.ac.uk::6e7462e7-2d5c-446e-98fb-109e4125352a" providerId="AD" clId="Web-{63C7D14B-75F2-4535-9307-59EEA3922228}" dt="2020-10-01T17:24:16.045" v="27" actId="1076"/>
        <pc:sldMkLst>
          <pc:docMk/>
          <pc:sldMk cId="0" sldId="332"/>
        </pc:sldMkLst>
        <pc:spChg chg="del mod">
          <ac:chgData name="Sheila Holmes" userId="S::sheila.holmes@uwtsd.ac.uk::6e7462e7-2d5c-446e-98fb-109e4125352a" providerId="AD" clId="Web-{63C7D14B-75F2-4535-9307-59EEA3922228}" dt="2020-10-01T17:19:43.389" v="3"/>
          <ac:spMkLst>
            <pc:docMk/>
            <pc:sldMk cId="0" sldId="332"/>
            <ac:spMk id="4" creationId="{00000000-0000-0000-0000-000000000000}"/>
          </ac:spMkLst>
        </pc:spChg>
        <pc:spChg chg="add mod">
          <ac:chgData name="Sheila Holmes" userId="S::sheila.holmes@uwtsd.ac.uk::6e7462e7-2d5c-446e-98fb-109e4125352a" providerId="AD" clId="Web-{63C7D14B-75F2-4535-9307-59EEA3922228}" dt="2020-10-01T17:24:16.045" v="27" actId="1076"/>
          <ac:spMkLst>
            <pc:docMk/>
            <pc:sldMk cId="0" sldId="332"/>
            <ac:spMk id="7" creationId="{0113530A-B863-4BF5-82C3-E77FB5355B2F}"/>
          </ac:spMkLst>
        </pc:spChg>
        <pc:picChg chg="add mod">
          <ac:chgData name="Sheila Holmes" userId="S::sheila.holmes@uwtsd.ac.uk::6e7462e7-2d5c-446e-98fb-109e4125352a" providerId="AD" clId="Web-{63C7D14B-75F2-4535-9307-59EEA3922228}" dt="2020-10-01T17:19:46.858" v="7" actId="14100"/>
          <ac:picMkLst>
            <pc:docMk/>
            <pc:sldMk cId="0" sldId="332"/>
            <ac:picMk id="5" creationId="{D122B60C-A612-42C7-94AD-1BAFFE31CE08}"/>
          </ac:picMkLst>
        </pc:picChg>
      </pc:sldChg>
      <pc:sldChg chg="modSp">
        <pc:chgData name="Sheila Holmes" userId="S::sheila.holmes@uwtsd.ac.uk::6e7462e7-2d5c-446e-98fb-109e4125352a" providerId="AD" clId="Web-{63C7D14B-75F2-4535-9307-59EEA3922228}" dt="2020-10-01T17:25:09.874" v="31" actId="20577"/>
        <pc:sldMkLst>
          <pc:docMk/>
          <pc:sldMk cId="2234880810" sldId="343"/>
        </pc:sldMkLst>
        <pc:spChg chg="mod">
          <ac:chgData name="Sheila Holmes" userId="S::sheila.holmes@uwtsd.ac.uk::6e7462e7-2d5c-446e-98fb-109e4125352a" providerId="AD" clId="Web-{63C7D14B-75F2-4535-9307-59EEA3922228}" dt="2020-10-01T17:25:09.874" v="31" actId="20577"/>
          <ac:spMkLst>
            <pc:docMk/>
            <pc:sldMk cId="2234880810" sldId="343"/>
            <ac:spMk id="8" creationId="{90ECD21F-1B36-E443-A733-0735282230C7}"/>
          </ac:spMkLst>
        </pc:spChg>
      </pc:sldChg>
    </pc:docChg>
  </pc:docChgLst>
  <pc:docChgLst>
    <pc:chgData name="Julie Evans" userId="S::julie.evans@uwtsd.ac.uk::d47432b1-b0c6-4038-b9ba-057154c6d67f" providerId="AD" clId="Web-{7D47406A-D158-4DBF-8A30-1140FD7A915E}"/>
    <pc:docChg chg="modSld">
      <pc:chgData name="Julie Evans" userId="S::julie.evans@uwtsd.ac.uk::d47432b1-b0c6-4038-b9ba-057154c6d67f" providerId="AD" clId="Web-{7D47406A-D158-4DBF-8A30-1140FD7A915E}" dt="2020-10-01T08:54:39.426" v="3"/>
      <pc:docMkLst>
        <pc:docMk/>
      </pc:docMkLst>
      <pc:sldChg chg="addSp delSp">
        <pc:chgData name="Julie Evans" userId="S::julie.evans@uwtsd.ac.uk::d47432b1-b0c6-4038-b9ba-057154c6d67f" providerId="AD" clId="Web-{7D47406A-D158-4DBF-8A30-1140FD7A915E}" dt="2020-10-01T08:54:39.426" v="3"/>
        <pc:sldMkLst>
          <pc:docMk/>
          <pc:sldMk cId="0" sldId="330"/>
        </pc:sldMkLst>
        <pc:spChg chg="add del">
          <ac:chgData name="Julie Evans" userId="S::julie.evans@uwtsd.ac.uk::d47432b1-b0c6-4038-b9ba-057154c6d67f" providerId="AD" clId="Web-{7D47406A-D158-4DBF-8A30-1140FD7A915E}" dt="2020-10-01T08:54:39.426" v="3"/>
          <ac:spMkLst>
            <pc:docMk/>
            <pc:sldMk cId="0" sldId="330"/>
            <ac:spMk id="2" creationId="{18673BFE-EBC5-4BF1-8AFA-629122E8CC9B}"/>
          </ac:spMkLst>
        </pc:spChg>
        <pc:spChg chg="add del">
          <ac:chgData name="Julie Evans" userId="S::julie.evans@uwtsd.ac.uk::d47432b1-b0c6-4038-b9ba-057154c6d67f" providerId="AD" clId="Web-{7D47406A-D158-4DBF-8A30-1140FD7A915E}" dt="2020-10-01T08:54:36.567" v="2"/>
          <ac:spMkLst>
            <pc:docMk/>
            <pc:sldMk cId="0" sldId="330"/>
            <ac:spMk id="3" creationId="{45378BF5-D51B-4B96-8378-E883A66BCA2F}"/>
          </ac:spMkLst>
        </pc:spChg>
      </pc:sldChg>
    </pc:docChg>
  </pc:docChgLst>
  <pc:docChgLst>
    <pc:chgData name="Sheila Holmes" userId="S::sheila.holmes@uwtsd.ac.uk::6e7462e7-2d5c-446e-98fb-109e4125352a" providerId="AD" clId="Web-{F4D420CB-9704-40E1-B7FF-E459FBF6341C}"/>
    <pc:docChg chg="modSld">
      <pc:chgData name="Sheila Holmes" userId="S::sheila.holmes@uwtsd.ac.uk::6e7462e7-2d5c-446e-98fb-109e4125352a" providerId="AD" clId="Web-{F4D420CB-9704-40E1-B7FF-E459FBF6341C}" dt="2020-09-28T15:49:03.851" v="1" actId="20577"/>
      <pc:docMkLst>
        <pc:docMk/>
      </pc:docMkLst>
      <pc:sldChg chg="modSp">
        <pc:chgData name="Sheila Holmes" userId="S::sheila.holmes@uwtsd.ac.uk::6e7462e7-2d5c-446e-98fb-109e4125352a" providerId="AD" clId="Web-{F4D420CB-9704-40E1-B7FF-E459FBF6341C}" dt="2020-09-28T15:49:03.851" v="1" actId="20577"/>
        <pc:sldMkLst>
          <pc:docMk/>
          <pc:sldMk cId="2861652007" sldId="347"/>
        </pc:sldMkLst>
        <pc:spChg chg="mod">
          <ac:chgData name="Sheila Holmes" userId="S::sheila.holmes@uwtsd.ac.uk::6e7462e7-2d5c-446e-98fb-109e4125352a" providerId="AD" clId="Web-{F4D420CB-9704-40E1-B7FF-E459FBF6341C}" dt="2020-09-28T15:49:03.851" v="1" actId="20577"/>
          <ac:spMkLst>
            <pc:docMk/>
            <pc:sldMk cId="2861652007" sldId="347"/>
            <ac:spMk id="5123" creationId="{00000000-0000-0000-0000-000000000000}"/>
          </ac:spMkLst>
        </pc:spChg>
      </pc:sldChg>
    </pc:docChg>
  </pc:docChgLst>
  <pc:docChgLst>
    <pc:chgData name="Sheila Holmes" userId="6e7462e7-2d5c-446e-98fb-109e4125352a" providerId="ADAL" clId="{98EFD87B-F60A-DC49-8216-312B5147004D}"/>
    <pc:docChg chg="custSel modSld">
      <pc:chgData name="Sheila Holmes" userId="6e7462e7-2d5c-446e-98fb-109e4125352a" providerId="ADAL" clId="{98EFD87B-F60A-DC49-8216-312B5147004D}" dt="2020-09-28T15:39:19.114" v="10" actId="20577"/>
      <pc:docMkLst>
        <pc:docMk/>
      </pc:docMkLst>
      <pc:sldChg chg="modSp addCm">
        <pc:chgData name="Sheila Holmes" userId="6e7462e7-2d5c-446e-98fb-109e4125352a" providerId="ADAL" clId="{98EFD87B-F60A-DC49-8216-312B5147004D}" dt="2020-09-28T15:36:37.019" v="3" actId="1589"/>
        <pc:sldMkLst>
          <pc:docMk/>
          <pc:sldMk cId="0" sldId="332"/>
        </pc:sldMkLst>
        <pc:spChg chg="mod">
          <ac:chgData name="Sheila Holmes" userId="6e7462e7-2d5c-446e-98fb-109e4125352a" providerId="ADAL" clId="{98EFD87B-F60A-DC49-8216-312B5147004D}" dt="2020-09-28T15:34:45.026" v="1" actId="14100"/>
          <ac:spMkLst>
            <pc:docMk/>
            <pc:sldMk cId="0" sldId="332"/>
            <ac:spMk id="3" creationId="{00000000-0000-0000-0000-000000000000}"/>
          </ac:spMkLst>
        </pc:spChg>
      </pc:sldChg>
      <pc:sldChg chg="addCm">
        <pc:chgData name="Sheila Holmes" userId="6e7462e7-2d5c-446e-98fb-109e4125352a" providerId="ADAL" clId="{98EFD87B-F60A-DC49-8216-312B5147004D}" dt="2020-09-28T15:37:21.953" v="4" actId="1589"/>
        <pc:sldMkLst>
          <pc:docMk/>
          <pc:sldMk cId="2234880810" sldId="343"/>
        </pc:sldMkLst>
      </pc:sldChg>
      <pc:sldChg chg="modSp">
        <pc:chgData name="Sheila Holmes" userId="6e7462e7-2d5c-446e-98fb-109e4125352a" providerId="ADAL" clId="{98EFD87B-F60A-DC49-8216-312B5147004D}" dt="2020-09-28T15:38:23.137" v="9" actId="20577"/>
        <pc:sldMkLst>
          <pc:docMk/>
          <pc:sldMk cId="4012091196" sldId="346"/>
        </pc:sldMkLst>
        <pc:spChg chg="mod">
          <ac:chgData name="Sheila Holmes" userId="6e7462e7-2d5c-446e-98fb-109e4125352a" providerId="ADAL" clId="{98EFD87B-F60A-DC49-8216-312B5147004D}" dt="2020-09-28T15:38:23.137" v="9" actId="20577"/>
          <ac:spMkLst>
            <pc:docMk/>
            <pc:sldMk cId="4012091196" sldId="346"/>
            <ac:spMk id="8" creationId="{90ECD21F-1B36-E443-A733-0735282230C7}"/>
          </ac:spMkLst>
        </pc:spChg>
      </pc:sldChg>
      <pc:sldChg chg="modSp">
        <pc:chgData name="Sheila Holmes" userId="6e7462e7-2d5c-446e-98fb-109e4125352a" providerId="ADAL" clId="{98EFD87B-F60A-DC49-8216-312B5147004D}" dt="2020-09-28T15:39:19.114" v="10" actId="20577"/>
        <pc:sldMkLst>
          <pc:docMk/>
          <pc:sldMk cId="2861652007" sldId="347"/>
        </pc:sldMkLst>
        <pc:spChg chg="mod">
          <ac:chgData name="Sheila Holmes" userId="6e7462e7-2d5c-446e-98fb-109e4125352a" providerId="ADAL" clId="{98EFD87B-F60A-DC49-8216-312B5147004D}" dt="2020-09-28T15:39:19.114" v="10" actId="20577"/>
          <ac:spMkLst>
            <pc:docMk/>
            <pc:sldMk cId="2861652007" sldId="347"/>
            <ac:spMk id="5123" creationId="{00000000-0000-0000-0000-000000000000}"/>
          </ac:spMkLst>
        </pc:spChg>
      </pc:sldChg>
    </pc:docChg>
  </pc:docChgLst>
  <pc:docChgLst>
    <pc:chgData name="Julie Evans" userId="S::julie.evans@uwtsd.ac.uk::d47432b1-b0c6-4038-b9ba-057154c6d67f" providerId="AD" clId="Web-{438CCAD2-FB5E-475A-807B-C444B95AE38B}"/>
    <pc:docChg chg="">
      <pc:chgData name="Julie Evans" userId="S::julie.evans@uwtsd.ac.uk::d47432b1-b0c6-4038-b9ba-057154c6d67f" providerId="AD" clId="Web-{438CCAD2-FB5E-475A-807B-C444B95AE38B}" dt="2020-10-01T09:21:59.429" v="4"/>
      <pc:docMkLst>
        <pc:docMk/>
      </pc:docMkLst>
      <pc:sldChg chg="addCm">
        <pc:chgData name="Julie Evans" userId="S::julie.evans@uwtsd.ac.uk::d47432b1-b0c6-4038-b9ba-057154c6d67f" providerId="AD" clId="Web-{438CCAD2-FB5E-475A-807B-C444B95AE38B}" dt="2020-10-01T09:21:59.429" v="4"/>
        <pc:sldMkLst>
          <pc:docMk/>
          <pc:sldMk cId="0" sldId="330"/>
        </pc:sldMkLst>
      </pc:sldChg>
      <pc:sldChg chg="addCm">
        <pc:chgData name="Julie Evans" userId="S::julie.evans@uwtsd.ac.uk::d47432b1-b0c6-4038-b9ba-057154c6d67f" providerId="AD" clId="Web-{438CCAD2-FB5E-475A-807B-C444B95AE38B}" dt="2020-10-01T09:21:14.489" v="3"/>
        <pc:sldMkLst>
          <pc:docMk/>
          <pc:sldMk cId="0" sldId="331"/>
        </pc:sldMkLst>
      </pc:sldChg>
      <pc:sldChg chg="addCm">
        <pc:chgData name="Julie Evans" userId="S::julie.evans@uwtsd.ac.uk::d47432b1-b0c6-4038-b9ba-057154c6d67f" providerId="AD" clId="Web-{438CCAD2-FB5E-475A-807B-C444B95AE38B}" dt="2020-10-01T09:16:59.098" v="0"/>
        <pc:sldMkLst>
          <pc:docMk/>
          <pc:sldMk cId="0" sldId="332"/>
        </pc:sldMkLst>
      </pc:sldChg>
      <pc:sldChg chg="addCm">
        <pc:chgData name="Julie Evans" userId="S::julie.evans@uwtsd.ac.uk::d47432b1-b0c6-4038-b9ba-057154c6d67f" providerId="AD" clId="Web-{438CCAD2-FB5E-475A-807B-C444B95AE38B}" dt="2020-10-01T09:19:03.153" v="1"/>
        <pc:sldMkLst>
          <pc:docMk/>
          <pc:sldMk cId="2234880810" sldId="343"/>
        </pc:sldMkLst>
      </pc:sldChg>
      <pc:sldChg chg="addCm">
        <pc:chgData name="Julie Evans" userId="S::julie.evans@uwtsd.ac.uk::d47432b1-b0c6-4038-b9ba-057154c6d67f" providerId="AD" clId="Web-{438CCAD2-FB5E-475A-807B-C444B95AE38B}" dt="2020-10-01T09:19:52.406" v="2"/>
        <pc:sldMkLst>
          <pc:docMk/>
          <pc:sldMk cId="3287544913" sldId="345"/>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17D92-22DD-45A9-9F1F-EC4FD19D0648}" type="doc">
      <dgm:prSet loTypeId="urn:microsoft.com/office/officeart/2005/8/layout/pyramid1" loCatId="pyramid" qsTypeId="urn:microsoft.com/office/officeart/2005/8/quickstyle/simple1" qsCatId="simple" csTypeId="urn:microsoft.com/office/officeart/2005/8/colors/accent1_2" csCatId="accent1" phldr="1"/>
      <dgm:spPr/>
    </dgm:pt>
    <dgm:pt modelId="{05DBCE53-E757-487E-801C-F503857FBD27}">
      <dgm:prSet phldrT="[Text]" custT="1"/>
      <dgm:spPr/>
      <dgm:t>
        <a:bodyPr/>
        <a:lstStyle/>
        <a:p>
          <a:pPr algn="ctr"/>
          <a:r>
            <a:rPr lang="en-US" sz="2000" dirty="0"/>
            <a:t>2</a:t>
          </a:r>
          <a:endParaRPr lang="en-GB" sz="2000" dirty="0"/>
        </a:p>
      </dgm:t>
    </dgm:pt>
    <dgm:pt modelId="{4E0EC7A1-FBA9-47D3-953C-D16FC83D5D3D}" type="parTrans" cxnId="{E411E1D8-3594-4171-8CD9-FD6124B0A412}">
      <dgm:prSet/>
      <dgm:spPr/>
      <dgm:t>
        <a:bodyPr/>
        <a:lstStyle/>
        <a:p>
          <a:endParaRPr lang="en-GB"/>
        </a:p>
      </dgm:t>
    </dgm:pt>
    <dgm:pt modelId="{8E63ECE8-876E-41F9-B160-6DC07D5DF0D3}" type="sibTrans" cxnId="{E411E1D8-3594-4171-8CD9-FD6124B0A412}">
      <dgm:prSet/>
      <dgm:spPr/>
      <dgm:t>
        <a:bodyPr/>
        <a:lstStyle/>
        <a:p>
          <a:endParaRPr lang="en-GB"/>
        </a:p>
      </dgm:t>
    </dgm:pt>
    <dgm:pt modelId="{E11918A0-7C9B-4E65-81DB-6DE070658737}">
      <dgm:prSet phldrT="[Text]" custT="1"/>
      <dgm:spPr/>
      <dgm:t>
        <a:bodyPr/>
        <a:lstStyle/>
        <a:p>
          <a:pPr algn="ctr"/>
          <a:r>
            <a:rPr lang="en-US" sz="2000" dirty="0"/>
            <a:t>1</a:t>
          </a:r>
          <a:endParaRPr lang="en-GB" sz="2000" dirty="0"/>
        </a:p>
      </dgm:t>
    </dgm:pt>
    <dgm:pt modelId="{611B1BDC-DC59-42E3-8FD4-D1B4A6A7A6D4}" type="parTrans" cxnId="{9A3AD156-F5E7-4BBC-A02F-EE12A445932F}">
      <dgm:prSet/>
      <dgm:spPr/>
      <dgm:t>
        <a:bodyPr/>
        <a:lstStyle/>
        <a:p>
          <a:endParaRPr lang="en-GB"/>
        </a:p>
      </dgm:t>
    </dgm:pt>
    <dgm:pt modelId="{7DDC6C54-95DE-4BD9-80C5-C75B52910053}" type="sibTrans" cxnId="{9A3AD156-F5E7-4BBC-A02F-EE12A445932F}">
      <dgm:prSet/>
      <dgm:spPr/>
      <dgm:t>
        <a:bodyPr/>
        <a:lstStyle/>
        <a:p>
          <a:endParaRPr lang="en-GB"/>
        </a:p>
      </dgm:t>
    </dgm:pt>
    <dgm:pt modelId="{8B27079C-D7F5-430B-BAF8-0124C627418E}">
      <dgm:prSet phldrT="[Text]" custT="1"/>
      <dgm:spPr/>
      <dgm:t>
        <a:bodyPr/>
        <a:lstStyle/>
        <a:p>
          <a:pPr algn="ctr"/>
          <a:r>
            <a:rPr lang="en-US" sz="2000" dirty="0"/>
            <a:t>0</a:t>
          </a:r>
          <a:endParaRPr lang="en-GB" sz="2000" dirty="0"/>
        </a:p>
      </dgm:t>
    </dgm:pt>
    <dgm:pt modelId="{8BC858E5-BC05-4646-B564-AD88BE1391A3}" type="parTrans" cxnId="{1EFBB66C-1D13-4CCF-A35B-09B1EE2A9C4E}">
      <dgm:prSet/>
      <dgm:spPr/>
      <dgm:t>
        <a:bodyPr/>
        <a:lstStyle/>
        <a:p>
          <a:endParaRPr lang="en-GB"/>
        </a:p>
      </dgm:t>
    </dgm:pt>
    <dgm:pt modelId="{A5E65B77-1090-44BE-BB31-A91CB457FF45}" type="sibTrans" cxnId="{1EFBB66C-1D13-4CCF-A35B-09B1EE2A9C4E}">
      <dgm:prSet/>
      <dgm:spPr/>
      <dgm:t>
        <a:bodyPr/>
        <a:lstStyle/>
        <a:p>
          <a:endParaRPr lang="en-GB"/>
        </a:p>
      </dgm:t>
    </dgm:pt>
    <dgm:pt modelId="{91ED1150-7AC9-4481-9897-03E689470D5D}">
      <dgm:prSet phldrT="[Text]" custT="1"/>
      <dgm:spPr/>
      <dgm:t>
        <a:bodyPr/>
        <a:lstStyle/>
        <a:p>
          <a:pPr algn="ctr"/>
          <a:r>
            <a:rPr lang="en-US" sz="2000" dirty="0"/>
            <a:t>3</a:t>
          </a:r>
          <a:endParaRPr lang="en-GB" sz="2000" dirty="0"/>
        </a:p>
      </dgm:t>
    </dgm:pt>
    <dgm:pt modelId="{DBD140A2-EB92-4B27-BB61-1FE18B171482}" type="sibTrans" cxnId="{349783CF-9CAF-4381-8797-942B90D8A9D3}">
      <dgm:prSet/>
      <dgm:spPr/>
      <dgm:t>
        <a:bodyPr/>
        <a:lstStyle/>
        <a:p>
          <a:endParaRPr lang="en-GB"/>
        </a:p>
      </dgm:t>
    </dgm:pt>
    <dgm:pt modelId="{D1D4EEA7-25AF-4A35-BEB4-1E00D7D44970}" type="parTrans" cxnId="{349783CF-9CAF-4381-8797-942B90D8A9D3}">
      <dgm:prSet/>
      <dgm:spPr/>
      <dgm:t>
        <a:bodyPr/>
        <a:lstStyle/>
        <a:p>
          <a:endParaRPr lang="en-GB"/>
        </a:p>
      </dgm:t>
    </dgm:pt>
    <dgm:pt modelId="{4BFE8CEE-7F2B-454E-9D58-9E1F59E44F21}" type="pres">
      <dgm:prSet presAssocID="{43D17D92-22DD-45A9-9F1F-EC4FD19D0648}" presName="Name0" presStyleCnt="0">
        <dgm:presLayoutVars>
          <dgm:dir/>
          <dgm:animLvl val="lvl"/>
          <dgm:resizeHandles val="exact"/>
        </dgm:presLayoutVars>
      </dgm:prSet>
      <dgm:spPr/>
    </dgm:pt>
    <dgm:pt modelId="{2AB5B16D-BD46-4786-BBAD-785A347577E4}" type="pres">
      <dgm:prSet presAssocID="{91ED1150-7AC9-4481-9897-03E689470D5D}" presName="Name8" presStyleCnt="0"/>
      <dgm:spPr/>
    </dgm:pt>
    <dgm:pt modelId="{E59545A3-AA90-4606-88C5-B75C49F49CFD}" type="pres">
      <dgm:prSet presAssocID="{91ED1150-7AC9-4481-9897-03E689470D5D}" presName="level" presStyleLbl="node1" presStyleIdx="0" presStyleCnt="4">
        <dgm:presLayoutVars>
          <dgm:chMax val="1"/>
          <dgm:bulletEnabled val="1"/>
        </dgm:presLayoutVars>
      </dgm:prSet>
      <dgm:spPr/>
    </dgm:pt>
    <dgm:pt modelId="{A3124438-DB0D-4E88-9C6D-9A2F13894668}" type="pres">
      <dgm:prSet presAssocID="{91ED1150-7AC9-4481-9897-03E689470D5D}" presName="levelTx" presStyleLbl="revTx" presStyleIdx="0" presStyleCnt="0">
        <dgm:presLayoutVars>
          <dgm:chMax val="1"/>
          <dgm:bulletEnabled val="1"/>
        </dgm:presLayoutVars>
      </dgm:prSet>
      <dgm:spPr/>
    </dgm:pt>
    <dgm:pt modelId="{D406237E-FAA1-4A37-9290-0EC2602701F3}" type="pres">
      <dgm:prSet presAssocID="{05DBCE53-E757-487E-801C-F503857FBD27}" presName="Name8" presStyleCnt="0"/>
      <dgm:spPr/>
    </dgm:pt>
    <dgm:pt modelId="{08D72684-B0FA-4848-A74D-3D66D688DCCA}" type="pres">
      <dgm:prSet presAssocID="{05DBCE53-E757-487E-801C-F503857FBD27}" presName="level" presStyleLbl="node1" presStyleIdx="1" presStyleCnt="4">
        <dgm:presLayoutVars>
          <dgm:chMax val="1"/>
          <dgm:bulletEnabled val="1"/>
        </dgm:presLayoutVars>
      </dgm:prSet>
      <dgm:spPr/>
    </dgm:pt>
    <dgm:pt modelId="{1643403E-846A-4150-9F44-58BBAF008B2F}" type="pres">
      <dgm:prSet presAssocID="{05DBCE53-E757-487E-801C-F503857FBD27}" presName="levelTx" presStyleLbl="revTx" presStyleIdx="0" presStyleCnt="0">
        <dgm:presLayoutVars>
          <dgm:chMax val="1"/>
          <dgm:bulletEnabled val="1"/>
        </dgm:presLayoutVars>
      </dgm:prSet>
      <dgm:spPr/>
    </dgm:pt>
    <dgm:pt modelId="{6AD9060A-B545-4076-8613-1CCBB05D960F}" type="pres">
      <dgm:prSet presAssocID="{E11918A0-7C9B-4E65-81DB-6DE070658737}" presName="Name8" presStyleCnt="0"/>
      <dgm:spPr/>
    </dgm:pt>
    <dgm:pt modelId="{C922C301-E4C8-4487-90A0-FEE207F3C913}" type="pres">
      <dgm:prSet presAssocID="{E11918A0-7C9B-4E65-81DB-6DE070658737}" presName="level" presStyleLbl="node1" presStyleIdx="2" presStyleCnt="4">
        <dgm:presLayoutVars>
          <dgm:chMax val="1"/>
          <dgm:bulletEnabled val="1"/>
        </dgm:presLayoutVars>
      </dgm:prSet>
      <dgm:spPr/>
    </dgm:pt>
    <dgm:pt modelId="{B1012E33-615F-40C2-9E3F-E06D0077D565}" type="pres">
      <dgm:prSet presAssocID="{E11918A0-7C9B-4E65-81DB-6DE070658737}" presName="levelTx" presStyleLbl="revTx" presStyleIdx="0" presStyleCnt="0">
        <dgm:presLayoutVars>
          <dgm:chMax val="1"/>
          <dgm:bulletEnabled val="1"/>
        </dgm:presLayoutVars>
      </dgm:prSet>
      <dgm:spPr/>
    </dgm:pt>
    <dgm:pt modelId="{1D7A49A6-5B7E-4E24-A3CE-559612BFAEF5}" type="pres">
      <dgm:prSet presAssocID="{8B27079C-D7F5-430B-BAF8-0124C627418E}" presName="Name8" presStyleCnt="0"/>
      <dgm:spPr/>
    </dgm:pt>
    <dgm:pt modelId="{8AE17BF4-A1C3-4035-B16D-E45B823A1337}" type="pres">
      <dgm:prSet presAssocID="{8B27079C-D7F5-430B-BAF8-0124C627418E}" presName="level" presStyleLbl="node1" presStyleIdx="3" presStyleCnt="4">
        <dgm:presLayoutVars>
          <dgm:chMax val="1"/>
          <dgm:bulletEnabled val="1"/>
        </dgm:presLayoutVars>
      </dgm:prSet>
      <dgm:spPr/>
    </dgm:pt>
    <dgm:pt modelId="{1849C5CC-A8C9-4445-A9DC-B8EB3D7EC1DF}" type="pres">
      <dgm:prSet presAssocID="{8B27079C-D7F5-430B-BAF8-0124C627418E}" presName="levelTx" presStyleLbl="revTx" presStyleIdx="0" presStyleCnt="0">
        <dgm:presLayoutVars>
          <dgm:chMax val="1"/>
          <dgm:bulletEnabled val="1"/>
        </dgm:presLayoutVars>
      </dgm:prSet>
      <dgm:spPr/>
    </dgm:pt>
  </dgm:ptLst>
  <dgm:cxnLst>
    <dgm:cxn modelId="{5A084030-639F-4BD7-AD7B-58C155447D6E}" type="presOf" srcId="{E11918A0-7C9B-4E65-81DB-6DE070658737}" destId="{C922C301-E4C8-4487-90A0-FEE207F3C913}" srcOrd="0" destOrd="0" presId="urn:microsoft.com/office/officeart/2005/8/layout/pyramid1"/>
    <dgm:cxn modelId="{1EFBB66C-1D13-4CCF-A35B-09B1EE2A9C4E}" srcId="{43D17D92-22DD-45A9-9F1F-EC4FD19D0648}" destId="{8B27079C-D7F5-430B-BAF8-0124C627418E}" srcOrd="3" destOrd="0" parTransId="{8BC858E5-BC05-4646-B564-AD88BE1391A3}" sibTransId="{A5E65B77-1090-44BE-BB31-A91CB457FF45}"/>
    <dgm:cxn modelId="{7372A24F-556E-47A6-A712-E14A0F9CC624}" type="presOf" srcId="{05DBCE53-E757-487E-801C-F503857FBD27}" destId="{08D72684-B0FA-4848-A74D-3D66D688DCCA}" srcOrd="0" destOrd="0" presId="urn:microsoft.com/office/officeart/2005/8/layout/pyramid1"/>
    <dgm:cxn modelId="{9A3AD156-F5E7-4BBC-A02F-EE12A445932F}" srcId="{43D17D92-22DD-45A9-9F1F-EC4FD19D0648}" destId="{E11918A0-7C9B-4E65-81DB-6DE070658737}" srcOrd="2" destOrd="0" parTransId="{611B1BDC-DC59-42E3-8FD4-D1B4A6A7A6D4}" sibTransId="{7DDC6C54-95DE-4BD9-80C5-C75B52910053}"/>
    <dgm:cxn modelId="{3813BD57-3D14-4624-ADF5-40E86B9AD622}" type="presOf" srcId="{91ED1150-7AC9-4481-9897-03E689470D5D}" destId="{A3124438-DB0D-4E88-9C6D-9A2F13894668}" srcOrd="1" destOrd="0" presId="urn:microsoft.com/office/officeart/2005/8/layout/pyramid1"/>
    <dgm:cxn modelId="{0C4CAD94-EAE5-4A14-A00D-C6EE81D92D26}" type="presOf" srcId="{91ED1150-7AC9-4481-9897-03E689470D5D}" destId="{E59545A3-AA90-4606-88C5-B75C49F49CFD}" srcOrd="0" destOrd="0" presId="urn:microsoft.com/office/officeart/2005/8/layout/pyramid1"/>
    <dgm:cxn modelId="{97E9F597-0243-4F6F-B686-18DF1C0B84FA}" type="presOf" srcId="{43D17D92-22DD-45A9-9F1F-EC4FD19D0648}" destId="{4BFE8CEE-7F2B-454E-9D58-9E1F59E44F21}" srcOrd="0" destOrd="0" presId="urn:microsoft.com/office/officeart/2005/8/layout/pyramid1"/>
    <dgm:cxn modelId="{14CD2DAA-69C1-46A5-8D5A-46BF6C608B2A}" type="presOf" srcId="{05DBCE53-E757-487E-801C-F503857FBD27}" destId="{1643403E-846A-4150-9F44-58BBAF008B2F}" srcOrd="1" destOrd="0" presId="urn:microsoft.com/office/officeart/2005/8/layout/pyramid1"/>
    <dgm:cxn modelId="{99D817AE-A123-411F-9634-7E807113797A}" type="presOf" srcId="{E11918A0-7C9B-4E65-81DB-6DE070658737}" destId="{B1012E33-615F-40C2-9E3F-E06D0077D565}" srcOrd="1" destOrd="0" presId="urn:microsoft.com/office/officeart/2005/8/layout/pyramid1"/>
    <dgm:cxn modelId="{D1F277BC-ED92-4872-B5FE-4D5FBC9CB5DF}" type="presOf" srcId="{8B27079C-D7F5-430B-BAF8-0124C627418E}" destId="{1849C5CC-A8C9-4445-A9DC-B8EB3D7EC1DF}" srcOrd="1" destOrd="0" presId="urn:microsoft.com/office/officeart/2005/8/layout/pyramid1"/>
    <dgm:cxn modelId="{F1FFABBC-36F3-4904-89C3-FA899259829E}" type="presOf" srcId="{8B27079C-D7F5-430B-BAF8-0124C627418E}" destId="{8AE17BF4-A1C3-4035-B16D-E45B823A1337}" srcOrd="0" destOrd="0" presId="urn:microsoft.com/office/officeart/2005/8/layout/pyramid1"/>
    <dgm:cxn modelId="{349783CF-9CAF-4381-8797-942B90D8A9D3}" srcId="{43D17D92-22DD-45A9-9F1F-EC4FD19D0648}" destId="{91ED1150-7AC9-4481-9897-03E689470D5D}" srcOrd="0" destOrd="0" parTransId="{D1D4EEA7-25AF-4A35-BEB4-1E00D7D44970}" sibTransId="{DBD140A2-EB92-4B27-BB61-1FE18B171482}"/>
    <dgm:cxn modelId="{E411E1D8-3594-4171-8CD9-FD6124B0A412}" srcId="{43D17D92-22DD-45A9-9F1F-EC4FD19D0648}" destId="{05DBCE53-E757-487E-801C-F503857FBD27}" srcOrd="1" destOrd="0" parTransId="{4E0EC7A1-FBA9-47D3-953C-D16FC83D5D3D}" sibTransId="{8E63ECE8-876E-41F9-B160-6DC07D5DF0D3}"/>
    <dgm:cxn modelId="{4BAA0A5D-DD44-4B04-856E-ED3051149E90}" type="presParOf" srcId="{4BFE8CEE-7F2B-454E-9D58-9E1F59E44F21}" destId="{2AB5B16D-BD46-4786-BBAD-785A347577E4}" srcOrd="0" destOrd="0" presId="urn:microsoft.com/office/officeart/2005/8/layout/pyramid1"/>
    <dgm:cxn modelId="{FB0E9C50-3E40-4706-B4E5-2397C2FE8D10}" type="presParOf" srcId="{2AB5B16D-BD46-4786-BBAD-785A347577E4}" destId="{E59545A3-AA90-4606-88C5-B75C49F49CFD}" srcOrd="0" destOrd="0" presId="urn:microsoft.com/office/officeart/2005/8/layout/pyramid1"/>
    <dgm:cxn modelId="{3C7D06D8-4C5E-4144-9FC9-84AC66D80C51}" type="presParOf" srcId="{2AB5B16D-BD46-4786-BBAD-785A347577E4}" destId="{A3124438-DB0D-4E88-9C6D-9A2F13894668}" srcOrd="1" destOrd="0" presId="urn:microsoft.com/office/officeart/2005/8/layout/pyramid1"/>
    <dgm:cxn modelId="{4AD7F158-4436-4500-B381-B3681F9A1107}" type="presParOf" srcId="{4BFE8CEE-7F2B-454E-9D58-9E1F59E44F21}" destId="{D406237E-FAA1-4A37-9290-0EC2602701F3}" srcOrd="1" destOrd="0" presId="urn:microsoft.com/office/officeart/2005/8/layout/pyramid1"/>
    <dgm:cxn modelId="{0AAD2437-44CA-422A-9FAA-789E606CA0CE}" type="presParOf" srcId="{D406237E-FAA1-4A37-9290-0EC2602701F3}" destId="{08D72684-B0FA-4848-A74D-3D66D688DCCA}" srcOrd="0" destOrd="0" presId="urn:microsoft.com/office/officeart/2005/8/layout/pyramid1"/>
    <dgm:cxn modelId="{AD6A2CC1-A2EF-4013-8594-B4E7C238996F}" type="presParOf" srcId="{D406237E-FAA1-4A37-9290-0EC2602701F3}" destId="{1643403E-846A-4150-9F44-58BBAF008B2F}" srcOrd="1" destOrd="0" presId="urn:microsoft.com/office/officeart/2005/8/layout/pyramid1"/>
    <dgm:cxn modelId="{6B99D2C1-70B4-4262-A071-98FBBAA97A98}" type="presParOf" srcId="{4BFE8CEE-7F2B-454E-9D58-9E1F59E44F21}" destId="{6AD9060A-B545-4076-8613-1CCBB05D960F}" srcOrd="2" destOrd="0" presId="urn:microsoft.com/office/officeart/2005/8/layout/pyramid1"/>
    <dgm:cxn modelId="{E898F028-1ADC-4DA1-A564-656CBD392718}" type="presParOf" srcId="{6AD9060A-B545-4076-8613-1CCBB05D960F}" destId="{C922C301-E4C8-4487-90A0-FEE207F3C913}" srcOrd="0" destOrd="0" presId="urn:microsoft.com/office/officeart/2005/8/layout/pyramid1"/>
    <dgm:cxn modelId="{85BD1B97-635F-4D2B-81D7-1A2AFDC2597A}" type="presParOf" srcId="{6AD9060A-B545-4076-8613-1CCBB05D960F}" destId="{B1012E33-615F-40C2-9E3F-E06D0077D565}" srcOrd="1" destOrd="0" presId="urn:microsoft.com/office/officeart/2005/8/layout/pyramid1"/>
    <dgm:cxn modelId="{0682E9F0-784C-4FA9-8504-CB386722A018}" type="presParOf" srcId="{4BFE8CEE-7F2B-454E-9D58-9E1F59E44F21}" destId="{1D7A49A6-5B7E-4E24-A3CE-559612BFAEF5}" srcOrd="3" destOrd="0" presId="urn:microsoft.com/office/officeart/2005/8/layout/pyramid1"/>
    <dgm:cxn modelId="{BDB959E8-40A0-4362-88BF-02953708CC4D}" type="presParOf" srcId="{1D7A49A6-5B7E-4E24-A3CE-559612BFAEF5}" destId="{8AE17BF4-A1C3-4035-B16D-E45B823A1337}" srcOrd="0" destOrd="0" presId="urn:microsoft.com/office/officeart/2005/8/layout/pyramid1"/>
    <dgm:cxn modelId="{D42F8130-90DC-4D6C-84C2-7E21F5B273F2}" type="presParOf" srcId="{1D7A49A6-5B7E-4E24-A3CE-559612BFAEF5}" destId="{1849C5CC-A8C9-4445-A9DC-B8EB3D7EC1DF}"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9545A3-AA90-4606-88C5-B75C49F49CFD}">
      <dsp:nvSpPr>
        <dsp:cNvPr id="0" name=""/>
        <dsp:cNvSpPr/>
      </dsp:nvSpPr>
      <dsp:spPr>
        <a:xfrm>
          <a:off x="1624166" y="0"/>
          <a:ext cx="1082777"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3</a:t>
          </a:r>
          <a:endParaRPr lang="en-GB" sz="2000" kern="1200" dirty="0"/>
        </a:p>
      </dsp:txBody>
      <dsp:txXfrm>
        <a:off x="1624166" y="0"/>
        <a:ext cx="1082777" cy="827303"/>
      </dsp:txXfrm>
    </dsp:sp>
    <dsp:sp modelId="{08D72684-B0FA-4848-A74D-3D66D688DCCA}">
      <dsp:nvSpPr>
        <dsp:cNvPr id="0" name=""/>
        <dsp:cNvSpPr/>
      </dsp:nvSpPr>
      <dsp:spPr>
        <a:xfrm>
          <a:off x="1082777" y="827303"/>
          <a:ext cx="2165555"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2</a:t>
          </a:r>
          <a:endParaRPr lang="en-GB" sz="2000" kern="1200" dirty="0"/>
        </a:p>
      </dsp:txBody>
      <dsp:txXfrm>
        <a:off x="1461749" y="827303"/>
        <a:ext cx="1407610" cy="827303"/>
      </dsp:txXfrm>
    </dsp:sp>
    <dsp:sp modelId="{C922C301-E4C8-4487-90A0-FEE207F3C913}">
      <dsp:nvSpPr>
        <dsp:cNvPr id="0" name=""/>
        <dsp:cNvSpPr/>
      </dsp:nvSpPr>
      <dsp:spPr>
        <a:xfrm>
          <a:off x="541388" y="1654607"/>
          <a:ext cx="3248332"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1</a:t>
          </a:r>
          <a:endParaRPr lang="en-GB" sz="2000" kern="1200" dirty="0"/>
        </a:p>
      </dsp:txBody>
      <dsp:txXfrm>
        <a:off x="1109846" y="1654607"/>
        <a:ext cx="2111416" cy="827303"/>
      </dsp:txXfrm>
    </dsp:sp>
    <dsp:sp modelId="{8AE17BF4-A1C3-4035-B16D-E45B823A1337}">
      <dsp:nvSpPr>
        <dsp:cNvPr id="0" name=""/>
        <dsp:cNvSpPr/>
      </dsp:nvSpPr>
      <dsp:spPr>
        <a:xfrm>
          <a:off x="0" y="2481910"/>
          <a:ext cx="4331110" cy="827303"/>
        </a:xfrm>
        <a:prstGeom prst="trapezoid">
          <a:avLst>
            <a:gd name="adj" fmla="val 6544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0</a:t>
          </a:r>
          <a:endParaRPr lang="en-GB" sz="2000" kern="1200" dirty="0"/>
        </a:p>
      </dsp:txBody>
      <dsp:txXfrm>
        <a:off x="757944" y="2481910"/>
        <a:ext cx="2815221" cy="82730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30337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kern="1200" dirty="0">
              <a:solidFill>
                <a:schemeClr val="tx1"/>
              </a:solidFill>
              <a:effectLst/>
              <a:latin typeface="Arial" charset="0"/>
              <a:ea typeface="ＭＳ Ｐゴシック" charset="-128"/>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25866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Arial" charset="0"/>
              <a:ea typeface="ＭＳ Ｐゴシック" charset="-128"/>
              <a:cs typeface="ＭＳ Ｐゴシック" charset="-128"/>
            </a:endParaRPr>
          </a:p>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2676104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364224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hlinkClick r:id="rId3"/>
              </a:rPr>
              <a:t>https://www.rmjm.com/building-information-modelling-an-introduction-to-bim</a:t>
            </a:r>
            <a:endParaRPr lang="en-US" sz="1200" dirty="0"/>
          </a:p>
          <a:p>
            <a:r>
              <a:rPr lang="en-GB" dirty="0"/>
              <a:t>Better design: building proposals can be rigorously analysed, simulations performed quickly and performance benchmarked, enabling improved and innovative solutions. </a:t>
            </a:r>
          </a:p>
          <a:p>
            <a:r>
              <a:rPr lang="en-GB" dirty="0"/>
              <a:t>Controlled whole-life costs and environmental data: environmental performance is more predictable, and lifecycle costs are better understood.</a:t>
            </a:r>
          </a:p>
          <a:p>
            <a:r>
              <a:rPr lang="en-GB" dirty="0"/>
              <a:t>Better production quality: documentation output is flexible and exploits automation.</a:t>
            </a:r>
          </a:p>
          <a:p>
            <a:r>
              <a:rPr lang="en-GB" dirty="0"/>
              <a:t>Automated assembly: digital product data can be exploited in downstream processes and used for manufacturing and assembly of structural systems.</a:t>
            </a:r>
          </a:p>
          <a:p>
            <a:r>
              <a:rPr lang="en-GB" dirty="0"/>
              <a:t>Better customer service: proposals are better understood through accurate visualisation.</a:t>
            </a:r>
          </a:p>
          <a:p>
            <a:r>
              <a:rPr lang="en-GB" dirty="0"/>
              <a:t>Lifecycle data: requirements, design, construction and operational information can be used in facilities management.</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8659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kern="1200" dirty="0">
                <a:solidFill>
                  <a:schemeClr val="tx1"/>
                </a:solidFill>
                <a:effectLst/>
                <a:latin typeface="Arial" charset="0"/>
                <a:ea typeface="ＭＳ Ｐゴシック" charset="-128"/>
                <a:cs typeface="ＭＳ Ｐゴシック" charset="-128"/>
              </a:rPr>
              <a:t>Level 0 BIM</a:t>
            </a:r>
          </a:p>
          <a:p>
            <a:pPr fontAlgn="base"/>
            <a:r>
              <a:rPr lang="en-GB" sz="1200" kern="1200" dirty="0">
                <a:solidFill>
                  <a:schemeClr val="tx1"/>
                </a:solidFill>
                <a:effectLst/>
                <a:latin typeface="Arial" charset="0"/>
                <a:ea typeface="ＭＳ Ｐゴシック" charset="-128"/>
                <a:cs typeface="ＭＳ Ｐゴシック" charset="-128"/>
              </a:rPr>
              <a:t>Level 0 refers to no collaboration whatsoever. This level is generally in operation when using 2D CAD and working with drawings/digital prints.</a:t>
            </a:r>
          </a:p>
          <a:p>
            <a:pPr fontAlgn="base"/>
            <a:r>
              <a:rPr lang="en-GB" sz="1200" kern="1200" dirty="0">
                <a:solidFill>
                  <a:schemeClr val="tx1"/>
                </a:solidFill>
                <a:effectLst/>
                <a:latin typeface="Arial" charset="0"/>
                <a:ea typeface="ＭＳ Ｐゴシック" charset="-128"/>
                <a:cs typeface="ＭＳ Ｐゴシック" charset="-128"/>
              </a:rPr>
              <a:t>Level 1 BIM</a:t>
            </a:r>
          </a:p>
          <a:p>
            <a:pPr fontAlgn="base"/>
            <a:r>
              <a:rPr lang="en-GB" sz="1200" kern="1200" dirty="0">
                <a:solidFill>
                  <a:schemeClr val="tx1"/>
                </a:solidFill>
                <a:effectLst/>
                <a:latin typeface="Arial" charset="0"/>
                <a:ea typeface="ＭＳ Ｐゴシック" charset="-128"/>
                <a:cs typeface="ＭＳ Ｐゴシック" charset="-128"/>
              </a:rPr>
              <a:t>Level 1 usually means that 3D CAD is being used for concept work, while 2D CAD is used for drafting production information. A large number of firms are at level 1, which doesn’t tend to involve much collaboration, with each stakeholder publishing and managing their own data.</a:t>
            </a:r>
          </a:p>
          <a:p>
            <a:pPr fontAlgn="base"/>
            <a:r>
              <a:rPr lang="en-GB" sz="1200" kern="1200" dirty="0">
                <a:solidFill>
                  <a:schemeClr val="tx1"/>
                </a:solidFill>
                <a:effectLst/>
                <a:latin typeface="Arial" charset="0"/>
                <a:ea typeface="ＭＳ Ｐゴシック" charset="-128"/>
                <a:cs typeface="ＭＳ Ｐゴシック" charset="-128"/>
              </a:rPr>
              <a:t>Level 2 BIM</a:t>
            </a:r>
          </a:p>
          <a:p>
            <a:pPr fontAlgn="base"/>
            <a:r>
              <a:rPr lang="en-GB" sz="1200" kern="1200" dirty="0">
                <a:solidFill>
                  <a:schemeClr val="tx1"/>
                </a:solidFill>
                <a:effectLst/>
                <a:latin typeface="Arial" charset="0"/>
                <a:ea typeface="ＭＳ Ｐゴシック" charset="-128"/>
                <a:cs typeface="ＭＳ Ｐゴシック" charset="-128"/>
              </a:rPr>
              <a:t>In April 2016, it was made a mandatory requirement for all publicly tendered projects in the UK to operate a level 2 BIM. At level 2, all parties involved utilise 3D CAD models, and the way stakeholders exchange their data varies from other levels.</a:t>
            </a:r>
          </a:p>
          <a:p>
            <a:pPr fontAlgn="base"/>
            <a:r>
              <a:rPr lang="en-GB" sz="1200" kern="1200" dirty="0">
                <a:solidFill>
                  <a:schemeClr val="tx1"/>
                </a:solidFill>
                <a:effectLst/>
                <a:latin typeface="Arial" charset="0"/>
                <a:ea typeface="ＭＳ Ｐゴシック" charset="-128"/>
                <a:cs typeface="ＭＳ Ｐゴシック" charset="-128"/>
              </a:rPr>
              <a:t>Information is shared through a common file format, and all firms involved combine this with their own data. This saves time and costs, and reduces the need for rework.</a:t>
            </a:r>
          </a:p>
          <a:p>
            <a:pPr fontAlgn="base"/>
            <a:r>
              <a:rPr lang="en-GB" sz="1200" kern="1200" dirty="0">
                <a:solidFill>
                  <a:schemeClr val="tx1"/>
                </a:solidFill>
                <a:effectLst/>
                <a:latin typeface="Arial" charset="0"/>
                <a:ea typeface="ＭＳ Ｐゴシック" charset="-128"/>
                <a:cs typeface="ＭＳ Ｐゴシック" charset="-128"/>
              </a:rPr>
              <a:t>Level 3 BIM</a:t>
            </a:r>
          </a:p>
          <a:p>
            <a:pPr fontAlgn="base"/>
            <a:r>
              <a:rPr lang="en-GB" sz="1200" kern="1200" dirty="0">
                <a:solidFill>
                  <a:schemeClr val="tx1"/>
                </a:solidFill>
                <a:effectLst/>
                <a:latin typeface="Arial" charset="0"/>
                <a:ea typeface="ＭＳ Ｐゴシック" charset="-128"/>
                <a:cs typeface="ＭＳ Ｐゴシック" charset="-128"/>
              </a:rPr>
              <a:t>Level 3 means that everyone on the project uses one, shared project model instead of working on their own 3D model independently. This makes it the most collaborative level among the first four. This ‘open BIM’ approach exists in a central environment, making it easily accessible and editable by everyone.</a:t>
            </a:r>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60897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rmjm.com/building-information-modelling-an-introduction-to-bi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2: Building Information Modelling 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Information Modelling: what is it?</a:t>
            </a:r>
            <a:br>
              <a:rPr lang="en-US" dirty="0"/>
            </a:br>
            <a:endParaRPr lang="en-US" b="0" dirty="0"/>
          </a:p>
        </p:txBody>
      </p:sp>
      <p:sp>
        <p:nvSpPr>
          <p:cNvPr id="3" name="Content Placeholder 2"/>
          <p:cNvSpPr>
            <a:spLocks noGrp="1"/>
          </p:cNvSpPr>
          <p:nvPr>
            <p:ph sz="quarter" idx="10"/>
          </p:nvPr>
        </p:nvSpPr>
        <p:spPr>
          <a:xfrm>
            <a:off x="457200" y="2551470"/>
            <a:ext cx="3554361" cy="1760879"/>
          </a:xfrm>
        </p:spPr>
        <p:txBody>
          <a:bodyPr/>
          <a:lstStyle/>
          <a:p>
            <a:pPr marL="0" lvl="3" indent="0">
              <a:buNone/>
              <a:defRPr/>
            </a:pPr>
            <a:r>
              <a:rPr lang="en-US" b="1" dirty="0">
                <a:ea typeface="ＭＳ Ｐゴシック"/>
              </a:rPr>
              <a:t>Building Information Modeling (BIM) </a:t>
            </a:r>
            <a:r>
              <a:rPr lang="en-US" dirty="0">
                <a:ea typeface="ＭＳ Ｐゴシック"/>
              </a:rPr>
              <a:t>is an intelligent 3D model-based process that gives architecture and construction staff the insight and tools to more efficiently plan, design, construct and manage buildings and infrastructure projects.</a:t>
            </a:r>
            <a:endParaRPr lang="en-US" dirty="0"/>
          </a:p>
          <a:p>
            <a:pPr lvl="4">
              <a:defRPr/>
            </a:pPr>
            <a:endParaRPr lang="en-US" dirty="0"/>
          </a:p>
          <a:p>
            <a:pPr marL="0" lvl="3" indent="0">
              <a:buNone/>
              <a:defRPr/>
            </a:pPr>
            <a:endParaRPr lang="en-US" dirty="0"/>
          </a:p>
          <a:p>
            <a:pPr marL="0" lvl="8" indent="0" eaLnBrk="0" hangingPunct="0">
              <a:lnSpc>
                <a:spcPts val="1200"/>
              </a:lnSpc>
              <a:spcBef>
                <a:spcPts val="0"/>
              </a:spcBef>
              <a:spcAft>
                <a:spcPts val="0"/>
              </a:spcAft>
              <a:buNone/>
            </a:pPr>
            <a:endParaRPr lang="en-US" dirty="0"/>
          </a:p>
          <a:p>
            <a:pPr marL="0" lvl="8" indent="0" eaLnBrk="0" hangingPunct="0">
              <a:lnSpc>
                <a:spcPts val="1200"/>
              </a:lnSpc>
              <a:spcBef>
                <a:spcPts val="0"/>
              </a:spcBef>
              <a:spcAft>
                <a:spcPts val="0"/>
              </a:spcAft>
              <a:buNone/>
            </a:pPr>
            <a:endParaRPr lang="en-US" dirty="0"/>
          </a:p>
        </p:txBody>
      </p:sp>
      <p:pic>
        <p:nvPicPr>
          <p:cNvPr id="5" name="Picture 5" descr="A picture containing water, night, rain, fountain&#10;&#10;Description automatically generated">
            <a:extLst>
              <a:ext uri="{FF2B5EF4-FFF2-40B4-BE49-F238E27FC236}">
                <a16:creationId xmlns:a16="http://schemas.microsoft.com/office/drawing/2014/main" id="{D122B60C-A612-42C7-94AD-1BAFFE31CE0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07109" y="2093638"/>
            <a:ext cx="4279691" cy="2880021"/>
          </a:xfrm>
          <a:prstGeom prst="rect">
            <a:avLst/>
          </a:prstGeom>
        </p:spPr>
      </p:pic>
      <p:sp>
        <p:nvSpPr>
          <p:cNvPr id="7" name="Content Placeholder 2">
            <a:extLst>
              <a:ext uri="{FF2B5EF4-FFF2-40B4-BE49-F238E27FC236}">
                <a16:creationId xmlns:a16="http://schemas.microsoft.com/office/drawing/2014/main" id="{0113530A-B863-4BF5-82C3-E77FB5355B2F}"/>
              </a:ext>
            </a:extLst>
          </p:cNvPr>
          <p:cNvSpPr txBox="1">
            <a:spLocks/>
          </p:cNvSpPr>
          <p:nvPr/>
        </p:nvSpPr>
        <p:spPr bwMode="auto">
          <a:xfrm>
            <a:off x="4860032" y="5012794"/>
            <a:ext cx="4402832" cy="2971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0" lvl="2" indent="0">
              <a:buFont typeface="Lucida Grande" pitchFamily="-105" charset="0"/>
              <a:buNone/>
              <a:defRPr/>
            </a:pPr>
            <a:r>
              <a:rPr lang="en-US" sz="1000" kern="0" dirty="0">
                <a:ea typeface="ＭＳ Ｐゴシック"/>
                <a:cs typeface="Arial"/>
              </a:rPr>
              <a:t>https</a:t>
            </a:r>
            <a:r>
              <a:rPr lang="en-US" sz="1000" kern="0" dirty="0">
                <a:ea typeface="+mn-lt"/>
                <a:cs typeface="+mn-lt"/>
              </a:rPr>
              <a:t>://images.unsplash.com/photo-1568952433726-3896e3881c65?</a:t>
            </a:r>
            <a:endParaRPr lang="en-US" sz="1000" kern="0" dirty="0">
              <a:cs typeface="Arial"/>
            </a:endParaRPr>
          </a:p>
          <a:p>
            <a:pPr marL="0" lvl="3" indent="0">
              <a:buNone/>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What is the BIM process?</a:t>
            </a:r>
            <a:br>
              <a:rPr lang="en-US" dirty="0">
                <a:ea typeface="ＭＳ Ｐゴシック"/>
              </a:rPr>
            </a:br>
            <a:endParaRPr lang="en-US" b="0" dirty="0">
              <a:ea typeface="ＭＳ Ｐゴシック"/>
            </a:endParaRPr>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1573253" y="1544002"/>
            <a:ext cx="6760041" cy="4248000"/>
          </a:xfrm>
        </p:spPr>
        <p:txBody>
          <a:bodyPr/>
          <a:lstStyle/>
          <a:p>
            <a:pPr lvl="3">
              <a:defRPr/>
            </a:pPr>
            <a:r>
              <a:rPr lang="en-US" b="1" dirty="0">
                <a:ea typeface="ＭＳ Ｐゴシック"/>
              </a:rPr>
              <a:t>Plan</a:t>
            </a:r>
          </a:p>
          <a:p>
            <a:pPr lvl="4">
              <a:defRPr/>
            </a:pPr>
            <a:r>
              <a:rPr lang="en-US" dirty="0">
                <a:ea typeface="ＭＳ Ｐゴシック"/>
              </a:rPr>
              <a:t>Capture real world data of environments</a:t>
            </a:r>
          </a:p>
          <a:p>
            <a:pPr lvl="4">
              <a:defRPr/>
            </a:pPr>
            <a:endParaRPr lang="en-US" dirty="0">
              <a:ea typeface="ＭＳ Ｐゴシック"/>
            </a:endParaRPr>
          </a:p>
          <a:p>
            <a:pPr lvl="3">
              <a:defRPr/>
            </a:pPr>
            <a:r>
              <a:rPr lang="en-US" b="1" dirty="0">
                <a:ea typeface="ＭＳ Ｐゴシック"/>
              </a:rPr>
              <a:t>Design</a:t>
            </a:r>
          </a:p>
          <a:p>
            <a:pPr lvl="4">
              <a:defRPr/>
            </a:pPr>
            <a:r>
              <a:rPr lang="en-US" dirty="0">
                <a:ea typeface="ＭＳ Ｐゴシック"/>
              </a:rPr>
              <a:t>Use the 3D captured data to inform design</a:t>
            </a:r>
          </a:p>
          <a:p>
            <a:pPr lvl="4">
              <a:defRPr/>
            </a:pPr>
            <a:endParaRPr lang="en-US" dirty="0">
              <a:ea typeface="ＭＳ Ｐゴシック"/>
            </a:endParaRPr>
          </a:p>
          <a:p>
            <a:pPr lvl="3">
              <a:defRPr/>
            </a:pPr>
            <a:r>
              <a:rPr lang="en-US" b="1" dirty="0">
                <a:ea typeface="ＭＳ Ｐゴシック"/>
              </a:rPr>
              <a:t>Build</a:t>
            </a:r>
          </a:p>
          <a:p>
            <a:pPr lvl="4">
              <a:defRPr/>
            </a:pPr>
            <a:r>
              <a:rPr lang="en-US" dirty="0">
                <a:ea typeface="ＭＳ Ｐゴシック"/>
              </a:rPr>
              <a:t>The BIM specification and logistic data is shared with trades and contractors </a:t>
            </a:r>
          </a:p>
          <a:p>
            <a:pPr lvl="4">
              <a:defRPr/>
            </a:pPr>
            <a:endParaRPr lang="en-US" dirty="0"/>
          </a:p>
          <a:p>
            <a:pPr lvl="3">
              <a:defRPr/>
            </a:pPr>
            <a:r>
              <a:rPr lang="en-US" b="1" dirty="0">
                <a:ea typeface="ＭＳ Ｐゴシック"/>
              </a:rPr>
              <a:t>Operate</a:t>
            </a:r>
          </a:p>
          <a:p>
            <a:pPr lvl="4">
              <a:defRPr/>
            </a:pPr>
            <a:r>
              <a:rPr lang="en-US" dirty="0">
                <a:ea typeface="ＭＳ Ｐゴシック"/>
              </a:rPr>
              <a:t>BIM data is used for operation and maintenance of finished assets</a:t>
            </a:r>
          </a:p>
          <a:p>
            <a:pPr marL="0" lvl="8" indent="0" eaLnBrk="0" hangingPunct="0">
              <a:lnSpc>
                <a:spcPts val="1200"/>
              </a:lnSpc>
              <a:spcBef>
                <a:spcPts val="0"/>
              </a:spcBef>
              <a:spcAft>
                <a:spcPts val="0"/>
              </a:spcAft>
              <a:buNone/>
            </a:pPr>
            <a:endParaRPr lang="en-US" dirty="0"/>
          </a:p>
        </p:txBody>
      </p:sp>
      <p:pic>
        <p:nvPicPr>
          <p:cNvPr id="9" name="Picture 8" descr="A picture containing text, whiteboard&#10;&#10;Description automatically generated">
            <a:extLst>
              <a:ext uri="{FF2B5EF4-FFF2-40B4-BE49-F238E27FC236}">
                <a16:creationId xmlns:a16="http://schemas.microsoft.com/office/drawing/2014/main" id="{B91F9029-F2FF-41BB-8AC4-313DCE5141A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3616" y="4645332"/>
            <a:ext cx="1279637" cy="1216166"/>
          </a:xfrm>
          <a:prstGeom prst="rect">
            <a:avLst/>
          </a:prstGeom>
        </p:spPr>
      </p:pic>
      <p:pic>
        <p:nvPicPr>
          <p:cNvPr id="10" name="Picture 9" descr="A picture containing text, whiteboard&#10;&#10;Description automatically generated">
            <a:extLst>
              <a:ext uri="{FF2B5EF4-FFF2-40B4-BE49-F238E27FC236}">
                <a16:creationId xmlns:a16="http://schemas.microsoft.com/office/drawing/2014/main" id="{F1F1E274-E59B-464E-8A82-B8EDFDB25F6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7557" y="1504002"/>
            <a:ext cx="1082040" cy="1003417"/>
          </a:xfrm>
          <a:prstGeom prst="rect">
            <a:avLst/>
          </a:prstGeom>
        </p:spPr>
      </p:pic>
      <p:pic>
        <p:nvPicPr>
          <p:cNvPr id="13" name="Picture 12" descr="A picture containing text, whiteboard&#10;&#10;Description automatically generated">
            <a:extLst>
              <a:ext uri="{FF2B5EF4-FFF2-40B4-BE49-F238E27FC236}">
                <a16:creationId xmlns:a16="http://schemas.microsoft.com/office/drawing/2014/main" id="{0C3D0BF3-9D2A-4579-BD12-89422BCF0E6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6854" y="3668003"/>
            <a:ext cx="943447" cy="885832"/>
          </a:xfrm>
          <a:prstGeom prst="rect">
            <a:avLst/>
          </a:prstGeom>
        </p:spPr>
      </p:pic>
      <p:pic>
        <p:nvPicPr>
          <p:cNvPr id="15" name="Picture 14" descr="A picture containing text, whiteboard&#10;&#10;Description automatically generated">
            <a:extLst>
              <a:ext uri="{FF2B5EF4-FFF2-40B4-BE49-F238E27FC236}">
                <a16:creationId xmlns:a16="http://schemas.microsoft.com/office/drawing/2014/main" id="{7DF8D723-544E-4443-AF18-8AA5330439D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37733" y="2576915"/>
            <a:ext cx="943446" cy="929584"/>
          </a:xfrm>
          <a:prstGeom prst="rect">
            <a:avLst/>
          </a:prstGeom>
        </p:spPr>
      </p:pic>
      <p:sp>
        <p:nvSpPr>
          <p:cNvPr id="17" name="TextBox 16">
            <a:extLst>
              <a:ext uri="{FF2B5EF4-FFF2-40B4-BE49-F238E27FC236}">
                <a16:creationId xmlns:a16="http://schemas.microsoft.com/office/drawing/2014/main" id="{71BACC93-DFBC-4F44-A627-FD15533117F1}"/>
              </a:ext>
            </a:extLst>
          </p:cNvPr>
          <p:cNvSpPr txBox="1"/>
          <p:nvPr/>
        </p:nvSpPr>
        <p:spPr>
          <a:xfrm>
            <a:off x="2204884" y="5726889"/>
            <a:ext cx="6481916" cy="246221"/>
          </a:xfrm>
          <a:prstGeom prst="rect">
            <a:avLst/>
          </a:prstGeom>
          <a:noFill/>
        </p:spPr>
        <p:txBody>
          <a:bodyPr wrap="square">
            <a:spAutoFit/>
          </a:bodyPr>
          <a:lstStyle/>
          <a:p>
            <a:pPr marL="0" lvl="8" indent="0" eaLnBrk="0" hangingPunct="0">
              <a:lnSpc>
                <a:spcPts val="1200"/>
              </a:lnSpc>
              <a:spcBef>
                <a:spcPts val="0"/>
              </a:spcBef>
              <a:spcAft>
                <a:spcPts val="0"/>
              </a:spcAft>
              <a:buNone/>
            </a:pPr>
            <a:r>
              <a:rPr lang="en-US" sz="1200" dirty="0">
                <a:ea typeface="ＭＳ Ｐゴシック"/>
              </a:rPr>
              <a:t>Source</a:t>
            </a:r>
            <a:r>
              <a:rPr lang="en-US" sz="1200" dirty="0">
                <a:ea typeface="ＭＳ Ｐゴシック"/>
                <a:hlinkClick r:id="rId7"/>
              </a:rPr>
              <a:t> https://www.rmjm.com/building-information-modelling-an-introduction-to-bim</a:t>
            </a:r>
            <a:endParaRPr lang="en-US" sz="1200" dirty="0">
              <a:ea typeface="ＭＳ Ｐゴシック"/>
            </a:endParaRPr>
          </a:p>
        </p:txBody>
      </p:sp>
    </p:spTree>
    <p:extLst>
      <p:ext uri="{BB962C8B-B14F-4D97-AF65-F5344CB8AC3E}">
        <p14:creationId xmlns:p14="http://schemas.microsoft.com/office/powerpoint/2010/main" val="111457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When do we use BIM?</a:t>
            </a:r>
            <a:endParaRPr lang="en-US" dirty="0"/>
          </a:p>
        </p:txBody>
      </p:sp>
      <p:sp>
        <p:nvSpPr>
          <p:cNvPr id="4" name="Content Placeholder 3">
            <a:extLst>
              <a:ext uri="{FF2B5EF4-FFF2-40B4-BE49-F238E27FC236}">
                <a16:creationId xmlns:a16="http://schemas.microsoft.com/office/drawing/2014/main" id="{A9644DAF-2C27-0D47-A52F-26CF71D18D4E}"/>
              </a:ext>
            </a:extLst>
          </p:cNvPr>
          <p:cNvSpPr>
            <a:spLocks noGrp="1"/>
          </p:cNvSpPr>
          <p:nvPr>
            <p:ph sz="quarter" idx="10"/>
          </p:nvPr>
        </p:nvSpPr>
        <p:spPr>
          <a:xfrm>
            <a:off x="457199" y="2612793"/>
            <a:ext cx="3762375" cy="2331000"/>
          </a:xfrm>
        </p:spPr>
        <p:txBody>
          <a:bodyPr/>
          <a:lstStyle/>
          <a:p>
            <a:r>
              <a:rPr lang="en-US" dirty="0">
                <a:ea typeface="ＭＳ Ｐゴシック"/>
              </a:rPr>
              <a:t>Within a project timeline it’s key to have regular exchange of data at strategic points using a common data environment (CDE).  </a:t>
            </a:r>
            <a:endParaRPr lang="en-US" dirty="0"/>
          </a:p>
          <a:p>
            <a:endParaRPr lang="en-US" dirty="0"/>
          </a:p>
        </p:txBody>
      </p:sp>
      <p:sp>
        <p:nvSpPr>
          <p:cNvPr id="10" name="Content Placeholder 3">
            <a:extLst>
              <a:ext uri="{FF2B5EF4-FFF2-40B4-BE49-F238E27FC236}">
                <a16:creationId xmlns:a16="http://schemas.microsoft.com/office/drawing/2014/main" id="{124BB28B-C58A-B84D-BB02-8F7F2D6CABFB}"/>
              </a:ext>
            </a:extLst>
          </p:cNvPr>
          <p:cNvSpPr txBox="1">
            <a:spLocks/>
          </p:cNvSpPr>
          <p:nvPr/>
        </p:nvSpPr>
        <p:spPr bwMode="auto">
          <a:xfrm>
            <a:off x="457200" y="1674755"/>
            <a:ext cx="8229600" cy="6571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kern="1200" dirty="0">
                <a:latin typeface="Arial" charset="0"/>
              </a:rPr>
              <a:t>In April 2016, it was made a mandatory requirement for all publicly tendered projects in the UK to operate a level 2 BIM. </a:t>
            </a:r>
            <a:endParaRPr lang="en-GB" kern="0" dirty="0"/>
          </a:p>
          <a:p>
            <a:endParaRPr lang="en-GB" kern="0" dirty="0"/>
          </a:p>
        </p:txBody>
      </p:sp>
      <p:pic>
        <p:nvPicPr>
          <p:cNvPr id="5" name="Picture 4" descr="Diagram&#10;&#10;Description automatically generated">
            <a:extLst>
              <a:ext uri="{FF2B5EF4-FFF2-40B4-BE49-F238E27FC236}">
                <a16:creationId xmlns:a16="http://schemas.microsoft.com/office/drawing/2014/main" id="{98AADC41-E364-49BA-B41F-BF9C323F6E9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468761" y="2337562"/>
            <a:ext cx="4571999" cy="3143534"/>
          </a:xfrm>
          <a:prstGeom prst="rect">
            <a:avLst/>
          </a:prstGeom>
        </p:spPr>
      </p:pic>
    </p:spTree>
    <p:extLst>
      <p:ext uri="{BB962C8B-B14F-4D97-AF65-F5344CB8AC3E}">
        <p14:creationId xmlns:p14="http://schemas.microsoft.com/office/powerpoint/2010/main" val="3287544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692808"/>
          </a:xfrm>
        </p:spPr>
        <p:txBody>
          <a:bodyPr>
            <a:normAutofit/>
          </a:bodyPr>
          <a:lstStyle/>
          <a:p>
            <a:r>
              <a:rPr lang="en-GB" dirty="0"/>
              <a:t>When do we </a:t>
            </a:r>
            <a:r>
              <a:rPr lang="en-GB"/>
              <a:t>use BIM?</a:t>
            </a:r>
            <a:endParaRPr lang="en-GB" dirty="0"/>
          </a:p>
        </p:txBody>
      </p:sp>
      <p:sp>
        <p:nvSpPr>
          <p:cNvPr id="7" name="Content Placeholder 6">
            <a:extLst>
              <a:ext uri="{FF2B5EF4-FFF2-40B4-BE49-F238E27FC236}">
                <a16:creationId xmlns:a16="http://schemas.microsoft.com/office/drawing/2014/main" id="{3751490B-F0A6-1241-BE9E-3C5E862689F7}"/>
              </a:ext>
            </a:extLst>
          </p:cNvPr>
          <p:cNvSpPr>
            <a:spLocks noGrp="1"/>
          </p:cNvSpPr>
          <p:nvPr>
            <p:ph sz="quarter" idx="10"/>
          </p:nvPr>
        </p:nvSpPr>
        <p:spPr/>
        <p:txBody>
          <a:bodyPr/>
          <a:lstStyle/>
          <a:p>
            <a:pPr marL="0" lvl="3" indent="0">
              <a:buNone/>
              <a:defRPr/>
            </a:pPr>
            <a:r>
              <a:rPr lang="en-US" dirty="0"/>
              <a:t>We use BIM throughout the life cycle of a building:</a:t>
            </a:r>
          </a:p>
          <a:p>
            <a:pPr lvl="4">
              <a:buClr>
                <a:srgbClr val="0077E3"/>
              </a:buClr>
              <a:buFont typeface="Arial" panose="020B0604020202020204" pitchFamily="34" charset="0"/>
              <a:buChar char="•"/>
              <a:defRPr/>
            </a:pPr>
            <a:r>
              <a:rPr lang="en-US" dirty="0"/>
              <a:t>programming/inception</a:t>
            </a:r>
          </a:p>
          <a:p>
            <a:pPr lvl="4">
              <a:buClr>
                <a:srgbClr val="0077E3"/>
              </a:buClr>
              <a:buFont typeface="Arial" panose="020B0604020202020204" pitchFamily="34" charset="0"/>
              <a:buChar char="•"/>
              <a:defRPr/>
            </a:pPr>
            <a:r>
              <a:rPr lang="en-US" dirty="0"/>
              <a:t>conceptual design</a:t>
            </a:r>
          </a:p>
          <a:p>
            <a:pPr lvl="4">
              <a:buClr>
                <a:srgbClr val="0077E3"/>
              </a:buClr>
              <a:buFont typeface="Arial" panose="020B0604020202020204" pitchFamily="34" charset="0"/>
              <a:buChar char="•"/>
              <a:defRPr/>
            </a:pPr>
            <a:r>
              <a:rPr lang="en-US" dirty="0"/>
              <a:t>detailed design</a:t>
            </a:r>
          </a:p>
          <a:p>
            <a:pPr lvl="4">
              <a:buClr>
                <a:srgbClr val="0077E3"/>
              </a:buClr>
              <a:buFont typeface="Arial" panose="020B0604020202020204" pitchFamily="34" charset="0"/>
              <a:buChar char="•"/>
              <a:defRPr/>
            </a:pPr>
            <a:r>
              <a:rPr lang="en-US" dirty="0"/>
              <a:t>analysis</a:t>
            </a:r>
          </a:p>
          <a:p>
            <a:pPr lvl="4">
              <a:buClr>
                <a:srgbClr val="0077E3"/>
              </a:buClr>
              <a:buFont typeface="Arial" panose="020B0604020202020204" pitchFamily="34" charset="0"/>
              <a:buChar char="•"/>
              <a:defRPr/>
            </a:pPr>
            <a:r>
              <a:rPr lang="en-US" dirty="0"/>
              <a:t>documentation</a:t>
            </a:r>
          </a:p>
          <a:p>
            <a:pPr lvl="4">
              <a:buClr>
                <a:srgbClr val="0077E3"/>
              </a:buClr>
              <a:buFont typeface="Arial" panose="020B0604020202020204" pitchFamily="34" charset="0"/>
              <a:buChar char="•"/>
              <a:defRPr/>
            </a:pPr>
            <a:r>
              <a:rPr lang="en-US" dirty="0"/>
              <a:t>fabrication</a:t>
            </a:r>
          </a:p>
          <a:p>
            <a:pPr lvl="4">
              <a:buClr>
                <a:srgbClr val="0077E3"/>
              </a:buClr>
              <a:buFont typeface="Arial" panose="020B0604020202020204" pitchFamily="34" charset="0"/>
              <a:buChar char="•"/>
              <a:defRPr/>
            </a:pPr>
            <a:r>
              <a:rPr lang="en-US" dirty="0"/>
              <a:t>construction</a:t>
            </a:r>
          </a:p>
          <a:p>
            <a:pPr lvl="4">
              <a:buClr>
                <a:srgbClr val="0077E3"/>
              </a:buClr>
              <a:buFont typeface="Arial" panose="020B0604020202020204" pitchFamily="34" charset="0"/>
              <a:buChar char="•"/>
              <a:defRPr/>
            </a:pPr>
            <a:r>
              <a:rPr lang="en-US" dirty="0"/>
              <a:t>logistics</a:t>
            </a:r>
          </a:p>
          <a:p>
            <a:pPr lvl="4">
              <a:buClr>
                <a:srgbClr val="0077E3"/>
              </a:buClr>
              <a:buFont typeface="Arial" panose="020B0604020202020204" pitchFamily="34" charset="0"/>
              <a:buChar char="•"/>
              <a:defRPr/>
            </a:pPr>
            <a:r>
              <a:rPr lang="en-US" dirty="0"/>
              <a:t>operation and maintenance</a:t>
            </a:r>
          </a:p>
          <a:p>
            <a:pPr lvl="4">
              <a:buClr>
                <a:srgbClr val="0077E3"/>
              </a:buClr>
              <a:buFont typeface="Arial" panose="020B0604020202020204" pitchFamily="34" charset="0"/>
              <a:buChar char="•"/>
              <a:defRPr/>
            </a:pPr>
            <a:r>
              <a:rPr lang="en-US" dirty="0"/>
              <a:t>demolition</a:t>
            </a:r>
          </a:p>
          <a:p>
            <a:pPr lvl="4">
              <a:buClr>
                <a:srgbClr val="0077E3"/>
              </a:buClr>
              <a:buFont typeface="Arial" panose="020B0604020202020204" pitchFamily="34" charset="0"/>
              <a:buChar char="•"/>
              <a:defRPr/>
            </a:pPr>
            <a:r>
              <a:rPr lang="en-US" dirty="0"/>
              <a:t>renovation.</a:t>
            </a:r>
          </a:p>
          <a:p>
            <a:endParaRPr lang="en-US" dirty="0"/>
          </a:p>
        </p:txBody>
      </p:sp>
      <p:pic>
        <p:nvPicPr>
          <p:cNvPr id="4" name="Picture 3" descr="A picture containing engineering drawing&#10;&#10;Description automatically generated">
            <a:extLst>
              <a:ext uri="{FF2B5EF4-FFF2-40B4-BE49-F238E27FC236}">
                <a16:creationId xmlns:a16="http://schemas.microsoft.com/office/drawing/2014/main" id="{775F7951-6BB9-46A0-AEA8-2084F944880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0" y="2374954"/>
            <a:ext cx="3975652" cy="3657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ea typeface="ＭＳ Ｐゴシック" pitchFamily="-105" charset="-128"/>
                <a:cs typeface="ＭＳ Ｐゴシック" pitchFamily="-105" charset="-128"/>
              </a:rPr>
              <a:t>How to ensure BIM is implemented</a:t>
            </a:r>
          </a:p>
        </p:txBody>
      </p:sp>
      <p:sp>
        <p:nvSpPr>
          <p:cNvPr id="5123" name="Content Placeholder 2"/>
          <p:cNvSpPr>
            <a:spLocks noGrp="1"/>
          </p:cNvSpPr>
          <p:nvPr>
            <p:ph sz="quarter" idx="10"/>
          </p:nvPr>
        </p:nvSpPr>
        <p:spPr>
          <a:xfrm>
            <a:off x="457200" y="1512000"/>
            <a:ext cx="8229600" cy="3213144"/>
          </a:xfrm>
        </p:spPr>
        <p:txBody>
          <a:bodyPr/>
          <a:lstStyle/>
          <a:p>
            <a:pPr>
              <a:defRPr/>
            </a:pPr>
            <a:r>
              <a:rPr lang="en-GB" dirty="0">
                <a:ea typeface="ＭＳ Ｐゴシック"/>
                <a:cs typeface="Arial"/>
              </a:rPr>
              <a:t>It was made a mandatory requirement for all publicly tendered projects in the UK to operate a level 2 BIM. </a:t>
            </a:r>
            <a:endParaRPr lang="en-US" dirty="0">
              <a:ea typeface="+mn-lt"/>
              <a:cs typeface="+mn-lt"/>
            </a:endParaRPr>
          </a:p>
          <a:p>
            <a:pPr>
              <a:defRPr/>
            </a:pPr>
            <a:r>
              <a:rPr lang="en-US" dirty="0">
                <a:ea typeface="ＭＳ Ｐゴシック"/>
              </a:rPr>
              <a:t>Commitment to the process must be demonstrated by all those involved. </a:t>
            </a:r>
            <a:endParaRPr lang="en-US" dirty="0"/>
          </a:p>
          <a:p>
            <a:pPr>
              <a:defRPr/>
            </a:pPr>
            <a:r>
              <a:rPr lang="en-US" dirty="0">
                <a:ea typeface="ＭＳ Ｐゴシック"/>
              </a:rPr>
              <a:t>The project partners and their respective team members must have the </a:t>
            </a:r>
            <a:r>
              <a:rPr lang="en-US" dirty="0">
                <a:ea typeface="+mn-lt"/>
                <a:cs typeface="+mn-lt"/>
              </a:rPr>
              <a:t>digital tools and </a:t>
            </a:r>
            <a:r>
              <a:rPr lang="en-US" dirty="0">
                <a:ea typeface="ＭＳ Ｐゴシック"/>
              </a:rPr>
              <a:t>technology (hardware) and data infrastructure (software) </a:t>
            </a:r>
            <a:r>
              <a:rPr lang="en-US" dirty="0">
                <a:ea typeface="ＭＳ Ｐゴシック"/>
                <a:cs typeface="Arial"/>
              </a:rPr>
              <a:t>platforms to design, </a:t>
            </a:r>
            <a:r>
              <a:rPr lang="en-US" dirty="0" err="1">
                <a:ea typeface="ＭＳ Ｐゴシック"/>
                <a:cs typeface="Arial"/>
              </a:rPr>
              <a:t>analyse</a:t>
            </a:r>
            <a:r>
              <a:rPr lang="en-US" dirty="0">
                <a:ea typeface="ＭＳ Ｐゴシック"/>
                <a:cs typeface="Arial"/>
              </a:rPr>
              <a:t>, construct and operate the building asset. When used together, these are called the</a:t>
            </a:r>
            <a:r>
              <a:rPr lang="en-US" dirty="0">
                <a:ea typeface="ＭＳ Ｐゴシック"/>
              </a:rPr>
              <a:t> BIM workflow.</a:t>
            </a:r>
            <a:endParaRPr lang="en-US" dirty="0"/>
          </a:p>
          <a:p>
            <a:pPr>
              <a:defRPr/>
            </a:pPr>
            <a:r>
              <a:rPr lang="en-US" dirty="0">
                <a:ea typeface="ＭＳ Ｐゴシック"/>
              </a:rPr>
              <a:t>In many cases, extra training may be needed for each person </a:t>
            </a:r>
            <a:r>
              <a:rPr lang="en-US" dirty="0" err="1">
                <a:ea typeface="ＭＳ Ｐゴシック"/>
              </a:rPr>
              <a:t>utilising</a:t>
            </a:r>
            <a:r>
              <a:rPr lang="en-US" dirty="0">
                <a:ea typeface="ＭＳ Ｐゴシック"/>
              </a:rPr>
              <a:t> and modifying the model.</a:t>
            </a:r>
          </a:p>
          <a:p>
            <a:pPr>
              <a:defRPr/>
            </a:pPr>
            <a:endParaRPr lang="en-US" dirty="0">
              <a:ea typeface="ＭＳ Ｐゴシック" pitchFamily="-105" charset="-128"/>
              <a:cs typeface="ＭＳ Ｐゴシック" pitchFamily="-105"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the BIM process</a:t>
            </a:r>
            <a:endParaRPr lang="en-US" b="0" dirty="0"/>
          </a:p>
        </p:txBody>
      </p:sp>
      <p:sp>
        <p:nvSpPr>
          <p:cNvPr id="8" name="Content Placeholder 2">
            <a:extLst>
              <a:ext uri="{FF2B5EF4-FFF2-40B4-BE49-F238E27FC236}">
                <a16:creationId xmlns:a16="http://schemas.microsoft.com/office/drawing/2014/main" id="{90ECD21F-1B36-E443-A733-0735282230C7}"/>
              </a:ext>
            </a:extLst>
          </p:cNvPr>
          <p:cNvSpPr>
            <a:spLocks noGrp="1"/>
          </p:cNvSpPr>
          <p:nvPr>
            <p:ph sz="quarter" idx="10"/>
          </p:nvPr>
        </p:nvSpPr>
        <p:spPr>
          <a:xfrm>
            <a:off x="457200" y="1602000"/>
            <a:ext cx="7787148" cy="4248000"/>
          </a:xfrm>
        </p:spPr>
        <p:txBody>
          <a:bodyPr/>
          <a:lstStyle/>
          <a:p>
            <a:pPr lvl="3">
              <a:defRPr/>
            </a:pPr>
            <a:r>
              <a:rPr lang="en-US" sz="2000" b="1" dirty="0">
                <a:ea typeface="ＭＳ Ｐゴシック"/>
              </a:rPr>
              <a:t>Plan: </a:t>
            </a:r>
            <a:r>
              <a:rPr lang="en-US" sz="2000" dirty="0">
                <a:ea typeface="ＭＳ Ｐゴシック"/>
              </a:rPr>
              <a:t>Capturing real world data of environments ensures accurate coordination and collaboration.</a:t>
            </a:r>
          </a:p>
          <a:p>
            <a:pPr lvl="3">
              <a:defRPr/>
            </a:pPr>
            <a:r>
              <a:rPr lang="en-US" sz="2000" b="1" dirty="0"/>
              <a:t>Design: </a:t>
            </a:r>
            <a:r>
              <a:rPr lang="en-US" sz="2000" dirty="0">
                <a:ea typeface="ＭＳ Ｐゴシック"/>
              </a:rPr>
              <a:t>Using the 3D captured data to inform design gives quicker and higher levels of customisation and flexibility, and optimisation of schedule and cost.</a:t>
            </a:r>
            <a:endParaRPr lang="en-US" sz="2000" dirty="0"/>
          </a:p>
          <a:p>
            <a:pPr lvl="3">
              <a:defRPr/>
            </a:pPr>
            <a:r>
              <a:rPr lang="en-US" sz="2000" b="1" dirty="0"/>
              <a:t>Build: </a:t>
            </a:r>
            <a:r>
              <a:rPr lang="en-US" sz="2000" dirty="0">
                <a:ea typeface="ＭＳ Ｐゴシック"/>
              </a:rPr>
              <a:t>The BIM specification and logistic data allows for quick conflict detection and risk mitigation.</a:t>
            </a:r>
          </a:p>
          <a:p>
            <a:pPr marL="185738" lvl="4" indent="-185738">
              <a:buFont typeface="Arial" panose="020B0604020202020204" pitchFamily="34" charset="0"/>
              <a:buChar char="•"/>
              <a:defRPr/>
            </a:pPr>
            <a:r>
              <a:rPr lang="en-US" sz="2000" b="1" dirty="0"/>
              <a:t>Operate: </a:t>
            </a:r>
            <a:r>
              <a:rPr lang="en-US" sz="2000" dirty="0">
                <a:ea typeface="ＭＳ Ｐゴシック"/>
              </a:rPr>
              <a:t>Using the BIM data makes schedules for maintaining the asset for its lifecycle easier.</a:t>
            </a:r>
          </a:p>
          <a:p>
            <a:pPr marL="185738" lvl="4" indent="-185738">
              <a:buFont typeface="Arial" panose="020B0604020202020204" pitchFamily="34" charset="0"/>
              <a:buChar char="•"/>
              <a:defRPr/>
            </a:pPr>
            <a:endParaRPr lang="en-US" dirty="0">
              <a:ea typeface="ＭＳ Ｐゴシック"/>
            </a:endParaRPr>
          </a:p>
          <a:p>
            <a:pPr marL="0" lvl="8" indent="0" algn="r" eaLnBrk="0" hangingPunct="0">
              <a:lnSpc>
                <a:spcPts val="1200"/>
              </a:lnSpc>
              <a:spcBef>
                <a:spcPts val="0"/>
              </a:spcBef>
              <a:spcAft>
                <a:spcPts val="0"/>
              </a:spcAft>
              <a:buNone/>
            </a:pPr>
            <a:r>
              <a:rPr lang="en-US" dirty="0"/>
              <a:t>Source</a:t>
            </a:r>
            <a:r>
              <a:rPr lang="en-US" dirty="0">
                <a:hlinkClick r:id="rId3"/>
              </a:rPr>
              <a:t> https://www.rmjm.com/building-information-modelling-an-introduction-to-bim</a:t>
            </a:r>
            <a:endParaRPr lang="en-US" dirty="0"/>
          </a:p>
        </p:txBody>
      </p:sp>
    </p:spTree>
    <p:extLst>
      <p:ext uri="{BB962C8B-B14F-4D97-AF65-F5344CB8AC3E}">
        <p14:creationId xmlns:p14="http://schemas.microsoft.com/office/powerpoint/2010/main" val="4012091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a:cs typeface="ＭＳ Ｐゴシック" pitchFamily="-105" charset="-128"/>
              </a:rPr>
              <a:t>Definition of BIM levels</a:t>
            </a:r>
          </a:p>
        </p:txBody>
      </p:sp>
      <p:sp>
        <p:nvSpPr>
          <p:cNvPr id="5123" name="Content Placeholder 2"/>
          <p:cNvSpPr>
            <a:spLocks noGrp="1"/>
          </p:cNvSpPr>
          <p:nvPr>
            <p:ph sz="quarter" idx="10"/>
          </p:nvPr>
        </p:nvSpPr>
        <p:spPr>
          <a:xfrm>
            <a:off x="457200" y="1602000"/>
            <a:ext cx="8229600" cy="4248000"/>
          </a:xfrm>
        </p:spPr>
        <p:txBody>
          <a:bodyPr/>
          <a:lstStyle/>
          <a:p>
            <a:pPr>
              <a:defRPr/>
            </a:pPr>
            <a:r>
              <a:rPr lang="en-US" sz="1800" dirty="0">
                <a:ea typeface="ＭＳ Ｐゴシック"/>
              </a:rPr>
              <a:t>Different projects use different ‘levels of maturity’. Each level has its own criteria: </a:t>
            </a:r>
          </a:p>
          <a:p>
            <a:pPr lvl="2">
              <a:defRPr/>
            </a:pPr>
            <a:endParaRPr lang="en-US" sz="1800" dirty="0">
              <a:ea typeface="ＭＳ Ｐゴシック"/>
            </a:endParaRPr>
          </a:p>
          <a:p>
            <a:pPr lvl="3">
              <a:defRPr/>
            </a:pPr>
            <a:endParaRPr lang="en-US" sz="1800" dirty="0"/>
          </a:p>
          <a:p>
            <a:pPr marL="0" indent="0"/>
            <a:endParaRPr lang="en-US" dirty="0">
              <a:ea typeface="ＭＳ Ｐゴシック" pitchFamily="-105" charset="-128"/>
              <a:cs typeface="ＭＳ Ｐゴシック" pitchFamily="-105" charset="-128"/>
            </a:endParaRPr>
          </a:p>
        </p:txBody>
      </p:sp>
      <p:graphicFrame>
        <p:nvGraphicFramePr>
          <p:cNvPr id="4" name="Diagram 3">
            <a:extLst>
              <a:ext uri="{FF2B5EF4-FFF2-40B4-BE49-F238E27FC236}">
                <a16:creationId xmlns:a16="http://schemas.microsoft.com/office/drawing/2014/main" id="{CB758AD5-41AB-474F-B1F5-762F9AE71031}"/>
              </a:ext>
            </a:extLst>
          </p:cNvPr>
          <p:cNvGraphicFramePr/>
          <p:nvPr>
            <p:extLst>
              <p:ext uri="{D42A27DB-BD31-4B8C-83A1-F6EECF244321}">
                <p14:modId xmlns:p14="http://schemas.microsoft.com/office/powerpoint/2010/main" val="329126592"/>
              </p:ext>
            </p:extLst>
          </p:nvPr>
        </p:nvGraphicFramePr>
        <p:xfrm>
          <a:off x="457200" y="2448873"/>
          <a:ext cx="4331110" cy="3309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9C2F4408-2145-45DA-824C-7DA0200AAED0}"/>
              </a:ext>
            </a:extLst>
          </p:cNvPr>
          <p:cNvSpPr txBox="1"/>
          <p:nvPr/>
        </p:nvSpPr>
        <p:spPr>
          <a:xfrm>
            <a:off x="4572000" y="2710791"/>
            <a:ext cx="4331110" cy="2785378"/>
          </a:xfrm>
          <a:prstGeom prst="rect">
            <a:avLst/>
          </a:prstGeom>
          <a:noFill/>
        </p:spPr>
        <p:txBody>
          <a:bodyPr wrap="square">
            <a:spAutoFit/>
          </a:bodyPr>
          <a:lstStyle/>
          <a:p>
            <a:pPr>
              <a:lnSpc>
                <a:spcPts val="2000"/>
              </a:lnSpc>
              <a:spcBef>
                <a:spcPts val="500"/>
              </a:spcBef>
              <a:spcAft>
                <a:spcPts val="500"/>
              </a:spcAft>
            </a:pPr>
            <a:r>
              <a:rPr lang="en-US" sz="1800" b="1" dirty="0"/>
              <a:t>Level 3 BIM</a:t>
            </a:r>
            <a:r>
              <a:rPr lang="en-GB" sz="1800" b="1" dirty="0"/>
              <a:t>: </a:t>
            </a:r>
            <a:r>
              <a:rPr lang="en-US" sz="1800" dirty="0">
                <a:ea typeface="ＭＳ Ｐゴシック"/>
              </a:rPr>
              <a:t>All parties use one shared 3D model, easily accessible to all.</a:t>
            </a:r>
          </a:p>
          <a:p>
            <a:pPr>
              <a:lnSpc>
                <a:spcPts val="2000"/>
              </a:lnSpc>
              <a:spcBef>
                <a:spcPts val="500"/>
              </a:spcBef>
              <a:spcAft>
                <a:spcPts val="500"/>
              </a:spcAft>
            </a:pPr>
            <a:r>
              <a:rPr lang="en-US" sz="1800" b="1" dirty="0"/>
              <a:t>Level 2 BIM</a:t>
            </a:r>
            <a:r>
              <a:rPr lang="en-GB" sz="1800" b="1" dirty="0"/>
              <a:t>: </a:t>
            </a:r>
            <a:r>
              <a:rPr lang="en-US" sz="1800" dirty="0">
                <a:ea typeface="ＭＳ Ｐゴシック"/>
              </a:rPr>
              <a:t>All parties use 3D CAD models and share information through a common file format.</a:t>
            </a:r>
          </a:p>
          <a:p>
            <a:pPr>
              <a:lnSpc>
                <a:spcPts val="2000"/>
              </a:lnSpc>
              <a:spcBef>
                <a:spcPts val="500"/>
              </a:spcBef>
              <a:spcAft>
                <a:spcPts val="500"/>
              </a:spcAft>
            </a:pPr>
            <a:r>
              <a:rPr lang="en-US" sz="1800" b="1" dirty="0"/>
              <a:t>Level 1 BIM</a:t>
            </a:r>
            <a:r>
              <a:rPr lang="en-GB" sz="1800" b="1" dirty="0"/>
              <a:t>: </a:t>
            </a:r>
            <a:r>
              <a:rPr lang="en-US" sz="1800" dirty="0">
                <a:ea typeface="ＭＳ Ｐゴシック"/>
              </a:rPr>
              <a:t>Using 2D CAD for drafting production information. </a:t>
            </a:r>
          </a:p>
          <a:p>
            <a:pPr>
              <a:lnSpc>
                <a:spcPts val="2000"/>
              </a:lnSpc>
              <a:spcBef>
                <a:spcPts val="500"/>
              </a:spcBef>
              <a:spcAft>
                <a:spcPts val="500"/>
              </a:spcAft>
            </a:pPr>
            <a:r>
              <a:rPr lang="en-US" sz="1800" b="1" dirty="0"/>
              <a:t>Level 0 BIM</a:t>
            </a:r>
            <a:r>
              <a:rPr lang="en-GB" sz="1800" b="1" dirty="0"/>
              <a:t>: </a:t>
            </a:r>
            <a:r>
              <a:rPr lang="en-US" sz="1800" dirty="0">
                <a:ea typeface="ＭＳ Ｐゴシック"/>
              </a:rPr>
              <a:t>No collaboration, using 2D CAD  and working with drawings.</a:t>
            </a:r>
          </a:p>
        </p:txBody>
      </p:sp>
    </p:spTree>
    <p:extLst>
      <p:ext uri="{BB962C8B-B14F-4D97-AF65-F5344CB8AC3E}">
        <p14:creationId xmlns:p14="http://schemas.microsoft.com/office/powerpoint/2010/main" val="2861652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657109-9CA5-45A1-B4C0-BD61CE5F79C0}">
  <ds:schemaRefs>
    <ds:schemaRef ds:uri="7d2f7706-b7a4-469b-9553-f9b3a96bd91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7d2f7706-b7a4-469b-9553-f9b3a96bd917"/>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1636</TotalTime>
  <Words>864</Words>
  <Application>Microsoft Office PowerPoint</Application>
  <PresentationFormat>On-screen Show (4:3)</PresentationFormat>
  <Paragraphs>87</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 PowerPoint 2: Building Information Modelling 1</vt:lpstr>
      <vt:lpstr>Building Information Modelling: what is it? </vt:lpstr>
      <vt:lpstr>What is the BIM process? </vt:lpstr>
      <vt:lpstr>When do we use BIM?</vt:lpstr>
      <vt:lpstr>When do we use BIM?</vt:lpstr>
      <vt:lpstr>How to ensure BIM is implemented</vt:lpstr>
      <vt:lpstr>Benefits of the BIM process</vt:lpstr>
      <vt:lpstr>Definition of BIM levels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54</cp:revision>
  <dcterms:created xsi:type="dcterms:W3CDTF">2013-05-28T00:38:54Z</dcterms:created>
  <dcterms:modified xsi:type="dcterms:W3CDTF">2021-05-04T12:30:21Z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