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3"/>
  </p:notesMasterIdLst>
  <p:handoutMasterIdLst>
    <p:handoutMasterId r:id="rId14"/>
  </p:handoutMasterIdLst>
  <p:sldIdLst>
    <p:sldId id="256" r:id="rId5"/>
    <p:sldId id="347" r:id="rId6"/>
    <p:sldId id="348" r:id="rId7"/>
    <p:sldId id="349" r:id="rId8"/>
    <p:sldId id="350" r:id="rId9"/>
    <p:sldId id="328" r:id="rId10"/>
    <p:sldId id="351" r:id="rId11"/>
    <p:sldId id="267" r:id="rId12"/>
  </p:sldIdLst>
  <p:sldSz cx="9144000" cy="6858000" type="screen4x3"/>
  <p:notesSz cx="6858000" cy="9144000"/>
  <p:custDataLst>
    <p:tags r:id="rId1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e Evans" initials="JE" lastIdx="6" clrIdx="0">
    <p:extLst>
      <p:ext uri="{19B8F6BF-5375-455C-9EA6-DF929625EA0E}">
        <p15:presenceInfo xmlns:p15="http://schemas.microsoft.com/office/powerpoint/2012/main" userId="S::julie.evans@uwtsd.ac.uk::d47432b1-b0c6-4038-b9ba-057154c6d67f" providerId="AD"/>
      </p:ext>
    </p:extLst>
  </p:cmAuthor>
  <p:cmAuthor id="2" name="Paul Martin" initials="PM" lastIdx="15" clrIdx="1">
    <p:extLst>
      <p:ext uri="{19B8F6BF-5375-455C-9EA6-DF929625EA0E}">
        <p15:presenceInfo xmlns:p15="http://schemas.microsoft.com/office/powerpoint/2012/main" userId="1b56c76bd86290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B9D286-50CE-4A3C-A6BC-099BCB728832}" v="2" dt="2020-10-01T09:26:14.796"/>
    <p1510:client id="{A54A1E61-2CB3-4521-AEE5-7062675D66B7}" v="22" dt="2020-10-01T09:15:23.262"/>
    <p1510:client id="{EA27B84B-9B10-AF4B-9CDD-2506BD24CAC7}" v="671" dt="2020-09-28T21:52:46.1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90724" autoAdjust="0"/>
  </p:normalViewPr>
  <p:slideViewPr>
    <p:cSldViewPr showGuides="1">
      <p:cViewPr varScale="1">
        <p:scale>
          <a:sx n="60" d="100"/>
          <a:sy n="60" d="100"/>
        </p:scale>
        <p:origin x="1468"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81" d="100"/>
          <a:sy n="81" d="100"/>
        </p:scale>
        <p:origin x="1664" y="1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eila Holmes" userId="S::sheila.holmes@uwtsd.ac.uk::6e7462e7-2d5c-446e-98fb-109e4125352a" providerId="AD" clId="Web-{DB21A073-8734-4048-9E39-F86216CB904F}"/>
    <pc:docChg chg="delSld sldOrd">
      <pc:chgData name="Sheila Holmes" userId="S::sheila.holmes@uwtsd.ac.uk::6e7462e7-2d5c-446e-98fb-109e4125352a" providerId="AD" clId="Web-{DB21A073-8734-4048-9E39-F86216CB904F}" dt="2020-09-28T15:51:45.285" v="2"/>
      <pc:docMkLst>
        <pc:docMk/>
      </pc:docMkLst>
      <pc:sldChg chg="del">
        <pc:chgData name="Sheila Holmes" userId="S::sheila.holmes@uwtsd.ac.uk::6e7462e7-2d5c-446e-98fb-109e4125352a" providerId="AD" clId="Web-{DB21A073-8734-4048-9E39-F86216CB904F}" dt="2020-09-28T15:50:56.313" v="1"/>
        <pc:sldMkLst>
          <pc:docMk/>
          <pc:sldMk cId="0" sldId="332"/>
        </pc:sldMkLst>
      </pc:sldChg>
      <pc:sldChg chg="del">
        <pc:chgData name="Sheila Holmes" userId="S::sheila.holmes@uwtsd.ac.uk::6e7462e7-2d5c-446e-98fb-109e4125352a" providerId="AD" clId="Web-{DB21A073-8734-4048-9E39-F86216CB904F}" dt="2020-09-28T15:51:45.285" v="2"/>
        <pc:sldMkLst>
          <pc:docMk/>
          <pc:sldMk cId="2197054914" sldId="341"/>
        </pc:sldMkLst>
      </pc:sldChg>
      <pc:sldChg chg="ord">
        <pc:chgData name="Sheila Holmes" userId="S::sheila.holmes@uwtsd.ac.uk::6e7462e7-2d5c-446e-98fb-109e4125352a" providerId="AD" clId="Web-{DB21A073-8734-4048-9E39-F86216CB904F}" dt="2020-09-28T15:50:38.109" v="0"/>
        <pc:sldMkLst>
          <pc:docMk/>
          <pc:sldMk cId="2861652007" sldId="347"/>
        </pc:sldMkLst>
      </pc:sldChg>
    </pc:docChg>
  </pc:docChgLst>
  <pc:docChgLst>
    <pc:chgData name="Julie Evans" userId="S::julie.evans@uwtsd.ac.uk::d47432b1-b0c6-4038-b9ba-057154c6d67f" providerId="AD" clId="Web-{A54A1E61-2CB3-4521-AEE5-7062675D66B7}"/>
    <pc:docChg chg="modSld">
      <pc:chgData name="Julie Evans" userId="S::julie.evans@uwtsd.ac.uk::d47432b1-b0c6-4038-b9ba-057154c6d67f" providerId="AD" clId="Web-{A54A1E61-2CB3-4521-AEE5-7062675D66B7}" dt="2020-10-01T09:15:23.262" v="21"/>
      <pc:docMkLst>
        <pc:docMk/>
      </pc:docMkLst>
      <pc:sldChg chg="modSp addCm">
        <pc:chgData name="Julie Evans" userId="S::julie.evans@uwtsd.ac.uk::d47432b1-b0c6-4038-b9ba-057154c6d67f" providerId="AD" clId="Web-{A54A1E61-2CB3-4521-AEE5-7062675D66B7}" dt="2020-10-01T09:12:44.483" v="18"/>
        <pc:sldMkLst>
          <pc:docMk/>
          <pc:sldMk cId="2861652007" sldId="347"/>
        </pc:sldMkLst>
        <pc:spChg chg="mod">
          <ac:chgData name="Julie Evans" userId="S::julie.evans@uwtsd.ac.uk::d47432b1-b0c6-4038-b9ba-057154c6d67f" providerId="AD" clId="Web-{A54A1E61-2CB3-4521-AEE5-7062675D66B7}" dt="2020-10-01T08:57:52.319" v="3" actId="20577"/>
          <ac:spMkLst>
            <pc:docMk/>
            <pc:sldMk cId="2861652007" sldId="347"/>
            <ac:spMk id="6" creationId="{EA42A7DA-2880-3D43-A7F1-5FAB47CD5097}"/>
          </ac:spMkLst>
        </pc:spChg>
        <pc:spChg chg="mod">
          <ac:chgData name="Julie Evans" userId="S::julie.evans@uwtsd.ac.uk::d47432b1-b0c6-4038-b9ba-057154c6d67f" providerId="AD" clId="Web-{A54A1E61-2CB3-4521-AEE5-7062675D66B7}" dt="2020-10-01T09:05:28.799" v="11" actId="20577"/>
          <ac:spMkLst>
            <pc:docMk/>
            <pc:sldMk cId="2861652007" sldId="347"/>
            <ac:spMk id="5123" creationId="{00000000-0000-0000-0000-000000000000}"/>
          </ac:spMkLst>
        </pc:spChg>
        <pc:picChg chg="mod">
          <ac:chgData name="Julie Evans" userId="S::julie.evans@uwtsd.ac.uk::d47432b1-b0c6-4038-b9ba-057154c6d67f" providerId="AD" clId="Web-{A54A1E61-2CB3-4521-AEE5-7062675D66B7}" dt="2020-10-01T08:59:46.350" v="4" actId="1076"/>
          <ac:picMkLst>
            <pc:docMk/>
            <pc:sldMk cId="2861652007" sldId="347"/>
            <ac:picMk id="3" creationId="{CDBA9312-E401-AA43-98FA-7F929B148180}"/>
          </ac:picMkLst>
        </pc:picChg>
      </pc:sldChg>
      <pc:sldChg chg="addCm">
        <pc:chgData name="Julie Evans" userId="S::julie.evans@uwtsd.ac.uk::d47432b1-b0c6-4038-b9ba-057154c6d67f" providerId="AD" clId="Web-{A54A1E61-2CB3-4521-AEE5-7062675D66B7}" dt="2020-10-01T09:13:21.529" v="19"/>
        <pc:sldMkLst>
          <pc:docMk/>
          <pc:sldMk cId="2236705205" sldId="348"/>
        </pc:sldMkLst>
      </pc:sldChg>
      <pc:sldChg chg="modSp addCm">
        <pc:chgData name="Julie Evans" userId="S::julie.evans@uwtsd.ac.uk::d47432b1-b0c6-4038-b9ba-057154c6d67f" providerId="AD" clId="Web-{A54A1E61-2CB3-4521-AEE5-7062675D66B7}" dt="2020-10-01T09:14:16.310" v="20"/>
        <pc:sldMkLst>
          <pc:docMk/>
          <pc:sldMk cId="1628027471" sldId="349"/>
        </pc:sldMkLst>
        <pc:spChg chg="mod">
          <ac:chgData name="Julie Evans" userId="S::julie.evans@uwtsd.ac.uk::d47432b1-b0c6-4038-b9ba-057154c6d67f" providerId="AD" clId="Web-{A54A1E61-2CB3-4521-AEE5-7062675D66B7}" dt="2020-10-01T09:09:36.156" v="17" actId="20577"/>
          <ac:spMkLst>
            <pc:docMk/>
            <pc:sldMk cId="1628027471" sldId="349"/>
            <ac:spMk id="3075" creationId="{00000000-0000-0000-0000-000000000000}"/>
          </ac:spMkLst>
        </pc:spChg>
      </pc:sldChg>
      <pc:sldChg chg="addCm">
        <pc:chgData name="Julie Evans" userId="S::julie.evans@uwtsd.ac.uk::d47432b1-b0c6-4038-b9ba-057154c6d67f" providerId="AD" clId="Web-{A54A1E61-2CB3-4521-AEE5-7062675D66B7}" dt="2020-10-01T09:15:23.262" v="21"/>
        <pc:sldMkLst>
          <pc:docMk/>
          <pc:sldMk cId="611235292" sldId="350"/>
        </pc:sldMkLst>
      </pc:sldChg>
    </pc:docChg>
  </pc:docChgLst>
  <pc:docChgLst>
    <pc:chgData name="Sheila Holmes" userId="6e7462e7-2d5c-446e-98fb-109e4125352a" providerId="ADAL" clId="{EA27B84B-9B10-AF4B-9CDD-2506BD24CAC7}"/>
    <pc:docChg chg="undo custSel addSld delSld modSld sldOrd">
      <pc:chgData name="Sheila Holmes" userId="6e7462e7-2d5c-446e-98fb-109e4125352a" providerId="ADAL" clId="{EA27B84B-9B10-AF4B-9CDD-2506BD24CAC7}" dt="2020-10-02T08:14:02.066" v="2529" actId="20577"/>
      <pc:docMkLst>
        <pc:docMk/>
      </pc:docMkLst>
      <pc:sldChg chg="addSp delSp modSp mod ord modNotesTx">
        <pc:chgData name="Sheila Holmes" userId="6e7462e7-2d5c-446e-98fb-109e4125352a" providerId="ADAL" clId="{EA27B84B-9B10-AF4B-9CDD-2506BD24CAC7}" dt="2020-09-28T21:35:26.655" v="1960" actId="20577"/>
        <pc:sldMkLst>
          <pc:docMk/>
          <pc:sldMk cId="0" sldId="328"/>
        </pc:sldMkLst>
        <pc:spChg chg="add del mod">
          <ac:chgData name="Sheila Holmes" userId="6e7462e7-2d5c-446e-98fb-109e4125352a" providerId="ADAL" clId="{EA27B84B-9B10-AF4B-9CDD-2506BD24CAC7}" dt="2020-09-28T18:31:17.764" v="1168"/>
          <ac:spMkLst>
            <pc:docMk/>
            <pc:sldMk cId="0" sldId="328"/>
            <ac:spMk id="2" creationId="{04880553-51EA-5F42-AA65-79754DECC66A}"/>
          </ac:spMkLst>
        </pc:spChg>
        <pc:spChg chg="mod">
          <ac:chgData name="Sheila Holmes" userId="6e7462e7-2d5c-446e-98fb-109e4125352a" providerId="ADAL" clId="{EA27B84B-9B10-AF4B-9CDD-2506BD24CAC7}" dt="2020-09-28T21:35:26.655" v="1960" actId="20577"/>
          <ac:spMkLst>
            <pc:docMk/>
            <pc:sldMk cId="0" sldId="328"/>
            <ac:spMk id="3075" creationId="{00000000-0000-0000-0000-000000000000}"/>
          </ac:spMkLst>
        </pc:spChg>
        <pc:picChg chg="add mod">
          <ac:chgData name="Sheila Holmes" userId="6e7462e7-2d5c-446e-98fb-109e4125352a" providerId="ADAL" clId="{EA27B84B-9B10-AF4B-9CDD-2506BD24CAC7}" dt="2020-09-28T18:42:29.660" v="1357" actId="1076"/>
          <ac:picMkLst>
            <pc:docMk/>
            <pc:sldMk cId="0" sldId="328"/>
            <ac:picMk id="5" creationId="{DC4BC51B-4C21-DA4C-98A0-A10A915E25D8}"/>
          </ac:picMkLst>
        </pc:picChg>
      </pc:sldChg>
      <pc:sldChg chg="del">
        <pc:chgData name="Sheila Holmes" userId="6e7462e7-2d5c-446e-98fb-109e4125352a" providerId="ADAL" clId="{EA27B84B-9B10-AF4B-9CDD-2506BD24CAC7}" dt="2020-09-28T18:18:23.705" v="1145" actId="2696"/>
        <pc:sldMkLst>
          <pc:docMk/>
          <pc:sldMk cId="0" sldId="330"/>
        </pc:sldMkLst>
      </pc:sldChg>
      <pc:sldChg chg="delSp modSp del mod modNotesTx">
        <pc:chgData name="Sheila Holmes" userId="6e7462e7-2d5c-446e-98fb-109e4125352a" providerId="ADAL" clId="{EA27B84B-9B10-AF4B-9CDD-2506BD24CAC7}" dt="2020-09-28T20:11:52.366" v="1934" actId="2696"/>
        <pc:sldMkLst>
          <pc:docMk/>
          <pc:sldMk cId="0" sldId="331"/>
        </pc:sldMkLst>
        <pc:picChg chg="del mod">
          <ac:chgData name="Sheila Holmes" userId="6e7462e7-2d5c-446e-98fb-109e4125352a" providerId="ADAL" clId="{EA27B84B-9B10-AF4B-9CDD-2506BD24CAC7}" dt="2020-09-28T18:35:16.136" v="1171" actId="21"/>
          <ac:picMkLst>
            <pc:docMk/>
            <pc:sldMk cId="0" sldId="331"/>
            <ac:picMk id="9" creationId="{7E571FB0-26B7-1241-A1FF-DC87AB7372FA}"/>
          </ac:picMkLst>
        </pc:picChg>
      </pc:sldChg>
      <pc:sldChg chg="del">
        <pc:chgData name="Sheila Holmes" userId="6e7462e7-2d5c-446e-98fb-109e4125352a" providerId="ADAL" clId="{EA27B84B-9B10-AF4B-9CDD-2506BD24CAC7}" dt="2020-09-28T18:18:16.554" v="1144" actId="2696"/>
        <pc:sldMkLst>
          <pc:docMk/>
          <pc:sldMk cId="2234880810" sldId="343"/>
        </pc:sldMkLst>
      </pc:sldChg>
      <pc:sldChg chg="del">
        <pc:chgData name="Sheila Holmes" userId="6e7462e7-2d5c-446e-98fb-109e4125352a" providerId="ADAL" clId="{EA27B84B-9B10-AF4B-9CDD-2506BD24CAC7}" dt="2020-09-28T20:11:39.701" v="1932" actId="2696"/>
        <pc:sldMkLst>
          <pc:docMk/>
          <pc:sldMk cId="3287544913" sldId="345"/>
        </pc:sldMkLst>
      </pc:sldChg>
      <pc:sldChg chg="del">
        <pc:chgData name="Sheila Holmes" userId="6e7462e7-2d5c-446e-98fb-109e4125352a" providerId="ADAL" clId="{EA27B84B-9B10-AF4B-9CDD-2506BD24CAC7}" dt="2020-09-28T20:11:43.713" v="1933" actId="2696"/>
        <pc:sldMkLst>
          <pc:docMk/>
          <pc:sldMk cId="4012091196" sldId="346"/>
        </pc:sldMkLst>
      </pc:sldChg>
      <pc:sldChg chg="addSp modSp mod modNotesTx">
        <pc:chgData name="Sheila Holmes" userId="6e7462e7-2d5c-446e-98fb-109e4125352a" providerId="ADAL" clId="{EA27B84B-9B10-AF4B-9CDD-2506BD24CAC7}" dt="2020-09-28T21:33:48.906" v="1935" actId="20577"/>
        <pc:sldMkLst>
          <pc:docMk/>
          <pc:sldMk cId="2861652007" sldId="347"/>
        </pc:sldMkLst>
        <pc:spChg chg="add mod">
          <ac:chgData name="Sheila Holmes" userId="6e7462e7-2d5c-446e-98fb-109e4125352a" providerId="ADAL" clId="{EA27B84B-9B10-AF4B-9CDD-2506BD24CAC7}" dt="2020-09-28T16:53:02.049" v="1039" actId="20577"/>
          <ac:spMkLst>
            <pc:docMk/>
            <pc:sldMk cId="2861652007" sldId="347"/>
            <ac:spMk id="6" creationId="{EA42A7DA-2880-3D43-A7F1-5FAB47CD5097}"/>
          </ac:spMkLst>
        </pc:spChg>
        <pc:spChg chg="mod">
          <ac:chgData name="Sheila Holmes" userId="6e7462e7-2d5c-446e-98fb-109e4125352a" providerId="ADAL" clId="{EA27B84B-9B10-AF4B-9CDD-2506BD24CAC7}" dt="2020-09-28T21:33:48.906" v="1935" actId="20577"/>
          <ac:spMkLst>
            <pc:docMk/>
            <pc:sldMk cId="2861652007" sldId="347"/>
            <ac:spMk id="5122" creationId="{00000000-0000-0000-0000-000000000000}"/>
          </ac:spMkLst>
        </pc:spChg>
        <pc:spChg chg="mod">
          <ac:chgData name="Sheila Holmes" userId="6e7462e7-2d5c-446e-98fb-109e4125352a" providerId="ADAL" clId="{EA27B84B-9B10-AF4B-9CDD-2506BD24CAC7}" dt="2020-09-28T16:49:22.867" v="1029" actId="20577"/>
          <ac:spMkLst>
            <pc:docMk/>
            <pc:sldMk cId="2861652007" sldId="347"/>
            <ac:spMk id="5123" creationId="{00000000-0000-0000-0000-000000000000}"/>
          </ac:spMkLst>
        </pc:spChg>
        <pc:picChg chg="add mod">
          <ac:chgData name="Sheila Holmes" userId="6e7462e7-2d5c-446e-98fb-109e4125352a" providerId="ADAL" clId="{EA27B84B-9B10-AF4B-9CDD-2506BD24CAC7}" dt="2020-09-28T16:47:39.136" v="1011" actId="1076"/>
          <ac:picMkLst>
            <pc:docMk/>
            <pc:sldMk cId="2861652007" sldId="347"/>
            <ac:picMk id="3" creationId="{CDBA9312-E401-AA43-98FA-7F929B148180}"/>
          </ac:picMkLst>
        </pc:picChg>
      </pc:sldChg>
      <pc:sldChg chg="addSp delSp modSp add mod modNotesTx">
        <pc:chgData name="Sheila Holmes" userId="6e7462e7-2d5c-446e-98fb-109e4125352a" providerId="ADAL" clId="{EA27B84B-9B10-AF4B-9CDD-2506BD24CAC7}" dt="2020-09-28T20:07:54.246" v="1890" actId="255"/>
        <pc:sldMkLst>
          <pc:docMk/>
          <pc:sldMk cId="2236705205" sldId="348"/>
        </pc:sldMkLst>
        <pc:spChg chg="add mod">
          <ac:chgData name="Sheila Holmes" userId="6e7462e7-2d5c-446e-98fb-109e4125352a" providerId="ADAL" clId="{EA27B84B-9B10-AF4B-9CDD-2506BD24CAC7}" dt="2020-09-28T20:06:57.045" v="1882" actId="255"/>
          <ac:spMkLst>
            <pc:docMk/>
            <pc:sldMk cId="2236705205" sldId="348"/>
            <ac:spMk id="4" creationId="{AB017639-3876-8F4F-99B8-130B5073B41C}"/>
          </ac:spMkLst>
        </pc:spChg>
        <pc:spChg chg="mod">
          <ac:chgData name="Sheila Holmes" userId="6e7462e7-2d5c-446e-98fb-109e4125352a" providerId="ADAL" clId="{EA27B84B-9B10-AF4B-9CDD-2506BD24CAC7}" dt="2020-09-28T20:07:54.246" v="1890" actId="255"/>
          <ac:spMkLst>
            <pc:docMk/>
            <pc:sldMk cId="2236705205" sldId="348"/>
            <ac:spMk id="5123" creationId="{00000000-0000-0000-0000-000000000000}"/>
          </ac:spMkLst>
        </pc:spChg>
        <pc:picChg chg="add del mod modCrop">
          <ac:chgData name="Sheila Holmes" userId="6e7462e7-2d5c-446e-98fb-109e4125352a" providerId="ADAL" clId="{EA27B84B-9B10-AF4B-9CDD-2506BD24CAC7}" dt="2020-09-28T17:31:38.232" v="1129" actId="478"/>
          <ac:picMkLst>
            <pc:docMk/>
            <pc:sldMk cId="2236705205" sldId="348"/>
            <ac:picMk id="3" creationId="{F50C93B4-2E39-5E4E-9B65-530C890B9307}"/>
          </ac:picMkLst>
        </pc:picChg>
        <pc:picChg chg="add del mod modCrop">
          <ac:chgData name="Sheila Holmes" userId="6e7462e7-2d5c-446e-98fb-109e4125352a" providerId="ADAL" clId="{EA27B84B-9B10-AF4B-9CDD-2506BD24CAC7}" dt="2020-09-28T20:05:43.772" v="1873" actId="478"/>
          <ac:picMkLst>
            <pc:docMk/>
            <pc:sldMk cId="2236705205" sldId="348"/>
            <ac:picMk id="6" creationId="{56E2B438-1D49-F74E-8F1A-092C809531D2}"/>
          </ac:picMkLst>
        </pc:picChg>
        <pc:picChg chg="add mod modCrop">
          <ac:chgData name="Sheila Holmes" userId="6e7462e7-2d5c-446e-98fb-109e4125352a" providerId="ADAL" clId="{EA27B84B-9B10-AF4B-9CDD-2506BD24CAC7}" dt="2020-09-28T20:06:19.270" v="1879" actId="171"/>
          <ac:picMkLst>
            <pc:docMk/>
            <pc:sldMk cId="2236705205" sldId="348"/>
            <ac:picMk id="8" creationId="{BC4A46A6-8C5D-8C48-8469-B5DD8D0FAD8A}"/>
          </ac:picMkLst>
        </pc:picChg>
      </pc:sldChg>
      <pc:sldChg chg="modSp add mod ord modNotesTx">
        <pc:chgData name="Sheila Holmes" userId="6e7462e7-2d5c-446e-98fb-109e4125352a" providerId="ADAL" clId="{EA27B84B-9B10-AF4B-9CDD-2506BD24CAC7}" dt="2020-09-28T21:54:03.913" v="2527" actId="20577"/>
        <pc:sldMkLst>
          <pc:docMk/>
          <pc:sldMk cId="1628027471" sldId="349"/>
        </pc:sldMkLst>
        <pc:spChg chg="mod">
          <ac:chgData name="Sheila Holmes" userId="6e7462e7-2d5c-446e-98fb-109e4125352a" providerId="ADAL" clId="{EA27B84B-9B10-AF4B-9CDD-2506BD24CAC7}" dt="2020-09-28T21:54:03.913" v="2527" actId="20577"/>
          <ac:spMkLst>
            <pc:docMk/>
            <pc:sldMk cId="1628027471" sldId="349"/>
            <ac:spMk id="3075" creationId="{00000000-0000-0000-0000-000000000000}"/>
          </ac:spMkLst>
        </pc:spChg>
      </pc:sldChg>
      <pc:sldChg chg="add del">
        <pc:chgData name="Sheila Holmes" userId="6e7462e7-2d5c-446e-98fb-109e4125352a" providerId="ADAL" clId="{EA27B84B-9B10-AF4B-9CDD-2506BD24CAC7}" dt="2020-09-28T18:22:56.292" v="1148" actId="2696"/>
        <pc:sldMkLst>
          <pc:docMk/>
          <pc:sldMk cId="3079335350" sldId="349"/>
        </pc:sldMkLst>
      </pc:sldChg>
      <pc:sldChg chg="addSp delSp modSp add mod ord modNotesTx">
        <pc:chgData name="Sheila Holmes" userId="6e7462e7-2d5c-446e-98fb-109e4125352a" providerId="ADAL" clId="{EA27B84B-9B10-AF4B-9CDD-2506BD24CAC7}" dt="2020-09-28T21:35:09.471" v="1956" actId="14100"/>
        <pc:sldMkLst>
          <pc:docMk/>
          <pc:sldMk cId="611235292" sldId="350"/>
        </pc:sldMkLst>
        <pc:spChg chg="mod">
          <ac:chgData name="Sheila Holmes" userId="6e7462e7-2d5c-446e-98fb-109e4125352a" providerId="ADAL" clId="{EA27B84B-9B10-AF4B-9CDD-2506BD24CAC7}" dt="2020-09-28T21:34:52.426" v="1955" actId="20577"/>
          <ac:spMkLst>
            <pc:docMk/>
            <pc:sldMk cId="611235292" sldId="350"/>
            <ac:spMk id="3075" creationId="{00000000-0000-0000-0000-000000000000}"/>
          </ac:spMkLst>
        </pc:spChg>
        <pc:picChg chg="add del mod">
          <ac:chgData name="Sheila Holmes" userId="6e7462e7-2d5c-446e-98fb-109e4125352a" providerId="ADAL" clId="{EA27B84B-9B10-AF4B-9CDD-2506BD24CAC7}" dt="2020-09-28T19:27:57.085" v="1683" actId="478"/>
          <ac:picMkLst>
            <pc:docMk/>
            <pc:sldMk cId="611235292" sldId="350"/>
            <ac:picMk id="3" creationId="{3249F77D-A4FC-394C-8657-63CDDA15FA5A}"/>
          </ac:picMkLst>
        </pc:picChg>
        <pc:picChg chg="add mod">
          <ac:chgData name="Sheila Holmes" userId="6e7462e7-2d5c-446e-98fb-109e4125352a" providerId="ADAL" clId="{EA27B84B-9B10-AF4B-9CDD-2506BD24CAC7}" dt="2020-09-28T21:35:09.471" v="1956" actId="14100"/>
          <ac:picMkLst>
            <pc:docMk/>
            <pc:sldMk cId="611235292" sldId="350"/>
            <ac:picMk id="5" creationId="{9A2F8D7D-166B-0A42-8275-7C92AF05EF9C}"/>
          </ac:picMkLst>
        </pc:picChg>
      </pc:sldChg>
      <pc:sldChg chg="modSp add mod modNotesTx">
        <pc:chgData name="Sheila Holmes" userId="6e7462e7-2d5c-446e-98fb-109e4125352a" providerId="ADAL" clId="{EA27B84B-9B10-AF4B-9CDD-2506BD24CAC7}" dt="2020-10-02T08:14:02.066" v="2529" actId="20577"/>
        <pc:sldMkLst>
          <pc:docMk/>
          <pc:sldMk cId="1804320194" sldId="351"/>
        </pc:sldMkLst>
        <pc:spChg chg="mod">
          <ac:chgData name="Sheila Holmes" userId="6e7462e7-2d5c-446e-98fb-109e4125352a" providerId="ADAL" clId="{EA27B84B-9B10-AF4B-9CDD-2506BD24CAC7}" dt="2020-10-02T08:14:02.066" v="2529" actId="20577"/>
          <ac:spMkLst>
            <pc:docMk/>
            <pc:sldMk cId="1804320194" sldId="351"/>
            <ac:spMk id="3075" creationId="{00000000-0000-0000-0000-000000000000}"/>
          </ac:spMkLst>
        </pc:spChg>
      </pc:sldChg>
    </pc:docChg>
  </pc:docChgLst>
  <pc:docChgLst>
    <pc:chgData name="Julie Evans" userId="S::julie.evans@uwtsd.ac.uk::d47432b1-b0c6-4038-b9ba-057154c6d67f" providerId="AD" clId="Web-{00B9D286-50CE-4A3C-A6BC-099BCB728832}"/>
    <pc:docChg chg="">
      <pc:chgData name="Julie Evans" userId="S::julie.evans@uwtsd.ac.uk::d47432b1-b0c6-4038-b9ba-057154c6d67f" providerId="AD" clId="Web-{00B9D286-50CE-4A3C-A6BC-099BCB728832}" dt="2020-10-01T09:26:14.796" v="1"/>
      <pc:docMkLst>
        <pc:docMk/>
      </pc:docMkLst>
      <pc:sldChg chg="addCm">
        <pc:chgData name="Julie Evans" userId="S::julie.evans@uwtsd.ac.uk::d47432b1-b0c6-4038-b9ba-057154c6d67f" providerId="AD" clId="Web-{00B9D286-50CE-4A3C-A6BC-099BCB728832}" dt="2020-10-01T09:25:25.858" v="0"/>
        <pc:sldMkLst>
          <pc:docMk/>
          <pc:sldMk cId="0" sldId="328"/>
        </pc:sldMkLst>
      </pc:sldChg>
      <pc:sldChg chg="addCm">
        <pc:chgData name="Julie Evans" userId="S::julie.evans@uwtsd.ac.uk::d47432b1-b0c6-4038-b9ba-057154c6d67f" providerId="AD" clId="Web-{00B9D286-50CE-4A3C-A6BC-099BCB728832}" dt="2020-10-01T09:26:14.796" v="1"/>
        <pc:sldMkLst>
          <pc:docMk/>
          <pc:sldMk cId="1804320194" sldId="35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www.designingbuildings.co.uk/wiki/Project_team" TargetMode="External"/><Relationship Id="rId3" Type="http://schemas.openxmlformats.org/officeDocument/2006/relationships/hyperlink" Target="https://www.designingbuildings.co.uk/wiki/Common_data_environment" TargetMode="External"/><Relationship Id="rId7" Type="http://schemas.openxmlformats.org/officeDocument/2006/relationships/hyperlink" Target="https://www.designingbuildings.co.uk/wiki/Datum"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s://www.designingbuildings.co.uk/wiki/Model" TargetMode="External"/><Relationship Id="rId11" Type="http://schemas.openxmlformats.org/officeDocument/2006/relationships/hyperlink" Target="https://www.designingbuildings.co.uk/wiki/Environment" TargetMode="External"/><Relationship Id="rId5" Type="http://schemas.openxmlformats.org/officeDocument/2006/relationships/hyperlink" Target="https://www.designingbuildings.co.uk/wiki/Information" TargetMode="External"/><Relationship Id="rId10" Type="http://schemas.openxmlformats.org/officeDocument/2006/relationships/hyperlink" Target="https://www.designingbuildings.co.uk/wiki/Bim" TargetMode="External"/><Relationship Id="rId4" Type="http://schemas.openxmlformats.org/officeDocument/2006/relationships/hyperlink" Target="https://www.designingbuildings.co.uk/wiki/Single_source" TargetMode="External"/><Relationship Id="rId9" Type="http://schemas.openxmlformats.org/officeDocument/2006/relationships/hyperlink" Target="https://www.designingbuildings.co.uk/wiki/Project_information"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4160897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5596466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endParaRPr lang="en-GB" sz="1200" b="0" i="0" kern="1200" dirty="0">
              <a:solidFill>
                <a:schemeClr val="tx1"/>
              </a:solidFill>
              <a:effectLst/>
              <a:latin typeface="Arial" charset="0"/>
              <a:ea typeface="ＭＳ Ｐゴシック" charset="-128"/>
              <a:cs typeface="ＭＳ Ｐゴシック" charset="-128"/>
            </a:endParaRPr>
          </a:p>
          <a:p>
            <a:r>
              <a:rPr lang="en-GB" sz="1200" b="0" i="0" kern="1200" dirty="0">
                <a:solidFill>
                  <a:schemeClr val="tx1"/>
                </a:solidFill>
                <a:effectLst/>
                <a:latin typeface="Arial" charset="0"/>
                <a:ea typeface="ＭＳ Ｐゴシック" charset="-128"/>
                <a:cs typeface="ＭＳ Ｐゴシック" charset="-128"/>
              </a:rPr>
              <a:t>The </a:t>
            </a:r>
            <a:r>
              <a:rPr lang="en-GB" sz="1200" b="0" i="0" u="none" strike="noStrike" kern="1200" dirty="0">
                <a:solidFill>
                  <a:schemeClr val="tx1"/>
                </a:solidFill>
                <a:effectLst/>
                <a:latin typeface="Arial" charset="0"/>
                <a:ea typeface="ＭＳ Ｐゴシック" charset="-128"/>
                <a:cs typeface="ＭＳ Ｐゴシック" charset="-128"/>
                <a:hlinkClick r:id="rId3" tooltip="Common data environment"/>
              </a:rPr>
              <a:t>common data environment</a:t>
            </a:r>
            <a:r>
              <a:rPr lang="en-GB" sz="1200" b="0" i="0" kern="1200" dirty="0">
                <a:solidFill>
                  <a:schemeClr val="tx1"/>
                </a:solidFill>
                <a:effectLst/>
                <a:latin typeface="Arial" charset="0"/>
                <a:ea typeface="ＭＳ Ｐゴシック" charset="-128"/>
                <a:cs typeface="ＭＳ Ｐゴシック" charset="-128"/>
              </a:rPr>
              <a:t> (CDE), is the </a:t>
            </a:r>
            <a:r>
              <a:rPr lang="en-GB" sz="1200" b="0" i="0" u="none" strike="noStrike" kern="1200" dirty="0">
                <a:solidFill>
                  <a:schemeClr val="tx1"/>
                </a:solidFill>
                <a:effectLst/>
                <a:latin typeface="Arial" charset="0"/>
                <a:ea typeface="ＭＳ Ｐゴシック" charset="-128"/>
                <a:cs typeface="ＭＳ Ｐゴシック" charset="-128"/>
                <a:hlinkClick r:id="rId4" tooltip="Single source"/>
              </a:rPr>
              <a:t>single source</a:t>
            </a:r>
            <a:r>
              <a:rPr lang="en-GB" sz="1200" b="0" i="0" kern="1200" dirty="0">
                <a:solidFill>
                  <a:schemeClr val="tx1"/>
                </a:solidFill>
                <a:effectLst/>
                <a:latin typeface="Arial" charset="0"/>
                <a:ea typeface="ＭＳ Ｐゴシック" charset="-128"/>
                <a:cs typeface="ＭＳ Ｐゴシック" charset="-128"/>
              </a:rPr>
              <a:t> of </a:t>
            </a:r>
            <a:r>
              <a:rPr lang="en-GB" sz="1200" b="0" i="0" u="none" strike="noStrike" kern="1200" dirty="0">
                <a:solidFill>
                  <a:schemeClr val="tx1"/>
                </a:solidFill>
                <a:effectLst/>
                <a:latin typeface="Arial" charset="0"/>
                <a:ea typeface="ＭＳ Ｐゴシック" charset="-128"/>
                <a:cs typeface="ＭＳ Ｐゴシック" charset="-128"/>
                <a:hlinkClick r:id="rId5" tooltip="Information"/>
              </a:rPr>
              <a:t>information</a:t>
            </a:r>
            <a:r>
              <a:rPr lang="en-GB" sz="1200" b="0" i="0" kern="1200" dirty="0">
                <a:solidFill>
                  <a:schemeClr val="tx1"/>
                </a:solidFill>
                <a:effectLst/>
                <a:latin typeface="Arial" charset="0"/>
                <a:ea typeface="ＭＳ Ｐゴシック" charset="-128"/>
                <a:cs typeface="ＭＳ Ｐゴシック" charset="-128"/>
              </a:rPr>
              <a:t> used to collect, manage and disseminate documentation, the graphical </a:t>
            </a:r>
            <a:r>
              <a:rPr lang="en-GB" sz="1200" b="0" i="0" u="none" strike="noStrike" kern="1200" dirty="0">
                <a:solidFill>
                  <a:schemeClr val="tx1"/>
                </a:solidFill>
                <a:effectLst/>
                <a:latin typeface="Arial" charset="0"/>
                <a:ea typeface="ＭＳ Ｐゴシック" charset="-128"/>
                <a:cs typeface="ＭＳ Ｐゴシック" charset="-128"/>
                <a:hlinkClick r:id="rId6" tooltip="Model"/>
              </a:rPr>
              <a:t>model</a:t>
            </a:r>
            <a:r>
              <a:rPr lang="en-GB" sz="1200" b="0" i="0" kern="1200" dirty="0">
                <a:solidFill>
                  <a:schemeClr val="tx1"/>
                </a:solidFill>
                <a:effectLst/>
                <a:latin typeface="Arial" charset="0"/>
                <a:ea typeface="ＭＳ Ｐゴシック" charset="-128"/>
                <a:cs typeface="ＭＳ Ｐゴシック" charset="-128"/>
              </a:rPr>
              <a:t> and non-graphical </a:t>
            </a:r>
            <a:r>
              <a:rPr lang="en-GB" sz="1200" b="0" i="0" u="none" strike="noStrike" kern="1200" dirty="0">
                <a:solidFill>
                  <a:schemeClr val="tx1"/>
                </a:solidFill>
                <a:effectLst/>
                <a:latin typeface="Arial" charset="0"/>
                <a:ea typeface="ＭＳ Ｐゴシック" charset="-128"/>
                <a:cs typeface="ＭＳ Ｐゴシック" charset="-128"/>
                <a:hlinkClick r:id="rId7" tooltip="Datum"/>
              </a:rPr>
              <a:t>data</a:t>
            </a:r>
            <a:r>
              <a:rPr lang="en-GB" sz="1200" b="0" i="0" kern="1200" dirty="0">
                <a:solidFill>
                  <a:schemeClr val="tx1"/>
                </a:solidFill>
                <a:effectLst/>
                <a:latin typeface="Arial" charset="0"/>
                <a:ea typeface="ＭＳ Ｐゴシック" charset="-128"/>
                <a:cs typeface="ＭＳ Ｐゴシック" charset="-128"/>
              </a:rPr>
              <a:t> for the whole </a:t>
            </a:r>
            <a:r>
              <a:rPr lang="en-GB" sz="1200" b="0" i="0" u="none" strike="noStrike" kern="1200" dirty="0">
                <a:solidFill>
                  <a:schemeClr val="tx1"/>
                </a:solidFill>
                <a:effectLst/>
                <a:latin typeface="Arial" charset="0"/>
                <a:ea typeface="ＭＳ Ｐゴシック" charset="-128"/>
                <a:cs typeface="ＭＳ Ｐゴシック" charset="-128"/>
                <a:hlinkClick r:id="rId8" tooltip="Project team"/>
              </a:rPr>
              <a:t>project team</a:t>
            </a:r>
            <a:r>
              <a:rPr lang="en-GB" sz="1200" b="0" i="0" kern="1200" dirty="0">
                <a:solidFill>
                  <a:schemeClr val="tx1"/>
                </a:solidFill>
                <a:effectLst/>
                <a:latin typeface="Arial" charset="0"/>
                <a:ea typeface="ＭＳ Ｐゴシック" charset="-128"/>
                <a:cs typeface="ＭＳ Ｐゴシック" charset="-128"/>
              </a:rPr>
              <a:t> (i.e. all </a:t>
            </a:r>
            <a:r>
              <a:rPr lang="en-GB" sz="1200" b="0" i="0" u="none" strike="noStrike" kern="1200" dirty="0">
                <a:solidFill>
                  <a:schemeClr val="tx1"/>
                </a:solidFill>
                <a:effectLst/>
                <a:latin typeface="Arial" charset="0"/>
                <a:ea typeface="ＭＳ Ｐゴシック" charset="-128"/>
                <a:cs typeface="ＭＳ Ｐゴシック" charset="-128"/>
                <a:hlinkClick r:id="rId9" tooltip="Project information"/>
              </a:rPr>
              <a:t>project information</a:t>
            </a:r>
            <a:r>
              <a:rPr lang="en-GB" sz="1200" b="0" i="0" kern="1200" dirty="0">
                <a:solidFill>
                  <a:schemeClr val="tx1"/>
                </a:solidFill>
                <a:effectLst/>
                <a:latin typeface="Arial" charset="0"/>
                <a:ea typeface="ＭＳ Ｐゴシック" charset="-128"/>
                <a:cs typeface="ＭＳ Ｐゴシック" charset="-128"/>
              </a:rPr>
              <a:t> whether created in a </a:t>
            </a:r>
            <a:r>
              <a:rPr lang="en-GB" sz="1200" b="0" i="0" u="none" strike="noStrike" kern="1200" dirty="0">
                <a:solidFill>
                  <a:schemeClr val="tx1"/>
                </a:solidFill>
                <a:effectLst/>
                <a:latin typeface="Arial" charset="0"/>
                <a:ea typeface="ＭＳ Ｐゴシック" charset="-128"/>
                <a:cs typeface="ＭＳ Ｐゴシック" charset="-128"/>
                <a:hlinkClick r:id="rId10" tooltip="Bim"/>
              </a:rPr>
              <a:t>BIM</a:t>
            </a:r>
            <a:r>
              <a:rPr lang="en-GB" sz="1200" b="0" i="0" kern="1200" dirty="0">
                <a:solidFill>
                  <a:schemeClr val="tx1"/>
                </a:solidFill>
                <a:effectLst/>
                <a:latin typeface="Arial" charset="0"/>
                <a:ea typeface="ＭＳ Ｐゴシック" charset="-128"/>
                <a:cs typeface="ＭＳ Ｐゴシック" charset="-128"/>
              </a:rPr>
              <a:t> </a:t>
            </a:r>
            <a:r>
              <a:rPr lang="en-GB" sz="1200" b="0" i="0" u="none" strike="noStrike" kern="1200" dirty="0">
                <a:solidFill>
                  <a:schemeClr val="tx1"/>
                </a:solidFill>
                <a:effectLst/>
                <a:latin typeface="Arial" charset="0"/>
                <a:ea typeface="ＭＳ Ｐゴシック" charset="-128"/>
                <a:cs typeface="ＭＳ Ｐゴシック" charset="-128"/>
                <a:hlinkClick r:id="rId11" tooltip="Environment"/>
              </a:rPr>
              <a:t>environment</a:t>
            </a:r>
            <a:r>
              <a:rPr lang="en-GB" sz="1200" b="0" i="0" kern="1200" dirty="0">
                <a:solidFill>
                  <a:schemeClr val="tx1"/>
                </a:solidFill>
                <a:effectLst/>
                <a:latin typeface="Arial" charset="0"/>
                <a:ea typeface="ＭＳ Ｐゴシック" charset="-128"/>
                <a:cs typeface="ＭＳ Ｐゴシック" charset="-128"/>
              </a:rPr>
              <a:t> or in a conventional </a:t>
            </a:r>
            <a:r>
              <a:rPr lang="en-GB" sz="1200" b="0" i="0" u="none" strike="noStrike" kern="1200" dirty="0">
                <a:solidFill>
                  <a:schemeClr val="tx1"/>
                </a:solidFill>
                <a:effectLst/>
                <a:latin typeface="Arial" charset="0"/>
                <a:ea typeface="ＭＳ Ｐゴシック" charset="-128"/>
                <a:cs typeface="ＭＳ Ｐゴシック" charset="-128"/>
                <a:hlinkClick r:id="rId7" tooltip="Datum"/>
              </a:rPr>
              <a:t>data</a:t>
            </a:r>
            <a:r>
              <a:rPr lang="en-GB" sz="1200" b="0" i="0" kern="1200" dirty="0">
                <a:solidFill>
                  <a:schemeClr val="tx1"/>
                </a:solidFill>
                <a:effectLst/>
                <a:latin typeface="Arial" charset="0"/>
                <a:ea typeface="ＭＳ Ｐゴシック" charset="-128"/>
                <a:cs typeface="ＭＳ Ｐゴシック" charset="-128"/>
              </a:rPr>
              <a:t> format</a:t>
            </a:r>
          </a:p>
          <a:p>
            <a:r>
              <a:rPr lang="en-US" dirty="0"/>
              <a:t>https://</a:t>
            </a:r>
            <a:r>
              <a:rPr lang="en-US" dirty="0" err="1"/>
              <a:t>www.designingbuildings.co.uk</a:t>
            </a:r>
            <a:r>
              <a:rPr lang="en-US" dirty="0"/>
              <a:t>/wiki/</a:t>
            </a:r>
            <a:r>
              <a:rPr lang="en-US" dirty="0" err="1"/>
              <a:t>Common_data_environment_CDE</a:t>
            </a:r>
            <a:endParaRPr lang="en-US" dirty="0"/>
          </a:p>
          <a:p>
            <a:endParaRPr lang="en-US" dirty="0"/>
          </a:p>
          <a:p>
            <a:r>
              <a:rPr lang="en-US" dirty="0"/>
              <a:t>https://</a:t>
            </a:r>
            <a:r>
              <a:rPr lang="en-US" dirty="0" err="1"/>
              <a:t>www.planbim.io</a:t>
            </a:r>
            <a:r>
              <a:rPr lang="en-US" dirty="0"/>
              <a:t>/blog/2020/04/07/the-top-5-common-data-environments-cde-for-bim/</a:t>
            </a:r>
          </a:p>
          <a:p>
            <a:r>
              <a:rPr lang="en-US" dirty="0"/>
              <a:t>Software examples on cloud </a:t>
            </a:r>
          </a:p>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7324799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2907767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3775860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6655311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hyperlink" Target="https://youtu.be/EJbn16ww8Yw" TargetMode="External"/><Relationship Id="rId3" Type="http://schemas.openxmlformats.org/officeDocument/2006/relationships/hyperlink" Target="https://www.autodesk.com/bim-360/" TargetMode="External"/><Relationship Id="rId7" Type="http://schemas.openxmlformats.org/officeDocument/2006/relationships/hyperlink" Target="https://www.bimplus.net/en/"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www.procore.com/" TargetMode="External"/><Relationship Id="rId5" Type="http://schemas.openxmlformats.org/officeDocument/2006/relationships/hyperlink" Target="https://www.bentley.com/en/products/brands/projectwise" TargetMode="External"/><Relationship Id="rId4" Type="http://schemas.openxmlformats.org/officeDocument/2006/relationships/hyperlink" Target="https://connect.trimble.com/"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106: Introduction to emerging technologies in construction and the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br>
              <a:rPr lang="en-GB">
                <a:ea typeface="ＭＳ Ｐゴシック" pitchFamily="-105" charset="-128"/>
                <a:cs typeface="ＭＳ Ｐゴシック" pitchFamily="-105" charset="-128"/>
              </a:rPr>
            </a:br>
            <a:r>
              <a:rPr lang="en-GB">
                <a:ea typeface="ＭＳ Ｐゴシック" pitchFamily="-105" charset="-128"/>
                <a:cs typeface="ＭＳ Ｐゴシック" pitchFamily="-105" charset="-128"/>
              </a:rPr>
              <a:t>PowerPoint 3: Building Information Modelling 2</a:t>
            </a:r>
            <a:endParaRPr lang="en-GB" dirty="0">
              <a:ea typeface="ＭＳ Ｐゴシック" pitchFamily="-105" charset="-128"/>
              <a:cs typeface="ＭＳ Ｐゴシック" pitchFamily="-105"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08000"/>
            <a:ext cx="8219256" cy="382588"/>
          </a:xfrm>
        </p:spPr>
        <p:txBody>
          <a:bodyPr/>
          <a:lstStyle/>
          <a:p>
            <a:r>
              <a:rPr lang="en-US" sz="2300" dirty="0">
                <a:ea typeface="ＭＳ Ｐゴシック" pitchFamily="-105" charset="-128"/>
                <a:cs typeface="ＭＳ Ｐゴシック" pitchFamily="-105" charset="-128"/>
              </a:rPr>
              <a:t>BIM dimensions – to get a fuller understanding of a project</a:t>
            </a:r>
          </a:p>
        </p:txBody>
      </p:sp>
      <p:sp>
        <p:nvSpPr>
          <p:cNvPr id="5123" name="Content Placeholder 2"/>
          <p:cNvSpPr>
            <a:spLocks noGrp="1"/>
          </p:cNvSpPr>
          <p:nvPr>
            <p:ph sz="quarter" idx="10"/>
          </p:nvPr>
        </p:nvSpPr>
        <p:spPr>
          <a:xfrm>
            <a:off x="468164" y="1512000"/>
            <a:ext cx="7848252" cy="4509288"/>
          </a:xfrm>
        </p:spPr>
        <p:txBody>
          <a:bodyPr/>
          <a:lstStyle/>
          <a:p>
            <a:pPr>
              <a:defRPr/>
            </a:pPr>
            <a:r>
              <a:rPr lang="en-US" dirty="0">
                <a:ea typeface="ＭＳ Ｐゴシック"/>
              </a:rPr>
              <a:t>BIM dimensions 4D, 5D and 6D can all occur within a BIM level 2 workflow.</a:t>
            </a:r>
          </a:p>
          <a:p>
            <a:pPr marL="323850" lvl="0" indent="-323850">
              <a:lnSpc>
                <a:spcPts val="2000"/>
              </a:lnSpc>
              <a:spcBef>
                <a:spcPts val="500"/>
              </a:spcBef>
              <a:spcAft>
                <a:spcPts val="500"/>
              </a:spcAft>
              <a:buFont typeface="+mj-lt"/>
              <a:buAutoNum type="arabicPeriod"/>
            </a:pPr>
            <a:r>
              <a:rPr lang="en-US" dirty="0">
                <a:solidFill>
                  <a:srgbClr val="000000"/>
                </a:solidFill>
                <a:ea typeface="ＭＳ Ｐゴシック" pitchFamily="-105" charset="-128"/>
                <a:cs typeface="ＭＳ Ｐゴシック" pitchFamily="-105" charset="-128"/>
              </a:rPr>
              <a:t>4D (construction sequencing)</a:t>
            </a:r>
            <a:endParaRPr lang="en-US" dirty="0"/>
          </a:p>
          <a:p>
            <a:pPr marL="0" indent="0" algn="r"/>
            <a:endParaRPr lang="en-US" dirty="0">
              <a:ea typeface="ＭＳ Ｐゴシック" pitchFamily="-105" charset="-128"/>
              <a:cs typeface="ＭＳ Ｐゴシック" pitchFamily="-105" charset="-128"/>
            </a:endParaRPr>
          </a:p>
          <a:p>
            <a:pPr marL="0" indent="0" algn="r"/>
            <a:endParaRPr lang="en-US" dirty="0">
              <a:ea typeface="ＭＳ Ｐゴシック" pitchFamily="-105" charset="-128"/>
              <a:cs typeface="ＭＳ Ｐゴシック" pitchFamily="-105" charset="-128"/>
            </a:endParaRPr>
          </a:p>
          <a:p>
            <a:pPr marL="0" indent="0" algn="r"/>
            <a:endParaRPr lang="en-US" dirty="0">
              <a:ea typeface="ＭＳ Ｐゴシック" pitchFamily="-105" charset="-128"/>
              <a:cs typeface="ＭＳ Ｐゴシック" pitchFamily="-105" charset="-128"/>
            </a:endParaRPr>
          </a:p>
          <a:p>
            <a:pPr algn="r"/>
            <a:endParaRPr lang="en-US" dirty="0">
              <a:ea typeface="ＭＳ Ｐゴシック"/>
              <a:cs typeface="ＭＳ Ｐゴシック" pitchFamily="-105" charset="-128"/>
              <a:hlinkClick r:id="rId3" invalidUrl="http://"/>
            </a:endParaRPr>
          </a:p>
          <a:p>
            <a:pPr algn="r"/>
            <a:endParaRPr lang="en-US" sz="1000" dirty="0">
              <a:ea typeface="ＭＳ Ｐゴシック" pitchFamily="-105" charset="-128"/>
              <a:cs typeface="ＭＳ Ｐゴシック" pitchFamily="-105" charset="-128"/>
            </a:endParaRPr>
          </a:p>
        </p:txBody>
      </p:sp>
      <p:sp>
        <p:nvSpPr>
          <p:cNvPr id="6" name="Content Placeholder 2">
            <a:extLst>
              <a:ext uri="{FF2B5EF4-FFF2-40B4-BE49-F238E27FC236}">
                <a16:creationId xmlns:a16="http://schemas.microsoft.com/office/drawing/2014/main" id="{EA42A7DA-2880-3D43-A7F1-5FAB47CD5097}"/>
              </a:ext>
            </a:extLst>
          </p:cNvPr>
          <p:cNvSpPr txBox="1">
            <a:spLocks/>
          </p:cNvSpPr>
          <p:nvPr/>
        </p:nvSpPr>
        <p:spPr bwMode="auto">
          <a:xfrm>
            <a:off x="498064" y="2852936"/>
            <a:ext cx="7242288" cy="433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lvl="3">
              <a:defRPr/>
            </a:pPr>
            <a:r>
              <a:rPr lang="en-US" sz="2000" kern="0" dirty="0">
                <a:ea typeface="ＭＳ Ｐゴシック"/>
              </a:rPr>
              <a:t>Scheduling data-time related information linked to the visual model.</a:t>
            </a:r>
          </a:p>
          <a:p>
            <a:pPr lvl="3">
              <a:defRPr/>
            </a:pPr>
            <a:r>
              <a:rPr lang="en-US" sz="2000" kern="0" dirty="0">
                <a:solidFill>
                  <a:srgbClr val="000000"/>
                </a:solidFill>
                <a:ea typeface="ＭＳ Ｐゴシック" pitchFamily="-105" charset="-128"/>
                <a:cs typeface="ＭＳ Ｐゴシック" pitchFamily="-105" charset="-128"/>
              </a:rPr>
              <a:t>This helps with planning, designing and constructing, ensuring a safely, logically and efficiently sequenced project.</a:t>
            </a:r>
          </a:p>
          <a:p>
            <a:pPr lvl="3">
              <a:defRPr/>
            </a:pPr>
            <a:r>
              <a:rPr lang="en-US" sz="2000" kern="0" dirty="0">
                <a:solidFill>
                  <a:srgbClr val="000000"/>
                </a:solidFill>
                <a:ea typeface="ＭＳ Ｐゴシック" pitchFamily="-105" charset="-128"/>
                <a:cs typeface="ＭＳ Ｐゴシック" pitchFamily="-105" charset="-128"/>
              </a:rPr>
              <a:t>Creating a mockup of the assets in a model for feedback from the design team and client avoids costly mistakes made later, on-site.</a:t>
            </a:r>
          </a:p>
          <a:p>
            <a:pPr>
              <a:lnSpc>
                <a:spcPts val="2000"/>
              </a:lnSpc>
              <a:spcBef>
                <a:spcPts val="500"/>
              </a:spcBef>
              <a:spcAft>
                <a:spcPts val="500"/>
              </a:spcAft>
            </a:pPr>
            <a:endParaRPr lang="en-US" kern="0" dirty="0"/>
          </a:p>
          <a:p>
            <a:pPr lvl="3">
              <a:defRPr/>
            </a:pPr>
            <a:endParaRPr lang="en-US" kern="0" dirty="0"/>
          </a:p>
          <a:p>
            <a:endParaRPr lang="en-US" kern="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861652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08000"/>
            <a:ext cx="8219256" cy="382588"/>
          </a:xfrm>
        </p:spPr>
        <p:txBody>
          <a:bodyPr/>
          <a:lstStyle/>
          <a:p>
            <a:r>
              <a:rPr lang="en-US" sz="2300" dirty="0">
                <a:ea typeface="ＭＳ Ｐゴシック" pitchFamily="-105" charset="-128"/>
                <a:cs typeface="ＭＳ Ｐゴシック" pitchFamily="-105" charset="-128"/>
              </a:rPr>
              <a:t>BIM dimensions – to get a fuller understanding of a project</a:t>
            </a:r>
          </a:p>
        </p:txBody>
      </p:sp>
      <p:sp>
        <p:nvSpPr>
          <p:cNvPr id="5123" name="Content Placeholder 2"/>
          <p:cNvSpPr>
            <a:spLocks noGrp="1"/>
          </p:cNvSpPr>
          <p:nvPr>
            <p:ph sz="quarter" idx="10"/>
          </p:nvPr>
        </p:nvSpPr>
        <p:spPr>
          <a:xfrm>
            <a:off x="457200" y="1512000"/>
            <a:ext cx="8363272" cy="4581296"/>
          </a:xfrm>
        </p:spPr>
        <p:txBody>
          <a:bodyPr/>
          <a:lstStyle/>
          <a:p>
            <a:pPr>
              <a:defRPr/>
            </a:pPr>
            <a:r>
              <a:rPr lang="en-US" dirty="0"/>
              <a:t>BIM dimensions 4D, 5D and 6D can all occur within in a BIM level 2 workflow.</a:t>
            </a:r>
          </a:p>
          <a:p>
            <a:pPr marL="317500" lvl="0" indent="-317500">
              <a:lnSpc>
                <a:spcPts val="2000"/>
              </a:lnSpc>
              <a:spcBef>
                <a:spcPts val="500"/>
              </a:spcBef>
              <a:spcAft>
                <a:spcPts val="500"/>
              </a:spcAft>
            </a:pPr>
            <a:r>
              <a:rPr lang="en-US" dirty="0">
                <a:solidFill>
                  <a:srgbClr val="000000"/>
                </a:solidFill>
                <a:ea typeface="ＭＳ Ｐゴシック" pitchFamily="-105" charset="-128"/>
                <a:cs typeface="ＭＳ Ｐゴシック" pitchFamily="-105" charset="-128"/>
              </a:rPr>
              <a:t>2.  5D (cost)</a:t>
            </a:r>
            <a:endParaRPr lang="en-US" dirty="0"/>
          </a:p>
          <a:p>
            <a:pPr lvl="3">
              <a:defRPr/>
            </a:pPr>
            <a:r>
              <a:rPr lang="en-US" sz="2000" dirty="0"/>
              <a:t>Costs are linked to the graphic model. Allowing an easily trackable predicted spend.</a:t>
            </a:r>
            <a:endParaRPr lang="en-US" sz="2000" dirty="0">
              <a:solidFill>
                <a:srgbClr val="000000"/>
              </a:solidFill>
              <a:ea typeface="ＭＳ Ｐゴシック" pitchFamily="-105" charset="-128"/>
              <a:cs typeface="ＭＳ Ｐゴシック" pitchFamily="-105" charset="-128"/>
            </a:endParaRPr>
          </a:p>
          <a:p>
            <a:pPr lvl="0">
              <a:lnSpc>
                <a:spcPts val="2000"/>
              </a:lnSpc>
              <a:spcBef>
                <a:spcPts val="500"/>
              </a:spcBef>
              <a:spcAft>
                <a:spcPts val="500"/>
              </a:spcAft>
            </a:pPr>
            <a:r>
              <a:rPr lang="en-US" dirty="0">
                <a:solidFill>
                  <a:srgbClr val="000000"/>
                </a:solidFill>
                <a:ea typeface="ＭＳ Ｐゴシック" pitchFamily="-105" charset="-128"/>
                <a:cs typeface="ＭＳ Ｐゴシック" pitchFamily="-105" charset="-128"/>
              </a:rPr>
              <a:t>3.   6D BIM (project lifecycle information)</a:t>
            </a:r>
            <a:endParaRPr lang="en-US" dirty="0"/>
          </a:p>
          <a:p>
            <a:pPr lvl="3">
              <a:defRPr/>
            </a:pPr>
            <a:r>
              <a:rPr lang="en-US" sz="2000" dirty="0"/>
              <a:t>Information to support facilities management and operation.</a:t>
            </a:r>
          </a:p>
          <a:p>
            <a:pPr lvl="3">
              <a:defRPr/>
            </a:pPr>
            <a:endParaRPr lang="en-US" sz="1600" dirty="0">
              <a:solidFill>
                <a:srgbClr val="000000"/>
              </a:solidFill>
              <a:ea typeface="ＭＳ Ｐゴシック" pitchFamily="-105" charset="-128"/>
              <a:cs typeface="ＭＳ Ｐゴシック" pitchFamily="-105" charset="-128"/>
            </a:endParaRPr>
          </a:p>
          <a:p>
            <a:pPr lvl="3">
              <a:defRPr/>
            </a:pPr>
            <a:endParaRPr lang="en-US" dirty="0">
              <a:solidFill>
                <a:srgbClr val="000000"/>
              </a:solidFill>
              <a:ea typeface="ＭＳ Ｐゴシック" pitchFamily="-105" charset="-128"/>
              <a:cs typeface="ＭＳ Ｐゴシック" pitchFamily="-105" charset="-128"/>
            </a:endParaRPr>
          </a:p>
          <a:p>
            <a:pPr lvl="3">
              <a:defRPr/>
            </a:pPr>
            <a:endParaRPr lang="en-US" sz="1600" dirty="0">
              <a:solidFill>
                <a:srgbClr val="000000"/>
              </a:solidFill>
              <a:ea typeface="ＭＳ Ｐゴシック" pitchFamily="-105" charset="-128"/>
              <a:cs typeface="ＭＳ Ｐゴシック" pitchFamily="-105" charset="-128"/>
            </a:endParaRPr>
          </a:p>
          <a:p>
            <a:pPr lvl="3">
              <a:defRPr/>
            </a:pPr>
            <a:endParaRPr lang="en-US" sz="1600" dirty="0">
              <a:solidFill>
                <a:srgbClr val="000000"/>
              </a:solidFill>
              <a:ea typeface="ＭＳ Ｐゴシック" pitchFamily="-105" charset="-128"/>
              <a:cs typeface="ＭＳ Ｐゴシック" pitchFamily="-105" charset="-128"/>
            </a:endParaRPr>
          </a:p>
          <a:p>
            <a:pPr lvl="0">
              <a:lnSpc>
                <a:spcPts val="2000"/>
              </a:lnSpc>
              <a:spcBef>
                <a:spcPts val="500"/>
              </a:spcBef>
              <a:spcAft>
                <a:spcPts val="500"/>
              </a:spcAft>
            </a:pPr>
            <a:endParaRPr lang="en-US" dirty="0"/>
          </a:p>
          <a:p>
            <a:pPr lvl="3" algn="r">
              <a:defRPr/>
            </a:pPr>
            <a:endParaRPr lang="en-US" sz="1200" dirty="0"/>
          </a:p>
          <a:p>
            <a:pPr marL="0" indent="0"/>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AB017639-3876-8F4F-99B8-130B5073B41C}"/>
              </a:ext>
            </a:extLst>
          </p:cNvPr>
          <p:cNvSpPr txBox="1"/>
          <p:nvPr/>
        </p:nvSpPr>
        <p:spPr>
          <a:xfrm>
            <a:off x="457200" y="4245680"/>
            <a:ext cx="8003232" cy="1015663"/>
          </a:xfrm>
          <a:prstGeom prst="rect">
            <a:avLst/>
          </a:prstGeom>
          <a:noFill/>
        </p:spPr>
        <p:txBody>
          <a:bodyPr wrap="square" rtlCol="0">
            <a:spAutoFit/>
          </a:bodyPr>
          <a:lstStyle/>
          <a:p>
            <a:pPr algn="ctr"/>
            <a:r>
              <a:rPr lang="en-US" sz="6000" dirty="0">
                <a:solidFill>
                  <a:schemeClr val="bg1"/>
                </a:solidFill>
                <a:latin typeface="Avenir Light" panose="020B0402020203020204" pitchFamily="34" charset="77"/>
              </a:rPr>
              <a:t>BIM DIMENSIONS</a:t>
            </a:r>
          </a:p>
        </p:txBody>
      </p:sp>
    </p:spTree>
    <p:extLst>
      <p:ext uri="{BB962C8B-B14F-4D97-AF65-F5344CB8AC3E}">
        <p14:creationId xmlns:p14="http://schemas.microsoft.com/office/powerpoint/2010/main" val="2236705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Key terminology: </a:t>
            </a:r>
            <a:r>
              <a:rPr lang="en-GB" dirty="0">
                <a:ea typeface="ＭＳ Ｐゴシック"/>
              </a:rPr>
              <a:t>Common Data Environment (CDE)</a:t>
            </a:r>
            <a:br>
              <a:rPr lang="en-GB" dirty="0">
                <a:ea typeface="ＭＳ Ｐゴシック"/>
                <a:cs typeface="Arial"/>
              </a:rPr>
            </a:b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512000"/>
            <a:ext cx="8229600" cy="4338000"/>
          </a:xfrm>
        </p:spPr>
        <p:txBody>
          <a:bodyPr/>
          <a:lstStyle/>
          <a:p>
            <a:pPr lvl="1"/>
            <a:r>
              <a:rPr lang="en-GB" dirty="0">
                <a:ea typeface="ＭＳ Ｐゴシック"/>
              </a:rPr>
              <a:t>This is the single source used to collect and manage information, documentation: the graphical model and non-graphical data gathered by the whole project team.</a:t>
            </a:r>
            <a:r>
              <a:rPr lang="en-GB" dirty="0">
                <a:ea typeface="ＭＳ Ｐゴシック"/>
                <a:cs typeface="Arial"/>
              </a:rPr>
              <a:t> </a:t>
            </a:r>
            <a:r>
              <a:rPr lang="en-GB" dirty="0">
                <a:ea typeface="ＭＳ Ｐゴシック"/>
              </a:rPr>
              <a:t>CDE is a collaborative environment where all project team members can communicate. This helps avoid mistakes and duplication.</a:t>
            </a:r>
            <a:endParaRPr lang="en-GB" dirty="0">
              <a:ea typeface="ＭＳ Ｐゴシック"/>
              <a:cs typeface="Arial"/>
            </a:endParaRPr>
          </a:p>
          <a:p>
            <a:pPr lvl="1"/>
            <a:r>
              <a:rPr lang="en-GB" dirty="0">
                <a:ea typeface="ＭＳ Ｐゴシック"/>
              </a:rPr>
              <a:t>Below are the five current leaders in open source CDE software:</a:t>
            </a:r>
            <a:endParaRPr lang="en-GB" dirty="0">
              <a:ea typeface="ＭＳ Ｐゴシック"/>
              <a:cs typeface="Arial"/>
            </a:endParaRPr>
          </a:p>
          <a:p>
            <a:pPr lvl="4"/>
            <a:r>
              <a:rPr lang="en-GB" sz="2000" dirty="0">
                <a:hlinkClick r:id="rId3"/>
              </a:rPr>
              <a:t>https://www.autodesk.com/bim-360/</a:t>
            </a:r>
            <a:endParaRPr lang="en-GB" sz="2000" dirty="0"/>
          </a:p>
          <a:p>
            <a:pPr lvl="4"/>
            <a:r>
              <a:rPr lang="en-GB" sz="2000" dirty="0">
                <a:hlinkClick r:id="rId4"/>
              </a:rPr>
              <a:t>https://connect.trimble.com/</a:t>
            </a:r>
            <a:endParaRPr lang="en-GB" sz="2000" dirty="0"/>
          </a:p>
          <a:p>
            <a:pPr lvl="4"/>
            <a:r>
              <a:rPr lang="en-GB" sz="2000" dirty="0">
                <a:hlinkClick r:id="rId5"/>
              </a:rPr>
              <a:t>https://www.bentley.com/en/products/brands/projectwise</a:t>
            </a:r>
            <a:endParaRPr lang="en-GB" sz="2000" dirty="0"/>
          </a:p>
          <a:p>
            <a:pPr lvl="4"/>
            <a:r>
              <a:rPr lang="en-GB" sz="2000" dirty="0">
                <a:hlinkClick r:id="rId6"/>
              </a:rPr>
              <a:t>http://www.procore.com/</a:t>
            </a:r>
            <a:endParaRPr lang="en-GB" sz="2000" dirty="0"/>
          </a:p>
          <a:p>
            <a:pPr lvl="4"/>
            <a:r>
              <a:rPr lang="en-GB" sz="2000" dirty="0">
                <a:hlinkClick r:id="rId7"/>
              </a:rPr>
              <a:t>https://www.bimplus.net/en/</a:t>
            </a:r>
            <a:endParaRPr lang="en-US" sz="2400" dirty="0">
              <a:ea typeface="ＭＳ Ｐゴシック" pitchFamily="-105" charset="-128"/>
            </a:endParaRPr>
          </a:p>
          <a:p>
            <a:pPr marL="173038" lvl="4" indent="-173038">
              <a:buFont typeface="Arial" panose="020B0604020202020204" pitchFamily="34" charset="0"/>
              <a:buChar char="•"/>
            </a:pPr>
            <a:endParaRPr lang="en-US" sz="2000" dirty="0">
              <a:ea typeface="ＭＳ Ｐゴシック"/>
              <a:cs typeface="+mn-cs"/>
            </a:endParaRPr>
          </a:p>
          <a:p>
            <a:pPr marL="173038" lvl="4" indent="-173038">
              <a:buClr>
                <a:srgbClr val="0077E3"/>
              </a:buClr>
              <a:buFont typeface="Arial" panose="020B0604020202020204" pitchFamily="34" charset="0"/>
              <a:buChar char="•"/>
            </a:pPr>
            <a:r>
              <a:rPr lang="en-US" sz="2000" dirty="0">
                <a:ea typeface="ＭＳ Ｐゴシック"/>
                <a:cs typeface="+mn-cs"/>
              </a:rPr>
              <a:t>For more information on CDEs view this </a:t>
            </a:r>
            <a:r>
              <a:rPr lang="en-US" sz="2000" dirty="0">
                <a:ea typeface="ＭＳ Ｐゴシック"/>
                <a:cs typeface="+mn-cs"/>
                <a:hlinkClick r:id="rId8"/>
              </a:rPr>
              <a:t>video</a:t>
            </a:r>
            <a:r>
              <a:rPr lang="en-US" sz="2000" dirty="0">
                <a:ea typeface="ＭＳ Ｐゴシック"/>
                <a:cs typeface="+mn-cs"/>
              </a:rPr>
              <a:t>:</a:t>
            </a:r>
            <a:endParaRPr lang="en-US" sz="1800" dirty="0">
              <a:ea typeface="ＭＳ Ｐゴシック" pitchFamily="-105" charset="-128"/>
              <a:cs typeface="ＭＳ Ｐゴシック" pitchFamily="-105" charset="-128"/>
            </a:endParaRPr>
          </a:p>
          <a:p>
            <a:pPr marL="215900" lvl="4" indent="0">
              <a:buNone/>
            </a:pPr>
            <a:endParaRPr lang="en-US" sz="24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628027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Key terminology: soft landings</a:t>
            </a:r>
          </a:p>
        </p:txBody>
      </p:sp>
      <p:sp>
        <p:nvSpPr>
          <p:cNvPr id="3075" name="Content Placeholder 2"/>
          <p:cNvSpPr>
            <a:spLocks noGrp="1"/>
          </p:cNvSpPr>
          <p:nvPr>
            <p:ph sz="quarter" idx="10"/>
          </p:nvPr>
        </p:nvSpPr>
        <p:spPr>
          <a:xfrm>
            <a:off x="589434" y="1628800"/>
            <a:ext cx="7965132" cy="2758492"/>
          </a:xfrm>
        </p:spPr>
        <p:txBody>
          <a:bodyPr/>
          <a:lstStyle/>
          <a:p>
            <a:pPr marL="295275" indent="-295275" algn="just">
              <a:lnSpc>
                <a:spcPct val="100000"/>
              </a:lnSpc>
              <a:spcBef>
                <a:spcPts val="0"/>
              </a:spcBef>
              <a:spcAft>
                <a:spcPts val="0"/>
              </a:spcAft>
              <a:buClr>
                <a:srgbClr val="0077E3"/>
              </a:buClr>
              <a:buFont typeface="Arial" panose="020B0604020202020204" pitchFamily="34" charset="0"/>
              <a:buChar char="•"/>
            </a:pPr>
            <a:r>
              <a:rPr lang="en-GB" dirty="0">
                <a:latin typeface="+mj-lt"/>
              </a:rPr>
              <a:t>Soft landings brings together best practice at all stages of a project.</a:t>
            </a:r>
          </a:p>
          <a:p>
            <a:pPr marL="295275" indent="-457200" algn="just">
              <a:lnSpc>
                <a:spcPct val="100000"/>
              </a:lnSpc>
              <a:spcBef>
                <a:spcPts val="0"/>
              </a:spcBef>
              <a:spcAft>
                <a:spcPts val="0"/>
              </a:spcAft>
              <a:buClr>
                <a:srgbClr val="0077E3"/>
              </a:buClr>
              <a:buFont typeface="Arial" panose="020B0604020202020204" pitchFamily="34" charset="0"/>
              <a:buChar char="•"/>
            </a:pPr>
            <a:endParaRPr lang="en-GB" dirty="0">
              <a:solidFill>
                <a:srgbClr val="231F20"/>
              </a:solidFill>
              <a:latin typeface="+mj-lt"/>
            </a:endParaRPr>
          </a:p>
          <a:p>
            <a:pPr marL="295275" indent="-295275" algn="just">
              <a:lnSpc>
                <a:spcPct val="100000"/>
              </a:lnSpc>
              <a:spcBef>
                <a:spcPts val="0"/>
              </a:spcBef>
              <a:spcAft>
                <a:spcPts val="0"/>
              </a:spcAft>
              <a:buClr>
                <a:srgbClr val="0077E3"/>
              </a:buClr>
              <a:buFont typeface="Arial" panose="020B0604020202020204" pitchFamily="34" charset="0"/>
              <a:buChar char="•"/>
            </a:pPr>
            <a:r>
              <a:rPr lang="en-GB" dirty="0">
                <a:solidFill>
                  <a:srgbClr val="231F20"/>
                </a:solidFill>
                <a:latin typeface="+mj-lt"/>
              </a:rPr>
              <a:t>Soft landings is a process for a gradual handover of a new building, where a period of professional aftercare by the project team is a contractual client requirement.</a:t>
            </a:r>
          </a:p>
          <a:p>
            <a:pPr marL="295275" indent="-457200" algn="just">
              <a:lnSpc>
                <a:spcPct val="100000"/>
              </a:lnSpc>
              <a:spcBef>
                <a:spcPts val="0"/>
              </a:spcBef>
              <a:spcAft>
                <a:spcPts val="0"/>
              </a:spcAft>
              <a:buClr>
                <a:srgbClr val="0077E3"/>
              </a:buClr>
              <a:buFont typeface="Arial" panose="020B0604020202020204" pitchFamily="34" charset="0"/>
              <a:buChar char="•"/>
            </a:pPr>
            <a:endParaRPr lang="en-GB" dirty="0">
              <a:solidFill>
                <a:srgbClr val="231F20"/>
              </a:solidFill>
              <a:latin typeface="+mj-lt"/>
            </a:endParaRPr>
          </a:p>
          <a:p>
            <a:pPr marL="295275" indent="-295275" algn="just">
              <a:lnSpc>
                <a:spcPct val="100000"/>
              </a:lnSpc>
              <a:spcBef>
                <a:spcPts val="0"/>
              </a:spcBef>
              <a:spcAft>
                <a:spcPts val="0"/>
              </a:spcAft>
              <a:buClr>
                <a:srgbClr val="0077E3"/>
              </a:buClr>
              <a:buFont typeface="Arial" panose="020B0604020202020204" pitchFamily="34" charset="0"/>
              <a:buChar char="•"/>
            </a:pPr>
            <a:r>
              <a:rPr lang="en-GB" dirty="0">
                <a:solidFill>
                  <a:srgbClr val="231F20"/>
                </a:solidFill>
                <a:latin typeface="+mj-lt"/>
              </a:rPr>
              <a:t>It is planned for and carried through from project inception, through design development and review, pre handover, initial aftercare and for up to three years post-completion.</a:t>
            </a:r>
          </a:p>
        </p:txBody>
      </p:sp>
    </p:spTree>
    <p:extLst>
      <p:ext uri="{BB962C8B-B14F-4D97-AF65-F5344CB8AC3E}">
        <p14:creationId xmlns:p14="http://schemas.microsoft.com/office/powerpoint/2010/main" val="611235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Key terminology: digital plan of work</a:t>
            </a:r>
          </a:p>
        </p:txBody>
      </p:sp>
      <p:sp>
        <p:nvSpPr>
          <p:cNvPr id="3075" name="Content Placeholder 2"/>
          <p:cNvSpPr>
            <a:spLocks noGrp="1"/>
          </p:cNvSpPr>
          <p:nvPr>
            <p:ph sz="quarter" idx="10"/>
          </p:nvPr>
        </p:nvSpPr>
        <p:spPr>
          <a:xfrm>
            <a:off x="457200" y="1556792"/>
            <a:ext cx="7560840" cy="4968552"/>
          </a:xfrm>
        </p:spPr>
        <p:txBody>
          <a:bodyPr/>
          <a:lstStyle/>
          <a:p>
            <a:pPr marL="171450" indent="-171450">
              <a:lnSpc>
                <a:spcPct val="100000"/>
              </a:lnSpc>
              <a:spcBef>
                <a:spcPts val="0"/>
              </a:spcBef>
              <a:spcAft>
                <a:spcPts val="0"/>
              </a:spcAft>
              <a:buClr>
                <a:srgbClr val="0077E3"/>
              </a:buClr>
              <a:buFont typeface="Arial" panose="020B0604020202020204" pitchFamily="34" charset="0"/>
              <a:buChar char="•"/>
              <a:tabLst>
                <a:tab pos="212725" algn="l"/>
              </a:tabLst>
            </a:pPr>
            <a:r>
              <a:rPr lang="en-GB" kern="1200" dirty="0">
                <a:latin typeface="Arial" charset="0"/>
              </a:rPr>
              <a:t>Employers are responsible for defining what is required at each stage of a construction project in the form of a digital plan of work (</a:t>
            </a:r>
            <a:r>
              <a:rPr lang="en-GB" kern="1200" dirty="0" err="1">
                <a:latin typeface="Arial" charset="0"/>
              </a:rPr>
              <a:t>DPoW</a:t>
            </a:r>
            <a:r>
              <a:rPr lang="en-GB" kern="1200" dirty="0">
                <a:latin typeface="Arial" charset="0"/>
              </a:rPr>
              <a:t>). </a:t>
            </a:r>
          </a:p>
          <a:p>
            <a:pPr marL="171450" indent="-171450">
              <a:lnSpc>
                <a:spcPct val="100000"/>
              </a:lnSpc>
              <a:spcBef>
                <a:spcPts val="0"/>
              </a:spcBef>
              <a:spcAft>
                <a:spcPts val="0"/>
              </a:spcAft>
              <a:buClr>
                <a:srgbClr val="0077E3"/>
              </a:buClr>
              <a:buFont typeface="Arial" panose="020B0604020202020204" pitchFamily="34" charset="0"/>
              <a:buChar char="•"/>
              <a:tabLst>
                <a:tab pos="212725" algn="l"/>
              </a:tabLst>
            </a:pPr>
            <a:endParaRPr lang="en-GB" kern="1200" dirty="0">
              <a:latin typeface="Arial" charset="0"/>
            </a:endParaRPr>
          </a:p>
          <a:p>
            <a:pPr marL="171450" indent="-171450">
              <a:lnSpc>
                <a:spcPct val="100000"/>
              </a:lnSpc>
              <a:spcBef>
                <a:spcPts val="0"/>
              </a:spcBef>
              <a:spcAft>
                <a:spcPts val="0"/>
              </a:spcAft>
              <a:buClr>
                <a:srgbClr val="0077E3"/>
              </a:buClr>
              <a:buFont typeface="Arial" panose="020B0604020202020204" pitchFamily="34" charset="0"/>
              <a:buChar char="•"/>
              <a:tabLst>
                <a:tab pos="212725" algn="l"/>
              </a:tabLst>
            </a:pPr>
            <a:r>
              <a:rPr lang="en-GB" kern="1200" dirty="0">
                <a:latin typeface="Arial" charset="0"/>
              </a:rPr>
              <a:t>This plan covers the entire project timeline, from developing a strategy to managing the built asset. </a:t>
            </a:r>
          </a:p>
          <a:p>
            <a:pPr marL="171450" indent="-171450">
              <a:lnSpc>
                <a:spcPct val="100000"/>
              </a:lnSpc>
              <a:spcBef>
                <a:spcPts val="0"/>
              </a:spcBef>
              <a:spcAft>
                <a:spcPts val="0"/>
              </a:spcAft>
              <a:buClr>
                <a:srgbClr val="0077E3"/>
              </a:buClr>
              <a:buFont typeface="Arial" panose="020B0604020202020204" pitchFamily="34" charset="0"/>
              <a:buChar char="•"/>
              <a:tabLst>
                <a:tab pos="212725" algn="l"/>
              </a:tabLst>
            </a:pPr>
            <a:endParaRPr lang="en-GB" kern="1200" dirty="0">
              <a:latin typeface="Arial" charset="0"/>
            </a:endParaRPr>
          </a:p>
          <a:p>
            <a:pPr marL="180975" indent="-171450">
              <a:lnSpc>
                <a:spcPct val="100000"/>
              </a:lnSpc>
              <a:spcBef>
                <a:spcPts val="0"/>
              </a:spcBef>
              <a:spcAft>
                <a:spcPts val="0"/>
              </a:spcAft>
              <a:buClr>
                <a:srgbClr val="0077E3"/>
              </a:buClr>
              <a:buFont typeface="Arial" panose="020B0604020202020204" pitchFamily="34" charset="0"/>
              <a:buChar char="•"/>
            </a:pPr>
            <a:r>
              <a:rPr lang="en-GB" kern="1200" dirty="0">
                <a:latin typeface="Arial" charset="0"/>
              </a:rPr>
              <a:t>Tasks must be carried out sequentially to ensure effective collaborative working, using standardised processes and agreed standards and methods such as the RIBA (The Royal Institute of British Architects) Plan of Work or using the BIM toolkit developed by the NBS (National Building Specification) </a:t>
            </a:r>
            <a:r>
              <a:rPr lang="en-GB" dirty="0"/>
              <a:t>to help develop a digital plan of work.</a:t>
            </a:r>
          </a:p>
          <a:p>
            <a:pPr marL="180975" indent="-171450">
              <a:buFontTx/>
              <a:buChar char="-"/>
            </a:pPr>
            <a:endParaRPr lang="en-GB" sz="1200" kern="1200" dirty="0">
              <a:latin typeface="Arial" charset="0"/>
            </a:endParaRPr>
          </a:p>
          <a:p>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r>
              <a:rPr lang="en-US" sz="1000" dirty="0">
                <a:ea typeface="ＭＳ Ｐゴシック" pitchFamily="-105" charset="-128"/>
                <a:cs typeface="ＭＳ Ｐゴシック" pitchFamily="-105" charset="-128"/>
              </a:rPr>
              <a:t>style for sources.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Key terminology: Project Information Model (PIM)</a:t>
            </a:r>
          </a:p>
        </p:txBody>
      </p:sp>
      <p:sp>
        <p:nvSpPr>
          <p:cNvPr id="3075" name="Content Placeholder 2"/>
          <p:cNvSpPr>
            <a:spLocks noGrp="1"/>
          </p:cNvSpPr>
          <p:nvPr>
            <p:ph sz="quarter" idx="10"/>
          </p:nvPr>
        </p:nvSpPr>
        <p:spPr>
          <a:xfrm>
            <a:off x="457200" y="1512000"/>
            <a:ext cx="8229600" cy="2853104"/>
          </a:xfrm>
        </p:spPr>
        <p:txBody>
          <a:bodyPr/>
          <a:lstStyle/>
          <a:p>
            <a:pPr lvl="1"/>
            <a:r>
              <a:rPr lang="en-GB" dirty="0"/>
              <a:t>PIM is a subtype of </a:t>
            </a:r>
            <a:r>
              <a:rPr lang="en-GB" b="1" dirty="0"/>
              <a:t>Information Model</a:t>
            </a:r>
            <a:r>
              <a:rPr lang="en-GB" dirty="0"/>
              <a:t> developed during the design, production and construction (or renovation) phases of a project. </a:t>
            </a:r>
          </a:p>
          <a:p>
            <a:pPr marL="0" lvl="1" indent="0">
              <a:buNone/>
            </a:pPr>
            <a:endParaRPr lang="en-GB" dirty="0"/>
          </a:p>
          <a:p>
            <a:pPr lvl="1"/>
            <a:r>
              <a:rPr lang="en-GB" dirty="0"/>
              <a:t>At handover to the client, the Project Information Model (PIM) is the basis for the </a:t>
            </a:r>
            <a:r>
              <a:rPr lang="en-GB" b="1" dirty="0"/>
              <a:t>Asset Information Model</a:t>
            </a:r>
            <a:r>
              <a:rPr lang="en-GB" dirty="0"/>
              <a:t> (AIM) and so must be an accurate representation of what has been built and installed, and not only what the original designers intended.</a:t>
            </a: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a:p>
            <a:pPr marL="0" lvl="1" indent="0">
              <a:buNone/>
            </a:pPr>
            <a:endParaRPr lang="en-US" sz="10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804320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A5189D4C566B43BC5808443DA13BF6" ma:contentTypeVersion="9" ma:contentTypeDescription="Create a new document." ma:contentTypeScope="" ma:versionID="523c4d9b6d9985c6e120eab93d4ec2a9">
  <xsd:schema xmlns:xsd="http://www.w3.org/2001/XMLSchema" xmlns:xs="http://www.w3.org/2001/XMLSchema" xmlns:p="http://schemas.microsoft.com/office/2006/metadata/properties" xmlns:ns2="7d2f7706-b7a4-469b-9553-f9b3a96bd917" targetNamespace="http://schemas.microsoft.com/office/2006/metadata/properties" ma:root="true" ma:fieldsID="19ac9a2dc3c57eae9cd4696657a01e1a" ns2:_="">
    <xsd:import namespace="7d2f7706-b7a4-469b-9553-f9b3a96bd91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2f7706-b7a4-469b-9553-f9b3a96bd9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2006/documentManagement/types"/>
    <ds:schemaRef ds:uri="http://purl.org/dc/terms/"/>
    <ds:schemaRef ds:uri="http://www.w3.org/XML/1998/namespace"/>
    <ds:schemaRef ds:uri="http://schemas.openxmlformats.org/package/2006/metadata/core-properties"/>
    <ds:schemaRef ds:uri="http://purl.org/dc/dcmitype/"/>
    <ds:schemaRef ds:uri="http://purl.org/dc/elements/1.1/"/>
    <ds:schemaRef ds:uri="http://schemas.microsoft.com/office/infopath/2007/PartnerControls"/>
    <ds:schemaRef ds:uri="7d2f7706-b7a4-469b-9553-f9b3a96bd917"/>
  </ds:schemaRefs>
</ds:datastoreItem>
</file>

<file path=customXml/itemProps2.xml><?xml version="1.0" encoding="utf-8"?>
<ds:datastoreItem xmlns:ds="http://schemas.openxmlformats.org/officeDocument/2006/customXml" ds:itemID="{179B43E4-A8F7-4237-A0E1-6674F6325B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2f7706-b7a4-469b-9553-f9b3a96bd9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2166</TotalTime>
  <Words>681</Words>
  <Application>Microsoft Office PowerPoint</Application>
  <PresentationFormat>On-screen Show (4:3)</PresentationFormat>
  <Paragraphs>86</Paragraphs>
  <Slides>8</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Avenir Light</vt:lpstr>
      <vt:lpstr>Lucida Grande</vt:lpstr>
      <vt:lpstr>Times New Roman</vt:lpstr>
      <vt:lpstr>Default Design</vt:lpstr>
      <vt:lpstr> PowerPoint 3: Building Information Modelling 2</vt:lpstr>
      <vt:lpstr>BIM dimensions – to get a fuller understanding of a project</vt:lpstr>
      <vt:lpstr>BIM dimensions – to get a fuller understanding of a project</vt:lpstr>
      <vt:lpstr>Key terminology: Common Data Environment (CDE) </vt:lpstr>
      <vt:lpstr>Key terminology: soft landings</vt:lpstr>
      <vt:lpstr>Key terminology: digital plan of work</vt:lpstr>
      <vt:lpstr>Key terminology: Project Information Model (PIM)</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175</cp:revision>
  <dcterms:created xsi:type="dcterms:W3CDTF">2013-05-28T00:38:54Z</dcterms:created>
  <dcterms:modified xsi:type="dcterms:W3CDTF">2021-05-04T12:35:25Z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0x01010068A5189D4C566B43BC5808443DA13BF6</vt:lpwstr>
  </property>
</Properties>
</file>