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46" r:id="rId6"/>
    <p:sldId id="351" r:id="rId7"/>
    <p:sldId id="358" r:id="rId8"/>
    <p:sldId id="359" r:id="rId9"/>
    <p:sldId id="360" r:id="rId10"/>
    <p:sldId id="356" r:id="rId11"/>
    <p:sldId id="352" r:id="rId12"/>
    <p:sldId id="357" r:id="rId13"/>
    <p:sldId id="361" r:id="rId14"/>
    <p:sldId id="353" r:id="rId15"/>
    <p:sldId id="354" r:id="rId16"/>
    <p:sldId id="355" r:id="rId17"/>
    <p:sldId id="350"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6" clrIdx="0">
    <p:extLst>
      <p:ext uri="{19B8F6BF-5375-455C-9EA6-DF929625EA0E}">
        <p15:presenceInfo xmlns:p15="http://schemas.microsoft.com/office/powerpoint/2012/main" userId="S::julie.evans@uwtsd.ac.uk::d47432b1-b0c6-4038-b9ba-057154c6d67f" providerId="AD"/>
      </p:ext>
    </p:extLst>
  </p:cmAuthor>
  <p:cmAuthor id="2" name="Sheila Holmes" initials="SH" lastIdx="2" clrIdx="1">
    <p:extLst>
      <p:ext uri="{19B8F6BF-5375-455C-9EA6-DF929625EA0E}">
        <p15:presenceInfo xmlns:p15="http://schemas.microsoft.com/office/powerpoint/2012/main" userId="S::sheila.holmes@uwtsd.ac.uk::6e7462e7-2d5c-446e-98fb-109e4125352a" providerId="AD"/>
      </p:ext>
    </p:extLst>
  </p:cmAuthor>
  <p:cmAuthor id="3" name="Paul Martin" initials="PM" lastIdx="21" clrIdx="2">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C44340-E39F-4946-BABF-F268C51B364C}" v="23" dt="2020-10-01T10:54:04.462"/>
    <p1510:client id="{969FE36E-F572-0145-8C1B-C1A81916A0B0}" v="101" dt="2020-10-02T09:36:39.177"/>
    <p1510:client id="{E52E928C-FEA4-462E-B87D-13E4435DF0A9}" v="179" dt="2020-10-01T13:31:09.500"/>
    <p1510:client id="{EC127B22-69C6-4F00-90D0-10A2759599BF}" v="5" dt="2020-10-01T17:17:09.0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3987" autoAdjust="0"/>
    <p:restoredTop sz="91095" autoAdjust="0"/>
  </p:normalViewPr>
  <p:slideViewPr>
    <p:cSldViewPr snapToGrid="0">
      <p:cViewPr varScale="1">
        <p:scale>
          <a:sx n="61" d="100"/>
          <a:sy n="61" d="100"/>
        </p:scale>
        <p:origin x="736" y="4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S::sheila.holmes@uwtsd.ac.uk::6e7462e7-2d5c-446e-98fb-109e4125352a" providerId="AD" clId="Web-{EC127B22-69C6-4F00-90D0-10A2759599BF}"/>
    <pc:docChg chg="modSld">
      <pc:chgData name="Sheila Holmes" userId="S::sheila.holmes@uwtsd.ac.uk::6e7462e7-2d5c-446e-98fb-109e4125352a" providerId="AD" clId="Web-{EC127B22-69C6-4F00-90D0-10A2759599BF}" dt="2020-10-01T17:17:09.032" v="4"/>
      <pc:docMkLst>
        <pc:docMk/>
      </pc:docMkLst>
      <pc:sldChg chg="addCm">
        <pc:chgData name="Sheila Holmes" userId="S::sheila.holmes@uwtsd.ac.uk::6e7462e7-2d5c-446e-98fb-109e4125352a" providerId="AD" clId="Web-{EC127B22-69C6-4F00-90D0-10A2759599BF}" dt="2020-10-01T17:16:25.279" v="3"/>
        <pc:sldMkLst>
          <pc:docMk/>
          <pc:sldMk cId="1332217395" sldId="355"/>
        </pc:sldMkLst>
      </pc:sldChg>
      <pc:sldChg chg="addCm">
        <pc:chgData name="Sheila Holmes" userId="S::sheila.holmes@uwtsd.ac.uk::6e7462e7-2d5c-446e-98fb-109e4125352a" providerId="AD" clId="Web-{EC127B22-69C6-4F00-90D0-10A2759599BF}" dt="2020-10-01T17:17:09.032" v="4"/>
        <pc:sldMkLst>
          <pc:docMk/>
          <pc:sldMk cId="2598739469" sldId="357"/>
        </pc:sldMkLst>
      </pc:sldChg>
      <pc:sldChg chg="modSp">
        <pc:chgData name="Sheila Holmes" userId="S::sheila.holmes@uwtsd.ac.uk::6e7462e7-2d5c-446e-98fb-109e4125352a" providerId="AD" clId="Web-{EC127B22-69C6-4F00-90D0-10A2759599BF}" dt="2020-10-01T17:14:03.176" v="2" actId="20577"/>
        <pc:sldMkLst>
          <pc:docMk/>
          <pc:sldMk cId="176738825" sldId="359"/>
        </pc:sldMkLst>
        <pc:spChg chg="mod">
          <ac:chgData name="Sheila Holmes" userId="S::sheila.holmes@uwtsd.ac.uk::6e7462e7-2d5c-446e-98fb-109e4125352a" providerId="AD" clId="Web-{EC127B22-69C6-4F00-90D0-10A2759599BF}" dt="2020-10-01T17:14:03.176" v="2" actId="20577"/>
          <ac:spMkLst>
            <pc:docMk/>
            <pc:sldMk cId="176738825" sldId="359"/>
            <ac:spMk id="5" creationId="{CD5F808E-C5B4-6D46-A9F2-C2F9D6DA5BD3}"/>
          </ac:spMkLst>
        </pc:spChg>
      </pc:sldChg>
    </pc:docChg>
  </pc:docChgLst>
  <pc:docChgLst>
    <pc:chgData name="Sheila Holmes" userId="6e7462e7-2d5c-446e-98fb-109e4125352a" providerId="ADAL" clId="{969FE36E-F572-0145-8C1B-C1A81916A0B0}"/>
    <pc:docChg chg="undo custSel addSld delSld modSld sldOrd">
      <pc:chgData name="Sheila Holmes" userId="6e7462e7-2d5c-446e-98fb-109e4125352a" providerId="ADAL" clId="{969FE36E-F572-0145-8C1B-C1A81916A0B0}" dt="2020-10-02T09:36:39.177" v="5591"/>
      <pc:docMkLst>
        <pc:docMk/>
      </pc:docMkLst>
      <pc:sldChg chg="modSp mod">
        <pc:chgData name="Sheila Holmes" userId="6e7462e7-2d5c-446e-98fb-109e4125352a" providerId="ADAL" clId="{969FE36E-F572-0145-8C1B-C1A81916A0B0}" dt="2020-09-30T12:48:15.471" v="2874" actId="20577"/>
        <pc:sldMkLst>
          <pc:docMk/>
          <pc:sldMk cId="0" sldId="256"/>
        </pc:sldMkLst>
        <pc:spChg chg="mod">
          <ac:chgData name="Sheila Holmes" userId="6e7462e7-2d5c-446e-98fb-109e4125352a" providerId="ADAL" clId="{969FE36E-F572-0145-8C1B-C1A81916A0B0}" dt="2020-09-30T12:48:15.471" v="2874" actId="20577"/>
          <ac:spMkLst>
            <pc:docMk/>
            <pc:sldMk cId="0" sldId="256"/>
            <ac:spMk id="2053" creationId="{00000000-0000-0000-0000-000000000000}"/>
          </ac:spMkLst>
        </pc:spChg>
      </pc:sldChg>
      <pc:sldChg chg="del">
        <pc:chgData name="Sheila Holmes" userId="6e7462e7-2d5c-446e-98fb-109e4125352a" providerId="ADAL" clId="{969FE36E-F572-0145-8C1B-C1A81916A0B0}" dt="2020-09-30T09:49:12.376" v="6" actId="2696"/>
        <pc:sldMkLst>
          <pc:docMk/>
          <pc:sldMk cId="0" sldId="267"/>
        </pc:sldMkLst>
      </pc:sldChg>
      <pc:sldChg chg="del">
        <pc:chgData name="Sheila Holmes" userId="6e7462e7-2d5c-446e-98fb-109e4125352a" providerId="ADAL" clId="{969FE36E-F572-0145-8C1B-C1A81916A0B0}" dt="2020-09-30T09:49:03.285" v="5" actId="2696"/>
        <pc:sldMkLst>
          <pc:docMk/>
          <pc:sldMk cId="0" sldId="328"/>
        </pc:sldMkLst>
      </pc:sldChg>
      <pc:sldChg chg="del">
        <pc:chgData name="Sheila Holmes" userId="6e7462e7-2d5c-446e-98fb-109e4125352a" providerId="ADAL" clId="{969FE36E-F572-0145-8C1B-C1A81916A0B0}" dt="2020-09-30T09:49:00.786" v="4" actId="2696"/>
        <pc:sldMkLst>
          <pc:docMk/>
          <pc:sldMk cId="0" sldId="330"/>
        </pc:sldMkLst>
      </pc:sldChg>
      <pc:sldChg chg="del">
        <pc:chgData name="Sheila Holmes" userId="6e7462e7-2d5c-446e-98fb-109e4125352a" providerId="ADAL" clId="{969FE36E-F572-0145-8C1B-C1A81916A0B0}" dt="2020-09-30T09:48:47.457" v="0" actId="2696"/>
        <pc:sldMkLst>
          <pc:docMk/>
          <pc:sldMk cId="0" sldId="331"/>
        </pc:sldMkLst>
      </pc:sldChg>
      <pc:sldChg chg="del">
        <pc:chgData name="Sheila Holmes" userId="6e7462e7-2d5c-446e-98fb-109e4125352a" providerId="ADAL" clId="{969FE36E-F572-0145-8C1B-C1A81916A0B0}" dt="2020-09-30T09:48:55.221" v="2" actId="2696"/>
        <pc:sldMkLst>
          <pc:docMk/>
          <pc:sldMk cId="0" sldId="332"/>
        </pc:sldMkLst>
      </pc:sldChg>
      <pc:sldChg chg="del">
        <pc:chgData name="Sheila Holmes" userId="6e7462e7-2d5c-446e-98fb-109e4125352a" providerId="ADAL" clId="{969FE36E-F572-0145-8C1B-C1A81916A0B0}" dt="2020-09-30T09:54:41.431" v="10" actId="2696"/>
        <pc:sldMkLst>
          <pc:docMk/>
          <pc:sldMk cId="2197054914" sldId="341"/>
        </pc:sldMkLst>
      </pc:sldChg>
      <pc:sldChg chg="del">
        <pc:chgData name="Sheila Holmes" userId="6e7462e7-2d5c-446e-98fb-109e4125352a" providerId="ADAL" clId="{969FE36E-F572-0145-8C1B-C1A81916A0B0}" dt="2020-09-30T09:49:21.786" v="9" actId="2696"/>
        <pc:sldMkLst>
          <pc:docMk/>
          <pc:sldMk cId="489405597" sldId="342"/>
        </pc:sldMkLst>
      </pc:sldChg>
      <pc:sldChg chg="del">
        <pc:chgData name="Sheila Holmes" userId="6e7462e7-2d5c-446e-98fb-109e4125352a" providerId="ADAL" clId="{969FE36E-F572-0145-8C1B-C1A81916A0B0}" dt="2020-09-30T09:48:58.173" v="3" actId="2696"/>
        <pc:sldMkLst>
          <pc:docMk/>
          <pc:sldMk cId="2234880810" sldId="343"/>
        </pc:sldMkLst>
      </pc:sldChg>
      <pc:sldChg chg="del">
        <pc:chgData name="Sheila Holmes" userId="6e7462e7-2d5c-446e-98fb-109e4125352a" providerId="ADAL" clId="{969FE36E-F572-0145-8C1B-C1A81916A0B0}" dt="2020-09-30T09:48:52.595" v="1" actId="2696"/>
        <pc:sldMkLst>
          <pc:docMk/>
          <pc:sldMk cId="3287544913" sldId="345"/>
        </pc:sldMkLst>
      </pc:sldChg>
      <pc:sldChg chg="addSp delSp modSp mod modNotesTx">
        <pc:chgData name="Sheila Holmes" userId="6e7462e7-2d5c-446e-98fb-109e4125352a" providerId="ADAL" clId="{969FE36E-F572-0145-8C1B-C1A81916A0B0}" dt="2020-09-30T20:55:00.877" v="5576" actId="20577"/>
        <pc:sldMkLst>
          <pc:docMk/>
          <pc:sldMk cId="1807097917" sldId="346"/>
        </pc:sldMkLst>
        <pc:spChg chg="mod">
          <ac:chgData name="Sheila Holmes" userId="6e7462e7-2d5c-446e-98fb-109e4125352a" providerId="ADAL" clId="{969FE36E-F572-0145-8C1B-C1A81916A0B0}" dt="2020-09-30T11:43:12.652" v="1308" actId="20577"/>
          <ac:spMkLst>
            <pc:docMk/>
            <pc:sldMk cId="1807097917" sldId="346"/>
            <ac:spMk id="3" creationId="{00000000-0000-0000-0000-000000000000}"/>
          </ac:spMkLst>
        </pc:spChg>
        <pc:spChg chg="add mod">
          <ac:chgData name="Sheila Holmes" userId="6e7462e7-2d5c-446e-98fb-109e4125352a" providerId="ADAL" clId="{969FE36E-F572-0145-8C1B-C1A81916A0B0}" dt="2020-09-30T20:54:04.825" v="5556" actId="20577"/>
          <ac:spMkLst>
            <pc:docMk/>
            <pc:sldMk cId="1807097917" sldId="346"/>
            <ac:spMk id="7" creationId="{78FDE01E-CE6D-D34D-9188-45969251AF3D}"/>
          </ac:spMkLst>
        </pc:spChg>
        <pc:picChg chg="del">
          <ac:chgData name="Sheila Holmes" userId="6e7462e7-2d5c-446e-98fb-109e4125352a" providerId="ADAL" clId="{969FE36E-F572-0145-8C1B-C1A81916A0B0}" dt="2020-09-30T10:01:01.735" v="14" actId="21"/>
          <ac:picMkLst>
            <pc:docMk/>
            <pc:sldMk cId="1807097917" sldId="346"/>
            <ac:picMk id="6" creationId="{551858AA-36FD-45EC-8B7E-E8D09BFC4A69}"/>
          </ac:picMkLst>
        </pc:picChg>
        <pc:picChg chg="del">
          <ac:chgData name="Sheila Holmes" userId="6e7462e7-2d5c-446e-98fb-109e4125352a" providerId="ADAL" clId="{969FE36E-F572-0145-8C1B-C1A81916A0B0}" dt="2020-09-30T10:00:55.864" v="13" actId="478"/>
          <ac:picMkLst>
            <pc:docMk/>
            <pc:sldMk cId="1807097917" sldId="346"/>
            <ac:picMk id="10" creationId="{9F0314C0-60F3-42BD-B5CA-B5E33A3A107A}"/>
          </ac:picMkLst>
        </pc:picChg>
      </pc:sldChg>
      <pc:sldChg chg="del">
        <pc:chgData name="Sheila Holmes" userId="6e7462e7-2d5c-446e-98fb-109e4125352a" providerId="ADAL" clId="{969FE36E-F572-0145-8C1B-C1A81916A0B0}" dt="2020-09-30T09:54:47.466" v="11" actId="2696"/>
        <pc:sldMkLst>
          <pc:docMk/>
          <pc:sldMk cId="1869112564" sldId="347"/>
        </pc:sldMkLst>
      </pc:sldChg>
      <pc:sldChg chg="del">
        <pc:chgData name="Sheila Holmes" userId="6e7462e7-2d5c-446e-98fb-109e4125352a" providerId="ADAL" clId="{969FE36E-F572-0145-8C1B-C1A81916A0B0}" dt="2020-09-30T09:49:19.526" v="8" actId="2696"/>
        <pc:sldMkLst>
          <pc:docMk/>
          <pc:sldMk cId="3869098759" sldId="348"/>
        </pc:sldMkLst>
      </pc:sldChg>
      <pc:sldChg chg="del">
        <pc:chgData name="Sheila Holmes" userId="6e7462e7-2d5c-446e-98fb-109e4125352a" providerId="ADAL" clId="{969FE36E-F572-0145-8C1B-C1A81916A0B0}" dt="2020-09-30T09:49:14.864" v="7" actId="2696"/>
        <pc:sldMkLst>
          <pc:docMk/>
          <pc:sldMk cId="1908771238" sldId="349"/>
        </pc:sldMkLst>
      </pc:sldChg>
      <pc:sldChg chg="addSp delSp modSp add mod modNotesTx">
        <pc:chgData name="Sheila Holmes" userId="6e7462e7-2d5c-446e-98fb-109e4125352a" providerId="ADAL" clId="{969FE36E-F572-0145-8C1B-C1A81916A0B0}" dt="2020-09-30T19:49:57.612" v="4887" actId="20577"/>
        <pc:sldMkLst>
          <pc:docMk/>
          <pc:sldMk cId="1851543683" sldId="351"/>
        </pc:sldMkLst>
        <pc:spChg chg="mod">
          <ac:chgData name="Sheila Holmes" userId="6e7462e7-2d5c-446e-98fb-109e4125352a" providerId="ADAL" clId="{969FE36E-F572-0145-8C1B-C1A81916A0B0}" dt="2020-09-30T19:23:23.878" v="4856" actId="21"/>
          <ac:spMkLst>
            <pc:docMk/>
            <pc:sldMk cId="1851543683" sldId="351"/>
            <ac:spMk id="3" creationId="{00000000-0000-0000-0000-000000000000}"/>
          </ac:spMkLst>
        </pc:spChg>
        <pc:spChg chg="add mod">
          <ac:chgData name="Sheila Holmes" userId="6e7462e7-2d5c-446e-98fb-109e4125352a" providerId="ADAL" clId="{969FE36E-F572-0145-8C1B-C1A81916A0B0}" dt="2020-09-30T19:23:12.779" v="4855" actId="14100"/>
          <ac:spMkLst>
            <pc:docMk/>
            <pc:sldMk cId="1851543683" sldId="351"/>
            <ac:spMk id="6" creationId="{3CBBECDA-4F6F-0E49-B484-79D0B962B652}"/>
          </ac:spMkLst>
        </pc:spChg>
        <pc:spChg chg="add del mod">
          <ac:chgData name="Sheila Holmes" userId="6e7462e7-2d5c-446e-98fb-109e4125352a" providerId="ADAL" clId="{969FE36E-F572-0145-8C1B-C1A81916A0B0}" dt="2020-09-30T18:29:09.654" v="4159"/>
          <ac:spMkLst>
            <pc:docMk/>
            <pc:sldMk cId="1851543683" sldId="351"/>
            <ac:spMk id="7" creationId="{3A0F2368-3E81-9148-BBDF-2EB456D3FC44}"/>
          </ac:spMkLst>
        </pc:spChg>
        <pc:spChg chg="add del mod">
          <ac:chgData name="Sheila Holmes" userId="6e7462e7-2d5c-446e-98fb-109e4125352a" providerId="ADAL" clId="{969FE36E-F572-0145-8C1B-C1A81916A0B0}" dt="2020-09-30T19:38:50.726" v="4878" actId="478"/>
          <ac:spMkLst>
            <pc:docMk/>
            <pc:sldMk cId="1851543683" sldId="351"/>
            <ac:spMk id="10" creationId="{E735D936-F4A8-D042-ACED-3A3773949E9D}"/>
          </ac:spMkLst>
        </pc:spChg>
        <pc:spChg chg="add mod">
          <ac:chgData name="Sheila Holmes" userId="6e7462e7-2d5c-446e-98fb-109e4125352a" providerId="ADAL" clId="{969FE36E-F572-0145-8C1B-C1A81916A0B0}" dt="2020-09-30T19:49:57.612" v="4887" actId="20577"/>
          <ac:spMkLst>
            <pc:docMk/>
            <pc:sldMk cId="1851543683" sldId="351"/>
            <ac:spMk id="11" creationId="{8B0FBA02-ECF0-4B4C-9BB5-4AC0F25EB575}"/>
          </ac:spMkLst>
        </pc:spChg>
        <pc:spChg chg="add mod">
          <ac:chgData name="Sheila Holmes" userId="6e7462e7-2d5c-446e-98fb-109e4125352a" providerId="ADAL" clId="{969FE36E-F572-0145-8C1B-C1A81916A0B0}" dt="2020-09-30T19:39:07.532" v="4881" actId="1076"/>
          <ac:spMkLst>
            <pc:docMk/>
            <pc:sldMk cId="1851543683" sldId="351"/>
            <ac:spMk id="12" creationId="{CB583E96-32BB-C042-BD13-2EDF40562932}"/>
          </ac:spMkLst>
        </pc:spChg>
        <pc:picChg chg="add mod">
          <ac:chgData name="Sheila Holmes" userId="6e7462e7-2d5c-446e-98fb-109e4125352a" providerId="ADAL" clId="{969FE36E-F572-0145-8C1B-C1A81916A0B0}" dt="2020-09-30T19:20:59.756" v="4841" actId="1036"/>
          <ac:picMkLst>
            <pc:docMk/>
            <pc:sldMk cId="1851543683" sldId="351"/>
            <ac:picMk id="5" creationId="{588B2AC1-A1C8-8E46-9179-A63AB1E89B51}"/>
          </ac:picMkLst>
        </pc:picChg>
        <pc:picChg chg="add del">
          <ac:chgData name="Sheila Holmes" userId="6e7462e7-2d5c-446e-98fb-109e4125352a" providerId="ADAL" clId="{969FE36E-F572-0145-8C1B-C1A81916A0B0}" dt="2020-09-30T10:13:59.878" v="314" actId="478"/>
          <ac:picMkLst>
            <pc:docMk/>
            <pc:sldMk cId="1851543683" sldId="351"/>
            <ac:picMk id="6" creationId="{551858AA-36FD-45EC-8B7E-E8D09BFC4A69}"/>
          </ac:picMkLst>
        </pc:picChg>
        <pc:picChg chg="add mod">
          <ac:chgData name="Sheila Holmes" userId="6e7462e7-2d5c-446e-98fb-109e4125352a" providerId="ADAL" clId="{969FE36E-F572-0145-8C1B-C1A81916A0B0}" dt="2020-09-30T19:39:17.367" v="4883" actId="1076"/>
          <ac:picMkLst>
            <pc:docMk/>
            <pc:sldMk cId="1851543683" sldId="351"/>
            <ac:picMk id="9" creationId="{34C44C84-01B5-DD4C-AAF3-C33749EF44C4}"/>
          </ac:picMkLst>
        </pc:picChg>
        <pc:picChg chg="del">
          <ac:chgData name="Sheila Holmes" userId="6e7462e7-2d5c-446e-98fb-109e4125352a" providerId="ADAL" clId="{969FE36E-F572-0145-8C1B-C1A81916A0B0}" dt="2020-09-30T10:20:37.171" v="498" actId="478"/>
          <ac:picMkLst>
            <pc:docMk/>
            <pc:sldMk cId="1851543683" sldId="351"/>
            <ac:picMk id="10" creationId="{9F0314C0-60F3-42BD-B5CA-B5E33A3A107A}"/>
          </ac:picMkLst>
        </pc:picChg>
      </pc:sldChg>
      <pc:sldChg chg="delSp modSp add mod ord modNotesTx">
        <pc:chgData name="Sheila Holmes" userId="6e7462e7-2d5c-446e-98fb-109e4125352a" providerId="ADAL" clId="{969FE36E-F572-0145-8C1B-C1A81916A0B0}" dt="2020-09-30T16:36:05.092" v="3890" actId="20578"/>
        <pc:sldMkLst>
          <pc:docMk/>
          <pc:sldMk cId="736106322" sldId="352"/>
        </pc:sldMkLst>
        <pc:spChg chg="mod">
          <ac:chgData name="Sheila Holmes" userId="6e7462e7-2d5c-446e-98fb-109e4125352a" providerId="ADAL" clId="{969FE36E-F572-0145-8C1B-C1A81916A0B0}" dt="2020-09-30T13:43:26.292" v="3765" actId="20577"/>
          <ac:spMkLst>
            <pc:docMk/>
            <pc:sldMk cId="736106322" sldId="352"/>
            <ac:spMk id="3" creationId="{00000000-0000-0000-0000-000000000000}"/>
          </ac:spMkLst>
        </pc:spChg>
        <pc:picChg chg="del">
          <ac:chgData name="Sheila Holmes" userId="6e7462e7-2d5c-446e-98fb-109e4125352a" providerId="ADAL" clId="{969FE36E-F572-0145-8C1B-C1A81916A0B0}" dt="2020-09-30T11:44:58.946" v="1317" actId="478"/>
          <ac:picMkLst>
            <pc:docMk/>
            <pc:sldMk cId="736106322" sldId="352"/>
            <ac:picMk id="6" creationId="{551858AA-36FD-45EC-8B7E-E8D09BFC4A69}"/>
          </ac:picMkLst>
        </pc:picChg>
        <pc:picChg chg="del">
          <ac:chgData name="Sheila Holmes" userId="6e7462e7-2d5c-446e-98fb-109e4125352a" providerId="ADAL" clId="{969FE36E-F572-0145-8C1B-C1A81916A0B0}" dt="2020-09-30T11:45:00.299" v="1318" actId="478"/>
          <ac:picMkLst>
            <pc:docMk/>
            <pc:sldMk cId="736106322" sldId="352"/>
            <ac:picMk id="10" creationId="{9F0314C0-60F3-42BD-B5CA-B5E33A3A107A}"/>
          </ac:picMkLst>
        </pc:picChg>
      </pc:sldChg>
      <pc:sldChg chg="addSp delSp modSp add mod modNotesTx">
        <pc:chgData name="Sheila Holmes" userId="6e7462e7-2d5c-446e-98fb-109e4125352a" providerId="ADAL" clId="{969FE36E-F572-0145-8C1B-C1A81916A0B0}" dt="2020-09-30T11:01:36.549" v="987" actId="20577"/>
        <pc:sldMkLst>
          <pc:docMk/>
          <pc:sldMk cId="2301397540" sldId="353"/>
        </pc:sldMkLst>
        <pc:spChg chg="mod">
          <ac:chgData name="Sheila Holmes" userId="6e7462e7-2d5c-446e-98fb-109e4125352a" providerId="ADAL" clId="{969FE36E-F572-0145-8C1B-C1A81916A0B0}" dt="2020-09-30T11:01:36.549" v="987" actId="20577"/>
          <ac:spMkLst>
            <pc:docMk/>
            <pc:sldMk cId="2301397540" sldId="353"/>
            <ac:spMk id="3" creationId="{00000000-0000-0000-0000-000000000000}"/>
          </ac:spMkLst>
        </pc:spChg>
        <pc:spChg chg="add del">
          <ac:chgData name="Sheila Holmes" userId="6e7462e7-2d5c-446e-98fb-109e4125352a" providerId="ADAL" clId="{969FE36E-F572-0145-8C1B-C1A81916A0B0}" dt="2020-09-30T10:46:24.927" v="845"/>
          <ac:spMkLst>
            <pc:docMk/>
            <pc:sldMk cId="2301397540" sldId="353"/>
            <ac:spMk id="4" creationId="{FC7C655F-2F5F-CF49-9CB7-552D84B2311E}"/>
          </ac:spMkLst>
        </pc:spChg>
        <pc:picChg chg="add mod">
          <ac:chgData name="Sheila Holmes" userId="6e7462e7-2d5c-446e-98fb-109e4125352a" providerId="ADAL" clId="{969FE36E-F572-0145-8C1B-C1A81916A0B0}" dt="2020-09-30T10:54:46.490" v="968" actId="14100"/>
          <ac:picMkLst>
            <pc:docMk/>
            <pc:sldMk cId="2301397540" sldId="353"/>
            <ac:picMk id="6" creationId="{D0BC6661-8A86-1C45-8ABD-F4B5E60BDE7F}"/>
          </ac:picMkLst>
        </pc:picChg>
        <pc:picChg chg="add mod">
          <ac:chgData name="Sheila Holmes" userId="6e7462e7-2d5c-446e-98fb-109e4125352a" providerId="ADAL" clId="{969FE36E-F572-0145-8C1B-C1A81916A0B0}" dt="2020-09-30T10:52:28.538" v="921" actId="14100"/>
          <ac:picMkLst>
            <pc:docMk/>
            <pc:sldMk cId="2301397540" sldId="353"/>
            <ac:picMk id="8" creationId="{EEC59F0F-5DA7-4A4C-B32E-C9A9BF8CACD9}"/>
          </ac:picMkLst>
        </pc:picChg>
        <pc:picChg chg="add del">
          <ac:chgData name="Sheila Holmes" userId="6e7462e7-2d5c-446e-98fb-109e4125352a" providerId="ADAL" clId="{969FE36E-F572-0145-8C1B-C1A81916A0B0}" dt="2020-09-30T10:46:24.927" v="845"/>
          <ac:picMkLst>
            <pc:docMk/>
            <pc:sldMk cId="2301397540" sldId="353"/>
            <ac:picMk id="1025" creationId="{8DEFB1BD-24A4-DD4B-9B6B-C994DB4F09A6}"/>
          </ac:picMkLst>
        </pc:picChg>
      </pc:sldChg>
      <pc:sldChg chg="addSp delSp modSp add mod modNotesTx">
        <pc:chgData name="Sheila Holmes" userId="6e7462e7-2d5c-446e-98fb-109e4125352a" providerId="ADAL" clId="{969FE36E-F572-0145-8C1B-C1A81916A0B0}" dt="2020-10-02T09:36:39.177" v="5591"/>
        <pc:sldMkLst>
          <pc:docMk/>
          <pc:sldMk cId="2640882552" sldId="354"/>
        </pc:sldMkLst>
        <pc:spChg chg="mod">
          <ac:chgData name="Sheila Holmes" userId="6e7462e7-2d5c-446e-98fb-109e4125352a" providerId="ADAL" clId="{969FE36E-F572-0145-8C1B-C1A81916A0B0}" dt="2020-10-02T09:36:39.177" v="5591"/>
          <ac:spMkLst>
            <pc:docMk/>
            <pc:sldMk cId="2640882552" sldId="354"/>
            <ac:spMk id="3" creationId="{00000000-0000-0000-0000-000000000000}"/>
          </ac:spMkLst>
        </pc:spChg>
        <pc:spChg chg="add del mod">
          <ac:chgData name="Sheila Holmes" userId="6e7462e7-2d5c-446e-98fb-109e4125352a" providerId="ADAL" clId="{969FE36E-F572-0145-8C1B-C1A81916A0B0}" dt="2020-09-30T11:28:44.901" v="1084"/>
          <ac:spMkLst>
            <pc:docMk/>
            <pc:sldMk cId="2640882552" sldId="354"/>
            <ac:spMk id="9" creationId="{940FF7E9-1103-F440-8DB7-F6237D46D982}"/>
          </ac:spMkLst>
        </pc:spChg>
        <pc:picChg chg="add mod">
          <ac:chgData name="Sheila Holmes" userId="6e7462e7-2d5c-446e-98fb-109e4125352a" providerId="ADAL" clId="{969FE36E-F572-0145-8C1B-C1A81916A0B0}" dt="2020-09-30T11:25:30.275" v="1057" actId="14100"/>
          <ac:picMkLst>
            <pc:docMk/>
            <pc:sldMk cId="2640882552" sldId="354"/>
            <ac:picMk id="6" creationId="{804DDE0D-3F7F-774E-8582-C4A17DA413CC}"/>
          </ac:picMkLst>
        </pc:picChg>
        <pc:picChg chg="add mod">
          <ac:chgData name="Sheila Holmes" userId="6e7462e7-2d5c-446e-98fb-109e4125352a" providerId="ADAL" clId="{969FE36E-F572-0145-8C1B-C1A81916A0B0}" dt="2020-09-30T11:25:37.390" v="1080" actId="1035"/>
          <ac:picMkLst>
            <pc:docMk/>
            <pc:sldMk cId="2640882552" sldId="354"/>
            <ac:picMk id="8" creationId="{0D57DF52-A263-1C4F-86A3-59AECD4F5DFD}"/>
          </ac:picMkLst>
        </pc:picChg>
      </pc:sldChg>
      <pc:sldChg chg="addSp delSp modSp add mod modNotesTx">
        <pc:chgData name="Sheila Holmes" userId="6e7462e7-2d5c-446e-98fb-109e4125352a" providerId="ADAL" clId="{969FE36E-F572-0145-8C1B-C1A81916A0B0}" dt="2020-09-30T11:42:27.317" v="1275" actId="20577"/>
        <pc:sldMkLst>
          <pc:docMk/>
          <pc:sldMk cId="1332217395" sldId="355"/>
        </pc:sldMkLst>
        <pc:spChg chg="mod">
          <ac:chgData name="Sheila Holmes" userId="6e7462e7-2d5c-446e-98fb-109e4125352a" providerId="ADAL" clId="{969FE36E-F572-0145-8C1B-C1A81916A0B0}" dt="2020-09-30T11:41:21.447" v="1243" actId="20577"/>
          <ac:spMkLst>
            <pc:docMk/>
            <pc:sldMk cId="1332217395" sldId="355"/>
            <ac:spMk id="3" creationId="{00000000-0000-0000-0000-000000000000}"/>
          </ac:spMkLst>
        </pc:spChg>
        <pc:picChg chg="add mod">
          <ac:chgData name="Sheila Holmes" userId="6e7462e7-2d5c-446e-98fb-109e4125352a" providerId="ADAL" clId="{969FE36E-F572-0145-8C1B-C1A81916A0B0}" dt="2020-09-30T11:39:36.923" v="1217" actId="14100"/>
          <ac:picMkLst>
            <pc:docMk/>
            <pc:sldMk cId="1332217395" sldId="355"/>
            <ac:picMk id="5" creationId="{73A95A7B-FE4D-0F4B-9715-025E9D383CF7}"/>
          </ac:picMkLst>
        </pc:picChg>
        <pc:picChg chg="del">
          <ac:chgData name="Sheila Holmes" userId="6e7462e7-2d5c-446e-98fb-109e4125352a" providerId="ADAL" clId="{969FE36E-F572-0145-8C1B-C1A81916A0B0}" dt="2020-09-30T11:37:54.573" v="1198" actId="478"/>
          <ac:picMkLst>
            <pc:docMk/>
            <pc:sldMk cId="1332217395" sldId="355"/>
            <ac:picMk id="6" creationId="{804DDE0D-3F7F-774E-8582-C4A17DA413CC}"/>
          </ac:picMkLst>
        </pc:picChg>
        <pc:picChg chg="del">
          <ac:chgData name="Sheila Holmes" userId="6e7462e7-2d5c-446e-98fb-109e4125352a" providerId="ADAL" clId="{969FE36E-F572-0145-8C1B-C1A81916A0B0}" dt="2020-09-30T11:37:55.331" v="1199" actId="478"/>
          <ac:picMkLst>
            <pc:docMk/>
            <pc:sldMk cId="1332217395" sldId="355"/>
            <ac:picMk id="8" creationId="{0D57DF52-A263-1C4F-86A3-59AECD4F5DFD}"/>
          </ac:picMkLst>
        </pc:picChg>
        <pc:picChg chg="add mod">
          <ac:chgData name="Sheila Holmes" userId="6e7462e7-2d5c-446e-98fb-109e4125352a" providerId="ADAL" clId="{969FE36E-F572-0145-8C1B-C1A81916A0B0}" dt="2020-09-30T11:39:25.549" v="1213" actId="1076"/>
          <ac:picMkLst>
            <pc:docMk/>
            <pc:sldMk cId="1332217395" sldId="355"/>
            <ac:picMk id="9" creationId="{3AB55AAD-5651-B24D-83D1-DE7E8DF7D75D}"/>
          </ac:picMkLst>
        </pc:picChg>
      </pc:sldChg>
      <pc:sldChg chg="modSp add mod ord">
        <pc:chgData name="Sheila Holmes" userId="6e7462e7-2d5c-446e-98fb-109e4125352a" providerId="ADAL" clId="{969FE36E-F572-0145-8C1B-C1A81916A0B0}" dt="2020-09-30T16:35:46.808" v="3888" actId="20578"/>
        <pc:sldMkLst>
          <pc:docMk/>
          <pc:sldMk cId="877415865" sldId="356"/>
        </pc:sldMkLst>
        <pc:spChg chg="mod">
          <ac:chgData name="Sheila Holmes" userId="6e7462e7-2d5c-446e-98fb-109e4125352a" providerId="ADAL" clId="{969FE36E-F572-0145-8C1B-C1A81916A0B0}" dt="2020-09-30T13:14:06.282" v="3554" actId="20577"/>
          <ac:spMkLst>
            <pc:docMk/>
            <pc:sldMk cId="877415865" sldId="356"/>
            <ac:spMk id="3" creationId="{00000000-0000-0000-0000-000000000000}"/>
          </ac:spMkLst>
        </pc:spChg>
      </pc:sldChg>
      <pc:sldChg chg="addSp delSp modSp add mod ord modNotesTx">
        <pc:chgData name="Sheila Holmes" userId="6e7462e7-2d5c-446e-98fb-109e4125352a" providerId="ADAL" clId="{969FE36E-F572-0145-8C1B-C1A81916A0B0}" dt="2020-09-30T16:35:35.729" v="3887" actId="20578"/>
        <pc:sldMkLst>
          <pc:docMk/>
          <pc:sldMk cId="2598739469" sldId="357"/>
        </pc:sldMkLst>
        <pc:spChg chg="mod">
          <ac:chgData name="Sheila Holmes" userId="6e7462e7-2d5c-446e-98fb-109e4125352a" providerId="ADAL" clId="{969FE36E-F572-0145-8C1B-C1A81916A0B0}" dt="2020-09-30T12:45:57.667" v="2860" actId="20577"/>
          <ac:spMkLst>
            <pc:docMk/>
            <pc:sldMk cId="2598739469" sldId="357"/>
            <ac:spMk id="3" creationId="{00000000-0000-0000-0000-000000000000}"/>
          </ac:spMkLst>
        </pc:spChg>
        <pc:spChg chg="add mod">
          <ac:chgData name="Sheila Holmes" userId="6e7462e7-2d5c-446e-98fb-109e4125352a" providerId="ADAL" clId="{969FE36E-F572-0145-8C1B-C1A81916A0B0}" dt="2020-09-30T12:21:47.737" v="2391" actId="121"/>
          <ac:spMkLst>
            <pc:docMk/>
            <pc:sldMk cId="2598739469" sldId="357"/>
            <ac:spMk id="8" creationId="{DEC1BA6D-8E1D-374A-8678-ACFFB50FC3ED}"/>
          </ac:spMkLst>
        </pc:spChg>
        <pc:picChg chg="del">
          <ac:chgData name="Sheila Holmes" userId="6e7462e7-2d5c-446e-98fb-109e4125352a" providerId="ADAL" clId="{969FE36E-F572-0145-8C1B-C1A81916A0B0}" dt="2020-09-30T12:04:12.433" v="2252" actId="478"/>
          <ac:picMkLst>
            <pc:docMk/>
            <pc:sldMk cId="2598739469" sldId="357"/>
            <ac:picMk id="5" creationId="{73A95A7B-FE4D-0F4B-9715-025E9D383CF7}"/>
          </ac:picMkLst>
        </pc:picChg>
        <pc:picChg chg="add mod">
          <ac:chgData name="Sheila Holmes" userId="6e7462e7-2d5c-446e-98fb-109e4125352a" providerId="ADAL" clId="{969FE36E-F572-0145-8C1B-C1A81916A0B0}" dt="2020-09-30T12:20:09.619" v="2375" actId="14100"/>
          <ac:picMkLst>
            <pc:docMk/>
            <pc:sldMk cId="2598739469" sldId="357"/>
            <ac:picMk id="6" creationId="{859B0DDD-6A58-1F40-B483-A41160751012}"/>
          </ac:picMkLst>
        </pc:picChg>
        <pc:picChg chg="del">
          <ac:chgData name="Sheila Holmes" userId="6e7462e7-2d5c-446e-98fb-109e4125352a" providerId="ADAL" clId="{969FE36E-F572-0145-8C1B-C1A81916A0B0}" dt="2020-09-30T12:04:13.064" v="2253" actId="478"/>
          <ac:picMkLst>
            <pc:docMk/>
            <pc:sldMk cId="2598739469" sldId="357"/>
            <ac:picMk id="9" creationId="{3AB55AAD-5651-B24D-83D1-DE7E8DF7D75D}"/>
          </ac:picMkLst>
        </pc:picChg>
      </pc:sldChg>
      <pc:sldChg chg="addSp delSp modSp add mod modNotesTx">
        <pc:chgData name="Sheila Holmes" userId="6e7462e7-2d5c-446e-98fb-109e4125352a" providerId="ADAL" clId="{969FE36E-F572-0145-8C1B-C1A81916A0B0}" dt="2020-09-30T20:32:10.957" v="5482" actId="20577"/>
        <pc:sldMkLst>
          <pc:docMk/>
          <pc:sldMk cId="492395648" sldId="358"/>
        </pc:sldMkLst>
        <pc:spChg chg="mod">
          <ac:chgData name="Sheila Holmes" userId="6e7462e7-2d5c-446e-98fb-109e4125352a" providerId="ADAL" clId="{969FE36E-F572-0145-8C1B-C1A81916A0B0}" dt="2020-09-30T20:32:10.957" v="5482" actId="20577"/>
          <ac:spMkLst>
            <pc:docMk/>
            <pc:sldMk cId="492395648" sldId="358"/>
            <ac:spMk id="3" creationId="{00000000-0000-0000-0000-000000000000}"/>
          </ac:spMkLst>
        </pc:spChg>
        <pc:spChg chg="add del mod">
          <ac:chgData name="Sheila Holmes" userId="6e7462e7-2d5c-446e-98fb-109e4125352a" providerId="ADAL" clId="{969FE36E-F572-0145-8C1B-C1A81916A0B0}" dt="2020-09-30T20:00:14.064" v="4912" actId="478"/>
          <ac:spMkLst>
            <pc:docMk/>
            <pc:sldMk cId="492395648" sldId="358"/>
            <ac:spMk id="4" creationId="{3B70117B-F587-A046-88FB-89F6915B828A}"/>
          </ac:spMkLst>
        </pc:spChg>
        <pc:spChg chg="add mod">
          <ac:chgData name="Sheila Holmes" userId="6e7462e7-2d5c-446e-98fb-109e4125352a" providerId="ADAL" clId="{969FE36E-F572-0145-8C1B-C1A81916A0B0}" dt="2020-09-30T20:31:54.763" v="5463" actId="14100"/>
          <ac:spMkLst>
            <pc:docMk/>
            <pc:sldMk cId="492395648" sldId="358"/>
            <ac:spMk id="7" creationId="{D0360ADC-3E87-7F40-A3CF-0499A8F68928}"/>
          </ac:spMkLst>
        </pc:spChg>
        <pc:picChg chg="add mod">
          <ac:chgData name="Sheila Holmes" userId="6e7462e7-2d5c-446e-98fb-109e4125352a" providerId="ADAL" clId="{969FE36E-F572-0145-8C1B-C1A81916A0B0}" dt="2020-09-30T20:02:16.717" v="4959" actId="14100"/>
          <ac:picMkLst>
            <pc:docMk/>
            <pc:sldMk cId="492395648" sldId="358"/>
            <ac:picMk id="6" creationId="{0B494BA4-DE17-8548-8210-2C95D88A3BDA}"/>
          </ac:picMkLst>
        </pc:picChg>
      </pc:sldChg>
      <pc:sldChg chg="modSp add del mod">
        <pc:chgData name="Sheila Holmes" userId="6e7462e7-2d5c-446e-98fb-109e4125352a" providerId="ADAL" clId="{969FE36E-F572-0145-8C1B-C1A81916A0B0}" dt="2020-09-30T13:16:24.015" v="3586" actId="2696"/>
        <pc:sldMkLst>
          <pc:docMk/>
          <pc:sldMk cId="2782882859" sldId="358"/>
        </pc:sldMkLst>
        <pc:spChg chg="mod">
          <ac:chgData name="Sheila Holmes" userId="6e7462e7-2d5c-446e-98fb-109e4125352a" providerId="ADAL" clId="{969FE36E-F572-0145-8C1B-C1A81916A0B0}" dt="2020-09-30T13:10:45.192" v="3355" actId="20577"/>
          <ac:spMkLst>
            <pc:docMk/>
            <pc:sldMk cId="2782882859" sldId="358"/>
            <ac:spMk id="3" creationId="{00000000-0000-0000-0000-000000000000}"/>
          </ac:spMkLst>
        </pc:spChg>
      </pc:sldChg>
      <pc:sldChg chg="addSp delSp modSp add mod">
        <pc:chgData name="Sheila Holmes" userId="6e7462e7-2d5c-446e-98fb-109e4125352a" providerId="ADAL" clId="{969FE36E-F572-0145-8C1B-C1A81916A0B0}" dt="2020-09-30T20:31:25.542" v="5462" actId="20577"/>
        <pc:sldMkLst>
          <pc:docMk/>
          <pc:sldMk cId="176738825" sldId="359"/>
        </pc:sldMkLst>
        <pc:spChg chg="mod">
          <ac:chgData name="Sheila Holmes" userId="6e7462e7-2d5c-446e-98fb-109e4125352a" providerId="ADAL" clId="{969FE36E-F572-0145-8C1B-C1A81916A0B0}" dt="2020-09-30T20:29:12.307" v="5442" actId="20577"/>
          <ac:spMkLst>
            <pc:docMk/>
            <pc:sldMk cId="176738825" sldId="359"/>
            <ac:spMk id="3" creationId="{00000000-0000-0000-0000-000000000000}"/>
          </ac:spMkLst>
        </pc:spChg>
        <pc:spChg chg="del mod">
          <ac:chgData name="Sheila Holmes" userId="6e7462e7-2d5c-446e-98fb-109e4125352a" providerId="ADAL" clId="{969FE36E-F572-0145-8C1B-C1A81916A0B0}" dt="2020-09-30T20:21:53.658" v="5270" actId="478"/>
          <ac:spMkLst>
            <pc:docMk/>
            <pc:sldMk cId="176738825" sldId="359"/>
            <ac:spMk id="4" creationId="{3B70117B-F587-A046-88FB-89F6915B828A}"/>
          </ac:spMkLst>
        </pc:spChg>
        <pc:spChg chg="add mod">
          <ac:chgData name="Sheila Holmes" userId="6e7462e7-2d5c-446e-98fb-109e4125352a" providerId="ADAL" clId="{969FE36E-F572-0145-8C1B-C1A81916A0B0}" dt="2020-09-30T20:31:25.542" v="5462" actId="20577"/>
          <ac:spMkLst>
            <pc:docMk/>
            <pc:sldMk cId="176738825" sldId="359"/>
            <ac:spMk id="5" creationId="{CD5F808E-C5B4-6D46-A9F2-C2F9D6DA5BD3}"/>
          </ac:spMkLst>
        </pc:spChg>
        <pc:spChg chg="add mod">
          <ac:chgData name="Sheila Holmes" userId="6e7462e7-2d5c-446e-98fb-109e4125352a" providerId="ADAL" clId="{969FE36E-F572-0145-8C1B-C1A81916A0B0}" dt="2020-09-30T20:31:13.816" v="5459" actId="20577"/>
          <ac:spMkLst>
            <pc:docMk/>
            <pc:sldMk cId="176738825" sldId="359"/>
            <ac:spMk id="6" creationId="{BB4FC216-0FEB-A14C-9ACB-7F7D275C45FD}"/>
          </ac:spMkLst>
        </pc:spChg>
      </pc:sldChg>
    </pc:docChg>
  </pc:docChgLst>
  <pc:docChgLst>
    <pc:chgData name="Julie Evans" userId="S::julie.evans@uwtsd.ac.uk::d47432b1-b0c6-4038-b9ba-057154c6d67f" providerId="AD" clId="Web-{55C44340-E39F-4946-BABF-F268C51B364C}"/>
    <pc:docChg chg="modSld">
      <pc:chgData name="Julie Evans" userId="S::julie.evans@uwtsd.ac.uk::d47432b1-b0c6-4038-b9ba-057154c6d67f" providerId="AD" clId="Web-{55C44340-E39F-4946-BABF-F268C51B364C}" dt="2020-10-01T10:54:04.462" v="22" actId="20577"/>
      <pc:docMkLst>
        <pc:docMk/>
      </pc:docMkLst>
      <pc:sldChg chg="modSp addCm">
        <pc:chgData name="Julie Evans" userId="S::julie.evans@uwtsd.ac.uk::d47432b1-b0c6-4038-b9ba-057154c6d67f" providerId="AD" clId="Web-{55C44340-E39F-4946-BABF-F268C51B364C}" dt="2020-10-01T10:36:55.438" v="3"/>
        <pc:sldMkLst>
          <pc:docMk/>
          <pc:sldMk cId="1851543683" sldId="351"/>
        </pc:sldMkLst>
        <pc:spChg chg="mod">
          <ac:chgData name="Julie Evans" userId="S::julie.evans@uwtsd.ac.uk::d47432b1-b0c6-4038-b9ba-057154c6d67f" providerId="AD" clId="Web-{55C44340-E39F-4946-BABF-F268C51B364C}" dt="2020-10-01T10:35:44.374" v="2" actId="20577"/>
          <ac:spMkLst>
            <pc:docMk/>
            <pc:sldMk cId="1851543683" sldId="351"/>
            <ac:spMk id="11" creationId="{8B0FBA02-ECF0-4B4C-9BB5-4AC0F25EB575}"/>
          </ac:spMkLst>
        </pc:spChg>
      </pc:sldChg>
      <pc:sldChg chg="modSp">
        <pc:chgData name="Julie Evans" userId="S::julie.evans@uwtsd.ac.uk::d47432b1-b0c6-4038-b9ba-057154c6d67f" providerId="AD" clId="Web-{55C44340-E39F-4946-BABF-F268C51B364C}" dt="2020-10-01T10:48:59.892" v="13" actId="20577"/>
        <pc:sldMkLst>
          <pc:docMk/>
          <pc:sldMk cId="736106322" sldId="352"/>
        </pc:sldMkLst>
        <pc:spChg chg="mod">
          <ac:chgData name="Julie Evans" userId="S::julie.evans@uwtsd.ac.uk::d47432b1-b0c6-4038-b9ba-057154c6d67f" providerId="AD" clId="Web-{55C44340-E39F-4946-BABF-F268C51B364C}" dt="2020-10-01T10:48:59.892" v="13" actId="20577"/>
          <ac:spMkLst>
            <pc:docMk/>
            <pc:sldMk cId="736106322" sldId="352"/>
            <ac:spMk id="3" creationId="{00000000-0000-0000-0000-000000000000}"/>
          </ac:spMkLst>
        </pc:spChg>
      </pc:sldChg>
      <pc:sldChg chg="addCm">
        <pc:chgData name="Julie Evans" userId="S::julie.evans@uwtsd.ac.uk::d47432b1-b0c6-4038-b9ba-057154c6d67f" providerId="AD" clId="Web-{55C44340-E39F-4946-BABF-F268C51B364C}" dt="2020-10-01T10:52:06.834" v="15"/>
        <pc:sldMkLst>
          <pc:docMk/>
          <pc:sldMk cId="2301397540" sldId="353"/>
        </pc:sldMkLst>
      </pc:sldChg>
      <pc:sldChg chg="addCm">
        <pc:chgData name="Julie Evans" userId="S::julie.evans@uwtsd.ac.uk::d47432b1-b0c6-4038-b9ba-057154c6d67f" providerId="AD" clId="Web-{55C44340-E39F-4946-BABF-F268C51B364C}" dt="2020-10-01T10:52:46.882" v="16"/>
        <pc:sldMkLst>
          <pc:docMk/>
          <pc:sldMk cId="2640882552" sldId="354"/>
        </pc:sldMkLst>
      </pc:sldChg>
      <pc:sldChg chg="modSp addCm">
        <pc:chgData name="Julie Evans" userId="S::julie.evans@uwtsd.ac.uk::d47432b1-b0c6-4038-b9ba-057154c6d67f" providerId="AD" clId="Web-{55C44340-E39F-4946-BABF-F268C51B364C}" dt="2020-10-01T10:54:04.462" v="22" actId="20577"/>
        <pc:sldMkLst>
          <pc:docMk/>
          <pc:sldMk cId="1332217395" sldId="355"/>
        </pc:sldMkLst>
        <pc:spChg chg="mod">
          <ac:chgData name="Julie Evans" userId="S::julie.evans@uwtsd.ac.uk::d47432b1-b0c6-4038-b9ba-057154c6d67f" providerId="AD" clId="Web-{55C44340-E39F-4946-BABF-F268C51B364C}" dt="2020-10-01T10:54:04.462" v="22" actId="20577"/>
          <ac:spMkLst>
            <pc:docMk/>
            <pc:sldMk cId="1332217395" sldId="355"/>
            <ac:spMk id="3" creationId="{00000000-0000-0000-0000-000000000000}"/>
          </ac:spMkLst>
        </pc:spChg>
      </pc:sldChg>
      <pc:sldChg chg="modSp">
        <pc:chgData name="Julie Evans" userId="S::julie.evans@uwtsd.ac.uk::d47432b1-b0c6-4038-b9ba-057154c6d67f" providerId="AD" clId="Web-{55C44340-E39F-4946-BABF-F268C51B364C}" dt="2020-10-01T10:42:37.414" v="10" actId="20577"/>
        <pc:sldMkLst>
          <pc:docMk/>
          <pc:sldMk cId="877415865" sldId="356"/>
        </pc:sldMkLst>
        <pc:spChg chg="mod">
          <ac:chgData name="Julie Evans" userId="S::julie.evans@uwtsd.ac.uk::d47432b1-b0c6-4038-b9ba-057154c6d67f" providerId="AD" clId="Web-{55C44340-E39F-4946-BABF-F268C51B364C}" dt="2020-10-01T10:42:37.414" v="10" actId="20577"/>
          <ac:spMkLst>
            <pc:docMk/>
            <pc:sldMk cId="877415865" sldId="356"/>
            <ac:spMk id="3" creationId="{00000000-0000-0000-0000-000000000000}"/>
          </ac:spMkLst>
        </pc:spChg>
      </pc:sldChg>
      <pc:sldChg chg="addCm">
        <pc:chgData name="Julie Evans" userId="S::julie.evans@uwtsd.ac.uk::d47432b1-b0c6-4038-b9ba-057154c6d67f" providerId="AD" clId="Web-{55C44340-E39F-4946-BABF-F268C51B364C}" dt="2020-10-01T10:50:22.128" v="14"/>
        <pc:sldMkLst>
          <pc:docMk/>
          <pc:sldMk cId="2598739469" sldId="357"/>
        </pc:sldMkLst>
      </pc:sldChg>
      <pc:sldChg chg="modSp">
        <pc:chgData name="Julie Evans" userId="S::julie.evans@uwtsd.ac.uk::d47432b1-b0c6-4038-b9ba-057154c6d67f" providerId="AD" clId="Web-{55C44340-E39F-4946-BABF-F268C51B364C}" dt="2020-10-01T10:38:39.565" v="6" actId="20577"/>
        <pc:sldMkLst>
          <pc:docMk/>
          <pc:sldMk cId="492395648" sldId="358"/>
        </pc:sldMkLst>
        <pc:spChg chg="mod">
          <ac:chgData name="Julie Evans" userId="S::julie.evans@uwtsd.ac.uk::d47432b1-b0c6-4038-b9ba-057154c6d67f" providerId="AD" clId="Web-{55C44340-E39F-4946-BABF-F268C51B364C}" dt="2020-10-01T10:38:39.565" v="6" actId="20577"/>
          <ac:spMkLst>
            <pc:docMk/>
            <pc:sldMk cId="492395648" sldId="358"/>
            <ac:spMk id="7" creationId="{D0360ADC-3E87-7F40-A3CF-0499A8F68928}"/>
          </ac:spMkLst>
        </pc:spChg>
      </pc:sldChg>
      <pc:sldChg chg="addCm">
        <pc:chgData name="Julie Evans" userId="S::julie.evans@uwtsd.ac.uk::d47432b1-b0c6-4038-b9ba-057154c6d67f" providerId="AD" clId="Web-{55C44340-E39F-4946-BABF-F268C51B364C}" dt="2020-10-01T10:40:14.786" v="7"/>
        <pc:sldMkLst>
          <pc:docMk/>
          <pc:sldMk cId="176738825" sldId="359"/>
        </pc:sldMkLst>
      </pc:sldChg>
    </pc:docChg>
  </pc:docChgLst>
  <pc:docChgLst>
    <pc:chgData name="Julie Evans" userId="S::julie.evans@uwtsd.ac.uk::d47432b1-b0c6-4038-b9ba-057154c6d67f" providerId="AD" clId="Web-{E52E928C-FEA4-462E-B87D-13E4435DF0A9}"/>
    <pc:docChg chg="modSld">
      <pc:chgData name="Julie Evans" userId="S::julie.evans@uwtsd.ac.uk::d47432b1-b0c6-4038-b9ba-057154c6d67f" providerId="AD" clId="Web-{E52E928C-FEA4-462E-B87D-13E4435DF0A9}" dt="2020-10-01T13:31:09.500" v="173" actId="20577"/>
      <pc:docMkLst>
        <pc:docMk/>
      </pc:docMkLst>
      <pc:sldChg chg="modSp">
        <pc:chgData name="Julie Evans" userId="S::julie.evans@uwtsd.ac.uk::d47432b1-b0c6-4038-b9ba-057154c6d67f" providerId="AD" clId="Web-{E52E928C-FEA4-462E-B87D-13E4435DF0A9}" dt="2020-10-01T13:18:53.718" v="21" actId="14100"/>
        <pc:sldMkLst>
          <pc:docMk/>
          <pc:sldMk cId="1807097917" sldId="346"/>
        </pc:sldMkLst>
        <pc:spChg chg="mod">
          <ac:chgData name="Julie Evans" userId="S::julie.evans@uwtsd.ac.uk::d47432b1-b0c6-4038-b9ba-057154c6d67f" providerId="AD" clId="Web-{E52E928C-FEA4-462E-B87D-13E4435DF0A9}" dt="2020-10-01T13:18:53.718" v="21" actId="14100"/>
          <ac:spMkLst>
            <pc:docMk/>
            <pc:sldMk cId="1807097917" sldId="346"/>
            <ac:spMk id="7" creationId="{78FDE01E-CE6D-D34D-9188-45969251AF3D}"/>
          </ac:spMkLst>
        </pc:spChg>
      </pc:sldChg>
      <pc:sldChg chg="modSp">
        <pc:chgData name="Julie Evans" userId="S::julie.evans@uwtsd.ac.uk::d47432b1-b0c6-4038-b9ba-057154c6d67f" providerId="AD" clId="Web-{E52E928C-FEA4-462E-B87D-13E4435DF0A9}" dt="2020-10-01T13:20:03.954" v="27" actId="20577"/>
        <pc:sldMkLst>
          <pc:docMk/>
          <pc:sldMk cId="1851543683" sldId="351"/>
        </pc:sldMkLst>
        <pc:spChg chg="mod">
          <ac:chgData name="Julie Evans" userId="S::julie.evans@uwtsd.ac.uk::d47432b1-b0c6-4038-b9ba-057154c6d67f" providerId="AD" clId="Web-{E52E928C-FEA4-462E-B87D-13E4435DF0A9}" dt="2020-10-01T13:20:03.954" v="27" actId="20577"/>
          <ac:spMkLst>
            <pc:docMk/>
            <pc:sldMk cId="1851543683" sldId="351"/>
            <ac:spMk id="11" creationId="{8B0FBA02-ECF0-4B4C-9BB5-4AC0F25EB575}"/>
          </ac:spMkLst>
        </pc:spChg>
      </pc:sldChg>
      <pc:sldChg chg="addSp delSp modSp">
        <pc:chgData name="Julie Evans" userId="S::julie.evans@uwtsd.ac.uk::d47432b1-b0c6-4038-b9ba-057154c6d67f" providerId="AD" clId="Web-{E52E928C-FEA4-462E-B87D-13E4435DF0A9}" dt="2020-10-01T13:31:09.500" v="173" actId="20577"/>
        <pc:sldMkLst>
          <pc:docMk/>
          <pc:sldMk cId="2598739469" sldId="357"/>
        </pc:sldMkLst>
        <pc:spChg chg="mod">
          <ac:chgData name="Julie Evans" userId="S::julie.evans@uwtsd.ac.uk::d47432b1-b0c6-4038-b9ba-057154c6d67f" providerId="AD" clId="Web-{E52E928C-FEA4-462E-B87D-13E4435DF0A9}" dt="2020-10-01T13:30:31.796" v="119" actId="14100"/>
          <ac:spMkLst>
            <pc:docMk/>
            <pc:sldMk cId="2598739469" sldId="357"/>
            <ac:spMk id="3" creationId="{00000000-0000-0000-0000-000000000000}"/>
          </ac:spMkLst>
        </pc:spChg>
        <pc:spChg chg="add del mod">
          <ac:chgData name="Julie Evans" userId="S::julie.evans@uwtsd.ac.uk::d47432b1-b0c6-4038-b9ba-057154c6d67f" providerId="AD" clId="Web-{E52E928C-FEA4-462E-B87D-13E4435DF0A9}" dt="2020-10-01T13:31:09.500" v="173" actId="20577"/>
          <ac:spMkLst>
            <pc:docMk/>
            <pc:sldMk cId="2598739469" sldId="357"/>
            <ac:spMk id="8" creationId="{DEC1BA6D-8E1D-374A-8678-ACFFB50FC3ED}"/>
          </ac:spMkLst>
        </pc:spChg>
        <pc:picChg chg="mod">
          <ac:chgData name="Julie Evans" userId="S::julie.evans@uwtsd.ac.uk::d47432b1-b0c6-4038-b9ba-057154c6d67f" providerId="AD" clId="Web-{E52E928C-FEA4-462E-B87D-13E4435DF0A9}" dt="2020-10-01T13:30:18.093" v="117" actId="14100"/>
          <ac:picMkLst>
            <pc:docMk/>
            <pc:sldMk cId="2598739469" sldId="357"/>
            <ac:picMk id="6" creationId="{859B0DDD-6A58-1F40-B483-A41160751012}"/>
          </ac:picMkLst>
        </pc:picChg>
      </pc:sldChg>
      <pc:sldChg chg="modSp">
        <pc:chgData name="Julie Evans" userId="S::julie.evans@uwtsd.ac.uk::d47432b1-b0c6-4038-b9ba-057154c6d67f" providerId="AD" clId="Web-{E52E928C-FEA4-462E-B87D-13E4435DF0A9}" dt="2020-10-01T13:21:04.299" v="31" actId="14100"/>
        <pc:sldMkLst>
          <pc:docMk/>
          <pc:sldMk cId="492395648" sldId="358"/>
        </pc:sldMkLst>
        <pc:spChg chg="mod">
          <ac:chgData name="Julie Evans" userId="S::julie.evans@uwtsd.ac.uk::d47432b1-b0c6-4038-b9ba-057154c6d67f" providerId="AD" clId="Web-{E52E928C-FEA4-462E-B87D-13E4435DF0A9}" dt="2020-10-01T13:20:21.830" v="29" actId="20577"/>
          <ac:spMkLst>
            <pc:docMk/>
            <pc:sldMk cId="492395648" sldId="358"/>
            <ac:spMk id="3" creationId="{00000000-0000-0000-0000-000000000000}"/>
          </ac:spMkLst>
        </pc:spChg>
        <pc:spChg chg="mod">
          <ac:chgData name="Julie Evans" userId="S::julie.evans@uwtsd.ac.uk::d47432b1-b0c6-4038-b9ba-057154c6d67f" providerId="AD" clId="Web-{E52E928C-FEA4-462E-B87D-13E4435DF0A9}" dt="2020-10-01T13:20:43.221" v="30" actId="1076"/>
          <ac:spMkLst>
            <pc:docMk/>
            <pc:sldMk cId="492395648" sldId="358"/>
            <ac:spMk id="7" creationId="{D0360ADC-3E87-7F40-A3CF-0499A8F68928}"/>
          </ac:spMkLst>
        </pc:spChg>
        <pc:picChg chg="mod">
          <ac:chgData name="Julie Evans" userId="S::julie.evans@uwtsd.ac.uk::d47432b1-b0c6-4038-b9ba-057154c6d67f" providerId="AD" clId="Web-{E52E928C-FEA4-462E-B87D-13E4435DF0A9}" dt="2020-10-01T13:21:04.299" v="31" actId="14100"/>
          <ac:picMkLst>
            <pc:docMk/>
            <pc:sldMk cId="492395648" sldId="358"/>
            <ac:picMk id="6" creationId="{0B494BA4-DE17-8548-8210-2C95D88A3BDA}"/>
          </ac:picMkLst>
        </pc:picChg>
      </pc:sldChg>
      <pc:sldChg chg="modSp">
        <pc:chgData name="Julie Evans" userId="S::julie.evans@uwtsd.ac.uk::d47432b1-b0c6-4038-b9ba-057154c6d67f" providerId="AD" clId="Web-{E52E928C-FEA4-462E-B87D-13E4435DF0A9}" dt="2020-10-01T13:23:16.615" v="43" actId="20577"/>
        <pc:sldMkLst>
          <pc:docMk/>
          <pc:sldMk cId="176738825" sldId="359"/>
        </pc:sldMkLst>
        <pc:spChg chg="mod">
          <ac:chgData name="Julie Evans" userId="S::julie.evans@uwtsd.ac.uk::d47432b1-b0c6-4038-b9ba-057154c6d67f" providerId="AD" clId="Web-{E52E928C-FEA4-462E-B87D-13E4435DF0A9}" dt="2020-10-01T13:22:02.785" v="32" actId="1076"/>
          <ac:spMkLst>
            <pc:docMk/>
            <pc:sldMk cId="176738825" sldId="359"/>
            <ac:spMk id="3" creationId="{00000000-0000-0000-0000-000000000000}"/>
          </ac:spMkLst>
        </pc:spChg>
        <pc:spChg chg="mod">
          <ac:chgData name="Julie Evans" userId="S::julie.evans@uwtsd.ac.uk::d47432b1-b0c6-4038-b9ba-057154c6d67f" providerId="AD" clId="Web-{E52E928C-FEA4-462E-B87D-13E4435DF0A9}" dt="2020-10-01T13:23:16.615" v="43" actId="20577"/>
          <ac:spMkLst>
            <pc:docMk/>
            <pc:sldMk cId="176738825" sldId="359"/>
            <ac:spMk id="5" creationId="{CD5F808E-C5B4-6D46-A9F2-C2F9D6DA5BD3}"/>
          </ac:spMkLst>
        </pc:spChg>
        <pc:spChg chg="mod">
          <ac:chgData name="Julie Evans" userId="S::julie.evans@uwtsd.ac.uk::d47432b1-b0c6-4038-b9ba-057154c6d67f" providerId="AD" clId="Web-{E52E928C-FEA4-462E-B87D-13E4435DF0A9}" dt="2020-10-01T13:22:54.427" v="38" actId="20577"/>
          <ac:spMkLst>
            <pc:docMk/>
            <pc:sldMk cId="176738825" sldId="359"/>
            <ac:spMk id="6" creationId="{BB4FC216-0FEB-A14C-9ACB-7F7D275C45F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5/21/2021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2836954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6817451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291920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553380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859790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455042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6722896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579205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636679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5643805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322279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441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7421074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a:ea typeface="Arial" pitchFamily="-105" charset="0"/>
                <a:cs typeface="Arial" pitchFamily="-105" charset="0"/>
              </a:rPr>
              <a:t> of 14</a:t>
            </a:r>
          </a:p>
          <a:p>
            <a:br>
              <a:rPr lang="en-US" sz="1100">
                <a:ea typeface="Arial" pitchFamily="-105" charset="0"/>
                <a:cs typeface="Arial" pitchFamily="-105" charset="0"/>
              </a:rPr>
            </a:br>
            <a:endParaRPr lang="en-US" sz="1100">
              <a:ea typeface="Arial" pitchFamily="-105" charset="0"/>
              <a:cs typeface="Arial" pitchFamily="-105" charset="0"/>
            </a:endParaRPr>
          </a:p>
          <a:p>
            <a:br>
              <a:rPr lang="en-US" sz="1100">
                <a:ea typeface="Arial" pitchFamily="-105" charset="0"/>
                <a:cs typeface="Arial" pitchFamily="-105" charset="0"/>
              </a:rPr>
            </a:br>
            <a:endParaRPr lang="en-US" sz="1100">
              <a:ea typeface="Arial" pitchFamily="-105" charset="0"/>
              <a:cs typeface="Arial" pitchFamily="-105" charset="0"/>
            </a:endParaRPr>
          </a:p>
          <a:p>
            <a:endParaRPr lang="en-US" sz="1200">
              <a:latin typeface="Times New Roman" pitchFamily="-105" charset="0"/>
            </a:endParaRPr>
          </a:p>
          <a:p>
            <a:endParaRPr lang="en-US" sz="120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hyperlink" Target="https://www.apis-cor.com/dubai-project"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hyperlink" Target="https://unsplash.com/@zmorph3d?utm_source=unsplash&amp;utm_medium=referral&amp;utm_content=creditCopyText"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hyperlink" Target="https://unsplash.com/s/photos/3d-printing?utm_source=unsplash&amp;utm_medium=referral&amp;utm_content=creditCopyText" TargetMode="External"/><Relationship Id="rId4" Type="http://schemas.openxmlformats.org/officeDocument/2006/relationships/hyperlink" Target="https://unsplash.com/@tomspentys?utm_source=unsplash&amp;utm_medium=referral&amp;utm_content=creditCopyTex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mx3d.com/"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youtu.be/1r_Azsa4nqU"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hyperlink" Target="https://youtu.be/69HrqNnrfh4" TargetMode="External"/><Relationship Id="rId3" Type="http://schemas.openxmlformats.org/officeDocument/2006/relationships/hyperlink" Target="https://www.youtube.com/redirect?v=MK5vvZfbWNo&amp;event=video_description&amp;redir_token=QUFFLUhqblVsdkM5bUNHWVY3aHNsZGZTMERPYTdVSnBlUXxBQ3Jtc0ttT2stdlNiRHF1ZTBYNlBQQllRY3gtckJ6eTFFeW93VjZvRHFLVG02QnhPeURHQkxlYVlOTUczRENhaEhMcXRGSnJBdXNXV251ZmRiUk92TkRSZ0x4V3dNOXZwakpHLWxxb0E0RTZ6bEVEb0hBYnlXdw%3D%3D&amp;q=https%3A%2F%2Fwww.3dwasp.com%2Fen%2F3d-printing" TargetMode="External"/><Relationship Id="rId7" Type="http://schemas.openxmlformats.org/officeDocument/2006/relationships/hyperlink" Target="https://www.youtube.com/redirect?v=MK5vvZfbWNo&amp;event=video_description&amp;redir_token=QUFFLUhqbkhuR3ZFNkpQUVQ1NWJkbWVUQVAtalBPRVgtd3xBQ3Jtc0ttWEdvVjZwTzlHX2hiUkM1Nm0xa2NaVlVsMzdPZHZLemNUeF9Ydm5vSHFKcnphS29mWWRYeGlZVmFLV3JFV3NpMzRZemdFS3FSUWEySXlNdE11V3VEVElHZE9aVm1UYWFaR21CX2xvZW5rTkFvVHctNA%3D%3D&amp;q=https%3A%2F%2Fwww.iconbuild.com%2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redirect?v=MK5vvZfbWNo&amp;event=video_description&amp;redir_token=QUFFLUhqbDBKd0s1aEVJX0RwZUdXNnlUQ0V3UGcyUFZZZ3xBQ3Jtc0tuMTdaeVk5Q1BCajBIa3JPb0UwTWpUU0xoaWNPbzNfUVV4QWlpbHdxb1g0VHR1MktVYTN2UVlYX01uV1hVOWprZXZBNUltbjVlemt4dnZaeGpnRTVEZDhmdk9Qa2s1eEdVZGJUdlkyNUdSZHBNX1dPVQ%3D%3D&amp;q=https%3A%2F%2Fwww.fbr.com.au%2F" TargetMode="External"/><Relationship Id="rId5" Type="http://schemas.openxmlformats.org/officeDocument/2006/relationships/hyperlink" Target="https://www.youtube.com/redirect?v=MK5vvZfbWNo&amp;event=video_description&amp;redir_token=QUFFLUhqbXRLeHVhUVZ5Tk4tQWFCM1pTcTZ1anlzWjBuUXxBQ3Jtc0tsMVM1U0JvdWxfVTRPSlA1cUlrZ2NvUXNwV2s5akxtZkRpeDN1b0ExQ1Rib0pPUUVQRktLVm9aS3B5MWhDNDZJUVEyOXVnZHo1X0gwTXA5eldFRGNCNFFhR3JTdXRSaUJid0tHRDQ2NVVBcjFpanBSYw%3D%3D&amp;q=https%3A%2F%2Fcobod.com%2F" TargetMode="External"/><Relationship Id="rId4" Type="http://schemas.openxmlformats.org/officeDocument/2006/relationships/hyperlink" Target="https://www.youtube.com/redirect?v=MK5vvZfbWNo&amp;event=video_description&amp;redir_token=QUFFLUhqbkd4LUtlVlM5bzJtN2xsY0lXSnljRGxjVmRnQXxBQ3Jtc0ttT0pTVHRZb3BDR21IUTJXaXowSFUxbnNLWUFwSldPUDkxMXE4Qmc4YnBEZWR1M0E0MmZLQXhmeDBwOXpqUzZHLVlxNkl1WnZUMDZoblRlY1NvbzVURS1ISWJteTVNZHFXUVRCaEtGaDF4TW5LemVjMA%3D%3D&amp;q=https%3A%2F%2Fwww.apis-cor.com%2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e-architect.co.uk/china/arachne-3d-printed-building-facade-building-facade"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designingbuildings.co.uk/wiki/File:3dprinting.jpg#filelink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fbr.com.au/view/hadrian-x"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5: Emerging technologies and materials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8" name="Content Placeholder 2">
            <a:extLst>
              <a:ext uri="{FF2B5EF4-FFF2-40B4-BE49-F238E27FC236}">
                <a16:creationId xmlns:a16="http://schemas.microsoft.com/office/drawing/2014/main" id="{DEC1BA6D-8E1D-374A-8678-ACFFB50FC3ED}"/>
              </a:ext>
            </a:extLst>
          </p:cNvPr>
          <p:cNvSpPr txBox="1">
            <a:spLocks/>
          </p:cNvSpPr>
          <p:nvPr/>
        </p:nvSpPr>
        <p:spPr bwMode="auto">
          <a:xfrm>
            <a:off x="457200" y="1563702"/>
            <a:ext cx="8403020" cy="385963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indent="-342900">
              <a:spcBef>
                <a:spcPts val="0"/>
              </a:spcBef>
              <a:spcAft>
                <a:spcPts val="0"/>
              </a:spcAft>
              <a:buClr>
                <a:srgbClr val="0077E3"/>
              </a:buClr>
              <a:buFont typeface="Arial" panose="020B0604020202020204" pitchFamily="34" charset="0"/>
              <a:buChar char="•"/>
            </a:pPr>
            <a:r>
              <a:rPr lang="en-US" kern="0" dirty="0">
                <a:ea typeface="ＭＳ Ｐゴシック"/>
              </a:rPr>
              <a:t>The unique control system uses CAD to create a 3D model of the building design, which is then used to calculate the materials list and tell Hadrian X what to build. </a:t>
            </a:r>
          </a:p>
          <a:p>
            <a:pPr marL="342900" indent="-342900">
              <a:spcBef>
                <a:spcPts val="0"/>
              </a:spcBef>
              <a:spcAft>
                <a:spcPts val="0"/>
              </a:spcAft>
              <a:buClr>
                <a:srgbClr val="0077E3"/>
              </a:buClr>
              <a:buFont typeface="Arial" panose="020B0604020202020204" pitchFamily="34" charset="0"/>
              <a:buChar char="•"/>
            </a:pPr>
            <a:r>
              <a:rPr lang="en-US" kern="0" dirty="0">
                <a:ea typeface="ＭＳ Ｐゴシック"/>
              </a:rPr>
              <a:t>The </a:t>
            </a:r>
            <a:r>
              <a:rPr lang="en-US" kern="0" dirty="0" err="1">
                <a:ea typeface="ＭＳ Ｐゴシック"/>
              </a:rPr>
              <a:t>Fastbrick</a:t>
            </a:r>
            <a:r>
              <a:rPr lang="en-US" kern="0" dirty="0">
                <a:ea typeface="ＭＳ Ｐゴシック"/>
              </a:rPr>
              <a:t> Wall System uses uniquely designed blocks and adhesive for continuous construction. Blocks are 12 times bigger than standard house bricks and are lighter, stronger and designed to </a:t>
            </a:r>
            <a:r>
              <a:rPr lang="en-US" kern="0" dirty="0" err="1">
                <a:ea typeface="ＭＳ Ｐゴシック"/>
              </a:rPr>
              <a:t>minimise</a:t>
            </a:r>
            <a:r>
              <a:rPr lang="en-US" kern="0" dirty="0">
                <a:ea typeface="ＭＳ Ｐゴシック"/>
              </a:rPr>
              <a:t> waste. </a:t>
            </a:r>
          </a:p>
          <a:p>
            <a:pPr marL="342900" indent="-342900">
              <a:spcBef>
                <a:spcPts val="0"/>
              </a:spcBef>
              <a:spcAft>
                <a:spcPts val="0"/>
              </a:spcAft>
              <a:buClr>
                <a:srgbClr val="0077E3"/>
              </a:buClr>
              <a:buFont typeface="Arial" panose="020B0604020202020204" pitchFamily="34" charset="0"/>
              <a:buChar char="•"/>
            </a:pPr>
            <a:r>
              <a:rPr lang="en-US" kern="0" dirty="0">
                <a:ea typeface="ＭＳ Ｐゴシック"/>
              </a:rPr>
              <a:t>The special adhesive bonds in just 45 minutes, holds stronger and results in greater thermal and acoustic properties than traditional mortar.  No more lost days waiting for mortar to dry.</a:t>
            </a:r>
          </a:p>
          <a:p>
            <a:pPr>
              <a:lnSpc>
                <a:spcPct val="100000"/>
              </a:lnSpc>
              <a:spcBef>
                <a:spcPts val="0"/>
              </a:spcBef>
              <a:spcAft>
                <a:spcPts val="0"/>
              </a:spcAft>
            </a:pPr>
            <a:r>
              <a:rPr lang="en-US" sz="1000" kern="0" dirty="0"/>
              <a:t>						</a:t>
            </a:r>
            <a:endParaRPr lang="en-US" kern="0" dirty="0"/>
          </a:p>
          <a:p>
            <a:pPr marL="0" lvl="8" indent="0" algn="r" eaLnBrk="0" hangingPunct="0">
              <a:spcBef>
                <a:spcPts val="0"/>
              </a:spcBef>
              <a:spcAft>
                <a:spcPts val="0"/>
              </a:spcAft>
              <a:buFontTx/>
              <a:buNone/>
            </a:pPr>
            <a:r>
              <a:rPr lang="en-US" dirty="0" err="1">
                <a:ea typeface="ＭＳ Ｐゴシック"/>
              </a:rPr>
              <a:t>Source:https</a:t>
            </a:r>
            <a:r>
              <a:rPr lang="en-US" dirty="0">
                <a:ea typeface="ＭＳ Ｐゴシック"/>
              </a:rPr>
              <a:t>://cobod.com/</a:t>
            </a:r>
          </a:p>
          <a:p>
            <a:pPr marL="0" lvl="8" indent="0" eaLnBrk="0" hangingPunct="0">
              <a:spcBef>
                <a:spcPts val="0"/>
              </a:spcBef>
              <a:spcAft>
                <a:spcPts val="0"/>
              </a:spcAft>
              <a:buFontTx/>
              <a:buNone/>
            </a:pPr>
            <a:endParaRPr lang="en-US" dirty="0"/>
          </a:p>
        </p:txBody>
      </p:sp>
    </p:spTree>
    <p:extLst>
      <p:ext uri="{BB962C8B-B14F-4D97-AF65-F5344CB8AC3E}">
        <p14:creationId xmlns:p14="http://schemas.microsoft.com/office/powerpoint/2010/main" val="535722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3" name="Content Placeholder 2"/>
          <p:cNvSpPr>
            <a:spLocks noGrp="1"/>
          </p:cNvSpPr>
          <p:nvPr>
            <p:ph sz="quarter" idx="10"/>
          </p:nvPr>
        </p:nvSpPr>
        <p:spPr>
          <a:xfrm>
            <a:off x="204470" y="1381637"/>
            <a:ext cx="6169190" cy="4746447"/>
          </a:xfrm>
        </p:spPr>
        <p:txBody>
          <a:bodyPr/>
          <a:lstStyle/>
          <a:p>
            <a:pPr lvl="3">
              <a:lnSpc>
                <a:spcPct val="100000"/>
              </a:lnSpc>
              <a:defRPr/>
            </a:pPr>
            <a:endParaRPr lang="en-US" dirty="0"/>
          </a:p>
          <a:p>
            <a:pPr marL="215900" lvl="4" indent="0">
              <a:lnSpc>
                <a:spcPct val="100000"/>
              </a:lnSpc>
              <a:buNone/>
              <a:defRPr/>
            </a:pPr>
            <a:r>
              <a:rPr lang="en-US" sz="2000" b="1" dirty="0"/>
              <a:t>Earth House GAIA</a:t>
            </a:r>
          </a:p>
          <a:p>
            <a:pPr lvl="4">
              <a:lnSpc>
                <a:spcPct val="100000"/>
              </a:lnSpc>
              <a:buClr>
                <a:srgbClr val="0077E3"/>
              </a:buClr>
              <a:buFont typeface="Arial" panose="020B0604020202020204" pitchFamily="34" charset="0"/>
              <a:buChar char="•"/>
              <a:defRPr/>
            </a:pPr>
            <a:r>
              <a:rPr lang="it-IT" sz="2000" b="1" dirty="0"/>
              <a:t>Project</a:t>
            </a:r>
            <a:r>
              <a:rPr lang="it-IT" sz="2000" dirty="0"/>
              <a:t>: Gaia </a:t>
            </a:r>
            <a:r>
              <a:rPr lang="it-IT" sz="2000" b="1" dirty="0"/>
              <a:t>, </a:t>
            </a:r>
            <a:r>
              <a:rPr lang="it-IT" sz="2000" dirty="0"/>
              <a:t>6–7 October 2018 </a:t>
            </a:r>
          </a:p>
          <a:p>
            <a:pPr lvl="4">
              <a:lnSpc>
                <a:spcPct val="100000"/>
              </a:lnSpc>
              <a:buClr>
                <a:srgbClr val="0077E3"/>
              </a:buClr>
              <a:buFont typeface="Arial" panose="020B0604020202020204" pitchFamily="34" charset="0"/>
              <a:buChar char="•"/>
              <a:defRPr/>
            </a:pPr>
            <a:r>
              <a:rPr lang="it-IT" sz="2000" b="1" dirty="0"/>
              <a:t>3D </a:t>
            </a:r>
            <a:r>
              <a:rPr lang="it-IT" sz="2000" b="1" dirty="0" err="1"/>
              <a:t>printer</a:t>
            </a:r>
            <a:r>
              <a:rPr lang="it-IT" sz="2000" dirty="0"/>
              <a:t>: </a:t>
            </a:r>
            <a:r>
              <a:rPr lang="it-IT" sz="2000" dirty="0" err="1"/>
              <a:t>Crane</a:t>
            </a:r>
            <a:r>
              <a:rPr lang="it-IT" sz="2000" dirty="0"/>
              <a:t> WASP </a:t>
            </a:r>
          </a:p>
          <a:p>
            <a:pPr lvl="4">
              <a:lnSpc>
                <a:spcPct val="100000"/>
              </a:lnSpc>
              <a:buClr>
                <a:srgbClr val="0077E3"/>
              </a:buClr>
              <a:buFont typeface="Arial" panose="020B0604020202020204" pitchFamily="34" charset="0"/>
              <a:buChar char="•"/>
              <a:defRPr/>
            </a:pPr>
            <a:r>
              <a:rPr lang="it-IT" sz="2000" b="1" dirty="0"/>
              <a:t>Materials</a:t>
            </a:r>
            <a:r>
              <a:rPr lang="it-IT" sz="2000" dirty="0"/>
              <a:t>: Raw earth, straw, rice husk</a:t>
            </a:r>
            <a:br>
              <a:rPr lang="it-IT" sz="2000" dirty="0"/>
            </a:br>
            <a:r>
              <a:rPr lang="it-IT" sz="2000" dirty="0"/>
              <a:t>and lime</a:t>
            </a:r>
            <a:endParaRPr lang="it-IT" sz="2000" b="1" dirty="0"/>
          </a:p>
          <a:p>
            <a:pPr lvl="4">
              <a:lnSpc>
                <a:spcPct val="100000"/>
              </a:lnSpc>
              <a:buClr>
                <a:srgbClr val="0077E3"/>
              </a:buClr>
              <a:buFont typeface="Arial" panose="020B0604020202020204" pitchFamily="34" charset="0"/>
              <a:buChar char="•"/>
              <a:defRPr/>
            </a:pPr>
            <a:r>
              <a:rPr lang="it-IT" sz="2000" b="1" dirty="0"/>
              <a:t>Construction time</a:t>
            </a:r>
            <a:r>
              <a:rPr lang="it-IT" sz="2000" dirty="0"/>
              <a:t>: 100 hours</a:t>
            </a:r>
            <a:endParaRPr lang="it-IT" sz="2000" b="1" dirty="0"/>
          </a:p>
          <a:p>
            <a:pPr lvl="4">
              <a:lnSpc>
                <a:spcPct val="100000"/>
              </a:lnSpc>
              <a:buClr>
                <a:srgbClr val="0077E3"/>
              </a:buClr>
              <a:buFont typeface="Arial" panose="020B0604020202020204" pitchFamily="34" charset="0"/>
              <a:buChar char="•"/>
              <a:defRPr/>
            </a:pPr>
            <a:r>
              <a:rPr lang="it-IT" sz="2000" b="1" dirty="0"/>
              <a:t>Location</a:t>
            </a:r>
            <a:r>
              <a:rPr lang="it-IT" sz="2000" dirty="0"/>
              <a:t>: Via Castelletto 104, Massa Lombarda (RA) </a:t>
            </a:r>
          </a:p>
          <a:p>
            <a:pPr lvl="4">
              <a:lnSpc>
                <a:spcPct val="100000"/>
              </a:lnSpc>
              <a:buClr>
                <a:srgbClr val="0077E3"/>
              </a:buClr>
              <a:buFont typeface="Arial" panose="020B0604020202020204" pitchFamily="34" charset="0"/>
              <a:buChar char="•"/>
              <a:defRPr/>
            </a:pPr>
            <a:r>
              <a:rPr lang="it-IT" sz="2000" b="1" dirty="0"/>
              <a:t>Design</a:t>
            </a:r>
            <a:r>
              <a:rPr lang="it-IT" sz="2000" dirty="0"/>
              <a:t>: WASP in collaboration with RiceHouse </a:t>
            </a:r>
          </a:p>
          <a:p>
            <a:pPr lvl="4">
              <a:lnSpc>
                <a:spcPct val="100000"/>
              </a:lnSpc>
              <a:buClr>
                <a:srgbClr val="0077E3"/>
              </a:buClr>
              <a:buFont typeface="Arial" panose="020B0604020202020204" pitchFamily="34" charset="0"/>
              <a:buChar char="•"/>
              <a:defRPr/>
            </a:pPr>
            <a:r>
              <a:rPr lang="it-IT" sz="2000" b="1" dirty="0"/>
              <a:t>Floor area</a:t>
            </a:r>
            <a:r>
              <a:rPr lang="it-IT" sz="2000" dirty="0"/>
              <a:t>: 20m</a:t>
            </a:r>
            <a:r>
              <a:rPr lang="en-GB" sz="1800" baseline="30000" dirty="0">
                <a:effectLst/>
                <a:latin typeface="Arial" panose="020B0604020202020204" pitchFamily="34" charset="0"/>
                <a:ea typeface="Cambria" panose="02040503050406030204" pitchFamily="18" charset="0"/>
              </a:rPr>
              <a:t>2</a:t>
            </a:r>
            <a:r>
              <a:rPr lang="it-IT" sz="2000" b="1" dirty="0"/>
              <a:t> </a:t>
            </a:r>
          </a:p>
          <a:p>
            <a:pPr lvl="4">
              <a:lnSpc>
                <a:spcPct val="100000"/>
              </a:lnSpc>
              <a:buClr>
                <a:srgbClr val="0077E3"/>
              </a:buClr>
              <a:buFont typeface="Arial" panose="020B0604020202020204" pitchFamily="34" charset="0"/>
              <a:buChar char="•"/>
              <a:defRPr/>
            </a:pPr>
            <a:r>
              <a:rPr lang="it-IT" sz="2000" b="1" dirty="0"/>
              <a:t>Printed building envelope</a:t>
            </a:r>
            <a:r>
              <a:rPr lang="it-IT" sz="2000" dirty="0"/>
              <a:t>: 30</a:t>
            </a:r>
            <a:r>
              <a:rPr lang="it-IT" sz="2400" dirty="0"/>
              <a:t>m</a:t>
            </a:r>
            <a:r>
              <a:rPr lang="en-GB" sz="2000" baseline="30000" dirty="0">
                <a:effectLst/>
                <a:latin typeface="Arial" panose="020B0604020202020204" pitchFamily="34" charset="0"/>
                <a:ea typeface="Cambria" panose="02040503050406030204" pitchFamily="18" charset="0"/>
              </a:rPr>
              <a:t>2</a:t>
            </a:r>
            <a:r>
              <a:rPr lang="it-IT" sz="2000" dirty="0"/>
              <a:t> </a:t>
            </a:r>
          </a:p>
        </p:txBody>
      </p:sp>
      <p:pic>
        <p:nvPicPr>
          <p:cNvPr id="6" name="Picture 5" descr="A picture containing outdoor, grass, person, sitting&#10;&#10;Description automatically generated">
            <a:extLst>
              <a:ext uri="{FF2B5EF4-FFF2-40B4-BE49-F238E27FC236}">
                <a16:creationId xmlns:a16="http://schemas.microsoft.com/office/drawing/2014/main" id="{D0BC6661-8A86-1C45-8ABD-F4B5E60BDE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5750" y="1174305"/>
            <a:ext cx="3754119" cy="1979711"/>
          </a:xfrm>
          <a:prstGeom prst="rect">
            <a:avLst/>
          </a:prstGeom>
        </p:spPr>
      </p:pic>
      <p:pic>
        <p:nvPicPr>
          <p:cNvPr id="8" name="Picture 7" descr="A picture containing grass, building, sitting, table&#10;&#10;Description automatically generated">
            <a:extLst>
              <a:ext uri="{FF2B5EF4-FFF2-40B4-BE49-F238E27FC236}">
                <a16:creationId xmlns:a16="http://schemas.microsoft.com/office/drawing/2014/main" id="{EEC59F0F-5DA7-4A4C-B32E-C9A9BF8CAC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3660" y="3416706"/>
            <a:ext cx="2746209" cy="2059657"/>
          </a:xfrm>
          <a:prstGeom prst="rect">
            <a:avLst/>
          </a:prstGeom>
        </p:spPr>
      </p:pic>
      <p:sp>
        <p:nvSpPr>
          <p:cNvPr id="7" name="TextBox 6">
            <a:extLst>
              <a:ext uri="{FF2B5EF4-FFF2-40B4-BE49-F238E27FC236}">
                <a16:creationId xmlns:a16="http://schemas.microsoft.com/office/drawing/2014/main" id="{249E90C0-56A1-4FB7-B87D-AA77748A205B}"/>
              </a:ext>
            </a:extLst>
          </p:cNvPr>
          <p:cNvSpPr txBox="1"/>
          <p:nvPr/>
        </p:nvSpPr>
        <p:spPr>
          <a:xfrm>
            <a:off x="4752339" y="5140108"/>
            <a:ext cx="4572000" cy="1107996"/>
          </a:xfrm>
          <a:prstGeom prst="rect">
            <a:avLst/>
          </a:prstGeom>
          <a:noFill/>
        </p:spPr>
        <p:txBody>
          <a:bodyPr wrap="square">
            <a:spAutoFit/>
          </a:bodyPr>
          <a:lstStyle/>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r>
              <a:rPr lang="en-GB" sz="1200" dirty="0"/>
              <a:t>		</a:t>
            </a:r>
            <a:endParaRPr lang="en-US" sz="1200" dirty="0"/>
          </a:p>
          <a:p>
            <a:r>
              <a:rPr lang="en-US" sz="1200" dirty="0" err="1"/>
              <a:t>Source:https</a:t>
            </a:r>
            <a:r>
              <a:rPr lang="en-US" sz="1200" dirty="0"/>
              <a:t>://www.3dwasp.com/en/3d-printed-house-gaia/. Case study on the Wasp website</a:t>
            </a:r>
          </a:p>
        </p:txBody>
      </p:sp>
    </p:spTree>
    <p:extLst>
      <p:ext uri="{BB962C8B-B14F-4D97-AF65-F5344CB8AC3E}">
        <p14:creationId xmlns:p14="http://schemas.microsoft.com/office/powerpoint/2010/main" val="2301397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3" name="Content Placeholder 2"/>
          <p:cNvSpPr>
            <a:spLocks noGrp="1"/>
          </p:cNvSpPr>
          <p:nvPr>
            <p:ph sz="quarter" idx="10"/>
          </p:nvPr>
        </p:nvSpPr>
        <p:spPr>
          <a:xfrm>
            <a:off x="427220" y="1512000"/>
            <a:ext cx="5209082" cy="4248000"/>
          </a:xfrm>
        </p:spPr>
        <p:txBody>
          <a:bodyPr/>
          <a:lstStyle/>
          <a:p>
            <a:pPr marL="0" lvl="3" indent="0">
              <a:lnSpc>
                <a:spcPct val="100000"/>
              </a:lnSpc>
              <a:buNone/>
              <a:defRPr/>
            </a:pPr>
            <a:r>
              <a:rPr lang="en-US" sz="2000" b="1" dirty="0"/>
              <a:t>Largest printed building by </a:t>
            </a:r>
            <a:r>
              <a:rPr lang="en-US" sz="2000" b="1" dirty="0" err="1"/>
              <a:t>Apis</a:t>
            </a:r>
            <a:r>
              <a:rPr lang="en-US" sz="2000" b="1" dirty="0"/>
              <a:t> Cor</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Foundation: </a:t>
            </a:r>
            <a:r>
              <a:rPr lang="en-GB" dirty="0"/>
              <a:t>Conventional construction by general contractor</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Walls: </a:t>
            </a:r>
            <a:r>
              <a:rPr lang="en-GB" dirty="0"/>
              <a:t>3D printed by Apis Cor </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3D printing material: </a:t>
            </a:r>
            <a:r>
              <a:rPr lang="en-GB" dirty="0"/>
              <a:t>Gypsum-based mixture developed by Apis Cor </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Reinforcement: </a:t>
            </a:r>
            <a:r>
              <a:rPr lang="en-GB" dirty="0"/>
              <a:t>3D printed formwork columns, manually filled with rebar and heavy concrete</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Slabs: </a:t>
            </a:r>
            <a:r>
              <a:rPr lang="en-GB" dirty="0"/>
              <a:t>precast</a:t>
            </a:r>
          </a:p>
          <a:p>
            <a:pPr marL="342900" indent="-342900">
              <a:lnSpc>
                <a:spcPct val="100000"/>
              </a:lnSpc>
              <a:spcBef>
                <a:spcPts val="0"/>
              </a:spcBef>
              <a:spcAft>
                <a:spcPts val="0"/>
              </a:spcAft>
              <a:buClr>
                <a:srgbClr val="0077E3"/>
              </a:buClr>
              <a:buFont typeface="Arial" panose="020B0604020202020204" pitchFamily="34" charset="0"/>
              <a:buChar char="•"/>
            </a:pPr>
            <a:r>
              <a:rPr lang="en-GB" b="1" dirty="0"/>
              <a:t>Roof, windows, insulation: </a:t>
            </a:r>
            <a:r>
              <a:rPr lang="en-GB" dirty="0"/>
              <a:t>Conventional by general contractor</a:t>
            </a:r>
          </a:p>
          <a:p>
            <a:pPr marL="0" lvl="3" indent="0">
              <a:lnSpc>
                <a:spcPct val="100000"/>
              </a:lnSpc>
              <a:spcBef>
                <a:spcPts val="0"/>
              </a:spcBef>
              <a:spcAft>
                <a:spcPts val="0"/>
              </a:spcAft>
              <a:buNone/>
              <a:defRPr/>
            </a:pPr>
            <a:endParaRPr lang="en-US" sz="2000" dirty="0"/>
          </a:p>
          <a:p>
            <a:pPr marL="0" lvl="3" indent="0">
              <a:lnSpc>
                <a:spcPct val="100000"/>
              </a:lnSpc>
              <a:spcBef>
                <a:spcPts val="0"/>
              </a:spcBef>
              <a:spcAft>
                <a:spcPts val="0"/>
              </a:spcAft>
              <a:buNone/>
              <a:defRPr/>
            </a:pPr>
            <a:r>
              <a:rPr lang="en-US" sz="1400" dirty="0"/>
              <a:t>Source: </a:t>
            </a:r>
            <a:r>
              <a:rPr lang="en-US" sz="1400" dirty="0">
                <a:hlinkClick r:id="rId3"/>
              </a:rPr>
              <a:t>https://www.apis-cor.com/dubai-project</a:t>
            </a:r>
            <a:r>
              <a:rPr lang="en-US" sz="1400" dirty="0"/>
              <a:t> </a:t>
            </a:r>
          </a:p>
          <a:p>
            <a:pPr marL="0" lvl="3">
              <a:lnSpc>
                <a:spcPct val="100000"/>
              </a:lnSpc>
              <a:spcBef>
                <a:spcPts val="0"/>
              </a:spcBef>
              <a:spcAft>
                <a:spcPts val="0"/>
              </a:spcAft>
              <a:defRPr/>
            </a:pPr>
            <a:endParaRPr lang="en-US" sz="1000"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pic>
        <p:nvPicPr>
          <p:cNvPr id="6" name="Picture 5" descr="A picture containing indoor, table, sitting, counter&#10;&#10;Description automatically generated">
            <a:extLst>
              <a:ext uri="{FF2B5EF4-FFF2-40B4-BE49-F238E27FC236}">
                <a16:creationId xmlns:a16="http://schemas.microsoft.com/office/drawing/2014/main" id="{804DDE0D-3F7F-774E-8582-C4A17DA413C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9064" y="1512000"/>
            <a:ext cx="3222661" cy="2140049"/>
          </a:xfrm>
          <a:prstGeom prst="rect">
            <a:avLst/>
          </a:prstGeom>
        </p:spPr>
      </p:pic>
      <p:pic>
        <p:nvPicPr>
          <p:cNvPr id="8" name="Picture 7">
            <a:extLst>
              <a:ext uri="{FF2B5EF4-FFF2-40B4-BE49-F238E27FC236}">
                <a16:creationId xmlns:a16="http://schemas.microsoft.com/office/drawing/2014/main" id="{0D57DF52-A263-1C4F-86A3-59AECD4F5DF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36302" y="3793453"/>
            <a:ext cx="3210074" cy="2140049"/>
          </a:xfrm>
          <a:prstGeom prst="rect">
            <a:avLst/>
          </a:prstGeom>
        </p:spPr>
      </p:pic>
    </p:spTree>
    <p:extLst>
      <p:ext uri="{BB962C8B-B14F-4D97-AF65-F5344CB8AC3E}">
        <p14:creationId xmlns:p14="http://schemas.microsoft.com/office/powerpoint/2010/main" val="2640882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3" name="Content Placeholder 2"/>
          <p:cNvSpPr>
            <a:spLocks noGrp="1"/>
          </p:cNvSpPr>
          <p:nvPr>
            <p:ph sz="quarter" idx="10"/>
          </p:nvPr>
        </p:nvSpPr>
        <p:spPr>
          <a:xfrm>
            <a:off x="427220" y="1512000"/>
            <a:ext cx="4504544" cy="4248000"/>
          </a:xfrm>
        </p:spPr>
        <p:txBody>
          <a:bodyPr/>
          <a:lstStyle/>
          <a:p>
            <a:pPr marL="0" lvl="3" indent="0">
              <a:buNone/>
              <a:defRPr/>
            </a:pPr>
            <a:r>
              <a:rPr lang="en-US" sz="2000" b="1" dirty="0">
                <a:ea typeface="ＭＳ Ｐゴシック"/>
              </a:rPr>
              <a:t>COBOD (Construction of Buildings on Command), European developments</a:t>
            </a:r>
          </a:p>
          <a:p>
            <a:pPr marL="0" lvl="3" indent="0">
              <a:spcBef>
                <a:spcPts val="0"/>
              </a:spcBef>
              <a:spcAft>
                <a:spcPts val="0"/>
              </a:spcAft>
              <a:buNone/>
              <a:defRPr/>
            </a:pPr>
            <a:endParaRPr lang="en-US" sz="2000" dirty="0"/>
          </a:p>
          <a:p>
            <a:r>
              <a:rPr lang="en-GB" dirty="0"/>
              <a:t>In 2017, COBOD 3D printed the first building in Europe. It took two months from start to finish. </a:t>
            </a:r>
          </a:p>
          <a:p>
            <a:r>
              <a:rPr lang="en-GB" dirty="0"/>
              <a:t>Explanation and insights – 3D printing the BOD building a second time, in 2019, took 3 days. </a:t>
            </a:r>
          </a:p>
          <a:p>
            <a:pPr marL="0" lvl="3">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spcBef>
                <a:spcPts val="0"/>
              </a:spcBef>
              <a:spcAft>
                <a:spcPts val="0"/>
              </a:spcAft>
              <a:buNone/>
            </a:pPr>
            <a:r>
              <a:rPr lang="en-US" sz="1400" dirty="0" err="1">
                <a:ea typeface="ＭＳ Ｐゴシック"/>
              </a:rPr>
              <a:t>Source:https</a:t>
            </a:r>
            <a:r>
              <a:rPr lang="en-US" sz="1400" dirty="0">
                <a:ea typeface="ＭＳ Ｐゴシック"/>
              </a:rPr>
              <a:t>://cobod.com/</a:t>
            </a:r>
          </a:p>
          <a:p>
            <a:pPr marL="0" lvl="8" indent="0" eaLnBrk="0" hangingPunct="0">
              <a:spcBef>
                <a:spcPts val="0"/>
              </a:spcBef>
              <a:spcAft>
                <a:spcPts val="0"/>
              </a:spcAft>
              <a:buNone/>
            </a:pPr>
            <a:endParaRPr lang="en-US" dirty="0"/>
          </a:p>
        </p:txBody>
      </p:sp>
      <p:pic>
        <p:nvPicPr>
          <p:cNvPr id="5" name="Picture 4" descr="A large building&#10;&#10;Description automatically generated">
            <a:extLst>
              <a:ext uri="{FF2B5EF4-FFF2-40B4-BE49-F238E27FC236}">
                <a16:creationId xmlns:a16="http://schemas.microsoft.com/office/drawing/2014/main" id="{73A95A7B-FE4D-0F4B-9715-025E9D383CF7}"/>
              </a:ext>
            </a:extLst>
          </p:cNvPr>
          <p:cNvPicPr>
            <a:picLocks noChangeAspect="1"/>
          </p:cNvPicPr>
          <p:nvPr/>
        </p:nvPicPr>
        <p:blipFill>
          <a:blip r:embed="rId3"/>
          <a:stretch>
            <a:fillRect/>
          </a:stretch>
        </p:blipFill>
        <p:spPr>
          <a:xfrm>
            <a:off x="5111211" y="1199294"/>
            <a:ext cx="3467100" cy="2349500"/>
          </a:xfrm>
          <a:prstGeom prst="rect">
            <a:avLst/>
          </a:prstGeom>
        </p:spPr>
      </p:pic>
      <p:pic>
        <p:nvPicPr>
          <p:cNvPr id="9" name="Picture 8" descr="A picture containing table, wooden, building, sitting&#10;&#10;Description automatically generated">
            <a:extLst>
              <a:ext uri="{FF2B5EF4-FFF2-40B4-BE49-F238E27FC236}">
                <a16:creationId xmlns:a16="http://schemas.microsoft.com/office/drawing/2014/main" id="{3AB55AAD-5651-B24D-83D1-DE7E8DF7D7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11211" y="3740088"/>
            <a:ext cx="3467100" cy="2311400"/>
          </a:xfrm>
          <a:prstGeom prst="rect">
            <a:avLst/>
          </a:prstGeom>
        </p:spPr>
      </p:pic>
    </p:spTree>
    <p:extLst>
      <p:ext uri="{BB962C8B-B14F-4D97-AF65-F5344CB8AC3E}">
        <p14:creationId xmlns:p14="http://schemas.microsoft.com/office/powerpoint/2010/main" val="1332217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159442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Emerging technologies and materials in construction</a:t>
            </a:r>
            <a:endParaRPr lang="en-US" b="0"/>
          </a:p>
        </p:txBody>
      </p:sp>
      <p:sp>
        <p:nvSpPr>
          <p:cNvPr id="3" name="Content Placeholder 2"/>
          <p:cNvSpPr>
            <a:spLocks noGrp="1"/>
          </p:cNvSpPr>
          <p:nvPr>
            <p:ph sz="quarter" idx="10"/>
          </p:nvPr>
        </p:nvSpPr>
        <p:spPr>
          <a:xfrm>
            <a:off x="409795" y="1524994"/>
            <a:ext cx="8229600" cy="723200"/>
          </a:xfrm>
        </p:spPr>
        <p:txBody>
          <a:bodyPr numCol="1"/>
          <a:lstStyle/>
          <a:p>
            <a:pPr marL="0" lvl="3" indent="0">
              <a:buNone/>
              <a:defRPr/>
            </a:pPr>
            <a:r>
              <a:rPr lang="en-US" sz="2000" dirty="0"/>
              <a:t>How many of these new technologies in construction have you heard of?</a:t>
            </a:r>
            <a:br>
              <a:rPr lang="en-GB" dirty="0"/>
            </a:br>
            <a:endParaRPr lang="en-GB" dirty="0"/>
          </a:p>
          <a:p>
            <a:br>
              <a:rPr lang="en-GB" dirty="0"/>
            </a:br>
            <a:endParaRPr lang="en-GB" dirty="0"/>
          </a:p>
          <a:p>
            <a:pPr marL="215900" lvl="4" indent="0">
              <a:buNone/>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p>
          <a:p>
            <a:pPr algn="r">
              <a:lnSpc>
                <a:spcPct val="100000"/>
              </a:lnSpc>
              <a:spcBef>
                <a:spcPts val="0"/>
              </a:spcBef>
              <a:spcAft>
                <a:spcPts val="0"/>
              </a:spcAft>
            </a:pPr>
            <a:r>
              <a:rPr lang="en-GB" sz="1000" dirty="0"/>
              <a:t>						</a:t>
            </a:r>
          </a:p>
          <a:p>
            <a:pPr marL="0" lvl="8" indent="0" eaLnBrk="0" hangingPunct="0">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sp>
        <p:nvSpPr>
          <p:cNvPr id="7" name="Content Placeholder 2">
            <a:extLst>
              <a:ext uri="{FF2B5EF4-FFF2-40B4-BE49-F238E27FC236}">
                <a16:creationId xmlns:a16="http://schemas.microsoft.com/office/drawing/2014/main" id="{78FDE01E-CE6D-D34D-9188-45969251AF3D}"/>
              </a:ext>
            </a:extLst>
          </p:cNvPr>
          <p:cNvSpPr txBox="1">
            <a:spLocks/>
          </p:cNvSpPr>
          <p:nvPr/>
        </p:nvSpPr>
        <p:spPr bwMode="auto">
          <a:xfrm>
            <a:off x="409795" y="1976015"/>
            <a:ext cx="7889052" cy="3748369"/>
          </a:xfrm>
          <a:prstGeom prst="rect">
            <a:avLst/>
          </a:prstGeom>
          <a:noFill/>
          <a:ln w="9525">
            <a:noFill/>
            <a:miter lim="800000"/>
            <a:headEnd/>
            <a:tailEnd/>
          </a:ln>
        </p:spPr>
        <p:txBody>
          <a:bodyPr vert="horz" wrap="square" lIns="0" tIns="0" rIns="0" bIns="0" numCol="2"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285750" indent="-285750">
              <a:buClr>
                <a:srgbClr val="0077E3"/>
              </a:buClr>
              <a:buFont typeface="Arial" panose="020B0604020202020204" pitchFamily="34" charset="0"/>
              <a:buChar char="•"/>
            </a:pPr>
            <a:r>
              <a:rPr lang="en-US" sz="1600" kern="0" dirty="0">
                <a:ea typeface="ＭＳ Ｐゴシック"/>
              </a:rPr>
              <a:t>Long-lasting LEDs</a:t>
            </a:r>
          </a:p>
          <a:p>
            <a:pPr marL="285750" indent="-285750">
              <a:buClr>
                <a:srgbClr val="0077E3"/>
              </a:buClr>
              <a:buFont typeface="Arial" panose="020B0604020202020204" pitchFamily="34" charset="0"/>
              <a:buChar char="•"/>
            </a:pPr>
            <a:r>
              <a:rPr lang="en-US" sz="1600" kern="0" dirty="0">
                <a:ea typeface="ＭＳ Ｐゴシック"/>
              </a:rPr>
              <a:t>Impermeable paint</a:t>
            </a:r>
          </a:p>
          <a:p>
            <a:pPr marL="285750" indent="-285750">
              <a:buClr>
                <a:srgbClr val="0077E3"/>
              </a:buClr>
              <a:buFont typeface="Arial" panose="020B0604020202020204" pitchFamily="34" charset="0"/>
              <a:buChar char="•"/>
            </a:pPr>
            <a:r>
              <a:rPr lang="en-US" sz="1600" kern="0" dirty="0">
                <a:ea typeface="ＭＳ Ｐゴシック"/>
              </a:rPr>
              <a:t>Corrosion-proof steel</a:t>
            </a:r>
          </a:p>
          <a:p>
            <a:pPr marL="285750" indent="-285750">
              <a:buClr>
                <a:srgbClr val="0077E3"/>
              </a:buClr>
              <a:buFont typeface="Arial" panose="020B0604020202020204" pitchFamily="34" charset="0"/>
              <a:buChar char="•"/>
            </a:pPr>
            <a:r>
              <a:rPr lang="en-US" sz="1600" kern="0" dirty="0">
                <a:ea typeface="ＭＳ Ｐゴシック"/>
              </a:rPr>
              <a:t>Interactive panels</a:t>
            </a:r>
          </a:p>
          <a:p>
            <a:pPr marL="285750" indent="-285750">
              <a:buClr>
                <a:srgbClr val="0077E3"/>
              </a:buClr>
              <a:buFont typeface="Arial" panose="020B0604020202020204" pitchFamily="34" charset="0"/>
              <a:buChar char="•"/>
            </a:pPr>
            <a:r>
              <a:rPr lang="en-US" sz="1600" kern="0" dirty="0">
                <a:ea typeface="ＭＳ Ｐゴシック"/>
              </a:rPr>
              <a:t>Spray-on solar panels</a:t>
            </a:r>
          </a:p>
          <a:p>
            <a:pPr marL="285750" indent="-285750">
              <a:buClr>
                <a:srgbClr val="0077E3"/>
              </a:buClr>
              <a:buFont typeface="Arial" panose="020B0604020202020204" pitchFamily="34" charset="0"/>
              <a:buChar char="•"/>
            </a:pPr>
            <a:r>
              <a:rPr lang="en-US" sz="1600" kern="0" dirty="0">
                <a:ea typeface="ＭＳ Ｐゴシック"/>
              </a:rPr>
              <a:t>Self-healing concrete</a:t>
            </a:r>
          </a:p>
          <a:p>
            <a:pPr marL="285750" indent="-285750">
              <a:buClr>
                <a:srgbClr val="0077E3"/>
              </a:buClr>
              <a:buFont typeface="Arial" panose="020B0604020202020204" pitchFamily="34" charset="0"/>
              <a:buChar char="•"/>
            </a:pPr>
            <a:r>
              <a:rPr lang="en-US" sz="1600" kern="0" dirty="0">
                <a:ea typeface="ＭＳ Ｐゴシック"/>
              </a:rPr>
              <a:t>Robotic construction</a:t>
            </a:r>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Font typeface="Arial" panose="020B0604020202020204" pitchFamily="34" charset="0"/>
              <a:buChar char="•"/>
            </a:pPr>
            <a:endParaRPr lang="en-US" sz="1600" kern="0" dirty="0"/>
          </a:p>
          <a:p>
            <a:pPr marL="285750" indent="-285750">
              <a:buClr>
                <a:srgbClr val="0077E3"/>
              </a:buClr>
              <a:buFont typeface="Arial" panose="020B0604020202020204" pitchFamily="34" charset="0"/>
              <a:buChar char="•"/>
            </a:pPr>
            <a:r>
              <a:rPr lang="en-US" sz="1600" kern="0" dirty="0">
                <a:ea typeface="ＭＳ Ｐゴシック"/>
              </a:rPr>
              <a:t>Super wood, translucent wood</a:t>
            </a:r>
          </a:p>
          <a:p>
            <a:pPr marL="285750" indent="-285750">
              <a:buClr>
                <a:srgbClr val="0077E3"/>
              </a:buClr>
              <a:buFont typeface="Arial" panose="020B0604020202020204" pitchFamily="34" charset="0"/>
              <a:buChar char="•"/>
            </a:pPr>
            <a:r>
              <a:rPr lang="en-US" sz="1600" kern="0" dirty="0">
                <a:ea typeface="ＭＳ Ｐゴシック"/>
              </a:rPr>
              <a:t>Perspiring polymer</a:t>
            </a:r>
          </a:p>
          <a:p>
            <a:pPr marL="285750" indent="-285750">
              <a:buClr>
                <a:srgbClr val="0077E3"/>
              </a:buClr>
              <a:buFont typeface="Arial" panose="020B0604020202020204" pitchFamily="34" charset="0"/>
              <a:buChar char="•"/>
            </a:pPr>
            <a:r>
              <a:rPr lang="en-US" sz="1600" kern="0" dirty="0">
                <a:ea typeface="ＭＳ Ｐゴシック"/>
              </a:rPr>
              <a:t>Germ-repellent materials</a:t>
            </a:r>
          </a:p>
          <a:p>
            <a:pPr marL="285750" indent="-285750">
              <a:buClr>
                <a:srgbClr val="0077E3"/>
              </a:buClr>
              <a:buFont typeface="Arial" panose="020B0604020202020204" pitchFamily="34" charset="0"/>
              <a:buChar char="•"/>
            </a:pPr>
            <a:r>
              <a:rPr lang="en-US" sz="1600" kern="0" dirty="0">
                <a:ea typeface="ＭＳ Ｐゴシック"/>
              </a:rPr>
              <a:t>3D printed buildings</a:t>
            </a:r>
          </a:p>
          <a:p>
            <a:pPr marL="285750" indent="-285750">
              <a:buClr>
                <a:srgbClr val="0077E3"/>
              </a:buClr>
              <a:buFont typeface="Arial" panose="020B0604020202020204" pitchFamily="34" charset="0"/>
              <a:buChar char="•"/>
            </a:pPr>
            <a:r>
              <a:rPr lang="en-US" sz="1600" kern="0" dirty="0">
                <a:ea typeface="ＭＳ Ｐゴシック"/>
              </a:rPr>
              <a:t>Rice buildings</a:t>
            </a:r>
          </a:p>
          <a:p>
            <a:pPr marL="285750" indent="-285750">
              <a:buClr>
                <a:srgbClr val="0077E3"/>
              </a:buClr>
              <a:buFont typeface="Arial" panose="020B0604020202020204" pitchFamily="34" charset="0"/>
              <a:buChar char="•"/>
            </a:pPr>
            <a:r>
              <a:rPr lang="en-US" sz="1600" kern="0" dirty="0">
                <a:ea typeface="ＭＳ Ｐゴシック"/>
              </a:rPr>
              <a:t>Light generating concrete</a:t>
            </a:r>
          </a:p>
          <a:p>
            <a:pPr marL="285750" indent="-285750">
              <a:buClr>
                <a:srgbClr val="0077E3"/>
              </a:buClr>
              <a:buFont typeface="Arial" panose="020B0604020202020204" pitchFamily="34" charset="0"/>
              <a:buChar char="•"/>
            </a:pPr>
            <a:r>
              <a:rPr lang="en-US" sz="1600" kern="0" dirty="0">
                <a:ea typeface="ＭＳ Ｐゴシック"/>
              </a:rPr>
              <a:t>Pollution absorbing bricks</a:t>
            </a:r>
            <a:br>
              <a:rPr lang="en-US" sz="1600" kern="0" dirty="0"/>
            </a:br>
            <a:endParaRPr lang="en-US" sz="1600" kern="0" dirty="0"/>
          </a:p>
          <a:p>
            <a:br>
              <a:rPr lang="en-US" kern="0" dirty="0"/>
            </a:br>
            <a:endParaRPr lang="en-US" sz="1600" kern="0" dirty="0"/>
          </a:p>
          <a:p>
            <a:pPr marL="215900" lvl="4" indent="0">
              <a:buFont typeface="Arial" pitchFamily="-105" charset="0"/>
              <a:buNone/>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lvl="3">
              <a:defRPr/>
            </a:pPr>
            <a:endParaRPr lang="en-US" kern="0" dirty="0"/>
          </a:p>
          <a:p>
            <a:pPr marL="0" lvl="8" indent="0" eaLnBrk="0" hangingPunct="0">
              <a:lnSpc>
                <a:spcPts val="1200"/>
              </a:lnSpc>
              <a:spcBef>
                <a:spcPts val="0"/>
              </a:spcBef>
              <a:spcAft>
                <a:spcPts val="0"/>
              </a:spcAft>
              <a:buFontTx/>
              <a:buNone/>
            </a:pPr>
            <a:endParaRPr lang="en-US" sz="1600" dirty="0"/>
          </a:p>
        </p:txBody>
      </p:sp>
    </p:spTree>
    <p:extLst>
      <p:ext uri="{BB962C8B-B14F-4D97-AF65-F5344CB8AC3E}">
        <p14:creationId xmlns:p14="http://schemas.microsoft.com/office/powerpoint/2010/main" val="1807097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a:t>
            </a:r>
            <a:endParaRPr lang="en-US" b="0" dirty="0"/>
          </a:p>
        </p:txBody>
      </p:sp>
      <p:pic>
        <p:nvPicPr>
          <p:cNvPr id="5" name="Picture 4" descr="A picture containing indoor, building, sitting, small&#10;&#10;Description automatically generated">
            <a:extLst>
              <a:ext uri="{FF2B5EF4-FFF2-40B4-BE49-F238E27FC236}">
                <a16:creationId xmlns:a16="http://schemas.microsoft.com/office/drawing/2014/main" id="{588B2AC1-A1C8-8E46-9179-A63AB1E89B5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602" y="1588812"/>
            <a:ext cx="2503564" cy="3755346"/>
          </a:xfrm>
          <a:prstGeom prst="rect">
            <a:avLst/>
          </a:prstGeom>
        </p:spPr>
      </p:pic>
      <p:sp>
        <p:nvSpPr>
          <p:cNvPr id="6" name="Content Placeholder 2">
            <a:extLst>
              <a:ext uri="{FF2B5EF4-FFF2-40B4-BE49-F238E27FC236}">
                <a16:creationId xmlns:a16="http://schemas.microsoft.com/office/drawing/2014/main" id="{3CBBECDA-4F6F-0E49-B484-79D0B962B652}"/>
              </a:ext>
            </a:extLst>
          </p:cNvPr>
          <p:cNvSpPr txBox="1">
            <a:spLocks/>
          </p:cNvSpPr>
          <p:nvPr/>
        </p:nvSpPr>
        <p:spPr bwMode="auto">
          <a:xfrm>
            <a:off x="457200" y="5542382"/>
            <a:ext cx="1920018" cy="30761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r>
              <a:rPr lang="en-GB" sz="1000" dirty="0"/>
              <a:t>Photo by </a:t>
            </a:r>
            <a:r>
              <a:rPr lang="en-GB" sz="1000" dirty="0">
                <a:hlinkClick r:id="rId4"/>
              </a:rPr>
              <a:t>Tom Claes</a:t>
            </a:r>
            <a:r>
              <a:rPr lang="en-GB" sz="1000" dirty="0"/>
              <a:t> on </a:t>
            </a:r>
            <a:r>
              <a:rPr lang="en-GB" sz="1000" dirty="0">
                <a:hlinkClick r:id="rId5"/>
              </a:rPr>
              <a:t>Unsplash</a:t>
            </a:r>
            <a:endParaRPr lang="en-US" sz="1000" kern="1200" dirty="0"/>
          </a:p>
          <a:p>
            <a:pPr lvl="3">
              <a:lnSpc>
                <a:spcPct val="100000"/>
              </a:lnSpc>
              <a:spcBef>
                <a:spcPts val="0"/>
              </a:spcBef>
              <a:spcAft>
                <a:spcPts val="0"/>
              </a:spcAft>
              <a:defRPr/>
            </a:pPr>
            <a:endParaRPr lang="en-US" sz="1000"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pic>
        <p:nvPicPr>
          <p:cNvPr id="9" name="Picture 8" descr="A picture containing indoor, table, desk, computer&#10;&#10;Description automatically generated">
            <a:extLst>
              <a:ext uri="{FF2B5EF4-FFF2-40B4-BE49-F238E27FC236}">
                <a16:creationId xmlns:a16="http://schemas.microsoft.com/office/drawing/2014/main" id="{34C44C84-01B5-DD4C-AAF3-C33749EF44C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92760" y="4046671"/>
            <a:ext cx="2594040" cy="1729359"/>
          </a:xfrm>
          <a:prstGeom prst="rect">
            <a:avLst/>
          </a:prstGeom>
        </p:spPr>
      </p:pic>
      <p:sp>
        <p:nvSpPr>
          <p:cNvPr id="11" name="Content Placeholder 2">
            <a:extLst>
              <a:ext uri="{FF2B5EF4-FFF2-40B4-BE49-F238E27FC236}">
                <a16:creationId xmlns:a16="http://schemas.microsoft.com/office/drawing/2014/main" id="{8B0FBA02-ECF0-4B4C-9BB5-4AC0F25EB575}"/>
              </a:ext>
            </a:extLst>
          </p:cNvPr>
          <p:cNvSpPr txBox="1">
            <a:spLocks/>
          </p:cNvSpPr>
          <p:nvPr/>
        </p:nvSpPr>
        <p:spPr bwMode="auto">
          <a:xfrm>
            <a:off x="3092446" y="1315618"/>
            <a:ext cx="5724634" cy="17700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buNone/>
              <a:defRPr/>
            </a:pPr>
            <a:r>
              <a:rPr lang="en-US" sz="1800" kern="0" dirty="0"/>
              <a:t>3D printing is the computer-controlled sequential layering of materials to create 3D shapes. </a:t>
            </a:r>
            <a:br>
              <a:rPr lang="en-US" sz="1800" kern="0" dirty="0"/>
            </a:br>
            <a:r>
              <a:rPr lang="en-US" sz="1800" kern="0" dirty="0"/>
              <a:t>The process is sometimes called Additive Manufacturing (AM) or Autonomous Robotic Construction System (ARCS).</a:t>
            </a:r>
            <a:r>
              <a:rPr lang="en-US" sz="1800" kern="1200" dirty="0">
                <a:ea typeface="ＭＳ Ｐゴシック"/>
              </a:rPr>
              <a:t> </a:t>
            </a:r>
          </a:p>
          <a:p>
            <a:pPr marL="0" lvl="3" indent="0">
              <a:lnSpc>
                <a:spcPct val="100000"/>
              </a:lnSpc>
              <a:buNone/>
              <a:defRPr/>
            </a:pPr>
            <a:r>
              <a:rPr lang="en-US" sz="1800" kern="1200" dirty="0">
                <a:ea typeface="ＭＳ Ｐゴシック"/>
              </a:rPr>
              <a:t>3D printers can use a huge range of materials, such as plastics, thermoplastic polyurethane filaments, nylon</a:t>
            </a:r>
            <a:r>
              <a:rPr lang="en-US" sz="1800" dirty="0">
                <a:ea typeface="ＭＳ Ｐゴシック"/>
              </a:rPr>
              <a:t>, </a:t>
            </a:r>
            <a:r>
              <a:rPr lang="en-US" sz="1800" kern="1200" dirty="0">
                <a:ea typeface="ＭＳ Ｐゴシック"/>
              </a:rPr>
              <a:t>wood filaments with cork dust and </a:t>
            </a:r>
            <a:r>
              <a:rPr lang="en-US" sz="1800" dirty="0">
                <a:ea typeface="ＭＳ Ｐゴシック"/>
              </a:rPr>
              <a:t>polylactic</a:t>
            </a:r>
            <a:r>
              <a:rPr lang="en-US" sz="1800" kern="1200" dirty="0">
                <a:ea typeface="ＭＳ Ｐゴシック"/>
              </a:rPr>
              <a:t> acid, and metal powder. </a:t>
            </a:r>
            <a:endParaRPr lang="en-US" sz="1800" u="sng" kern="0" baseline="30000" dirty="0"/>
          </a:p>
          <a:p>
            <a:pPr lvl="3">
              <a:defRPr/>
            </a:pPr>
            <a:endParaRPr lang="en-US" kern="1200" dirty="0"/>
          </a:p>
          <a:p>
            <a:pPr lvl="3">
              <a:defRPr/>
            </a:pPr>
            <a:endParaRPr lang="en-US" sz="1000" kern="1200" dirty="0"/>
          </a:p>
        </p:txBody>
      </p:sp>
      <p:sp>
        <p:nvSpPr>
          <p:cNvPr id="12" name="Content Placeholder 2">
            <a:extLst>
              <a:ext uri="{FF2B5EF4-FFF2-40B4-BE49-F238E27FC236}">
                <a16:creationId xmlns:a16="http://schemas.microsoft.com/office/drawing/2014/main" id="{CB583E96-32BB-C042-BD13-2EDF40562932}"/>
              </a:ext>
            </a:extLst>
          </p:cNvPr>
          <p:cNvSpPr txBox="1">
            <a:spLocks/>
          </p:cNvSpPr>
          <p:nvPr/>
        </p:nvSpPr>
        <p:spPr bwMode="auto">
          <a:xfrm>
            <a:off x="5823782" y="5696191"/>
            <a:ext cx="2993298" cy="429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spcBef>
                <a:spcPts val="0"/>
              </a:spcBef>
              <a:spcAft>
                <a:spcPts val="0"/>
              </a:spcAft>
              <a:buNone/>
              <a:defRPr/>
            </a:pPr>
            <a:endParaRPr lang="en-GB" sz="1000" dirty="0"/>
          </a:p>
          <a:p>
            <a:pPr marL="0" lvl="3" indent="0">
              <a:lnSpc>
                <a:spcPct val="100000"/>
              </a:lnSpc>
              <a:spcBef>
                <a:spcPts val="0"/>
              </a:spcBef>
              <a:spcAft>
                <a:spcPts val="0"/>
              </a:spcAft>
              <a:buNone/>
              <a:defRPr/>
            </a:pPr>
            <a:r>
              <a:rPr lang="en-US" sz="1000" dirty="0"/>
              <a:t>Photo by </a:t>
            </a:r>
            <a:r>
              <a:rPr lang="en-US" sz="1000" dirty="0">
                <a:hlinkClick r:id="rId7"/>
              </a:rPr>
              <a:t>ZMorph Multitool 3D Printer</a:t>
            </a:r>
            <a:r>
              <a:rPr lang="en-US" sz="1000" dirty="0"/>
              <a:t> on </a:t>
            </a:r>
            <a:r>
              <a:rPr lang="en-US" sz="1000" dirty="0">
                <a:hlinkClick r:id="rId7"/>
              </a:rPr>
              <a:t>Unsplash</a:t>
            </a:r>
            <a:endParaRPr lang="en-US" sz="1000" dirty="0"/>
          </a:p>
          <a:p>
            <a:pPr lvl="3">
              <a:lnSpc>
                <a:spcPct val="100000"/>
              </a:lnSpc>
              <a:spcBef>
                <a:spcPts val="0"/>
              </a:spcBef>
              <a:spcAft>
                <a:spcPts val="0"/>
              </a:spcAft>
              <a:defRPr/>
            </a:pPr>
            <a:endParaRPr lang="en-US" sz="1000"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sp>
        <p:nvSpPr>
          <p:cNvPr id="8" name="Content Placeholder 2">
            <a:extLst>
              <a:ext uri="{FF2B5EF4-FFF2-40B4-BE49-F238E27FC236}">
                <a16:creationId xmlns:a16="http://schemas.microsoft.com/office/drawing/2014/main" id="{E9D7A9DC-F7E6-423E-BD7F-02299F2F6348}"/>
              </a:ext>
            </a:extLst>
          </p:cNvPr>
          <p:cNvSpPr txBox="1">
            <a:spLocks/>
          </p:cNvSpPr>
          <p:nvPr/>
        </p:nvSpPr>
        <p:spPr bwMode="auto">
          <a:xfrm>
            <a:off x="3092446" y="4312152"/>
            <a:ext cx="2993298" cy="13840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lnSpc>
                <a:spcPct val="100000"/>
              </a:lnSpc>
              <a:buNone/>
              <a:defRPr/>
            </a:pPr>
            <a:r>
              <a:rPr lang="en-US" sz="1800" dirty="0">
                <a:ea typeface="ＭＳ Ｐゴシック"/>
              </a:rPr>
              <a:t>Uses for printing in metal can be applied to repairs of historical components or replicas.</a:t>
            </a:r>
            <a:endParaRPr lang="en-GB" sz="1800" dirty="0">
              <a:ea typeface="ＭＳ Ｐゴシック"/>
            </a:endParaRPr>
          </a:p>
          <a:p>
            <a:pPr lvl="3">
              <a:defRPr/>
            </a:pPr>
            <a:endParaRPr lang="en-US" kern="1200" dirty="0"/>
          </a:p>
          <a:p>
            <a:pPr lvl="3">
              <a:defRPr/>
            </a:pPr>
            <a:endParaRPr lang="en-US" sz="1000" kern="1200" dirty="0"/>
          </a:p>
        </p:txBody>
      </p:sp>
    </p:spTree>
    <p:extLst>
      <p:ext uri="{BB962C8B-B14F-4D97-AF65-F5344CB8AC3E}">
        <p14:creationId xmlns:p14="http://schemas.microsoft.com/office/powerpoint/2010/main" val="1851543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in construction </a:t>
            </a:r>
            <a:endParaRPr lang="en-US" b="0" dirty="0"/>
          </a:p>
        </p:txBody>
      </p:sp>
      <p:sp>
        <p:nvSpPr>
          <p:cNvPr id="3" name="Content Placeholder 2"/>
          <p:cNvSpPr>
            <a:spLocks noGrp="1"/>
          </p:cNvSpPr>
          <p:nvPr>
            <p:ph sz="quarter" idx="10"/>
          </p:nvPr>
        </p:nvSpPr>
        <p:spPr>
          <a:xfrm>
            <a:off x="457200" y="1512000"/>
            <a:ext cx="4843220" cy="4338000"/>
          </a:xfrm>
        </p:spPr>
        <p:txBody>
          <a:bodyPr/>
          <a:lstStyle/>
          <a:p>
            <a:pPr marL="0" lvl="3" indent="0">
              <a:buNone/>
              <a:defRPr/>
            </a:pPr>
            <a:r>
              <a:rPr lang="en-US" sz="2000" kern="1200" dirty="0"/>
              <a:t>Examples of components printed for construction:</a:t>
            </a:r>
          </a:p>
          <a:p>
            <a:pPr lvl="3">
              <a:defRPr/>
            </a:pPr>
            <a:r>
              <a:rPr lang="en-US" sz="2000" dirty="0"/>
              <a:t>guttering (metal)</a:t>
            </a:r>
          </a:p>
          <a:p>
            <a:pPr lvl="3">
              <a:defRPr/>
            </a:pPr>
            <a:r>
              <a:rPr lang="en-US" sz="2000" kern="1200" dirty="0"/>
              <a:t>historical replicas (metal)</a:t>
            </a:r>
          </a:p>
          <a:p>
            <a:pPr lvl="3">
              <a:defRPr/>
            </a:pPr>
            <a:r>
              <a:rPr lang="en-US" sz="2000" dirty="0"/>
              <a:t>replacement columns (concrete).</a:t>
            </a:r>
            <a:endParaRPr lang="en-US" sz="2000" kern="12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a:lnSpc>
                <a:spcPct val="100000"/>
              </a:lnSpc>
              <a:spcBef>
                <a:spcPts val="0"/>
              </a:spcBef>
              <a:spcAft>
                <a:spcPts val="0"/>
              </a:spcAft>
            </a:pPr>
            <a:endParaRPr lang="en-GB" sz="1600" dirty="0"/>
          </a:p>
          <a:p>
            <a:pPr marL="0" lvl="3" indent="0" algn="r">
              <a:buNone/>
              <a:defRPr/>
            </a:pPr>
            <a:endParaRPr lang="en-US" sz="1000" dirty="0"/>
          </a:p>
          <a:p>
            <a:pPr marL="0" lvl="3" indent="0" algn="r">
              <a:buNone/>
              <a:defRPr/>
            </a:pPr>
            <a:endParaRPr lang="en-US" sz="1000" dirty="0"/>
          </a:p>
          <a:p>
            <a:pPr marL="0" lvl="3" indent="0" algn="r">
              <a:buNone/>
              <a:defRPr/>
            </a:pPr>
            <a:endParaRPr lang="en-US" sz="1000" dirty="0"/>
          </a:p>
          <a:p>
            <a:pPr marL="0" lvl="3" indent="0" algn="r">
              <a:buNone/>
              <a:defRPr/>
            </a:pPr>
            <a:r>
              <a:rPr lang="en-US" sz="1000" dirty="0">
                <a:ea typeface="ＭＳ Ｐゴシック"/>
              </a:rPr>
              <a:t>Source: </a:t>
            </a:r>
            <a:r>
              <a:rPr lang="en-GB" sz="1050" dirty="0">
                <a:hlinkClick r:id="rId3"/>
              </a:rPr>
              <a:t>MX3D</a:t>
            </a:r>
            <a:r>
              <a:rPr lang="en-US" sz="1000" dirty="0">
                <a:ea typeface="ＭＳ Ｐゴシック"/>
              </a:rPr>
              <a:t>        </a:t>
            </a:r>
            <a:endParaRPr lang="en-US" sz="1000" dirty="0"/>
          </a:p>
          <a:p>
            <a:pPr marL="0" lvl="3" indent="0">
              <a:buNone/>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pic>
        <p:nvPicPr>
          <p:cNvPr id="6" name="Picture 5" descr="The inside of a building&#10;&#10;Description automatically generated">
            <a:extLst>
              <a:ext uri="{FF2B5EF4-FFF2-40B4-BE49-F238E27FC236}">
                <a16:creationId xmlns:a16="http://schemas.microsoft.com/office/drawing/2014/main" id="{0B494BA4-DE17-8548-8210-2C95D88A3BDA}"/>
              </a:ext>
            </a:extLst>
          </p:cNvPr>
          <p:cNvPicPr>
            <a:picLocks noChangeAspect="1"/>
          </p:cNvPicPr>
          <p:nvPr/>
        </p:nvPicPr>
        <p:blipFill>
          <a:blip r:embed="rId4"/>
          <a:stretch>
            <a:fillRect/>
          </a:stretch>
        </p:blipFill>
        <p:spPr>
          <a:xfrm>
            <a:off x="457200" y="3429000"/>
            <a:ext cx="4494103" cy="2345031"/>
          </a:xfrm>
          <a:prstGeom prst="rect">
            <a:avLst/>
          </a:prstGeom>
        </p:spPr>
      </p:pic>
      <p:sp>
        <p:nvSpPr>
          <p:cNvPr id="7" name="Content Placeholder 2">
            <a:extLst>
              <a:ext uri="{FF2B5EF4-FFF2-40B4-BE49-F238E27FC236}">
                <a16:creationId xmlns:a16="http://schemas.microsoft.com/office/drawing/2014/main" id="{D0360ADC-3E87-7F40-A3CF-0499A8F68928}"/>
              </a:ext>
            </a:extLst>
          </p:cNvPr>
          <p:cNvSpPr txBox="1">
            <a:spLocks/>
          </p:cNvSpPr>
          <p:nvPr/>
        </p:nvSpPr>
        <p:spPr bwMode="auto">
          <a:xfrm>
            <a:off x="5300420" y="1199295"/>
            <a:ext cx="3449587" cy="486054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pPr>
            <a:endParaRPr lang="en-US" sz="1600" kern="0" dirty="0"/>
          </a:p>
          <a:p>
            <a:pPr>
              <a:lnSpc>
                <a:spcPct val="100000"/>
              </a:lnSpc>
              <a:spcBef>
                <a:spcPts val="0"/>
              </a:spcBef>
              <a:spcAft>
                <a:spcPts val="0"/>
              </a:spcAft>
            </a:pPr>
            <a:r>
              <a:rPr lang="en-US" sz="1600" kern="0" dirty="0">
                <a:hlinkClick r:id="rId5"/>
              </a:rPr>
              <a:t>https://youtu.be/1r_Azsa4nqU</a:t>
            </a:r>
            <a:endParaRPr lang="en-US" sz="1600" kern="0" dirty="0">
              <a:latin typeface="Arial" panose="020B0604020202020204" pitchFamily="34" charset="0"/>
            </a:endParaRPr>
          </a:p>
          <a:p>
            <a:r>
              <a:rPr lang="en-GB" sz="1600" dirty="0">
                <a:latin typeface="Arial"/>
                <a:ea typeface="ＭＳ Ｐゴシック"/>
              </a:rPr>
              <a:t>MX3D’s ambitious, fully functional 3D printed stainless steel construction bridge was designed by the Joris </a:t>
            </a:r>
            <a:r>
              <a:rPr lang="en-GB" sz="1600" dirty="0" err="1">
                <a:latin typeface="Arial"/>
                <a:ea typeface="ＭＳ Ｐゴシック"/>
              </a:rPr>
              <a:t>Larmaan</a:t>
            </a:r>
            <a:r>
              <a:rPr lang="en-GB" sz="1600" dirty="0">
                <a:latin typeface="Arial"/>
                <a:ea typeface="ＭＳ Ｐゴシック"/>
              </a:rPr>
              <a:t> lab. Using specially designed MX3D software and multi-axis industrial robots, it took these four machines six months of printing to complete the full span of the metal bridge. Measuring 12.5m in length and 6.3m in width, the design currently weighs 4,500kg and uses over 1,100km of wire. The next phase of development is testing, where its structural integrity will be verified.</a:t>
            </a:r>
          </a:p>
          <a:p>
            <a:pPr>
              <a:lnSpc>
                <a:spcPct val="100000"/>
              </a:lnSpc>
              <a:spcBef>
                <a:spcPts val="0"/>
              </a:spcBef>
              <a:spcAft>
                <a:spcPts val="0"/>
              </a:spcAft>
            </a:pPr>
            <a:endParaRPr lang="en-US" sz="1600" kern="0" dirty="0">
              <a:latin typeface="Arial" panose="020B0604020202020204" pitchFamily="34" charset="0"/>
            </a:endParaRPr>
          </a:p>
          <a:p>
            <a:pPr>
              <a:lnSpc>
                <a:spcPct val="100000"/>
              </a:lnSpc>
              <a:spcBef>
                <a:spcPts val="0"/>
              </a:spcBef>
              <a:spcAft>
                <a:spcPts val="0"/>
              </a:spcAft>
            </a:pPr>
            <a:endParaRPr lang="en-US" sz="1600" kern="0" dirty="0"/>
          </a:p>
          <a:p>
            <a:pPr>
              <a:lnSpc>
                <a:spcPct val="100000"/>
              </a:lnSpc>
              <a:spcBef>
                <a:spcPts val="0"/>
              </a:spcBef>
              <a:spcAft>
                <a:spcPts val="0"/>
              </a:spcAft>
            </a:pPr>
            <a:endParaRPr lang="en-US" sz="1600" kern="0" dirty="0"/>
          </a:p>
          <a:p>
            <a:pPr marL="0" lvl="3" indent="0" algn="r">
              <a:buFont typeface="Arial" pitchFamily="-105" charset="0"/>
              <a:buNone/>
              <a:defRPr/>
            </a:pPr>
            <a:endParaRPr lang="en-US" sz="1000" kern="0" dirty="0"/>
          </a:p>
          <a:p>
            <a:pPr marL="0" lvl="3" indent="0" algn="r">
              <a:buFont typeface="Arial" pitchFamily="-105" charset="0"/>
              <a:buNone/>
              <a:defRPr/>
            </a:pPr>
            <a:endParaRPr lang="en-US" sz="1000" kern="0" dirty="0"/>
          </a:p>
          <a:p>
            <a:pPr marL="0" lvl="3" indent="0" algn="r">
              <a:buFont typeface="Arial" pitchFamily="-105" charset="0"/>
              <a:buNone/>
              <a:defRPr/>
            </a:pPr>
            <a:endParaRPr lang="en-US" sz="1000" kern="0" dirty="0"/>
          </a:p>
          <a:p>
            <a:pPr marL="0" lvl="3" indent="0" algn="r">
              <a:buFont typeface="Arial" pitchFamily="-105" charset="0"/>
              <a:buNone/>
              <a:defRPr/>
            </a:pPr>
            <a:r>
              <a:rPr lang="en-US" sz="1000" kern="0" dirty="0"/>
              <a:t>Source:         </a:t>
            </a:r>
          </a:p>
          <a:p>
            <a:pPr marL="0" lvl="3" indent="0">
              <a:buFont typeface="Arial" pitchFamily="-105" charset="0"/>
              <a:buNone/>
              <a:defRPr/>
            </a:pPr>
            <a:endParaRPr lang="en-US" kern="0" dirty="0"/>
          </a:p>
          <a:p>
            <a:pPr lvl="3">
              <a:lnSpc>
                <a:spcPct val="100000"/>
              </a:lnSpc>
              <a:spcBef>
                <a:spcPts val="0"/>
              </a:spcBef>
              <a:spcAft>
                <a:spcPts val="0"/>
              </a:spcAft>
              <a:defRPr/>
            </a:pPr>
            <a:endParaRPr lang="en-US"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spTree>
    <p:extLst>
      <p:ext uri="{BB962C8B-B14F-4D97-AF65-F5344CB8AC3E}">
        <p14:creationId xmlns:p14="http://schemas.microsoft.com/office/powerpoint/2010/main" val="492395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in construction</a:t>
            </a:r>
            <a:endParaRPr lang="en-US" b="0" dirty="0"/>
          </a:p>
        </p:txBody>
      </p:sp>
      <p:sp>
        <p:nvSpPr>
          <p:cNvPr id="3" name="Content Placeholder 2"/>
          <p:cNvSpPr>
            <a:spLocks noGrp="1"/>
          </p:cNvSpPr>
          <p:nvPr>
            <p:ph sz="quarter" idx="10"/>
          </p:nvPr>
        </p:nvSpPr>
        <p:spPr>
          <a:xfrm>
            <a:off x="457200" y="1480396"/>
            <a:ext cx="8544560" cy="4248000"/>
          </a:xfrm>
        </p:spPr>
        <p:txBody>
          <a:bodyPr/>
          <a:lstStyle/>
          <a:p>
            <a:pPr marL="0" lvl="3" indent="0">
              <a:lnSpc>
                <a:spcPct val="100000"/>
              </a:lnSpc>
              <a:buNone/>
              <a:defRPr/>
            </a:pPr>
            <a:r>
              <a:rPr lang="en-GB" sz="2000" kern="1200" dirty="0"/>
              <a:t>The main 3D printing methods used at a construction scale are:</a:t>
            </a:r>
          </a:p>
          <a:p>
            <a:pPr marL="358775" lvl="3" indent="-358775">
              <a:lnSpc>
                <a:spcPct val="100000"/>
              </a:lnSpc>
              <a:buFont typeface="Arial" panose="020B0604020202020204" pitchFamily="34" charset="0"/>
              <a:buChar char="•"/>
              <a:defRPr/>
            </a:pPr>
            <a:r>
              <a:rPr lang="en-GB" sz="2000" kern="1200" dirty="0"/>
              <a:t>extrusion (concrete/cement, wax, foam, polymers) </a:t>
            </a:r>
          </a:p>
          <a:p>
            <a:pPr marL="342900" indent="-342900">
              <a:lnSpc>
                <a:spcPct val="100000"/>
              </a:lnSpc>
              <a:spcBef>
                <a:spcPts val="0"/>
              </a:spcBef>
              <a:spcAft>
                <a:spcPts val="0"/>
              </a:spcAft>
              <a:buClr>
                <a:srgbClr val="0077E3"/>
              </a:buClr>
              <a:buFont typeface="Arial" panose="020B0604020202020204" pitchFamily="34" charset="0"/>
              <a:buChar char="•"/>
            </a:pPr>
            <a:r>
              <a:rPr lang="en-GB" kern="1200" dirty="0"/>
              <a:t>powder bonding (polymer bond, reactive bond, sintering).</a:t>
            </a:r>
          </a:p>
          <a:p>
            <a:pPr marL="285750" indent="-285750">
              <a:lnSpc>
                <a:spcPct val="100000"/>
              </a:lnSpc>
              <a:spcBef>
                <a:spcPts val="0"/>
              </a:spcBef>
              <a:spcAft>
                <a:spcPts val="0"/>
              </a:spcAft>
              <a:buFontTx/>
              <a:buChar char="-"/>
            </a:pPr>
            <a:endParaRPr lang="en-GB" kern="1200" dirty="0"/>
          </a:p>
          <a:p>
            <a:pPr marL="0" lvl="3" indent="0">
              <a:lnSpc>
                <a:spcPct val="100000"/>
              </a:lnSpc>
              <a:buFont typeface="Arial" pitchFamily="-105" charset="0"/>
              <a:buNone/>
              <a:defRPr/>
            </a:pPr>
            <a:r>
              <a:rPr lang="en-US" sz="2000" kern="0" dirty="0">
                <a:ea typeface="ＭＳ Ｐゴシック"/>
              </a:rPr>
              <a:t>The three stages to 3D concrete print are:</a:t>
            </a:r>
          </a:p>
          <a:p>
            <a:pPr marL="457200" lvl="3" indent="-457200">
              <a:lnSpc>
                <a:spcPct val="100000"/>
              </a:lnSpc>
              <a:buFont typeface="+mj-lt"/>
              <a:buAutoNum type="arabicPeriod"/>
              <a:defRPr/>
            </a:pPr>
            <a:r>
              <a:rPr lang="en-US" sz="2000" kern="1200" dirty="0">
                <a:ea typeface="ＭＳ Ｐゴシック"/>
              </a:rPr>
              <a:t>data preparation: using 3D scanning technology (e.g. Trimble pulse, Matterport and CAD or CAM software)</a:t>
            </a:r>
          </a:p>
          <a:p>
            <a:pPr marL="457200" lvl="3" indent="-457200">
              <a:lnSpc>
                <a:spcPct val="100000"/>
              </a:lnSpc>
              <a:buFont typeface="+mj-lt"/>
              <a:buAutoNum type="arabicPeriod"/>
              <a:defRPr/>
            </a:pPr>
            <a:r>
              <a:rPr lang="en-US" sz="2000" dirty="0">
                <a:ea typeface="ＭＳ Ｐゴシック"/>
              </a:rPr>
              <a:t>c</a:t>
            </a:r>
            <a:r>
              <a:rPr lang="en-US" sz="2000" kern="0" dirty="0">
                <a:ea typeface="ＭＳ Ｐゴシック"/>
              </a:rPr>
              <a:t>oncrete preparation: mixing and placing the concrete into the container, which is then pumped through a nozzle, layer by layer</a:t>
            </a:r>
          </a:p>
          <a:p>
            <a:pPr marL="457200" lvl="3" indent="-457200">
              <a:lnSpc>
                <a:spcPct val="100000"/>
              </a:lnSpc>
              <a:buFont typeface="+mj-lt"/>
              <a:buAutoNum type="arabicPeriod"/>
              <a:defRPr/>
            </a:pPr>
            <a:r>
              <a:rPr lang="en-US" sz="2000" kern="1200" dirty="0">
                <a:ea typeface="ＭＳ Ｐゴシック"/>
              </a:rPr>
              <a:t>component printing: using specialist design software and construction hardware 3D printing technology (gantry crane or robotic arm).</a:t>
            </a:r>
          </a:p>
          <a:p>
            <a:pPr marL="285750" indent="-285750">
              <a:lnSpc>
                <a:spcPct val="100000"/>
              </a:lnSpc>
              <a:spcBef>
                <a:spcPts val="0"/>
              </a:spcBef>
              <a:spcAft>
                <a:spcPts val="0"/>
              </a:spcAft>
              <a:buFontTx/>
              <a:buChar char="-"/>
            </a:pPr>
            <a:endParaRPr lang="en-GB" sz="1600" kern="1200" dirty="0"/>
          </a:p>
          <a:p>
            <a:pPr marL="0" lvl="3" indent="0">
              <a:buNone/>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spTree>
    <p:extLst>
      <p:ext uri="{BB962C8B-B14F-4D97-AF65-F5344CB8AC3E}">
        <p14:creationId xmlns:p14="http://schemas.microsoft.com/office/powerpoint/2010/main" val="176738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in construction</a:t>
            </a:r>
            <a:endParaRPr lang="en-US" b="0" dirty="0"/>
          </a:p>
        </p:txBody>
      </p:sp>
      <p:sp>
        <p:nvSpPr>
          <p:cNvPr id="5" name="Content Placeholder 2">
            <a:extLst>
              <a:ext uri="{FF2B5EF4-FFF2-40B4-BE49-F238E27FC236}">
                <a16:creationId xmlns:a16="http://schemas.microsoft.com/office/drawing/2014/main" id="{CD5F808E-C5B4-6D46-A9F2-C2F9D6DA5BD3}"/>
              </a:ext>
            </a:extLst>
          </p:cNvPr>
          <p:cNvSpPr txBox="1">
            <a:spLocks/>
          </p:cNvSpPr>
          <p:nvPr/>
        </p:nvSpPr>
        <p:spPr bwMode="auto">
          <a:xfrm>
            <a:off x="457200" y="1830929"/>
            <a:ext cx="8524240" cy="31961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3" indent="0">
              <a:buNone/>
              <a:defRPr/>
            </a:pPr>
            <a:r>
              <a:rPr lang="en-US" sz="2000" kern="0" dirty="0">
                <a:ea typeface="ＭＳ Ｐゴシック"/>
              </a:rPr>
              <a:t>  Highest rated 3D printers of 2020:</a:t>
            </a:r>
          </a:p>
          <a:p>
            <a:pPr marL="215900" lvl="4" indent="0">
              <a:buNone/>
              <a:defRPr/>
            </a:pPr>
            <a:r>
              <a:rPr lang="en-US" sz="2000" kern="0" dirty="0"/>
              <a:t>5. Crane WASP </a:t>
            </a:r>
            <a:r>
              <a:rPr lang="en-US" sz="2000" kern="0" dirty="0">
                <a:hlinkClick r:id="rId3"/>
              </a:rPr>
              <a:t>https://www.3dwasp.com/en/3d-printing</a:t>
            </a:r>
            <a:r>
              <a:rPr lang="en-US" sz="2000" kern="0" dirty="0"/>
              <a:t>... </a:t>
            </a:r>
          </a:p>
          <a:p>
            <a:pPr marL="215900" lvl="4" indent="0">
              <a:buNone/>
              <a:defRPr/>
            </a:pPr>
            <a:r>
              <a:rPr lang="en-US" sz="2000" kern="0" dirty="0">
                <a:ea typeface="ＭＳ Ｐゴシック"/>
              </a:rPr>
              <a:t>4. </a:t>
            </a:r>
            <a:r>
              <a:rPr lang="en-US" sz="2000" kern="0" dirty="0" err="1">
                <a:ea typeface="ＭＳ Ｐゴシック"/>
              </a:rPr>
              <a:t>Apis</a:t>
            </a:r>
            <a:r>
              <a:rPr lang="en-US" sz="2000" kern="0" dirty="0">
                <a:ea typeface="ＭＳ Ｐゴシック"/>
              </a:rPr>
              <a:t> Cor </a:t>
            </a:r>
            <a:r>
              <a:rPr lang="en-US" sz="2000" kern="0" dirty="0">
                <a:ea typeface="ＭＳ Ｐゴシック"/>
                <a:hlinkClick r:id="rId4"/>
              </a:rPr>
              <a:t>https://www.apis-cor.com/</a:t>
            </a:r>
            <a:r>
              <a:rPr lang="en-US" sz="2000" kern="0" dirty="0">
                <a:ea typeface="ＭＳ Ｐゴシック"/>
              </a:rPr>
              <a:t> </a:t>
            </a:r>
            <a:endParaRPr lang="en-US" sz="2000" kern="0" dirty="0"/>
          </a:p>
          <a:p>
            <a:pPr marL="215900" lvl="4" indent="0">
              <a:buNone/>
              <a:defRPr/>
            </a:pPr>
            <a:r>
              <a:rPr lang="en-US" sz="2000" kern="0" dirty="0"/>
              <a:t>3. COBOD </a:t>
            </a:r>
            <a:r>
              <a:rPr lang="en-US" sz="2000" kern="0" dirty="0">
                <a:hlinkClick r:id="rId5"/>
              </a:rPr>
              <a:t>https://cobod.com/</a:t>
            </a:r>
            <a:r>
              <a:rPr lang="en-US" sz="2000" kern="0" dirty="0"/>
              <a:t> </a:t>
            </a:r>
          </a:p>
          <a:p>
            <a:pPr marL="215900" lvl="4" indent="0">
              <a:buNone/>
              <a:defRPr/>
            </a:pPr>
            <a:r>
              <a:rPr lang="en-US" sz="2000" kern="0" dirty="0"/>
              <a:t>2. Hadrian X </a:t>
            </a:r>
            <a:r>
              <a:rPr lang="en-US" sz="2000" kern="0" dirty="0">
                <a:hlinkClick r:id="rId6"/>
              </a:rPr>
              <a:t>https://www.fbr.com.au/</a:t>
            </a:r>
            <a:r>
              <a:rPr lang="en-US" sz="2000" kern="0" dirty="0"/>
              <a:t> </a:t>
            </a:r>
          </a:p>
          <a:p>
            <a:pPr marL="215900" lvl="4" indent="0">
              <a:buNone/>
              <a:defRPr/>
            </a:pPr>
            <a:r>
              <a:rPr lang="en-US" sz="2000" kern="0" dirty="0"/>
              <a:t>1. Icon Vulcan II </a:t>
            </a:r>
            <a:r>
              <a:rPr lang="en-US" sz="2000" kern="0" dirty="0">
                <a:hlinkClick r:id="rId7"/>
              </a:rPr>
              <a:t>https://www.iconbuild.com/</a:t>
            </a:r>
            <a:r>
              <a:rPr lang="en-US" sz="2000" kern="0" dirty="0"/>
              <a:t> </a:t>
            </a:r>
          </a:p>
          <a:p>
            <a:pPr marL="215900" lvl="4" indent="0">
              <a:buNone/>
              <a:defRPr/>
            </a:pPr>
            <a:endParaRPr lang="en-US" sz="2000" kern="0" dirty="0">
              <a:ea typeface="ＭＳ Ｐゴシック"/>
            </a:endParaRPr>
          </a:p>
          <a:p>
            <a:pPr marL="215900" lvl="4" indent="0">
              <a:buNone/>
              <a:defRPr/>
            </a:pPr>
            <a:r>
              <a:rPr lang="en-US" sz="2000" kern="0" dirty="0">
                <a:ea typeface="ＭＳ Ｐゴシック"/>
              </a:rPr>
              <a:t>Source: Tech Machine channel on YouTube:</a:t>
            </a:r>
            <a:br>
              <a:rPr lang="en-US" sz="2000" kern="0" dirty="0">
                <a:ea typeface="ＭＳ Ｐゴシック"/>
              </a:rPr>
            </a:br>
            <a:r>
              <a:rPr lang="en-US" sz="2000" kern="0" dirty="0">
                <a:ea typeface="ＭＳ Ｐゴシック"/>
                <a:hlinkClick r:id="rId8"/>
              </a:rPr>
              <a:t>https://youtu.be/69HrqNnrfh4</a:t>
            </a:r>
            <a:endParaRPr lang="en-US" sz="2000" kern="0" dirty="0">
              <a:ea typeface="ＭＳ Ｐゴシック"/>
            </a:endParaRPr>
          </a:p>
          <a:p>
            <a:pPr marL="0" lvl="3" indent="0">
              <a:buFont typeface="Arial" pitchFamily="-105" charset="0"/>
              <a:buNone/>
              <a:defRPr/>
            </a:pPr>
            <a:endParaRPr lang="en-US" kern="0" dirty="0"/>
          </a:p>
          <a:p>
            <a:pPr lvl="3">
              <a:lnSpc>
                <a:spcPct val="100000"/>
              </a:lnSpc>
              <a:spcBef>
                <a:spcPts val="0"/>
              </a:spcBef>
              <a:spcAft>
                <a:spcPts val="0"/>
              </a:spcAft>
              <a:defRPr/>
            </a:pPr>
            <a:endParaRPr lang="en-US" kern="0" dirty="0"/>
          </a:p>
          <a:p>
            <a:pPr>
              <a:lnSpc>
                <a:spcPct val="100000"/>
              </a:lnSpc>
              <a:spcBef>
                <a:spcPts val="0"/>
              </a:spcBef>
              <a:spcAft>
                <a:spcPts val="0"/>
              </a:spcAft>
            </a:pPr>
            <a:r>
              <a:rPr lang="en-US" sz="1000" kern="0" dirty="0"/>
              <a:t>						</a:t>
            </a:r>
            <a:endParaRPr lang="en-US" kern="0" dirty="0"/>
          </a:p>
          <a:p>
            <a:pPr marL="0" lvl="8" indent="0" eaLnBrk="0" hangingPunct="0">
              <a:lnSpc>
                <a:spcPts val="1200"/>
              </a:lnSpc>
              <a:spcBef>
                <a:spcPts val="0"/>
              </a:spcBef>
              <a:spcAft>
                <a:spcPts val="0"/>
              </a:spcAft>
              <a:buFontTx/>
              <a:buNone/>
            </a:pPr>
            <a:endParaRPr lang="en-US" dirty="0"/>
          </a:p>
        </p:txBody>
      </p:sp>
    </p:spTree>
    <p:extLst>
      <p:ext uri="{BB962C8B-B14F-4D97-AF65-F5344CB8AC3E}">
        <p14:creationId xmlns:p14="http://schemas.microsoft.com/office/powerpoint/2010/main" val="2538539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limitations of 3D printing buildings</a:t>
            </a:r>
          </a:p>
        </p:txBody>
      </p:sp>
      <p:sp>
        <p:nvSpPr>
          <p:cNvPr id="3" name="Content Placeholder 2"/>
          <p:cNvSpPr>
            <a:spLocks noGrp="1"/>
          </p:cNvSpPr>
          <p:nvPr>
            <p:ph sz="quarter" idx="10"/>
          </p:nvPr>
        </p:nvSpPr>
        <p:spPr>
          <a:xfrm>
            <a:off x="320040" y="1602000"/>
            <a:ext cx="8503920" cy="4248000"/>
          </a:xfrm>
        </p:spPr>
        <p:txBody>
          <a:bodyPr/>
          <a:lstStyle/>
          <a:p>
            <a:pPr lvl="4">
              <a:buClr>
                <a:srgbClr val="0077E3"/>
              </a:buClr>
              <a:buFont typeface="Arial" panose="020B0604020202020204" pitchFamily="34" charset="0"/>
              <a:buChar char="•"/>
              <a:defRPr/>
            </a:pPr>
            <a:r>
              <a:rPr lang="en-US" sz="2000" dirty="0"/>
              <a:t>3D printing currently only prints walls (vertical elements). </a:t>
            </a:r>
            <a:r>
              <a:rPr lang="en-US" sz="2000" dirty="0">
                <a:ea typeface="ＭＳ Ｐゴシック"/>
              </a:rPr>
              <a:t>Horizontal, flat planes such as roof and floor are assembled on-site.</a:t>
            </a:r>
          </a:p>
          <a:p>
            <a:pPr lvl="4">
              <a:buClr>
                <a:srgbClr val="0077E3"/>
              </a:buClr>
              <a:buFont typeface="Arial" panose="020B0604020202020204" pitchFamily="34" charset="0"/>
              <a:buChar char="•"/>
              <a:defRPr/>
            </a:pPr>
            <a:r>
              <a:rPr lang="en-US" sz="2000" dirty="0"/>
              <a:t>Specialist hardware and software, for operations, limits accessibility to mainstream.</a:t>
            </a:r>
          </a:p>
          <a:p>
            <a:pPr lvl="4">
              <a:buClr>
                <a:srgbClr val="0077E3"/>
              </a:buClr>
              <a:buFont typeface="Arial" panose="020B0604020202020204" pitchFamily="34" charset="0"/>
              <a:buChar char="•"/>
              <a:defRPr/>
            </a:pPr>
            <a:r>
              <a:rPr lang="en-US" sz="2000" dirty="0">
                <a:ea typeface="ＭＳ Ｐゴシック"/>
              </a:rPr>
              <a:t>Technology needs to be developed to be in line with architect’s and designer's software.</a:t>
            </a:r>
          </a:p>
          <a:p>
            <a:pPr lvl="4">
              <a:buClr>
                <a:srgbClr val="0077E3"/>
              </a:buClr>
              <a:buFont typeface="Arial" panose="020B0604020202020204" pitchFamily="34" charset="0"/>
              <a:buChar char="•"/>
              <a:defRPr/>
            </a:pPr>
            <a:r>
              <a:rPr lang="en-US" sz="2000" dirty="0">
                <a:ea typeface="ＭＳ Ｐゴシック"/>
              </a:rPr>
              <a:t>Development of the hardware to produce high-rise built assets needs further development.</a:t>
            </a:r>
          </a:p>
          <a:p>
            <a:pPr lvl="4">
              <a:buClr>
                <a:srgbClr val="0077E3"/>
              </a:buClr>
              <a:buFont typeface="Arial" panose="020B0604020202020204" pitchFamily="34" charset="0"/>
              <a:buChar char="•"/>
              <a:defRPr/>
            </a:pPr>
            <a:r>
              <a:rPr lang="en-US" sz="2000" dirty="0"/>
              <a:t>Uncertainty as to how 3D printed elements will integrate with other building components or how they will incorporate services to standard.</a:t>
            </a:r>
          </a:p>
          <a:p>
            <a:pPr lvl="4">
              <a:buClr>
                <a:srgbClr val="0077E3"/>
              </a:buClr>
              <a:buFont typeface="Arial" panose="020B0604020202020204" pitchFamily="34" charset="0"/>
              <a:buChar char="•"/>
              <a:defRPr/>
            </a:pPr>
            <a:r>
              <a:rPr lang="en-US" sz="2000" dirty="0"/>
              <a:t>To stimulate </a:t>
            </a:r>
            <a:r>
              <a:rPr lang="en-GB" sz="2000" dirty="0"/>
              <a:t>mainstream adoption, particularly in the UK, development of a solution for restricted city centre sites is required.</a:t>
            </a:r>
          </a:p>
          <a:p>
            <a:pPr lvl="4">
              <a:buClr>
                <a:srgbClr val="0077E3"/>
              </a:buClr>
              <a:buFont typeface="Arial" panose="020B0604020202020204" pitchFamily="34" charset="0"/>
              <a:buChar char="•"/>
              <a:defRPr/>
            </a:pPr>
            <a:r>
              <a:rPr lang="en-GB" sz="2000" dirty="0"/>
              <a:t>The investment required to bring 3D printing to mainstream would be phenomenal.</a:t>
            </a:r>
          </a:p>
          <a:p>
            <a:pPr lvl="4">
              <a:buClr>
                <a:srgbClr val="0077E3"/>
              </a:buClr>
              <a:buFont typeface="Arial" panose="020B0604020202020204" pitchFamily="34" charset="0"/>
              <a:buChar char="•"/>
              <a:defRPr/>
            </a:pPr>
            <a:r>
              <a:rPr lang="en-GB" sz="2000" dirty="0"/>
              <a:t>Number of manual workers required will reduce, meaning less jobs.</a:t>
            </a:r>
            <a:endParaRPr lang="en-US" sz="2000"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p>
          <a:p>
            <a:pPr algn="r">
              <a:lnSpc>
                <a:spcPct val="100000"/>
              </a:lnSpc>
              <a:spcBef>
                <a:spcPts val="0"/>
              </a:spcBef>
              <a:spcAft>
                <a:spcPts val="0"/>
              </a:spcAft>
            </a:pPr>
            <a:r>
              <a:rPr lang="en-GB" sz="1000" dirty="0"/>
              <a:t>						         Arachne 3D Printed Building Façade,</a:t>
            </a:r>
          </a:p>
          <a:p>
            <a:pPr algn="r">
              <a:lnSpc>
                <a:spcPct val="100000"/>
              </a:lnSpc>
              <a:spcBef>
                <a:spcPts val="0"/>
              </a:spcBef>
              <a:spcAft>
                <a:spcPts val="0"/>
              </a:spcAft>
            </a:pPr>
            <a:r>
              <a:rPr lang="en-GB" sz="1000" dirty="0"/>
              <a:t>						design by Lei Yu / Yuexiu Group27 Oct 2018</a:t>
            </a:r>
          </a:p>
          <a:p>
            <a:pPr>
              <a:lnSpc>
                <a:spcPct val="100000"/>
              </a:lnSpc>
              <a:spcBef>
                <a:spcPts val="0"/>
              </a:spcBef>
              <a:spcAft>
                <a:spcPts val="0"/>
              </a:spcAft>
            </a:pPr>
            <a:endParaRPr lang="en-GB" sz="1000" dirty="0"/>
          </a:p>
          <a:p>
            <a:pPr marL="0" lvl="8" indent="0" eaLnBrk="0" hangingPunct="0">
              <a:spcBef>
                <a:spcPts val="0"/>
              </a:spcBef>
              <a:spcAft>
                <a:spcPts val="0"/>
              </a:spcAft>
              <a:buNone/>
            </a:pPr>
            <a:endParaRPr lang="en-US" dirty="0"/>
          </a:p>
          <a:p>
            <a:pPr marL="0" lvl="8" indent="0" eaLnBrk="0" hangingPunct="0">
              <a:spcBef>
                <a:spcPts val="0"/>
              </a:spcBef>
              <a:spcAft>
                <a:spcPts val="0"/>
              </a:spcAft>
              <a:buNone/>
            </a:pPr>
            <a:r>
              <a:rPr lang="en-US" dirty="0"/>
              <a:t>Source:</a:t>
            </a:r>
            <a:r>
              <a:rPr lang="en-GB" u="sng" dirty="0">
                <a:hlinkClick r:id="rId3"/>
              </a:rPr>
              <a:t>https://www.e-architect.co.uk/china/arachne-3d-printed-building-facade-building-façade</a:t>
            </a:r>
            <a:endParaRPr lang="en-GB" u="sng" dirty="0"/>
          </a:p>
          <a:p>
            <a:pPr marL="0" lvl="8" indent="0" eaLnBrk="0" hangingPunct="0">
              <a:spcBef>
                <a:spcPts val="0"/>
              </a:spcBef>
              <a:spcAft>
                <a:spcPts val="0"/>
              </a:spcAft>
              <a:buNone/>
            </a:pPr>
            <a:r>
              <a:rPr lang="en-US" dirty="0">
                <a:hlinkClick r:id="rId4"/>
              </a:rPr>
              <a:t>https://www.designingbuildings.co.uk/wiki/File:3dprinting.jpg#filelinks</a:t>
            </a:r>
            <a:endParaRPr lang="en-US" dirty="0"/>
          </a:p>
          <a:p>
            <a:pPr marL="0" lvl="8" indent="0" eaLnBrk="0" hangingPunct="0">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spTree>
    <p:extLst>
      <p:ext uri="{BB962C8B-B14F-4D97-AF65-F5344CB8AC3E}">
        <p14:creationId xmlns:p14="http://schemas.microsoft.com/office/powerpoint/2010/main" val="877415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benefits of 3D printing buildings</a:t>
            </a:r>
          </a:p>
        </p:txBody>
      </p:sp>
      <p:sp>
        <p:nvSpPr>
          <p:cNvPr id="3" name="Content Placeholder 2"/>
          <p:cNvSpPr>
            <a:spLocks noGrp="1"/>
          </p:cNvSpPr>
          <p:nvPr>
            <p:ph sz="quarter" idx="10"/>
          </p:nvPr>
        </p:nvSpPr>
        <p:spPr/>
        <p:txBody>
          <a:bodyPr/>
          <a:lstStyle/>
          <a:p>
            <a:pPr lvl="4">
              <a:buClr>
                <a:srgbClr val="0077E3"/>
              </a:buClr>
              <a:buFont typeface="Arial" panose="020B0604020202020204" pitchFamily="34" charset="0"/>
              <a:buChar char="•"/>
              <a:defRPr/>
            </a:pPr>
            <a:r>
              <a:rPr lang="en-GB" sz="2000" dirty="0">
                <a:ea typeface="ＭＳ Ｐゴシック"/>
              </a:rPr>
              <a:t>On-site and off-site printing is possible, of building components (cladding and structural panels and columns).</a:t>
            </a:r>
          </a:p>
          <a:p>
            <a:pPr lvl="4">
              <a:buClr>
                <a:srgbClr val="0077E3"/>
              </a:buClr>
              <a:buFont typeface="Arial" panose="020B0604020202020204" pitchFamily="34" charset="0"/>
              <a:buChar char="•"/>
              <a:defRPr/>
            </a:pPr>
            <a:r>
              <a:rPr lang="en-GB" sz="2000" dirty="0"/>
              <a:t>The process allows it to be undertaken in harsh or dangerous environments not suitable for a human workforce, such as in space for example.</a:t>
            </a:r>
          </a:p>
          <a:p>
            <a:pPr lvl="4">
              <a:buClr>
                <a:srgbClr val="0077E3"/>
              </a:buClr>
              <a:buFont typeface="Arial" panose="020B0604020202020204" pitchFamily="34" charset="0"/>
              <a:buChar char="•"/>
              <a:defRPr/>
            </a:pPr>
            <a:r>
              <a:rPr lang="en-US" sz="2000" dirty="0"/>
              <a:t>These new capabilities are more efficient and take less time. </a:t>
            </a:r>
          </a:p>
          <a:p>
            <a:pPr lvl="4">
              <a:buClr>
                <a:srgbClr val="0077E3"/>
              </a:buClr>
              <a:buFont typeface="Arial" panose="020B0604020202020204" pitchFamily="34" charset="0"/>
              <a:buChar char="•"/>
              <a:defRPr/>
            </a:pPr>
            <a:r>
              <a:rPr lang="en-US" sz="2000" dirty="0"/>
              <a:t>Sustainable capabilities (use of local materials).</a:t>
            </a:r>
          </a:p>
          <a:p>
            <a:pPr lvl="4">
              <a:buClr>
                <a:srgbClr val="0077E3"/>
              </a:buClr>
              <a:buFont typeface="Arial" panose="020B0604020202020204" pitchFamily="34" charset="0"/>
              <a:buChar char="•"/>
              <a:defRPr/>
            </a:pPr>
            <a:r>
              <a:rPr lang="en-US" sz="2000" dirty="0"/>
              <a:t>The process produces less waste, even zero waste in some cases.</a:t>
            </a:r>
          </a:p>
          <a:p>
            <a:pPr lvl="4">
              <a:buClr>
                <a:srgbClr val="0077E3"/>
              </a:buClr>
              <a:buFont typeface="Arial" panose="020B0604020202020204" pitchFamily="34" charset="0"/>
              <a:buChar char="•"/>
              <a:defRPr/>
            </a:pPr>
            <a:r>
              <a:rPr lang="en-US" sz="2000" dirty="0">
                <a:ea typeface="ＭＳ Ｐゴシック"/>
              </a:rPr>
              <a:t>Reduction of manual </a:t>
            </a:r>
            <a:r>
              <a:rPr lang="en-US" sz="2000" dirty="0" err="1">
                <a:ea typeface="ＭＳ Ｐゴシック"/>
              </a:rPr>
              <a:t>labour</a:t>
            </a:r>
            <a:r>
              <a:rPr lang="en-US" sz="2000" dirty="0">
                <a:ea typeface="ＭＳ Ｐゴシック"/>
              </a:rPr>
              <a:t> used on site, leading to cost savings.</a:t>
            </a:r>
          </a:p>
          <a:p>
            <a:pPr lvl="4">
              <a:buClr>
                <a:srgbClr val="0077E3"/>
              </a:buClr>
              <a:buFont typeface="Arial" panose="020B0604020202020204" pitchFamily="34" charset="0"/>
              <a:buChar char="•"/>
              <a:defRPr/>
            </a:pPr>
            <a:r>
              <a:rPr lang="en-US" sz="2000" dirty="0"/>
              <a:t>Reduced logistics/transport costs.</a:t>
            </a:r>
          </a:p>
          <a:p>
            <a:pPr lvl="4">
              <a:buClr>
                <a:srgbClr val="0077E3"/>
              </a:buClr>
              <a:buFont typeface="Arial" panose="020B0604020202020204" pitchFamily="34" charset="0"/>
              <a:buChar char="•"/>
              <a:defRPr/>
            </a:pPr>
            <a:r>
              <a:rPr lang="en-US" sz="2000" dirty="0">
                <a:ea typeface="ＭＳ Ｐゴシック"/>
              </a:rPr>
              <a:t>Reduced storage required.</a:t>
            </a:r>
            <a:endParaRPr lang="en-US" sz="2000" dirty="0"/>
          </a:p>
          <a:p>
            <a:pPr lvl="4">
              <a:buClr>
                <a:srgbClr val="0077E3"/>
              </a:buClr>
              <a:buFont typeface="Arial" panose="020B0604020202020204" pitchFamily="34" charset="0"/>
              <a:buChar char="•"/>
              <a:defRPr/>
            </a:pPr>
            <a:r>
              <a:rPr lang="en-US" sz="2000" dirty="0"/>
              <a:t>No double handling of materials on-site.</a:t>
            </a:r>
          </a:p>
          <a:p>
            <a:pPr lvl="4">
              <a:buClr>
                <a:srgbClr val="0077E3"/>
              </a:buClr>
              <a:buFont typeface="Arial" panose="020B0604020202020204" pitchFamily="34" charset="0"/>
              <a:buChar char="•"/>
              <a:defRPr/>
            </a:pPr>
            <a:r>
              <a:rPr lang="en-US" sz="2000" dirty="0"/>
              <a:t>A 3D printer can work 24 hours a day, 7 days a week.</a:t>
            </a:r>
          </a:p>
          <a:p>
            <a:pPr lvl="4">
              <a:buClr>
                <a:srgbClr val="0077E3"/>
              </a:buClr>
              <a:buFont typeface="Arial" panose="020B0604020202020204" pitchFamily="34" charset="0"/>
              <a:buChar char="•"/>
              <a:defRPr/>
            </a:pPr>
            <a:r>
              <a:rPr lang="en-US" sz="2000" dirty="0"/>
              <a:t>The design possibilities are endless.</a:t>
            </a:r>
          </a:p>
          <a:p>
            <a:pPr lvl="4">
              <a:defRPr/>
            </a:pPr>
            <a:endParaRPr lang="en-US" dirty="0"/>
          </a:p>
          <a:p>
            <a:pPr marL="215900" lvl="4" indent="0">
              <a:buNone/>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defRPr/>
            </a:pPr>
            <a:endParaRPr lang="en-US" dirty="0"/>
          </a:p>
          <a:p>
            <a:pPr lvl="3">
              <a:lnSpc>
                <a:spcPct val="100000"/>
              </a:lnSpc>
              <a:spcBef>
                <a:spcPts val="0"/>
              </a:spcBef>
              <a:spcAft>
                <a:spcPts val="0"/>
              </a:spcAft>
              <a:defRPr/>
            </a:pPr>
            <a:endParaRPr lang="en-US" dirty="0"/>
          </a:p>
          <a:p>
            <a:pPr>
              <a:lnSpc>
                <a:spcPct val="100000"/>
              </a:lnSpc>
              <a:spcBef>
                <a:spcPts val="0"/>
              </a:spcBef>
              <a:spcAft>
                <a:spcPts val="0"/>
              </a:spcAft>
            </a:pPr>
            <a:r>
              <a:rPr lang="en-GB" sz="1000" dirty="0"/>
              <a:t>						</a:t>
            </a:r>
          </a:p>
          <a:p>
            <a:pPr algn="r">
              <a:lnSpc>
                <a:spcPct val="100000"/>
              </a:lnSpc>
              <a:spcBef>
                <a:spcPts val="0"/>
              </a:spcBef>
              <a:spcAft>
                <a:spcPts val="0"/>
              </a:spcAft>
            </a:pPr>
            <a:r>
              <a:rPr lang="en-GB" sz="1000" dirty="0"/>
              <a:t>						</a:t>
            </a:r>
            <a:endParaRPr lang="en-US" dirty="0"/>
          </a:p>
          <a:p>
            <a:pPr marL="0" lvl="8" indent="0" eaLnBrk="0" hangingPunct="0">
              <a:lnSpc>
                <a:spcPts val="1200"/>
              </a:lnSpc>
              <a:spcBef>
                <a:spcPts val="0"/>
              </a:spcBef>
              <a:spcAft>
                <a:spcPts val="0"/>
              </a:spcAft>
              <a:buNone/>
            </a:pPr>
            <a:endParaRPr lang="en-US" dirty="0"/>
          </a:p>
        </p:txBody>
      </p:sp>
    </p:spTree>
    <p:extLst>
      <p:ext uri="{BB962C8B-B14F-4D97-AF65-F5344CB8AC3E}">
        <p14:creationId xmlns:p14="http://schemas.microsoft.com/office/powerpoint/2010/main" val="736106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3D printing case studies</a:t>
            </a:r>
            <a:endParaRPr lang="en-US" b="0" dirty="0"/>
          </a:p>
        </p:txBody>
      </p:sp>
      <p:sp>
        <p:nvSpPr>
          <p:cNvPr id="3" name="Content Placeholder 2"/>
          <p:cNvSpPr>
            <a:spLocks noGrp="1"/>
          </p:cNvSpPr>
          <p:nvPr>
            <p:ph sz="quarter" idx="10"/>
          </p:nvPr>
        </p:nvSpPr>
        <p:spPr>
          <a:xfrm>
            <a:off x="457200" y="1646806"/>
            <a:ext cx="7455202" cy="2540943"/>
          </a:xfrm>
        </p:spPr>
        <p:txBody>
          <a:bodyPr/>
          <a:lstStyle/>
          <a:p>
            <a:pPr marL="0" lvl="3" indent="0">
              <a:lnSpc>
                <a:spcPct val="100000"/>
              </a:lnSpc>
              <a:buNone/>
              <a:defRPr/>
            </a:pPr>
            <a:r>
              <a:rPr lang="en-US" sz="2000" b="1" dirty="0"/>
              <a:t>Hadrian X: robotic construction</a:t>
            </a:r>
          </a:p>
          <a:p>
            <a:pPr>
              <a:lnSpc>
                <a:spcPct val="100000"/>
              </a:lnSpc>
              <a:spcBef>
                <a:spcPts val="0"/>
              </a:spcBef>
              <a:spcAft>
                <a:spcPts val="0"/>
              </a:spcAft>
            </a:pPr>
            <a:r>
              <a:rPr lang="en-GB" dirty="0">
                <a:ea typeface="ＭＳ Ｐゴシック"/>
              </a:rPr>
              <a:t>Technological advancements led to the development of FBR's revolutionary bricklaying robot, Hadrian X. </a:t>
            </a:r>
          </a:p>
          <a:p>
            <a:pPr>
              <a:lnSpc>
                <a:spcPct val="100000"/>
              </a:lnSpc>
              <a:spcBef>
                <a:spcPts val="0"/>
              </a:spcBef>
              <a:spcAft>
                <a:spcPts val="0"/>
              </a:spcAft>
            </a:pPr>
            <a:endParaRPr lang="en-GB" dirty="0">
              <a:ea typeface="ＭＳ Ｐゴシック"/>
            </a:endParaRPr>
          </a:p>
          <a:p>
            <a:pPr>
              <a:lnSpc>
                <a:spcPct val="100000"/>
              </a:lnSpc>
              <a:spcBef>
                <a:spcPts val="0"/>
              </a:spcBef>
              <a:spcAft>
                <a:spcPts val="0"/>
              </a:spcAft>
            </a:pPr>
            <a:r>
              <a:rPr lang="en-GB" dirty="0">
                <a:ea typeface="ＭＳ Ｐゴシック"/>
              </a:rPr>
              <a:t>This construction robot is mounted into a classic cab over-engine truck or other base to easily transport it to and from a location for on-site building.</a:t>
            </a:r>
          </a:p>
          <a:p>
            <a:pPr>
              <a:lnSpc>
                <a:spcPct val="100000"/>
              </a:lnSpc>
              <a:spcBef>
                <a:spcPts val="0"/>
              </a:spcBef>
              <a:spcAft>
                <a:spcPts val="0"/>
              </a:spcAft>
            </a:pPr>
            <a:endParaRPr lang="en-GB" dirty="0">
              <a:ea typeface="ＭＳ Ｐゴシック"/>
            </a:endParaRPr>
          </a:p>
          <a:p>
            <a:pPr>
              <a:lnSpc>
                <a:spcPct val="100000"/>
              </a:lnSpc>
              <a:spcBef>
                <a:spcPts val="0"/>
              </a:spcBef>
              <a:spcAft>
                <a:spcPts val="0"/>
              </a:spcAft>
            </a:pPr>
            <a:r>
              <a:rPr lang="en-GB" dirty="0">
                <a:ea typeface="ＭＳ Ｐゴシック"/>
              </a:rPr>
              <a:t>Find out more at </a:t>
            </a:r>
            <a:r>
              <a:rPr lang="en-US" dirty="0">
                <a:hlinkClick r:id="rId3"/>
              </a:rPr>
              <a:t>Hadrian X® | Outdoor Construction &amp; Bricklaying Robot from FBR</a:t>
            </a:r>
            <a:endParaRPr lang="en-GB" dirty="0">
              <a:ea typeface="ＭＳ Ｐゴシック"/>
            </a:endParaRPr>
          </a:p>
          <a:p>
            <a:pPr>
              <a:lnSpc>
                <a:spcPct val="100000"/>
              </a:lnSpc>
              <a:spcBef>
                <a:spcPts val="0"/>
              </a:spcBef>
              <a:spcAft>
                <a:spcPts val="0"/>
              </a:spcAft>
            </a:pPr>
            <a:r>
              <a:rPr lang="en-GB" sz="1000" dirty="0"/>
              <a:t>			</a:t>
            </a:r>
            <a:endParaRPr lang="en-US" dirty="0"/>
          </a:p>
        </p:txBody>
      </p:sp>
    </p:spTree>
    <p:extLst>
      <p:ext uri="{BB962C8B-B14F-4D97-AF65-F5344CB8AC3E}">
        <p14:creationId xmlns:p14="http://schemas.microsoft.com/office/powerpoint/2010/main" val="25987394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D3A655-6FA0-4A47-9035-CEDE8FC710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documentManagement/types"/>
    <ds:schemaRef ds:uri="http://purl.org/dc/terms/"/>
    <ds:schemaRef ds:uri="http://schemas.openxmlformats.org/package/2006/metadata/core-properties"/>
    <ds:schemaRef ds:uri="7d2f7706-b7a4-469b-9553-f9b3a96bd917"/>
    <ds:schemaRef ds:uri="http://purl.org/dc/dcmitype/"/>
    <ds:schemaRef ds:uri="http://purl.org/dc/elements/1.1/"/>
    <ds:schemaRef ds:uri="http://www.w3.org/XML/1998/namespace"/>
    <ds:schemaRef ds:uri="http://schemas.microsoft.com/office/infopath/2007/PartnerControls"/>
    <ds:schemaRef ds:uri="http://schemas.microsoft.com/office/2006/metadata/propertie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3132</TotalTime>
  <Words>1346</Words>
  <Application>Microsoft Office PowerPoint</Application>
  <PresentationFormat>On-screen Show (4:3)</PresentationFormat>
  <Paragraphs>220</Paragraphs>
  <Slides>14</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 PowerPoint 5: Emerging technologies and materials 1</vt:lpstr>
      <vt:lpstr>Emerging technologies and materials in construction</vt:lpstr>
      <vt:lpstr>3D printing</vt:lpstr>
      <vt:lpstr>3D printing in construction </vt:lpstr>
      <vt:lpstr>3D printing in construction</vt:lpstr>
      <vt:lpstr>3D printing in construction</vt:lpstr>
      <vt:lpstr>The limitations of 3D printing buildings</vt:lpstr>
      <vt:lpstr>The benefits of 3D printing buildings</vt:lpstr>
      <vt:lpstr>3D printing case studies</vt:lpstr>
      <vt:lpstr>3D printing case studies</vt:lpstr>
      <vt:lpstr>3D printing case studies</vt:lpstr>
      <vt:lpstr>3D printing case studies</vt:lpstr>
      <vt:lpstr>3D printing case studies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161</cp:revision>
  <dcterms:created xsi:type="dcterms:W3CDTF">2013-05-28T00:38:54Z</dcterms:created>
  <dcterms:modified xsi:type="dcterms:W3CDTF">2021-05-21T11:01:32Z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