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4"/>
  </p:notesMasterIdLst>
  <p:handoutMasterIdLst>
    <p:handoutMasterId r:id="rId15"/>
  </p:handoutMasterIdLst>
  <p:sldIdLst>
    <p:sldId id="256" r:id="rId5"/>
    <p:sldId id="355" r:id="rId6"/>
    <p:sldId id="360" r:id="rId7"/>
    <p:sldId id="357" r:id="rId8"/>
    <p:sldId id="358" r:id="rId9"/>
    <p:sldId id="359" r:id="rId10"/>
    <p:sldId id="361" r:id="rId11"/>
    <p:sldId id="356" r:id="rId12"/>
    <p:sldId id="267" r:id="rId13"/>
  </p:sldIdLst>
  <p:sldSz cx="9144000" cy="6858000" type="screen4x3"/>
  <p:notesSz cx="6858000" cy="9144000"/>
  <p:custDataLst>
    <p:tags r:id="rId1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Evans" initials="JE" lastIdx="4" clrIdx="0">
    <p:extLst>
      <p:ext uri="{19B8F6BF-5375-455C-9EA6-DF929625EA0E}">
        <p15:presenceInfo xmlns:p15="http://schemas.microsoft.com/office/powerpoint/2012/main" userId="S::julie.evans@uwtsd.ac.uk::d47432b1-b0c6-4038-b9ba-057154c6d67f" providerId="AD"/>
      </p:ext>
    </p:extLst>
  </p:cmAuthor>
  <p:cmAuthor id="2" name="Paul Martin" initials="PM" lastIdx="5" clrIdx="1">
    <p:extLst>
      <p:ext uri="{19B8F6BF-5375-455C-9EA6-DF929625EA0E}">
        <p15:presenceInfo xmlns:p15="http://schemas.microsoft.com/office/powerpoint/2012/main" userId="1b56c76bd86290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7295D2-2143-462B-BA4E-D3898692FCCA}" v="112" dt="2020-10-01T11:37:26.067"/>
    <p1510:client id="{54D44170-466B-45F4-B350-94849973ED0E}" v="4" dt="2020-10-01T11:39:41.696"/>
    <p1510:client id="{6A308EFF-8504-171F-767D-D44A2DF22E5F}" v="7" dt="2020-10-01T11:40:35.387"/>
    <p1510:client id="{ED8026C4-656D-3A4A-9B97-9D978FD12824}" v="2" dt="2020-10-02T11:04:04.8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568"/>
    <p:restoredTop sz="82647" autoAdjust="0"/>
  </p:normalViewPr>
  <p:slideViewPr>
    <p:cSldViewPr snapToGrid="0">
      <p:cViewPr varScale="1">
        <p:scale>
          <a:sx n="55" d="100"/>
          <a:sy n="55" d="100"/>
        </p:scale>
        <p:origin x="896" y="40"/>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Evans" userId="S::julie.evans@uwtsd.ac.uk::d47432b1-b0c6-4038-b9ba-057154c6d67f" providerId="AD" clId="Web-{6A308EFF-8504-171F-767D-D44A2DF22E5F}"/>
    <pc:docChg chg="modSld">
      <pc:chgData name="Julie Evans" userId="S::julie.evans@uwtsd.ac.uk::d47432b1-b0c6-4038-b9ba-057154c6d67f" providerId="AD" clId="Web-{6A308EFF-8504-171F-767D-D44A2DF22E5F}" dt="2020-10-01T11:40:34.887" v="5" actId="20577"/>
      <pc:docMkLst>
        <pc:docMk/>
      </pc:docMkLst>
      <pc:sldChg chg="modSp">
        <pc:chgData name="Julie Evans" userId="S::julie.evans@uwtsd.ac.uk::d47432b1-b0c6-4038-b9ba-057154c6d67f" providerId="AD" clId="Web-{6A308EFF-8504-171F-767D-D44A2DF22E5F}" dt="2020-10-01T11:40:34.871" v="4" actId="20577"/>
        <pc:sldMkLst>
          <pc:docMk/>
          <pc:sldMk cId="2917338445" sldId="355"/>
        </pc:sldMkLst>
        <pc:spChg chg="mod">
          <ac:chgData name="Julie Evans" userId="S::julie.evans@uwtsd.ac.uk::d47432b1-b0c6-4038-b9ba-057154c6d67f" providerId="AD" clId="Web-{6A308EFF-8504-171F-767D-D44A2DF22E5F}" dt="2020-10-01T11:40:26.934" v="1" actId="20577"/>
          <ac:spMkLst>
            <pc:docMk/>
            <pc:sldMk cId="2917338445" sldId="355"/>
            <ac:spMk id="6" creationId="{94940B5E-A357-D740-B8FE-0415AA85B811}"/>
          </ac:spMkLst>
        </pc:spChg>
        <pc:spChg chg="mod">
          <ac:chgData name="Julie Evans" userId="S::julie.evans@uwtsd.ac.uk::d47432b1-b0c6-4038-b9ba-057154c6d67f" providerId="AD" clId="Web-{6A308EFF-8504-171F-767D-D44A2DF22E5F}" dt="2020-10-01T11:40:34.871" v="4" actId="20577"/>
          <ac:spMkLst>
            <pc:docMk/>
            <pc:sldMk cId="2917338445" sldId="355"/>
            <ac:spMk id="21" creationId="{03991CB2-F875-F048-801D-67597D17B0FD}"/>
          </ac:spMkLst>
        </pc:spChg>
      </pc:sldChg>
    </pc:docChg>
  </pc:docChgLst>
  <pc:docChgLst>
    <pc:chgData name="Julie Evans" userId="S::julie.evans@uwtsd.ac.uk::d47432b1-b0c6-4038-b9ba-057154c6d67f" providerId="AD" clId="Web-{047295D2-2143-462B-BA4E-D3898692FCCA}"/>
    <pc:docChg chg="modSld">
      <pc:chgData name="Julie Evans" userId="S::julie.evans@uwtsd.ac.uk::d47432b1-b0c6-4038-b9ba-057154c6d67f" providerId="AD" clId="Web-{047295D2-2143-462B-BA4E-D3898692FCCA}" dt="2020-10-01T11:37:26.067" v="111" actId="1076"/>
      <pc:docMkLst>
        <pc:docMk/>
      </pc:docMkLst>
      <pc:sldChg chg="modSp">
        <pc:chgData name="Julie Evans" userId="S::julie.evans@uwtsd.ac.uk::d47432b1-b0c6-4038-b9ba-057154c6d67f" providerId="AD" clId="Web-{047295D2-2143-462B-BA4E-D3898692FCCA}" dt="2020-10-01T11:28:07.303" v="9" actId="20577"/>
        <pc:sldMkLst>
          <pc:docMk/>
          <pc:sldMk cId="0" sldId="256"/>
        </pc:sldMkLst>
        <pc:spChg chg="mod">
          <ac:chgData name="Julie Evans" userId="S::julie.evans@uwtsd.ac.uk::d47432b1-b0c6-4038-b9ba-057154c6d67f" providerId="AD" clId="Web-{047295D2-2143-462B-BA4E-D3898692FCCA}" dt="2020-10-01T11:28:07.303" v="9" actId="20577"/>
          <ac:spMkLst>
            <pc:docMk/>
            <pc:sldMk cId="0" sldId="256"/>
            <ac:spMk id="2053" creationId="{00000000-0000-0000-0000-000000000000}"/>
          </ac:spMkLst>
        </pc:spChg>
      </pc:sldChg>
      <pc:sldChg chg="modSp addCm">
        <pc:chgData name="Julie Evans" userId="S::julie.evans@uwtsd.ac.uk::d47432b1-b0c6-4038-b9ba-057154c6d67f" providerId="AD" clId="Web-{047295D2-2143-462B-BA4E-D3898692FCCA}" dt="2020-10-01T11:31:25.449" v="50" actId="1076"/>
        <pc:sldMkLst>
          <pc:docMk/>
          <pc:sldMk cId="2917338445" sldId="355"/>
        </pc:sldMkLst>
        <pc:spChg chg="mod">
          <ac:chgData name="Julie Evans" userId="S::julie.evans@uwtsd.ac.uk::d47432b1-b0c6-4038-b9ba-057154c6d67f" providerId="AD" clId="Web-{047295D2-2143-462B-BA4E-D3898692FCCA}" dt="2020-10-01T11:30:57.948" v="46" actId="20577"/>
          <ac:spMkLst>
            <pc:docMk/>
            <pc:sldMk cId="2917338445" sldId="355"/>
            <ac:spMk id="20" creationId="{02B4439C-71BA-9A40-8238-78CBB8BD1917}"/>
          </ac:spMkLst>
        </pc:spChg>
        <pc:spChg chg="mod">
          <ac:chgData name="Julie Evans" userId="S::julie.evans@uwtsd.ac.uk::d47432b1-b0c6-4038-b9ba-057154c6d67f" providerId="AD" clId="Web-{047295D2-2143-462B-BA4E-D3898692FCCA}" dt="2020-10-01T11:30:29.525" v="42" actId="1076"/>
          <ac:spMkLst>
            <pc:docMk/>
            <pc:sldMk cId="2917338445" sldId="355"/>
            <ac:spMk id="21" creationId="{03991CB2-F875-F048-801D-67597D17B0FD}"/>
          </ac:spMkLst>
        </pc:spChg>
        <pc:picChg chg="mod">
          <ac:chgData name="Julie Evans" userId="S::julie.evans@uwtsd.ac.uk::d47432b1-b0c6-4038-b9ba-057154c6d67f" providerId="AD" clId="Web-{047295D2-2143-462B-BA4E-D3898692FCCA}" dt="2020-10-01T11:31:25.449" v="50" actId="1076"/>
          <ac:picMkLst>
            <pc:docMk/>
            <pc:sldMk cId="2917338445" sldId="355"/>
            <ac:picMk id="17" creationId="{11103A03-75C1-0543-AE70-6A932996484F}"/>
          </ac:picMkLst>
        </pc:picChg>
      </pc:sldChg>
      <pc:sldChg chg="modSp">
        <pc:chgData name="Julie Evans" userId="S::julie.evans@uwtsd.ac.uk::d47432b1-b0c6-4038-b9ba-057154c6d67f" providerId="AD" clId="Web-{047295D2-2143-462B-BA4E-D3898692FCCA}" dt="2020-10-01T11:37:26.067" v="111" actId="1076"/>
        <pc:sldMkLst>
          <pc:docMk/>
          <pc:sldMk cId="3941670078" sldId="356"/>
        </pc:sldMkLst>
        <pc:spChg chg="mod">
          <ac:chgData name="Julie Evans" userId="S::julie.evans@uwtsd.ac.uk::d47432b1-b0c6-4038-b9ba-057154c6d67f" providerId="AD" clId="Web-{047295D2-2143-462B-BA4E-D3898692FCCA}" dt="2020-10-01T11:36:06.753" v="105" actId="20577"/>
          <ac:spMkLst>
            <pc:docMk/>
            <pc:sldMk cId="3941670078" sldId="356"/>
            <ac:spMk id="6" creationId="{94940B5E-A357-D740-B8FE-0415AA85B811}"/>
          </ac:spMkLst>
        </pc:spChg>
        <pc:spChg chg="mod">
          <ac:chgData name="Julie Evans" userId="S::julie.evans@uwtsd.ac.uk::d47432b1-b0c6-4038-b9ba-057154c6d67f" providerId="AD" clId="Web-{047295D2-2143-462B-BA4E-D3898692FCCA}" dt="2020-10-01T11:37:10.004" v="109" actId="20577"/>
          <ac:spMkLst>
            <pc:docMk/>
            <pc:sldMk cId="3941670078" sldId="356"/>
            <ac:spMk id="9" creationId="{2E525A38-C9FD-7948-AD1A-EFE6526F1B6A}"/>
          </ac:spMkLst>
        </pc:spChg>
        <pc:picChg chg="mod">
          <ac:chgData name="Julie Evans" userId="S::julie.evans@uwtsd.ac.uk::d47432b1-b0c6-4038-b9ba-057154c6d67f" providerId="AD" clId="Web-{047295D2-2143-462B-BA4E-D3898692FCCA}" dt="2020-10-01T11:37:26.067" v="111" actId="1076"/>
          <ac:picMkLst>
            <pc:docMk/>
            <pc:sldMk cId="3941670078" sldId="356"/>
            <ac:picMk id="10" creationId="{8714BCBB-3AFB-4F4C-9F66-82E20CB5C246}"/>
          </ac:picMkLst>
        </pc:picChg>
      </pc:sldChg>
      <pc:sldChg chg="addSp delSp modSp addCm">
        <pc:chgData name="Julie Evans" userId="S::julie.evans@uwtsd.ac.uk::d47432b1-b0c6-4038-b9ba-057154c6d67f" providerId="AD" clId="Web-{047295D2-2143-462B-BA4E-D3898692FCCA}" dt="2020-10-01T11:33:30.030" v="85"/>
        <pc:sldMkLst>
          <pc:docMk/>
          <pc:sldMk cId="3308871143" sldId="357"/>
        </pc:sldMkLst>
        <pc:spChg chg="del mod">
          <ac:chgData name="Julie Evans" userId="S::julie.evans@uwtsd.ac.uk::d47432b1-b0c6-4038-b9ba-057154c6d67f" providerId="AD" clId="Web-{047295D2-2143-462B-BA4E-D3898692FCCA}" dt="2020-10-01T11:33:30.030" v="85"/>
          <ac:spMkLst>
            <pc:docMk/>
            <pc:sldMk cId="3308871143" sldId="357"/>
            <ac:spMk id="3" creationId="{00000000-0000-0000-0000-000000000000}"/>
          </ac:spMkLst>
        </pc:spChg>
        <pc:spChg chg="add mod">
          <ac:chgData name="Julie Evans" userId="S::julie.evans@uwtsd.ac.uk::d47432b1-b0c6-4038-b9ba-057154c6d67f" providerId="AD" clId="Web-{047295D2-2143-462B-BA4E-D3898692FCCA}" dt="2020-10-01T11:33:30.030" v="85"/>
          <ac:spMkLst>
            <pc:docMk/>
            <pc:sldMk cId="3308871143" sldId="357"/>
            <ac:spMk id="4" creationId="{CEAA98D1-3D0E-46EA-8B80-0EAC3A6904C6}"/>
          </ac:spMkLst>
        </pc:spChg>
        <pc:spChg chg="mod">
          <ac:chgData name="Julie Evans" userId="S::julie.evans@uwtsd.ac.uk::d47432b1-b0c6-4038-b9ba-057154c6d67f" providerId="AD" clId="Web-{047295D2-2143-462B-BA4E-D3898692FCCA}" dt="2020-10-01T11:33:11.670" v="83" actId="1076"/>
          <ac:spMkLst>
            <pc:docMk/>
            <pc:sldMk cId="3308871143" sldId="357"/>
            <ac:spMk id="12" creationId="{44AB362C-1F57-844E-90FD-D7A42D90F4C0}"/>
          </ac:spMkLst>
        </pc:spChg>
        <pc:spChg chg="mod">
          <ac:chgData name="Julie Evans" userId="S::julie.evans@uwtsd.ac.uk::d47432b1-b0c6-4038-b9ba-057154c6d67f" providerId="AD" clId="Web-{047295D2-2143-462B-BA4E-D3898692FCCA}" dt="2020-10-01T11:32:37.185" v="74" actId="20577"/>
          <ac:spMkLst>
            <pc:docMk/>
            <pc:sldMk cId="3308871143" sldId="357"/>
            <ac:spMk id="18" creationId="{4FB739C7-F6CF-3943-A062-0BCB62770EC4}"/>
          </ac:spMkLst>
        </pc:spChg>
        <pc:spChg chg="mod">
          <ac:chgData name="Julie Evans" userId="S::julie.evans@uwtsd.ac.uk::d47432b1-b0c6-4038-b9ba-057154c6d67f" providerId="AD" clId="Web-{047295D2-2143-462B-BA4E-D3898692FCCA}" dt="2020-10-01T11:32:51.920" v="81" actId="20577"/>
          <ac:spMkLst>
            <pc:docMk/>
            <pc:sldMk cId="3308871143" sldId="357"/>
            <ac:spMk id="19" creationId="{09A0CDE1-3D0F-FF4A-A515-DCFE9572FCDD}"/>
          </ac:spMkLst>
        </pc:spChg>
        <pc:spChg chg="mod">
          <ac:chgData name="Julie Evans" userId="S::julie.evans@uwtsd.ac.uk::d47432b1-b0c6-4038-b9ba-057154c6d67f" providerId="AD" clId="Web-{047295D2-2143-462B-BA4E-D3898692FCCA}" dt="2020-10-01T11:32:23.700" v="70" actId="20577"/>
          <ac:spMkLst>
            <pc:docMk/>
            <pc:sldMk cId="3308871143" sldId="357"/>
            <ac:spMk id="20" creationId="{475FA5CE-FD28-4346-9856-D14A4B004F12}"/>
          </ac:spMkLst>
        </pc:spChg>
      </pc:sldChg>
      <pc:sldChg chg="modSp addCm">
        <pc:chgData name="Julie Evans" userId="S::julie.evans@uwtsd.ac.uk::d47432b1-b0c6-4038-b9ba-057154c6d67f" providerId="AD" clId="Web-{047295D2-2143-462B-BA4E-D3898692FCCA}" dt="2020-10-01T11:35:20.611" v="100" actId="1076"/>
        <pc:sldMkLst>
          <pc:docMk/>
          <pc:sldMk cId="1957747614" sldId="358"/>
        </pc:sldMkLst>
        <pc:spChg chg="mod">
          <ac:chgData name="Julie Evans" userId="S::julie.evans@uwtsd.ac.uk::d47432b1-b0c6-4038-b9ba-057154c6d67f" providerId="AD" clId="Web-{047295D2-2143-462B-BA4E-D3898692FCCA}" dt="2020-10-01T11:35:11.720" v="99" actId="20577"/>
          <ac:spMkLst>
            <pc:docMk/>
            <pc:sldMk cId="1957747614" sldId="358"/>
            <ac:spMk id="6" creationId="{94940B5E-A357-D740-B8FE-0415AA85B811}"/>
          </ac:spMkLst>
        </pc:spChg>
        <pc:spChg chg="mod">
          <ac:chgData name="Julie Evans" userId="S::julie.evans@uwtsd.ac.uk::d47432b1-b0c6-4038-b9ba-057154c6d67f" providerId="AD" clId="Web-{047295D2-2143-462B-BA4E-D3898692FCCA}" dt="2020-10-01T11:35:20.611" v="100" actId="1076"/>
          <ac:spMkLst>
            <pc:docMk/>
            <pc:sldMk cId="1957747614" sldId="358"/>
            <ac:spMk id="14" creationId="{030A8DA3-CD6D-2D4B-8716-F0B2C0CD2534}"/>
          </ac:spMkLst>
        </pc:spChg>
        <pc:picChg chg="mod modCrop">
          <ac:chgData name="Julie Evans" userId="S::julie.evans@uwtsd.ac.uk::d47432b1-b0c6-4038-b9ba-057154c6d67f" providerId="AD" clId="Web-{047295D2-2143-462B-BA4E-D3898692FCCA}" dt="2020-10-01T11:35:03.970" v="98" actId="14100"/>
          <ac:picMkLst>
            <pc:docMk/>
            <pc:sldMk cId="1957747614" sldId="358"/>
            <ac:picMk id="19" creationId="{ACF3380B-A1D9-5140-BBDF-F461A1CC54CB}"/>
          </ac:picMkLst>
        </pc:picChg>
      </pc:sldChg>
      <pc:sldChg chg="modSp">
        <pc:chgData name="Julie Evans" userId="S::julie.evans@uwtsd.ac.uk::d47432b1-b0c6-4038-b9ba-057154c6d67f" providerId="AD" clId="Web-{047295D2-2143-462B-BA4E-D3898692FCCA}" dt="2020-10-01T11:35:52.846" v="102" actId="20577"/>
        <pc:sldMkLst>
          <pc:docMk/>
          <pc:sldMk cId="4054268343" sldId="359"/>
        </pc:sldMkLst>
        <pc:spChg chg="mod">
          <ac:chgData name="Julie Evans" userId="S::julie.evans@uwtsd.ac.uk::d47432b1-b0c6-4038-b9ba-057154c6d67f" providerId="AD" clId="Web-{047295D2-2143-462B-BA4E-D3898692FCCA}" dt="2020-10-01T11:35:45.096" v="101" actId="20577"/>
          <ac:spMkLst>
            <pc:docMk/>
            <pc:sldMk cId="4054268343" sldId="359"/>
            <ac:spMk id="6" creationId="{94940B5E-A357-D740-B8FE-0415AA85B811}"/>
          </ac:spMkLst>
        </pc:spChg>
        <pc:spChg chg="mod">
          <ac:chgData name="Julie Evans" userId="S::julie.evans@uwtsd.ac.uk::d47432b1-b0c6-4038-b9ba-057154c6d67f" providerId="AD" clId="Web-{047295D2-2143-462B-BA4E-D3898692FCCA}" dt="2020-10-01T11:35:52.846" v="102" actId="20577"/>
          <ac:spMkLst>
            <pc:docMk/>
            <pc:sldMk cId="4054268343" sldId="359"/>
            <ac:spMk id="14" creationId="{030A8DA3-CD6D-2D4B-8716-F0B2C0CD2534}"/>
          </ac:spMkLst>
        </pc:spChg>
      </pc:sldChg>
    </pc:docChg>
  </pc:docChgLst>
  <pc:docChgLst>
    <pc:chgData name="Julie Evans" userId="S::julie.evans@uwtsd.ac.uk::d47432b1-b0c6-4038-b9ba-057154c6d67f" providerId="AD" clId="Web-{54D44170-466B-45F4-B350-94849973ED0E}"/>
    <pc:docChg chg="modSld">
      <pc:chgData name="Julie Evans" userId="S::julie.evans@uwtsd.ac.uk::d47432b1-b0c6-4038-b9ba-057154c6d67f" providerId="AD" clId="Web-{54D44170-466B-45F4-B350-94849973ED0E}" dt="2020-10-01T11:39:41.696" v="2"/>
      <pc:docMkLst>
        <pc:docMk/>
      </pc:docMkLst>
      <pc:sldChg chg="delSp modSp">
        <pc:chgData name="Julie Evans" userId="S::julie.evans@uwtsd.ac.uk::d47432b1-b0c6-4038-b9ba-057154c6d67f" providerId="AD" clId="Web-{54D44170-466B-45F4-B350-94849973ED0E}" dt="2020-10-01T11:39:41.696" v="2"/>
        <pc:sldMkLst>
          <pc:docMk/>
          <pc:sldMk cId="3308871143" sldId="357"/>
        </pc:sldMkLst>
        <pc:spChg chg="del mod">
          <ac:chgData name="Julie Evans" userId="S::julie.evans@uwtsd.ac.uk::d47432b1-b0c6-4038-b9ba-057154c6d67f" providerId="AD" clId="Web-{54D44170-466B-45F4-B350-94849973ED0E}" dt="2020-10-01T11:39:41.696" v="2"/>
          <ac:spMkLst>
            <pc:docMk/>
            <pc:sldMk cId="3308871143" sldId="357"/>
            <ac:spMk id="4" creationId="{CEAA98D1-3D0E-46EA-8B80-0EAC3A6904C6}"/>
          </ac:spMkLst>
        </pc:spChg>
        <pc:spChg chg="mod">
          <ac:chgData name="Julie Evans" userId="S::julie.evans@uwtsd.ac.uk::d47432b1-b0c6-4038-b9ba-057154c6d67f" providerId="AD" clId="Web-{54D44170-466B-45F4-B350-94849973ED0E}" dt="2020-10-01T11:38:36.163" v="0" actId="20577"/>
          <ac:spMkLst>
            <pc:docMk/>
            <pc:sldMk cId="3308871143" sldId="357"/>
            <ac:spMk id="6" creationId="{94940B5E-A357-D740-B8FE-0415AA85B811}"/>
          </ac:spMkLst>
        </pc:spChg>
      </pc:sldChg>
    </pc:docChg>
  </pc:docChgLst>
  <pc:docChgLst>
    <pc:chgData name="Sheila Holmes" userId="6e7462e7-2d5c-446e-98fb-109e4125352a" providerId="ADAL" clId="{ED8026C4-656D-3A4A-9B97-9D978FD12824}"/>
    <pc:docChg chg="delSld modSld">
      <pc:chgData name="Sheila Holmes" userId="6e7462e7-2d5c-446e-98fb-109e4125352a" providerId="ADAL" clId="{ED8026C4-656D-3A4A-9B97-9D978FD12824}" dt="2020-10-02T11:05:26.635" v="16" actId="20577"/>
      <pc:docMkLst>
        <pc:docMk/>
      </pc:docMkLst>
      <pc:sldChg chg="del">
        <pc:chgData name="Sheila Holmes" userId="6e7462e7-2d5c-446e-98fb-109e4125352a" providerId="ADAL" clId="{ED8026C4-656D-3A4A-9B97-9D978FD12824}" dt="2020-09-30T09:24:32.710" v="7" actId="2696"/>
        <pc:sldMkLst>
          <pc:docMk/>
          <pc:sldMk cId="489405597" sldId="342"/>
        </pc:sldMkLst>
      </pc:sldChg>
      <pc:sldChg chg="modSp mod">
        <pc:chgData name="Sheila Holmes" userId="6e7462e7-2d5c-446e-98fb-109e4125352a" providerId="ADAL" clId="{ED8026C4-656D-3A4A-9B97-9D978FD12824}" dt="2020-10-02T11:05:26.635" v="16" actId="20577"/>
        <pc:sldMkLst>
          <pc:docMk/>
          <pc:sldMk cId="2917338445" sldId="355"/>
        </pc:sldMkLst>
        <pc:spChg chg="mod">
          <ac:chgData name="Sheila Holmes" userId="6e7462e7-2d5c-446e-98fb-109e4125352a" providerId="ADAL" clId="{ED8026C4-656D-3A4A-9B97-9D978FD12824}" dt="2020-10-02T11:04:04.811" v="10"/>
          <ac:spMkLst>
            <pc:docMk/>
            <pc:sldMk cId="2917338445" sldId="355"/>
            <ac:spMk id="20" creationId="{02B4439C-71BA-9A40-8238-78CBB8BD1917}"/>
          </ac:spMkLst>
        </pc:spChg>
        <pc:spChg chg="mod">
          <ac:chgData name="Sheila Holmes" userId="6e7462e7-2d5c-446e-98fb-109e4125352a" providerId="ADAL" clId="{ED8026C4-656D-3A4A-9B97-9D978FD12824}" dt="2020-10-02T11:05:26.635" v="16" actId="20577"/>
          <ac:spMkLst>
            <pc:docMk/>
            <pc:sldMk cId="2917338445" sldId="355"/>
            <ac:spMk id="21" creationId="{03991CB2-F875-F048-801D-67597D17B0FD}"/>
          </ac:spMkLst>
        </pc:spChg>
      </pc:sldChg>
      <pc:sldChg chg="modSp mod modNotesTx">
        <pc:chgData name="Sheila Holmes" userId="6e7462e7-2d5c-446e-98fb-109e4125352a" providerId="ADAL" clId="{ED8026C4-656D-3A4A-9B97-9D978FD12824}" dt="2020-09-30T09:24:23.399" v="6" actId="20577"/>
        <pc:sldMkLst>
          <pc:docMk/>
          <pc:sldMk cId="3941670078" sldId="356"/>
        </pc:sldMkLst>
        <pc:spChg chg="mod">
          <ac:chgData name="Sheila Holmes" userId="6e7462e7-2d5c-446e-98fb-109e4125352a" providerId="ADAL" clId="{ED8026C4-656D-3A4A-9B97-9D978FD12824}" dt="2020-09-30T09:23:37.696" v="5" actId="20577"/>
          <ac:spMkLst>
            <pc:docMk/>
            <pc:sldMk cId="3941670078" sldId="356"/>
            <ac:spMk id="9" creationId="{2E525A38-C9FD-7948-AD1A-EFE6526F1B6A}"/>
          </ac:spMkLst>
        </pc:spChg>
      </pc:sldChg>
      <pc:sldChg chg="modSp mod">
        <pc:chgData name="Sheila Holmes" userId="6e7462e7-2d5c-446e-98fb-109e4125352a" providerId="ADAL" clId="{ED8026C4-656D-3A4A-9B97-9D978FD12824}" dt="2020-10-02T10:55:22.353" v="8" actId="255"/>
        <pc:sldMkLst>
          <pc:docMk/>
          <pc:sldMk cId="3308871143" sldId="357"/>
        </pc:sldMkLst>
        <pc:spChg chg="mod">
          <ac:chgData name="Sheila Holmes" userId="6e7462e7-2d5c-446e-98fb-109e4125352a" providerId="ADAL" clId="{ED8026C4-656D-3A4A-9B97-9D978FD12824}" dt="2020-10-02T10:55:22.353" v="8" actId="255"/>
          <ac:spMkLst>
            <pc:docMk/>
            <pc:sldMk cId="3308871143" sldId="357"/>
            <ac:spMk id="20" creationId="{475FA5CE-FD28-4346-9856-D14A4B004F1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5/20/2021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20162580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40714699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39028117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a:p>
        </p:txBody>
      </p:sp>
    </p:spTree>
    <p:extLst>
      <p:ext uri="{BB962C8B-B14F-4D97-AF65-F5344CB8AC3E}">
        <p14:creationId xmlns:p14="http://schemas.microsoft.com/office/powerpoint/2010/main" val="18153928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1736887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1212828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1781786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a:t>Click to edit Master title style</a:t>
            </a:r>
            <a:endParaRPr lang="en-GB"/>
          </a:p>
        </p:txBody>
      </p:sp>
      <p:sp>
        <p:nvSpPr>
          <p:cNvPr id="5" name="Content Placeholder 4"/>
          <p:cNvSpPr>
            <a:spLocks noGrp="1"/>
          </p:cNvSpPr>
          <p:nvPr>
            <p:ph sz="quarter" idx="10"/>
          </p:nvPr>
        </p:nvSpPr>
        <p:spPr>
          <a:xfrm>
            <a:off x="457200" y="1512000"/>
            <a:ext cx="8229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title style</a:t>
            </a:r>
            <a:endParaRPr lang="en-US"/>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a:p>
            <a:pPr lvl="4"/>
            <a:endParaRPr lang="en-GB"/>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a:ea typeface="ＭＳ Ｐゴシック" pitchFamily="-105" charset="-128"/>
              <a:cs typeface="ＭＳ Ｐゴシック" pitchFamily="-105" charset="-128"/>
            </a:endParaRPr>
          </a:p>
          <a:p>
            <a:pPr marL="0" indent="0" eaLnBrk="1" hangingPunct="1"/>
            <a:endParaRPr b="1">
              <a:ea typeface="ＭＳ Ｐゴシック" pitchFamily="-105" charset="-128"/>
              <a:cs typeface="ＭＳ Ｐゴシック" pitchFamily="-105" charset="-128"/>
            </a:endParaRPr>
          </a:p>
          <a:p>
            <a:pPr marL="0" indent="0" algn="ctr" eaLnBrk="1" hangingPunct="1"/>
            <a:r>
              <a:rPr sz="660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106: Introduction to emerging technologies in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br>
              <a:rPr lang="en-GB" dirty="0">
                <a:ea typeface="ＭＳ Ｐゴシック" pitchFamily="-105" charset="-128"/>
                <a:cs typeface="ＭＳ Ｐゴシック" pitchFamily="-105" charset="-128"/>
              </a:rPr>
            </a:br>
            <a:r>
              <a:rPr lang="en-GB" dirty="0">
                <a:ea typeface="ＭＳ Ｐゴシック" pitchFamily="-105" charset="-128"/>
                <a:cs typeface="ＭＳ Ｐゴシック" pitchFamily="-105" charset="-128"/>
              </a:rPr>
              <a:t>PowerPoint 9: Off-site construction 2</a:t>
            </a:r>
            <a:endParaRPr lang="en-GB" dirty="0">
              <a:ea typeface="ＭＳ Ｐゴシック"/>
              <a:cs typeface="ＭＳ Ｐゴシック" pitchFamily="-105"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4940B5E-A357-D740-B8FE-0415AA85B811}"/>
              </a:ext>
            </a:extLst>
          </p:cNvPr>
          <p:cNvSpPr txBox="1">
            <a:spLocks/>
          </p:cNvSpPr>
          <p:nvPr/>
        </p:nvSpPr>
        <p:spPr bwMode="auto">
          <a:xfrm>
            <a:off x="416366" y="997958"/>
            <a:ext cx="7474953"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a:rPr>
              <a:t>Types of off-site construction: sub-assemblies </a:t>
            </a:r>
            <a:br>
              <a:rPr lang="en-US" b="0" kern="0" dirty="0"/>
            </a:br>
            <a:endParaRPr lang="en-US" b="0" kern="0" dirty="0"/>
          </a:p>
        </p:txBody>
      </p:sp>
      <p:pic>
        <p:nvPicPr>
          <p:cNvPr id="17" name="Google Shape;213;p39">
            <a:extLst>
              <a:ext uri="{FF2B5EF4-FFF2-40B4-BE49-F238E27FC236}">
                <a16:creationId xmlns:a16="http://schemas.microsoft.com/office/drawing/2014/main" id="{11103A03-75C1-0543-AE70-6A932996484F}"/>
              </a:ext>
            </a:extLst>
          </p:cNvPr>
          <p:cNvPicPr preferRelativeResize="0">
            <a:picLocks noChangeAspect="1"/>
          </p:cNvPicPr>
          <p:nvPr/>
        </p:nvPicPr>
        <p:blipFill rotWithShape="1">
          <a:blip r:embed="rId3" cstate="print">
            <a:alphaModFix/>
            <a:extLst>
              <a:ext uri="{28A0092B-C50C-407E-A947-70E740481C1C}">
                <a14:useLocalDpi xmlns:a14="http://schemas.microsoft.com/office/drawing/2010/main"/>
              </a:ext>
            </a:extLst>
          </a:blip>
          <a:srcRect/>
          <a:stretch/>
        </p:blipFill>
        <p:spPr>
          <a:xfrm>
            <a:off x="6544366" y="3251067"/>
            <a:ext cx="2061751" cy="2682893"/>
          </a:xfrm>
          <a:prstGeom prst="rect">
            <a:avLst/>
          </a:prstGeom>
          <a:noFill/>
          <a:ln>
            <a:noFill/>
          </a:ln>
        </p:spPr>
      </p:pic>
      <p:sp>
        <p:nvSpPr>
          <p:cNvPr id="20" name="Rectangle 19">
            <a:extLst>
              <a:ext uri="{FF2B5EF4-FFF2-40B4-BE49-F238E27FC236}">
                <a16:creationId xmlns:a16="http://schemas.microsoft.com/office/drawing/2014/main" id="{02B4439C-71BA-9A40-8238-78CBB8BD1917}"/>
              </a:ext>
            </a:extLst>
          </p:cNvPr>
          <p:cNvSpPr/>
          <p:nvPr/>
        </p:nvSpPr>
        <p:spPr>
          <a:xfrm>
            <a:off x="282720" y="1445780"/>
            <a:ext cx="8323397" cy="3888244"/>
          </a:xfrm>
          <a:prstGeom prst="rect">
            <a:avLst/>
          </a:prstGeom>
        </p:spPr>
        <p:txBody>
          <a:bodyPr wrap="square" lIns="91440" tIns="45720" rIns="91440" bIns="45720" anchor="t">
            <a:spAutoFit/>
          </a:bodyPr>
          <a:lstStyle/>
          <a:p>
            <a:pPr>
              <a:spcBef>
                <a:spcPts val="0"/>
              </a:spcBef>
              <a:spcAft>
                <a:spcPts val="0"/>
              </a:spcAft>
              <a:buClr>
                <a:schemeClr val="dk1"/>
              </a:buClr>
              <a:buSzPts val="1800"/>
            </a:pPr>
            <a:r>
              <a:rPr lang="en-GB" dirty="0">
                <a:latin typeface="Arial"/>
                <a:ea typeface="ＭＳ Ｐゴシック"/>
                <a:cs typeface="ＭＳ Ｐゴシック" charset="-128"/>
              </a:rPr>
              <a:t>Sub-assemblies are a combination of components that are manufactured off-site. They may form panelised or volumetric systems and </a:t>
            </a:r>
            <a:r>
              <a:rPr lang="en-GB" dirty="0">
                <a:latin typeface="Arial"/>
                <a:ea typeface="ＭＳ Ｐゴシック"/>
              </a:rPr>
              <a:t>require delivery, storage and skilled assembly as part of the construction programme. </a:t>
            </a:r>
          </a:p>
          <a:p>
            <a:pPr algn="just">
              <a:spcBef>
                <a:spcPts val="0"/>
              </a:spcBef>
              <a:spcAft>
                <a:spcPts val="0"/>
              </a:spcAft>
              <a:buClr>
                <a:schemeClr val="dk1"/>
              </a:buClr>
              <a:buSzPts val="1800"/>
            </a:pPr>
            <a:endParaRPr lang="en-US" dirty="0"/>
          </a:p>
          <a:p>
            <a:pPr marL="342900" lvl="0" indent="-342900" algn="just">
              <a:spcBef>
                <a:spcPts val="360"/>
              </a:spcBef>
              <a:spcAft>
                <a:spcPts val="0"/>
              </a:spcAft>
              <a:buClr>
                <a:srgbClr val="0077E3"/>
              </a:buClr>
              <a:buSzPts val="1800"/>
              <a:buFont typeface="Arial"/>
              <a:buChar char="•"/>
            </a:pPr>
            <a:r>
              <a:rPr lang="en-US" dirty="0">
                <a:latin typeface="Arial"/>
                <a:ea typeface="ＭＳ Ｐゴシック"/>
              </a:rPr>
              <a:t>I-joists</a:t>
            </a:r>
          </a:p>
          <a:p>
            <a:pPr marL="342900" indent="-342900" algn="just">
              <a:spcBef>
                <a:spcPts val="360"/>
              </a:spcBef>
              <a:spcAft>
                <a:spcPts val="0"/>
              </a:spcAft>
              <a:buClr>
                <a:srgbClr val="0077E3"/>
              </a:buClr>
              <a:buSzPts val="1800"/>
              <a:buFont typeface="Arial"/>
              <a:buChar char="•"/>
            </a:pPr>
            <a:r>
              <a:rPr lang="en-US" dirty="0">
                <a:latin typeface="Arial"/>
                <a:ea typeface="ＭＳ Ｐゴシック"/>
              </a:rPr>
              <a:t>Steel elements</a:t>
            </a:r>
          </a:p>
          <a:p>
            <a:pPr marL="342900" indent="-342900" algn="just">
              <a:buClr>
                <a:srgbClr val="0077E3"/>
              </a:buClr>
              <a:buFont typeface="Arial" panose="020B0604020202020204" pitchFamily="34" charset="0"/>
              <a:buChar char="•"/>
            </a:pPr>
            <a:r>
              <a:rPr lang="en-GB" dirty="0">
                <a:latin typeface="Arial"/>
                <a:ea typeface="ＭＳ Ｐゴシック"/>
                <a:cs typeface="ＭＳ Ｐゴシック" charset="-128"/>
              </a:rPr>
              <a:t>Roof systems</a:t>
            </a:r>
          </a:p>
          <a:p>
            <a:pPr marL="342900" indent="-342900" algn="just">
              <a:buClr>
                <a:srgbClr val="0077E3"/>
              </a:buClr>
              <a:buFont typeface="Arial" panose="020B0604020202020204" pitchFamily="34" charset="0"/>
              <a:buChar char="•"/>
            </a:pPr>
            <a:r>
              <a:rPr lang="en-GB" dirty="0">
                <a:latin typeface="Arial"/>
                <a:ea typeface="ＭＳ Ｐゴシック"/>
                <a:cs typeface="ＭＳ Ｐゴシック" charset="-128"/>
              </a:rPr>
              <a:t>Floor systems</a:t>
            </a:r>
          </a:p>
          <a:p>
            <a:pPr marL="342900" indent="-342900" algn="just">
              <a:buClr>
                <a:srgbClr val="0077E3"/>
              </a:buClr>
              <a:buFont typeface="Arial" panose="020B0604020202020204" pitchFamily="34" charset="0"/>
              <a:buChar char="•"/>
            </a:pPr>
            <a:r>
              <a:rPr lang="en-GB" dirty="0">
                <a:latin typeface="Arial"/>
                <a:ea typeface="ＭＳ Ｐゴシック"/>
                <a:cs typeface="ＭＳ Ｐゴシック" charset="-128"/>
              </a:rPr>
              <a:t>Stairs</a:t>
            </a:r>
            <a:endParaRPr lang="en-GB" dirty="0">
              <a:latin typeface="Arial" charset="0"/>
              <a:ea typeface="ＭＳ Ｐゴシック" charset="-128"/>
              <a:cs typeface="ＭＳ Ｐゴシック" charset="-128"/>
            </a:endParaRPr>
          </a:p>
          <a:p>
            <a:pPr marL="342900" indent="-342900" algn="just">
              <a:buClr>
                <a:srgbClr val="0077E3"/>
              </a:buClr>
              <a:buFont typeface="Arial" panose="020B0604020202020204" pitchFamily="34" charset="0"/>
              <a:buChar char="•"/>
            </a:pPr>
            <a:r>
              <a:rPr lang="en-GB" dirty="0">
                <a:latin typeface="Arial"/>
                <a:ea typeface="ＭＳ Ｐゴシック"/>
                <a:cs typeface="ＭＳ Ｐゴシック" charset="-128"/>
              </a:rPr>
              <a:t>Doors</a:t>
            </a:r>
          </a:p>
          <a:p>
            <a:pPr marL="342900" indent="-342900" algn="just">
              <a:buClr>
                <a:srgbClr val="0077E3"/>
              </a:buClr>
              <a:buFont typeface="Arial" panose="020B0604020202020204" pitchFamily="34" charset="0"/>
              <a:buChar char="•"/>
            </a:pPr>
            <a:r>
              <a:rPr lang="en-GB" dirty="0">
                <a:latin typeface="Arial"/>
                <a:ea typeface="ＭＳ Ｐゴシック"/>
                <a:cs typeface="ＭＳ Ｐゴシック" charset="-128"/>
              </a:rPr>
              <a:t>Windows</a:t>
            </a:r>
          </a:p>
        </p:txBody>
      </p:sp>
    </p:spTree>
    <p:extLst>
      <p:ext uri="{BB962C8B-B14F-4D97-AF65-F5344CB8AC3E}">
        <p14:creationId xmlns:p14="http://schemas.microsoft.com/office/powerpoint/2010/main" val="2917338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4940B5E-A357-D740-B8FE-0415AA85B811}"/>
              </a:ext>
            </a:extLst>
          </p:cNvPr>
          <p:cNvSpPr txBox="1">
            <a:spLocks/>
          </p:cNvSpPr>
          <p:nvPr/>
        </p:nvSpPr>
        <p:spPr bwMode="auto">
          <a:xfrm>
            <a:off x="416366" y="997958"/>
            <a:ext cx="7474953"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a:rPr>
              <a:t>Types of off-site construction: components </a:t>
            </a:r>
            <a:br>
              <a:rPr lang="en-US" b="0" kern="0" dirty="0"/>
            </a:br>
            <a:endParaRPr lang="en-US" b="0" kern="0" dirty="0"/>
          </a:p>
        </p:txBody>
      </p:sp>
      <p:sp>
        <p:nvSpPr>
          <p:cNvPr id="21" name="Rectangle 20">
            <a:extLst>
              <a:ext uri="{FF2B5EF4-FFF2-40B4-BE49-F238E27FC236}">
                <a16:creationId xmlns:a16="http://schemas.microsoft.com/office/drawing/2014/main" id="{03991CB2-F875-F048-801D-67597D17B0FD}"/>
              </a:ext>
            </a:extLst>
          </p:cNvPr>
          <p:cNvSpPr/>
          <p:nvPr/>
        </p:nvSpPr>
        <p:spPr>
          <a:xfrm>
            <a:off x="414371" y="1459230"/>
            <a:ext cx="8315258" cy="3939540"/>
          </a:xfrm>
          <a:prstGeom prst="rect">
            <a:avLst/>
          </a:prstGeom>
        </p:spPr>
        <p:txBody>
          <a:bodyPr wrap="square" lIns="91440" tIns="45720" rIns="91440" bIns="45720" anchor="t">
            <a:spAutoFit/>
          </a:bodyPr>
          <a:lstStyle/>
          <a:p>
            <a:pPr>
              <a:spcBef>
                <a:spcPts val="360"/>
              </a:spcBef>
              <a:spcAft>
                <a:spcPts val="0"/>
              </a:spcAft>
              <a:buClr>
                <a:schemeClr val="dk1"/>
              </a:buClr>
              <a:buSzPts val="1800"/>
            </a:pPr>
            <a:r>
              <a:rPr lang="en-US" dirty="0"/>
              <a:t>Components </a:t>
            </a:r>
            <a:r>
              <a:rPr lang="en-US" dirty="0">
                <a:latin typeface="Arial"/>
                <a:ea typeface="ＭＳ Ｐゴシック"/>
              </a:rPr>
              <a:t>are constituent parts of a building made as independent units. They are usually self-contained and sourced from one supplier.</a:t>
            </a:r>
          </a:p>
          <a:p>
            <a:pPr>
              <a:spcBef>
                <a:spcPts val="360"/>
              </a:spcBef>
              <a:spcAft>
                <a:spcPts val="0"/>
              </a:spcAft>
              <a:buClr>
                <a:schemeClr val="dk1"/>
              </a:buClr>
              <a:buSzPts val="1800"/>
            </a:pPr>
            <a:endParaRPr lang="en-US" dirty="0">
              <a:latin typeface="Arial"/>
              <a:ea typeface="ＭＳ Ｐゴシック"/>
            </a:endParaRPr>
          </a:p>
          <a:p>
            <a:pPr>
              <a:spcBef>
                <a:spcPts val="360"/>
              </a:spcBef>
              <a:spcAft>
                <a:spcPts val="0"/>
              </a:spcAft>
              <a:buClr>
                <a:schemeClr val="dk1"/>
              </a:buClr>
              <a:buSzPts val="1800"/>
            </a:pPr>
            <a:r>
              <a:rPr lang="en-GB" dirty="0">
                <a:latin typeface="Arial"/>
                <a:ea typeface="ＭＳ Ｐゴシック"/>
              </a:rPr>
              <a:t>The term is used for:</a:t>
            </a:r>
            <a:endParaRPr lang="en-GB" dirty="0"/>
          </a:p>
          <a:p>
            <a:pPr marL="285750" lvl="0" indent="-285750">
              <a:spcBef>
                <a:spcPts val="360"/>
              </a:spcBef>
              <a:spcAft>
                <a:spcPts val="0"/>
              </a:spcAft>
              <a:buClr>
                <a:srgbClr val="0077E3"/>
              </a:buClr>
              <a:buSzPts val="1800"/>
              <a:buFont typeface="Arial" panose="020B0604020202020204" pitchFamily="34" charset="0"/>
              <a:buChar char="•"/>
            </a:pPr>
            <a:r>
              <a:rPr lang="en-GB" dirty="0">
                <a:latin typeface="Arial"/>
                <a:ea typeface="ＭＳ Ｐゴシック"/>
              </a:rPr>
              <a:t>fasteners and fixings</a:t>
            </a:r>
          </a:p>
          <a:p>
            <a:pPr marL="285750" indent="-285750">
              <a:spcBef>
                <a:spcPts val="360"/>
              </a:spcBef>
              <a:spcAft>
                <a:spcPts val="0"/>
              </a:spcAft>
              <a:buClr>
                <a:srgbClr val="0077E3"/>
              </a:buClr>
              <a:buSzPts val="1800"/>
              <a:buFont typeface="Arial" panose="020B0604020202020204" pitchFamily="34" charset="0"/>
              <a:buChar char="•"/>
            </a:pPr>
            <a:r>
              <a:rPr lang="en-GB" dirty="0">
                <a:latin typeface="Arial"/>
                <a:ea typeface="ＭＳ Ｐゴシック"/>
              </a:rPr>
              <a:t>metal, meshwork and seals</a:t>
            </a:r>
          </a:p>
          <a:p>
            <a:pPr marL="285750" indent="-285750">
              <a:spcBef>
                <a:spcPts val="360"/>
              </a:spcBef>
              <a:spcAft>
                <a:spcPts val="0"/>
              </a:spcAft>
              <a:buClr>
                <a:srgbClr val="0077E3"/>
              </a:buClr>
              <a:buSzPts val="1800"/>
              <a:buFont typeface="Arial" panose="020B0604020202020204" pitchFamily="34" charset="0"/>
              <a:buChar char="•"/>
            </a:pPr>
            <a:r>
              <a:rPr lang="en-GB" dirty="0">
                <a:latin typeface="Arial"/>
                <a:ea typeface="ＭＳ Ｐゴシック"/>
              </a:rPr>
              <a:t>adhesives </a:t>
            </a:r>
          </a:p>
          <a:p>
            <a:pPr marL="285750" lvl="0" indent="-285750">
              <a:spcBef>
                <a:spcPts val="360"/>
              </a:spcBef>
              <a:spcAft>
                <a:spcPts val="0"/>
              </a:spcAft>
              <a:buClr>
                <a:srgbClr val="0077E3"/>
              </a:buClr>
              <a:buSzPts val="1800"/>
              <a:buFont typeface="Arial" panose="020B0604020202020204" pitchFamily="34" charset="0"/>
              <a:buChar char="•"/>
            </a:pPr>
            <a:r>
              <a:rPr lang="en-GB" dirty="0">
                <a:latin typeface="Arial"/>
                <a:ea typeface="ＭＳ Ｐゴシック"/>
              </a:rPr>
              <a:t>vapour barriers </a:t>
            </a:r>
            <a:endParaRPr lang="en-GB" dirty="0"/>
          </a:p>
          <a:p>
            <a:pPr marL="285750" lvl="0" indent="-285750">
              <a:spcBef>
                <a:spcPts val="360"/>
              </a:spcBef>
              <a:spcAft>
                <a:spcPts val="0"/>
              </a:spcAft>
              <a:buClr>
                <a:srgbClr val="0077E3"/>
              </a:buClr>
              <a:buSzPts val="1800"/>
              <a:buFont typeface="Arial" panose="020B0604020202020204" pitchFamily="34" charset="0"/>
              <a:buChar char="•"/>
            </a:pPr>
            <a:r>
              <a:rPr lang="en-GB" dirty="0">
                <a:latin typeface="Arial"/>
                <a:ea typeface="ＭＳ Ｐゴシック"/>
              </a:rPr>
              <a:t>breather membranes</a:t>
            </a:r>
          </a:p>
          <a:p>
            <a:pPr marL="285750" indent="-285750">
              <a:spcBef>
                <a:spcPts val="360"/>
              </a:spcBef>
              <a:spcAft>
                <a:spcPts val="0"/>
              </a:spcAft>
              <a:buClr>
                <a:srgbClr val="0077E3"/>
              </a:buClr>
              <a:buSzPts val="1800"/>
              <a:buFont typeface="Arial" panose="020B0604020202020204" pitchFamily="34" charset="0"/>
              <a:buChar char="•"/>
            </a:pPr>
            <a:r>
              <a:rPr lang="en-GB" dirty="0">
                <a:latin typeface="Arial"/>
                <a:ea typeface="ＭＳ Ｐゴシック"/>
              </a:rPr>
              <a:t>cladding </a:t>
            </a:r>
            <a:endParaRPr lang="en-GB" dirty="0"/>
          </a:p>
          <a:p>
            <a:pPr marL="285750" lvl="0" indent="-285750">
              <a:spcBef>
                <a:spcPts val="360"/>
              </a:spcBef>
              <a:spcAft>
                <a:spcPts val="0"/>
              </a:spcAft>
              <a:buClr>
                <a:srgbClr val="0077E3"/>
              </a:buClr>
              <a:buSzPts val="1800"/>
              <a:buFont typeface="Arial" panose="020B0604020202020204" pitchFamily="34" charset="0"/>
              <a:buChar char="•"/>
            </a:pPr>
            <a:r>
              <a:rPr lang="en-GB" dirty="0">
                <a:latin typeface="Arial"/>
                <a:ea typeface="ＭＳ Ｐゴシック"/>
              </a:rPr>
              <a:t>curtain walling panels.</a:t>
            </a:r>
            <a:endParaRPr lang="en-US" dirty="0">
              <a:latin typeface="Arial"/>
              <a:ea typeface="ＭＳ Ｐゴシック"/>
            </a:endParaRPr>
          </a:p>
        </p:txBody>
      </p:sp>
      <p:pic>
        <p:nvPicPr>
          <p:cNvPr id="3" name="Picture 2" descr="A picture containing text, transport, outdoor&#10;&#10;Description automatically generated">
            <a:extLst>
              <a:ext uri="{FF2B5EF4-FFF2-40B4-BE49-F238E27FC236}">
                <a16:creationId xmlns:a16="http://schemas.microsoft.com/office/drawing/2014/main" id="{99F7EAE0-B428-4434-A81E-8A4BD27AB03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34218" y="2525582"/>
            <a:ext cx="4309782" cy="2873188"/>
          </a:xfrm>
          <a:prstGeom prst="rect">
            <a:avLst/>
          </a:prstGeom>
        </p:spPr>
      </p:pic>
    </p:spTree>
    <p:extLst>
      <p:ext uri="{BB962C8B-B14F-4D97-AF65-F5344CB8AC3E}">
        <p14:creationId xmlns:p14="http://schemas.microsoft.com/office/powerpoint/2010/main" val="1897173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4940B5E-A357-D740-B8FE-0415AA85B811}"/>
              </a:ext>
            </a:extLst>
          </p:cNvPr>
          <p:cNvSpPr txBox="1">
            <a:spLocks/>
          </p:cNvSpPr>
          <p:nvPr/>
        </p:nvSpPr>
        <p:spPr bwMode="auto">
          <a:xfrm>
            <a:off x="452224" y="944171"/>
            <a:ext cx="7474953"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a:rPr>
              <a:t>Types of off-site construction: panelised system</a:t>
            </a:r>
            <a:br>
              <a:rPr lang="en-US" b="0" kern="0" dirty="0"/>
            </a:br>
            <a:endParaRPr lang="en-US" b="0" kern="0" dirty="0"/>
          </a:p>
        </p:txBody>
      </p:sp>
      <p:sp>
        <p:nvSpPr>
          <p:cNvPr id="12" name="Rectangle 11">
            <a:extLst>
              <a:ext uri="{FF2B5EF4-FFF2-40B4-BE49-F238E27FC236}">
                <a16:creationId xmlns:a16="http://schemas.microsoft.com/office/drawing/2014/main" id="{44AB362C-1F57-844E-90FD-D7A42D90F4C0}"/>
              </a:ext>
            </a:extLst>
          </p:cNvPr>
          <p:cNvSpPr/>
          <p:nvPr/>
        </p:nvSpPr>
        <p:spPr>
          <a:xfrm>
            <a:off x="452224" y="1574179"/>
            <a:ext cx="4962458" cy="4339650"/>
          </a:xfrm>
          <a:prstGeom prst="rect">
            <a:avLst/>
          </a:prstGeom>
        </p:spPr>
        <p:txBody>
          <a:bodyPr wrap="square" lIns="91440" tIns="45720" rIns="91440" bIns="45720" anchor="t">
            <a:spAutoFit/>
          </a:bodyPr>
          <a:lstStyle/>
          <a:p>
            <a:pPr marL="17145" lvl="3" algn="just">
              <a:defRPr/>
            </a:pPr>
            <a:r>
              <a:rPr lang="en-US" b="1" dirty="0">
                <a:latin typeface="Arial"/>
                <a:ea typeface="ＭＳ Ｐゴシック"/>
              </a:rPr>
              <a:t>Open system</a:t>
            </a:r>
          </a:p>
          <a:p>
            <a:pPr marL="17145" lvl="3">
              <a:defRPr/>
            </a:pPr>
            <a:r>
              <a:rPr lang="en-US" dirty="0">
                <a:latin typeface="Arial"/>
                <a:ea typeface="ＭＳ Ｐゴシック"/>
              </a:rPr>
              <a:t>Made with structural elements only, non-insulated, occasionally one side is sheeted.</a:t>
            </a:r>
          </a:p>
          <a:p>
            <a:pPr marL="17145" lvl="3">
              <a:defRPr/>
            </a:pPr>
            <a:endParaRPr lang="en-US" dirty="0">
              <a:latin typeface="Arial"/>
              <a:ea typeface="ＭＳ Ｐゴシック"/>
            </a:endParaRPr>
          </a:p>
          <a:p>
            <a:pPr marL="17145" lvl="3">
              <a:defRPr/>
            </a:pPr>
            <a:r>
              <a:rPr lang="en-US" b="1" dirty="0">
                <a:latin typeface="Arial"/>
                <a:ea typeface="ＭＳ Ｐゴシック"/>
              </a:rPr>
              <a:t>Closed system</a:t>
            </a:r>
          </a:p>
          <a:p>
            <a:pPr marL="17145" lvl="3">
              <a:defRPr/>
            </a:pPr>
            <a:r>
              <a:rPr lang="en-US" dirty="0">
                <a:solidFill>
                  <a:schemeClr val="dk1"/>
                </a:solidFill>
                <a:latin typeface="Arial"/>
                <a:ea typeface="Arial"/>
                <a:cs typeface="Arial"/>
                <a:sym typeface="Arial"/>
              </a:rPr>
              <a:t>Insulated, sheeting on both sides and a service zone.</a:t>
            </a:r>
            <a:endParaRPr lang="en-US" dirty="0">
              <a:solidFill>
                <a:schemeClr val="dk1"/>
              </a:solidFill>
            </a:endParaRPr>
          </a:p>
          <a:p>
            <a:pPr marL="17145" lvl="3">
              <a:defRPr/>
            </a:pPr>
            <a:endParaRPr lang="en-US" dirty="0">
              <a:latin typeface="Arial"/>
              <a:ea typeface="ＭＳ Ｐゴシック"/>
            </a:endParaRPr>
          </a:p>
          <a:p>
            <a:pPr marL="17145" lvl="3">
              <a:defRPr/>
            </a:pPr>
            <a:r>
              <a:rPr lang="en-US" b="1" dirty="0">
                <a:latin typeface="Arial"/>
                <a:ea typeface="ＭＳ Ｐゴシック"/>
              </a:rPr>
              <a:t>SIPs </a:t>
            </a:r>
            <a:r>
              <a:rPr lang="en-US" b="1" dirty="0">
                <a:solidFill>
                  <a:schemeClr val="dk1"/>
                </a:solidFill>
                <a:latin typeface="Arial"/>
                <a:ea typeface="Arial"/>
                <a:cs typeface="Arial"/>
                <a:sym typeface="Arial"/>
              </a:rPr>
              <a:t>(Structural Insulated Panels)</a:t>
            </a:r>
          </a:p>
          <a:p>
            <a:pPr marL="17145" lvl="3">
              <a:defRPr/>
            </a:pPr>
            <a:r>
              <a:rPr lang="en-US" dirty="0">
                <a:solidFill>
                  <a:schemeClr val="dk1"/>
                </a:solidFill>
                <a:latin typeface="Arial"/>
                <a:ea typeface="Arial"/>
                <a:cs typeface="Arial"/>
                <a:sym typeface="Arial"/>
              </a:rPr>
              <a:t>Variation of closed panels; solid insulation ‘sandwiched’ with two layers </a:t>
            </a:r>
            <a:r>
              <a:rPr lang="en-US" dirty="0">
                <a:latin typeface="Arial"/>
                <a:ea typeface="Arial"/>
                <a:cs typeface="Arial"/>
                <a:sym typeface="Arial"/>
              </a:rPr>
              <a:t>of </a:t>
            </a:r>
            <a:r>
              <a:rPr lang="en-GB" i="0" dirty="0">
                <a:effectLst/>
                <a:latin typeface="arial" panose="020B0604020202020204" pitchFamily="34" charset="0"/>
              </a:rPr>
              <a:t>oriented strand board (</a:t>
            </a:r>
            <a:r>
              <a:rPr lang="en-US" dirty="0">
                <a:latin typeface="Arial"/>
                <a:ea typeface="Arial"/>
                <a:cs typeface="Arial"/>
                <a:sym typeface="Arial"/>
              </a:rPr>
              <a:t>OSB) .</a:t>
            </a:r>
            <a:endParaRPr lang="en-US" dirty="0"/>
          </a:p>
          <a:p>
            <a:pPr marL="17145" lvl="3">
              <a:defRPr/>
            </a:pPr>
            <a:endParaRPr lang="en-US" sz="1600" dirty="0"/>
          </a:p>
        </p:txBody>
      </p:sp>
      <p:pic>
        <p:nvPicPr>
          <p:cNvPr id="9" name="Picture 8" descr="A picture containing text, sky, outdoor, sign&#10;&#10;Description automatically generated">
            <a:extLst>
              <a:ext uri="{FF2B5EF4-FFF2-40B4-BE49-F238E27FC236}">
                <a16:creationId xmlns:a16="http://schemas.microsoft.com/office/drawing/2014/main" id="{CEB41701-7B23-4E14-9FCB-CF3C1DA934D9}"/>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077934" y="2718728"/>
            <a:ext cx="3066066" cy="2855259"/>
          </a:xfrm>
          <a:prstGeom prst="rect">
            <a:avLst/>
          </a:prstGeom>
        </p:spPr>
      </p:pic>
    </p:spTree>
    <p:extLst>
      <p:ext uri="{BB962C8B-B14F-4D97-AF65-F5344CB8AC3E}">
        <p14:creationId xmlns:p14="http://schemas.microsoft.com/office/powerpoint/2010/main" val="3308871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4940B5E-A357-D740-B8FE-0415AA85B811}"/>
              </a:ext>
            </a:extLst>
          </p:cNvPr>
          <p:cNvSpPr txBox="1">
            <a:spLocks/>
          </p:cNvSpPr>
          <p:nvPr/>
        </p:nvSpPr>
        <p:spPr bwMode="auto">
          <a:xfrm>
            <a:off x="452224" y="980029"/>
            <a:ext cx="7474953"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a:rPr>
              <a:t>Types of off-site construction: volumetric units</a:t>
            </a:r>
            <a:br>
              <a:rPr lang="en-US" b="0" kern="0" dirty="0"/>
            </a:br>
            <a:endParaRPr lang="en-US" b="0" kern="0" dirty="0"/>
          </a:p>
        </p:txBody>
      </p:sp>
      <p:sp>
        <p:nvSpPr>
          <p:cNvPr id="14" name="Rectangle 13">
            <a:extLst>
              <a:ext uri="{FF2B5EF4-FFF2-40B4-BE49-F238E27FC236}">
                <a16:creationId xmlns:a16="http://schemas.microsoft.com/office/drawing/2014/main" id="{030A8DA3-CD6D-2D4B-8716-F0B2C0CD2534}"/>
              </a:ext>
            </a:extLst>
          </p:cNvPr>
          <p:cNvSpPr/>
          <p:nvPr/>
        </p:nvSpPr>
        <p:spPr>
          <a:xfrm>
            <a:off x="400002" y="1419837"/>
            <a:ext cx="3944772" cy="4185761"/>
          </a:xfrm>
          <a:prstGeom prst="rect">
            <a:avLst/>
          </a:prstGeom>
        </p:spPr>
        <p:txBody>
          <a:bodyPr wrap="square" lIns="91440" tIns="45720" rIns="91440" bIns="45720" anchor="t">
            <a:spAutoFit/>
          </a:bodyPr>
          <a:lstStyle/>
          <a:p>
            <a:br>
              <a:rPr lang="en-GB" b="1" dirty="0">
                <a:latin typeface="Arial"/>
                <a:ea typeface="ＭＳ Ｐゴシック"/>
              </a:rPr>
            </a:br>
            <a:r>
              <a:rPr lang="en-US" dirty="0">
                <a:solidFill>
                  <a:schemeClr val="dk1"/>
                </a:solidFill>
                <a:latin typeface="Arial"/>
                <a:ea typeface="Arial"/>
                <a:cs typeface="Arial"/>
                <a:sym typeface="Arial"/>
              </a:rPr>
              <a:t>Volumetric units are three-dimensional units that enclose usable space.</a:t>
            </a:r>
            <a:endParaRPr lang="en-US" dirty="0">
              <a:solidFill>
                <a:srgbClr val="000000"/>
              </a:solidFill>
              <a:latin typeface="Arial"/>
              <a:ea typeface="Arial"/>
              <a:cs typeface="Arial"/>
            </a:endParaRPr>
          </a:p>
          <a:p>
            <a:pPr lvl="0">
              <a:spcBef>
                <a:spcPts val="360"/>
              </a:spcBef>
              <a:spcAft>
                <a:spcPts val="0"/>
              </a:spcAft>
              <a:buClr>
                <a:schemeClr val="dk1"/>
              </a:buClr>
              <a:buSzPts val="1800"/>
            </a:pPr>
            <a:endParaRPr lang="en-US" dirty="0">
              <a:solidFill>
                <a:schemeClr val="dk1"/>
              </a:solidFill>
              <a:latin typeface="Arial"/>
              <a:ea typeface="Arial"/>
              <a:cs typeface="Arial"/>
              <a:sym typeface="Arial"/>
            </a:endParaRPr>
          </a:p>
          <a:p>
            <a:pPr marL="342900" lvl="0" indent="-342900">
              <a:spcBef>
                <a:spcPts val="360"/>
              </a:spcBef>
              <a:spcAft>
                <a:spcPts val="0"/>
              </a:spcAft>
              <a:buClr>
                <a:srgbClr val="0077E3"/>
              </a:buClr>
              <a:buSzPts val="1800"/>
              <a:buFont typeface="Arial"/>
              <a:buChar char="•"/>
            </a:pPr>
            <a:r>
              <a:rPr lang="en-US" dirty="0">
                <a:solidFill>
                  <a:schemeClr val="dk1"/>
                </a:solidFill>
                <a:latin typeface="Arial"/>
                <a:ea typeface="Arial"/>
                <a:cs typeface="Arial"/>
                <a:sym typeface="Arial"/>
              </a:rPr>
              <a:t>Typically, they are fully finished internally and can also be finished externally. </a:t>
            </a:r>
            <a:endParaRPr lang="en-US" dirty="0">
              <a:solidFill>
                <a:schemeClr val="dk1"/>
              </a:solidFill>
              <a:latin typeface="Arial"/>
              <a:ea typeface="Arial"/>
              <a:cs typeface="Arial"/>
            </a:endParaRPr>
          </a:p>
          <a:p>
            <a:pPr marL="342900" lvl="0" indent="-342900">
              <a:spcBef>
                <a:spcPts val="360"/>
              </a:spcBef>
              <a:spcAft>
                <a:spcPts val="0"/>
              </a:spcAft>
              <a:buClr>
                <a:srgbClr val="0077E3"/>
              </a:buClr>
              <a:buSzPts val="1800"/>
              <a:buFont typeface="Arial"/>
              <a:buChar char="•"/>
            </a:pPr>
            <a:r>
              <a:rPr lang="en-US" dirty="0">
                <a:solidFill>
                  <a:schemeClr val="dk1"/>
                </a:solidFill>
                <a:latin typeface="Arial"/>
                <a:ea typeface="Arial"/>
                <a:cs typeface="Arial"/>
                <a:sym typeface="Arial"/>
              </a:rPr>
              <a:t>They can also be non-structural – </a:t>
            </a:r>
            <a:r>
              <a:rPr lang="en-US" b="1" dirty="0">
                <a:solidFill>
                  <a:schemeClr val="dk1"/>
                </a:solidFill>
                <a:latin typeface="Arial"/>
                <a:ea typeface="Arial"/>
                <a:cs typeface="Arial"/>
                <a:sym typeface="Arial"/>
              </a:rPr>
              <a:t>pods</a:t>
            </a:r>
            <a:r>
              <a:rPr lang="en-US" dirty="0">
                <a:solidFill>
                  <a:schemeClr val="dk1"/>
                </a:solidFill>
                <a:latin typeface="Arial"/>
                <a:ea typeface="Arial"/>
                <a:cs typeface="Arial"/>
                <a:sym typeface="Arial"/>
              </a:rPr>
              <a:t>: used for bathrooms, plant rooms and roof-top services.</a:t>
            </a:r>
            <a:endParaRPr lang="en-US" dirty="0">
              <a:solidFill>
                <a:schemeClr val="dk1"/>
              </a:solidFill>
              <a:latin typeface="Arial"/>
              <a:ea typeface="Arial"/>
              <a:cs typeface="Arial"/>
            </a:endParaRPr>
          </a:p>
          <a:p>
            <a:endParaRPr lang="en-GB" sz="1600" dirty="0"/>
          </a:p>
        </p:txBody>
      </p:sp>
      <p:pic>
        <p:nvPicPr>
          <p:cNvPr id="7" name="Picture 6" descr="A picture containing building, window, painted&#10;&#10;Description automatically generated">
            <a:extLst>
              <a:ext uri="{FF2B5EF4-FFF2-40B4-BE49-F238E27FC236}">
                <a16:creationId xmlns:a16="http://schemas.microsoft.com/office/drawing/2014/main" id="{242F8262-AAFF-4F0A-B7C7-F5B726EAB30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72000" y="2400626"/>
            <a:ext cx="4572000" cy="3204972"/>
          </a:xfrm>
          <a:prstGeom prst="rect">
            <a:avLst/>
          </a:prstGeom>
        </p:spPr>
      </p:pic>
    </p:spTree>
    <p:extLst>
      <p:ext uri="{BB962C8B-B14F-4D97-AF65-F5344CB8AC3E}">
        <p14:creationId xmlns:p14="http://schemas.microsoft.com/office/powerpoint/2010/main" val="1957747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4940B5E-A357-D740-B8FE-0415AA85B811}"/>
              </a:ext>
            </a:extLst>
          </p:cNvPr>
          <p:cNvSpPr txBox="1">
            <a:spLocks/>
          </p:cNvSpPr>
          <p:nvPr/>
        </p:nvSpPr>
        <p:spPr bwMode="auto">
          <a:xfrm>
            <a:off x="452224" y="926242"/>
            <a:ext cx="7474953"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a:rPr>
              <a:t>Types of off-site construction: volumetric units</a:t>
            </a:r>
            <a:br>
              <a:rPr lang="en-US" b="0" kern="0" dirty="0"/>
            </a:br>
            <a:endParaRPr lang="en-US" b="0" kern="0" dirty="0"/>
          </a:p>
        </p:txBody>
      </p:sp>
      <p:sp>
        <p:nvSpPr>
          <p:cNvPr id="14" name="Rectangle 13">
            <a:extLst>
              <a:ext uri="{FF2B5EF4-FFF2-40B4-BE49-F238E27FC236}">
                <a16:creationId xmlns:a16="http://schemas.microsoft.com/office/drawing/2014/main" id="{030A8DA3-CD6D-2D4B-8716-F0B2C0CD2534}"/>
              </a:ext>
            </a:extLst>
          </p:cNvPr>
          <p:cNvSpPr/>
          <p:nvPr/>
        </p:nvSpPr>
        <p:spPr>
          <a:xfrm>
            <a:off x="452223" y="1720840"/>
            <a:ext cx="8120758" cy="4339650"/>
          </a:xfrm>
          <a:prstGeom prst="rect">
            <a:avLst/>
          </a:prstGeom>
        </p:spPr>
        <p:txBody>
          <a:bodyPr wrap="square" lIns="91440" tIns="45720" rIns="91440" bIns="45720" anchor="t">
            <a:spAutoFit/>
          </a:bodyPr>
          <a:lstStyle/>
          <a:p>
            <a:pPr marL="285750" indent="-285750">
              <a:buClr>
                <a:srgbClr val="0077E3"/>
              </a:buClr>
              <a:buFont typeface="Arial" panose="020B0604020202020204" pitchFamily="34" charset="0"/>
              <a:buChar char="•"/>
            </a:pPr>
            <a:r>
              <a:rPr lang="en-GB" b="1" dirty="0"/>
              <a:t>Panel assembly. </a:t>
            </a:r>
            <a:r>
              <a:rPr lang="en-GB" dirty="0"/>
              <a:t>Before the assembly of the volumetric unit, the panels are manufactured in a similar way to a closed panel factory.</a:t>
            </a:r>
          </a:p>
          <a:p>
            <a:pPr marL="285750" indent="-285750">
              <a:buClr>
                <a:srgbClr val="0077E3"/>
              </a:buClr>
              <a:buFont typeface="Arial" panose="020B0604020202020204" pitchFamily="34" charset="0"/>
              <a:buChar char="•"/>
            </a:pPr>
            <a:endParaRPr lang="en-GB" dirty="0"/>
          </a:p>
          <a:p>
            <a:pPr marL="285750" indent="-285750">
              <a:buClr>
                <a:srgbClr val="0077E3"/>
              </a:buClr>
              <a:buFont typeface="Arial" panose="020B0604020202020204" pitchFamily="34" charset="0"/>
              <a:buChar char="•"/>
            </a:pPr>
            <a:r>
              <a:rPr lang="en-GB" b="1" dirty="0">
                <a:latin typeface="Helvetica"/>
                <a:ea typeface="ＭＳ Ｐゴシック"/>
              </a:rPr>
              <a:t>Unit assembly. </a:t>
            </a:r>
            <a:r>
              <a:rPr lang="en-GB" dirty="0">
                <a:latin typeface="Helvetica"/>
                <a:ea typeface="ＭＳ Ｐゴシック"/>
              </a:rPr>
              <a:t>The panels are placed to form floor, walls and roof of the volumetric unit. At this stage, some additional operations are completed, such as the installation of insulation.</a:t>
            </a:r>
          </a:p>
          <a:p>
            <a:pPr marL="285750" indent="-285750">
              <a:buClr>
                <a:srgbClr val="0077E3"/>
              </a:buClr>
              <a:buFont typeface="Arial" panose="020B0604020202020204" pitchFamily="34" charset="0"/>
              <a:buChar char="•"/>
            </a:pPr>
            <a:endParaRPr lang="en-GB" dirty="0">
              <a:latin typeface="Helvetica"/>
              <a:ea typeface="ＭＳ Ｐゴシック"/>
            </a:endParaRPr>
          </a:p>
          <a:p>
            <a:pPr marL="285750" indent="-285750">
              <a:buClr>
                <a:srgbClr val="0077E3"/>
              </a:buClr>
              <a:buFont typeface="Arial" panose="020B0604020202020204" pitchFamily="34" charset="0"/>
              <a:buChar char="•"/>
            </a:pPr>
            <a:r>
              <a:rPr lang="en-GB" b="1" dirty="0">
                <a:latin typeface="Helvetica" pitchFamily="2" charset="0"/>
              </a:rPr>
              <a:t>Windows and doors. </a:t>
            </a:r>
            <a:r>
              <a:rPr lang="en-GB" dirty="0">
                <a:latin typeface="Helvetica" pitchFamily="2" charset="0"/>
              </a:rPr>
              <a:t>The building envelope is completed with the installation of windows and doors.</a:t>
            </a:r>
          </a:p>
          <a:p>
            <a:pPr marL="285750" indent="-285750">
              <a:buClr>
                <a:srgbClr val="0077E3"/>
              </a:buClr>
              <a:buFont typeface="Arial" panose="020B0604020202020204" pitchFamily="34" charset="0"/>
              <a:buChar char="•"/>
            </a:pPr>
            <a:endParaRPr lang="en-GB" dirty="0">
              <a:latin typeface="Helvetica" pitchFamily="2" charset="0"/>
            </a:endParaRPr>
          </a:p>
          <a:p>
            <a:pPr marL="285750" indent="-285750">
              <a:buClr>
                <a:srgbClr val="0077E3"/>
              </a:buClr>
              <a:buFont typeface="Arial" panose="020B0604020202020204" pitchFamily="34" charset="0"/>
              <a:buChar char="•"/>
            </a:pPr>
            <a:r>
              <a:rPr lang="en-GB" b="1" dirty="0"/>
              <a:t>MEP systems installation. </a:t>
            </a:r>
            <a:r>
              <a:rPr lang="en-GB" dirty="0"/>
              <a:t>MEP stands for mechanical, electrical and plumbing. These systems are installed by a skilled worker. </a:t>
            </a:r>
          </a:p>
          <a:p>
            <a:pPr marL="285750" indent="-285750">
              <a:buFont typeface="Arial" panose="020B0604020202020204" pitchFamily="34" charset="0"/>
              <a:buChar char="•"/>
            </a:pPr>
            <a:endParaRPr lang="en-GB" dirty="0">
              <a:latin typeface="Helvetica" pitchFamily="2" charset="0"/>
            </a:endParaRPr>
          </a:p>
          <a:p>
            <a:endParaRPr lang="en-GB" sz="1600" dirty="0"/>
          </a:p>
        </p:txBody>
      </p:sp>
    </p:spTree>
    <p:extLst>
      <p:ext uri="{BB962C8B-B14F-4D97-AF65-F5344CB8AC3E}">
        <p14:creationId xmlns:p14="http://schemas.microsoft.com/office/powerpoint/2010/main" val="4054268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0"/>
          </p:nvPr>
        </p:nvSpPr>
        <p:spPr>
          <a:xfrm>
            <a:off x="321610" y="6146195"/>
            <a:ext cx="8251371" cy="382588"/>
          </a:xfrm>
        </p:spPr>
        <p:txBody>
          <a:bodyPr/>
          <a:lstStyle/>
          <a:p>
            <a:pPr marL="0" lvl="8" indent="0" eaLnBrk="0" hangingPunct="0">
              <a:lnSpc>
                <a:spcPts val="1200"/>
              </a:lnSpc>
              <a:spcBef>
                <a:spcPts val="0"/>
              </a:spcBef>
              <a:spcAft>
                <a:spcPts val="0"/>
              </a:spcAft>
              <a:buNone/>
            </a:pPr>
            <a:r>
              <a:rPr lang="en-US" dirty="0"/>
              <a:t>Source:</a:t>
            </a:r>
          </a:p>
        </p:txBody>
      </p:sp>
      <p:sp>
        <p:nvSpPr>
          <p:cNvPr id="6" name="Title 1">
            <a:extLst>
              <a:ext uri="{FF2B5EF4-FFF2-40B4-BE49-F238E27FC236}">
                <a16:creationId xmlns:a16="http://schemas.microsoft.com/office/drawing/2014/main" id="{94940B5E-A357-D740-B8FE-0415AA85B811}"/>
              </a:ext>
            </a:extLst>
          </p:cNvPr>
          <p:cNvSpPr txBox="1">
            <a:spLocks/>
          </p:cNvSpPr>
          <p:nvPr/>
        </p:nvSpPr>
        <p:spPr bwMode="auto">
          <a:xfrm>
            <a:off x="452224" y="926242"/>
            <a:ext cx="7474953"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a:rPr>
              <a:t>Types of off-site construction: volumetric units</a:t>
            </a:r>
            <a:br>
              <a:rPr lang="en-US" b="0" kern="0" dirty="0"/>
            </a:br>
            <a:endParaRPr lang="en-US" b="0" kern="0" dirty="0"/>
          </a:p>
        </p:txBody>
      </p:sp>
      <p:sp>
        <p:nvSpPr>
          <p:cNvPr id="14" name="Rectangle 13">
            <a:extLst>
              <a:ext uri="{FF2B5EF4-FFF2-40B4-BE49-F238E27FC236}">
                <a16:creationId xmlns:a16="http://schemas.microsoft.com/office/drawing/2014/main" id="{030A8DA3-CD6D-2D4B-8716-F0B2C0CD2534}"/>
              </a:ext>
            </a:extLst>
          </p:cNvPr>
          <p:cNvSpPr/>
          <p:nvPr/>
        </p:nvSpPr>
        <p:spPr>
          <a:xfrm>
            <a:off x="321610" y="1511085"/>
            <a:ext cx="4299070" cy="4339650"/>
          </a:xfrm>
          <a:prstGeom prst="rect">
            <a:avLst/>
          </a:prstGeom>
        </p:spPr>
        <p:txBody>
          <a:bodyPr wrap="square" lIns="91440" tIns="45720" rIns="91440" bIns="45720" anchor="t">
            <a:spAutoFit/>
          </a:bodyPr>
          <a:lstStyle/>
          <a:p>
            <a:pPr marL="285750" indent="-285750">
              <a:buFont typeface="Arial" panose="020B0604020202020204" pitchFamily="34" charset="0"/>
              <a:buChar char="•"/>
            </a:pPr>
            <a:endParaRPr lang="en-GB" dirty="0"/>
          </a:p>
          <a:p>
            <a:pPr marL="285750" indent="-285750">
              <a:buClr>
                <a:srgbClr val="0077E3"/>
              </a:buClr>
              <a:buFont typeface="Arial" panose="020B0604020202020204" pitchFamily="34" charset="0"/>
              <a:buChar char="•"/>
            </a:pPr>
            <a:r>
              <a:rPr lang="en-GB" b="1" dirty="0"/>
              <a:t>Internal finishes. </a:t>
            </a:r>
            <a:r>
              <a:rPr lang="en-GB" dirty="0"/>
              <a:t>The volumetric units are completed internally with wall linings, such as plasterboard and tiles, and with flooring systems, such as parquet. In some cases, furniture and electric appliances are also installed. </a:t>
            </a:r>
          </a:p>
          <a:p>
            <a:pPr marL="285750" indent="-285750">
              <a:buClr>
                <a:srgbClr val="0077E3"/>
              </a:buClr>
              <a:buFont typeface="Arial" panose="020B0604020202020204" pitchFamily="34" charset="0"/>
              <a:buChar char="•"/>
            </a:pPr>
            <a:endParaRPr lang="en-GB" dirty="0"/>
          </a:p>
          <a:p>
            <a:pPr marL="285750" indent="-285750">
              <a:buClr>
                <a:srgbClr val="0077E3"/>
              </a:buClr>
              <a:buFont typeface="Arial" panose="020B0604020202020204" pitchFamily="34" charset="0"/>
              <a:buChar char="•"/>
            </a:pPr>
            <a:r>
              <a:rPr lang="en-GB" b="1" dirty="0">
                <a:latin typeface="Helvetica" pitchFamily="2" charset="0"/>
              </a:rPr>
              <a:t>External finishes. </a:t>
            </a:r>
            <a:r>
              <a:rPr lang="en-GB" dirty="0">
                <a:latin typeface="Helvetica" pitchFamily="2" charset="0"/>
              </a:rPr>
              <a:t>The volumetric elements may need to be completed with a breather membrane and then clad.</a:t>
            </a:r>
            <a:endParaRPr lang="en-GB" dirty="0"/>
          </a:p>
          <a:p>
            <a:endParaRPr lang="en-GB" sz="1600" dirty="0"/>
          </a:p>
        </p:txBody>
      </p:sp>
      <p:pic>
        <p:nvPicPr>
          <p:cNvPr id="7" name="Picture 6">
            <a:extLst>
              <a:ext uri="{FF2B5EF4-FFF2-40B4-BE49-F238E27FC236}">
                <a16:creationId xmlns:a16="http://schemas.microsoft.com/office/drawing/2014/main" id="{69536F83-C53F-40C0-B16E-5970AED3D61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5020235" y="2943854"/>
            <a:ext cx="4123765" cy="2641498"/>
          </a:xfrm>
          <a:prstGeom prst="rect">
            <a:avLst/>
          </a:prstGeom>
        </p:spPr>
      </p:pic>
    </p:spTree>
    <p:extLst>
      <p:ext uri="{BB962C8B-B14F-4D97-AF65-F5344CB8AC3E}">
        <p14:creationId xmlns:p14="http://schemas.microsoft.com/office/powerpoint/2010/main" val="35670522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oogle Shape;134;p29">
            <a:extLst>
              <a:ext uri="{FF2B5EF4-FFF2-40B4-BE49-F238E27FC236}">
                <a16:creationId xmlns:a16="http://schemas.microsoft.com/office/drawing/2014/main" id="{2E525A38-C9FD-7948-AD1A-EFE6526F1B6A}"/>
              </a:ext>
            </a:extLst>
          </p:cNvPr>
          <p:cNvSpPr txBox="1">
            <a:spLocks/>
          </p:cNvSpPr>
          <p:nvPr/>
        </p:nvSpPr>
        <p:spPr>
          <a:xfrm>
            <a:off x="532454" y="2019481"/>
            <a:ext cx="2228676" cy="1006796"/>
          </a:xfrm>
          <a:prstGeom prst="rect">
            <a:avLst/>
          </a:prstGeom>
          <a:noFill/>
          <a:ln>
            <a:noFill/>
          </a:ln>
        </p:spPr>
        <p:txBody>
          <a:bodyPr spcFirstLastPara="1" wrap="square" lIns="91425" tIns="45700" rIns="91425" bIns="45700" anchor="t" anchorCtr="0">
            <a:noAutofit/>
          </a:bodyPr>
          <a:lst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a:lstStyle>
          <a:p>
            <a:pPr>
              <a:lnSpc>
                <a:spcPct val="100000"/>
              </a:lnSpc>
              <a:spcBef>
                <a:spcPts val="0"/>
              </a:spcBef>
              <a:spcAft>
                <a:spcPts val="0"/>
              </a:spcAft>
              <a:buClr>
                <a:schemeClr val="dk1"/>
              </a:buClr>
              <a:buSzPts val="1800"/>
            </a:pPr>
            <a:r>
              <a:rPr lang="en-GB" dirty="0">
                <a:ea typeface="ＭＳ Ｐゴシック"/>
              </a:rPr>
              <a:t>These are combinations of more than one system, using a mixture of sub-assemblies, panelised and/or volumetric systems.</a:t>
            </a:r>
          </a:p>
          <a:p>
            <a:pPr>
              <a:lnSpc>
                <a:spcPct val="100000"/>
              </a:lnSpc>
              <a:spcBef>
                <a:spcPts val="0"/>
              </a:spcBef>
              <a:spcAft>
                <a:spcPts val="0"/>
              </a:spcAft>
              <a:buClr>
                <a:schemeClr val="dk1"/>
              </a:buClr>
              <a:buSzPts val="1800"/>
            </a:pPr>
            <a:endParaRPr lang="en-GB" dirty="0"/>
          </a:p>
        </p:txBody>
      </p:sp>
      <p:sp>
        <p:nvSpPr>
          <p:cNvPr id="6" name="Title 1">
            <a:extLst>
              <a:ext uri="{FF2B5EF4-FFF2-40B4-BE49-F238E27FC236}">
                <a16:creationId xmlns:a16="http://schemas.microsoft.com/office/drawing/2014/main" id="{94940B5E-A357-D740-B8FE-0415AA85B811}"/>
              </a:ext>
            </a:extLst>
          </p:cNvPr>
          <p:cNvSpPr txBox="1">
            <a:spLocks/>
          </p:cNvSpPr>
          <p:nvPr/>
        </p:nvSpPr>
        <p:spPr bwMode="auto">
          <a:xfrm>
            <a:off x="389018" y="1000228"/>
            <a:ext cx="7474953"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a:rPr>
              <a:t>Types of off-site construction: hybrid systems </a:t>
            </a:r>
            <a:br>
              <a:rPr lang="en-US" b="0" kern="0" dirty="0"/>
            </a:br>
            <a:endParaRPr lang="en-US" b="0" kern="0" dirty="0"/>
          </a:p>
        </p:txBody>
      </p:sp>
      <p:pic>
        <p:nvPicPr>
          <p:cNvPr id="5" name="Picture 4" descr="A picture containing building, outdoor, deck, roof&#10;&#10;Description automatically generated">
            <a:extLst>
              <a:ext uri="{FF2B5EF4-FFF2-40B4-BE49-F238E27FC236}">
                <a16:creationId xmlns:a16="http://schemas.microsoft.com/office/drawing/2014/main" id="{EC8DC99C-DABA-4A5A-8F31-5B3BAC7229F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09994" y="1758656"/>
            <a:ext cx="5844988" cy="3897876"/>
          </a:xfrm>
          <a:prstGeom prst="rect">
            <a:avLst/>
          </a:prstGeom>
        </p:spPr>
      </p:pic>
    </p:spTree>
    <p:extLst>
      <p:ext uri="{BB962C8B-B14F-4D97-AF65-F5344CB8AC3E}">
        <p14:creationId xmlns:p14="http://schemas.microsoft.com/office/powerpoint/2010/main" val="39416700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A5189D4C566B43BC5808443DA13BF6" ma:contentTypeVersion="9" ma:contentTypeDescription="Create a new document." ma:contentTypeScope="" ma:versionID="523c4d9b6d9985c6e120eab93d4ec2a9">
  <xsd:schema xmlns:xsd="http://www.w3.org/2001/XMLSchema" xmlns:xs="http://www.w3.org/2001/XMLSchema" xmlns:p="http://schemas.microsoft.com/office/2006/metadata/properties" xmlns:ns2="7d2f7706-b7a4-469b-9553-f9b3a96bd917" targetNamespace="http://schemas.microsoft.com/office/2006/metadata/properties" ma:root="true" ma:fieldsID="19ac9a2dc3c57eae9cd4696657a01e1a" ns2:_="">
    <xsd:import namespace="7d2f7706-b7a4-469b-9553-f9b3a96bd91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f7706-b7a4-469b-9553-f9b3a96bd91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www.w3.org/XML/1998/namespace"/>
    <ds:schemaRef ds:uri="http://schemas.microsoft.com/office/2006/metadata/properties"/>
    <ds:schemaRef ds:uri="http://schemas.microsoft.com/office/2006/documentManagement/types"/>
    <ds:schemaRef ds:uri="http://schemas.microsoft.com/office/infopath/2007/PartnerControls"/>
    <ds:schemaRef ds:uri="http://purl.org/dc/elements/1.1/"/>
    <ds:schemaRef ds:uri="http://schemas.openxmlformats.org/package/2006/metadata/core-properties"/>
    <ds:schemaRef ds:uri="7d2f7706-b7a4-469b-9553-f9b3a96bd917"/>
    <ds:schemaRef ds:uri="http://purl.org/dc/dcmitype/"/>
    <ds:schemaRef ds:uri="http://purl.org/dc/terms/"/>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B7138667-EDCE-4C22-AD2C-CCFB9132A11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2f7706-b7a4-469b-9553-f9b3a96bd91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1044</TotalTime>
  <Words>458</Words>
  <Application>Microsoft Office PowerPoint</Application>
  <PresentationFormat>On-screen Show (4:3)</PresentationFormat>
  <Paragraphs>65</Paragraphs>
  <Slides>9</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arial</vt:lpstr>
      <vt:lpstr>Helvetica</vt:lpstr>
      <vt:lpstr>Lucida Grande</vt:lpstr>
      <vt:lpstr>Times New Roman</vt:lpstr>
      <vt:lpstr>Default Design</vt:lpstr>
      <vt:lpstr> PowerPoint 9: Off-site construction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126</cp:revision>
  <dcterms:created xsi:type="dcterms:W3CDTF">2013-05-28T00:38:54Z</dcterms:created>
  <dcterms:modified xsi:type="dcterms:W3CDTF">2021-05-20T08:22:05Z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0x01010068A5189D4C566B43BC5808443DA13BF6</vt:lpwstr>
  </property>
</Properties>
</file>