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41" r:id="rId6"/>
    <p:sldId id="355" r:id="rId7"/>
    <p:sldId id="352" r:id="rId8"/>
    <p:sldId id="357" r:id="rId9"/>
    <p:sldId id="356" r:id="rId10"/>
    <p:sldId id="351" r:id="rId11"/>
    <p:sldId id="354" r:id="rId12"/>
    <p:sldId id="350"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19" clrIdx="0">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0756B6-1247-9A42-99B5-28BE46B2706F}" v="126" dt="2020-10-02T09:45:28.5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7"/>
    <p:restoredTop sz="94249" autoAdjust="0"/>
  </p:normalViewPr>
  <p:slideViewPr>
    <p:cSldViewPr snapToGrid="0">
      <p:cViewPr varScale="1">
        <p:scale>
          <a:sx n="62" d="100"/>
          <a:sy n="62" d="100"/>
        </p:scale>
        <p:origin x="1508"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6e7462e7-2d5c-446e-98fb-109e4125352a" providerId="ADAL" clId="{A70756B6-1247-9A42-99B5-28BE46B2706F}"/>
    <pc:docChg chg="undo redo custSel addSld delSld modSld sldOrd">
      <pc:chgData name="Sheila Holmes" userId="6e7462e7-2d5c-446e-98fb-109e4125352a" providerId="ADAL" clId="{A70756B6-1247-9A42-99B5-28BE46B2706F}" dt="2020-10-02T09:51:13.167" v="3278" actId="120"/>
      <pc:docMkLst>
        <pc:docMk/>
      </pc:docMkLst>
      <pc:sldChg chg="modSp">
        <pc:chgData name="Sheila Holmes" userId="6e7462e7-2d5c-446e-98fb-109e4125352a" providerId="ADAL" clId="{A70756B6-1247-9A42-99B5-28BE46B2706F}" dt="2020-09-30T12:47:54.797" v="2"/>
        <pc:sldMkLst>
          <pc:docMk/>
          <pc:sldMk cId="0" sldId="256"/>
        </pc:sldMkLst>
        <pc:spChg chg="mod">
          <ac:chgData name="Sheila Holmes" userId="6e7462e7-2d5c-446e-98fb-109e4125352a" providerId="ADAL" clId="{A70756B6-1247-9A42-99B5-28BE46B2706F}" dt="2020-09-30T12:47:54.797" v="2"/>
          <ac:spMkLst>
            <pc:docMk/>
            <pc:sldMk cId="0" sldId="256"/>
            <ac:spMk id="2053" creationId="{00000000-0000-0000-0000-000000000000}"/>
          </ac:spMkLst>
        </pc:spChg>
      </pc:sldChg>
      <pc:sldChg chg="addSp delSp modSp mod">
        <pc:chgData name="Sheila Holmes" userId="6e7462e7-2d5c-446e-98fb-109e4125352a" providerId="ADAL" clId="{A70756B6-1247-9A42-99B5-28BE46B2706F}" dt="2020-10-02T09:45:28.547" v="3276" actId="1036"/>
        <pc:sldMkLst>
          <pc:docMk/>
          <pc:sldMk cId="2197054914" sldId="341"/>
        </pc:sldMkLst>
        <pc:spChg chg="mod">
          <ac:chgData name="Sheila Holmes" userId="6e7462e7-2d5c-446e-98fb-109e4125352a" providerId="ADAL" clId="{A70756B6-1247-9A42-99B5-28BE46B2706F}" dt="2020-10-02T09:45:23.156" v="3263" actId="20577"/>
          <ac:spMkLst>
            <pc:docMk/>
            <pc:sldMk cId="2197054914" sldId="341"/>
            <ac:spMk id="3" creationId="{00000000-0000-0000-0000-000000000000}"/>
          </ac:spMkLst>
        </pc:spChg>
        <pc:spChg chg="del mod">
          <ac:chgData name="Sheila Holmes" userId="6e7462e7-2d5c-446e-98fb-109e4125352a" providerId="ADAL" clId="{A70756B6-1247-9A42-99B5-28BE46B2706F}" dt="2020-09-30T16:50:40.608" v="655" actId="478"/>
          <ac:spMkLst>
            <pc:docMk/>
            <pc:sldMk cId="2197054914" sldId="341"/>
            <ac:spMk id="4" creationId="{00000000-0000-0000-0000-000000000000}"/>
          </ac:spMkLst>
        </pc:spChg>
        <pc:spChg chg="add del mod">
          <ac:chgData name="Sheila Holmes" userId="6e7462e7-2d5c-446e-98fb-109e4125352a" providerId="ADAL" clId="{A70756B6-1247-9A42-99B5-28BE46B2706F}" dt="2020-09-30T17:51:30.380" v="1309" actId="478"/>
          <ac:spMkLst>
            <pc:docMk/>
            <pc:sldMk cId="2197054914" sldId="341"/>
            <ac:spMk id="9" creationId="{25BFAD3D-F64C-834C-BBB7-578411C01079}"/>
          </ac:spMkLst>
        </pc:spChg>
        <pc:spChg chg="add mod">
          <ac:chgData name="Sheila Holmes" userId="6e7462e7-2d5c-446e-98fb-109e4125352a" providerId="ADAL" clId="{A70756B6-1247-9A42-99B5-28BE46B2706F}" dt="2020-10-01T14:29:39.893" v="1412" actId="20577"/>
          <ac:spMkLst>
            <pc:docMk/>
            <pc:sldMk cId="2197054914" sldId="341"/>
            <ac:spMk id="10" creationId="{0FC2865E-2F1C-5C45-89E2-7A538D0C5B6E}"/>
          </ac:spMkLst>
        </pc:spChg>
        <pc:picChg chg="add mod">
          <ac:chgData name="Sheila Holmes" userId="6e7462e7-2d5c-446e-98fb-109e4125352a" providerId="ADAL" clId="{A70756B6-1247-9A42-99B5-28BE46B2706F}" dt="2020-10-02T09:45:28.547" v="3276" actId="1036"/>
          <ac:picMkLst>
            <pc:docMk/>
            <pc:sldMk cId="2197054914" sldId="341"/>
            <ac:picMk id="6" creationId="{F0F0C159-B8E9-5A44-B4A2-A3C0C719C9F3}"/>
          </ac:picMkLst>
        </pc:picChg>
        <pc:picChg chg="add del mod">
          <ac:chgData name="Sheila Holmes" userId="6e7462e7-2d5c-446e-98fb-109e4125352a" providerId="ADAL" clId="{A70756B6-1247-9A42-99B5-28BE46B2706F}" dt="2020-09-30T17:42:40.584" v="1133" actId="478"/>
          <ac:picMkLst>
            <pc:docMk/>
            <pc:sldMk cId="2197054914" sldId="341"/>
            <ac:picMk id="7" creationId="{C0FDAEC9-286D-794A-8CB5-5EDC8950287A}"/>
          </ac:picMkLst>
        </pc:picChg>
        <pc:picChg chg="add del">
          <ac:chgData name="Sheila Holmes" userId="6e7462e7-2d5c-446e-98fb-109e4125352a" providerId="ADAL" clId="{A70756B6-1247-9A42-99B5-28BE46B2706F}" dt="2020-09-30T16:50:34.489" v="653" actId="478"/>
          <ac:picMkLst>
            <pc:docMk/>
            <pc:sldMk cId="2197054914" sldId="341"/>
            <ac:picMk id="11" creationId="{0BA29978-C801-F745-B5EB-ECC7E11B851B}"/>
          </ac:picMkLst>
        </pc:picChg>
      </pc:sldChg>
      <pc:sldChg chg="del">
        <pc:chgData name="Sheila Holmes" userId="6e7462e7-2d5c-446e-98fb-109e4125352a" providerId="ADAL" clId="{A70756B6-1247-9A42-99B5-28BE46B2706F}" dt="2020-09-30T09:50:05.676" v="0" actId="2696"/>
        <pc:sldMkLst>
          <pc:docMk/>
          <pc:sldMk cId="1807097917" sldId="346"/>
        </pc:sldMkLst>
      </pc:sldChg>
      <pc:sldChg chg="del">
        <pc:chgData name="Sheila Holmes" userId="6e7462e7-2d5c-446e-98fb-109e4125352a" providerId="ADAL" clId="{A70756B6-1247-9A42-99B5-28BE46B2706F}" dt="2020-09-30T09:50:08.284" v="1" actId="2696"/>
        <pc:sldMkLst>
          <pc:docMk/>
          <pc:sldMk cId="1869112564" sldId="347"/>
        </pc:sldMkLst>
      </pc:sldChg>
      <pc:sldChg chg="addSp delSp modSp add mod">
        <pc:chgData name="Sheila Holmes" userId="6e7462e7-2d5c-446e-98fb-109e4125352a" providerId="ADAL" clId="{A70756B6-1247-9A42-99B5-28BE46B2706F}" dt="2020-10-01T17:36:52.204" v="3261" actId="20577"/>
        <pc:sldMkLst>
          <pc:docMk/>
          <pc:sldMk cId="3868706664" sldId="351"/>
        </pc:sldMkLst>
        <pc:spChg chg="mod">
          <ac:chgData name="Sheila Holmes" userId="6e7462e7-2d5c-446e-98fb-109e4125352a" providerId="ADAL" clId="{A70756B6-1247-9A42-99B5-28BE46B2706F}" dt="2020-10-01T16:53:02.079" v="3193" actId="20577"/>
          <ac:spMkLst>
            <pc:docMk/>
            <pc:sldMk cId="3868706664" sldId="351"/>
            <ac:spMk id="3" creationId="{00000000-0000-0000-0000-000000000000}"/>
          </ac:spMkLst>
        </pc:spChg>
        <pc:spChg chg="del mod">
          <ac:chgData name="Sheila Holmes" userId="6e7462e7-2d5c-446e-98fb-109e4125352a" providerId="ADAL" clId="{A70756B6-1247-9A42-99B5-28BE46B2706F}" dt="2020-09-30T14:28:46.063" v="631" actId="478"/>
          <ac:spMkLst>
            <pc:docMk/>
            <pc:sldMk cId="3868706664" sldId="351"/>
            <ac:spMk id="4" creationId="{00000000-0000-0000-0000-000000000000}"/>
          </ac:spMkLst>
        </pc:spChg>
        <pc:spChg chg="add mod">
          <ac:chgData name="Sheila Holmes" userId="6e7462e7-2d5c-446e-98fb-109e4125352a" providerId="ADAL" clId="{A70756B6-1247-9A42-99B5-28BE46B2706F}" dt="2020-10-01T17:34:21.522" v="3209"/>
          <ac:spMkLst>
            <pc:docMk/>
            <pc:sldMk cId="3868706664" sldId="351"/>
            <ac:spMk id="4" creationId="{C9964F44-B1E6-3F4B-ABBC-7F01082E1CA3}"/>
          </ac:spMkLst>
        </pc:spChg>
        <pc:spChg chg="add del mod">
          <ac:chgData name="Sheila Holmes" userId="6e7462e7-2d5c-446e-98fb-109e4125352a" providerId="ADAL" clId="{A70756B6-1247-9A42-99B5-28BE46B2706F}" dt="2020-10-01T17:36:52.204" v="3261" actId="20577"/>
          <ac:spMkLst>
            <pc:docMk/>
            <pc:sldMk cId="3868706664" sldId="351"/>
            <ac:spMk id="5" creationId="{C8C6F384-2E9A-A14C-B36A-F58974BF4F77}"/>
          </ac:spMkLst>
        </pc:spChg>
        <pc:spChg chg="add mod">
          <ac:chgData name="Sheila Holmes" userId="6e7462e7-2d5c-446e-98fb-109e4125352a" providerId="ADAL" clId="{A70756B6-1247-9A42-99B5-28BE46B2706F}" dt="2020-10-01T17:34:21.522" v="3209"/>
          <ac:spMkLst>
            <pc:docMk/>
            <pc:sldMk cId="3868706664" sldId="351"/>
            <ac:spMk id="7" creationId="{CB3B0D05-AC6B-4544-B557-5B4C16E9B708}"/>
          </ac:spMkLst>
        </pc:spChg>
        <pc:spChg chg="add mod">
          <ac:chgData name="Sheila Holmes" userId="6e7462e7-2d5c-446e-98fb-109e4125352a" providerId="ADAL" clId="{A70756B6-1247-9A42-99B5-28BE46B2706F}" dt="2020-10-01T17:34:22.873" v="3210"/>
          <ac:spMkLst>
            <pc:docMk/>
            <pc:sldMk cId="3868706664" sldId="351"/>
            <ac:spMk id="8" creationId="{215E9067-7412-1A40-9E91-423F9AF03B00}"/>
          </ac:spMkLst>
        </pc:spChg>
        <pc:spChg chg="add mod">
          <ac:chgData name="Sheila Holmes" userId="6e7462e7-2d5c-446e-98fb-109e4125352a" providerId="ADAL" clId="{A70756B6-1247-9A42-99B5-28BE46B2706F}" dt="2020-10-01T17:34:22.873" v="3210"/>
          <ac:spMkLst>
            <pc:docMk/>
            <pc:sldMk cId="3868706664" sldId="351"/>
            <ac:spMk id="9" creationId="{A35FFE93-9C89-C54B-A245-57188EE5FE10}"/>
          </ac:spMkLst>
        </pc:spChg>
        <pc:spChg chg="add del mod">
          <ac:chgData name="Sheila Holmes" userId="6e7462e7-2d5c-446e-98fb-109e4125352a" providerId="ADAL" clId="{A70756B6-1247-9A42-99B5-28BE46B2706F}" dt="2020-10-01T17:34:47.342" v="3216" actId="478"/>
          <ac:spMkLst>
            <pc:docMk/>
            <pc:sldMk cId="3868706664" sldId="351"/>
            <ac:spMk id="10" creationId="{C129D03E-8C9F-3548-879E-DCCA134889A8}"/>
          </ac:spMkLst>
        </pc:spChg>
        <pc:spChg chg="add del mod">
          <ac:chgData name="Sheila Holmes" userId="6e7462e7-2d5c-446e-98fb-109e4125352a" providerId="ADAL" clId="{A70756B6-1247-9A42-99B5-28BE46B2706F}" dt="2020-10-01T17:34:47.342" v="3216" actId="478"/>
          <ac:spMkLst>
            <pc:docMk/>
            <pc:sldMk cId="3868706664" sldId="351"/>
            <ac:spMk id="11" creationId="{483E8CD1-82C6-1245-B60B-2FCD7671C0C4}"/>
          </ac:spMkLst>
        </pc:spChg>
        <pc:picChg chg="add mod modCrop">
          <ac:chgData name="Sheila Holmes" userId="6e7462e7-2d5c-446e-98fb-109e4125352a" providerId="ADAL" clId="{A70756B6-1247-9A42-99B5-28BE46B2706F}" dt="2020-10-01T16:52:56.557" v="3192" actId="1035"/>
          <ac:picMkLst>
            <pc:docMk/>
            <pc:sldMk cId="3868706664" sldId="351"/>
            <ac:picMk id="6" creationId="{D032EB11-15C3-054E-B15C-46953936B623}"/>
          </ac:picMkLst>
        </pc:picChg>
        <pc:picChg chg="del">
          <ac:chgData name="Sheila Holmes" userId="6e7462e7-2d5c-446e-98fb-109e4125352a" providerId="ADAL" clId="{A70756B6-1247-9A42-99B5-28BE46B2706F}" dt="2020-09-30T14:28:41.512" v="629" actId="478"/>
          <ac:picMkLst>
            <pc:docMk/>
            <pc:sldMk cId="3868706664" sldId="351"/>
            <ac:picMk id="11" creationId="{0BA29978-C801-F745-B5EB-ECC7E11B851B}"/>
          </ac:picMkLst>
        </pc:picChg>
        <pc:picChg chg="add del mod">
          <ac:chgData name="Sheila Holmes" userId="6e7462e7-2d5c-446e-98fb-109e4125352a" providerId="ADAL" clId="{A70756B6-1247-9A42-99B5-28BE46B2706F}" dt="2020-10-01T17:34:56.733" v="3219" actId="478"/>
          <ac:picMkLst>
            <pc:docMk/>
            <pc:sldMk cId="3868706664" sldId="351"/>
            <ac:picMk id="1026" creationId="{3431A998-3047-4F45-8253-75F0AA433C32}"/>
          </ac:picMkLst>
        </pc:picChg>
        <pc:picChg chg="add del mod">
          <ac:chgData name="Sheila Holmes" userId="6e7462e7-2d5c-446e-98fb-109e4125352a" providerId="ADAL" clId="{A70756B6-1247-9A42-99B5-28BE46B2706F}" dt="2020-10-01T17:34:53.005" v="3218" actId="478"/>
          <ac:picMkLst>
            <pc:docMk/>
            <pc:sldMk cId="3868706664" sldId="351"/>
            <ac:picMk id="1030" creationId="{1770B813-4F72-4742-B872-24924938B831}"/>
          </ac:picMkLst>
        </pc:picChg>
        <pc:picChg chg="add del mod">
          <ac:chgData name="Sheila Holmes" userId="6e7462e7-2d5c-446e-98fb-109e4125352a" providerId="ADAL" clId="{A70756B6-1247-9A42-99B5-28BE46B2706F}" dt="2020-10-01T17:34:51.654" v="3217" actId="478"/>
          <ac:picMkLst>
            <pc:docMk/>
            <pc:sldMk cId="3868706664" sldId="351"/>
            <ac:picMk id="1034" creationId="{BF7CCEAB-98B0-7D43-A0EE-546FB962E604}"/>
          </ac:picMkLst>
        </pc:picChg>
      </pc:sldChg>
      <pc:sldChg chg="addSp delSp modSp add mod ord modNotesTx">
        <pc:chgData name="Sheila Holmes" userId="6e7462e7-2d5c-446e-98fb-109e4125352a" providerId="ADAL" clId="{A70756B6-1247-9A42-99B5-28BE46B2706F}" dt="2020-10-02T09:51:13.167" v="3278" actId="120"/>
        <pc:sldMkLst>
          <pc:docMk/>
          <pc:sldMk cId="1178358006" sldId="352"/>
        </pc:sldMkLst>
        <pc:spChg chg="mod">
          <ac:chgData name="Sheila Holmes" userId="6e7462e7-2d5c-446e-98fb-109e4125352a" providerId="ADAL" clId="{A70756B6-1247-9A42-99B5-28BE46B2706F}" dt="2020-10-02T09:51:13.167" v="3278" actId="120"/>
          <ac:spMkLst>
            <pc:docMk/>
            <pc:sldMk cId="1178358006" sldId="352"/>
            <ac:spMk id="3" creationId="{00000000-0000-0000-0000-000000000000}"/>
          </ac:spMkLst>
        </pc:spChg>
        <pc:spChg chg="del mod">
          <ac:chgData name="Sheila Holmes" userId="6e7462e7-2d5c-446e-98fb-109e4125352a" providerId="ADAL" clId="{A70756B6-1247-9A42-99B5-28BE46B2706F}" dt="2020-09-30T13:28:00.754" v="33" actId="478"/>
          <ac:spMkLst>
            <pc:docMk/>
            <pc:sldMk cId="1178358006" sldId="352"/>
            <ac:spMk id="4" creationId="{00000000-0000-0000-0000-000000000000}"/>
          </ac:spMkLst>
        </pc:spChg>
        <pc:spChg chg="add del mod">
          <ac:chgData name="Sheila Holmes" userId="6e7462e7-2d5c-446e-98fb-109e4125352a" providerId="ADAL" clId="{A70756B6-1247-9A42-99B5-28BE46B2706F}" dt="2020-10-01T16:02:04.396" v="2966" actId="478"/>
          <ac:spMkLst>
            <pc:docMk/>
            <pc:sldMk cId="1178358006" sldId="352"/>
            <ac:spMk id="9" creationId="{B8C108D2-584E-CD43-8430-5A99ED7AC3EF}"/>
          </ac:spMkLst>
        </pc:spChg>
        <pc:spChg chg="add del mod">
          <ac:chgData name="Sheila Holmes" userId="6e7462e7-2d5c-446e-98fb-109e4125352a" providerId="ADAL" clId="{A70756B6-1247-9A42-99B5-28BE46B2706F}" dt="2020-10-01T16:10:22.345" v="3003" actId="478"/>
          <ac:spMkLst>
            <pc:docMk/>
            <pc:sldMk cId="1178358006" sldId="352"/>
            <ac:spMk id="10" creationId="{8901A9BC-0BF0-9042-903B-D34EFCF51C94}"/>
          </ac:spMkLst>
        </pc:spChg>
        <pc:spChg chg="add mod">
          <ac:chgData name="Sheila Holmes" userId="6e7462e7-2d5c-446e-98fb-109e4125352a" providerId="ADAL" clId="{A70756B6-1247-9A42-99B5-28BE46B2706F}" dt="2020-10-01T16:34:52.143" v="3081" actId="1076"/>
          <ac:spMkLst>
            <pc:docMk/>
            <pc:sldMk cId="1178358006" sldId="352"/>
            <ac:spMk id="12" creationId="{6275F3B9-F5C2-1047-A06E-8C24896E03A3}"/>
          </ac:spMkLst>
        </pc:spChg>
        <pc:picChg chg="add del mod">
          <ac:chgData name="Sheila Holmes" userId="6e7462e7-2d5c-446e-98fb-109e4125352a" providerId="ADAL" clId="{A70756B6-1247-9A42-99B5-28BE46B2706F}" dt="2020-09-30T13:27:35.404" v="30" actId="478"/>
          <ac:picMkLst>
            <pc:docMk/>
            <pc:sldMk cId="1178358006" sldId="352"/>
            <ac:picMk id="6" creationId="{92E81FA8-66EF-1745-99B0-A6B76D6572DB}"/>
          </ac:picMkLst>
        </pc:picChg>
        <pc:picChg chg="add mod modCrop">
          <ac:chgData name="Sheila Holmes" userId="6e7462e7-2d5c-446e-98fb-109e4125352a" providerId="ADAL" clId="{A70756B6-1247-9A42-99B5-28BE46B2706F}" dt="2020-10-01T16:35:36.044" v="3115" actId="1035"/>
          <ac:picMkLst>
            <pc:docMk/>
            <pc:sldMk cId="1178358006" sldId="352"/>
            <ac:picMk id="7" creationId="{2A535171-899C-2C4B-83C0-5DDDD9ACE5C2}"/>
          </ac:picMkLst>
        </pc:picChg>
        <pc:picChg chg="del">
          <ac:chgData name="Sheila Holmes" userId="6e7462e7-2d5c-446e-98fb-109e4125352a" providerId="ADAL" clId="{A70756B6-1247-9A42-99B5-28BE46B2706F}" dt="2020-09-30T13:27:56.138" v="31" actId="478"/>
          <ac:picMkLst>
            <pc:docMk/>
            <pc:sldMk cId="1178358006" sldId="352"/>
            <ac:picMk id="11" creationId="{0BA29978-C801-F745-B5EB-ECC7E11B851B}"/>
          </ac:picMkLst>
        </pc:picChg>
      </pc:sldChg>
      <pc:sldChg chg="addSp delSp modSp add del mod ord">
        <pc:chgData name="Sheila Holmes" userId="6e7462e7-2d5c-446e-98fb-109e4125352a" providerId="ADAL" clId="{A70756B6-1247-9A42-99B5-28BE46B2706F}" dt="2020-09-30T17:01:05.131" v="942" actId="2696"/>
        <pc:sldMkLst>
          <pc:docMk/>
          <pc:sldMk cId="3700125832" sldId="353"/>
        </pc:sldMkLst>
        <pc:spChg chg="mod">
          <ac:chgData name="Sheila Holmes" userId="6e7462e7-2d5c-446e-98fb-109e4125352a" providerId="ADAL" clId="{A70756B6-1247-9A42-99B5-28BE46B2706F}" dt="2020-09-30T14:35:03.170" v="636" actId="1076"/>
          <ac:spMkLst>
            <pc:docMk/>
            <pc:sldMk cId="3700125832" sldId="353"/>
            <ac:spMk id="3" creationId="{00000000-0000-0000-0000-000000000000}"/>
          </ac:spMkLst>
        </pc:spChg>
        <pc:spChg chg="del">
          <ac:chgData name="Sheila Holmes" userId="6e7462e7-2d5c-446e-98fb-109e4125352a" providerId="ADAL" clId="{A70756B6-1247-9A42-99B5-28BE46B2706F}" dt="2020-09-30T14:35:07.126" v="638" actId="478"/>
          <ac:spMkLst>
            <pc:docMk/>
            <pc:sldMk cId="3700125832" sldId="353"/>
            <ac:spMk id="4" creationId="{00000000-0000-0000-0000-000000000000}"/>
          </ac:spMkLst>
        </pc:spChg>
        <pc:spChg chg="add mod">
          <ac:chgData name="Sheila Holmes" userId="6e7462e7-2d5c-446e-98fb-109e4125352a" providerId="ADAL" clId="{A70756B6-1247-9A42-99B5-28BE46B2706F}" dt="2020-09-30T14:35:03.170" v="636" actId="1076"/>
          <ac:spMkLst>
            <pc:docMk/>
            <pc:sldMk cId="3700125832" sldId="353"/>
            <ac:spMk id="5" creationId="{0DC268ED-A601-434D-8D66-81D4924D466B}"/>
          </ac:spMkLst>
        </pc:spChg>
        <pc:picChg chg="del">
          <ac:chgData name="Sheila Holmes" userId="6e7462e7-2d5c-446e-98fb-109e4125352a" providerId="ADAL" clId="{A70756B6-1247-9A42-99B5-28BE46B2706F}" dt="2020-09-30T14:35:04.286" v="637" actId="478"/>
          <ac:picMkLst>
            <pc:docMk/>
            <pc:sldMk cId="3700125832" sldId="353"/>
            <ac:picMk id="11" creationId="{0BA29978-C801-F745-B5EB-ECC7E11B851B}"/>
          </ac:picMkLst>
        </pc:picChg>
        <pc:picChg chg="add del mod">
          <ac:chgData name="Sheila Holmes" userId="6e7462e7-2d5c-446e-98fb-109e4125352a" providerId="ADAL" clId="{A70756B6-1247-9A42-99B5-28BE46B2706F}" dt="2020-09-30T17:00:32.711" v="939" actId="21"/>
          <ac:picMkLst>
            <pc:docMk/>
            <pc:sldMk cId="3700125832" sldId="353"/>
            <ac:picMk id="1025" creationId="{19515998-C0DE-274E-953E-9497D9248762}"/>
          </ac:picMkLst>
        </pc:picChg>
      </pc:sldChg>
      <pc:sldChg chg="addSp delSp modSp add mod modNotesTx">
        <pc:chgData name="Sheila Holmes" userId="6e7462e7-2d5c-446e-98fb-109e4125352a" providerId="ADAL" clId="{A70756B6-1247-9A42-99B5-28BE46B2706F}" dt="2020-10-01T14:45:30.952" v="1592" actId="1035"/>
        <pc:sldMkLst>
          <pc:docMk/>
          <pc:sldMk cId="3284982686" sldId="354"/>
        </pc:sldMkLst>
        <pc:spChg chg="mod">
          <ac:chgData name="Sheila Holmes" userId="6e7462e7-2d5c-446e-98fb-109e4125352a" providerId="ADAL" clId="{A70756B6-1247-9A42-99B5-28BE46B2706F}" dt="2020-10-01T14:42:52.854" v="1545" actId="6549"/>
          <ac:spMkLst>
            <pc:docMk/>
            <pc:sldMk cId="3284982686" sldId="354"/>
            <ac:spMk id="3" creationId="{00000000-0000-0000-0000-000000000000}"/>
          </ac:spMkLst>
        </pc:spChg>
        <pc:spChg chg="add mod">
          <ac:chgData name="Sheila Holmes" userId="6e7462e7-2d5c-446e-98fb-109e4125352a" providerId="ADAL" clId="{A70756B6-1247-9A42-99B5-28BE46B2706F}" dt="2020-10-01T14:45:04.601" v="1583" actId="1035"/>
          <ac:spMkLst>
            <pc:docMk/>
            <pc:sldMk cId="3284982686" sldId="354"/>
            <ac:spMk id="7" creationId="{E39101D4-9DEA-3144-8C49-8A26C1A0D4A7}"/>
          </ac:spMkLst>
        </pc:spChg>
        <pc:spChg chg="add del mod">
          <ac:chgData name="Sheila Holmes" userId="6e7462e7-2d5c-446e-98fb-109e4125352a" providerId="ADAL" clId="{A70756B6-1247-9A42-99B5-28BE46B2706F}" dt="2020-09-30T17:22:08.304" v="1017"/>
          <ac:spMkLst>
            <pc:docMk/>
            <pc:sldMk cId="3284982686" sldId="354"/>
            <ac:spMk id="8" creationId="{44963D13-674D-0A41-A1B7-9910A713835B}"/>
          </ac:spMkLst>
        </pc:spChg>
        <pc:spChg chg="add mod">
          <ac:chgData name="Sheila Holmes" userId="6e7462e7-2d5c-446e-98fb-109e4125352a" providerId="ADAL" clId="{A70756B6-1247-9A42-99B5-28BE46B2706F}" dt="2020-10-01T14:45:30.952" v="1592" actId="1035"/>
          <ac:spMkLst>
            <pc:docMk/>
            <pc:sldMk cId="3284982686" sldId="354"/>
            <ac:spMk id="9" creationId="{AD6E82CD-919C-9746-8C38-924FD88D9278}"/>
          </ac:spMkLst>
        </pc:spChg>
        <pc:spChg chg="add del mod">
          <ac:chgData name="Sheila Holmes" userId="6e7462e7-2d5c-446e-98fb-109e4125352a" providerId="ADAL" clId="{A70756B6-1247-9A42-99B5-28BE46B2706F}" dt="2020-09-30T17:28:12.347" v="1080"/>
          <ac:spMkLst>
            <pc:docMk/>
            <pc:sldMk cId="3284982686" sldId="354"/>
            <ac:spMk id="10" creationId="{56344BE3-75AC-6745-9E3A-A82F23A6CDA7}"/>
          </ac:spMkLst>
        </pc:spChg>
        <pc:picChg chg="add mod">
          <ac:chgData name="Sheila Holmes" userId="6e7462e7-2d5c-446e-98fb-109e4125352a" providerId="ADAL" clId="{A70756B6-1247-9A42-99B5-28BE46B2706F}" dt="2020-10-01T14:45:25.697" v="1589" actId="1035"/>
          <ac:picMkLst>
            <pc:docMk/>
            <pc:sldMk cId="3284982686" sldId="354"/>
            <ac:picMk id="4" creationId="{D4217C7B-48C1-8444-BFB7-1E969BB7462F}"/>
          </ac:picMkLst>
        </pc:picChg>
        <pc:picChg chg="del">
          <ac:chgData name="Sheila Holmes" userId="6e7462e7-2d5c-446e-98fb-109e4125352a" providerId="ADAL" clId="{A70756B6-1247-9A42-99B5-28BE46B2706F}" dt="2020-09-30T17:08:39.484" v="963" actId="478"/>
          <ac:picMkLst>
            <pc:docMk/>
            <pc:sldMk cId="3284982686" sldId="354"/>
            <ac:picMk id="6" creationId="{D032EB11-15C3-054E-B15C-46953936B623}"/>
          </ac:picMkLst>
        </pc:picChg>
      </pc:sldChg>
      <pc:sldChg chg="addSp delSp modSp add del mod modNotesTx">
        <pc:chgData name="Sheila Holmes" userId="6e7462e7-2d5c-446e-98fb-109e4125352a" providerId="ADAL" clId="{A70756B6-1247-9A42-99B5-28BE46B2706F}" dt="2020-10-02T09:49:37.069" v="3277" actId="20577"/>
        <pc:sldMkLst>
          <pc:docMk/>
          <pc:sldMk cId="1738523456" sldId="355"/>
        </pc:sldMkLst>
        <pc:spChg chg="mod">
          <ac:chgData name="Sheila Holmes" userId="6e7462e7-2d5c-446e-98fb-109e4125352a" providerId="ADAL" clId="{A70756B6-1247-9A42-99B5-28BE46B2706F}" dt="2020-10-02T09:49:37.069" v="3277" actId="20577"/>
          <ac:spMkLst>
            <pc:docMk/>
            <pc:sldMk cId="1738523456" sldId="355"/>
            <ac:spMk id="3" creationId="{00000000-0000-0000-0000-000000000000}"/>
          </ac:spMkLst>
        </pc:spChg>
        <pc:spChg chg="add del mod">
          <ac:chgData name="Sheila Holmes" userId="6e7462e7-2d5c-446e-98fb-109e4125352a" providerId="ADAL" clId="{A70756B6-1247-9A42-99B5-28BE46B2706F}" dt="2020-09-30T17:52:19.651" v="1322" actId="478"/>
          <ac:spMkLst>
            <pc:docMk/>
            <pc:sldMk cId="1738523456" sldId="355"/>
            <ac:spMk id="4" creationId="{00000000-0000-0000-0000-000000000000}"/>
          </ac:spMkLst>
        </pc:spChg>
        <pc:spChg chg="add mod">
          <ac:chgData name="Sheila Holmes" userId="6e7462e7-2d5c-446e-98fb-109e4125352a" providerId="ADAL" clId="{A70756B6-1247-9A42-99B5-28BE46B2706F}" dt="2020-10-01T15:48:22.705" v="2423" actId="20577"/>
          <ac:spMkLst>
            <pc:docMk/>
            <pc:sldMk cId="1738523456" sldId="355"/>
            <ac:spMk id="6" creationId="{6AAD0A75-29B1-DA4C-B325-EE7B945B561D}"/>
          </ac:spMkLst>
        </pc:spChg>
        <pc:picChg chg="add del mod">
          <ac:chgData name="Sheila Holmes" userId="6e7462e7-2d5c-446e-98fb-109e4125352a" providerId="ADAL" clId="{A70756B6-1247-9A42-99B5-28BE46B2706F}" dt="2020-10-01T15:21:29.446" v="2382" actId="1076"/>
          <ac:picMkLst>
            <pc:docMk/>
            <pc:sldMk cId="1738523456" sldId="355"/>
            <ac:picMk id="11" creationId="{0BA29978-C801-F745-B5EB-ECC7E11B851B}"/>
          </ac:picMkLst>
        </pc:picChg>
      </pc:sldChg>
      <pc:sldChg chg="addSp delSp modSp add mod modNotesTx">
        <pc:chgData name="Sheila Holmes" userId="6e7462e7-2d5c-446e-98fb-109e4125352a" providerId="ADAL" clId="{A70756B6-1247-9A42-99B5-28BE46B2706F}" dt="2020-10-01T16:41:11.246" v="3155" actId="20577"/>
        <pc:sldMkLst>
          <pc:docMk/>
          <pc:sldMk cId="179119127" sldId="356"/>
        </pc:sldMkLst>
        <pc:spChg chg="mod">
          <ac:chgData name="Sheila Holmes" userId="6e7462e7-2d5c-446e-98fb-109e4125352a" providerId="ADAL" clId="{A70756B6-1247-9A42-99B5-28BE46B2706F}" dt="2020-10-01T16:41:11.246" v="3155" actId="20577"/>
          <ac:spMkLst>
            <pc:docMk/>
            <pc:sldMk cId="179119127" sldId="356"/>
            <ac:spMk id="3" creationId="{00000000-0000-0000-0000-000000000000}"/>
          </ac:spMkLst>
        </pc:spChg>
        <pc:spChg chg="mod">
          <ac:chgData name="Sheila Holmes" userId="6e7462e7-2d5c-446e-98fb-109e4125352a" providerId="ADAL" clId="{A70756B6-1247-9A42-99B5-28BE46B2706F}" dt="2020-10-01T16:39:04.861" v="3124" actId="12"/>
          <ac:spMkLst>
            <pc:docMk/>
            <pc:sldMk cId="179119127" sldId="356"/>
            <ac:spMk id="10" creationId="{8901A9BC-0BF0-9042-903B-D34EFCF51C94}"/>
          </ac:spMkLst>
        </pc:spChg>
        <pc:spChg chg="del mod">
          <ac:chgData name="Sheila Holmes" userId="6e7462e7-2d5c-446e-98fb-109e4125352a" providerId="ADAL" clId="{A70756B6-1247-9A42-99B5-28BE46B2706F}" dt="2020-10-01T16:37:43.088" v="3117" actId="478"/>
          <ac:spMkLst>
            <pc:docMk/>
            <pc:sldMk cId="179119127" sldId="356"/>
            <ac:spMk id="12" creationId="{6275F3B9-F5C2-1047-A06E-8C24896E03A3}"/>
          </ac:spMkLst>
        </pc:spChg>
        <pc:picChg chg="add del mod">
          <ac:chgData name="Sheila Holmes" userId="6e7462e7-2d5c-446e-98fb-109e4125352a" providerId="ADAL" clId="{A70756B6-1247-9A42-99B5-28BE46B2706F}" dt="2020-10-01T16:26:25.687" v="3021" actId="478"/>
          <ac:picMkLst>
            <pc:docMk/>
            <pc:sldMk cId="179119127" sldId="356"/>
            <ac:picMk id="5" creationId="{799068A3-30D0-7B4F-BAA4-4074947A694E}"/>
          </ac:picMkLst>
        </pc:picChg>
        <pc:picChg chg="del">
          <ac:chgData name="Sheila Holmes" userId="6e7462e7-2d5c-446e-98fb-109e4125352a" providerId="ADAL" clId="{A70756B6-1247-9A42-99B5-28BE46B2706F}" dt="2020-10-01T16:11:14.808" v="3006" actId="478"/>
          <ac:picMkLst>
            <pc:docMk/>
            <pc:sldMk cId="179119127" sldId="356"/>
            <ac:picMk id="7" creationId="{2A535171-899C-2C4B-83C0-5DDDD9ACE5C2}"/>
          </ac:picMkLst>
        </pc:picChg>
        <pc:picChg chg="add mod">
          <ac:chgData name="Sheila Holmes" userId="6e7462e7-2d5c-446e-98fb-109e4125352a" providerId="ADAL" clId="{A70756B6-1247-9A42-99B5-28BE46B2706F}" dt="2020-10-01T16:41:03.887" v="3154" actId="14100"/>
          <ac:picMkLst>
            <pc:docMk/>
            <pc:sldMk cId="179119127" sldId="356"/>
            <ac:picMk id="8" creationId="{CFF73943-9061-2D42-912D-59ACAB30FD9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726199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50"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713176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836265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12106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3339695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926635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5942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constructible.trimble.com/recap-neca-2019/how-mixed-reality-is-transforming-the-construction-industry"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ideo" Target="https://www.youtube.com/embed/EXrbdDQ_il4?feature=oembed" TargetMode="External"/><Relationship Id="rId5" Type="http://schemas.openxmlformats.org/officeDocument/2006/relationships/image" Target="../media/image7.jpeg"/><Relationship Id="rId4" Type="http://schemas.openxmlformats.org/officeDocument/2006/relationships/hyperlink" Target="https://www.youtube.com/watch?v=_6xBkXcxVHI"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ideo" Target="https://www.youtube.com/embed/ChCNcLY6tKA?feature=oembed"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US" dirty="0"/>
            </a:br>
            <a:r>
              <a:rPr lang="en-GB" dirty="0">
                <a:ea typeface="ＭＳ Ｐゴシック" pitchFamily="-105" charset="-128"/>
                <a:cs typeface="ＭＳ Ｐゴシック" pitchFamily="-105" charset="-128"/>
              </a:rPr>
              <a:t>PowerPoint 6: Emerging technologies and materials 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a:t>
            </a:r>
            <a:endParaRPr lang="en-US" b="0" dirty="0"/>
          </a:p>
        </p:txBody>
      </p:sp>
      <p:sp>
        <p:nvSpPr>
          <p:cNvPr id="3" name="Content Placeholder 2"/>
          <p:cNvSpPr>
            <a:spLocks noGrp="1"/>
          </p:cNvSpPr>
          <p:nvPr>
            <p:ph sz="quarter" idx="10"/>
          </p:nvPr>
        </p:nvSpPr>
        <p:spPr>
          <a:xfrm>
            <a:off x="457201" y="1512000"/>
            <a:ext cx="8229600" cy="1541751"/>
          </a:xfrm>
        </p:spPr>
        <p:txBody>
          <a:bodyPr/>
          <a:lstStyle/>
          <a:p>
            <a:pPr marL="0" lvl="3" indent="0">
              <a:buNone/>
              <a:defRPr/>
            </a:pPr>
            <a:r>
              <a:rPr lang="en-US" sz="2000" b="1" dirty="0"/>
              <a:t>What is an immersive experience?</a:t>
            </a:r>
          </a:p>
          <a:p>
            <a:pPr marL="0" lvl="3" indent="0">
              <a:buNone/>
              <a:defRPr/>
            </a:pPr>
            <a:r>
              <a:rPr lang="en-US" sz="2000" dirty="0"/>
              <a:t>It’s when you engage in an experience that blurs the lines between reality and the virtual world. An immersive experience often uses one or more technologies linked together.</a:t>
            </a:r>
          </a:p>
          <a:p>
            <a:pPr lvl="3">
              <a:defRPr/>
            </a:pPr>
            <a:endParaRPr lang="en-US" dirty="0"/>
          </a:p>
          <a:p>
            <a:pPr lvl="3">
              <a:defRPr/>
            </a:pPr>
            <a:endParaRPr lang="en-US" dirty="0"/>
          </a:p>
          <a:p>
            <a:pPr lvl="3">
              <a:defRPr/>
            </a:pPr>
            <a:endParaRPr lang="en-US" dirty="0"/>
          </a:p>
          <a:p>
            <a:pPr lvl="3"/>
            <a:endParaRPr lang="en-US" dirty="0"/>
          </a:p>
          <a:p>
            <a:pPr lvl="3"/>
            <a:endParaRPr lang="en-US" dirty="0"/>
          </a:p>
          <a:p>
            <a:pPr lvl="3"/>
            <a:endParaRPr lang="en-US" dirty="0"/>
          </a:p>
          <a:p>
            <a:pPr marL="0" lvl="3" indent="0">
              <a:buNone/>
            </a:pPr>
            <a:endParaRPr lang="en-US" dirty="0"/>
          </a:p>
          <a:p>
            <a:pPr marL="0" lvl="8" indent="0"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algn="r"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
        <p:nvSpPr>
          <p:cNvPr id="7" name="TextBox 6">
            <a:extLst>
              <a:ext uri="{FF2B5EF4-FFF2-40B4-BE49-F238E27FC236}">
                <a16:creationId xmlns:a16="http://schemas.microsoft.com/office/drawing/2014/main" id="{05B7A005-EBC8-43BC-BB72-FC96971CBA63}"/>
              </a:ext>
            </a:extLst>
          </p:cNvPr>
          <p:cNvSpPr txBox="1"/>
          <p:nvPr/>
        </p:nvSpPr>
        <p:spPr>
          <a:xfrm>
            <a:off x="148589" y="2805975"/>
            <a:ext cx="4572000" cy="2554545"/>
          </a:xfrm>
          <a:prstGeom prst="rect">
            <a:avLst/>
          </a:prstGeom>
          <a:noFill/>
        </p:spPr>
        <p:txBody>
          <a:bodyPr wrap="square">
            <a:spAutoFit/>
          </a:bodyPr>
          <a:lstStyle/>
          <a:p>
            <a:pPr marL="215900" lvl="4" indent="0">
              <a:buNone/>
              <a:defRPr/>
            </a:pPr>
            <a:r>
              <a:rPr lang="en-US" kern="0" dirty="0"/>
              <a:t>Immersive experiences include: </a:t>
            </a:r>
          </a:p>
          <a:p>
            <a:pPr marL="800100" lvl="1" indent="-342900">
              <a:buClr>
                <a:srgbClr val="0077E3"/>
              </a:buClr>
              <a:buFont typeface="Arial" panose="020B0604020202020204" pitchFamily="34" charset="0"/>
              <a:buChar char="•"/>
              <a:defRPr/>
            </a:pPr>
            <a:r>
              <a:rPr lang="en-US" kern="0" dirty="0"/>
              <a:t>Virtual Reality</a:t>
            </a:r>
          </a:p>
          <a:p>
            <a:pPr marL="800100" lvl="1" indent="-342900">
              <a:buClr>
                <a:srgbClr val="0077E3"/>
              </a:buClr>
              <a:buFont typeface="Arial" panose="020B0604020202020204" pitchFamily="34" charset="0"/>
              <a:buChar char="•"/>
              <a:defRPr/>
            </a:pPr>
            <a:r>
              <a:rPr lang="en-US" kern="0" dirty="0"/>
              <a:t>Augmented Reality</a:t>
            </a:r>
          </a:p>
          <a:p>
            <a:pPr marL="800100" lvl="1" indent="-342900">
              <a:buClr>
                <a:srgbClr val="0077E3"/>
              </a:buClr>
              <a:buFont typeface="Arial" panose="020B0604020202020204" pitchFamily="34" charset="0"/>
              <a:buChar char="•"/>
              <a:defRPr/>
            </a:pPr>
            <a:r>
              <a:rPr lang="en-US" kern="0" dirty="0"/>
              <a:t>Mixed Reality</a:t>
            </a:r>
          </a:p>
          <a:p>
            <a:pPr marL="800100" lvl="1" indent="-342900">
              <a:buClr>
                <a:srgbClr val="0077E3"/>
              </a:buClr>
              <a:buFont typeface="Arial" panose="020B0604020202020204" pitchFamily="34" charset="0"/>
              <a:buChar char="•"/>
              <a:defRPr/>
            </a:pPr>
            <a:r>
              <a:rPr lang="en-US" kern="0" dirty="0"/>
              <a:t>Digital twins</a:t>
            </a:r>
          </a:p>
          <a:p>
            <a:pPr marL="800100" lvl="1" indent="-342900">
              <a:buClr>
                <a:srgbClr val="0077E3"/>
              </a:buClr>
              <a:buFont typeface="Arial" panose="020B0604020202020204" pitchFamily="34" charset="0"/>
              <a:buChar char="•"/>
              <a:defRPr/>
            </a:pPr>
            <a:r>
              <a:rPr lang="en-GB" dirty="0"/>
              <a:t>360º content </a:t>
            </a:r>
            <a:r>
              <a:rPr lang="en-US" kern="0" dirty="0"/>
              <a:t> </a:t>
            </a:r>
          </a:p>
          <a:p>
            <a:pPr marL="800100" lvl="1" indent="-342900">
              <a:buClr>
                <a:srgbClr val="0077E3"/>
              </a:buClr>
              <a:buFont typeface="Arial" panose="020B0604020202020204" pitchFamily="34" charset="0"/>
              <a:buChar char="•"/>
              <a:defRPr/>
            </a:pPr>
            <a:r>
              <a:rPr lang="en-US" kern="0" dirty="0"/>
              <a:t>3D simulations and visualisations.</a:t>
            </a:r>
          </a:p>
        </p:txBody>
      </p:sp>
      <p:pic>
        <p:nvPicPr>
          <p:cNvPr id="5" name="Picture 4" descr="Diagram, engineering drawing&#10;&#10;Description automatically generated">
            <a:extLst>
              <a:ext uri="{FF2B5EF4-FFF2-40B4-BE49-F238E27FC236}">
                <a16:creationId xmlns:a16="http://schemas.microsoft.com/office/drawing/2014/main" id="{01F39A9C-12E5-499F-8FAC-88D1316C47A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65542" y="3053751"/>
            <a:ext cx="4009125" cy="2672750"/>
          </a:xfrm>
          <a:prstGeom prst="rect">
            <a:avLst/>
          </a:prstGeom>
        </p:spPr>
      </p:pic>
    </p:spTree>
    <p:extLst>
      <p:ext uri="{BB962C8B-B14F-4D97-AF65-F5344CB8AC3E}">
        <p14:creationId xmlns:p14="http://schemas.microsoft.com/office/powerpoint/2010/main" val="2197054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Virtual Reality (VR)</a:t>
            </a:r>
            <a:endParaRPr lang="en-US" b="0" dirty="0"/>
          </a:p>
        </p:txBody>
      </p:sp>
      <p:sp>
        <p:nvSpPr>
          <p:cNvPr id="3" name="Content Placeholder 2"/>
          <p:cNvSpPr>
            <a:spLocks noGrp="1"/>
          </p:cNvSpPr>
          <p:nvPr>
            <p:ph sz="quarter" idx="10"/>
          </p:nvPr>
        </p:nvSpPr>
        <p:spPr>
          <a:xfrm>
            <a:off x="457200" y="1512000"/>
            <a:ext cx="4316278" cy="2643195"/>
          </a:xfrm>
        </p:spPr>
        <p:txBody>
          <a:bodyPr/>
          <a:lstStyle/>
          <a:p>
            <a:pPr>
              <a:lnSpc>
                <a:spcPct val="100000"/>
              </a:lnSpc>
              <a:spcBef>
                <a:spcPts val="0"/>
              </a:spcBef>
              <a:spcAft>
                <a:spcPts val="0"/>
              </a:spcAft>
            </a:pPr>
            <a:r>
              <a:rPr lang="en-GB" b="1" dirty="0"/>
              <a:t>VR is a digital simulation that you can interact with. </a:t>
            </a:r>
            <a:r>
              <a:rPr lang="en-GB" dirty="0"/>
              <a:t>VR technologies, when used with the BIM models, make it possible to ‘walk around’ the building. </a:t>
            </a:r>
          </a:p>
          <a:p>
            <a:pPr>
              <a:lnSpc>
                <a:spcPct val="100000"/>
              </a:lnSpc>
              <a:spcBef>
                <a:spcPts val="0"/>
              </a:spcBef>
              <a:spcAft>
                <a:spcPts val="0"/>
              </a:spcAft>
            </a:pPr>
            <a:r>
              <a:rPr lang="en-GB" dirty="0"/>
              <a:t>Combining VR with laser scanning (also known as LIDAR or point cloud survey) the site makes it the most accurate. When you combine laser scanning technology with drones you can create highly detailed models for VR. This allows the client to see that their brief is understood by the designers and the contractors.</a:t>
            </a:r>
          </a:p>
          <a:p>
            <a:pPr marL="215900" lvl="4" indent="0" algn="just">
              <a:buNone/>
              <a:defRPr/>
            </a:pPr>
            <a:endParaRPr lang="en-US" sz="2000" dirty="0"/>
          </a:p>
          <a:p>
            <a:pPr lvl="3" algn="just">
              <a:defRPr/>
            </a:pPr>
            <a:endParaRPr lang="en-US" sz="2000" dirty="0"/>
          </a:p>
          <a:p>
            <a:pPr lvl="3" algn="just">
              <a:defRPr/>
            </a:pPr>
            <a:endParaRPr lang="en-US" sz="2000" dirty="0"/>
          </a:p>
          <a:p>
            <a:pPr lvl="3" algn="just"/>
            <a:endParaRPr lang="en-US" sz="2000" dirty="0"/>
          </a:p>
          <a:p>
            <a:pPr marL="0" lvl="8" indent="0" algn="just" eaLnBrk="0" hangingPunct="0">
              <a:lnSpc>
                <a:spcPts val="1200"/>
              </a:lnSpc>
              <a:spcBef>
                <a:spcPts val="0"/>
              </a:spcBef>
              <a:spcAft>
                <a:spcPts val="0"/>
              </a:spcAft>
              <a:buNone/>
            </a:pPr>
            <a:endParaRPr lang="en-US" dirty="0"/>
          </a:p>
          <a:p>
            <a:pPr marL="0" lvl="8" indent="0" algn="just" eaLnBrk="0" hangingPunct="0">
              <a:lnSpc>
                <a:spcPts val="1200"/>
              </a:lnSpc>
              <a:spcBef>
                <a:spcPts val="0"/>
              </a:spcBef>
              <a:spcAft>
                <a:spcPts val="0"/>
              </a:spcAft>
              <a:buNone/>
            </a:pPr>
            <a:r>
              <a:rPr lang="en-US" dirty="0"/>
              <a:t>Source: Trimble technologies</a:t>
            </a:r>
            <a:r>
              <a:rPr lang="en-GB" b="1" i="1" u="sng" dirty="0">
                <a:hlinkClick r:id="rId3"/>
              </a:rPr>
              <a:t> How Mixed Reality is Transforming the Construction Industry</a:t>
            </a:r>
            <a:r>
              <a:rPr lang="en-GB" dirty="0"/>
              <a:t> </a:t>
            </a:r>
            <a:endParaRPr lang="en-US" dirty="0"/>
          </a:p>
          <a:p>
            <a:pPr marL="0" lvl="8" indent="0" algn="just" eaLnBrk="0" hangingPunct="0">
              <a:lnSpc>
                <a:spcPts val="1200"/>
              </a:lnSpc>
              <a:spcBef>
                <a:spcPts val="0"/>
              </a:spcBef>
              <a:spcAft>
                <a:spcPts val="0"/>
              </a:spcAft>
              <a:buNone/>
            </a:pPr>
            <a:endParaRPr lang="en-US" dirty="0"/>
          </a:p>
        </p:txBody>
      </p:sp>
      <p:sp>
        <p:nvSpPr>
          <p:cNvPr id="6" name="Content Placeholder 2">
            <a:extLst>
              <a:ext uri="{FF2B5EF4-FFF2-40B4-BE49-F238E27FC236}">
                <a16:creationId xmlns:a16="http://schemas.microsoft.com/office/drawing/2014/main" id="{6AAD0A75-29B1-DA4C-B325-EE7B945B561D}"/>
              </a:ext>
            </a:extLst>
          </p:cNvPr>
          <p:cNvSpPr txBox="1">
            <a:spLocks/>
          </p:cNvSpPr>
          <p:nvPr/>
        </p:nvSpPr>
        <p:spPr bwMode="auto">
          <a:xfrm>
            <a:off x="5001936" y="3983064"/>
            <a:ext cx="3963160" cy="135117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r>
              <a:rPr lang="en-US" sz="1800" kern="0" dirty="0"/>
              <a:t>The benefits of using VR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save time and money</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 training safety</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 collaboration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improve/shorten timescale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improved quality.</a:t>
            </a:r>
          </a:p>
          <a:p>
            <a:pPr marL="0" lvl="8" indent="0" eaLnBrk="0" hangingPunct="0">
              <a:lnSpc>
                <a:spcPts val="1200"/>
              </a:lnSpc>
              <a:spcBef>
                <a:spcPts val="0"/>
              </a:spcBef>
              <a:spcAft>
                <a:spcPts val="0"/>
              </a:spcAft>
              <a:buFontTx/>
              <a:buNone/>
            </a:pPr>
            <a:endParaRPr lang="en-US" sz="1800" dirty="0"/>
          </a:p>
          <a:p>
            <a:pPr marL="0" lvl="8" indent="0" eaLnBrk="0" hangingPunct="0">
              <a:lnSpc>
                <a:spcPts val="1200"/>
              </a:lnSpc>
              <a:spcBef>
                <a:spcPts val="0"/>
              </a:spcBef>
              <a:spcAft>
                <a:spcPts val="0"/>
              </a:spcAft>
              <a:buFontTx/>
              <a:buNone/>
            </a:pPr>
            <a:r>
              <a:rPr lang="en-US" sz="1400" dirty="0"/>
              <a:t>Source: Trimble technologies</a:t>
            </a:r>
            <a:r>
              <a:rPr lang="en-US" sz="1400" b="1" i="1" u="sng" dirty="0">
                <a:hlinkClick r:id="rId3"/>
              </a:rPr>
              <a:t> How Mixed Reality is Transforming the Construction Industry</a:t>
            </a:r>
            <a:r>
              <a:rPr lang="en-US" sz="1400" dirty="0"/>
              <a:t> </a:t>
            </a:r>
          </a:p>
          <a:p>
            <a:pPr marL="0" lvl="8" indent="0" eaLnBrk="0" hangingPunct="0">
              <a:lnSpc>
                <a:spcPts val="1200"/>
              </a:lnSpc>
              <a:spcBef>
                <a:spcPts val="0"/>
              </a:spcBef>
              <a:spcAft>
                <a:spcPts val="0"/>
              </a:spcAft>
              <a:buFontTx/>
              <a:buNone/>
            </a:pPr>
            <a:endParaRPr lang="en-US" dirty="0"/>
          </a:p>
        </p:txBody>
      </p:sp>
      <p:pic>
        <p:nvPicPr>
          <p:cNvPr id="5" name="Picture 4" descr="A picture containing text, sky, outdoor&#10;&#10;Description automatically generated">
            <a:extLst>
              <a:ext uri="{FF2B5EF4-FFF2-40B4-BE49-F238E27FC236}">
                <a16:creationId xmlns:a16="http://schemas.microsoft.com/office/drawing/2014/main" id="{C999E8B7-7108-495B-A7D1-48D2EEAE7BE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23793" y="1519495"/>
            <a:ext cx="3421118" cy="2280745"/>
          </a:xfrm>
          <a:prstGeom prst="rect">
            <a:avLst/>
          </a:prstGeom>
        </p:spPr>
      </p:pic>
    </p:spTree>
    <p:extLst>
      <p:ext uri="{BB962C8B-B14F-4D97-AF65-F5344CB8AC3E}">
        <p14:creationId xmlns:p14="http://schemas.microsoft.com/office/powerpoint/2010/main" val="1738523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endParaRPr lang="en-US" b="0" dirty="0"/>
          </a:p>
        </p:txBody>
      </p:sp>
      <p:sp>
        <p:nvSpPr>
          <p:cNvPr id="3" name="Content Placeholder 2"/>
          <p:cNvSpPr>
            <a:spLocks noGrp="1"/>
          </p:cNvSpPr>
          <p:nvPr>
            <p:ph sz="quarter" idx="10"/>
          </p:nvPr>
        </p:nvSpPr>
        <p:spPr>
          <a:xfrm>
            <a:off x="677918" y="2743200"/>
            <a:ext cx="3578087" cy="2893098"/>
          </a:xfrm>
        </p:spPr>
        <p:txBody>
          <a:bodyPr/>
          <a:lstStyle/>
          <a:p>
            <a:pPr marL="15875" lvl="4" indent="0">
              <a:buNone/>
              <a:defRPr/>
            </a:pPr>
            <a:r>
              <a:rPr lang="en-US" sz="2000" dirty="0"/>
              <a:t>AR is a computer-simulated ‘enhancement’ of real life. </a:t>
            </a:r>
            <a:r>
              <a:rPr lang="en-GB" sz="2000" dirty="0"/>
              <a:t>Augmented Reality is the overlaying of digitally-created content on top of the real world. It can be offered through a headset or a screen in a 2D display.</a:t>
            </a:r>
          </a:p>
          <a:p>
            <a:pPr marL="0" lvl="8" indent="0" algn="just" eaLnBrk="0" hangingPunct="0">
              <a:lnSpc>
                <a:spcPts val="1200"/>
              </a:lnSpc>
              <a:spcBef>
                <a:spcPts val="0"/>
              </a:spcBef>
              <a:spcAft>
                <a:spcPts val="0"/>
              </a:spcAft>
              <a:buNone/>
            </a:pPr>
            <a:endParaRPr lang="en-US" dirty="0"/>
          </a:p>
        </p:txBody>
      </p:sp>
      <p:pic>
        <p:nvPicPr>
          <p:cNvPr id="5" name="Picture 4" descr="A picture containing building, person&#10;&#10;Description automatically generated">
            <a:extLst>
              <a:ext uri="{FF2B5EF4-FFF2-40B4-BE49-F238E27FC236}">
                <a16:creationId xmlns:a16="http://schemas.microsoft.com/office/drawing/2014/main" id="{B1DA927A-34FA-4E1B-B740-5A684E8D039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08715" y="2743200"/>
            <a:ext cx="4053336" cy="2279326"/>
          </a:xfrm>
          <a:prstGeom prst="rect">
            <a:avLst/>
          </a:prstGeom>
        </p:spPr>
      </p:pic>
    </p:spTree>
    <p:extLst>
      <p:ext uri="{BB962C8B-B14F-4D97-AF65-F5344CB8AC3E}">
        <p14:creationId xmlns:p14="http://schemas.microsoft.com/office/powerpoint/2010/main" val="1178358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endParaRPr lang="en-US" b="0" dirty="0"/>
          </a:p>
        </p:txBody>
      </p:sp>
      <p:sp>
        <p:nvSpPr>
          <p:cNvPr id="12" name="Content Placeholder 2">
            <a:extLst>
              <a:ext uri="{FF2B5EF4-FFF2-40B4-BE49-F238E27FC236}">
                <a16:creationId xmlns:a16="http://schemas.microsoft.com/office/drawing/2014/main" id="{6275F3B9-F5C2-1047-A06E-8C24896E03A3}"/>
              </a:ext>
            </a:extLst>
          </p:cNvPr>
          <p:cNvSpPr txBox="1">
            <a:spLocks/>
          </p:cNvSpPr>
          <p:nvPr/>
        </p:nvSpPr>
        <p:spPr bwMode="auto">
          <a:xfrm>
            <a:off x="457200" y="1678902"/>
            <a:ext cx="8339959" cy="45729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Bef>
                <a:spcPts val="0"/>
              </a:spcBef>
              <a:spcAft>
                <a:spcPts val="0"/>
              </a:spcAft>
            </a:pPr>
            <a:r>
              <a:rPr lang="en-GB" dirty="0"/>
              <a:t>Superimposing BIM is possible at </a:t>
            </a:r>
            <a:r>
              <a:rPr lang="en-GB" b="1" dirty="0"/>
              <a:t>all stages of construction</a:t>
            </a:r>
            <a:r>
              <a:rPr lang="en-GB" dirty="0"/>
              <a:t>:</a:t>
            </a:r>
          </a:p>
          <a:p>
            <a:pPr>
              <a:spcBef>
                <a:spcPts val="0"/>
              </a:spcBef>
              <a:spcAft>
                <a:spcPts val="0"/>
              </a:spcAft>
            </a:pPr>
            <a:endParaRPr lang="en-US" b="1" kern="0" dirty="0"/>
          </a:p>
          <a:p>
            <a:pPr marL="342900" indent="-342900">
              <a:spcBef>
                <a:spcPts val="0"/>
              </a:spcBef>
              <a:spcAft>
                <a:spcPts val="0"/>
              </a:spcAft>
              <a:buClr>
                <a:srgbClr val="0077E3"/>
              </a:buClr>
              <a:buFont typeface="Arial" panose="020B0604020202020204" pitchFamily="34" charset="0"/>
              <a:buChar char="•"/>
            </a:pPr>
            <a:r>
              <a:rPr lang="en-US" b="1" kern="0" dirty="0"/>
              <a:t>Before work begins: </a:t>
            </a:r>
            <a:r>
              <a:rPr lang="en-US" kern="0" dirty="0"/>
              <a:t>similar to a VR experience, the difference is that you can see the real world around you.</a:t>
            </a:r>
          </a:p>
          <a:p>
            <a:pPr marL="342900" indent="-342900">
              <a:spcBef>
                <a:spcPts val="0"/>
              </a:spcBef>
              <a:spcAft>
                <a:spcPts val="0"/>
              </a:spcAft>
              <a:buClr>
                <a:srgbClr val="0077E3"/>
              </a:buClr>
              <a:buFont typeface="Arial" panose="020B0604020202020204" pitchFamily="34" charset="0"/>
              <a:buChar char="•"/>
            </a:pPr>
            <a:endParaRPr lang="en-US" kern="0" dirty="0"/>
          </a:p>
          <a:p>
            <a:pPr marL="342900" indent="-342900">
              <a:spcBef>
                <a:spcPts val="0"/>
              </a:spcBef>
              <a:spcAft>
                <a:spcPts val="0"/>
              </a:spcAft>
              <a:buClr>
                <a:srgbClr val="0077E3"/>
              </a:buClr>
              <a:buFont typeface="Arial" panose="020B0604020202020204" pitchFamily="34" charset="0"/>
              <a:buChar char="•"/>
            </a:pPr>
            <a:r>
              <a:rPr lang="en-US" b="1" kern="0" dirty="0"/>
              <a:t>During the course of building: </a:t>
            </a:r>
            <a:r>
              <a:rPr lang="en-US" kern="0" dirty="0"/>
              <a:t>workers can use AR to see if everything is going according to plan and prevent mistakes by double-checking the work on site.</a:t>
            </a:r>
          </a:p>
          <a:p>
            <a:pPr marL="342900" indent="-342900">
              <a:spcBef>
                <a:spcPts val="0"/>
              </a:spcBef>
              <a:spcAft>
                <a:spcPts val="0"/>
              </a:spcAft>
              <a:buClr>
                <a:srgbClr val="0077E3"/>
              </a:buClr>
              <a:buFont typeface="Arial" panose="020B0604020202020204" pitchFamily="34" charset="0"/>
              <a:buChar char="•"/>
            </a:pPr>
            <a:endParaRPr lang="en-US" kern="0" dirty="0"/>
          </a:p>
          <a:p>
            <a:pPr marL="342900" indent="-342900">
              <a:spcBef>
                <a:spcPts val="0"/>
              </a:spcBef>
              <a:spcAft>
                <a:spcPts val="0"/>
              </a:spcAft>
              <a:buClr>
                <a:srgbClr val="0077E3"/>
              </a:buClr>
              <a:buFont typeface="Arial" panose="020B0604020202020204" pitchFamily="34" charset="0"/>
              <a:buChar char="•"/>
            </a:pPr>
            <a:r>
              <a:rPr lang="en-US" b="1" kern="0" dirty="0"/>
              <a:t>After the project is finished: </a:t>
            </a:r>
            <a:r>
              <a:rPr lang="en-US" kern="0" dirty="0"/>
              <a:t>to make sure that all the components were laid down as designed and that the project’s requirements were met.</a:t>
            </a:r>
          </a:p>
          <a:p>
            <a:pPr marL="15875" lvl="4" indent="0">
              <a:spcBef>
                <a:spcPts val="0"/>
              </a:spcBef>
              <a:spcAft>
                <a:spcPts val="0"/>
              </a:spcAft>
              <a:buFont typeface="Arial" pitchFamily="-105" charset="0"/>
              <a:buNone/>
              <a:defRPr/>
            </a:pP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3763638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Augmented Reality (AR)</a:t>
            </a:r>
            <a:endParaRPr lang="en-US" b="0" dirty="0"/>
          </a:p>
        </p:txBody>
      </p:sp>
      <p:sp>
        <p:nvSpPr>
          <p:cNvPr id="10" name="Content Placeholder 2">
            <a:extLst>
              <a:ext uri="{FF2B5EF4-FFF2-40B4-BE49-F238E27FC236}">
                <a16:creationId xmlns:a16="http://schemas.microsoft.com/office/drawing/2014/main" id="{8901A9BC-0BF0-9042-903B-D34EFCF51C94}"/>
              </a:ext>
            </a:extLst>
          </p:cNvPr>
          <p:cNvSpPr txBox="1">
            <a:spLocks/>
          </p:cNvSpPr>
          <p:nvPr/>
        </p:nvSpPr>
        <p:spPr bwMode="auto">
          <a:xfrm>
            <a:off x="457200" y="1462531"/>
            <a:ext cx="8408504" cy="486940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gn="just">
              <a:lnSpc>
                <a:spcPct val="100000"/>
              </a:lnSpc>
              <a:spcBef>
                <a:spcPts val="0"/>
              </a:spcBef>
              <a:spcAft>
                <a:spcPts val="0"/>
              </a:spcAft>
            </a:pPr>
            <a:r>
              <a:rPr lang="en-US" sz="1800" b="1" kern="0" dirty="0"/>
              <a:t>The benefits of using AR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Less rework and downtime cost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 training safety</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Better project management and collaboration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Improved/shorter timescale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Improved quality</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Accurate space and measurement projection</a:t>
            </a:r>
          </a:p>
          <a:p>
            <a:pPr>
              <a:lnSpc>
                <a:spcPct val="100000"/>
              </a:lnSpc>
              <a:spcAft>
                <a:spcPts val="500"/>
              </a:spcAft>
            </a:pPr>
            <a:r>
              <a:rPr lang="en-US" sz="1800" b="1" kern="0" dirty="0"/>
              <a:t>The limitations of using AR in a project:</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Expensive, although software is becoming  cheaper, especially with the availability of mobile apps</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Safety issues – not all AR headset allow for hard hats to be worn</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The distraction factor can affect health and safety, for example, failure to see a hole or a crane</a:t>
            </a:r>
          </a:p>
          <a:p>
            <a:pPr marL="285750" indent="-285750">
              <a:lnSpc>
                <a:spcPct val="100000"/>
              </a:lnSpc>
              <a:spcBef>
                <a:spcPts val="0"/>
              </a:spcBef>
              <a:spcAft>
                <a:spcPts val="0"/>
              </a:spcAft>
              <a:buClr>
                <a:srgbClr val="0077E3"/>
              </a:buClr>
              <a:buFont typeface="Arial" panose="020B0604020202020204" pitchFamily="34" charset="0"/>
              <a:buChar char="•"/>
            </a:pPr>
            <a:r>
              <a:rPr lang="en-US" sz="1800" kern="0" dirty="0"/>
              <a:t>Poor internet connections.</a:t>
            </a:r>
          </a:p>
          <a:p>
            <a:pPr marL="0" lvl="8" indent="0" eaLnBrk="0" hangingPunct="0">
              <a:lnSpc>
                <a:spcPts val="1200"/>
              </a:lnSpc>
              <a:spcBef>
                <a:spcPts val="0"/>
              </a:spcBef>
              <a:spcAft>
                <a:spcPts val="0"/>
              </a:spcAft>
              <a:buFontTx/>
              <a:buNone/>
            </a:pPr>
            <a:endParaRPr lang="en-US" dirty="0"/>
          </a:p>
        </p:txBody>
      </p:sp>
      <p:pic>
        <p:nvPicPr>
          <p:cNvPr id="4" name="Picture 3" descr="A picture containing person, outdoor&#10;&#10;Description automatically generated">
            <a:extLst>
              <a:ext uri="{FF2B5EF4-FFF2-40B4-BE49-F238E27FC236}">
                <a16:creationId xmlns:a16="http://schemas.microsoft.com/office/drawing/2014/main" id="{AF239E0D-2A5E-4911-93DC-18DAFCBA0B6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719298" y="1585821"/>
            <a:ext cx="2424701" cy="2206003"/>
          </a:xfrm>
          <a:prstGeom prst="rect">
            <a:avLst/>
          </a:prstGeom>
        </p:spPr>
      </p:pic>
    </p:spTree>
    <p:extLst>
      <p:ext uri="{BB962C8B-B14F-4D97-AF65-F5344CB8AC3E}">
        <p14:creationId xmlns:p14="http://schemas.microsoft.com/office/powerpoint/2010/main" val="179119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Mixed Reality (MR)</a:t>
            </a:r>
            <a:endParaRPr lang="en-US" b="0" dirty="0"/>
          </a:p>
        </p:txBody>
      </p:sp>
      <p:sp>
        <p:nvSpPr>
          <p:cNvPr id="3" name="Content Placeholder 2"/>
          <p:cNvSpPr>
            <a:spLocks noGrp="1"/>
          </p:cNvSpPr>
          <p:nvPr>
            <p:ph sz="quarter" idx="10"/>
          </p:nvPr>
        </p:nvSpPr>
        <p:spPr>
          <a:xfrm>
            <a:off x="416734" y="1688225"/>
            <a:ext cx="8130918" cy="2390529"/>
          </a:xfrm>
        </p:spPr>
        <p:txBody>
          <a:bodyPr/>
          <a:lstStyle/>
          <a:p>
            <a:r>
              <a:rPr lang="en-GB" dirty="0"/>
              <a:t>Mixed reality (MR) combines both Virtual and Augmented Reality.</a:t>
            </a:r>
          </a:p>
          <a:p>
            <a:r>
              <a:rPr lang="en-GB" dirty="0"/>
              <a:t> </a:t>
            </a:r>
            <a:endParaRPr lang="en-US" dirty="0"/>
          </a:p>
          <a:p>
            <a:pPr marL="0" lvl="8" indent="0" eaLnBrk="0" hangingPunct="0">
              <a:lnSpc>
                <a:spcPts val="1200"/>
              </a:lnSpc>
              <a:spcBef>
                <a:spcPts val="0"/>
              </a:spcBef>
              <a:spcAft>
                <a:spcPts val="0"/>
              </a:spcAft>
              <a:buNone/>
            </a:pPr>
            <a:endParaRPr lang="en-US" dirty="0"/>
          </a:p>
        </p:txBody>
      </p:sp>
      <p:sp>
        <p:nvSpPr>
          <p:cNvPr id="5" name="Content Placeholder 2">
            <a:extLst>
              <a:ext uri="{FF2B5EF4-FFF2-40B4-BE49-F238E27FC236}">
                <a16:creationId xmlns:a16="http://schemas.microsoft.com/office/drawing/2014/main" id="{C8C6F384-2E9A-A14C-B36A-F58974BF4F77}"/>
              </a:ext>
            </a:extLst>
          </p:cNvPr>
          <p:cNvSpPr txBox="1">
            <a:spLocks/>
          </p:cNvSpPr>
          <p:nvPr/>
        </p:nvSpPr>
        <p:spPr bwMode="auto">
          <a:xfrm>
            <a:off x="416275" y="2246187"/>
            <a:ext cx="4419814" cy="239052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2000" kern="0" dirty="0"/>
              <a:t>You're wearing a headset device again. In this case, however, you're being immersed in the digital content, still aware of your physical surroundings so that you can interact with both physical and digital objects at the same time. All those different technologies can be applied to communicate and collaborate around the construction site.</a:t>
            </a:r>
          </a:p>
          <a:p>
            <a:pPr marL="0" lvl="3" indent="0">
              <a:lnSpc>
                <a:spcPct val="100000"/>
              </a:lnSpc>
              <a:spcBef>
                <a:spcPts val="0"/>
              </a:spcBef>
              <a:spcAft>
                <a:spcPts val="0"/>
              </a:spcAft>
              <a:buNone/>
              <a:defRPr/>
            </a:pPr>
            <a:r>
              <a:rPr lang="en-US" sz="1000" kern="0" dirty="0"/>
              <a:t> </a:t>
            </a:r>
          </a:p>
          <a:p>
            <a:pPr lvl="3">
              <a:defRPr/>
            </a:pPr>
            <a:endParaRPr lang="en-US" kern="0" dirty="0"/>
          </a:p>
          <a:p>
            <a:pPr lvl="3">
              <a:defRPr/>
            </a:pPr>
            <a:endParaRPr lang="en-US" kern="0" dirty="0"/>
          </a:p>
          <a:p>
            <a:pPr lvl="3">
              <a:defRPr/>
            </a:pPr>
            <a:endParaRPr lang="en-US" kern="0" dirty="0"/>
          </a:p>
          <a:p>
            <a:pPr lvl="3"/>
            <a:endParaRPr lang="en-US" kern="0" dirty="0"/>
          </a:p>
          <a:p>
            <a:pPr marL="0" lvl="8" indent="0" eaLnBrk="0" hangingPunct="0">
              <a:lnSpc>
                <a:spcPts val="1200"/>
              </a:lnSpc>
              <a:spcBef>
                <a:spcPts val="0"/>
              </a:spcBef>
              <a:spcAft>
                <a:spcPts val="0"/>
              </a:spcAft>
              <a:buFontTx/>
              <a:buNone/>
            </a:pPr>
            <a:endParaRPr lang="en-US" dirty="0"/>
          </a:p>
          <a:p>
            <a:pPr marL="0" lvl="8" indent="0" eaLnBrk="0" hangingPunct="0">
              <a:lnSpc>
                <a:spcPts val="1200"/>
              </a:lnSpc>
              <a:spcBef>
                <a:spcPts val="0"/>
              </a:spcBef>
              <a:spcAft>
                <a:spcPts val="0"/>
              </a:spcAft>
              <a:buFontTx/>
              <a:buNone/>
            </a:pPr>
            <a:endParaRPr lang="en-US" dirty="0"/>
          </a:p>
        </p:txBody>
      </p:sp>
      <p:sp>
        <p:nvSpPr>
          <p:cNvPr id="4" name="Rectangle 3">
            <a:hlinkClick r:id="rId4" tooltip="Next (SHIFT+n)"/>
            <a:extLst>
              <a:ext uri="{FF2B5EF4-FFF2-40B4-BE49-F238E27FC236}">
                <a16:creationId xmlns:a16="http://schemas.microsoft.com/office/drawing/2014/main" id="{C9964F44-B1E6-3F4B-ABBC-7F01082E1CA3}"/>
              </a:ext>
            </a:extLst>
          </p:cNvPr>
          <p:cNvSpPr>
            <a:spLocks noChangeArrowheads="1"/>
          </p:cNvSpPr>
          <p:nvPr/>
        </p:nvSpPr>
        <p:spPr bwMode="auto">
          <a:xfrm>
            <a:off x="152400" y="152400"/>
            <a:ext cx="3281363"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sp>
        <p:nvSpPr>
          <p:cNvPr id="8" name="Rectangle 7">
            <a:hlinkClick r:id="rId4" tooltip="Next (SHIFT+n)"/>
            <a:extLst>
              <a:ext uri="{FF2B5EF4-FFF2-40B4-BE49-F238E27FC236}">
                <a16:creationId xmlns:a16="http://schemas.microsoft.com/office/drawing/2014/main" id="{215E9067-7412-1A40-9E91-423F9AF03B00}"/>
              </a:ext>
            </a:extLst>
          </p:cNvPr>
          <p:cNvSpPr>
            <a:spLocks noChangeArrowheads="1"/>
          </p:cNvSpPr>
          <p:nvPr/>
        </p:nvSpPr>
        <p:spPr bwMode="auto">
          <a:xfrm>
            <a:off x="152400" y="152400"/>
            <a:ext cx="3281363"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sp>
        <p:nvSpPr>
          <p:cNvPr id="10" name="Rectangle 11">
            <a:hlinkClick r:id="rId4" tooltip="Next (SHIFT+n)"/>
            <a:extLst>
              <a:ext uri="{FF2B5EF4-FFF2-40B4-BE49-F238E27FC236}">
                <a16:creationId xmlns:a16="http://schemas.microsoft.com/office/drawing/2014/main" id="{C129D03E-8C9F-3548-879E-DCCA134889A8}"/>
              </a:ext>
            </a:extLst>
          </p:cNvPr>
          <p:cNvSpPr>
            <a:spLocks noChangeArrowheads="1"/>
          </p:cNvSpPr>
          <p:nvPr/>
        </p:nvSpPr>
        <p:spPr bwMode="auto">
          <a:xfrm>
            <a:off x="152400" y="152400"/>
            <a:ext cx="2790825" cy="0"/>
          </a:xfrm>
          <a:prstGeom prst="rect">
            <a:avLst/>
          </a:prstGeom>
          <a:solidFill>
            <a:srgbClr val="F9F9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endParaRPr lang="en-US"/>
          </a:p>
        </p:txBody>
      </p:sp>
      <p:pic>
        <p:nvPicPr>
          <p:cNvPr id="11" name="Online Media 10" title="GA Smart Building Innovates with Trimble's Mixed Reality Technology">
            <a:hlinkClick r:id="" action="ppaction://media"/>
            <a:extLst>
              <a:ext uri="{FF2B5EF4-FFF2-40B4-BE49-F238E27FC236}">
                <a16:creationId xmlns:a16="http://schemas.microsoft.com/office/drawing/2014/main" id="{CEF9F079-7C69-47BF-8A4C-CEDC868304F2}"/>
              </a:ext>
            </a:extLst>
          </p:cNvPr>
          <p:cNvPicPr>
            <a:picLocks noRot="1" noChangeAspect="1"/>
          </p:cNvPicPr>
          <p:nvPr>
            <a:videoFile r:link="rId1"/>
          </p:nvPr>
        </p:nvPicPr>
        <p:blipFill>
          <a:blip r:embed="rId5"/>
          <a:stretch>
            <a:fillRect/>
          </a:stretch>
        </p:blipFill>
        <p:spPr>
          <a:xfrm>
            <a:off x="5272689" y="2739370"/>
            <a:ext cx="3711563" cy="2097033"/>
          </a:xfrm>
          <a:prstGeom prst="rect">
            <a:avLst/>
          </a:prstGeom>
        </p:spPr>
      </p:pic>
      <p:sp>
        <p:nvSpPr>
          <p:cNvPr id="12" name="TextBox 11">
            <a:extLst>
              <a:ext uri="{FF2B5EF4-FFF2-40B4-BE49-F238E27FC236}">
                <a16:creationId xmlns:a16="http://schemas.microsoft.com/office/drawing/2014/main" id="{10381ED2-E905-42A7-A110-F90342DEEB8F}"/>
              </a:ext>
            </a:extLst>
          </p:cNvPr>
          <p:cNvSpPr txBox="1"/>
          <p:nvPr/>
        </p:nvSpPr>
        <p:spPr>
          <a:xfrm>
            <a:off x="5155324" y="4929844"/>
            <a:ext cx="3828928" cy="1015663"/>
          </a:xfrm>
          <a:prstGeom prst="rect">
            <a:avLst/>
          </a:prstGeom>
          <a:noFill/>
        </p:spPr>
        <p:txBody>
          <a:bodyPr wrap="square">
            <a:spAutoFit/>
          </a:bodyPr>
          <a:lstStyle/>
          <a:p>
            <a:pPr marL="0" lvl="3" indent="0">
              <a:lnSpc>
                <a:spcPct val="100000"/>
              </a:lnSpc>
              <a:buNone/>
              <a:defRPr/>
            </a:pPr>
            <a:r>
              <a:rPr lang="en-US" sz="2000" kern="0" dirty="0"/>
              <a:t>Watch the video to find out how Trimble Buildings uses Mixed Reality Technology.</a:t>
            </a:r>
          </a:p>
        </p:txBody>
      </p:sp>
    </p:spTree>
    <p:extLst>
      <p:ext uri="{BB962C8B-B14F-4D97-AF65-F5344CB8AC3E}">
        <p14:creationId xmlns:p14="http://schemas.microsoft.com/office/powerpoint/2010/main" val="386870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Immersive technologies: digital twins</a:t>
            </a:r>
            <a:endParaRPr lang="en-US" b="0" dirty="0"/>
          </a:p>
        </p:txBody>
      </p:sp>
      <p:sp>
        <p:nvSpPr>
          <p:cNvPr id="3" name="Content Placeholder 2"/>
          <p:cNvSpPr>
            <a:spLocks noGrp="1"/>
          </p:cNvSpPr>
          <p:nvPr>
            <p:ph sz="quarter" idx="10"/>
          </p:nvPr>
        </p:nvSpPr>
        <p:spPr>
          <a:xfrm>
            <a:off x="457200" y="1446982"/>
            <a:ext cx="8229600" cy="2047280"/>
          </a:xfrm>
        </p:spPr>
        <p:txBody>
          <a:bodyPr/>
          <a:lstStyle/>
          <a:p>
            <a:r>
              <a:rPr lang="en-GB" dirty="0"/>
              <a:t>Digital twins are near-exact virtual models of real-life objects, processes or systems. Digital replicas of real-world objects can help construction companies mitigate risk and deliver more with fewer resources. </a:t>
            </a:r>
            <a:endParaRPr lang="en-US" dirty="0"/>
          </a:p>
        </p:txBody>
      </p:sp>
      <p:sp>
        <p:nvSpPr>
          <p:cNvPr id="7" name="Content Placeholder 2">
            <a:extLst>
              <a:ext uri="{FF2B5EF4-FFF2-40B4-BE49-F238E27FC236}">
                <a16:creationId xmlns:a16="http://schemas.microsoft.com/office/drawing/2014/main" id="{E39101D4-9DEA-3144-8C49-8A26C1A0D4A7}"/>
              </a:ext>
            </a:extLst>
          </p:cNvPr>
          <p:cNvSpPr txBox="1">
            <a:spLocks/>
          </p:cNvSpPr>
          <p:nvPr/>
        </p:nvSpPr>
        <p:spPr bwMode="auto">
          <a:xfrm>
            <a:off x="457200" y="2585545"/>
            <a:ext cx="3680847" cy="233338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dirty="0"/>
              <a:t>Using this technology means that the various pieces of a structure can be produced in an off-site factory and then assembled on site: meaning buildings can be disassembled and reused to support a circular economy.</a:t>
            </a:r>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3" indent="0">
              <a:buNone/>
              <a:defRPr/>
            </a:pPr>
            <a:endParaRPr lang="en-US" kern="0" dirty="0"/>
          </a:p>
          <a:p>
            <a:pPr marL="0" lvl="8" indent="0" eaLnBrk="0" hangingPunct="0">
              <a:lnSpc>
                <a:spcPts val="1200"/>
              </a:lnSpc>
              <a:spcBef>
                <a:spcPts val="0"/>
              </a:spcBef>
              <a:spcAft>
                <a:spcPts val="0"/>
              </a:spcAft>
              <a:buFontTx/>
              <a:buNone/>
            </a:pPr>
            <a:endParaRPr lang="en-US" dirty="0"/>
          </a:p>
        </p:txBody>
      </p:sp>
      <p:pic>
        <p:nvPicPr>
          <p:cNvPr id="5" name="Online Media 4" title="What is the National Digital Twin (NDT)?">
            <a:hlinkClick r:id="" action="ppaction://media"/>
            <a:extLst>
              <a:ext uri="{FF2B5EF4-FFF2-40B4-BE49-F238E27FC236}">
                <a16:creationId xmlns:a16="http://schemas.microsoft.com/office/drawing/2014/main" id="{84AF7A28-966A-4AF1-B677-88BC475B95CD}"/>
              </a:ext>
            </a:extLst>
          </p:cNvPr>
          <p:cNvPicPr>
            <a:picLocks noRot="1" noChangeAspect="1"/>
          </p:cNvPicPr>
          <p:nvPr>
            <a:videoFile r:link="rId1"/>
          </p:nvPr>
        </p:nvPicPr>
        <p:blipFill>
          <a:blip r:embed="rId4"/>
          <a:stretch>
            <a:fillRect/>
          </a:stretch>
        </p:blipFill>
        <p:spPr>
          <a:xfrm>
            <a:off x="4347477" y="2585545"/>
            <a:ext cx="4129892" cy="2333389"/>
          </a:xfrm>
          <a:prstGeom prst="rect">
            <a:avLst/>
          </a:prstGeom>
        </p:spPr>
      </p:pic>
      <p:sp>
        <p:nvSpPr>
          <p:cNvPr id="6" name="TextBox 5">
            <a:extLst>
              <a:ext uri="{FF2B5EF4-FFF2-40B4-BE49-F238E27FC236}">
                <a16:creationId xmlns:a16="http://schemas.microsoft.com/office/drawing/2014/main" id="{9DC9CFEB-A71D-4D7F-92D9-52ED50C61FC5}"/>
              </a:ext>
            </a:extLst>
          </p:cNvPr>
          <p:cNvSpPr txBox="1"/>
          <p:nvPr/>
        </p:nvSpPr>
        <p:spPr>
          <a:xfrm>
            <a:off x="4347477" y="5041834"/>
            <a:ext cx="3828928" cy="707886"/>
          </a:xfrm>
          <a:prstGeom prst="rect">
            <a:avLst/>
          </a:prstGeom>
          <a:noFill/>
        </p:spPr>
        <p:txBody>
          <a:bodyPr wrap="square">
            <a:spAutoFit/>
          </a:bodyPr>
          <a:lstStyle/>
          <a:p>
            <a:pPr marL="0" lvl="3" indent="0">
              <a:lnSpc>
                <a:spcPct val="100000"/>
              </a:lnSpc>
              <a:buNone/>
              <a:defRPr/>
            </a:pPr>
            <a:r>
              <a:rPr lang="en-US" sz="2000" kern="0" dirty="0"/>
              <a:t>Watch the video to find out more about digital twins.</a:t>
            </a:r>
          </a:p>
        </p:txBody>
      </p:sp>
    </p:spTree>
    <p:extLst>
      <p:ext uri="{BB962C8B-B14F-4D97-AF65-F5344CB8AC3E}">
        <p14:creationId xmlns:p14="http://schemas.microsoft.com/office/powerpoint/2010/main" val="328498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1594423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58CD55-5EA4-40C5-BCC3-32FE1F3BF7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www.w3.org/XML/1998/namespace"/>
    <ds:schemaRef ds:uri="http://purl.org/dc/elements/1.1/"/>
    <ds:schemaRef ds:uri="http://schemas.openxmlformats.org/package/2006/metadata/core-properties"/>
    <ds:schemaRef ds:uri="http://schemas.microsoft.com/office/infopath/2007/PartnerControls"/>
    <ds:schemaRef ds:uri="http://purl.org/dc/dcmitype/"/>
    <ds:schemaRef ds:uri="http://schemas.microsoft.com/office/2006/documentManagement/types"/>
    <ds:schemaRef ds:uri="7d91badd-8922-4db1-9652-4fbca8a6b7df"/>
    <ds:schemaRef ds:uri="http://schemas.microsoft.com/office/2006/metadata/properties"/>
    <ds:schemaRef ds:uri="http://purl.org/dc/terms/"/>
    <ds:schemaRef ds:uri="1c5831b9-66da-4f16-a409-834213ecdb8e"/>
  </ds:schemaRefs>
</ds:datastoreItem>
</file>

<file path=docProps/app.xml><?xml version="1.0" encoding="utf-8"?>
<Properties xmlns="http://schemas.openxmlformats.org/officeDocument/2006/extended-properties" xmlns:vt="http://schemas.openxmlformats.org/officeDocument/2006/docPropsVTypes">
  <Template/>
  <TotalTime>6464</TotalTime>
  <Words>667</Words>
  <Application>Microsoft Office PowerPoint</Application>
  <PresentationFormat>On-screen Show (4:3)</PresentationFormat>
  <Paragraphs>94</Paragraphs>
  <Slides>9</Slides>
  <Notes>7</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 PowerPoint 6: Emerging technologies and materials 2</vt:lpstr>
      <vt:lpstr>Immersive technologies</vt:lpstr>
      <vt:lpstr>Immersive technologies: Virtual Reality (VR)</vt:lpstr>
      <vt:lpstr>Immersive technologies: Augmented Reality (AR)</vt:lpstr>
      <vt:lpstr>Immersive technologies: Augmented Reality (AR)</vt:lpstr>
      <vt:lpstr>Immersive technologies: Augmented Reality (AR)</vt:lpstr>
      <vt:lpstr>Immersive technologies: Mixed Reality (MR)</vt:lpstr>
      <vt:lpstr>Immersive technologies: digital twins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37</cp:revision>
  <dcterms:created xsi:type="dcterms:W3CDTF">2013-05-28T00:38:54Z</dcterms:created>
  <dcterms:modified xsi:type="dcterms:W3CDTF">2021-05-19T16:00:11Z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