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31" r:id="rId6"/>
    <p:sldId id="328" r:id="rId7"/>
    <p:sldId id="342" r:id="rId8"/>
    <p:sldId id="343" r:id="rId9"/>
    <p:sldId id="344" r:id="rId10"/>
    <p:sldId id="345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5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14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4EEA90-F4A4-4AC0-9545-3BE28D594DC5}" v="8" dt="2020-10-01T09:35:56.574"/>
    <p1510:client id="{C3D235C1-F762-4CC8-A0D4-FDD29DF7B387}" v="26" dt="2020-10-01T12:08:51.710"/>
    <p1510:client id="{FCDD40E8-4433-7344-9DBE-C95B42657A22}" v="56" dt="2020-09-28T21:32:16.8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218"/>
    <p:restoredTop sz="91651" autoAdjust="0"/>
  </p:normalViewPr>
  <p:slideViewPr>
    <p:cSldViewPr showGuides="1">
      <p:cViewPr varScale="1">
        <p:scale>
          <a:sx n="61" d="100"/>
          <a:sy n="61" d="100"/>
        </p:scale>
        <p:origin x="88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Evans" userId="S::julie.evans@uwtsd.ac.uk::d47432b1-b0c6-4038-b9ba-057154c6d67f" providerId="AD" clId="Web-{C3D235C1-F762-4CC8-A0D4-FDD29DF7B387}"/>
    <pc:docChg chg="modSld">
      <pc:chgData name="Julie Evans" userId="S::julie.evans@uwtsd.ac.uk::d47432b1-b0c6-4038-b9ba-057154c6d67f" providerId="AD" clId="Web-{C3D235C1-F762-4CC8-A0D4-FDD29DF7B387}" dt="2020-10-01T12:08:51.710" v="25" actId="20577"/>
      <pc:docMkLst>
        <pc:docMk/>
      </pc:docMkLst>
      <pc:sldChg chg="modSp">
        <pc:chgData name="Julie Evans" userId="S::julie.evans@uwtsd.ac.uk::d47432b1-b0c6-4038-b9ba-057154c6d67f" providerId="AD" clId="Web-{C3D235C1-F762-4CC8-A0D4-FDD29DF7B387}" dt="2020-10-01T12:08:51.710" v="25" actId="20577"/>
        <pc:sldMkLst>
          <pc:docMk/>
          <pc:sldMk cId="432681385" sldId="343"/>
        </pc:sldMkLst>
        <pc:spChg chg="mod">
          <ac:chgData name="Julie Evans" userId="S::julie.evans@uwtsd.ac.uk::d47432b1-b0c6-4038-b9ba-057154c6d67f" providerId="AD" clId="Web-{C3D235C1-F762-4CC8-A0D4-FDD29DF7B387}" dt="2020-10-01T12:07:07.500" v="11" actId="14100"/>
          <ac:spMkLst>
            <pc:docMk/>
            <pc:sldMk cId="432681385" sldId="343"/>
            <ac:spMk id="2" creationId="{51B9C93A-AED0-554F-9098-8B061362A4D3}"/>
          </ac:spMkLst>
        </pc:spChg>
        <pc:spChg chg="mod">
          <ac:chgData name="Julie Evans" userId="S::julie.evans@uwtsd.ac.uk::d47432b1-b0c6-4038-b9ba-057154c6d67f" providerId="AD" clId="Web-{C3D235C1-F762-4CC8-A0D4-FDD29DF7B387}" dt="2020-10-01T12:08:37.678" v="23" actId="1076"/>
          <ac:spMkLst>
            <pc:docMk/>
            <pc:sldMk cId="432681385" sldId="343"/>
            <ac:spMk id="4" creationId="{55A34462-EFE0-4B4B-8182-E40ECCB09737}"/>
          </ac:spMkLst>
        </pc:spChg>
        <pc:spChg chg="mod">
          <ac:chgData name="Julie Evans" userId="S::julie.evans@uwtsd.ac.uk::d47432b1-b0c6-4038-b9ba-057154c6d67f" providerId="AD" clId="Web-{C3D235C1-F762-4CC8-A0D4-FDD29DF7B387}" dt="2020-10-01T12:08:00.550" v="18" actId="1076"/>
          <ac:spMkLst>
            <pc:docMk/>
            <pc:sldMk cId="432681385" sldId="343"/>
            <ac:spMk id="5" creationId="{64D41976-6257-DD45-AB8F-779EA7B90AF4}"/>
          </ac:spMkLst>
        </pc:spChg>
        <pc:spChg chg="mod">
          <ac:chgData name="Julie Evans" userId="S::julie.evans@uwtsd.ac.uk::d47432b1-b0c6-4038-b9ba-057154c6d67f" providerId="AD" clId="Web-{C3D235C1-F762-4CC8-A0D4-FDD29DF7B387}" dt="2020-10-01T12:08:51.710" v="25" actId="20577"/>
          <ac:spMkLst>
            <pc:docMk/>
            <pc:sldMk cId="432681385" sldId="343"/>
            <ac:spMk id="6" creationId="{AB192CBA-9875-6045-A9A0-53AFFA28CA4A}"/>
          </ac:spMkLst>
        </pc:spChg>
      </pc:sldChg>
    </pc:docChg>
  </pc:docChgLst>
  <pc:docChgLst>
    <pc:chgData name="Sheila Holmes" userId="6e7462e7-2d5c-446e-98fb-109e4125352a" providerId="ADAL" clId="{FCDD40E8-4433-7344-9DBE-C95B42657A22}"/>
    <pc:docChg chg="undo custSel delSld modSld">
      <pc:chgData name="Sheila Holmes" userId="6e7462e7-2d5c-446e-98fb-109e4125352a" providerId="ADAL" clId="{FCDD40E8-4433-7344-9DBE-C95B42657A22}" dt="2020-10-02T08:25:24.849" v="2088" actId="2696"/>
      <pc:docMkLst>
        <pc:docMk/>
      </pc:docMkLst>
      <pc:sldChg chg="delSp modSp mod modNotesTx">
        <pc:chgData name="Sheila Holmes" userId="6e7462e7-2d5c-446e-98fb-109e4125352a" providerId="ADAL" clId="{FCDD40E8-4433-7344-9DBE-C95B42657A22}" dt="2020-09-28T21:31:07.385" v="2055" actId="20577"/>
        <pc:sldMkLst>
          <pc:docMk/>
          <pc:sldMk cId="0" sldId="331"/>
        </pc:sldMkLst>
        <pc:spChg chg="mod">
          <ac:chgData name="Sheila Holmes" userId="6e7462e7-2d5c-446e-98fb-109e4125352a" providerId="ADAL" clId="{FCDD40E8-4433-7344-9DBE-C95B42657A22}" dt="2020-09-28T21:22:08.929" v="1495" actId="20577"/>
          <ac:spMkLst>
            <pc:docMk/>
            <pc:sldMk cId="0" sldId="331"/>
            <ac:spMk id="2" creationId="{00000000-0000-0000-0000-000000000000}"/>
          </ac:spMkLst>
        </pc:spChg>
        <pc:spChg chg="mod">
          <ac:chgData name="Sheila Holmes" userId="6e7462e7-2d5c-446e-98fb-109e4125352a" providerId="ADAL" clId="{FCDD40E8-4433-7344-9DBE-C95B42657A22}" dt="2020-09-28T21:30:36.591" v="2054" actId="20577"/>
          <ac:spMkLst>
            <pc:docMk/>
            <pc:sldMk cId="0" sldId="331"/>
            <ac:spMk id="7" creationId="{3751490B-F0A6-1241-BE9E-3C5E862689F7}"/>
          </ac:spMkLst>
        </pc:spChg>
        <pc:picChg chg="del">
          <ac:chgData name="Sheila Holmes" userId="6e7462e7-2d5c-446e-98fb-109e4125352a" providerId="ADAL" clId="{FCDD40E8-4433-7344-9DBE-C95B42657A22}" dt="2020-09-28T21:19:54.334" v="1482" actId="478"/>
          <ac:picMkLst>
            <pc:docMk/>
            <pc:sldMk cId="0" sldId="331"/>
            <ac:picMk id="9" creationId="{7E571FB0-26B7-1241-A1FF-DC87AB7372FA}"/>
          </ac:picMkLst>
        </pc:picChg>
      </pc:sldChg>
      <pc:sldChg chg="del">
        <pc:chgData name="Sheila Holmes" userId="6e7462e7-2d5c-446e-98fb-109e4125352a" providerId="ADAL" clId="{FCDD40E8-4433-7344-9DBE-C95B42657A22}" dt="2020-09-28T20:35:00.450" v="742" actId="2696"/>
        <pc:sldMkLst>
          <pc:docMk/>
          <pc:sldMk cId="2197054914" sldId="341"/>
        </pc:sldMkLst>
      </pc:sldChg>
      <pc:sldChg chg="addSp modSp mod modNotesTx">
        <pc:chgData name="Sheila Holmes" userId="6e7462e7-2d5c-446e-98fb-109e4125352a" providerId="ADAL" clId="{FCDD40E8-4433-7344-9DBE-C95B42657A22}" dt="2020-09-28T21:31:34.184" v="2058" actId="1035"/>
        <pc:sldMkLst>
          <pc:docMk/>
          <pc:sldMk cId="432681385" sldId="343"/>
        </pc:sldMkLst>
        <pc:spChg chg="mod">
          <ac:chgData name="Sheila Holmes" userId="6e7462e7-2d5c-446e-98fb-109e4125352a" providerId="ADAL" clId="{FCDD40E8-4433-7344-9DBE-C95B42657A22}" dt="2020-09-28T21:16:42.765" v="1420" actId="255"/>
          <ac:spMkLst>
            <pc:docMk/>
            <pc:sldMk cId="432681385" sldId="343"/>
            <ac:spMk id="2" creationId="{51B9C93A-AED0-554F-9098-8B061362A4D3}"/>
          </ac:spMkLst>
        </pc:spChg>
        <pc:spChg chg="add mod">
          <ac:chgData name="Sheila Holmes" userId="6e7462e7-2d5c-446e-98fb-109e4125352a" providerId="ADAL" clId="{FCDD40E8-4433-7344-9DBE-C95B42657A22}" dt="2020-09-28T21:31:28.479" v="2056" actId="1035"/>
          <ac:spMkLst>
            <pc:docMk/>
            <pc:sldMk cId="432681385" sldId="343"/>
            <ac:spMk id="4" creationId="{55A34462-EFE0-4B4B-8182-E40ECCB09737}"/>
          </ac:spMkLst>
        </pc:spChg>
        <pc:spChg chg="add mod">
          <ac:chgData name="Sheila Holmes" userId="6e7462e7-2d5c-446e-98fb-109e4125352a" providerId="ADAL" clId="{FCDD40E8-4433-7344-9DBE-C95B42657A22}" dt="2020-09-28T21:31:32.048" v="2057" actId="1035"/>
          <ac:spMkLst>
            <pc:docMk/>
            <pc:sldMk cId="432681385" sldId="343"/>
            <ac:spMk id="5" creationId="{64D41976-6257-DD45-AB8F-779EA7B90AF4}"/>
          </ac:spMkLst>
        </pc:spChg>
        <pc:spChg chg="add mod">
          <ac:chgData name="Sheila Holmes" userId="6e7462e7-2d5c-446e-98fb-109e4125352a" providerId="ADAL" clId="{FCDD40E8-4433-7344-9DBE-C95B42657A22}" dt="2020-09-28T21:31:34.184" v="2058" actId="1035"/>
          <ac:spMkLst>
            <pc:docMk/>
            <pc:sldMk cId="432681385" sldId="343"/>
            <ac:spMk id="6" creationId="{AB192CBA-9875-6045-A9A0-53AFFA28CA4A}"/>
          </ac:spMkLst>
        </pc:spChg>
      </pc:sldChg>
      <pc:sldChg chg="modSp mod">
        <pc:chgData name="Sheila Holmes" userId="6e7462e7-2d5c-446e-98fb-109e4125352a" providerId="ADAL" clId="{FCDD40E8-4433-7344-9DBE-C95B42657A22}" dt="2020-09-28T21:31:54.047" v="2067" actId="20577"/>
        <pc:sldMkLst>
          <pc:docMk/>
          <pc:sldMk cId="3483078519" sldId="344"/>
        </pc:sldMkLst>
        <pc:spChg chg="mod">
          <ac:chgData name="Sheila Holmes" userId="6e7462e7-2d5c-446e-98fb-109e4125352a" providerId="ADAL" clId="{FCDD40E8-4433-7344-9DBE-C95B42657A22}" dt="2020-09-28T21:31:54.047" v="2067" actId="20577"/>
          <ac:spMkLst>
            <pc:docMk/>
            <pc:sldMk cId="3483078519" sldId="344"/>
            <ac:spMk id="3075" creationId="{00000000-0000-0000-0000-000000000000}"/>
          </ac:spMkLst>
        </pc:spChg>
        <pc:picChg chg="mod">
          <ac:chgData name="Sheila Holmes" userId="6e7462e7-2d5c-446e-98fb-109e4125352a" providerId="ADAL" clId="{FCDD40E8-4433-7344-9DBE-C95B42657A22}" dt="2020-09-28T20:13:32" v="1" actId="14100"/>
          <ac:picMkLst>
            <pc:docMk/>
            <pc:sldMk cId="3483078519" sldId="344"/>
            <ac:picMk id="3" creationId="{55218EBB-7AB1-EA41-9A17-E35E745BDAE9}"/>
          </ac:picMkLst>
        </pc:picChg>
      </pc:sldChg>
      <pc:sldChg chg="addSp modSp mod modNotesTx">
        <pc:chgData name="Sheila Holmes" userId="6e7462e7-2d5c-446e-98fb-109e4125352a" providerId="ADAL" clId="{FCDD40E8-4433-7344-9DBE-C95B42657A22}" dt="2020-09-28T20:34:17.416" v="740" actId="20577"/>
        <pc:sldMkLst>
          <pc:docMk/>
          <pc:sldMk cId="2364019706" sldId="345"/>
        </pc:sldMkLst>
        <pc:spChg chg="mod">
          <ac:chgData name="Sheila Holmes" userId="6e7462e7-2d5c-446e-98fb-109e4125352a" providerId="ADAL" clId="{FCDD40E8-4433-7344-9DBE-C95B42657A22}" dt="2020-09-28T20:34:06.031" v="739" actId="20577"/>
          <ac:spMkLst>
            <pc:docMk/>
            <pc:sldMk cId="2364019706" sldId="345"/>
            <ac:spMk id="3075" creationId="{00000000-0000-0000-0000-000000000000}"/>
          </ac:spMkLst>
        </pc:spChg>
        <pc:picChg chg="add mod">
          <ac:chgData name="Sheila Holmes" userId="6e7462e7-2d5c-446e-98fb-109e4125352a" providerId="ADAL" clId="{FCDD40E8-4433-7344-9DBE-C95B42657A22}" dt="2020-09-28T20:26:31.259" v="326" actId="14100"/>
          <ac:picMkLst>
            <pc:docMk/>
            <pc:sldMk cId="2364019706" sldId="345"/>
            <ac:picMk id="3" creationId="{7537E083-4F9D-934B-9E5E-C2AEE63BCD59}"/>
          </ac:picMkLst>
        </pc:picChg>
      </pc:sldChg>
      <pc:sldChg chg="modSp del mod">
        <pc:chgData name="Sheila Holmes" userId="6e7462e7-2d5c-446e-98fb-109e4125352a" providerId="ADAL" clId="{FCDD40E8-4433-7344-9DBE-C95B42657A22}" dt="2020-10-02T08:25:24.849" v="2088" actId="2696"/>
        <pc:sldMkLst>
          <pc:docMk/>
          <pc:sldMk cId="1842423152" sldId="346"/>
        </pc:sldMkLst>
        <pc:spChg chg="mod">
          <ac:chgData name="Sheila Holmes" userId="6e7462e7-2d5c-446e-98fb-109e4125352a" providerId="ADAL" clId="{FCDD40E8-4433-7344-9DBE-C95B42657A22}" dt="2020-09-28T20:34:52.815" v="741" actId="20577"/>
          <ac:spMkLst>
            <pc:docMk/>
            <pc:sldMk cId="1842423152" sldId="346"/>
            <ac:spMk id="3075" creationId="{00000000-0000-0000-0000-000000000000}"/>
          </ac:spMkLst>
        </pc:spChg>
      </pc:sldChg>
      <pc:sldChg chg="modSp mod">
        <pc:chgData name="Sheila Holmes" userId="6e7462e7-2d5c-446e-98fb-109e4125352a" providerId="ADAL" clId="{FCDD40E8-4433-7344-9DBE-C95B42657A22}" dt="2020-09-28T21:32:43.685" v="2087" actId="20577"/>
        <pc:sldMkLst>
          <pc:docMk/>
          <pc:sldMk cId="2088788762" sldId="347"/>
        </pc:sldMkLst>
        <pc:spChg chg="mod">
          <ac:chgData name="Sheila Holmes" userId="6e7462e7-2d5c-446e-98fb-109e4125352a" providerId="ADAL" clId="{FCDD40E8-4433-7344-9DBE-C95B42657A22}" dt="2020-09-28T21:32:43.685" v="2087" actId="20577"/>
          <ac:spMkLst>
            <pc:docMk/>
            <pc:sldMk cId="2088788762" sldId="347"/>
            <ac:spMk id="3075" creationId="{00000000-0000-0000-0000-000000000000}"/>
          </ac:spMkLst>
        </pc:spChg>
        <pc:picChg chg="mod">
          <ac:chgData name="Sheila Holmes" userId="6e7462e7-2d5c-446e-98fb-109e4125352a" providerId="ADAL" clId="{FCDD40E8-4433-7344-9DBE-C95B42657A22}" dt="2020-09-28T20:14:30.386" v="3" actId="14100"/>
          <ac:picMkLst>
            <pc:docMk/>
            <pc:sldMk cId="2088788762" sldId="347"/>
            <ac:picMk id="3" creationId="{61008E83-D8B0-834E-9A62-C355B5C7EDF2}"/>
          </ac:picMkLst>
        </pc:picChg>
      </pc:sldChg>
    </pc:docChg>
  </pc:docChgLst>
  <pc:docChgLst>
    <pc:chgData name="Julie Evans" userId="S::julie.evans@uwtsd.ac.uk::d47432b1-b0c6-4038-b9ba-057154c6d67f" providerId="AD" clId="Web-{1E4EEA90-F4A4-4AC0-9545-3BE28D594DC5}"/>
    <pc:docChg chg="modSld">
      <pc:chgData name="Julie Evans" userId="S::julie.evans@uwtsd.ac.uk::d47432b1-b0c6-4038-b9ba-057154c6d67f" providerId="AD" clId="Web-{1E4EEA90-F4A4-4AC0-9545-3BE28D594DC5}" dt="2020-10-01T09:35:56.574" v="7"/>
      <pc:docMkLst>
        <pc:docMk/>
      </pc:docMkLst>
      <pc:sldChg chg="addCm">
        <pc:chgData name="Julie Evans" userId="S::julie.evans@uwtsd.ac.uk::d47432b1-b0c6-4038-b9ba-057154c6d67f" providerId="AD" clId="Web-{1E4EEA90-F4A4-4AC0-9545-3BE28D594DC5}" dt="2020-10-01T09:29:54.064" v="4"/>
        <pc:sldMkLst>
          <pc:docMk/>
          <pc:sldMk cId="0" sldId="328"/>
        </pc:sldMkLst>
      </pc:sldChg>
      <pc:sldChg chg="modSp addCm">
        <pc:chgData name="Julie Evans" userId="S::julie.evans@uwtsd.ac.uk::d47432b1-b0c6-4038-b9ba-057154c6d67f" providerId="AD" clId="Web-{1E4EEA90-F4A4-4AC0-9545-3BE28D594DC5}" dt="2020-10-01T09:28:01.749" v="2" actId="20577"/>
        <pc:sldMkLst>
          <pc:docMk/>
          <pc:sldMk cId="0" sldId="331"/>
        </pc:sldMkLst>
        <pc:spChg chg="mod">
          <ac:chgData name="Julie Evans" userId="S::julie.evans@uwtsd.ac.uk::d47432b1-b0c6-4038-b9ba-057154c6d67f" providerId="AD" clId="Web-{1E4EEA90-F4A4-4AC0-9545-3BE28D594DC5}" dt="2020-10-01T09:28:01.749" v="2" actId="20577"/>
          <ac:spMkLst>
            <pc:docMk/>
            <pc:sldMk cId="0" sldId="331"/>
            <ac:spMk id="7" creationId="{3751490B-F0A6-1241-BE9E-3C5E862689F7}"/>
          </ac:spMkLst>
        </pc:spChg>
      </pc:sldChg>
      <pc:sldChg chg="addCm">
        <pc:chgData name="Julie Evans" userId="S::julie.evans@uwtsd.ac.uk::d47432b1-b0c6-4038-b9ba-057154c6d67f" providerId="AD" clId="Web-{1E4EEA90-F4A4-4AC0-9545-3BE28D594DC5}" dt="2020-10-01T09:31:53.853" v="5"/>
        <pc:sldMkLst>
          <pc:docMk/>
          <pc:sldMk cId="432681385" sldId="343"/>
        </pc:sldMkLst>
      </pc:sldChg>
      <pc:sldChg chg="modSp">
        <pc:chgData name="Julie Evans" userId="S::julie.evans@uwtsd.ac.uk::d47432b1-b0c6-4038-b9ba-057154c6d67f" providerId="AD" clId="Web-{1E4EEA90-F4A4-4AC0-9545-3BE28D594DC5}" dt="2020-10-01T09:35:01.177" v="6" actId="14100"/>
        <pc:sldMkLst>
          <pc:docMk/>
          <pc:sldMk cId="2364019706" sldId="345"/>
        </pc:sldMkLst>
        <pc:picChg chg="mod">
          <ac:chgData name="Julie Evans" userId="S::julie.evans@uwtsd.ac.uk::d47432b1-b0c6-4038-b9ba-057154c6d67f" providerId="AD" clId="Web-{1E4EEA90-F4A4-4AC0-9545-3BE28D594DC5}" dt="2020-10-01T09:35:01.177" v="6" actId="14100"/>
          <ac:picMkLst>
            <pc:docMk/>
            <pc:sldMk cId="2364019706" sldId="345"/>
            <ac:picMk id="3" creationId="{7537E083-4F9D-934B-9E5E-C2AEE63BCD59}"/>
          </ac:picMkLst>
        </pc:picChg>
      </pc:sldChg>
      <pc:sldChg chg="addCm">
        <pc:chgData name="Julie Evans" userId="S::julie.evans@uwtsd.ac.uk::d47432b1-b0c6-4038-b9ba-057154c6d67f" providerId="AD" clId="Web-{1E4EEA90-F4A4-4AC0-9545-3BE28D594DC5}" dt="2020-10-01T09:35:56.574" v="7"/>
        <pc:sldMkLst>
          <pc:docMk/>
          <pc:sldMk cId="1842423152" sldId="34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104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860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568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dirty="0"/>
            </a:br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693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i="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521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328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</a:t>
            </a:r>
            <a:r>
              <a:rPr lang="en-US" sz="900" baseline="0">
                <a:ea typeface="Arial" pitchFamily="-105" charset="0"/>
                <a:cs typeface="Arial" pitchFamily="-105" charset="0"/>
              </a:rPr>
              <a:t>of 8</a:t>
            </a: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nbs.com/authors/dr-stephen-hami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ic.org.uk/admin/resources/bim-protocol-2nd-edition-2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106: Introduction to emerging technologies in construction and the built environment sector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4: Building Information Modelling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692808"/>
          </a:xfrm>
        </p:spPr>
        <p:txBody>
          <a:bodyPr>
            <a:normAutofit/>
          </a:bodyPr>
          <a:lstStyle/>
          <a:p>
            <a:r>
              <a:rPr lang="en-GB" dirty="0"/>
              <a:t>What is an Asset Information Model (AIM)?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751490B-F0A6-1241-BE9E-3C5E862689F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2720" y="1700808"/>
            <a:ext cx="8229600" cy="4248000"/>
          </a:xfrm>
        </p:spPr>
        <p:txBody>
          <a:bodyPr/>
          <a:lstStyle/>
          <a:p>
            <a:pPr lvl="3">
              <a:defRPr/>
            </a:pPr>
            <a:r>
              <a:rPr lang="en-US" sz="1800" dirty="0">
                <a:ea typeface="ＭＳ Ｐゴシック"/>
              </a:rPr>
              <a:t>An AIM is a model that can provide graphical and non-graphical data and information as well as metadata and documents describing procedures for the operational phase of the built asset.</a:t>
            </a:r>
          </a:p>
          <a:p>
            <a:pPr lvl="3">
              <a:defRPr/>
            </a:pPr>
            <a:r>
              <a:rPr lang="en-US" sz="1800" dirty="0"/>
              <a:t>It may have been created from the existing PIM or from new information.</a:t>
            </a:r>
          </a:p>
          <a:p>
            <a:pPr lvl="3">
              <a:defRPr/>
            </a:pPr>
            <a:r>
              <a:rPr lang="en-US" sz="1800" dirty="0"/>
              <a:t>It may describe the original design intent of the asset.</a:t>
            </a:r>
          </a:p>
          <a:p>
            <a:pPr lvl="3">
              <a:defRPr/>
            </a:pPr>
            <a:r>
              <a:rPr lang="en-US" sz="1800" dirty="0"/>
              <a:t>It may include 3D models.</a:t>
            </a:r>
          </a:p>
          <a:p>
            <a:pPr lvl="3">
              <a:defRPr/>
            </a:pPr>
            <a:r>
              <a:rPr lang="en-US" sz="1800" dirty="0"/>
              <a:t>It may link to information regarding ownership, surveys or rights and restrictions.</a:t>
            </a:r>
          </a:p>
          <a:p>
            <a:pPr lvl="3">
              <a:defRPr/>
            </a:pPr>
            <a:r>
              <a:rPr lang="en-US" sz="1800" dirty="0"/>
              <a:t>It should include operation and performance information.</a:t>
            </a:r>
          </a:p>
          <a:p>
            <a:pPr lvl="3">
              <a:defRPr/>
            </a:pPr>
            <a:r>
              <a:rPr lang="en-US" sz="1800" dirty="0"/>
              <a:t>It will be managed within the Common Data Environment (CDE).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Construction Operations Building Information Exchange</a:t>
            </a:r>
            <a:r>
              <a:rPr lang="en-GB" dirty="0"/>
              <a:t> (</a:t>
            </a:r>
            <a:r>
              <a:rPr lang="en-GB" b="1" dirty="0" err="1"/>
              <a:t>COBie</a:t>
            </a:r>
            <a:r>
              <a:rPr lang="en-GB" dirty="0"/>
              <a:t>) </a:t>
            </a:r>
            <a:br>
              <a:rPr lang="en-GB" dirty="0"/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88840"/>
            <a:ext cx="8229600" cy="3959968"/>
          </a:xfrm>
        </p:spPr>
        <p:txBody>
          <a:bodyPr/>
          <a:lstStyle/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76225" lvl="1" indent="-98425">
              <a:buNone/>
            </a:pPr>
            <a:r>
              <a:rPr lang="en-GB" dirty="0"/>
              <a:t>‘Construction Operations Building Information Exchange (COBie) is a non-proprietary data format for the publication of a subset of building information models (BIM) focused on delivering asset data as distinct from geometric information.’</a:t>
            </a:r>
          </a:p>
          <a:p>
            <a:pPr marL="0" lvl="1" indent="0">
              <a:buNone/>
            </a:pPr>
            <a:r>
              <a:rPr lang="en-GB" dirty="0"/>
              <a:t> </a:t>
            </a: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algn="r"/>
            <a:r>
              <a:rPr lang="en-GB" sz="1800" b="1" dirty="0"/>
              <a:t>What is </a:t>
            </a:r>
            <a:r>
              <a:rPr lang="en-GB" sz="1800" b="1" dirty="0" err="1"/>
              <a:t>COBie</a:t>
            </a:r>
            <a:r>
              <a:rPr lang="en-GB" sz="1800" b="1" dirty="0"/>
              <a:t>? </a:t>
            </a:r>
            <a:r>
              <a:rPr lang="en-GB" sz="1800" dirty="0"/>
              <a:t>29 October 2018 | by </a:t>
            </a:r>
            <a:r>
              <a:rPr lang="en-GB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 Stephen Hamil</a:t>
            </a:r>
            <a:endParaRPr lang="en-GB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Key terminology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3717200"/>
          </a:xfrm>
        </p:spPr>
        <p:txBody>
          <a:bodyPr/>
          <a:lstStyle/>
          <a:p>
            <a:pPr lvl="1"/>
            <a:r>
              <a:rPr lang="en-GB" dirty="0" err="1"/>
              <a:t>COBie</a:t>
            </a:r>
            <a:r>
              <a:rPr lang="en-GB" dirty="0"/>
              <a:t> holds the data for facility asset information delivery. </a:t>
            </a:r>
          </a:p>
          <a:p>
            <a:pPr lvl="1"/>
            <a:r>
              <a:rPr lang="en-GB" dirty="0"/>
              <a:t>Two types of assets are included in </a:t>
            </a:r>
            <a:r>
              <a:rPr lang="en-GB" dirty="0" err="1"/>
              <a:t>COBie</a:t>
            </a:r>
            <a:r>
              <a:rPr lang="en-GB" dirty="0"/>
              <a:t>: equipment and spaces.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US" sz="1000" dirty="0">
                <a:ea typeface="ＭＳ Ｐゴシック" pitchFamily="-105" charset="-128"/>
                <a:cs typeface="ＭＳ Ｐゴシック" pitchFamily="-105" charset="-128"/>
              </a:rPr>
              <a:t>rum/.</a:t>
            </a:r>
          </a:p>
        </p:txBody>
      </p:sp>
    </p:spTree>
    <p:extLst>
      <p:ext uri="{BB962C8B-B14F-4D97-AF65-F5344CB8AC3E}">
        <p14:creationId xmlns:p14="http://schemas.microsoft.com/office/powerpoint/2010/main" val="60844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>
                <a:ea typeface="ＭＳ Ｐゴシック"/>
              </a:rPr>
              <a:t>Employer’s Information Requirements (EIR)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B9C93A-AED0-554F-9098-8B061362A4D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6806"/>
            <a:ext cx="8435280" cy="760066"/>
          </a:xfrm>
        </p:spPr>
        <p:txBody>
          <a:bodyPr/>
          <a:lstStyle/>
          <a:p>
            <a:r>
              <a:rPr lang="en-GB" sz="1800" dirty="0">
                <a:ea typeface="ＭＳ Ｐゴシック"/>
              </a:rPr>
              <a:t>The information required by the employer from their own team and suppliers.</a:t>
            </a:r>
            <a:endParaRPr lang="en-US" sz="1800" dirty="0">
              <a:ea typeface="ＭＳ Ｐゴシック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55A34462-EFE0-4B4B-8182-E40ECCB09737}"/>
              </a:ext>
            </a:extLst>
          </p:cNvPr>
          <p:cNvSpPr txBox="1">
            <a:spLocks/>
          </p:cNvSpPr>
          <p:nvPr/>
        </p:nvSpPr>
        <p:spPr bwMode="auto">
          <a:xfrm>
            <a:off x="474331" y="1905882"/>
            <a:ext cx="2386608" cy="219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Aft>
                <a:spcPts val="500"/>
              </a:spcAft>
            </a:pPr>
            <a:r>
              <a:rPr lang="en-GB" b="1" kern="0" dirty="0">
                <a:ea typeface="ＭＳ Ｐゴシック"/>
              </a:rPr>
              <a:t>Technical </a:t>
            </a:r>
            <a:endParaRPr lang="en-GB" kern="0" dirty="0"/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Details of software platforms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Data exchange format 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Definitions of levels of detail</a:t>
            </a:r>
            <a:endParaRPr lang="en-GB" sz="1800" kern="0" dirty="0"/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Standard methods and procedures, training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4D41976-6257-DD45-AB8F-779EA7B90AF4}"/>
              </a:ext>
            </a:extLst>
          </p:cNvPr>
          <p:cNvSpPr txBox="1">
            <a:spLocks/>
          </p:cNvSpPr>
          <p:nvPr/>
        </p:nvSpPr>
        <p:spPr bwMode="auto">
          <a:xfrm>
            <a:off x="2860939" y="1905882"/>
            <a:ext cx="4177190" cy="416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Aft>
                <a:spcPts val="500"/>
              </a:spcAft>
            </a:pPr>
            <a:r>
              <a:rPr lang="en-GB" b="1" kern="0" dirty="0">
                <a:ea typeface="ＭＳ Ｐゴシック"/>
              </a:rPr>
              <a:t>Management </a:t>
            </a:r>
            <a:endParaRPr lang="en-GB" kern="0" dirty="0"/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Standards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Roles and responsibilities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Planning the work and data segregation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Clash detection process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Collaboration process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Model review process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Health and safety, Construction (Design and Management)</a:t>
            </a:r>
            <a:br>
              <a:rPr lang="en-GB" sz="1800" kern="0" dirty="0">
                <a:ea typeface="ＭＳ Ｐゴシック"/>
              </a:rPr>
            </a:br>
            <a:r>
              <a:rPr lang="en-GB" sz="1800" kern="0" dirty="0">
                <a:ea typeface="ＭＳ Ｐゴシック"/>
              </a:rPr>
              <a:t>Regulations 2015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System performance constraints</a:t>
            </a:r>
            <a:endParaRPr lang="en-GB" sz="1800" kern="0" dirty="0"/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Compliance plan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Delivery strategy for asset Information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B192CBA-9875-6045-A9A0-53AFFA28CA4A}"/>
              </a:ext>
            </a:extLst>
          </p:cNvPr>
          <p:cNvSpPr txBox="1">
            <a:spLocks/>
          </p:cNvSpPr>
          <p:nvPr/>
        </p:nvSpPr>
        <p:spPr bwMode="auto">
          <a:xfrm>
            <a:off x="6536613" y="1926948"/>
            <a:ext cx="2592288" cy="387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Aft>
                <a:spcPts val="500"/>
              </a:spcAft>
            </a:pPr>
            <a:r>
              <a:rPr lang="en-GB" b="1" kern="0" dirty="0">
                <a:ea typeface="ＭＳ Ｐゴシック"/>
              </a:rPr>
              <a:t>Commercial </a:t>
            </a:r>
            <a:endParaRPr lang="en-GB" kern="0" dirty="0"/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Timing of data drops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Client’s strategic purpose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Defined BIM project deliverables</a:t>
            </a:r>
          </a:p>
          <a:p>
            <a:pPr marL="171450" indent="-17145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kern="0" dirty="0">
                <a:ea typeface="ＭＳ Ｐゴシック"/>
              </a:rPr>
              <a:t>BIM – specific competence assessment</a:t>
            </a:r>
          </a:p>
        </p:txBody>
      </p:sp>
    </p:spTree>
    <p:extLst>
      <p:ext uri="{BB962C8B-B14F-4D97-AF65-F5344CB8AC3E}">
        <p14:creationId xmlns:p14="http://schemas.microsoft.com/office/powerpoint/2010/main" val="432681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BIM Execution Plan (BEP)</a:t>
            </a:r>
            <a:br>
              <a:rPr lang="en-GB" dirty="0"/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39488" y="1867456"/>
            <a:ext cx="6868816" cy="3123088"/>
          </a:xfrm>
        </p:spPr>
        <p:txBody>
          <a:bodyPr/>
          <a:lstStyle/>
          <a:p>
            <a:pPr marL="0" lvl="1" indent="0">
              <a:buNone/>
            </a:pPr>
            <a:r>
              <a:rPr lang="en-GB" dirty="0"/>
              <a:t>The pre-contract BIM execution plan is a document prepared by potential suppliers outlining their proposals for meeting the Employer’s Information Requirements.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The post-contract BIM execution plan is developed from the pre-contract BEP by the successful contracted suppliers, setting out how the Employer’s Information Requirements will be met, in full detail.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3078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BIM protocol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427168" cy="4248000"/>
          </a:xfrm>
        </p:spPr>
        <p:txBody>
          <a:bodyPr/>
          <a:lstStyle/>
          <a:p>
            <a:pPr lvl="1"/>
            <a:r>
              <a:rPr lang="en-GB" dirty="0"/>
              <a:t>The BIM protocol is a standardised legal agreement that can be included within construction contracts.</a:t>
            </a:r>
          </a:p>
          <a:p>
            <a:pPr marL="0" lvl="1" indent="0">
              <a:buNone/>
            </a:pPr>
            <a:r>
              <a:rPr lang="en-GB" b="1" dirty="0"/>
              <a:t>Key objectives: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To enable the production of the Building Information Model to be defined at agreed stages of the project.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Supports collaborative working using common standards or working practices.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Requires the appointment of an Information Manager.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/>
          </a:p>
          <a:p>
            <a:pPr marL="0" lvl="1" indent="0">
              <a:buNone/>
            </a:pPr>
            <a:r>
              <a:rPr lang="en-GB" dirty="0"/>
              <a:t>Download </a:t>
            </a:r>
            <a:r>
              <a:rPr lang="en-US" dirty="0"/>
              <a:t>a copy of the 2nd Edition BIM Protocol at: </a:t>
            </a:r>
            <a:r>
              <a:rPr lang="en-GB" dirty="0">
                <a:hlinkClick r:id="rId3"/>
              </a:rPr>
              <a:t>bim-protocol-2nd-edition-2.pdf (cic.org.uk)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r>
              <a:rPr lang="en-US" sz="1000" dirty="0">
                <a:ea typeface="ＭＳ Ｐゴシック" pitchFamily="-105" charset="-128"/>
                <a:cs typeface="ＭＳ Ｐゴシック" pitchFamily="-105" charset="-128"/>
              </a:rPr>
              <a:t>style for sources.</a:t>
            </a:r>
          </a:p>
        </p:txBody>
      </p:sp>
    </p:spTree>
    <p:extLst>
      <p:ext uri="{BB962C8B-B14F-4D97-AF65-F5344CB8AC3E}">
        <p14:creationId xmlns:p14="http://schemas.microsoft.com/office/powerpoint/2010/main" val="2364019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798512-AC2F-4BBF-93AB-639BD35DA0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7d2f7706-b7a4-469b-9553-f9b3a96bd917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4933</TotalTime>
  <Words>467</Words>
  <Application>Microsoft Office PowerPoint</Application>
  <PresentationFormat>On-screen Show (4:3)</PresentationFormat>
  <Paragraphs>85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Lucida Grande</vt:lpstr>
      <vt:lpstr>Times New Roman</vt:lpstr>
      <vt:lpstr>Default Design</vt:lpstr>
      <vt:lpstr> PowerPoint 4: Building Information Modelling 3</vt:lpstr>
      <vt:lpstr>What is an Asset Information Model (AIM)?</vt:lpstr>
      <vt:lpstr>Construction Operations Building Information Exchange (COBie)  </vt:lpstr>
      <vt:lpstr>Key terminology</vt:lpstr>
      <vt:lpstr>Employer’s Information Requirements (EIR)</vt:lpstr>
      <vt:lpstr>BIM Execution Plan (BEP) </vt:lpstr>
      <vt:lpstr>BIM protocol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184</cp:revision>
  <dcterms:created xsi:type="dcterms:W3CDTF">2013-05-28T00:38:54Z</dcterms:created>
  <dcterms:modified xsi:type="dcterms:W3CDTF">2021-05-04T12:43:43Z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