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355" r:id="rId6"/>
    <p:sldId id="351" r:id="rId7"/>
    <p:sldId id="363" r:id="rId8"/>
    <p:sldId id="360" r:id="rId9"/>
    <p:sldId id="365" r:id="rId10"/>
    <p:sldId id="347" r:id="rId11"/>
    <p:sldId id="359" r:id="rId12"/>
    <p:sldId id="353" r:id="rId13"/>
    <p:sldId id="361" r:id="rId14"/>
    <p:sldId id="358" r:id="rId15"/>
    <p:sldId id="356" r:id="rId16"/>
    <p:sldId id="357" r:id="rId17"/>
    <p:sldId id="362" r:id="rId18"/>
    <p:sldId id="350"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23" clrIdx="0">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10ABA7-E337-9C46-8620-BE619089E41C}" v="150" dt="2020-10-02T10:25:27.6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87"/>
    <p:restoredTop sz="85643" autoAdjust="0"/>
  </p:normalViewPr>
  <p:slideViewPr>
    <p:cSldViewPr snapToGrid="0">
      <p:cViewPr varScale="1">
        <p:scale>
          <a:sx n="57" d="100"/>
          <a:sy n="57" d="100"/>
        </p:scale>
        <p:origin x="1416" y="4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ila Holmes" userId="6e7462e7-2d5c-446e-98fb-109e4125352a" providerId="ADAL" clId="{D610ABA7-E337-9C46-8620-BE619089E41C}"/>
    <pc:docChg chg="undo redo custSel addSld delSld modSld sldOrd">
      <pc:chgData name="Sheila Holmes" userId="6e7462e7-2d5c-446e-98fb-109e4125352a" providerId="ADAL" clId="{D610ABA7-E337-9C46-8620-BE619089E41C}" dt="2020-10-02T10:29:44.251" v="4538" actId="20577"/>
      <pc:docMkLst>
        <pc:docMk/>
      </pc:docMkLst>
      <pc:sldChg chg="modSp">
        <pc:chgData name="Sheila Holmes" userId="6e7462e7-2d5c-446e-98fb-109e4125352a" providerId="ADAL" clId="{D610ABA7-E337-9C46-8620-BE619089E41C}" dt="2020-09-30T20:35:42.450" v="6"/>
        <pc:sldMkLst>
          <pc:docMk/>
          <pc:sldMk cId="0" sldId="256"/>
        </pc:sldMkLst>
        <pc:spChg chg="mod">
          <ac:chgData name="Sheila Holmes" userId="6e7462e7-2d5c-446e-98fb-109e4125352a" providerId="ADAL" clId="{D610ABA7-E337-9C46-8620-BE619089E41C}" dt="2020-09-30T20:35:42.450" v="6"/>
          <ac:spMkLst>
            <pc:docMk/>
            <pc:sldMk cId="0" sldId="256"/>
            <ac:spMk id="2053" creationId="{00000000-0000-0000-0000-000000000000}"/>
          </ac:spMkLst>
        </pc:spChg>
      </pc:sldChg>
      <pc:sldChg chg="addSp delSp modSp mod ord modNotesTx">
        <pc:chgData name="Sheila Holmes" userId="6e7462e7-2d5c-446e-98fb-109e4125352a" providerId="ADAL" clId="{D610ABA7-E337-9C46-8620-BE619089E41C}" dt="2020-10-01T13:28:24.763" v="3878" actId="14100"/>
        <pc:sldMkLst>
          <pc:docMk/>
          <pc:sldMk cId="1869112564" sldId="347"/>
        </pc:sldMkLst>
        <pc:spChg chg="mod">
          <ac:chgData name="Sheila Holmes" userId="6e7462e7-2d5c-446e-98fb-109e4125352a" providerId="ADAL" clId="{D610ABA7-E337-9C46-8620-BE619089E41C}" dt="2020-09-30T20:35:30.542" v="5" actId="1076"/>
          <ac:spMkLst>
            <pc:docMk/>
            <pc:sldMk cId="1869112564" sldId="347"/>
            <ac:spMk id="2" creationId="{00000000-0000-0000-0000-000000000000}"/>
          </ac:spMkLst>
        </pc:spChg>
        <pc:spChg chg="mod">
          <ac:chgData name="Sheila Holmes" userId="6e7462e7-2d5c-446e-98fb-109e4125352a" providerId="ADAL" clId="{D610ABA7-E337-9C46-8620-BE619089E41C}" dt="2020-10-01T13:27:45.620" v="3872" actId="113"/>
          <ac:spMkLst>
            <pc:docMk/>
            <pc:sldMk cId="1869112564" sldId="347"/>
            <ac:spMk id="3" creationId="{00000000-0000-0000-0000-000000000000}"/>
          </ac:spMkLst>
        </pc:spChg>
        <pc:spChg chg="add mod">
          <ac:chgData name="Sheila Holmes" userId="6e7462e7-2d5c-446e-98fb-109e4125352a" providerId="ADAL" clId="{D610ABA7-E337-9C46-8620-BE619089E41C}" dt="2020-10-01T13:28:11.460" v="3876" actId="20577"/>
          <ac:spMkLst>
            <pc:docMk/>
            <pc:sldMk cId="1869112564" sldId="347"/>
            <ac:spMk id="17" creationId="{21DBC025-202C-6040-BF64-2CAB50CCBF99}"/>
          </ac:spMkLst>
        </pc:spChg>
        <pc:spChg chg="add mod">
          <ac:chgData name="Sheila Holmes" userId="6e7462e7-2d5c-446e-98fb-109e4125352a" providerId="ADAL" clId="{D610ABA7-E337-9C46-8620-BE619089E41C}" dt="2020-10-01T13:28:21.294" v="3877" actId="1076"/>
          <ac:spMkLst>
            <pc:docMk/>
            <pc:sldMk cId="1869112564" sldId="347"/>
            <ac:spMk id="19" creationId="{FB8523C7-625A-0C4B-A78E-BB7DD52C2BFE}"/>
          </ac:spMkLst>
        </pc:spChg>
        <pc:picChg chg="add del mod">
          <ac:chgData name="Sheila Holmes" userId="6e7462e7-2d5c-446e-98fb-109e4125352a" providerId="ADAL" clId="{D610ABA7-E337-9C46-8620-BE619089E41C}" dt="2020-10-01T13:00:10.035" v="3630" actId="478"/>
          <ac:picMkLst>
            <pc:docMk/>
            <pc:sldMk cId="1869112564" sldId="347"/>
            <ac:picMk id="5" creationId="{BB51836E-9F2E-C946-9E8B-43E8B96713F4}"/>
          </ac:picMkLst>
        </pc:picChg>
        <pc:picChg chg="del">
          <ac:chgData name="Sheila Holmes" userId="6e7462e7-2d5c-446e-98fb-109e4125352a" providerId="ADAL" clId="{D610ABA7-E337-9C46-8620-BE619089E41C}" dt="2020-10-01T10:02:19.409" v="2530" actId="478"/>
          <ac:picMkLst>
            <pc:docMk/>
            <pc:sldMk cId="1869112564" sldId="347"/>
            <ac:picMk id="6" creationId="{12054125-A574-42F6-8834-8A3EF9737361}"/>
          </ac:picMkLst>
        </pc:picChg>
        <pc:picChg chg="del">
          <ac:chgData name="Sheila Holmes" userId="6e7462e7-2d5c-446e-98fb-109e4125352a" providerId="ADAL" clId="{D610ABA7-E337-9C46-8620-BE619089E41C}" dt="2020-10-01T10:02:16.970" v="2528" actId="478"/>
          <ac:picMkLst>
            <pc:docMk/>
            <pc:sldMk cId="1869112564" sldId="347"/>
            <ac:picMk id="8" creationId="{6CAEEFC4-039C-41F5-BAC7-E79753867834}"/>
          </ac:picMkLst>
        </pc:picChg>
        <pc:picChg chg="add del mod">
          <ac:chgData name="Sheila Holmes" userId="6e7462e7-2d5c-446e-98fb-109e4125352a" providerId="ADAL" clId="{D610ABA7-E337-9C46-8620-BE619089E41C}" dt="2020-10-01T13:00:09.179" v="3629" actId="478"/>
          <ac:picMkLst>
            <pc:docMk/>
            <pc:sldMk cId="1869112564" sldId="347"/>
            <ac:picMk id="9" creationId="{4A4191BF-B008-6E4B-8BD3-7091523423CD}"/>
          </ac:picMkLst>
        </pc:picChg>
        <pc:picChg chg="del">
          <ac:chgData name="Sheila Holmes" userId="6e7462e7-2d5c-446e-98fb-109e4125352a" providerId="ADAL" clId="{D610ABA7-E337-9C46-8620-BE619089E41C}" dt="2020-10-01T10:02:16.290" v="2527" actId="478"/>
          <ac:picMkLst>
            <pc:docMk/>
            <pc:sldMk cId="1869112564" sldId="347"/>
            <ac:picMk id="10" creationId="{0C103727-EF63-4ECE-9495-5E224CD08CE9}"/>
          </ac:picMkLst>
        </pc:picChg>
        <pc:picChg chg="add mod modCrop">
          <ac:chgData name="Sheila Holmes" userId="6e7462e7-2d5c-446e-98fb-109e4125352a" providerId="ADAL" clId="{D610ABA7-E337-9C46-8620-BE619089E41C}" dt="2020-10-01T13:28:24.763" v="3878" actId="14100"/>
          <ac:picMkLst>
            <pc:docMk/>
            <pc:sldMk cId="1869112564" sldId="347"/>
            <ac:picMk id="12" creationId="{B4D16416-D697-EA4E-8055-31B60155551D}"/>
          </ac:picMkLst>
        </pc:picChg>
        <pc:picChg chg="del">
          <ac:chgData name="Sheila Holmes" userId="6e7462e7-2d5c-446e-98fb-109e4125352a" providerId="ADAL" clId="{D610ABA7-E337-9C46-8620-BE619089E41C}" dt="2020-10-01T10:02:14.032" v="2525" actId="478"/>
          <ac:picMkLst>
            <pc:docMk/>
            <pc:sldMk cId="1869112564" sldId="347"/>
            <ac:picMk id="14" creationId="{226FB111-9402-4DC5-9921-EB7F73ACA08B}"/>
          </ac:picMkLst>
        </pc:picChg>
        <pc:picChg chg="del">
          <ac:chgData name="Sheila Holmes" userId="6e7462e7-2d5c-446e-98fb-109e4125352a" providerId="ADAL" clId="{D610ABA7-E337-9C46-8620-BE619089E41C}" dt="2020-10-01T10:02:14.738" v="2526" actId="478"/>
          <ac:picMkLst>
            <pc:docMk/>
            <pc:sldMk cId="1869112564" sldId="347"/>
            <ac:picMk id="16" creationId="{37D7EB47-A4CE-4DDF-8A38-3C9B4508C839}"/>
          </ac:picMkLst>
        </pc:picChg>
        <pc:picChg chg="del">
          <ac:chgData name="Sheila Holmes" userId="6e7462e7-2d5c-446e-98fb-109e4125352a" providerId="ADAL" clId="{D610ABA7-E337-9C46-8620-BE619089E41C}" dt="2020-10-01T10:02:17.624" v="2529" actId="478"/>
          <ac:picMkLst>
            <pc:docMk/>
            <pc:sldMk cId="1869112564" sldId="347"/>
            <ac:picMk id="18" creationId="{58D1E4E3-71F0-4284-90E0-2C9CC58C7DC2}"/>
          </ac:picMkLst>
        </pc:picChg>
      </pc:sldChg>
      <pc:sldChg chg="addSp delSp modSp add mod modNotesTx">
        <pc:chgData name="Sheila Holmes" userId="6e7462e7-2d5c-446e-98fb-109e4125352a" providerId="ADAL" clId="{D610ABA7-E337-9C46-8620-BE619089E41C}" dt="2020-10-02T10:02:50.887" v="4287" actId="20577"/>
        <pc:sldMkLst>
          <pc:docMk/>
          <pc:sldMk cId="3764955166" sldId="351"/>
        </pc:sldMkLst>
        <pc:spChg chg="mod">
          <ac:chgData name="Sheila Holmes" userId="6e7462e7-2d5c-446e-98fb-109e4125352a" providerId="ADAL" clId="{D610ABA7-E337-9C46-8620-BE619089E41C}" dt="2020-10-01T12:58:44.024" v="3622" actId="255"/>
          <ac:spMkLst>
            <pc:docMk/>
            <pc:sldMk cId="3764955166" sldId="351"/>
            <ac:spMk id="3" creationId="{00000000-0000-0000-0000-000000000000}"/>
          </ac:spMkLst>
        </pc:spChg>
        <pc:spChg chg="add del mod">
          <ac:chgData name="Sheila Holmes" userId="6e7462e7-2d5c-446e-98fb-109e4125352a" providerId="ADAL" clId="{D610ABA7-E337-9C46-8620-BE619089E41C}" dt="2020-09-30T21:27:46.555" v="240" actId="478"/>
          <ac:spMkLst>
            <pc:docMk/>
            <pc:sldMk cId="3764955166" sldId="351"/>
            <ac:spMk id="12" creationId="{94741E10-CE3C-5448-AA18-BD0F158BF57B}"/>
          </ac:spMkLst>
        </pc:spChg>
        <pc:spChg chg="add mod">
          <ac:chgData name="Sheila Holmes" userId="6e7462e7-2d5c-446e-98fb-109e4125352a" providerId="ADAL" clId="{D610ABA7-E337-9C46-8620-BE619089E41C}" dt="2020-10-02T10:02:50.887" v="4287" actId="20577"/>
          <ac:spMkLst>
            <pc:docMk/>
            <pc:sldMk cId="3764955166" sldId="351"/>
            <ac:spMk id="13" creationId="{76D44477-3929-5D4B-B581-344D09293355}"/>
          </ac:spMkLst>
        </pc:spChg>
        <pc:picChg chg="add mod">
          <ac:chgData name="Sheila Holmes" userId="6e7462e7-2d5c-446e-98fb-109e4125352a" providerId="ADAL" clId="{D610ABA7-E337-9C46-8620-BE619089E41C}" dt="2020-09-30T21:36:19.983" v="335" actId="1076"/>
          <ac:picMkLst>
            <pc:docMk/>
            <pc:sldMk cId="3764955166" sldId="351"/>
            <ac:picMk id="5" creationId="{455A62E5-2E7D-4545-9A35-FB8539E4AAC3}"/>
          </ac:picMkLst>
        </pc:picChg>
        <pc:picChg chg="del">
          <ac:chgData name="Sheila Holmes" userId="6e7462e7-2d5c-446e-98fb-109e4125352a" providerId="ADAL" clId="{D610ABA7-E337-9C46-8620-BE619089E41C}" dt="2020-09-30T20:36:39.021" v="12" actId="478"/>
          <ac:picMkLst>
            <pc:docMk/>
            <pc:sldMk cId="3764955166" sldId="351"/>
            <ac:picMk id="8" creationId="{6CAEEFC4-039C-41F5-BAC7-E79753867834}"/>
          </ac:picMkLst>
        </pc:picChg>
        <pc:picChg chg="del">
          <ac:chgData name="Sheila Holmes" userId="6e7462e7-2d5c-446e-98fb-109e4125352a" providerId="ADAL" clId="{D610ABA7-E337-9C46-8620-BE619089E41C}" dt="2020-09-30T20:36:38.117" v="11" actId="478"/>
          <ac:picMkLst>
            <pc:docMk/>
            <pc:sldMk cId="3764955166" sldId="351"/>
            <ac:picMk id="10" creationId="{0C103727-EF63-4ECE-9495-5E224CD08CE9}"/>
          </ac:picMkLst>
        </pc:picChg>
        <pc:picChg chg="del">
          <ac:chgData name="Sheila Holmes" userId="6e7462e7-2d5c-446e-98fb-109e4125352a" providerId="ADAL" clId="{D610ABA7-E337-9C46-8620-BE619089E41C}" dt="2020-09-30T20:36:35.294" v="9" actId="478"/>
          <ac:picMkLst>
            <pc:docMk/>
            <pc:sldMk cId="3764955166" sldId="351"/>
            <ac:picMk id="14" creationId="{226FB111-9402-4DC5-9921-EB7F73ACA08B}"/>
          </ac:picMkLst>
        </pc:picChg>
        <pc:picChg chg="del">
          <ac:chgData name="Sheila Holmes" userId="6e7462e7-2d5c-446e-98fb-109e4125352a" providerId="ADAL" clId="{D610ABA7-E337-9C46-8620-BE619089E41C}" dt="2020-09-30T20:36:37.359" v="10" actId="478"/>
          <ac:picMkLst>
            <pc:docMk/>
            <pc:sldMk cId="3764955166" sldId="351"/>
            <ac:picMk id="16" creationId="{37D7EB47-A4CE-4DDF-8A38-3C9B4508C839}"/>
          </ac:picMkLst>
        </pc:picChg>
        <pc:picChg chg="del">
          <ac:chgData name="Sheila Holmes" userId="6e7462e7-2d5c-446e-98fb-109e4125352a" providerId="ADAL" clId="{D610ABA7-E337-9C46-8620-BE619089E41C}" dt="2020-09-30T20:36:41.181" v="13" actId="478"/>
          <ac:picMkLst>
            <pc:docMk/>
            <pc:sldMk cId="3764955166" sldId="351"/>
            <ac:picMk id="18" creationId="{58D1E4E3-71F0-4284-90E0-2C9CC58C7DC2}"/>
          </ac:picMkLst>
        </pc:picChg>
      </pc:sldChg>
      <pc:sldChg chg="delSp modSp add del mod ord">
        <pc:chgData name="Sheila Holmes" userId="6e7462e7-2d5c-446e-98fb-109e4125352a" providerId="ADAL" clId="{D610ABA7-E337-9C46-8620-BE619089E41C}" dt="2020-10-01T10:04:39.555" v="2541" actId="2696"/>
        <pc:sldMkLst>
          <pc:docMk/>
          <pc:sldMk cId="4240618940" sldId="352"/>
        </pc:sldMkLst>
        <pc:spChg chg="mod">
          <ac:chgData name="Sheila Holmes" userId="6e7462e7-2d5c-446e-98fb-109e4125352a" providerId="ADAL" clId="{D610ABA7-E337-9C46-8620-BE619089E41C}" dt="2020-09-30T21:36:45.768" v="336" actId="20577"/>
          <ac:spMkLst>
            <pc:docMk/>
            <pc:sldMk cId="4240618940" sldId="352"/>
            <ac:spMk id="3" creationId="{00000000-0000-0000-0000-000000000000}"/>
          </ac:spMkLst>
        </pc:spChg>
        <pc:picChg chg="del">
          <ac:chgData name="Sheila Holmes" userId="6e7462e7-2d5c-446e-98fb-109e4125352a" providerId="ADAL" clId="{D610ABA7-E337-9C46-8620-BE619089E41C}" dt="2020-09-30T21:42:07.616" v="338" actId="478"/>
          <ac:picMkLst>
            <pc:docMk/>
            <pc:sldMk cId="4240618940" sldId="352"/>
            <ac:picMk id="6" creationId="{12054125-A574-42F6-8834-8A3EF9737361}"/>
          </ac:picMkLst>
        </pc:picChg>
        <pc:picChg chg="del">
          <ac:chgData name="Sheila Holmes" userId="6e7462e7-2d5c-446e-98fb-109e4125352a" providerId="ADAL" clId="{D610ABA7-E337-9C46-8620-BE619089E41C}" dt="2020-09-30T21:42:10.757" v="339" actId="478"/>
          <ac:picMkLst>
            <pc:docMk/>
            <pc:sldMk cId="4240618940" sldId="352"/>
            <ac:picMk id="10" creationId="{0C103727-EF63-4ECE-9495-5E224CD08CE9}"/>
          </ac:picMkLst>
        </pc:picChg>
        <pc:picChg chg="del">
          <ac:chgData name="Sheila Holmes" userId="6e7462e7-2d5c-446e-98fb-109e4125352a" providerId="ADAL" clId="{D610ABA7-E337-9C46-8620-BE619089E41C}" dt="2020-09-30T21:42:06.784" v="337" actId="478"/>
          <ac:picMkLst>
            <pc:docMk/>
            <pc:sldMk cId="4240618940" sldId="352"/>
            <ac:picMk id="14" creationId="{226FB111-9402-4DC5-9921-EB7F73ACA08B}"/>
          </ac:picMkLst>
        </pc:picChg>
      </pc:sldChg>
      <pc:sldChg chg="addSp delSp modSp add mod ord modNotesTx">
        <pc:chgData name="Sheila Holmes" userId="6e7462e7-2d5c-446e-98fb-109e4125352a" providerId="ADAL" clId="{D610ABA7-E337-9C46-8620-BE619089E41C}" dt="2020-10-02T10:29:44.251" v="4538" actId="20577"/>
        <pc:sldMkLst>
          <pc:docMk/>
          <pc:sldMk cId="3076305113" sldId="353"/>
        </pc:sldMkLst>
        <pc:spChg chg="mod">
          <ac:chgData name="Sheila Holmes" userId="6e7462e7-2d5c-446e-98fb-109e4125352a" providerId="ADAL" clId="{D610ABA7-E337-9C46-8620-BE619089E41C}" dt="2020-09-30T22:10:22.410" v="428" actId="20577"/>
          <ac:spMkLst>
            <pc:docMk/>
            <pc:sldMk cId="3076305113" sldId="353"/>
            <ac:spMk id="2" creationId="{00000000-0000-0000-0000-000000000000}"/>
          </ac:spMkLst>
        </pc:spChg>
        <pc:spChg chg="mod">
          <ac:chgData name="Sheila Holmes" userId="6e7462e7-2d5c-446e-98fb-109e4125352a" providerId="ADAL" clId="{D610ABA7-E337-9C46-8620-BE619089E41C}" dt="2020-10-02T10:28:58.499" v="4534" actId="20577"/>
          <ac:spMkLst>
            <pc:docMk/>
            <pc:sldMk cId="3076305113" sldId="353"/>
            <ac:spMk id="3" creationId="{00000000-0000-0000-0000-000000000000}"/>
          </ac:spMkLst>
        </pc:spChg>
        <pc:picChg chg="del">
          <ac:chgData name="Sheila Holmes" userId="6e7462e7-2d5c-446e-98fb-109e4125352a" providerId="ADAL" clId="{D610ABA7-E337-9C46-8620-BE619089E41C}" dt="2020-09-30T21:53:26.987" v="349" actId="478"/>
          <ac:picMkLst>
            <pc:docMk/>
            <pc:sldMk cId="3076305113" sldId="353"/>
            <ac:picMk id="6" creationId="{12054125-A574-42F6-8834-8A3EF9737361}"/>
          </ac:picMkLst>
        </pc:picChg>
        <pc:picChg chg="del">
          <ac:chgData name="Sheila Holmes" userId="6e7462e7-2d5c-446e-98fb-109e4125352a" providerId="ADAL" clId="{D610ABA7-E337-9C46-8620-BE619089E41C}" dt="2020-09-30T21:53:26.004" v="347" actId="478"/>
          <ac:picMkLst>
            <pc:docMk/>
            <pc:sldMk cId="3076305113" sldId="353"/>
            <ac:picMk id="8" creationId="{6CAEEFC4-039C-41F5-BAC7-E79753867834}"/>
          </ac:picMkLst>
        </pc:picChg>
        <pc:picChg chg="del">
          <ac:chgData name="Sheila Holmes" userId="6e7462e7-2d5c-446e-98fb-109e4125352a" providerId="ADAL" clId="{D610ABA7-E337-9C46-8620-BE619089E41C}" dt="2020-09-30T21:53:25.171" v="346" actId="478"/>
          <ac:picMkLst>
            <pc:docMk/>
            <pc:sldMk cId="3076305113" sldId="353"/>
            <ac:picMk id="10" creationId="{0C103727-EF63-4ECE-9495-5E224CD08CE9}"/>
          </ac:picMkLst>
        </pc:picChg>
        <pc:picChg chg="add del mod">
          <ac:chgData name="Sheila Holmes" userId="6e7462e7-2d5c-446e-98fb-109e4125352a" providerId="ADAL" clId="{D610ABA7-E337-9C46-8620-BE619089E41C}" dt="2020-10-02T10:23:33.869" v="4292" actId="478"/>
          <ac:picMkLst>
            <pc:docMk/>
            <pc:sldMk cId="3076305113" sldId="353"/>
            <ac:picMk id="11" creationId="{A37279F6-004E-B54E-9329-5281E861FDD6}"/>
          </ac:picMkLst>
        </pc:picChg>
        <pc:picChg chg="add del mod">
          <ac:chgData name="Sheila Holmes" userId="6e7462e7-2d5c-446e-98fb-109e4125352a" providerId="ADAL" clId="{D610ABA7-E337-9C46-8620-BE619089E41C}" dt="2020-10-02T10:23:36.164" v="4293" actId="478"/>
          <ac:picMkLst>
            <pc:docMk/>
            <pc:sldMk cId="3076305113" sldId="353"/>
            <ac:picMk id="12" creationId="{C4EDA357-02B8-2B44-B8C2-25396E62FB25}"/>
          </ac:picMkLst>
        </pc:picChg>
        <pc:picChg chg="del">
          <ac:chgData name="Sheila Holmes" userId="6e7462e7-2d5c-446e-98fb-109e4125352a" providerId="ADAL" clId="{D610ABA7-E337-9C46-8620-BE619089E41C}" dt="2020-09-30T21:53:15.363" v="345" actId="478"/>
          <ac:picMkLst>
            <pc:docMk/>
            <pc:sldMk cId="3076305113" sldId="353"/>
            <ac:picMk id="14" creationId="{226FB111-9402-4DC5-9921-EB7F73ACA08B}"/>
          </ac:picMkLst>
        </pc:picChg>
        <pc:picChg chg="mod">
          <ac:chgData name="Sheila Holmes" userId="6e7462e7-2d5c-446e-98fb-109e4125352a" providerId="ADAL" clId="{D610ABA7-E337-9C46-8620-BE619089E41C}" dt="2020-09-30T22:10:15.280" v="427" actId="14100"/>
          <ac:picMkLst>
            <pc:docMk/>
            <pc:sldMk cId="3076305113" sldId="353"/>
            <ac:picMk id="16" creationId="{37D7EB47-A4CE-4DDF-8A38-3C9B4508C839}"/>
          </ac:picMkLst>
        </pc:picChg>
        <pc:picChg chg="del">
          <ac:chgData name="Sheila Holmes" userId="6e7462e7-2d5c-446e-98fb-109e4125352a" providerId="ADAL" clId="{D610ABA7-E337-9C46-8620-BE619089E41C}" dt="2020-09-30T21:53:26.419" v="348" actId="478"/>
          <ac:picMkLst>
            <pc:docMk/>
            <pc:sldMk cId="3076305113" sldId="353"/>
            <ac:picMk id="18" creationId="{58D1E4E3-71F0-4284-90E0-2C9CC58C7DC2}"/>
          </ac:picMkLst>
        </pc:picChg>
      </pc:sldChg>
      <pc:sldChg chg="addSp delSp modSp add del mod ord modNotesTx">
        <pc:chgData name="Sheila Holmes" userId="6e7462e7-2d5c-446e-98fb-109e4125352a" providerId="ADAL" clId="{D610ABA7-E337-9C46-8620-BE619089E41C}" dt="2020-10-01T11:00:36.815" v="3091" actId="2696"/>
        <pc:sldMkLst>
          <pc:docMk/>
          <pc:sldMk cId="2589551643" sldId="354"/>
        </pc:sldMkLst>
        <pc:spChg chg="mod">
          <ac:chgData name="Sheila Holmes" userId="6e7462e7-2d5c-446e-98fb-109e4125352a" providerId="ADAL" clId="{D610ABA7-E337-9C46-8620-BE619089E41C}" dt="2020-10-01T10:26:33.173" v="2675" actId="255"/>
          <ac:spMkLst>
            <pc:docMk/>
            <pc:sldMk cId="2589551643" sldId="354"/>
            <ac:spMk id="3" creationId="{00000000-0000-0000-0000-000000000000}"/>
          </ac:spMkLst>
        </pc:spChg>
        <pc:spChg chg="add del mod">
          <ac:chgData name="Sheila Holmes" userId="6e7462e7-2d5c-446e-98fb-109e4125352a" providerId="ADAL" clId="{D610ABA7-E337-9C46-8620-BE619089E41C}" dt="2020-10-01T09:32:51.377" v="2025" actId="478"/>
          <ac:spMkLst>
            <pc:docMk/>
            <pc:sldMk cId="2589551643" sldId="354"/>
            <ac:spMk id="4" creationId="{382BC665-98B3-0E4E-AD36-A2E0C639B90D}"/>
          </ac:spMkLst>
        </pc:spChg>
        <pc:spChg chg="add mod">
          <ac:chgData name="Sheila Holmes" userId="6e7462e7-2d5c-446e-98fb-109e4125352a" providerId="ADAL" clId="{D610ABA7-E337-9C46-8620-BE619089E41C}" dt="2020-10-01T10:27:03.653" v="2678" actId="20577"/>
          <ac:spMkLst>
            <pc:docMk/>
            <pc:sldMk cId="2589551643" sldId="354"/>
            <ac:spMk id="11" creationId="{773B5622-001C-4642-8E16-8B8C2ECF965E}"/>
          </ac:spMkLst>
        </pc:spChg>
        <pc:picChg chg="del">
          <ac:chgData name="Sheila Holmes" userId="6e7462e7-2d5c-446e-98fb-109e4125352a" providerId="ADAL" clId="{D610ABA7-E337-9C46-8620-BE619089E41C}" dt="2020-10-01T08:10:11.426" v="1154" actId="478"/>
          <ac:picMkLst>
            <pc:docMk/>
            <pc:sldMk cId="2589551643" sldId="354"/>
            <ac:picMk id="6" creationId="{12054125-A574-42F6-8834-8A3EF9737361}"/>
          </ac:picMkLst>
        </pc:picChg>
        <pc:picChg chg="del">
          <ac:chgData name="Sheila Holmes" userId="6e7462e7-2d5c-446e-98fb-109e4125352a" providerId="ADAL" clId="{D610ABA7-E337-9C46-8620-BE619089E41C}" dt="2020-10-01T08:10:11.932" v="1155" actId="478"/>
          <ac:picMkLst>
            <pc:docMk/>
            <pc:sldMk cId="2589551643" sldId="354"/>
            <ac:picMk id="8" creationId="{6CAEEFC4-039C-41F5-BAC7-E79753867834}"/>
          </ac:picMkLst>
        </pc:picChg>
        <pc:picChg chg="del">
          <ac:chgData name="Sheila Holmes" userId="6e7462e7-2d5c-446e-98fb-109e4125352a" providerId="ADAL" clId="{D610ABA7-E337-9C46-8620-BE619089E41C}" dt="2020-10-01T08:10:12.531" v="1156" actId="478"/>
          <ac:picMkLst>
            <pc:docMk/>
            <pc:sldMk cId="2589551643" sldId="354"/>
            <ac:picMk id="10" creationId="{0C103727-EF63-4ECE-9495-5E224CD08CE9}"/>
          </ac:picMkLst>
        </pc:picChg>
        <pc:picChg chg="del">
          <ac:chgData name="Sheila Holmes" userId="6e7462e7-2d5c-446e-98fb-109e4125352a" providerId="ADAL" clId="{D610ABA7-E337-9C46-8620-BE619089E41C}" dt="2020-10-01T08:10:09.740" v="1152" actId="478"/>
          <ac:picMkLst>
            <pc:docMk/>
            <pc:sldMk cId="2589551643" sldId="354"/>
            <ac:picMk id="14" creationId="{226FB111-9402-4DC5-9921-EB7F73ACA08B}"/>
          </ac:picMkLst>
        </pc:picChg>
        <pc:picChg chg="del">
          <ac:chgData name="Sheila Holmes" userId="6e7462e7-2d5c-446e-98fb-109e4125352a" providerId="ADAL" clId="{D610ABA7-E337-9C46-8620-BE619089E41C}" dt="2020-10-01T08:10:10.411" v="1153" actId="478"/>
          <ac:picMkLst>
            <pc:docMk/>
            <pc:sldMk cId="2589551643" sldId="354"/>
            <ac:picMk id="16" creationId="{37D7EB47-A4CE-4DDF-8A38-3C9B4508C839}"/>
          </ac:picMkLst>
        </pc:picChg>
        <pc:picChg chg="mod">
          <ac:chgData name="Sheila Holmes" userId="6e7462e7-2d5c-446e-98fb-109e4125352a" providerId="ADAL" clId="{D610ABA7-E337-9C46-8620-BE619089E41C}" dt="2020-10-01T10:27:10.216" v="2679" actId="1076"/>
          <ac:picMkLst>
            <pc:docMk/>
            <pc:sldMk cId="2589551643" sldId="354"/>
            <ac:picMk id="18" creationId="{58D1E4E3-71F0-4284-90E0-2C9CC58C7DC2}"/>
          </ac:picMkLst>
        </pc:picChg>
      </pc:sldChg>
      <pc:sldChg chg="addSp delSp modSp add mod modNotesTx">
        <pc:chgData name="Sheila Holmes" userId="6e7462e7-2d5c-446e-98fb-109e4125352a" providerId="ADAL" clId="{D610ABA7-E337-9C46-8620-BE619089E41C}" dt="2020-09-30T21:30:55.893" v="286" actId="1036"/>
        <pc:sldMkLst>
          <pc:docMk/>
          <pc:sldMk cId="2838445215" sldId="355"/>
        </pc:sldMkLst>
        <pc:spChg chg="mod">
          <ac:chgData name="Sheila Holmes" userId="6e7462e7-2d5c-446e-98fb-109e4125352a" providerId="ADAL" clId="{D610ABA7-E337-9C46-8620-BE619089E41C}" dt="2020-09-30T21:30:52.008" v="283" actId="1036"/>
          <ac:spMkLst>
            <pc:docMk/>
            <pc:sldMk cId="2838445215" sldId="355"/>
            <ac:spMk id="3" creationId="{00000000-0000-0000-0000-000000000000}"/>
          </ac:spMkLst>
        </pc:spChg>
        <pc:spChg chg="add del mod">
          <ac:chgData name="Sheila Holmes" userId="6e7462e7-2d5c-446e-98fb-109e4125352a" providerId="ADAL" clId="{D610ABA7-E337-9C46-8620-BE619089E41C}" dt="2020-09-30T21:07:35.359" v="173" actId="478"/>
          <ac:spMkLst>
            <pc:docMk/>
            <pc:sldMk cId="2838445215" sldId="355"/>
            <ac:spMk id="13" creationId="{FF10A4CC-9B04-9F41-942D-03518E77D6E4}"/>
          </ac:spMkLst>
        </pc:spChg>
        <pc:spChg chg="add mod">
          <ac:chgData name="Sheila Holmes" userId="6e7462e7-2d5c-446e-98fb-109e4125352a" providerId="ADAL" clId="{D610ABA7-E337-9C46-8620-BE619089E41C}" dt="2020-09-30T21:08:10.148" v="177"/>
          <ac:spMkLst>
            <pc:docMk/>
            <pc:sldMk cId="2838445215" sldId="355"/>
            <ac:spMk id="17" creationId="{67DB4E2A-7608-D043-A5A9-B2C8175E8401}"/>
          </ac:spMkLst>
        </pc:spChg>
        <pc:picChg chg="add mod">
          <ac:chgData name="Sheila Holmes" userId="6e7462e7-2d5c-446e-98fb-109e4125352a" providerId="ADAL" clId="{D610ABA7-E337-9C46-8620-BE619089E41C}" dt="2020-09-30T21:30:54.479" v="284" actId="1036"/>
          <ac:picMkLst>
            <pc:docMk/>
            <pc:sldMk cId="2838445215" sldId="355"/>
            <ac:picMk id="5" creationId="{B6D0FF23-143D-814B-99B4-C40E09CDB013}"/>
          </ac:picMkLst>
        </pc:picChg>
        <pc:picChg chg="del">
          <ac:chgData name="Sheila Holmes" userId="6e7462e7-2d5c-446e-98fb-109e4125352a" providerId="ADAL" clId="{D610ABA7-E337-9C46-8620-BE619089E41C}" dt="2020-09-30T21:00:57.184" v="91" actId="478"/>
          <ac:picMkLst>
            <pc:docMk/>
            <pc:sldMk cId="2838445215" sldId="355"/>
            <ac:picMk id="6" creationId="{12054125-A574-42F6-8834-8A3EF9737361}"/>
          </ac:picMkLst>
        </pc:picChg>
        <pc:picChg chg="del">
          <ac:chgData name="Sheila Holmes" userId="6e7462e7-2d5c-446e-98fb-109e4125352a" providerId="ADAL" clId="{D610ABA7-E337-9C46-8620-BE619089E41C}" dt="2020-09-30T21:00:58.088" v="93" actId="478"/>
          <ac:picMkLst>
            <pc:docMk/>
            <pc:sldMk cId="2838445215" sldId="355"/>
            <ac:picMk id="8" creationId="{6CAEEFC4-039C-41F5-BAC7-E79753867834}"/>
          </ac:picMkLst>
        </pc:picChg>
        <pc:picChg chg="add mod">
          <ac:chgData name="Sheila Holmes" userId="6e7462e7-2d5c-446e-98fb-109e4125352a" providerId="ADAL" clId="{D610ABA7-E337-9C46-8620-BE619089E41C}" dt="2020-09-30T21:30:55.143" v="285" actId="1036"/>
          <ac:picMkLst>
            <pc:docMk/>
            <pc:sldMk cId="2838445215" sldId="355"/>
            <ac:picMk id="9" creationId="{7FA3CC65-5AC0-5743-9C42-FE44634977EA}"/>
          </ac:picMkLst>
        </pc:picChg>
        <pc:picChg chg="del">
          <ac:chgData name="Sheila Holmes" userId="6e7462e7-2d5c-446e-98fb-109e4125352a" providerId="ADAL" clId="{D610ABA7-E337-9C46-8620-BE619089E41C}" dt="2020-09-30T21:00:58.953" v="94" actId="478"/>
          <ac:picMkLst>
            <pc:docMk/>
            <pc:sldMk cId="2838445215" sldId="355"/>
            <ac:picMk id="10" creationId="{0C103727-EF63-4ECE-9495-5E224CD08CE9}"/>
          </ac:picMkLst>
        </pc:picChg>
        <pc:picChg chg="add mod">
          <ac:chgData name="Sheila Holmes" userId="6e7462e7-2d5c-446e-98fb-109e4125352a" providerId="ADAL" clId="{D610ABA7-E337-9C46-8620-BE619089E41C}" dt="2020-09-30T21:30:55.893" v="286" actId="1036"/>
          <ac:picMkLst>
            <pc:docMk/>
            <pc:sldMk cId="2838445215" sldId="355"/>
            <ac:picMk id="12" creationId="{663E48AE-8F34-2845-BDE2-D0A14AE33FD2}"/>
          </ac:picMkLst>
        </pc:picChg>
        <pc:picChg chg="del">
          <ac:chgData name="Sheila Holmes" userId="6e7462e7-2d5c-446e-98fb-109e4125352a" providerId="ADAL" clId="{D610ABA7-E337-9C46-8620-BE619089E41C}" dt="2020-09-30T21:00:55.881" v="89" actId="478"/>
          <ac:picMkLst>
            <pc:docMk/>
            <pc:sldMk cId="2838445215" sldId="355"/>
            <ac:picMk id="14" creationId="{226FB111-9402-4DC5-9921-EB7F73ACA08B}"/>
          </ac:picMkLst>
        </pc:picChg>
        <pc:picChg chg="del">
          <ac:chgData name="Sheila Holmes" userId="6e7462e7-2d5c-446e-98fb-109e4125352a" providerId="ADAL" clId="{D610ABA7-E337-9C46-8620-BE619089E41C}" dt="2020-09-30T21:00:56.466" v="90" actId="478"/>
          <ac:picMkLst>
            <pc:docMk/>
            <pc:sldMk cId="2838445215" sldId="355"/>
            <ac:picMk id="16" creationId="{37D7EB47-A4CE-4DDF-8A38-3C9B4508C839}"/>
          </ac:picMkLst>
        </pc:picChg>
        <pc:picChg chg="del">
          <ac:chgData name="Sheila Holmes" userId="6e7462e7-2d5c-446e-98fb-109e4125352a" providerId="ADAL" clId="{D610ABA7-E337-9C46-8620-BE619089E41C}" dt="2020-09-30T21:00:57.653" v="92" actId="478"/>
          <ac:picMkLst>
            <pc:docMk/>
            <pc:sldMk cId="2838445215" sldId="355"/>
            <ac:picMk id="18" creationId="{58D1E4E3-71F0-4284-90E0-2C9CC58C7DC2}"/>
          </ac:picMkLst>
        </pc:picChg>
      </pc:sldChg>
      <pc:sldChg chg="delSp modSp add mod ord modNotesTx">
        <pc:chgData name="Sheila Holmes" userId="6e7462e7-2d5c-446e-98fb-109e4125352a" providerId="ADAL" clId="{D610ABA7-E337-9C46-8620-BE619089E41C}" dt="2020-10-02T10:15:30.564" v="4288"/>
        <pc:sldMkLst>
          <pc:docMk/>
          <pc:sldMk cId="2825526438" sldId="356"/>
        </pc:sldMkLst>
        <pc:spChg chg="mod">
          <ac:chgData name="Sheila Holmes" userId="6e7462e7-2d5c-446e-98fb-109e4125352a" providerId="ADAL" clId="{D610ABA7-E337-9C46-8620-BE619089E41C}" dt="2020-10-02T10:15:30.564" v="4288"/>
          <ac:spMkLst>
            <pc:docMk/>
            <pc:sldMk cId="2825526438" sldId="356"/>
            <ac:spMk id="3" creationId="{00000000-0000-0000-0000-000000000000}"/>
          </ac:spMkLst>
        </pc:spChg>
        <pc:picChg chg="del">
          <ac:chgData name="Sheila Holmes" userId="6e7462e7-2d5c-446e-98fb-109e4125352a" providerId="ADAL" clId="{D610ABA7-E337-9C46-8620-BE619089E41C}" dt="2020-09-30T22:17:50.534" v="474" actId="478"/>
          <ac:picMkLst>
            <pc:docMk/>
            <pc:sldMk cId="2825526438" sldId="356"/>
            <ac:picMk id="6" creationId="{12054125-A574-42F6-8834-8A3EF9737361}"/>
          </ac:picMkLst>
        </pc:picChg>
        <pc:picChg chg="del">
          <ac:chgData name="Sheila Holmes" userId="6e7462e7-2d5c-446e-98fb-109e4125352a" providerId="ADAL" clId="{D610ABA7-E337-9C46-8620-BE619089E41C}" dt="2020-09-30T22:17:48.887" v="472" actId="478"/>
          <ac:picMkLst>
            <pc:docMk/>
            <pc:sldMk cId="2825526438" sldId="356"/>
            <ac:picMk id="8" creationId="{6CAEEFC4-039C-41F5-BAC7-E79753867834}"/>
          </ac:picMkLst>
        </pc:picChg>
        <pc:picChg chg="mod">
          <ac:chgData name="Sheila Holmes" userId="6e7462e7-2d5c-446e-98fb-109e4125352a" providerId="ADAL" clId="{D610ABA7-E337-9C46-8620-BE619089E41C}" dt="2020-10-01T07:50:14.081" v="951" actId="14100"/>
          <ac:picMkLst>
            <pc:docMk/>
            <pc:sldMk cId="2825526438" sldId="356"/>
            <ac:picMk id="10" creationId="{0C103727-EF63-4ECE-9495-5E224CD08CE9}"/>
          </ac:picMkLst>
        </pc:picChg>
        <pc:picChg chg="mod">
          <ac:chgData name="Sheila Holmes" userId="6e7462e7-2d5c-446e-98fb-109e4125352a" providerId="ADAL" clId="{D610ABA7-E337-9C46-8620-BE619089E41C}" dt="2020-10-01T07:47:22.552" v="924" actId="1035"/>
          <ac:picMkLst>
            <pc:docMk/>
            <pc:sldMk cId="2825526438" sldId="356"/>
            <ac:picMk id="11" creationId="{9E2B04E0-7CCE-4644-8B87-878A5A5C18EA}"/>
          </ac:picMkLst>
        </pc:picChg>
        <pc:picChg chg="del">
          <ac:chgData name="Sheila Holmes" userId="6e7462e7-2d5c-446e-98fb-109e4125352a" providerId="ADAL" clId="{D610ABA7-E337-9C46-8620-BE619089E41C}" dt="2020-09-30T22:17:47.244" v="471" actId="478"/>
          <ac:picMkLst>
            <pc:docMk/>
            <pc:sldMk cId="2825526438" sldId="356"/>
            <ac:picMk id="14" creationId="{226FB111-9402-4DC5-9921-EB7F73ACA08B}"/>
          </ac:picMkLst>
        </pc:picChg>
        <pc:picChg chg="del">
          <ac:chgData name="Sheila Holmes" userId="6e7462e7-2d5c-446e-98fb-109e4125352a" providerId="ADAL" clId="{D610ABA7-E337-9C46-8620-BE619089E41C}" dt="2020-09-30T22:17:39.887" v="470" actId="478"/>
          <ac:picMkLst>
            <pc:docMk/>
            <pc:sldMk cId="2825526438" sldId="356"/>
            <ac:picMk id="16" creationId="{37D7EB47-A4CE-4DDF-8A38-3C9B4508C839}"/>
          </ac:picMkLst>
        </pc:picChg>
        <pc:picChg chg="del">
          <ac:chgData name="Sheila Holmes" userId="6e7462e7-2d5c-446e-98fb-109e4125352a" providerId="ADAL" clId="{D610ABA7-E337-9C46-8620-BE619089E41C}" dt="2020-09-30T22:17:49.765" v="473" actId="478"/>
          <ac:picMkLst>
            <pc:docMk/>
            <pc:sldMk cId="2825526438" sldId="356"/>
            <ac:picMk id="18" creationId="{58D1E4E3-71F0-4284-90E0-2C9CC58C7DC2}"/>
          </ac:picMkLst>
        </pc:picChg>
      </pc:sldChg>
      <pc:sldChg chg="addSp delSp modSp add mod modNotesTx">
        <pc:chgData name="Sheila Holmes" userId="6e7462e7-2d5c-446e-98fb-109e4125352a" providerId="ADAL" clId="{D610ABA7-E337-9C46-8620-BE619089E41C}" dt="2020-10-01T14:20:41.747" v="4283"/>
        <pc:sldMkLst>
          <pc:docMk/>
          <pc:sldMk cId="3883743410" sldId="357"/>
        </pc:sldMkLst>
        <pc:spChg chg="mod">
          <ac:chgData name="Sheila Holmes" userId="6e7462e7-2d5c-446e-98fb-109e4125352a" providerId="ADAL" clId="{D610ABA7-E337-9C46-8620-BE619089E41C}" dt="2020-10-01T14:20:41.747" v="4283"/>
          <ac:spMkLst>
            <pc:docMk/>
            <pc:sldMk cId="3883743410" sldId="357"/>
            <ac:spMk id="3" creationId="{00000000-0000-0000-0000-000000000000}"/>
          </ac:spMkLst>
        </pc:spChg>
        <pc:picChg chg="del">
          <ac:chgData name="Sheila Holmes" userId="6e7462e7-2d5c-446e-98fb-109e4125352a" providerId="ADAL" clId="{D610ABA7-E337-9C46-8620-BE619089E41C}" dt="2020-10-01T09:56:19.688" v="2517" actId="478"/>
          <ac:picMkLst>
            <pc:docMk/>
            <pc:sldMk cId="3883743410" sldId="357"/>
            <ac:picMk id="6" creationId="{12054125-A574-42F6-8834-8A3EF9737361}"/>
          </ac:picMkLst>
        </pc:picChg>
        <pc:picChg chg="del">
          <ac:chgData name="Sheila Holmes" userId="6e7462e7-2d5c-446e-98fb-109e4125352a" providerId="ADAL" clId="{D610ABA7-E337-9C46-8620-BE619089E41C}" dt="2020-10-01T09:56:20.434" v="2518" actId="478"/>
          <ac:picMkLst>
            <pc:docMk/>
            <pc:sldMk cId="3883743410" sldId="357"/>
            <ac:picMk id="8" creationId="{6CAEEFC4-039C-41F5-BAC7-E79753867834}"/>
          </ac:picMkLst>
        </pc:picChg>
        <pc:picChg chg="del">
          <ac:chgData name="Sheila Holmes" userId="6e7462e7-2d5c-446e-98fb-109e4125352a" providerId="ADAL" clId="{D610ABA7-E337-9C46-8620-BE619089E41C}" dt="2020-10-01T09:56:22.013" v="2520" actId="478"/>
          <ac:picMkLst>
            <pc:docMk/>
            <pc:sldMk cId="3883743410" sldId="357"/>
            <ac:picMk id="10" creationId="{0C103727-EF63-4ECE-9495-5E224CD08CE9}"/>
          </ac:picMkLst>
        </pc:picChg>
        <pc:picChg chg="add mod modCrop">
          <ac:chgData name="Sheila Holmes" userId="6e7462e7-2d5c-446e-98fb-109e4125352a" providerId="ADAL" clId="{D610ABA7-E337-9C46-8620-BE619089E41C}" dt="2020-10-01T12:40:09.661" v="3453" actId="732"/>
          <ac:picMkLst>
            <pc:docMk/>
            <pc:sldMk cId="3883743410" sldId="357"/>
            <ac:picMk id="11" creationId="{B7589750-CDB7-584A-91F4-2BD7A71C8DEB}"/>
          </ac:picMkLst>
        </pc:picChg>
        <pc:picChg chg="mod modCrop">
          <ac:chgData name="Sheila Holmes" userId="6e7462e7-2d5c-446e-98fb-109e4125352a" providerId="ADAL" clId="{D610ABA7-E337-9C46-8620-BE619089E41C}" dt="2020-10-01T12:40:03.758" v="3452" actId="732"/>
          <ac:picMkLst>
            <pc:docMk/>
            <pc:sldMk cId="3883743410" sldId="357"/>
            <ac:picMk id="14" creationId="{226FB111-9402-4DC5-9921-EB7F73ACA08B}"/>
          </ac:picMkLst>
        </pc:picChg>
        <pc:picChg chg="del">
          <ac:chgData name="Sheila Holmes" userId="6e7462e7-2d5c-446e-98fb-109e4125352a" providerId="ADAL" clId="{D610ABA7-E337-9C46-8620-BE619089E41C}" dt="2020-10-01T09:56:18.746" v="2516" actId="478"/>
          <ac:picMkLst>
            <pc:docMk/>
            <pc:sldMk cId="3883743410" sldId="357"/>
            <ac:picMk id="16" creationId="{37D7EB47-A4CE-4DDF-8A38-3C9B4508C839}"/>
          </ac:picMkLst>
        </pc:picChg>
        <pc:picChg chg="del">
          <ac:chgData name="Sheila Holmes" userId="6e7462e7-2d5c-446e-98fb-109e4125352a" providerId="ADAL" clId="{D610ABA7-E337-9C46-8620-BE619089E41C}" dt="2020-10-01T09:56:21.370" v="2519" actId="478"/>
          <ac:picMkLst>
            <pc:docMk/>
            <pc:sldMk cId="3883743410" sldId="357"/>
            <ac:picMk id="18" creationId="{58D1E4E3-71F0-4284-90E0-2C9CC58C7DC2}"/>
          </ac:picMkLst>
        </pc:picChg>
      </pc:sldChg>
      <pc:sldChg chg="add del ord">
        <pc:chgData name="Sheila Holmes" userId="6e7462e7-2d5c-446e-98fb-109e4125352a" providerId="ADAL" clId="{D610ABA7-E337-9C46-8620-BE619089E41C}" dt="2020-10-01T10:04:46.496" v="2542" actId="2696"/>
        <pc:sldMkLst>
          <pc:docMk/>
          <pc:sldMk cId="1554326168" sldId="358"/>
        </pc:sldMkLst>
      </pc:sldChg>
      <pc:sldChg chg="modSp add mod modNotesTx">
        <pc:chgData name="Sheila Holmes" userId="6e7462e7-2d5c-446e-98fb-109e4125352a" providerId="ADAL" clId="{D610ABA7-E337-9C46-8620-BE619089E41C}" dt="2020-10-01T12:58:30.659" v="3621" actId="255"/>
        <pc:sldMkLst>
          <pc:docMk/>
          <pc:sldMk cId="2544825929" sldId="358"/>
        </pc:sldMkLst>
        <pc:spChg chg="mod">
          <ac:chgData name="Sheila Holmes" userId="6e7462e7-2d5c-446e-98fb-109e4125352a" providerId="ADAL" clId="{D610ABA7-E337-9C46-8620-BE619089E41C}" dt="2020-10-01T12:58:30.659" v="3621" actId="255"/>
          <ac:spMkLst>
            <pc:docMk/>
            <pc:sldMk cId="2544825929" sldId="358"/>
            <ac:spMk id="3" creationId="{00000000-0000-0000-0000-000000000000}"/>
          </ac:spMkLst>
        </pc:spChg>
        <pc:spChg chg="mod">
          <ac:chgData name="Sheila Holmes" userId="6e7462e7-2d5c-446e-98fb-109e4125352a" providerId="ADAL" clId="{D610ABA7-E337-9C46-8620-BE619089E41C}" dt="2020-10-01T11:00:24.982" v="3090" actId="20577"/>
          <ac:spMkLst>
            <pc:docMk/>
            <pc:sldMk cId="2544825929" sldId="358"/>
            <ac:spMk id="11" creationId="{773B5622-001C-4642-8E16-8B8C2ECF965E}"/>
          </ac:spMkLst>
        </pc:spChg>
        <pc:picChg chg="mod">
          <ac:chgData name="Sheila Holmes" userId="6e7462e7-2d5c-446e-98fb-109e4125352a" providerId="ADAL" clId="{D610ABA7-E337-9C46-8620-BE619089E41C}" dt="2020-10-01T10:53:53.502" v="3045" actId="14100"/>
          <ac:picMkLst>
            <pc:docMk/>
            <pc:sldMk cId="2544825929" sldId="358"/>
            <ac:picMk id="18" creationId="{58D1E4E3-71F0-4284-90E0-2C9CC58C7DC2}"/>
          </ac:picMkLst>
        </pc:picChg>
      </pc:sldChg>
      <pc:sldChg chg="modSp add mod">
        <pc:chgData name="Sheila Holmes" userId="6e7462e7-2d5c-446e-98fb-109e4125352a" providerId="ADAL" clId="{D610ABA7-E337-9C46-8620-BE619089E41C}" dt="2020-10-01T12:58:07.895" v="3618" actId="20577"/>
        <pc:sldMkLst>
          <pc:docMk/>
          <pc:sldMk cId="54782294" sldId="359"/>
        </pc:sldMkLst>
        <pc:spChg chg="mod">
          <ac:chgData name="Sheila Holmes" userId="6e7462e7-2d5c-446e-98fb-109e4125352a" providerId="ADAL" clId="{D610ABA7-E337-9C46-8620-BE619089E41C}" dt="2020-10-01T12:58:07.895" v="3618" actId="20577"/>
          <ac:spMkLst>
            <pc:docMk/>
            <pc:sldMk cId="54782294" sldId="359"/>
            <ac:spMk id="3" creationId="{00000000-0000-0000-0000-000000000000}"/>
          </ac:spMkLst>
        </pc:spChg>
      </pc:sldChg>
      <pc:sldChg chg="addSp delSp modSp add mod modNotesTx">
        <pc:chgData name="Sheila Holmes" userId="6e7462e7-2d5c-446e-98fb-109e4125352a" providerId="ADAL" clId="{D610ABA7-E337-9C46-8620-BE619089E41C}" dt="2020-10-01T14:19:43.416" v="4282" actId="1035"/>
        <pc:sldMkLst>
          <pc:docMk/>
          <pc:sldMk cId="156355976" sldId="360"/>
        </pc:sldMkLst>
        <pc:spChg chg="add del mod">
          <ac:chgData name="Sheila Holmes" userId="6e7462e7-2d5c-446e-98fb-109e4125352a" providerId="ADAL" clId="{D610ABA7-E337-9C46-8620-BE619089E41C}" dt="2020-10-01T13:58:41.441" v="4117" actId="14100"/>
          <ac:spMkLst>
            <pc:docMk/>
            <pc:sldMk cId="156355976" sldId="360"/>
            <ac:spMk id="3" creationId="{00000000-0000-0000-0000-000000000000}"/>
          </ac:spMkLst>
        </pc:spChg>
        <pc:spChg chg="add del mod">
          <ac:chgData name="Sheila Holmes" userId="6e7462e7-2d5c-446e-98fb-109e4125352a" providerId="ADAL" clId="{D610ABA7-E337-9C46-8620-BE619089E41C}" dt="2020-10-01T13:43:43.474" v="3922"/>
          <ac:spMkLst>
            <pc:docMk/>
            <pc:sldMk cId="156355976" sldId="360"/>
            <ac:spMk id="6" creationId="{1D48FF67-6747-534A-8EDF-799456CE4B9B}"/>
          </ac:spMkLst>
        </pc:spChg>
        <pc:spChg chg="add del mod">
          <ac:chgData name="Sheila Holmes" userId="6e7462e7-2d5c-446e-98fb-109e4125352a" providerId="ADAL" clId="{D610ABA7-E337-9C46-8620-BE619089E41C}" dt="2020-10-01T13:45:37.464" v="3944" actId="478"/>
          <ac:spMkLst>
            <pc:docMk/>
            <pc:sldMk cId="156355976" sldId="360"/>
            <ac:spMk id="8" creationId="{273A3AB0-DA9F-2043-A5F0-E4222E851ADE}"/>
          </ac:spMkLst>
        </pc:spChg>
        <pc:spChg chg="add mod">
          <ac:chgData name="Sheila Holmes" userId="6e7462e7-2d5c-446e-98fb-109e4125352a" providerId="ADAL" clId="{D610ABA7-E337-9C46-8620-BE619089E41C}" dt="2020-10-01T14:07:50.007" v="4220" actId="1076"/>
          <ac:spMkLst>
            <pc:docMk/>
            <pc:sldMk cId="156355976" sldId="360"/>
            <ac:spMk id="10" creationId="{F7E48C1A-FA7D-D044-A2FA-4660BCC7EA55}"/>
          </ac:spMkLst>
        </pc:spChg>
        <pc:spChg chg="add mod">
          <ac:chgData name="Sheila Holmes" userId="6e7462e7-2d5c-446e-98fb-109e4125352a" providerId="ADAL" clId="{D610ABA7-E337-9C46-8620-BE619089E41C}" dt="2020-10-01T14:19:35.657" v="4279" actId="1035"/>
          <ac:spMkLst>
            <pc:docMk/>
            <pc:sldMk cId="156355976" sldId="360"/>
            <ac:spMk id="13" creationId="{1C19DBB5-0982-3640-B86B-82C4A6210C99}"/>
          </ac:spMkLst>
        </pc:spChg>
        <pc:spChg chg="add mod">
          <ac:chgData name="Sheila Holmes" userId="6e7462e7-2d5c-446e-98fb-109e4125352a" providerId="ADAL" clId="{D610ABA7-E337-9C46-8620-BE619089E41C}" dt="2020-10-01T14:00:01.643" v="4126" actId="14100"/>
          <ac:spMkLst>
            <pc:docMk/>
            <pc:sldMk cId="156355976" sldId="360"/>
            <ac:spMk id="14" creationId="{BBFD5083-EF41-1B4A-AA20-94E0E41B6D37}"/>
          </ac:spMkLst>
        </pc:spChg>
        <pc:spChg chg="add mod">
          <ac:chgData name="Sheila Holmes" userId="6e7462e7-2d5c-446e-98fb-109e4125352a" providerId="ADAL" clId="{D610ABA7-E337-9C46-8620-BE619089E41C}" dt="2020-10-01T14:19:43.416" v="4282" actId="1035"/>
          <ac:spMkLst>
            <pc:docMk/>
            <pc:sldMk cId="156355976" sldId="360"/>
            <ac:spMk id="27" creationId="{92319B8C-511A-CE42-B89D-1B2518D97A27}"/>
          </ac:spMkLst>
        </pc:spChg>
        <pc:picChg chg="add mod">
          <ac:chgData name="Sheila Holmes" userId="6e7462e7-2d5c-446e-98fb-109e4125352a" providerId="ADAL" clId="{D610ABA7-E337-9C46-8620-BE619089E41C}" dt="2020-10-01T14:00:21.618" v="4131" actId="1036"/>
          <ac:picMkLst>
            <pc:docMk/>
            <pc:sldMk cId="156355976" sldId="360"/>
            <ac:picMk id="5" creationId="{7F0AC970-72F6-644F-A6B1-B0351F60E5AB}"/>
          </ac:picMkLst>
        </pc:picChg>
        <pc:picChg chg="del">
          <ac:chgData name="Sheila Holmes" userId="6e7462e7-2d5c-446e-98fb-109e4125352a" providerId="ADAL" clId="{D610ABA7-E337-9C46-8620-BE619089E41C}" dt="2020-10-01T12:59:51.804" v="3627" actId="478"/>
          <ac:picMkLst>
            <pc:docMk/>
            <pc:sldMk cId="156355976" sldId="360"/>
            <ac:picMk id="11" creationId="{A37279F6-004E-B54E-9329-5281E861FDD6}"/>
          </ac:picMkLst>
        </pc:picChg>
        <pc:picChg chg="del">
          <ac:chgData name="Sheila Holmes" userId="6e7462e7-2d5c-446e-98fb-109e4125352a" providerId="ADAL" clId="{D610ABA7-E337-9C46-8620-BE619089E41C}" dt="2020-10-01T12:59:52.684" v="3628" actId="478"/>
          <ac:picMkLst>
            <pc:docMk/>
            <pc:sldMk cId="156355976" sldId="360"/>
            <ac:picMk id="12" creationId="{C4EDA357-02B8-2B44-B8C2-25396E62FB25}"/>
          </ac:picMkLst>
        </pc:picChg>
        <pc:picChg chg="add del mod modCrop">
          <ac:chgData name="Sheila Holmes" userId="6e7462e7-2d5c-446e-98fb-109e4125352a" providerId="ADAL" clId="{D610ABA7-E337-9C46-8620-BE619089E41C}" dt="2020-10-01T14:17:41.043" v="4273" actId="478"/>
          <ac:picMkLst>
            <pc:docMk/>
            <pc:sldMk cId="156355976" sldId="360"/>
            <ac:picMk id="15" creationId="{62B9A3D0-4E82-D643-8649-3051B108EC7B}"/>
          </ac:picMkLst>
        </pc:picChg>
        <pc:picChg chg="del">
          <ac:chgData name="Sheila Holmes" userId="6e7462e7-2d5c-446e-98fb-109e4125352a" providerId="ADAL" clId="{D610ABA7-E337-9C46-8620-BE619089E41C}" dt="2020-10-01T12:59:51.058" v="3626" actId="478"/>
          <ac:picMkLst>
            <pc:docMk/>
            <pc:sldMk cId="156355976" sldId="360"/>
            <ac:picMk id="16" creationId="{37D7EB47-A4CE-4DDF-8A38-3C9B4508C839}"/>
          </ac:picMkLst>
        </pc:picChg>
        <pc:picChg chg="add mod">
          <ac:chgData name="Sheila Holmes" userId="6e7462e7-2d5c-446e-98fb-109e4125352a" providerId="ADAL" clId="{D610ABA7-E337-9C46-8620-BE619089E41C}" dt="2020-10-01T14:19:07.347" v="4277" actId="14100"/>
          <ac:picMkLst>
            <pc:docMk/>
            <pc:sldMk cId="156355976" sldId="360"/>
            <ac:picMk id="18" creationId="{8ED01CE5-9530-B24D-B267-F4FD9CDBDDCE}"/>
          </ac:picMkLst>
        </pc:picChg>
        <pc:picChg chg="add mod">
          <ac:chgData name="Sheila Holmes" userId="6e7462e7-2d5c-446e-98fb-109e4125352a" providerId="ADAL" clId="{D610ABA7-E337-9C46-8620-BE619089E41C}" dt="2020-10-01T14:19:07.347" v="4277" actId="14100"/>
          <ac:picMkLst>
            <pc:docMk/>
            <pc:sldMk cId="156355976" sldId="360"/>
            <ac:picMk id="20" creationId="{1CA1EDEC-B6C6-724D-9D4C-7F0A4673E00A}"/>
          </ac:picMkLst>
        </pc:picChg>
        <pc:picChg chg="add mod">
          <ac:chgData name="Sheila Holmes" userId="6e7462e7-2d5c-446e-98fb-109e4125352a" providerId="ADAL" clId="{D610ABA7-E337-9C46-8620-BE619089E41C}" dt="2020-10-01T14:19:07.347" v="4277" actId="14100"/>
          <ac:picMkLst>
            <pc:docMk/>
            <pc:sldMk cId="156355976" sldId="360"/>
            <ac:picMk id="22" creationId="{74FEC5AA-E50F-834C-AD86-F20FA5975602}"/>
          </ac:picMkLst>
        </pc:picChg>
        <pc:picChg chg="add mod">
          <ac:chgData name="Sheila Holmes" userId="6e7462e7-2d5c-446e-98fb-109e4125352a" providerId="ADAL" clId="{D610ABA7-E337-9C46-8620-BE619089E41C}" dt="2020-10-01T14:19:07.347" v="4277" actId="14100"/>
          <ac:picMkLst>
            <pc:docMk/>
            <pc:sldMk cId="156355976" sldId="360"/>
            <ac:picMk id="24" creationId="{DBC62123-8CF2-B84D-9989-A226AD0E8F4A}"/>
          </ac:picMkLst>
        </pc:picChg>
        <pc:picChg chg="add del mod">
          <ac:chgData name="Sheila Holmes" userId="6e7462e7-2d5c-446e-98fb-109e4125352a" providerId="ADAL" clId="{D610ABA7-E337-9C46-8620-BE619089E41C}" dt="2020-10-01T14:13:42.656" v="4246" actId="478"/>
          <ac:picMkLst>
            <pc:docMk/>
            <pc:sldMk cId="156355976" sldId="360"/>
            <ac:picMk id="26" creationId="{38ABBE05-853C-AF4E-A97F-86153C6DD29F}"/>
          </ac:picMkLst>
        </pc:picChg>
      </pc:sldChg>
      <pc:sldChg chg="delSp modSp add mod">
        <pc:chgData name="Sheila Holmes" userId="6e7462e7-2d5c-446e-98fb-109e4125352a" providerId="ADAL" clId="{D610ABA7-E337-9C46-8620-BE619089E41C}" dt="2020-10-02T10:25:49.078" v="4352" actId="1035"/>
        <pc:sldMkLst>
          <pc:docMk/>
          <pc:sldMk cId="3111541884" sldId="361"/>
        </pc:sldMkLst>
        <pc:spChg chg="mod">
          <ac:chgData name="Sheila Holmes" userId="6e7462e7-2d5c-446e-98fb-109e4125352a" providerId="ADAL" clId="{D610ABA7-E337-9C46-8620-BE619089E41C}" dt="2020-10-02T10:25:43.425" v="4327" actId="20577"/>
          <ac:spMkLst>
            <pc:docMk/>
            <pc:sldMk cId="3111541884" sldId="361"/>
            <ac:spMk id="3" creationId="{00000000-0000-0000-0000-000000000000}"/>
          </ac:spMkLst>
        </pc:spChg>
        <pc:picChg chg="mod">
          <ac:chgData name="Sheila Holmes" userId="6e7462e7-2d5c-446e-98fb-109e4125352a" providerId="ADAL" clId="{D610ABA7-E337-9C46-8620-BE619089E41C}" dt="2020-10-02T10:25:46.994" v="4340" actId="1035"/>
          <ac:picMkLst>
            <pc:docMk/>
            <pc:sldMk cId="3111541884" sldId="361"/>
            <ac:picMk id="11" creationId="{A37279F6-004E-B54E-9329-5281E861FDD6}"/>
          </ac:picMkLst>
        </pc:picChg>
        <pc:picChg chg="mod">
          <ac:chgData name="Sheila Holmes" userId="6e7462e7-2d5c-446e-98fb-109e4125352a" providerId="ADAL" clId="{D610ABA7-E337-9C46-8620-BE619089E41C}" dt="2020-10-02T10:25:49.078" v="4352" actId="1035"/>
          <ac:picMkLst>
            <pc:docMk/>
            <pc:sldMk cId="3111541884" sldId="361"/>
            <ac:picMk id="12" creationId="{C4EDA357-02B8-2B44-B8C2-25396E62FB25}"/>
          </ac:picMkLst>
        </pc:picChg>
        <pc:picChg chg="del">
          <ac:chgData name="Sheila Holmes" userId="6e7462e7-2d5c-446e-98fb-109e4125352a" providerId="ADAL" clId="{D610ABA7-E337-9C46-8620-BE619089E41C}" dt="2020-10-02T10:23:28.173" v="4291" actId="478"/>
          <ac:picMkLst>
            <pc:docMk/>
            <pc:sldMk cId="3111541884" sldId="361"/>
            <ac:picMk id="16" creationId="{37D7EB47-A4CE-4DDF-8A38-3C9B4508C83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5/20/2021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3664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370889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61736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814847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u="none"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634939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819657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713434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955462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3224424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0446849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67902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893294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4197192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ternationalfacade.com/news/general/homeostatic-building-facade"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www.youtube.com/watch?v=tSxFMNZYaxo"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ideo" Target="https://www.youtube.com/embed/DduO1fNzV4w?feature=oembed" TargetMode="External"/><Relationship Id="rId6" Type="http://schemas.openxmlformats.org/officeDocument/2006/relationships/image" Target="../media/image6.jpeg"/><Relationship Id="rId5" Type="http://schemas.openxmlformats.org/officeDocument/2006/relationships/hyperlink" Target="https://technologyinarchitecture.com/transparent-aluminium-aluminium-oxynitride/" TargetMode="External"/><Relationship Id="rId4" Type="http://schemas.openxmlformats.org/officeDocument/2006/relationships/hyperlink" Target="https://www.youtube.com/watch?v=DduO1fNzV4w"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rm4l.com/"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video" Target="https://www.youtube.com/embed/uFs4KI_XvDw?feature=oembed" TargetMode="Externa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graphene.manchester.ac.uk/learn/applications/composites-and-coatings/Composites_1748x2480.jpg"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hyperlink" Target="https://www.engineering.com/BIM/ArticleID/17639/Aectual-3D-Prints-Everything-from-Floors-to-Walls.aspx"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alusion.com/files/Brochure_AlusionTM_Feb2020.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innowood.com/concealed-fixin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reader.elsevier.com/reader/sd/pii/S0378778817300476?token=C8A5BFBB37535EFCB07423266E08B649B8C6C9ABAD35EA81726D0985E0B987EC2E87B4CE26229EC9F68B3A2C86B1A8C9"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ideo" Target="https://www.youtube.com/embed/a67brMDgiW4?feature=oembed" TargetMode="External"/><Relationship Id="rId6" Type="http://schemas.openxmlformats.org/officeDocument/2006/relationships/image" Target="../media/image5.jpeg"/><Relationship Id="rId5" Type="http://schemas.openxmlformats.org/officeDocument/2006/relationships/hyperlink" Target="https://www.youtube.com/redirect?event=video_description&amp;v=a67brMDgiW4&amp;q=http%3A%2F%2Ffuturism.com&amp;redir_token=QUFFLUhqa2VOdmNJZlZKMnBmbjZndVliQXdseWt6M1VrUXxBQ3Jtc0trbGsyUW8yMExYNmFwcW4xM0ZRcGIwTzQxal9HcGxmTkVNbS1zdm1Vd2wzeEZpQlYyLVFVZjBSQ0E2X3JSbVJELWlYOGcxYV9ydThVQlNLc1psdW5veFF1aGtLT3YwU1JKOXhGVlc0OV9YcTVTODdqZw%3D%3D" TargetMode="External"/><Relationship Id="rId4" Type="http://schemas.openxmlformats.org/officeDocument/2006/relationships/hyperlink" Target="https://youtu.be/a67brMDgiW4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US" dirty="0"/>
            </a:br>
            <a:r>
              <a:rPr lang="en-GB">
                <a:ea typeface="ＭＳ Ｐゴシック" pitchFamily="-105" charset="-128"/>
                <a:cs typeface="ＭＳ Ｐゴシック" pitchFamily="-105" charset="-128"/>
              </a:rPr>
              <a:t>PowerPoint 7: Emerging technologies and materials 3</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building façade</a:t>
            </a:r>
            <a:endParaRPr lang="en-US" b="0" dirty="0"/>
          </a:p>
        </p:txBody>
      </p:sp>
      <p:sp>
        <p:nvSpPr>
          <p:cNvPr id="3" name="Content Placeholder 2"/>
          <p:cNvSpPr>
            <a:spLocks noGrp="1"/>
          </p:cNvSpPr>
          <p:nvPr>
            <p:ph sz="quarter" idx="10"/>
          </p:nvPr>
        </p:nvSpPr>
        <p:spPr>
          <a:xfrm>
            <a:off x="457200" y="1473899"/>
            <a:ext cx="8229599" cy="4121683"/>
          </a:xfrm>
        </p:spPr>
        <p:txBody>
          <a:bodyPr/>
          <a:lstStyle/>
          <a:p>
            <a:pPr>
              <a:lnSpc>
                <a:spcPct val="100000"/>
              </a:lnSpc>
              <a:spcBef>
                <a:spcPts val="0"/>
              </a:spcBef>
              <a:spcAft>
                <a:spcPts val="0"/>
              </a:spcAft>
            </a:pPr>
            <a:r>
              <a:rPr lang="en-GB" kern="1200" dirty="0"/>
              <a:t>Decker Yeadon </a:t>
            </a:r>
            <a:r>
              <a:rPr lang="en-GB" dirty="0"/>
              <a:t>developed a breathable façade that mimics the design of organic skins. The system works using two glass panels that are sandwiched together called ‘muscles’. Inside the sandwich is a flexible engineered ribbon made of polymer materials that can be polarised. These muscles contract or expand according to pressure differences. </a:t>
            </a:r>
          </a:p>
          <a:p>
            <a:pPr>
              <a:lnSpc>
                <a:spcPct val="100000"/>
              </a:lnSpc>
              <a:spcBef>
                <a:spcPts val="0"/>
              </a:spcBef>
              <a:spcAft>
                <a:spcPts val="0"/>
              </a:spcAft>
            </a:pPr>
            <a:endParaRPr lang="en-GB" dirty="0"/>
          </a:p>
          <a:p>
            <a:pPr>
              <a:lnSpc>
                <a:spcPct val="100000"/>
              </a:lnSpc>
              <a:spcBef>
                <a:spcPts val="0"/>
              </a:spcBef>
              <a:spcAft>
                <a:spcPts val="0"/>
              </a:spcAft>
            </a:pPr>
            <a:r>
              <a:rPr lang="en-GB" dirty="0"/>
              <a:t>This façade controls the flow of light, matter and temperature between the inside and outside. The technology can then be adjusted, making it similar to an air conditioning unit. Imagine a curtain, AC unit and a window all in one system without electricity. </a:t>
            </a:r>
          </a:p>
          <a:p>
            <a:pPr>
              <a:lnSpc>
                <a:spcPct val="100000"/>
              </a:lnSpc>
              <a:spcBef>
                <a:spcPts val="0"/>
              </a:spcBef>
              <a:spcAft>
                <a:spcPts val="0"/>
              </a:spcAft>
            </a:pPr>
            <a:endParaRPr lang="en-GB" dirty="0"/>
          </a:p>
          <a:p>
            <a:pPr>
              <a:lnSpc>
                <a:spcPct val="100000"/>
              </a:lnSpc>
              <a:spcBef>
                <a:spcPts val="0"/>
              </a:spcBef>
              <a:spcAft>
                <a:spcPts val="0"/>
              </a:spcAft>
            </a:pPr>
            <a:r>
              <a:rPr lang="en-US" dirty="0">
                <a:hlinkClick r:id="rId3"/>
              </a:rPr>
              <a:t>Homeostatic Building Facade (internationalfacade.com)</a:t>
            </a:r>
            <a:endParaRPr lang="en-GB" dirty="0"/>
          </a:p>
          <a:p>
            <a:pPr>
              <a:lnSpc>
                <a:spcPct val="100000"/>
              </a:lnSpc>
              <a:spcBef>
                <a:spcPts val="0"/>
              </a:spcBef>
              <a:spcAft>
                <a:spcPts val="0"/>
              </a:spcAft>
            </a:pPr>
            <a:endParaRPr lang="en-GB" dirty="0"/>
          </a:p>
          <a:p>
            <a:pPr>
              <a:lnSpc>
                <a:spcPct val="100000"/>
              </a:lnSpc>
              <a:spcBef>
                <a:spcPts val="0"/>
              </a:spcBef>
              <a:spcAft>
                <a:spcPts val="0"/>
              </a:spcAft>
            </a:pPr>
            <a:r>
              <a:rPr lang="en-GB" dirty="0">
                <a:hlinkClick r:id="rId4"/>
              </a:rPr>
              <a:t>Material transformations: Martina Decker at </a:t>
            </a:r>
            <a:r>
              <a:rPr lang="en-GB" dirty="0" err="1">
                <a:hlinkClick r:id="rId4"/>
              </a:rPr>
              <a:t>TEDxNJIT</a:t>
            </a:r>
            <a:r>
              <a:rPr lang="en-GB" dirty="0">
                <a:hlinkClick r:id="rId4"/>
              </a:rPr>
              <a:t> – YouTube</a:t>
            </a:r>
            <a:r>
              <a:rPr lang="en-GB" dirty="0"/>
              <a:t> </a:t>
            </a:r>
            <a:endParaRPr lang="en-US" dirty="0"/>
          </a:p>
        </p:txBody>
      </p:sp>
    </p:spTree>
    <p:extLst>
      <p:ext uri="{BB962C8B-B14F-4D97-AF65-F5344CB8AC3E}">
        <p14:creationId xmlns:p14="http://schemas.microsoft.com/office/powerpoint/2010/main" val="3111541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l</a:t>
            </a:r>
            <a:r>
              <a:rPr lang="en-US" sz="2400" dirty="0"/>
              <a:t>iquid roof</a:t>
            </a:r>
            <a:endParaRPr lang="en-US" b="0" dirty="0"/>
          </a:p>
        </p:txBody>
      </p:sp>
      <p:sp>
        <p:nvSpPr>
          <p:cNvPr id="3" name="Content Placeholder 2"/>
          <p:cNvSpPr>
            <a:spLocks noGrp="1"/>
          </p:cNvSpPr>
          <p:nvPr>
            <p:ph sz="quarter" idx="10"/>
          </p:nvPr>
        </p:nvSpPr>
        <p:spPr>
          <a:xfrm>
            <a:off x="0" y="1507360"/>
            <a:ext cx="8686800" cy="2280660"/>
          </a:xfrm>
        </p:spPr>
        <p:txBody>
          <a:bodyPr/>
          <a:lstStyle/>
          <a:p>
            <a:pPr marL="449263" lvl="4" indent="0">
              <a:lnSpc>
                <a:spcPct val="100000"/>
              </a:lnSpc>
              <a:spcBef>
                <a:spcPts val="0"/>
              </a:spcBef>
              <a:spcAft>
                <a:spcPts val="0"/>
              </a:spcAft>
              <a:buNone/>
              <a:defRPr/>
            </a:pPr>
            <a:r>
              <a:rPr lang="en-GB" sz="2000" dirty="0"/>
              <a:t>A liquid roof coating is a single piece roof membrane with elastic properties. When applied it becomes the top layer of the roof system. Liquid roofs have existed since the early 1800s, when natural bitumen was combined with jute, straw, rag felt and other man-made materials. </a:t>
            </a:r>
          </a:p>
          <a:p>
            <a:pPr marL="449263" lvl="4" indent="0">
              <a:lnSpc>
                <a:spcPct val="100000"/>
              </a:lnSpc>
              <a:spcBef>
                <a:spcPts val="0"/>
              </a:spcBef>
              <a:spcAft>
                <a:spcPts val="0"/>
              </a:spcAft>
              <a:buNone/>
              <a:defRPr/>
            </a:pPr>
            <a:endParaRPr lang="en-GB" sz="900" dirty="0"/>
          </a:p>
          <a:p>
            <a:pPr marL="449263" lvl="4" indent="0">
              <a:lnSpc>
                <a:spcPct val="100000"/>
              </a:lnSpc>
              <a:spcBef>
                <a:spcPts val="0"/>
              </a:spcBef>
              <a:spcAft>
                <a:spcPts val="0"/>
              </a:spcAft>
              <a:buNone/>
              <a:defRPr/>
            </a:pPr>
            <a:r>
              <a:rPr lang="en-US" sz="2000" dirty="0"/>
              <a:t>Modern liquid roofs:</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Are applied cold by roller or brush</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Are high performance, rapid curing</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be applied to flat or pitched roofs, made of asbestos,</a:t>
            </a:r>
            <a:br>
              <a:rPr lang="en-US" sz="2000" dirty="0"/>
            </a:br>
            <a:r>
              <a:rPr lang="en-US" sz="2000" dirty="0"/>
              <a:t>felt, asphalt, concrete, metal, bitumen, wood or metal</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be applied onto wet or dry surfaces</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be used on building components such as tiles, down </a:t>
            </a:r>
            <a:br>
              <a:rPr lang="en-US" sz="2000" dirty="0"/>
            </a:br>
            <a:r>
              <a:rPr lang="en-US" sz="2000" dirty="0"/>
              <a:t>pipes, chimneys, roof lights, up stands and parapet walls </a:t>
            </a:r>
          </a:p>
          <a:p>
            <a:pPr marL="792163" lvl="4" indent="-342900">
              <a:lnSpc>
                <a:spcPct val="100000"/>
              </a:lnSpc>
              <a:spcBef>
                <a:spcPts val="0"/>
              </a:spcBef>
              <a:spcAft>
                <a:spcPts val="0"/>
              </a:spcAft>
              <a:buClr>
                <a:srgbClr val="0077E3"/>
              </a:buClr>
              <a:buFont typeface="Arial" panose="020B0604020202020204" pitchFamily="34" charset="0"/>
              <a:buChar char="•"/>
              <a:defRPr/>
            </a:pPr>
            <a:r>
              <a:rPr lang="en-US" sz="2000" dirty="0"/>
              <a:t>Can provide anti-skid finish for designated walkways and balconies.</a:t>
            </a:r>
          </a:p>
          <a:p>
            <a:pPr marL="449263" lvl="4" indent="0">
              <a:spcBef>
                <a:spcPts val="0"/>
              </a:spcBef>
              <a:spcAft>
                <a:spcPts val="0"/>
              </a:spcAft>
              <a:buNone/>
              <a:defRPr/>
            </a:pPr>
            <a:endParaRPr lang="en-GB" sz="2000" dirty="0"/>
          </a:p>
          <a:p>
            <a:pPr marL="449263" lvl="4" indent="0">
              <a:spcBef>
                <a:spcPts val="0"/>
              </a:spcBef>
              <a:spcAft>
                <a:spcPts val="0"/>
              </a:spcAft>
              <a:buNone/>
              <a:defRPr/>
            </a:pPr>
            <a:endParaRPr lang="en-GB" dirty="0"/>
          </a:p>
          <a:p>
            <a:pPr marL="285750" indent="-285750" algn="just">
              <a:spcBef>
                <a:spcPts val="0"/>
              </a:spcBef>
              <a:spcAft>
                <a:spcPts val="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2544825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t</a:t>
            </a:r>
            <a:r>
              <a:rPr lang="en-US" sz="2400" dirty="0"/>
              <a:t>ransparent aluminiu</a:t>
            </a:r>
            <a:r>
              <a:rPr lang="en-US" dirty="0"/>
              <a:t>m</a:t>
            </a:r>
            <a:endParaRPr lang="en-US" b="0" dirty="0"/>
          </a:p>
        </p:txBody>
      </p:sp>
      <p:sp>
        <p:nvSpPr>
          <p:cNvPr id="3" name="Content Placeholder 2"/>
          <p:cNvSpPr>
            <a:spLocks noGrp="1"/>
          </p:cNvSpPr>
          <p:nvPr>
            <p:ph sz="quarter" idx="10"/>
          </p:nvPr>
        </p:nvSpPr>
        <p:spPr>
          <a:xfrm>
            <a:off x="267419" y="1602000"/>
            <a:ext cx="8229599" cy="4248000"/>
          </a:xfrm>
        </p:spPr>
        <p:txBody>
          <a:bodyPr/>
          <a:lstStyle/>
          <a:p>
            <a:pPr marL="215900" lvl="4" indent="0">
              <a:lnSpc>
                <a:spcPct val="100000"/>
              </a:lnSpc>
              <a:buNone/>
              <a:defRPr/>
            </a:pPr>
            <a:r>
              <a:rPr lang="en-US" sz="2000" dirty="0"/>
              <a:t>Aluminum oxynitride (known commercially as ALON), is a transparent ceramic made of aluminum, oxygen and nitrogen. It is commonly referred to as transparent aluminium.</a:t>
            </a:r>
          </a:p>
          <a:p>
            <a:pPr marL="215900" lvl="4" indent="0">
              <a:lnSpc>
                <a:spcPct val="100000"/>
              </a:lnSpc>
              <a:buNone/>
              <a:defRPr/>
            </a:pPr>
            <a:r>
              <a:rPr lang="en-GB" sz="2000" dirty="0"/>
              <a:t>Although this material is still very expensive, it has the potential to create large glass structures such as aquariums, windows and façades. It will not fracture like silica glass and can be used for harsh environmental conditions.</a:t>
            </a:r>
          </a:p>
          <a:p>
            <a:pPr marL="215900" lvl="4" indent="0">
              <a:buNone/>
              <a:defRPr/>
            </a:pPr>
            <a:endParaRPr lang="en-GB" sz="2000" dirty="0"/>
          </a:p>
          <a:p>
            <a:pPr marL="215900" lvl="4" indent="0">
              <a:buNone/>
              <a:defRPr/>
            </a:pPr>
            <a:r>
              <a:rPr lang="en-GB" sz="2000" dirty="0"/>
              <a:t>Watch this </a:t>
            </a:r>
            <a:r>
              <a:rPr lang="en-GB" sz="2000" dirty="0">
                <a:hlinkClick r:id="rId4"/>
              </a:rPr>
              <a:t>video</a:t>
            </a:r>
            <a:r>
              <a:rPr lang="en-GB" sz="2000" dirty="0"/>
              <a:t> to find out more about this material:</a:t>
            </a:r>
          </a:p>
          <a:p>
            <a:pPr marL="215900" lvl="4" indent="0">
              <a:buNone/>
              <a:defRPr/>
            </a:pPr>
            <a:endParaRPr lang="en-US" sz="1200" dirty="0"/>
          </a:p>
          <a:p>
            <a:pPr marL="215900" lvl="4" indent="0">
              <a:buNone/>
              <a:defRPr/>
            </a:pPr>
            <a:endParaRPr lang="en-US" sz="1200" dirty="0"/>
          </a:p>
          <a:p>
            <a:pPr marL="0" lvl="8" indent="0"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r>
              <a:rPr lang="en-GB" u="sng" dirty="0">
                <a:hlinkClick r:id="rId5"/>
              </a:rPr>
              <a:t>/</a:t>
            </a:r>
            <a:endParaRPr lang="en-GB" dirty="0"/>
          </a:p>
          <a:p>
            <a:pPr marL="0" lvl="8" indent="0" algn="r" eaLnBrk="0" hangingPunct="0">
              <a:lnSpc>
                <a:spcPts val="1200"/>
              </a:lnSpc>
              <a:spcBef>
                <a:spcPts val="0"/>
              </a:spcBef>
              <a:spcAft>
                <a:spcPts val="0"/>
              </a:spcAft>
              <a:buNone/>
            </a:pPr>
            <a:endParaRPr lang="en-US" dirty="0"/>
          </a:p>
        </p:txBody>
      </p:sp>
      <p:pic>
        <p:nvPicPr>
          <p:cNvPr id="4" name="Online Media 3" title="Transparent Aluminum - Star Trek Technology is now Real">
            <a:hlinkClick r:id="" action="ppaction://media"/>
            <a:extLst>
              <a:ext uri="{FF2B5EF4-FFF2-40B4-BE49-F238E27FC236}">
                <a16:creationId xmlns:a16="http://schemas.microsoft.com/office/drawing/2014/main" id="{9370D5A3-70BF-4245-8E5B-CE0BDAF75ABF}"/>
              </a:ext>
            </a:extLst>
          </p:cNvPr>
          <p:cNvPicPr>
            <a:picLocks noRot="1" noChangeAspect="1"/>
          </p:cNvPicPr>
          <p:nvPr>
            <a:videoFile r:link="rId1"/>
          </p:nvPr>
        </p:nvPicPr>
        <p:blipFill>
          <a:blip r:embed="rId6"/>
          <a:stretch>
            <a:fillRect/>
          </a:stretch>
        </p:blipFill>
        <p:spPr>
          <a:xfrm>
            <a:off x="3112219" y="4478183"/>
            <a:ext cx="2540000" cy="1435100"/>
          </a:xfrm>
          <a:prstGeom prst="rect">
            <a:avLst/>
          </a:prstGeom>
        </p:spPr>
      </p:pic>
    </p:spTree>
    <p:extLst>
      <p:ext uri="{BB962C8B-B14F-4D97-AF65-F5344CB8AC3E}">
        <p14:creationId xmlns:p14="http://schemas.microsoft.com/office/powerpoint/2010/main" val="2825526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self-healing concrete</a:t>
            </a:r>
            <a:endParaRPr lang="en-US" b="0" dirty="0"/>
          </a:p>
        </p:txBody>
      </p:sp>
      <p:sp>
        <p:nvSpPr>
          <p:cNvPr id="3" name="Content Placeholder 2"/>
          <p:cNvSpPr>
            <a:spLocks noGrp="1"/>
          </p:cNvSpPr>
          <p:nvPr>
            <p:ph sz="quarter" idx="10"/>
          </p:nvPr>
        </p:nvSpPr>
        <p:spPr>
          <a:xfrm>
            <a:off x="457202" y="1770793"/>
            <a:ext cx="8229598" cy="4248000"/>
          </a:xfrm>
        </p:spPr>
        <p:txBody>
          <a:bodyPr/>
          <a:lstStyle/>
          <a:p>
            <a:pPr>
              <a:lnSpc>
                <a:spcPct val="100000"/>
              </a:lnSpc>
              <a:spcBef>
                <a:spcPts val="0"/>
              </a:spcBef>
              <a:spcAft>
                <a:spcPts val="0"/>
              </a:spcAft>
            </a:pPr>
            <a:r>
              <a:rPr lang="en-GB" dirty="0"/>
              <a:t>Concrete is a popular choice for large-scale structures, such as bridges, tunnels, roads and buildings, but is not without problems. Every year billions of pounds are spent maintaining, fixing and restoring concrete structures, damaged by vehicle vibration ground movement.</a:t>
            </a:r>
          </a:p>
          <a:p>
            <a:pPr>
              <a:lnSpc>
                <a:spcPct val="100000"/>
              </a:lnSpc>
              <a:spcBef>
                <a:spcPts val="0"/>
              </a:spcBef>
              <a:spcAft>
                <a:spcPts val="0"/>
              </a:spcAft>
            </a:pPr>
            <a:endParaRPr lang="en-GB" dirty="0"/>
          </a:p>
          <a:p>
            <a:pPr>
              <a:lnSpc>
                <a:spcPct val="100000"/>
              </a:lnSpc>
              <a:spcBef>
                <a:spcPts val="0"/>
              </a:spcBef>
              <a:spcAft>
                <a:spcPts val="0"/>
              </a:spcAft>
            </a:pPr>
            <a:r>
              <a:rPr lang="en-GB" dirty="0"/>
              <a:t>Cardiff University Research team Materials for Life (M4L) looked into the development of healing agents. Research is continuing under (RM4L) Resilient Materials for Life. Watch the video to find out about RM4L.</a:t>
            </a:r>
          </a:p>
          <a:p>
            <a:pPr>
              <a:lnSpc>
                <a:spcPct val="100000"/>
              </a:lnSpc>
              <a:spcBef>
                <a:spcPts val="0"/>
              </a:spcBef>
              <a:spcAft>
                <a:spcPts val="0"/>
              </a:spcAft>
            </a:pPr>
            <a:endParaRPr lang="en-GB" dirty="0"/>
          </a:p>
          <a:p>
            <a:pPr marL="0" lvl="8" indent="0" eaLnBrk="0" hangingPunct="0">
              <a:lnSpc>
                <a:spcPts val="1200"/>
              </a:lnSpc>
              <a:spcBef>
                <a:spcPts val="0"/>
              </a:spcBef>
              <a:spcAft>
                <a:spcPts val="0"/>
              </a:spcAft>
              <a:buNone/>
            </a:pPr>
            <a:endParaRPr lang="en-US" sz="2000" dirty="0"/>
          </a:p>
          <a:p>
            <a:pPr marL="0" lvl="8" indent="0" eaLnBrk="0" hangingPunct="0">
              <a:lnSpc>
                <a:spcPts val="1200"/>
              </a:lnSpc>
              <a:spcBef>
                <a:spcPts val="0"/>
              </a:spcBef>
              <a:spcAft>
                <a:spcPts val="0"/>
              </a:spcAft>
              <a:buNone/>
            </a:pPr>
            <a:endParaRPr lang="en-US" dirty="0"/>
          </a:p>
        </p:txBody>
      </p:sp>
      <p:sp>
        <p:nvSpPr>
          <p:cNvPr id="5" name="TextBox 4">
            <a:extLst>
              <a:ext uri="{FF2B5EF4-FFF2-40B4-BE49-F238E27FC236}">
                <a16:creationId xmlns:a16="http://schemas.microsoft.com/office/drawing/2014/main" id="{E39AE5AD-E944-4882-BB92-E6539676B030}"/>
              </a:ext>
            </a:extLst>
          </p:cNvPr>
          <p:cNvSpPr txBox="1"/>
          <p:nvPr/>
        </p:nvSpPr>
        <p:spPr>
          <a:xfrm>
            <a:off x="457200" y="4638021"/>
            <a:ext cx="4572000" cy="248594"/>
          </a:xfrm>
          <a:prstGeom prst="rect">
            <a:avLst/>
          </a:prstGeom>
          <a:noFill/>
        </p:spPr>
        <p:txBody>
          <a:bodyPr wrap="square">
            <a:spAutoFit/>
          </a:bodyPr>
          <a:lstStyle/>
          <a:p>
            <a:pPr marL="0" lvl="8" indent="0" eaLnBrk="0" hangingPunct="0">
              <a:lnSpc>
                <a:spcPts val="1200"/>
              </a:lnSpc>
              <a:spcBef>
                <a:spcPts val="0"/>
              </a:spcBef>
              <a:spcAft>
                <a:spcPts val="0"/>
              </a:spcAft>
              <a:buNone/>
            </a:pPr>
            <a:r>
              <a:rPr lang="en-GB" sz="1400" dirty="0">
                <a:hlinkClick r:id="rId3"/>
              </a:rPr>
              <a:t>Home - M4L (rm4l.com)</a:t>
            </a:r>
            <a:endParaRPr lang="en-GB" sz="1400" kern="1200" dirty="0">
              <a:latin typeface="Arial" charset="0"/>
            </a:endParaRPr>
          </a:p>
        </p:txBody>
      </p:sp>
    </p:spTree>
    <p:extLst>
      <p:ext uri="{BB962C8B-B14F-4D97-AF65-F5344CB8AC3E}">
        <p14:creationId xmlns:p14="http://schemas.microsoft.com/office/powerpoint/2010/main" val="3883743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self-healing concrete</a:t>
            </a:r>
            <a:endParaRPr lang="en-US" b="0" dirty="0"/>
          </a:p>
        </p:txBody>
      </p:sp>
      <p:sp>
        <p:nvSpPr>
          <p:cNvPr id="5" name="TextBox 4">
            <a:extLst>
              <a:ext uri="{FF2B5EF4-FFF2-40B4-BE49-F238E27FC236}">
                <a16:creationId xmlns:a16="http://schemas.microsoft.com/office/drawing/2014/main" id="{42B628D3-AE85-4716-B39C-168FBBCA5E9F}"/>
              </a:ext>
            </a:extLst>
          </p:cNvPr>
          <p:cNvSpPr txBox="1"/>
          <p:nvPr/>
        </p:nvSpPr>
        <p:spPr>
          <a:xfrm>
            <a:off x="319177" y="1563116"/>
            <a:ext cx="7427496" cy="707886"/>
          </a:xfrm>
          <a:prstGeom prst="rect">
            <a:avLst/>
          </a:prstGeom>
          <a:noFill/>
        </p:spPr>
        <p:txBody>
          <a:bodyPr wrap="square">
            <a:spAutoFit/>
          </a:bodyPr>
          <a:lstStyle/>
          <a:p>
            <a:pPr>
              <a:lnSpc>
                <a:spcPct val="100000"/>
              </a:lnSpc>
              <a:spcBef>
                <a:spcPts val="0"/>
              </a:spcBef>
              <a:spcAft>
                <a:spcPts val="0"/>
              </a:spcAft>
            </a:pPr>
            <a:r>
              <a:rPr lang="en-GB" dirty="0"/>
              <a:t>Watch the video to find out about RM4L.</a:t>
            </a:r>
          </a:p>
          <a:p>
            <a:pPr>
              <a:lnSpc>
                <a:spcPct val="100000"/>
              </a:lnSpc>
              <a:spcBef>
                <a:spcPts val="0"/>
              </a:spcBef>
              <a:spcAft>
                <a:spcPts val="0"/>
              </a:spcAft>
            </a:pPr>
            <a:endParaRPr lang="en-GB" dirty="0"/>
          </a:p>
        </p:txBody>
      </p:sp>
      <p:pic>
        <p:nvPicPr>
          <p:cNvPr id="7" name="Online Media 6" title="The adventure of RM4L and self-healing concrete">
            <a:hlinkClick r:id="" action="ppaction://media"/>
            <a:extLst>
              <a:ext uri="{FF2B5EF4-FFF2-40B4-BE49-F238E27FC236}">
                <a16:creationId xmlns:a16="http://schemas.microsoft.com/office/drawing/2014/main" id="{E0BE2420-6401-4711-BBD3-111243A58C21}"/>
              </a:ext>
            </a:extLst>
          </p:cNvPr>
          <p:cNvPicPr>
            <a:picLocks noRot="1" noChangeAspect="1"/>
          </p:cNvPicPr>
          <p:nvPr>
            <a:videoFile r:link="rId1"/>
          </p:nvPr>
        </p:nvPicPr>
        <p:blipFill>
          <a:blip r:embed="rId4"/>
          <a:stretch>
            <a:fillRect/>
          </a:stretch>
        </p:blipFill>
        <p:spPr>
          <a:xfrm>
            <a:off x="1904521" y="2088613"/>
            <a:ext cx="5980175" cy="3378799"/>
          </a:xfrm>
          <a:prstGeom prst="rect">
            <a:avLst/>
          </a:prstGeom>
        </p:spPr>
      </p:pic>
    </p:spTree>
    <p:extLst>
      <p:ext uri="{BB962C8B-B14F-4D97-AF65-F5344CB8AC3E}">
        <p14:creationId xmlns:p14="http://schemas.microsoft.com/office/powerpoint/2010/main" val="108229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159442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Emerging technologies and materials in construction</a:t>
            </a:r>
            <a:endParaRPr lang="en-US" b="0" dirty="0"/>
          </a:p>
        </p:txBody>
      </p:sp>
      <p:sp>
        <p:nvSpPr>
          <p:cNvPr id="17" name="Content Placeholder 2">
            <a:extLst>
              <a:ext uri="{FF2B5EF4-FFF2-40B4-BE49-F238E27FC236}">
                <a16:creationId xmlns:a16="http://schemas.microsoft.com/office/drawing/2014/main" id="{67DB4E2A-7608-D043-A5A9-B2C8175E8401}"/>
              </a:ext>
            </a:extLst>
          </p:cNvPr>
          <p:cNvSpPr txBox="1">
            <a:spLocks/>
          </p:cNvSpPr>
          <p:nvPr/>
        </p:nvSpPr>
        <p:spPr bwMode="auto">
          <a:xfrm>
            <a:off x="731147" y="1708441"/>
            <a:ext cx="5997457" cy="47988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buNone/>
              <a:defRPr/>
            </a:pPr>
            <a:r>
              <a:rPr lang="en-US" sz="2000" b="1" kern="0" dirty="0"/>
              <a:t>Some examples of evolving materials are:</a:t>
            </a:r>
          </a:p>
          <a:p>
            <a:pPr lvl="4">
              <a:spcBef>
                <a:spcPts val="500"/>
              </a:spcBef>
              <a:buClr>
                <a:srgbClr val="0077E3"/>
              </a:buClr>
              <a:buFont typeface="Arial" panose="020B0604020202020204" pitchFamily="34" charset="0"/>
              <a:buChar char="•"/>
              <a:defRPr/>
            </a:pPr>
            <a:r>
              <a:rPr lang="en-US" sz="2000" dirty="0"/>
              <a:t>graphene</a:t>
            </a:r>
          </a:p>
          <a:p>
            <a:pPr lvl="4">
              <a:spcBef>
                <a:spcPts val="500"/>
              </a:spcBef>
              <a:buClr>
                <a:srgbClr val="0077E3"/>
              </a:buClr>
              <a:buFont typeface="Arial" panose="020B0604020202020204" pitchFamily="34" charset="0"/>
              <a:buChar char="•"/>
              <a:defRPr/>
            </a:pPr>
            <a:r>
              <a:rPr lang="en-US" sz="2000" dirty="0"/>
              <a:t>surface coverings</a:t>
            </a:r>
          </a:p>
          <a:p>
            <a:pPr lvl="4">
              <a:spcBef>
                <a:spcPts val="500"/>
              </a:spcBef>
              <a:buClr>
                <a:srgbClr val="0077E3"/>
              </a:buClr>
              <a:buFont typeface="Arial" panose="020B0604020202020204" pitchFamily="34" charset="0"/>
              <a:buChar char="•"/>
              <a:defRPr/>
            </a:pPr>
            <a:r>
              <a:rPr lang="en-US" sz="2000" dirty="0"/>
              <a:t>ventilated building materials</a:t>
            </a:r>
          </a:p>
          <a:p>
            <a:pPr lvl="4">
              <a:spcBef>
                <a:spcPts val="500"/>
              </a:spcBef>
              <a:buClr>
                <a:srgbClr val="0077E3"/>
              </a:buClr>
              <a:buFont typeface="Arial" panose="020B0604020202020204" pitchFamily="34" charset="0"/>
              <a:buChar char="•"/>
              <a:defRPr/>
            </a:pPr>
            <a:r>
              <a:rPr lang="en-US" sz="2000" dirty="0"/>
              <a:t>liquid roof</a:t>
            </a:r>
          </a:p>
          <a:p>
            <a:pPr lvl="4">
              <a:spcBef>
                <a:spcPts val="500"/>
              </a:spcBef>
              <a:buClr>
                <a:srgbClr val="0077E3"/>
              </a:buClr>
              <a:buFont typeface="Arial" panose="020B0604020202020204" pitchFamily="34" charset="0"/>
              <a:buChar char="•"/>
              <a:defRPr/>
            </a:pPr>
            <a:r>
              <a:rPr lang="en-US" sz="2000" dirty="0"/>
              <a:t>transparent aluminum</a:t>
            </a:r>
          </a:p>
          <a:p>
            <a:pPr lvl="4">
              <a:spcBef>
                <a:spcPts val="500"/>
              </a:spcBef>
              <a:buClr>
                <a:srgbClr val="0077E3"/>
              </a:buClr>
              <a:buFont typeface="Arial" panose="020B0604020202020204" pitchFamily="34" charset="0"/>
              <a:buChar char="•"/>
              <a:defRPr/>
            </a:pPr>
            <a:r>
              <a:rPr lang="en-US" sz="2000" dirty="0"/>
              <a:t>self-healing concrete.</a:t>
            </a:r>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marL="0" lvl="3" indent="0">
              <a:buFont typeface="Arial" pitchFamily="-105" charset="0"/>
              <a:buNone/>
              <a:defRPr/>
            </a:pPr>
            <a:endParaRPr lang="en-US" kern="0" dirty="0"/>
          </a:p>
          <a:p>
            <a:pPr marL="0" lvl="8" indent="0" eaLnBrk="0" hangingPunct="0">
              <a:lnSpc>
                <a:spcPts val="1200"/>
              </a:lnSpc>
              <a:spcBef>
                <a:spcPts val="0"/>
              </a:spcBef>
              <a:spcAft>
                <a:spcPts val="0"/>
              </a:spcAft>
              <a:buFontTx/>
              <a:buNone/>
            </a:pPr>
            <a:endParaRPr lang="en-US" dirty="0"/>
          </a:p>
          <a:p>
            <a:pPr marL="0" lvl="8" indent="0" eaLnBrk="0" hangingPunct="0">
              <a:lnSpc>
                <a:spcPts val="1200"/>
              </a:lnSpc>
              <a:spcBef>
                <a:spcPts val="0"/>
              </a:spcBef>
              <a:spcAft>
                <a:spcPts val="0"/>
              </a:spcAft>
              <a:buFontTx/>
              <a:buNone/>
            </a:pPr>
            <a:r>
              <a:rPr lang="en-US" dirty="0"/>
              <a:t>Source https://www.letsbuild.com/blog/10-innovative-construction-materials infographic</a:t>
            </a:r>
          </a:p>
        </p:txBody>
      </p:sp>
    </p:spTree>
    <p:extLst>
      <p:ext uri="{BB962C8B-B14F-4D97-AF65-F5344CB8AC3E}">
        <p14:creationId xmlns:p14="http://schemas.microsoft.com/office/powerpoint/2010/main" val="2838445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Graphene</a:t>
            </a:r>
            <a:endParaRPr lang="en-US" b="0" dirty="0"/>
          </a:p>
        </p:txBody>
      </p:sp>
      <p:sp>
        <p:nvSpPr>
          <p:cNvPr id="3" name="Content Placeholder 2"/>
          <p:cNvSpPr>
            <a:spLocks noGrp="1"/>
          </p:cNvSpPr>
          <p:nvPr>
            <p:ph sz="quarter" idx="10"/>
          </p:nvPr>
        </p:nvSpPr>
        <p:spPr>
          <a:xfrm>
            <a:off x="226444" y="1600776"/>
            <a:ext cx="6034656" cy="4938676"/>
          </a:xfrm>
        </p:spPr>
        <p:txBody>
          <a:bodyPr/>
          <a:lstStyle/>
          <a:p>
            <a:pPr marL="215900" lvl="4" indent="0">
              <a:lnSpc>
                <a:spcPct val="100000"/>
              </a:lnSpc>
              <a:spcAft>
                <a:spcPts val="0"/>
              </a:spcAft>
              <a:buNone/>
              <a:defRPr/>
            </a:pPr>
            <a:r>
              <a:rPr lang="en-GB" sz="2000" dirty="0"/>
              <a:t>Graphene was isolated in 2004 by two researchers at the University of Manchester, Professor Andre </a:t>
            </a:r>
            <a:r>
              <a:rPr lang="en-GB" sz="2000" dirty="0" err="1"/>
              <a:t>Geim</a:t>
            </a:r>
            <a:r>
              <a:rPr lang="en-GB" sz="2000" dirty="0"/>
              <a:t> and Professor Kostya </a:t>
            </a:r>
            <a:r>
              <a:rPr lang="en-GB" sz="2000" dirty="0" err="1"/>
              <a:t>Novoselov</a:t>
            </a:r>
            <a:r>
              <a:rPr lang="en-GB" sz="2000" dirty="0"/>
              <a:t>. They won the Nobel Prize in Physics for their pioneering work extracting the graphene from graphite.</a:t>
            </a:r>
          </a:p>
          <a:p>
            <a:pPr marL="215900" lvl="4" indent="0">
              <a:buNone/>
              <a:defRPr/>
            </a:pPr>
            <a:endParaRPr lang="en-US" sz="1800" dirty="0"/>
          </a:p>
          <a:p>
            <a:pPr lvl="4">
              <a:defRPr/>
            </a:pPr>
            <a:endParaRPr lang="en-US" dirty="0"/>
          </a:p>
          <a:p>
            <a:pPr lvl="3">
              <a:defRPr/>
            </a:pPr>
            <a:endParaRPr lang="en-US" dirty="0"/>
          </a:p>
          <a:p>
            <a:pPr lvl="3">
              <a:defRPr/>
            </a:pPr>
            <a:endParaRPr lang="en-US" dirty="0"/>
          </a:p>
          <a:p>
            <a:pPr lvl="3">
              <a:defRPr/>
            </a:pPr>
            <a:endParaRPr lang="en-US" dirty="0"/>
          </a:p>
        </p:txBody>
      </p:sp>
      <p:pic>
        <p:nvPicPr>
          <p:cNvPr id="7" name="Picture 6" descr="Diagram&#10;&#10;Description automatically generated">
            <a:extLst>
              <a:ext uri="{FF2B5EF4-FFF2-40B4-BE49-F238E27FC236}">
                <a16:creationId xmlns:a16="http://schemas.microsoft.com/office/drawing/2014/main" id="{1A69D9CC-1CE7-4C77-968B-D3B02A13EA8C}"/>
              </a:ext>
            </a:extLst>
          </p:cNvPr>
          <p:cNvPicPr>
            <a:picLocks noChangeAspect="1"/>
          </p:cNvPicPr>
          <p:nvPr/>
        </p:nvPicPr>
        <p:blipFill rotWithShape="1">
          <a:blip r:embed="rId3"/>
          <a:srcRect l="31198" t="26383" r="31435" b="41536"/>
          <a:stretch/>
        </p:blipFill>
        <p:spPr>
          <a:xfrm>
            <a:off x="6364618" y="1199294"/>
            <a:ext cx="2300748" cy="1975227"/>
          </a:xfrm>
          <a:prstGeom prst="rect">
            <a:avLst/>
          </a:prstGeom>
        </p:spPr>
      </p:pic>
      <p:sp>
        <p:nvSpPr>
          <p:cNvPr id="10" name="TextBox 9">
            <a:extLst>
              <a:ext uri="{FF2B5EF4-FFF2-40B4-BE49-F238E27FC236}">
                <a16:creationId xmlns:a16="http://schemas.microsoft.com/office/drawing/2014/main" id="{F4F50B9E-6124-4D65-A484-D40EED499661}"/>
              </a:ext>
            </a:extLst>
          </p:cNvPr>
          <p:cNvSpPr txBox="1"/>
          <p:nvPr/>
        </p:nvSpPr>
        <p:spPr>
          <a:xfrm>
            <a:off x="122926" y="3174521"/>
            <a:ext cx="8898147" cy="2605842"/>
          </a:xfrm>
          <a:prstGeom prst="rect">
            <a:avLst/>
          </a:prstGeom>
          <a:noFill/>
        </p:spPr>
        <p:txBody>
          <a:bodyPr wrap="square">
            <a:spAutoFit/>
          </a:bodyPr>
          <a:lstStyle/>
          <a:p>
            <a:pPr marL="215900" lvl="4" indent="0">
              <a:spcBef>
                <a:spcPts val="400"/>
              </a:spcBef>
              <a:buNone/>
              <a:defRPr/>
            </a:pPr>
            <a:r>
              <a:rPr lang="en-GB" sz="2000" dirty="0"/>
              <a:t>Graphene is revolutionising scientific fields due to its unique properties. It has a tensile strength 200 times stronger than steel and an electrical mobility (that is how quick the electron moves) two to three times that of silicon.</a:t>
            </a:r>
          </a:p>
          <a:p>
            <a:pPr marL="230188">
              <a:lnSpc>
                <a:spcPct val="100000"/>
              </a:lnSpc>
              <a:spcBef>
                <a:spcPts val="400"/>
              </a:spcBef>
              <a:spcAft>
                <a:spcPts val="0"/>
              </a:spcAft>
            </a:pPr>
            <a:r>
              <a:rPr lang="en-GB" dirty="0"/>
              <a:t>Potential applications in architecture include small-scale products such as coatings, solar cells and electronics,</a:t>
            </a:r>
            <a:r>
              <a:rPr lang="en-US" dirty="0"/>
              <a:t> long-lasting LEDs, impermeable paint, corrosion-proof steel, interactive panels, spray-on solar panels and self-cleaning concrete.</a:t>
            </a:r>
          </a:p>
        </p:txBody>
      </p:sp>
    </p:spTree>
    <p:extLst>
      <p:ext uri="{BB962C8B-B14F-4D97-AF65-F5344CB8AC3E}">
        <p14:creationId xmlns:p14="http://schemas.microsoft.com/office/powerpoint/2010/main" val="3764955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Graphene</a:t>
            </a:r>
            <a:endParaRPr lang="en-US" b="0" dirty="0"/>
          </a:p>
        </p:txBody>
      </p:sp>
      <p:sp>
        <p:nvSpPr>
          <p:cNvPr id="3" name="Content Placeholder 2"/>
          <p:cNvSpPr>
            <a:spLocks noGrp="1"/>
          </p:cNvSpPr>
          <p:nvPr>
            <p:ph sz="quarter" idx="10"/>
          </p:nvPr>
        </p:nvSpPr>
        <p:spPr>
          <a:xfrm>
            <a:off x="457200" y="1566270"/>
            <a:ext cx="5029491" cy="4938676"/>
          </a:xfrm>
        </p:spPr>
        <p:txBody>
          <a:bodyPr/>
          <a:lstStyle/>
          <a:p>
            <a:pPr marL="215900" lvl="4" indent="0">
              <a:buNone/>
              <a:defRPr/>
            </a:pPr>
            <a:r>
              <a:rPr lang="en-US" sz="2000" dirty="0"/>
              <a:t>Graphene composites are:</a:t>
            </a:r>
          </a:p>
          <a:p>
            <a:pPr marL="215900" lvl="4" indent="0">
              <a:buNone/>
              <a:defRPr/>
            </a:pPr>
            <a:endParaRPr lang="en-US" sz="2000" dirty="0"/>
          </a:p>
          <a:p>
            <a:pPr lvl="4">
              <a:defRPr/>
            </a:pPr>
            <a:r>
              <a:rPr lang="en-US" sz="2000" dirty="0"/>
              <a:t>Stronger than steel</a:t>
            </a:r>
          </a:p>
          <a:p>
            <a:pPr lvl="4">
              <a:defRPr/>
            </a:pPr>
            <a:endParaRPr lang="en-US" sz="2000" dirty="0"/>
          </a:p>
          <a:p>
            <a:pPr lvl="4">
              <a:defRPr/>
            </a:pPr>
            <a:r>
              <a:rPr lang="en-US" sz="2000" dirty="0"/>
              <a:t>1 million times thinner than a human hair</a:t>
            </a:r>
          </a:p>
          <a:p>
            <a:pPr lvl="4">
              <a:defRPr/>
            </a:pPr>
            <a:endParaRPr lang="en-US" sz="2000" dirty="0"/>
          </a:p>
          <a:p>
            <a:pPr lvl="4">
              <a:defRPr/>
            </a:pPr>
            <a:r>
              <a:rPr lang="en-US" sz="2000" dirty="0"/>
              <a:t>More conductive than copper</a:t>
            </a:r>
          </a:p>
          <a:p>
            <a:pPr lvl="4">
              <a:defRPr/>
            </a:pPr>
            <a:endParaRPr lang="en-US" sz="2000" dirty="0"/>
          </a:p>
          <a:p>
            <a:pPr lvl="4">
              <a:defRPr/>
            </a:pPr>
            <a:r>
              <a:rPr lang="en-US" sz="2000" dirty="0"/>
              <a:t>Stretchable, transparent and flexible</a:t>
            </a:r>
          </a:p>
          <a:p>
            <a:pPr lvl="4">
              <a:defRPr/>
            </a:pPr>
            <a:endParaRPr lang="en-US" sz="2000" dirty="0"/>
          </a:p>
          <a:p>
            <a:pPr lvl="4">
              <a:defRPr/>
            </a:pPr>
            <a:r>
              <a:rPr lang="en-US" sz="2000" dirty="0"/>
              <a:t>Multidisciplinary, world’s first two dimensional material</a:t>
            </a:r>
          </a:p>
          <a:p>
            <a:pPr lvl="3">
              <a:defRPr/>
            </a:pPr>
            <a:endParaRPr lang="en-US" dirty="0"/>
          </a:p>
        </p:txBody>
      </p:sp>
      <p:sp>
        <p:nvSpPr>
          <p:cNvPr id="13" name="Content Placeholder 2">
            <a:extLst>
              <a:ext uri="{FF2B5EF4-FFF2-40B4-BE49-F238E27FC236}">
                <a16:creationId xmlns:a16="http://schemas.microsoft.com/office/drawing/2014/main" id="{76D44477-3929-5D4B-B581-344D09293355}"/>
              </a:ext>
            </a:extLst>
          </p:cNvPr>
          <p:cNvSpPr txBox="1">
            <a:spLocks/>
          </p:cNvSpPr>
          <p:nvPr/>
        </p:nvSpPr>
        <p:spPr bwMode="auto">
          <a:xfrm>
            <a:off x="806177" y="5341935"/>
            <a:ext cx="6483927" cy="24601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sz="1000" u="sng" dirty="0">
                <a:hlinkClick r:id="rId3"/>
              </a:rPr>
              <a:t>https://www.graphene.manchester.ac.uk/learn/applications/composites-and-coatings/Composites_1748x2480.jpg</a:t>
            </a:r>
            <a:endParaRPr lang="en-GB" sz="1000" dirty="0"/>
          </a:p>
        </p:txBody>
      </p:sp>
      <p:pic>
        <p:nvPicPr>
          <p:cNvPr id="7" name="Picture 6" descr="A picture containing accessory, necklet&#10;&#10;Description automatically generated">
            <a:extLst>
              <a:ext uri="{FF2B5EF4-FFF2-40B4-BE49-F238E27FC236}">
                <a16:creationId xmlns:a16="http://schemas.microsoft.com/office/drawing/2014/main" id="{B2C73526-EFC7-4FA4-9090-85D0AEE53775}"/>
              </a:ext>
            </a:extLst>
          </p:cNvPr>
          <p:cNvPicPr>
            <a:picLocks noChangeAspect="1"/>
          </p:cNvPicPr>
          <p:nvPr/>
        </p:nvPicPr>
        <p:blipFill>
          <a:blip r:embed="rId4"/>
          <a:stretch>
            <a:fillRect/>
          </a:stretch>
        </p:blipFill>
        <p:spPr>
          <a:xfrm>
            <a:off x="5561563" y="2109274"/>
            <a:ext cx="3582437" cy="2513975"/>
          </a:xfrm>
          <a:prstGeom prst="rect">
            <a:avLst/>
          </a:prstGeom>
        </p:spPr>
      </p:pic>
    </p:spTree>
    <p:extLst>
      <p:ext uri="{BB962C8B-B14F-4D97-AF65-F5344CB8AC3E}">
        <p14:creationId xmlns:p14="http://schemas.microsoft.com/office/powerpoint/2010/main" val="163054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70232" cy="465896"/>
          </a:xfrm>
        </p:spPr>
        <p:txBody>
          <a:bodyPr/>
          <a:lstStyle/>
          <a:p>
            <a:r>
              <a:rPr lang="en-US" dirty="0"/>
              <a:t>Evolving materials: surface coverings</a:t>
            </a:r>
            <a:endParaRPr lang="en-US" b="0" dirty="0"/>
          </a:p>
        </p:txBody>
      </p:sp>
      <p:sp>
        <p:nvSpPr>
          <p:cNvPr id="3" name="Content Placeholder 2"/>
          <p:cNvSpPr>
            <a:spLocks noGrp="1"/>
          </p:cNvSpPr>
          <p:nvPr>
            <p:ph sz="quarter" idx="10"/>
          </p:nvPr>
        </p:nvSpPr>
        <p:spPr>
          <a:xfrm>
            <a:off x="216568" y="1795434"/>
            <a:ext cx="7253907" cy="3013830"/>
          </a:xfrm>
        </p:spPr>
        <p:txBody>
          <a:bodyPr/>
          <a:lstStyle/>
          <a:p>
            <a:pPr marL="215900" lvl="4" indent="0">
              <a:spcAft>
                <a:spcPts val="0"/>
              </a:spcAft>
              <a:buNone/>
              <a:defRPr/>
            </a:pPr>
            <a:r>
              <a:rPr lang="en-GB" sz="2000" b="1" kern="1200" dirty="0">
                <a:latin typeface="Arial" charset="0"/>
              </a:rPr>
              <a:t>3D-printed bioplastics</a:t>
            </a:r>
          </a:p>
          <a:p>
            <a:pPr marL="215900" lvl="4" indent="0">
              <a:spcAft>
                <a:spcPts val="0"/>
              </a:spcAft>
              <a:buNone/>
              <a:defRPr/>
            </a:pPr>
            <a:endParaRPr lang="en-GB" sz="2000" kern="1200" dirty="0">
              <a:latin typeface="Arial" charset="0"/>
            </a:endParaRPr>
          </a:p>
          <a:p>
            <a:pPr marL="215900" lvl="4" indent="0">
              <a:spcAft>
                <a:spcPts val="0"/>
              </a:spcAft>
              <a:buNone/>
              <a:defRPr/>
            </a:pPr>
            <a:r>
              <a:rPr lang="en-US" sz="2000" kern="1200" dirty="0">
                <a:latin typeface="Arial" charset="0"/>
              </a:rPr>
              <a:t>Waste is a major problem in the construction industry. Dutch firm </a:t>
            </a:r>
            <a:r>
              <a:rPr lang="en-US" sz="2000" kern="1200" dirty="0" err="1">
                <a:latin typeface="Arial" charset="0"/>
              </a:rPr>
              <a:t>Aectual</a:t>
            </a:r>
            <a:r>
              <a:rPr lang="en-US" sz="2000" kern="1200" dirty="0">
                <a:latin typeface="Arial" charset="0"/>
              </a:rPr>
              <a:t> believe 3D printing </a:t>
            </a:r>
            <a:r>
              <a:rPr lang="en-US" sz="2000" dirty="0">
                <a:latin typeface="Arial" charset="0"/>
              </a:rPr>
              <a:t>floors and stairs</a:t>
            </a:r>
            <a:r>
              <a:rPr lang="en-US" sz="2000" kern="1200" dirty="0">
                <a:latin typeface="Arial" charset="0"/>
              </a:rPr>
              <a:t> </a:t>
            </a:r>
            <a:r>
              <a:rPr lang="en-US" sz="2000" dirty="0">
                <a:latin typeface="Arial" charset="0"/>
              </a:rPr>
              <a:t>from </a:t>
            </a:r>
            <a:r>
              <a:rPr lang="en-US" sz="2000" kern="1200" dirty="0">
                <a:latin typeface="Arial" charset="0"/>
              </a:rPr>
              <a:t>a renewable bioplastic source will make a difference to the environment.</a:t>
            </a:r>
          </a:p>
          <a:p>
            <a:pPr marL="215900" lvl="4" indent="0">
              <a:spcAft>
                <a:spcPts val="0"/>
              </a:spcAft>
              <a:buNone/>
              <a:defRPr/>
            </a:pPr>
            <a:endParaRPr lang="en-US" sz="2000" kern="1200" dirty="0">
              <a:latin typeface="Arial" charset="0"/>
            </a:endParaRPr>
          </a:p>
          <a:p>
            <a:pPr marL="215900" lvl="4" indent="0">
              <a:spcAft>
                <a:spcPts val="0"/>
              </a:spcAft>
              <a:buNone/>
              <a:defRPr/>
            </a:pPr>
            <a:r>
              <a:rPr lang="en-US" sz="2000" kern="0" dirty="0"/>
              <a:t>Source: </a:t>
            </a:r>
            <a:r>
              <a:rPr lang="en-US" sz="2000" kern="0" dirty="0">
                <a:hlinkClick r:id="rId3"/>
              </a:rPr>
              <a:t>https://www.engineering.com/BIM/ArticleID/17639/Aectual-3D-Prints-Everything-from-Floors-to-Walls.aspx</a:t>
            </a:r>
            <a:r>
              <a:rPr lang="en-US" sz="2000" kern="0" dirty="0"/>
              <a:t> </a:t>
            </a:r>
          </a:p>
          <a:p>
            <a:pPr marL="215900" lvl="4" indent="0">
              <a:spcAft>
                <a:spcPts val="0"/>
              </a:spcAft>
              <a:buNone/>
              <a:defRPr/>
            </a:pPr>
            <a:endParaRPr lang="en-US" sz="2000" kern="1200" dirty="0">
              <a:latin typeface="Arial" charset="0"/>
            </a:endParaRPr>
          </a:p>
          <a:p>
            <a:pPr marL="215900" lvl="4" indent="0">
              <a:buNone/>
              <a:defRPr/>
            </a:pPr>
            <a:endParaRPr lang="en-GB" sz="1800" kern="1200" dirty="0">
              <a:latin typeface="Arial" charset="0"/>
            </a:endParaRPr>
          </a:p>
          <a:p>
            <a:pPr marL="215900" lvl="4" indent="0">
              <a:buNone/>
              <a:defRPr/>
            </a:pPr>
            <a:endParaRPr lang="en-GB" sz="1800" kern="1200" dirty="0">
              <a:latin typeface="Arial" charset="0"/>
            </a:endParaRPr>
          </a:p>
          <a:p>
            <a:endParaRPr lang="en-GB" sz="1800" kern="1200" dirty="0">
              <a:latin typeface="Arial" charset="0"/>
            </a:endParaRPr>
          </a:p>
          <a:p>
            <a:endParaRPr lang="en-GB" sz="1800" kern="1200" dirty="0">
              <a:latin typeface="Arial" charset="0"/>
            </a:endParaRPr>
          </a:p>
        </p:txBody>
      </p:sp>
      <p:sp>
        <p:nvSpPr>
          <p:cNvPr id="14" name="Content Placeholder 2">
            <a:extLst>
              <a:ext uri="{FF2B5EF4-FFF2-40B4-BE49-F238E27FC236}">
                <a16:creationId xmlns:a16="http://schemas.microsoft.com/office/drawing/2014/main" id="{BBFD5083-EF41-1B4A-AA20-94E0E41B6D37}"/>
              </a:ext>
            </a:extLst>
          </p:cNvPr>
          <p:cNvSpPr txBox="1">
            <a:spLocks/>
          </p:cNvSpPr>
          <p:nvPr/>
        </p:nvSpPr>
        <p:spPr bwMode="auto">
          <a:xfrm>
            <a:off x="4759620" y="4343368"/>
            <a:ext cx="4384380" cy="46589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US" sz="1400" kern="0" dirty="0"/>
          </a:p>
        </p:txBody>
      </p:sp>
    </p:spTree>
    <p:extLst>
      <p:ext uri="{BB962C8B-B14F-4D97-AF65-F5344CB8AC3E}">
        <p14:creationId xmlns:p14="http://schemas.microsoft.com/office/powerpoint/2010/main" val="156355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470232" cy="465896"/>
          </a:xfrm>
        </p:spPr>
        <p:txBody>
          <a:bodyPr/>
          <a:lstStyle/>
          <a:p>
            <a:r>
              <a:rPr lang="en-US" dirty="0"/>
              <a:t>Evolving materials: </a:t>
            </a:r>
            <a:r>
              <a:rPr lang="en-US" dirty="0" err="1"/>
              <a:t>Alusion</a:t>
            </a:r>
            <a:r>
              <a:rPr lang="en-US" dirty="0"/>
              <a:t> panels</a:t>
            </a:r>
            <a:endParaRPr lang="en-US" b="0" dirty="0"/>
          </a:p>
        </p:txBody>
      </p:sp>
      <p:sp>
        <p:nvSpPr>
          <p:cNvPr id="13" name="Content Placeholder 2">
            <a:extLst>
              <a:ext uri="{FF2B5EF4-FFF2-40B4-BE49-F238E27FC236}">
                <a16:creationId xmlns:a16="http://schemas.microsoft.com/office/drawing/2014/main" id="{1C19DBB5-0982-3640-B86B-82C4A6210C99}"/>
              </a:ext>
            </a:extLst>
          </p:cNvPr>
          <p:cNvSpPr txBox="1">
            <a:spLocks/>
          </p:cNvSpPr>
          <p:nvPr/>
        </p:nvSpPr>
        <p:spPr bwMode="auto">
          <a:xfrm>
            <a:off x="372966" y="1605405"/>
            <a:ext cx="7563336" cy="406756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en-GB" dirty="0">
                <a:latin typeface="+mj-lt"/>
              </a:rPr>
              <a:t>The material: architectural stabilised aluminium foam is claimed to be uniquely versatile, suitable for covering buildings, doors, floors and more. </a:t>
            </a:r>
          </a:p>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en-GB" dirty="0">
                <a:latin typeface="+mj-lt"/>
              </a:rPr>
              <a:t>This Toronto-based business discovered a way of injecting air into molten aluminium that forms bubbles due to the dispersion of ceramic particles in the mix. Benefits include noise reduction, 100% recyclable, strong and non-combustible.</a:t>
            </a:r>
          </a:p>
          <a:p>
            <a:pPr>
              <a:lnSpc>
                <a:spcPct val="100000"/>
              </a:lnSpc>
              <a:spcBef>
                <a:spcPts val="0"/>
              </a:spcBef>
              <a:spcAft>
                <a:spcPts val="0"/>
              </a:spcAft>
            </a:pPr>
            <a:endParaRPr lang="en-GB" dirty="0">
              <a:latin typeface="+mj-lt"/>
            </a:endParaRPr>
          </a:p>
          <a:p>
            <a:pPr>
              <a:lnSpc>
                <a:spcPct val="100000"/>
              </a:lnSpc>
              <a:spcBef>
                <a:spcPts val="0"/>
              </a:spcBef>
              <a:spcAft>
                <a:spcPts val="0"/>
              </a:spcAft>
            </a:pPr>
            <a:r>
              <a:rPr lang="en-GB" b="1" dirty="0" err="1">
                <a:latin typeface="+mj-lt"/>
              </a:rPr>
              <a:t>Cymat</a:t>
            </a:r>
            <a:r>
              <a:rPr lang="en-GB" b="1" dirty="0">
                <a:latin typeface="+mj-lt"/>
              </a:rPr>
              <a:t> Technologies</a:t>
            </a:r>
            <a:endParaRPr lang="en-GB" dirty="0">
              <a:latin typeface="+mj-lt"/>
            </a:endParaRPr>
          </a:p>
          <a:p>
            <a:pPr>
              <a:lnSpc>
                <a:spcPct val="100000"/>
              </a:lnSpc>
              <a:spcBef>
                <a:spcPts val="0"/>
              </a:spcBef>
              <a:spcAft>
                <a:spcPts val="0"/>
              </a:spcAft>
            </a:pPr>
            <a:r>
              <a:rPr lang="en-US" sz="2000" dirty="0">
                <a:hlinkClick r:id="rId3"/>
              </a:rPr>
              <a:t>https://www.alusion.com/files/Brochure_AlusionTM_Feb2020.pdf</a:t>
            </a:r>
            <a:r>
              <a:rPr lang="en-US" sz="2000" dirty="0"/>
              <a:t> </a:t>
            </a:r>
          </a:p>
          <a:p>
            <a:pPr>
              <a:lnSpc>
                <a:spcPct val="100000"/>
              </a:lnSpc>
              <a:spcBef>
                <a:spcPts val="0"/>
              </a:spcBef>
              <a:spcAft>
                <a:spcPts val="0"/>
              </a:spcAft>
            </a:pPr>
            <a:endParaRPr lang="en-GB" dirty="0">
              <a:latin typeface="+mj-lt"/>
            </a:endParaRPr>
          </a:p>
          <a:p>
            <a:pPr algn="just">
              <a:lnSpc>
                <a:spcPct val="100000"/>
              </a:lnSpc>
              <a:spcBef>
                <a:spcPts val="0"/>
              </a:spcBef>
              <a:spcAft>
                <a:spcPts val="0"/>
              </a:spcAft>
            </a:pPr>
            <a:endParaRPr lang="en-US" sz="1000" kern="0" dirty="0"/>
          </a:p>
        </p:txBody>
      </p:sp>
    </p:spTree>
    <p:extLst>
      <p:ext uri="{BB962C8B-B14F-4D97-AF65-F5344CB8AC3E}">
        <p14:creationId xmlns:p14="http://schemas.microsoft.com/office/powerpoint/2010/main" val="2638912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v</a:t>
            </a:r>
            <a:r>
              <a:rPr lang="en-US" sz="2400" dirty="0"/>
              <a:t>entilated building materials</a:t>
            </a:r>
            <a:br>
              <a:rPr lang="en-US" sz="2400" dirty="0"/>
            </a:br>
            <a:endParaRPr lang="en-US" b="0" dirty="0"/>
          </a:p>
        </p:txBody>
      </p:sp>
      <p:sp>
        <p:nvSpPr>
          <p:cNvPr id="3" name="Content Placeholder 2"/>
          <p:cNvSpPr>
            <a:spLocks noGrp="1"/>
          </p:cNvSpPr>
          <p:nvPr>
            <p:ph sz="quarter" idx="10"/>
          </p:nvPr>
        </p:nvSpPr>
        <p:spPr>
          <a:xfrm>
            <a:off x="293300" y="1753540"/>
            <a:ext cx="8393500" cy="4248000"/>
          </a:xfrm>
        </p:spPr>
        <p:txBody>
          <a:bodyPr/>
          <a:lstStyle/>
          <a:p>
            <a:pPr lvl="4">
              <a:buClr>
                <a:srgbClr val="0077E3"/>
              </a:buClr>
              <a:buFont typeface="Arial" panose="020B0604020202020204" pitchFamily="34" charset="0"/>
              <a:buChar char="•"/>
              <a:defRPr/>
            </a:pPr>
            <a:r>
              <a:rPr lang="en-GB" sz="2000" dirty="0"/>
              <a:t>Ventilation refers to the process of  'clean' air (normally outdoor) being supplied to a space, while stale air is removed.  </a:t>
            </a:r>
          </a:p>
          <a:p>
            <a:pPr lvl="4">
              <a:buClr>
                <a:srgbClr val="0077E3"/>
              </a:buClr>
              <a:buFont typeface="Arial" panose="020B0604020202020204" pitchFamily="34" charset="0"/>
              <a:buChar char="•"/>
              <a:defRPr/>
            </a:pPr>
            <a:endParaRPr lang="en-GB" sz="2000" dirty="0"/>
          </a:p>
          <a:p>
            <a:pPr lvl="4">
              <a:buClr>
                <a:srgbClr val="0077E3"/>
              </a:buClr>
              <a:buFont typeface="Arial" panose="020B0604020202020204" pitchFamily="34" charset="0"/>
              <a:buChar char="•"/>
              <a:defRPr/>
            </a:pPr>
            <a:r>
              <a:rPr lang="en-GB" sz="2000" dirty="0"/>
              <a:t>Ventilated façade system (rain screens): Cladding materials include panels made of fibre cement, ceramics, steel, aluminium. high-pressure laminate (HPL) and aluminium. </a:t>
            </a:r>
          </a:p>
          <a:p>
            <a:pPr lvl="4">
              <a:buClr>
                <a:srgbClr val="0077E3"/>
              </a:buClr>
              <a:buFont typeface="Arial" panose="020B0604020202020204" pitchFamily="34" charset="0"/>
              <a:buChar char="•"/>
              <a:defRPr/>
            </a:pPr>
            <a:r>
              <a:rPr lang="en-GB" sz="2000" dirty="0"/>
              <a:t>A ventilated façade is two layers of façade separated by an air cavity. This separation creates an open cavity, allowing exchange of the air contained between the wall and the outer cladding.</a:t>
            </a:r>
          </a:p>
          <a:p>
            <a:pPr lvl="4">
              <a:buClr>
                <a:srgbClr val="0077E3"/>
              </a:buClr>
              <a:buFont typeface="Arial" panose="020B0604020202020204" pitchFamily="34" charset="0"/>
              <a:buChar char="•"/>
              <a:defRPr/>
            </a:pPr>
            <a:endParaRPr lang="en-GB" sz="2000" kern="0" dirty="0"/>
          </a:p>
          <a:p>
            <a:pPr lvl="4">
              <a:buClr>
                <a:srgbClr val="0077E3"/>
              </a:buClr>
              <a:buFont typeface="Arial" panose="020B0604020202020204" pitchFamily="34" charset="0"/>
              <a:buChar char="•"/>
              <a:defRPr/>
            </a:pPr>
            <a:r>
              <a:rPr lang="en-US" sz="2000" kern="0" dirty="0"/>
              <a:t>Using a ventilated </a:t>
            </a:r>
            <a:r>
              <a:rPr lang="en-GB" sz="2000" dirty="0"/>
              <a:t>façade has thermal, acoustic and structural benefits.</a:t>
            </a:r>
          </a:p>
          <a:p>
            <a:pPr lvl="4">
              <a:buFont typeface="Arial" panose="020B0604020202020204" pitchFamily="34" charset="0"/>
              <a:buChar char="•"/>
              <a:defRPr/>
            </a:pPr>
            <a:endParaRPr lang="en-GB" sz="2000" dirty="0"/>
          </a:p>
          <a:p>
            <a:pPr marL="215900" lvl="4" indent="0">
              <a:buNone/>
              <a:defRPr/>
            </a:pPr>
            <a:r>
              <a:rPr lang="en-US" sz="2000" dirty="0"/>
              <a:t>Source: </a:t>
            </a:r>
            <a:r>
              <a:rPr lang="en-US" sz="2000" dirty="0">
                <a:hlinkClick r:id="rId3"/>
              </a:rPr>
              <a:t>https://innowood.com/concealed-fixing/</a:t>
            </a:r>
            <a:r>
              <a:rPr lang="en-US" sz="2000" dirty="0"/>
              <a:t> </a:t>
            </a:r>
          </a:p>
          <a:p>
            <a:pPr marL="215900" lvl="4" indent="0">
              <a:buNone/>
              <a:defRPr/>
            </a:pPr>
            <a:endParaRPr lang="en-GB" sz="2000" dirty="0"/>
          </a:p>
          <a:p>
            <a:pPr marL="215900" lvl="4" indent="0">
              <a:buNone/>
              <a:defRPr/>
            </a:pPr>
            <a:endParaRPr lang="en-US" dirty="0"/>
          </a:p>
        </p:txBody>
      </p:sp>
    </p:spTree>
    <p:extLst>
      <p:ext uri="{BB962C8B-B14F-4D97-AF65-F5344CB8AC3E}">
        <p14:creationId xmlns:p14="http://schemas.microsoft.com/office/powerpoint/2010/main" val="1869112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v</a:t>
            </a:r>
            <a:r>
              <a:rPr lang="en-US" sz="2400" dirty="0"/>
              <a:t>entilated building materials</a:t>
            </a:r>
            <a:endParaRPr lang="en-US" b="0" dirty="0"/>
          </a:p>
        </p:txBody>
      </p:sp>
      <p:sp>
        <p:nvSpPr>
          <p:cNvPr id="3" name="Content Placeholder 2"/>
          <p:cNvSpPr>
            <a:spLocks noGrp="1"/>
          </p:cNvSpPr>
          <p:nvPr>
            <p:ph sz="quarter" idx="10"/>
          </p:nvPr>
        </p:nvSpPr>
        <p:spPr>
          <a:xfrm>
            <a:off x="279376" y="1633412"/>
            <a:ext cx="7915718" cy="4248000"/>
          </a:xfrm>
        </p:spPr>
        <p:txBody>
          <a:bodyPr/>
          <a:lstStyle/>
          <a:p>
            <a:pPr marL="215900" lvl="4" indent="0">
              <a:buNone/>
              <a:defRPr/>
            </a:pPr>
            <a:r>
              <a:rPr lang="en-US" sz="2000" b="1" dirty="0"/>
              <a:t>Breathing walls: The design of porous materials for heat exchange and decentralised ventilation</a:t>
            </a:r>
          </a:p>
          <a:p>
            <a:pPr marL="215900" lvl="4" indent="0">
              <a:buNone/>
              <a:defRPr/>
            </a:pPr>
            <a:endParaRPr lang="en-US" sz="2000" dirty="0"/>
          </a:p>
          <a:p>
            <a:pPr marL="215900" lvl="4" indent="0">
              <a:buNone/>
              <a:defRPr/>
            </a:pPr>
            <a:r>
              <a:rPr lang="en-US" sz="2000" dirty="0"/>
              <a:t>This study demonstrated how to design pores in building materials so that incoming fresh air can be efficiently tempered with low-grade heat while conduction losses are kept to a minimum. Any material can be used in principle, so long as it can be manufactured with millimeter-scale air channels. </a:t>
            </a:r>
          </a:p>
          <a:p>
            <a:pPr marL="215900" lvl="4" indent="0">
              <a:buNone/>
              <a:defRPr/>
            </a:pPr>
            <a:endParaRPr lang="en-US" sz="2000" dirty="0"/>
          </a:p>
          <a:p>
            <a:pPr marL="215900" lvl="4" indent="0">
              <a:buNone/>
              <a:defRPr/>
            </a:pPr>
            <a:r>
              <a:rPr lang="fr-FR" sz="1400" dirty="0"/>
              <a:t>Source: </a:t>
            </a:r>
            <a:r>
              <a:rPr lang="fr-FR" sz="1400" dirty="0">
                <a:hlinkClick r:id="rId3"/>
              </a:rPr>
              <a:t>https://reader.elsevier.com/reader/sd/pii/S0378778817300476?token=C8A5BFBB37535EFCB07423266E08B649B8C6C9ABAD35EA81726D0985E0B987EC2E87B4CE26229EC9F68B3A2C86B1A8C9</a:t>
            </a:r>
            <a:r>
              <a:rPr lang="fr-FR" sz="1400" dirty="0"/>
              <a:t> </a:t>
            </a:r>
          </a:p>
          <a:p>
            <a:pPr marL="215900" lvl="4" indent="0">
              <a:buNone/>
              <a:defRPr/>
            </a:pPr>
            <a:endParaRPr lang="en-US" sz="1400" dirty="0"/>
          </a:p>
        </p:txBody>
      </p:sp>
    </p:spTree>
    <p:extLst>
      <p:ext uri="{BB962C8B-B14F-4D97-AF65-F5344CB8AC3E}">
        <p14:creationId xmlns:p14="http://schemas.microsoft.com/office/powerpoint/2010/main" val="54782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Evolving materials: b</a:t>
            </a:r>
            <a:r>
              <a:rPr lang="en-US" sz="2400" dirty="0"/>
              <a:t>reathing walls</a:t>
            </a:r>
            <a:endParaRPr lang="en-US" b="0" dirty="0"/>
          </a:p>
        </p:txBody>
      </p:sp>
      <p:sp>
        <p:nvSpPr>
          <p:cNvPr id="3" name="Content Placeholder 2"/>
          <p:cNvSpPr>
            <a:spLocks noGrp="1"/>
          </p:cNvSpPr>
          <p:nvPr>
            <p:ph sz="quarter" idx="10"/>
          </p:nvPr>
        </p:nvSpPr>
        <p:spPr>
          <a:xfrm>
            <a:off x="457201" y="1473899"/>
            <a:ext cx="8013940" cy="4121683"/>
          </a:xfrm>
        </p:spPr>
        <p:txBody>
          <a:bodyPr/>
          <a:lstStyle/>
          <a:p>
            <a:pPr>
              <a:lnSpc>
                <a:spcPct val="100000"/>
              </a:lnSpc>
              <a:spcBef>
                <a:spcPts val="0"/>
              </a:spcBef>
              <a:spcAft>
                <a:spcPts val="0"/>
              </a:spcAft>
            </a:pPr>
            <a:r>
              <a:rPr lang="en-GB" dirty="0"/>
              <a:t>This is a pneumatic façade, that is a breathable façade. Covered in pore-like holes to allow the air to flow through. </a:t>
            </a:r>
          </a:p>
          <a:p>
            <a:pPr algn="just">
              <a:lnSpc>
                <a:spcPct val="100000"/>
              </a:lnSpc>
              <a:spcBef>
                <a:spcPts val="0"/>
              </a:spcBef>
              <a:spcAft>
                <a:spcPts val="0"/>
              </a:spcAft>
            </a:pPr>
            <a:r>
              <a:rPr lang="en-GB" dirty="0"/>
              <a:t>This biomimetic project was led by Stuttgart University student Tobias Becker.</a:t>
            </a:r>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gn="just">
              <a:lnSpc>
                <a:spcPct val="100000"/>
              </a:lnSpc>
              <a:spcBef>
                <a:spcPts val="0"/>
              </a:spcBef>
              <a:spcAft>
                <a:spcPts val="0"/>
              </a:spcAft>
            </a:pPr>
            <a:endParaRPr lang="en-GB" sz="1400" dirty="0"/>
          </a:p>
          <a:p>
            <a:pPr>
              <a:lnSpc>
                <a:spcPct val="100000"/>
              </a:lnSpc>
              <a:spcBef>
                <a:spcPts val="0"/>
              </a:spcBef>
              <a:spcAft>
                <a:spcPts val="0"/>
              </a:spcAft>
            </a:pPr>
            <a:endParaRPr lang="en-US" sz="1400" dirty="0"/>
          </a:p>
          <a:p>
            <a:pPr>
              <a:lnSpc>
                <a:spcPct val="100000"/>
              </a:lnSpc>
              <a:spcBef>
                <a:spcPts val="0"/>
              </a:spcBef>
              <a:spcAft>
                <a:spcPts val="0"/>
              </a:spcAft>
            </a:pPr>
            <a:r>
              <a:rPr lang="en-US" sz="1400" dirty="0"/>
              <a:t>Source: </a:t>
            </a:r>
            <a:r>
              <a:rPr lang="en-US" sz="1400" dirty="0">
                <a:hlinkClick r:id="rId4"/>
              </a:rPr>
              <a:t>https://youtu.be/a67brMDgiW4</a:t>
            </a:r>
            <a:r>
              <a:rPr lang="en-GB" sz="1400" cap="all" dirty="0"/>
              <a:t> </a:t>
            </a:r>
          </a:p>
          <a:p>
            <a:pPr>
              <a:lnSpc>
                <a:spcPct val="100000"/>
              </a:lnSpc>
              <a:spcBef>
                <a:spcPts val="0"/>
              </a:spcBef>
              <a:spcAft>
                <a:spcPts val="0"/>
              </a:spcAft>
            </a:pPr>
            <a:r>
              <a:rPr lang="en-GB" sz="1400" cap="all" dirty="0"/>
              <a:t>FUTURISM CREATIVE</a:t>
            </a:r>
            <a:r>
              <a:rPr lang="en-GB" sz="1400" dirty="0"/>
              <a:t>JUNE 22ND 2016 WEBSITE: </a:t>
            </a:r>
            <a:r>
              <a:rPr lang="en-GB" sz="1400" dirty="0">
                <a:hlinkClick r:id="rId5"/>
              </a:rPr>
              <a:t>http://futurism.com</a:t>
            </a:r>
            <a:endParaRPr lang="en-US" sz="1400" dirty="0"/>
          </a:p>
        </p:txBody>
      </p:sp>
      <p:pic>
        <p:nvPicPr>
          <p:cNvPr id="4" name="Online Media 3" title="The Breathing Wall That Controls Your Home's Temperature">
            <a:hlinkClick r:id="" action="ppaction://media"/>
            <a:extLst>
              <a:ext uri="{FF2B5EF4-FFF2-40B4-BE49-F238E27FC236}">
                <a16:creationId xmlns:a16="http://schemas.microsoft.com/office/drawing/2014/main" id="{E69F7EC2-2A77-4047-81D3-F47077354306}"/>
              </a:ext>
            </a:extLst>
          </p:cNvPr>
          <p:cNvPicPr>
            <a:picLocks noRot="1" noChangeAspect="1"/>
          </p:cNvPicPr>
          <p:nvPr>
            <a:videoFile r:link="rId1"/>
          </p:nvPr>
        </p:nvPicPr>
        <p:blipFill>
          <a:blip r:embed="rId6"/>
          <a:stretch>
            <a:fillRect/>
          </a:stretch>
        </p:blipFill>
        <p:spPr>
          <a:xfrm>
            <a:off x="2841822" y="3083943"/>
            <a:ext cx="3460356" cy="1955101"/>
          </a:xfrm>
          <a:prstGeom prst="rect">
            <a:avLst/>
          </a:prstGeom>
        </p:spPr>
      </p:pic>
    </p:spTree>
    <p:extLst>
      <p:ext uri="{BB962C8B-B14F-4D97-AF65-F5344CB8AC3E}">
        <p14:creationId xmlns:p14="http://schemas.microsoft.com/office/powerpoint/2010/main" val="307630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www.w3.org/XML/1998/namespace"/>
    <ds:schemaRef ds:uri="http://schemas.openxmlformats.org/package/2006/metadata/core-properties"/>
    <ds:schemaRef ds:uri="http://purl.org/dc/terms/"/>
    <ds:schemaRef ds:uri="http://purl.org/dc/elements/1.1/"/>
    <ds:schemaRef ds:uri="http://purl.org/dc/dcmitype/"/>
    <ds:schemaRef ds:uri="http://schemas.microsoft.com/office/2006/documentManagement/types"/>
    <ds:schemaRef ds:uri="http://schemas.microsoft.com/office/infopath/2007/PartnerControls"/>
    <ds:schemaRef ds:uri="7d2f7706-b7a4-469b-9553-f9b3a96bd917"/>
    <ds:schemaRef ds:uri="http://schemas.microsoft.com/office/2006/metadata/properties"/>
  </ds:schemaRefs>
</ds:datastoreItem>
</file>

<file path=customXml/itemProps3.xml><?xml version="1.0" encoding="utf-8"?>
<ds:datastoreItem xmlns:ds="http://schemas.openxmlformats.org/officeDocument/2006/customXml" ds:itemID="{D0EE5B85-48F3-4590-8C0F-D3EA80BF15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2274</TotalTime>
  <Words>1146</Words>
  <Application>Microsoft Office PowerPoint</Application>
  <PresentationFormat>On-screen Show (4:3)</PresentationFormat>
  <Paragraphs>151</Paragraphs>
  <Slides>15</Slides>
  <Notes>13</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Lucida Grande</vt:lpstr>
      <vt:lpstr>Times New Roman</vt:lpstr>
      <vt:lpstr>Default Design</vt:lpstr>
      <vt:lpstr> PowerPoint 7: Emerging technologies and materials 3</vt:lpstr>
      <vt:lpstr>Emerging technologies and materials in construction</vt:lpstr>
      <vt:lpstr>Evolving materials: Graphene</vt:lpstr>
      <vt:lpstr>Evolving materials: Graphene</vt:lpstr>
      <vt:lpstr>Evolving materials: surface coverings</vt:lpstr>
      <vt:lpstr>Evolving materials: Alusion panels</vt:lpstr>
      <vt:lpstr>Evolving materials: ventilated building materials </vt:lpstr>
      <vt:lpstr>Evolving materials: ventilated building materials</vt:lpstr>
      <vt:lpstr>Evolving materials: breathing walls</vt:lpstr>
      <vt:lpstr>Evolving materials: building façade</vt:lpstr>
      <vt:lpstr>Evolving materials: liquid roof</vt:lpstr>
      <vt:lpstr>Evolving materials: transparent aluminium</vt:lpstr>
      <vt:lpstr>Evolving materials: self-healing concrete</vt:lpstr>
      <vt:lpstr>Evolving materials: self-healing concrete</vt:lpstr>
      <vt:lpstr>PowerPoint Presentation</vt:lpstr>
    </vt:vector>
  </TitlesOfParts>
  <Manager/>
  <Company>City &amp; Guilds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janicec</dc:creator>
  <cp:keywords/>
  <dc:description/>
  <cp:lastModifiedBy>Fiona Freel</cp:lastModifiedBy>
  <cp:revision>52</cp:revision>
  <dcterms:created xsi:type="dcterms:W3CDTF">2013-05-28T00:38:54Z</dcterms:created>
  <dcterms:modified xsi:type="dcterms:W3CDTF">2021-05-20T08:18:54Z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