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38" r:id="rId6"/>
    <p:sldId id="340" r:id="rId7"/>
    <p:sldId id="328" r:id="rId8"/>
    <p:sldId id="336" r:id="rId9"/>
    <p:sldId id="341" r:id="rId10"/>
    <p:sldId id="267" r:id="rId11"/>
  </p:sldIdLst>
  <p:sldSz cx="9144000" cy="6858000" type="screen4x3"/>
  <p:notesSz cx="6858000" cy="91440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22" autoAdjust="0"/>
    <p:restoredTop sz="93792" autoAdjust="0"/>
  </p:normalViewPr>
  <p:slideViewPr>
    <p:cSldViewPr showGuides="1">
      <p:cViewPr varScale="1">
        <p:scale>
          <a:sx n="107" d="100"/>
          <a:sy n="107" d="100"/>
        </p:scale>
        <p:origin x="84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48" d="100"/>
          <a:sy n="48" d="100"/>
        </p:scale>
        <p:origin x="2684" y="4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1/28/2021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0015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973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baseline="0" dirty="0"/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107: Working with brick, block and stone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>
                <a:ea typeface="ＭＳ Ｐゴシック" pitchFamily="-105" charset="-128"/>
                <a:cs typeface="ＭＳ Ｐゴシック" pitchFamily="-105" charset="-128"/>
              </a:rPr>
              <a:t>PowerPoint 16: Linear 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measurement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A0AE07-097C-4699-B607-1BE61698F4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3977" y="1823616"/>
            <a:ext cx="5364088" cy="43197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Linear measurement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4377"/>
            <a:ext cx="8218090" cy="618479"/>
          </a:xfrm>
        </p:spPr>
        <p:txBody>
          <a:bodyPr/>
          <a:lstStyle/>
          <a:p>
            <a:pPr lvl="0"/>
            <a:r>
              <a:rPr lang="en-GB" dirty="0"/>
              <a:t>The term ‘</a:t>
            </a:r>
            <a:r>
              <a:rPr lang="en-GB" dirty="0">
                <a:solidFill>
                  <a:srgbClr val="000000"/>
                </a:solidFill>
              </a:rPr>
              <a:t>linear</a:t>
            </a:r>
            <a:r>
              <a:rPr lang="en-GB" dirty="0"/>
              <a:t>’ measurement refers to measurement of length. This can be a length measurement between two points along a line. 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18B5A2D-4711-4149-9326-4940BC51D941}"/>
              </a:ext>
            </a:extLst>
          </p:cNvPr>
          <p:cNvSpPr txBox="1">
            <a:spLocks/>
          </p:cNvSpPr>
          <p:nvPr/>
        </p:nvSpPr>
        <p:spPr bwMode="auto">
          <a:xfrm>
            <a:off x="427702" y="2353392"/>
            <a:ext cx="4414341" cy="1046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/>
            <a:r>
              <a:rPr lang="en-GB" dirty="0"/>
              <a:t>When using construction drawings, the length and </a:t>
            </a:r>
            <a:r>
              <a:rPr lang="en-GB" kern="0" dirty="0">
                <a:solidFill>
                  <a:srgbClr val="000000"/>
                </a:solidFill>
              </a:rPr>
              <a:t>width</a:t>
            </a:r>
            <a:r>
              <a:rPr lang="en-GB" dirty="0"/>
              <a:t> of a building will be shown as a linear measurement.</a:t>
            </a:r>
          </a:p>
          <a:p>
            <a:r>
              <a:rPr lang="en-US" kern="0" dirty="0"/>
              <a:t> </a:t>
            </a:r>
          </a:p>
          <a:p>
            <a:endParaRPr lang="en-US" kern="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63A52E5-8F53-4795-9789-BBB0F0893B21}"/>
              </a:ext>
            </a:extLst>
          </p:cNvPr>
          <p:cNvSpPr txBox="1">
            <a:spLocks/>
          </p:cNvSpPr>
          <p:nvPr/>
        </p:nvSpPr>
        <p:spPr bwMode="auto">
          <a:xfrm>
            <a:off x="426503" y="3529573"/>
            <a:ext cx="3281401" cy="213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/>
            <a:r>
              <a:rPr lang="en-GB" dirty="0"/>
              <a:t>These are horizontal measurements. Measurement of the height of a building can also be described as a (vertical) linear measurement. </a:t>
            </a:r>
            <a:endParaRPr lang="en-US" kern="0" dirty="0"/>
          </a:p>
          <a:p>
            <a:endParaRPr lang="en-US" kern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006A67-07FA-4C1B-8856-6E6CD358EF3F}"/>
              </a:ext>
            </a:extLst>
          </p:cNvPr>
          <p:cNvSpPr txBox="1"/>
          <p:nvPr/>
        </p:nvSpPr>
        <p:spPr>
          <a:xfrm>
            <a:off x="5436096" y="2876415"/>
            <a:ext cx="5760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54000" rIns="54000" rtlCol="0">
            <a:spAutoFit/>
          </a:bodyPr>
          <a:lstStyle/>
          <a:p>
            <a:r>
              <a:rPr lang="en-US" sz="1000" b="1" dirty="0"/>
              <a:t>Length</a:t>
            </a:r>
            <a:endParaRPr lang="en-GB" sz="10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367115-E23C-4F81-83AB-5A50E592047B}"/>
              </a:ext>
            </a:extLst>
          </p:cNvPr>
          <p:cNvSpPr txBox="1"/>
          <p:nvPr/>
        </p:nvSpPr>
        <p:spPr>
          <a:xfrm>
            <a:off x="4427984" y="4941168"/>
            <a:ext cx="5760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54000" rIns="54000" rtlCol="0">
            <a:spAutoFit/>
          </a:bodyPr>
          <a:lstStyle/>
          <a:p>
            <a:r>
              <a:rPr lang="en-US" sz="1000" b="1" dirty="0"/>
              <a:t>Width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172776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45EFFC-47FA-4A1D-90FE-F50A4859E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9294" y="1008000"/>
            <a:ext cx="3573866" cy="51573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CFE514-A957-4891-B3EC-5749C6BC4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Linear measurement </a:t>
            </a:r>
            <a:r>
              <a:rPr lang="en-GB" b="0" dirty="0"/>
              <a:t>continued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E385669-9223-41D5-86F7-71CD4DD2AA3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0195" y="1484784"/>
            <a:ext cx="4235459" cy="4252710"/>
          </a:xfrm>
        </p:spPr>
        <p:txBody>
          <a:bodyPr/>
          <a:lstStyle/>
          <a:p>
            <a:pPr lvl="0"/>
            <a:r>
              <a:rPr lang="en-GB" dirty="0"/>
              <a:t>If the length and width for all sides of a rectangular building are added together, </a:t>
            </a:r>
            <a:r>
              <a:rPr lang="en-GB" dirty="0">
                <a:solidFill>
                  <a:srgbClr val="000000"/>
                </a:solidFill>
              </a:rPr>
              <a:t>then</a:t>
            </a:r>
            <a:r>
              <a:rPr lang="en-GB" dirty="0"/>
              <a:t> we find the linear measurement of the perimeter.</a:t>
            </a:r>
          </a:p>
          <a:p>
            <a:r>
              <a:rPr lang="en-GB" dirty="0"/>
              <a:t>Establishing length or width </a:t>
            </a:r>
            <a:r>
              <a:rPr lang="en-GB" dirty="0">
                <a:solidFill>
                  <a:srgbClr val="000000"/>
                </a:solidFill>
              </a:rPr>
              <a:t>measurements</a:t>
            </a:r>
            <a:r>
              <a:rPr lang="en-GB" dirty="0"/>
              <a:t> and multiplying them by height measurements allows us to calculate quantities of masonry materials for the work task.</a:t>
            </a:r>
          </a:p>
          <a:p>
            <a:r>
              <a:rPr lang="en-GB" dirty="0"/>
              <a:t>Linear measurement also allow us to establish the positions of features in a building.</a:t>
            </a:r>
          </a:p>
          <a:p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r>
              <a:rPr lang="en-GB" dirty="0"/>
              <a:t> </a:t>
            </a:r>
          </a:p>
          <a:p>
            <a:pPr lvl="0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5CCB86-67BF-4539-A68F-A071BF4E6CA1}"/>
              </a:ext>
            </a:extLst>
          </p:cNvPr>
          <p:cNvSpPr txBox="1"/>
          <p:nvPr/>
        </p:nvSpPr>
        <p:spPr>
          <a:xfrm>
            <a:off x="5010313" y="3408614"/>
            <a:ext cx="6480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54000" rIns="54000" rtlCol="0">
            <a:spAutoFit/>
          </a:bodyPr>
          <a:lstStyle/>
          <a:p>
            <a:r>
              <a:rPr lang="en-US" sz="1000" b="1" dirty="0"/>
              <a:t>Length</a:t>
            </a:r>
            <a:endParaRPr lang="en-GB" sz="10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DD5061-2D47-42CC-932C-233C7CBC57A0}"/>
              </a:ext>
            </a:extLst>
          </p:cNvPr>
          <p:cNvSpPr txBox="1"/>
          <p:nvPr/>
        </p:nvSpPr>
        <p:spPr>
          <a:xfrm>
            <a:off x="6408227" y="5831338"/>
            <a:ext cx="5760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54000" rIns="54000" rtlCol="0">
            <a:spAutoFit/>
          </a:bodyPr>
          <a:lstStyle/>
          <a:p>
            <a:pPr algn="ctr"/>
            <a:r>
              <a:rPr lang="en-US" sz="1000" b="1" dirty="0"/>
              <a:t>Width</a:t>
            </a:r>
            <a:endParaRPr lang="en-GB" sz="1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B36B29-0029-4533-9109-DCF77FD5B35A}"/>
              </a:ext>
            </a:extLst>
          </p:cNvPr>
          <p:cNvSpPr txBox="1"/>
          <p:nvPr/>
        </p:nvSpPr>
        <p:spPr>
          <a:xfrm>
            <a:off x="6416783" y="1065129"/>
            <a:ext cx="6480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54000" rIns="54000" rtlCol="0">
            <a:spAutoFit/>
          </a:bodyPr>
          <a:lstStyle/>
          <a:p>
            <a:pPr algn="ctr"/>
            <a:r>
              <a:rPr lang="en-US" sz="1000" b="1" dirty="0"/>
              <a:t>Width</a:t>
            </a:r>
            <a:endParaRPr lang="en-GB" sz="10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503C72-00D7-4386-AF33-E67D963E9D99}"/>
              </a:ext>
            </a:extLst>
          </p:cNvPr>
          <p:cNvSpPr txBox="1"/>
          <p:nvPr/>
        </p:nvSpPr>
        <p:spPr>
          <a:xfrm>
            <a:off x="7812360" y="3429000"/>
            <a:ext cx="5760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54000" rIns="54000" rtlCol="0">
            <a:spAutoFit/>
          </a:bodyPr>
          <a:lstStyle/>
          <a:p>
            <a:r>
              <a:rPr lang="en-US" sz="1000" b="1" dirty="0"/>
              <a:t>Length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634354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175CA9D-55BC-44C4-BCEB-A4490F9354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4608" y="2060848"/>
            <a:ext cx="4021343" cy="3642864"/>
          </a:xfrm>
          <a:prstGeom prst="rect">
            <a:avLst/>
          </a:prstGeom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Linear measurement </a:t>
            </a:r>
            <a:r>
              <a:rPr lang="en-GB" b="0" dirty="0"/>
              <a:t>continued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19F8B55-07B0-44F4-960E-421528F80F2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189" y="1412776"/>
            <a:ext cx="8210611" cy="700384"/>
          </a:xfrm>
        </p:spPr>
        <p:txBody>
          <a:bodyPr/>
          <a:lstStyle/>
          <a:p>
            <a:pPr lvl="0"/>
            <a:r>
              <a:rPr lang="en-GB" dirty="0"/>
              <a:t>The linear </a:t>
            </a:r>
            <a:r>
              <a:rPr lang="en-GB" dirty="0">
                <a:solidFill>
                  <a:srgbClr val="000000"/>
                </a:solidFill>
              </a:rPr>
              <a:t>measurements</a:t>
            </a:r>
            <a:r>
              <a:rPr lang="en-GB" dirty="0"/>
              <a:t> in this drawing show the length of the building and also show the position and length of a projecting section of the design.</a:t>
            </a:r>
          </a:p>
          <a:p>
            <a:pPr lvl="0"/>
            <a:endParaRPr lang="en-GB" dirty="0"/>
          </a:p>
          <a:p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1D1E31F-BBD6-4AA3-A7C8-9BE39A6069AC}"/>
              </a:ext>
            </a:extLst>
          </p:cNvPr>
          <p:cNvSpPr txBox="1">
            <a:spLocks/>
          </p:cNvSpPr>
          <p:nvPr/>
        </p:nvSpPr>
        <p:spPr bwMode="auto">
          <a:xfrm>
            <a:off x="457200" y="2545208"/>
            <a:ext cx="4177408" cy="3364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The measurement </a:t>
            </a:r>
            <a:r>
              <a:rPr lang="en-US" kern="0"/>
              <a:t>from end-to-end </a:t>
            </a:r>
            <a:r>
              <a:rPr lang="en-US" kern="0" dirty="0"/>
              <a:t>of the building is referred to as the overall dimension and the other measurements, </a:t>
            </a:r>
            <a:r>
              <a:rPr lang="en-US" kern="0" dirty="0">
                <a:solidFill>
                  <a:srgbClr val="000000"/>
                </a:solidFill>
              </a:rPr>
              <a:t>which</a:t>
            </a:r>
            <a:r>
              <a:rPr lang="en-US" kern="0" dirty="0"/>
              <a:t> added together are equal to the overall dimension, are referred to as ‘running’ or cumulative dimensions.</a:t>
            </a:r>
          </a:p>
          <a:p>
            <a:r>
              <a:rPr lang="en-US" kern="0" dirty="0"/>
              <a:t>To complete the information this drawing can provide, the width dimensions would be added.</a:t>
            </a:r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0F723-16B0-4242-BDA1-129EC8419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Linear measurement </a:t>
            </a:r>
            <a:r>
              <a:rPr lang="en-GB" b="0" dirty="0"/>
              <a:t>continued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9BF5EB-9121-496C-9F62-94604F9DF712}"/>
              </a:ext>
            </a:extLst>
          </p:cNvPr>
          <p:cNvSpPr/>
          <p:nvPr/>
        </p:nvSpPr>
        <p:spPr>
          <a:xfrm>
            <a:off x="351547" y="1505628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kern="0" dirty="0">
                <a:solidFill>
                  <a:srgbClr val="000000"/>
                </a:solidFill>
                <a:latin typeface="+mn-lt"/>
                <a:ea typeface="ＭＳ Ｐゴシック" charset="-128"/>
              </a:rPr>
              <a:t>Understanding how these dimensions work together allows us to check measurements and identify errors in a drawing.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C51042-F6A7-4ABE-AF80-CE4746E8C34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024" y="2348880"/>
            <a:ext cx="5348064" cy="331912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39E6104-7918-490C-B4D5-2389B0FE482F}"/>
              </a:ext>
            </a:extLst>
          </p:cNvPr>
          <p:cNvSpPr/>
          <p:nvPr/>
        </p:nvSpPr>
        <p:spPr>
          <a:xfrm>
            <a:off x="371174" y="2328554"/>
            <a:ext cx="29507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kern="0" dirty="0">
                <a:solidFill>
                  <a:srgbClr val="000000"/>
                </a:solidFill>
                <a:latin typeface="+mn-lt"/>
                <a:ea typeface="ＭＳ Ｐゴシック" charset="-128"/>
              </a:rPr>
              <a:t>This drawing has a dimension missing. However, with the information that can be extracted from the linear measurements given, the missing dimension can be established.</a:t>
            </a:r>
          </a:p>
        </p:txBody>
      </p:sp>
    </p:spTree>
    <p:extLst>
      <p:ext uri="{BB962C8B-B14F-4D97-AF65-F5344CB8AC3E}">
        <p14:creationId xmlns:p14="http://schemas.microsoft.com/office/powerpoint/2010/main" val="2403791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E880D-AB71-49B0-A0E4-28BDE57BB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Linear measurement </a:t>
            </a:r>
            <a:r>
              <a:rPr lang="en-GB" b="0" dirty="0"/>
              <a:t>continued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A7B98D2-69FE-4863-9D17-7AFE86CAD808}"/>
              </a:ext>
            </a:extLst>
          </p:cNvPr>
          <p:cNvSpPr txBox="1">
            <a:spLocks/>
          </p:cNvSpPr>
          <p:nvPr/>
        </p:nvSpPr>
        <p:spPr bwMode="auto">
          <a:xfrm>
            <a:off x="457201" y="1612332"/>
            <a:ext cx="4834879" cy="4237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A working drawing such as this floor plan provides a great deal of information about the dimensions for this building.</a:t>
            </a:r>
          </a:p>
          <a:p>
            <a:r>
              <a:rPr lang="en-GB" kern="0" dirty="0">
                <a:solidFill>
                  <a:srgbClr val="000000"/>
                </a:solidFill>
              </a:rPr>
              <a:t>It shows window and door positions, internal wall positions, corner positions and an indication of where services enter or leave the building.</a:t>
            </a:r>
          </a:p>
          <a:p>
            <a:r>
              <a:rPr lang="en-GB" kern="0" dirty="0">
                <a:solidFill>
                  <a:srgbClr val="000000"/>
                </a:solidFill>
              </a:rPr>
              <a:t>Notice the use of overall and cumulative dimensions in a number of places. </a:t>
            </a:r>
          </a:p>
          <a:p>
            <a:r>
              <a:rPr lang="en-GB" b="1" kern="0" dirty="0">
                <a:solidFill>
                  <a:srgbClr val="000000"/>
                </a:solidFill>
              </a:rPr>
              <a:t>Can you spot any missing dimensions?</a:t>
            </a:r>
            <a:endParaRPr lang="en-US" b="1" kern="0" dirty="0">
              <a:solidFill>
                <a:srgbClr val="000000"/>
              </a:solidFill>
            </a:endParaRPr>
          </a:p>
          <a:p>
            <a:endParaRPr lang="en-US" kern="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D6BEC62-3257-4D40-83F3-F4E9B538E026}"/>
              </a:ext>
            </a:extLst>
          </p:cNvPr>
          <p:cNvGrpSpPr>
            <a:grpSpLocks noChangeAspect="1"/>
          </p:cNvGrpSpPr>
          <p:nvPr/>
        </p:nvGrpSpPr>
        <p:grpSpPr>
          <a:xfrm>
            <a:off x="5292080" y="836712"/>
            <a:ext cx="3238944" cy="5613899"/>
            <a:chOff x="1859407" y="3922690"/>
            <a:chExt cx="3276813" cy="5679535"/>
          </a:xfrm>
        </p:grpSpPr>
        <p:grpSp>
          <p:nvGrpSpPr>
            <p:cNvPr id="8" name="object 14">
              <a:extLst>
                <a:ext uri="{FF2B5EF4-FFF2-40B4-BE49-F238E27FC236}">
                  <a16:creationId xmlns:a16="http://schemas.microsoft.com/office/drawing/2014/main" id="{454FE2E9-DA58-4DD6-B5E5-404800FCC27C}"/>
                </a:ext>
              </a:extLst>
            </p:cNvPr>
            <p:cNvGrpSpPr/>
            <p:nvPr/>
          </p:nvGrpSpPr>
          <p:grpSpPr>
            <a:xfrm>
              <a:off x="2165703" y="4261990"/>
              <a:ext cx="2807970" cy="5146675"/>
              <a:chOff x="2165703" y="4261990"/>
              <a:chExt cx="2807970" cy="5146675"/>
            </a:xfrm>
          </p:grpSpPr>
          <p:sp>
            <p:nvSpPr>
              <p:cNvPr id="69" name="object 15">
                <a:extLst>
                  <a:ext uri="{FF2B5EF4-FFF2-40B4-BE49-F238E27FC236}">
                    <a16:creationId xmlns:a16="http://schemas.microsoft.com/office/drawing/2014/main" id="{2E7D8CF0-DA5B-4A7F-BA5D-76A3D603B0DB}"/>
                  </a:ext>
                </a:extLst>
              </p:cNvPr>
              <p:cNvSpPr/>
              <p:nvPr/>
            </p:nvSpPr>
            <p:spPr>
              <a:xfrm>
                <a:off x="3959219" y="4482252"/>
                <a:ext cx="343535" cy="3424554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3424554">
                    <a:moveTo>
                      <a:pt x="299694" y="3424008"/>
                    </a:moveTo>
                    <a:lnTo>
                      <a:pt x="0" y="3424008"/>
                    </a:lnTo>
                    <a:lnTo>
                      <a:pt x="0" y="3361588"/>
                    </a:lnTo>
                    <a:lnTo>
                      <a:pt x="237274" y="3361588"/>
                    </a:lnTo>
                    <a:lnTo>
                      <a:pt x="237274" y="1607324"/>
                    </a:lnTo>
                    <a:lnTo>
                      <a:pt x="280809" y="1607324"/>
                    </a:lnTo>
                    <a:lnTo>
                      <a:pt x="280809" y="62420"/>
                    </a:lnTo>
                    <a:lnTo>
                      <a:pt x="18122" y="62420"/>
                    </a:lnTo>
                    <a:lnTo>
                      <a:pt x="18122" y="0"/>
                    </a:lnTo>
                    <a:lnTo>
                      <a:pt x="343230" y="0"/>
                    </a:lnTo>
                    <a:lnTo>
                      <a:pt x="343230" y="1669745"/>
                    </a:lnTo>
                    <a:lnTo>
                      <a:pt x="299694" y="1669745"/>
                    </a:lnTo>
                    <a:lnTo>
                      <a:pt x="299694" y="3424008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16">
                <a:extLst>
                  <a:ext uri="{FF2B5EF4-FFF2-40B4-BE49-F238E27FC236}">
                    <a16:creationId xmlns:a16="http://schemas.microsoft.com/office/drawing/2014/main" id="{C1ACB06E-8F6B-476A-B155-6BD82E01E97C}"/>
                  </a:ext>
                </a:extLst>
              </p:cNvPr>
              <p:cNvSpPr/>
              <p:nvPr/>
            </p:nvSpPr>
            <p:spPr>
              <a:xfrm>
                <a:off x="4258885" y="6430983"/>
                <a:ext cx="55244" cy="614680"/>
              </a:xfrm>
              <a:custGeom>
                <a:avLst/>
                <a:gdLst/>
                <a:ahLst/>
                <a:cxnLst/>
                <a:rect l="l" t="t" r="r" b="b"/>
                <a:pathLst>
                  <a:path w="55245" h="614679">
                    <a:moveTo>
                      <a:pt x="54851" y="0"/>
                    </a:moveTo>
                    <a:lnTo>
                      <a:pt x="0" y="0"/>
                    </a:lnTo>
                    <a:lnTo>
                      <a:pt x="0" y="614260"/>
                    </a:lnTo>
                    <a:lnTo>
                      <a:pt x="54851" y="614260"/>
                    </a:lnTo>
                    <a:lnTo>
                      <a:pt x="54851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17">
                <a:extLst>
                  <a:ext uri="{FF2B5EF4-FFF2-40B4-BE49-F238E27FC236}">
                    <a16:creationId xmlns:a16="http://schemas.microsoft.com/office/drawing/2014/main" id="{22E29145-CC7A-43D6-B68A-6E841CA31E2E}"/>
                  </a:ext>
                </a:extLst>
              </p:cNvPr>
              <p:cNvSpPr/>
              <p:nvPr/>
            </p:nvSpPr>
            <p:spPr>
              <a:xfrm>
                <a:off x="4258866" y="6455581"/>
                <a:ext cx="539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75">
                    <a:moveTo>
                      <a:pt x="53911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18">
                <a:extLst>
                  <a:ext uri="{FF2B5EF4-FFF2-40B4-BE49-F238E27FC236}">
                    <a16:creationId xmlns:a16="http://schemas.microsoft.com/office/drawing/2014/main" id="{D0159C42-8427-44CD-855D-5AE65E11B29E}"/>
                  </a:ext>
                </a:extLst>
              </p:cNvPr>
              <p:cNvSpPr/>
              <p:nvPr/>
            </p:nvSpPr>
            <p:spPr>
              <a:xfrm>
                <a:off x="4259823" y="7020652"/>
                <a:ext cx="539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75">
                    <a:moveTo>
                      <a:pt x="0" y="0"/>
                    </a:moveTo>
                    <a:lnTo>
                      <a:pt x="53911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19">
                <a:extLst>
                  <a:ext uri="{FF2B5EF4-FFF2-40B4-BE49-F238E27FC236}">
                    <a16:creationId xmlns:a16="http://schemas.microsoft.com/office/drawing/2014/main" id="{8E8914E6-F44A-4A0F-9C64-A7A2258D3065}"/>
                  </a:ext>
                </a:extLst>
              </p:cNvPr>
              <p:cNvSpPr/>
              <p:nvPr/>
            </p:nvSpPr>
            <p:spPr>
              <a:xfrm>
                <a:off x="4293870" y="6455571"/>
                <a:ext cx="0" cy="564515"/>
              </a:xfrm>
              <a:custGeom>
                <a:avLst/>
                <a:gdLst/>
                <a:ahLst/>
                <a:cxnLst/>
                <a:rect l="l" t="t" r="r" b="b"/>
                <a:pathLst>
                  <a:path h="564515">
                    <a:moveTo>
                      <a:pt x="0" y="0"/>
                    </a:moveTo>
                    <a:lnTo>
                      <a:pt x="0" y="564134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20">
                <a:extLst>
                  <a:ext uri="{FF2B5EF4-FFF2-40B4-BE49-F238E27FC236}">
                    <a16:creationId xmlns:a16="http://schemas.microsoft.com/office/drawing/2014/main" id="{F29D049A-8688-4810-8FD7-B3A2C1B6D3EA}"/>
                  </a:ext>
                </a:extLst>
              </p:cNvPr>
              <p:cNvSpPr/>
              <p:nvPr/>
            </p:nvSpPr>
            <p:spPr>
              <a:xfrm>
                <a:off x="4279684" y="6455571"/>
                <a:ext cx="0" cy="564515"/>
              </a:xfrm>
              <a:custGeom>
                <a:avLst/>
                <a:gdLst/>
                <a:ahLst/>
                <a:cxnLst/>
                <a:rect l="l" t="t" r="r" b="b"/>
                <a:pathLst>
                  <a:path h="564515">
                    <a:moveTo>
                      <a:pt x="0" y="0"/>
                    </a:moveTo>
                    <a:lnTo>
                      <a:pt x="0" y="564134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21">
                <a:extLst>
                  <a:ext uri="{FF2B5EF4-FFF2-40B4-BE49-F238E27FC236}">
                    <a16:creationId xmlns:a16="http://schemas.microsoft.com/office/drawing/2014/main" id="{51647088-0C2D-420C-AF6F-E166D4B29B24}"/>
                  </a:ext>
                </a:extLst>
              </p:cNvPr>
              <p:cNvSpPr/>
              <p:nvPr/>
            </p:nvSpPr>
            <p:spPr>
              <a:xfrm>
                <a:off x="3977356" y="4426504"/>
                <a:ext cx="141605" cy="55244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5245">
                    <a:moveTo>
                      <a:pt x="0" y="0"/>
                    </a:moveTo>
                    <a:lnTo>
                      <a:pt x="141452" y="0"/>
                    </a:lnTo>
                    <a:lnTo>
                      <a:pt x="141452" y="54851"/>
                    </a:lnTo>
                    <a:lnTo>
                      <a:pt x="0" y="54851"/>
                    </a:lnTo>
                    <a:lnTo>
                      <a:pt x="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22">
                <a:extLst>
                  <a:ext uri="{FF2B5EF4-FFF2-40B4-BE49-F238E27FC236}">
                    <a16:creationId xmlns:a16="http://schemas.microsoft.com/office/drawing/2014/main" id="{A67A1692-2424-4A25-A076-B56BDB4062E7}"/>
                  </a:ext>
                </a:extLst>
              </p:cNvPr>
              <p:cNvSpPr/>
              <p:nvPr/>
            </p:nvSpPr>
            <p:spPr>
              <a:xfrm>
                <a:off x="4094212" y="4427449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0"/>
                    </a:moveTo>
                    <a:lnTo>
                      <a:pt x="0" y="53911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23">
                <a:extLst>
                  <a:ext uri="{FF2B5EF4-FFF2-40B4-BE49-F238E27FC236}">
                    <a16:creationId xmlns:a16="http://schemas.microsoft.com/office/drawing/2014/main" id="{2CD00D7E-A840-48E1-ADDF-FD212E8BBA5D}"/>
                  </a:ext>
                </a:extLst>
              </p:cNvPr>
              <p:cNvSpPr/>
              <p:nvPr/>
            </p:nvSpPr>
            <p:spPr>
              <a:xfrm>
                <a:off x="4001947" y="4426492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53911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24">
                <a:extLst>
                  <a:ext uri="{FF2B5EF4-FFF2-40B4-BE49-F238E27FC236}">
                    <a16:creationId xmlns:a16="http://schemas.microsoft.com/office/drawing/2014/main" id="{B028F528-15D6-492C-B040-F7BD32304D4A}"/>
                  </a:ext>
                </a:extLst>
              </p:cNvPr>
              <p:cNvSpPr/>
              <p:nvPr/>
            </p:nvSpPr>
            <p:spPr>
              <a:xfrm>
                <a:off x="4002897" y="4446362"/>
                <a:ext cx="914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39">
                    <a:moveTo>
                      <a:pt x="91325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25">
                <a:extLst>
                  <a:ext uri="{FF2B5EF4-FFF2-40B4-BE49-F238E27FC236}">
                    <a16:creationId xmlns:a16="http://schemas.microsoft.com/office/drawing/2014/main" id="{5AEBE391-4E8E-4E34-B6B2-DA4EEAAF1BA0}"/>
                  </a:ext>
                </a:extLst>
              </p:cNvPr>
              <p:cNvSpPr/>
              <p:nvPr/>
            </p:nvSpPr>
            <p:spPr>
              <a:xfrm>
                <a:off x="2477820" y="7695361"/>
                <a:ext cx="401955" cy="500380"/>
              </a:xfrm>
              <a:custGeom>
                <a:avLst/>
                <a:gdLst/>
                <a:ahLst/>
                <a:cxnLst/>
                <a:rect l="l" t="t" r="r" b="b"/>
                <a:pathLst>
                  <a:path w="401955" h="500379">
                    <a:moveTo>
                      <a:pt x="181584" y="224790"/>
                    </a:moveTo>
                    <a:lnTo>
                      <a:pt x="45389" y="224790"/>
                    </a:lnTo>
                    <a:lnTo>
                      <a:pt x="45389" y="0"/>
                    </a:lnTo>
                    <a:lnTo>
                      <a:pt x="0" y="0"/>
                    </a:lnTo>
                    <a:lnTo>
                      <a:pt x="0" y="224790"/>
                    </a:lnTo>
                    <a:lnTo>
                      <a:pt x="0" y="270510"/>
                    </a:lnTo>
                    <a:lnTo>
                      <a:pt x="181584" y="270510"/>
                    </a:lnTo>
                    <a:lnTo>
                      <a:pt x="181584" y="224790"/>
                    </a:lnTo>
                    <a:close/>
                  </a:path>
                  <a:path w="401955" h="500379">
                    <a:moveTo>
                      <a:pt x="401459" y="224790"/>
                    </a:moveTo>
                    <a:lnTo>
                      <a:pt x="329120" y="224790"/>
                    </a:lnTo>
                    <a:lnTo>
                      <a:pt x="329120" y="270510"/>
                    </a:lnTo>
                    <a:lnTo>
                      <a:pt x="356069" y="270510"/>
                    </a:lnTo>
                    <a:lnTo>
                      <a:pt x="356069" y="500380"/>
                    </a:lnTo>
                    <a:lnTo>
                      <a:pt x="401459" y="500380"/>
                    </a:lnTo>
                    <a:lnTo>
                      <a:pt x="401459" y="270510"/>
                    </a:lnTo>
                    <a:lnTo>
                      <a:pt x="401459" y="22479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26">
                <a:extLst>
                  <a:ext uri="{FF2B5EF4-FFF2-40B4-BE49-F238E27FC236}">
                    <a16:creationId xmlns:a16="http://schemas.microsoft.com/office/drawing/2014/main" id="{ECF0BC08-D320-451A-AB22-549E8A9A837A}"/>
                  </a:ext>
                </a:extLst>
              </p:cNvPr>
              <p:cNvSpPr/>
              <p:nvPr/>
            </p:nvSpPr>
            <p:spPr>
              <a:xfrm>
                <a:off x="2477827" y="7695394"/>
                <a:ext cx="401955" cy="500380"/>
              </a:xfrm>
              <a:custGeom>
                <a:avLst/>
                <a:gdLst/>
                <a:ahLst/>
                <a:cxnLst/>
                <a:rect l="l" t="t" r="r" b="b"/>
                <a:pathLst>
                  <a:path w="401955" h="500379">
                    <a:moveTo>
                      <a:pt x="401459" y="500341"/>
                    </a:moveTo>
                    <a:lnTo>
                      <a:pt x="356069" y="500341"/>
                    </a:lnTo>
                    <a:lnTo>
                      <a:pt x="356069" y="270522"/>
                    </a:lnTo>
                    <a:lnTo>
                      <a:pt x="0" y="270522"/>
                    </a:lnTo>
                    <a:lnTo>
                      <a:pt x="0" y="0"/>
                    </a:lnTo>
                    <a:lnTo>
                      <a:pt x="45389" y="0"/>
                    </a:lnTo>
                    <a:lnTo>
                      <a:pt x="45389" y="225132"/>
                    </a:lnTo>
                    <a:lnTo>
                      <a:pt x="401459" y="225132"/>
                    </a:lnTo>
                    <a:lnTo>
                      <a:pt x="401459" y="500341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27">
                <a:extLst>
                  <a:ext uri="{FF2B5EF4-FFF2-40B4-BE49-F238E27FC236}">
                    <a16:creationId xmlns:a16="http://schemas.microsoft.com/office/drawing/2014/main" id="{A601409D-552F-43C3-BC2E-A0F9A6B8AEF4}"/>
                  </a:ext>
                </a:extLst>
              </p:cNvPr>
              <p:cNvSpPr/>
              <p:nvPr/>
            </p:nvSpPr>
            <p:spPr>
              <a:xfrm>
                <a:off x="2833890" y="7862759"/>
                <a:ext cx="2136775" cy="1543050"/>
              </a:xfrm>
              <a:custGeom>
                <a:avLst/>
                <a:gdLst/>
                <a:ahLst/>
                <a:cxnLst/>
                <a:rect l="l" t="t" r="r" b="b"/>
                <a:pathLst>
                  <a:path w="2136775" h="1543050">
                    <a:moveTo>
                      <a:pt x="2136419" y="0"/>
                    </a:moveTo>
                    <a:lnTo>
                      <a:pt x="1891004" y="0"/>
                    </a:lnTo>
                    <a:lnTo>
                      <a:pt x="1891004" y="44450"/>
                    </a:lnTo>
                    <a:lnTo>
                      <a:pt x="2091029" y="44450"/>
                    </a:lnTo>
                    <a:lnTo>
                      <a:pt x="2091029" y="1304290"/>
                    </a:lnTo>
                    <a:lnTo>
                      <a:pt x="2091029" y="1497330"/>
                    </a:lnTo>
                    <a:lnTo>
                      <a:pt x="45389" y="1497330"/>
                    </a:lnTo>
                    <a:lnTo>
                      <a:pt x="45389" y="1304290"/>
                    </a:lnTo>
                    <a:lnTo>
                      <a:pt x="0" y="1304290"/>
                    </a:lnTo>
                    <a:lnTo>
                      <a:pt x="0" y="1497330"/>
                    </a:lnTo>
                    <a:lnTo>
                      <a:pt x="0" y="1543050"/>
                    </a:lnTo>
                    <a:lnTo>
                      <a:pt x="2136419" y="1543050"/>
                    </a:lnTo>
                    <a:lnTo>
                      <a:pt x="2136419" y="1497330"/>
                    </a:lnTo>
                    <a:lnTo>
                      <a:pt x="2136419" y="1304290"/>
                    </a:lnTo>
                    <a:lnTo>
                      <a:pt x="2136419" y="44450"/>
                    </a:lnTo>
                    <a:lnTo>
                      <a:pt x="2136419" y="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28">
                <a:extLst>
                  <a:ext uri="{FF2B5EF4-FFF2-40B4-BE49-F238E27FC236}">
                    <a16:creationId xmlns:a16="http://schemas.microsoft.com/office/drawing/2014/main" id="{B84D1F36-286C-425C-B762-099DA296B45C}"/>
                  </a:ext>
                </a:extLst>
              </p:cNvPr>
              <p:cNvSpPr/>
              <p:nvPr/>
            </p:nvSpPr>
            <p:spPr>
              <a:xfrm>
                <a:off x="2833894" y="7862363"/>
                <a:ext cx="2136775" cy="1543685"/>
              </a:xfrm>
              <a:custGeom>
                <a:avLst/>
                <a:gdLst/>
                <a:ahLst/>
                <a:cxnLst/>
                <a:rect l="l" t="t" r="r" b="b"/>
                <a:pathLst>
                  <a:path w="2136775" h="1543684">
                    <a:moveTo>
                      <a:pt x="2136419" y="1543443"/>
                    </a:moveTo>
                    <a:lnTo>
                      <a:pt x="0" y="1543443"/>
                    </a:lnTo>
                    <a:lnTo>
                      <a:pt x="0" y="1305115"/>
                    </a:lnTo>
                    <a:lnTo>
                      <a:pt x="45389" y="1305115"/>
                    </a:lnTo>
                    <a:lnTo>
                      <a:pt x="45389" y="1498053"/>
                    </a:lnTo>
                    <a:lnTo>
                      <a:pt x="2091029" y="1498053"/>
                    </a:lnTo>
                    <a:lnTo>
                      <a:pt x="2091029" y="45389"/>
                    </a:lnTo>
                    <a:lnTo>
                      <a:pt x="1891004" y="45389"/>
                    </a:lnTo>
                    <a:lnTo>
                      <a:pt x="1891004" y="0"/>
                    </a:lnTo>
                    <a:lnTo>
                      <a:pt x="2136419" y="0"/>
                    </a:lnTo>
                    <a:lnTo>
                      <a:pt x="2136419" y="1543443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29">
                <a:extLst>
                  <a:ext uri="{FF2B5EF4-FFF2-40B4-BE49-F238E27FC236}">
                    <a16:creationId xmlns:a16="http://schemas.microsoft.com/office/drawing/2014/main" id="{BF536FEE-B8EC-4B0F-9CFE-E79133F3FBB5}"/>
                  </a:ext>
                </a:extLst>
              </p:cNvPr>
              <p:cNvSpPr/>
              <p:nvPr/>
            </p:nvSpPr>
            <p:spPr>
              <a:xfrm>
                <a:off x="4117721" y="4426787"/>
                <a:ext cx="240029" cy="2002789"/>
              </a:xfrm>
              <a:custGeom>
                <a:avLst/>
                <a:gdLst/>
                <a:ahLst/>
                <a:cxnLst/>
                <a:rect l="l" t="t" r="r" b="b"/>
                <a:pathLst>
                  <a:path w="240029" h="2002789">
                    <a:moveTo>
                      <a:pt x="239750" y="0"/>
                    </a:moveTo>
                    <a:lnTo>
                      <a:pt x="0" y="0"/>
                    </a:lnTo>
                    <a:lnTo>
                      <a:pt x="0" y="45720"/>
                    </a:lnTo>
                    <a:lnTo>
                      <a:pt x="194360" y="45720"/>
                    </a:lnTo>
                    <a:lnTo>
                      <a:pt x="194360" y="1734820"/>
                    </a:lnTo>
                    <a:lnTo>
                      <a:pt x="150736" y="1734820"/>
                    </a:lnTo>
                    <a:lnTo>
                      <a:pt x="150736" y="1780540"/>
                    </a:lnTo>
                    <a:lnTo>
                      <a:pt x="150736" y="2002790"/>
                    </a:lnTo>
                    <a:lnTo>
                      <a:pt x="196126" y="2002790"/>
                    </a:lnTo>
                    <a:lnTo>
                      <a:pt x="196126" y="1780540"/>
                    </a:lnTo>
                    <a:lnTo>
                      <a:pt x="239750" y="1780540"/>
                    </a:lnTo>
                    <a:lnTo>
                      <a:pt x="239750" y="1734820"/>
                    </a:lnTo>
                    <a:lnTo>
                      <a:pt x="239750" y="45720"/>
                    </a:lnTo>
                    <a:lnTo>
                      <a:pt x="239750" y="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30">
                <a:extLst>
                  <a:ext uri="{FF2B5EF4-FFF2-40B4-BE49-F238E27FC236}">
                    <a16:creationId xmlns:a16="http://schemas.microsoft.com/office/drawing/2014/main" id="{93422196-193A-4DBA-9D77-F2A225B4FC4D}"/>
                  </a:ext>
                </a:extLst>
              </p:cNvPr>
              <p:cNvSpPr/>
              <p:nvPr/>
            </p:nvSpPr>
            <p:spPr>
              <a:xfrm>
                <a:off x="4117727" y="4426500"/>
                <a:ext cx="240029" cy="2003425"/>
              </a:xfrm>
              <a:custGeom>
                <a:avLst/>
                <a:gdLst/>
                <a:ahLst/>
                <a:cxnLst/>
                <a:rect l="l" t="t" r="r" b="b"/>
                <a:pathLst>
                  <a:path w="240029" h="2003425">
                    <a:moveTo>
                      <a:pt x="196126" y="2003069"/>
                    </a:moveTo>
                    <a:lnTo>
                      <a:pt x="150736" y="2003069"/>
                    </a:lnTo>
                    <a:lnTo>
                      <a:pt x="150736" y="1734947"/>
                    </a:lnTo>
                    <a:lnTo>
                      <a:pt x="194360" y="1734947"/>
                    </a:lnTo>
                    <a:lnTo>
                      <a:pt x="194360" y="45389"/>
                    </a:lnTo>
                    <a:lnTo>
                      <a:pt x="0" y="45389"/>
                    </a:lnTo>
                    <a:lnTo>
                      <a:pt x="0" y="0"/>
                    </a:lnTo>
                    <a:lnTo>
                      <a:pt x="239750" y="0"/>
                    </a:lnTo>
                    <a:lnTo>
                      <a:pt x="239750" y="1780349"/>
                    </a:lnTo>
                    <a:lnTo>
                      <a:pt x="196126" y="1780349"/>
                    </a:lnTo>
                    <a:lnTo>
                      <a:pt x="196126" y="2003069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31">
                <a:extLst>
                  <a:ext uri="{FF2B5EF4-FFF2-40B4-BE49-F238E27FC236}">
                    <a16:creationId xmlns:a16="http://schemas.microsoft.com/office/drawing/2014/main" id="{D0DB41CC-A191-4C31-A8DF-59B40E14C17C}"/>
                  </a:ext>
                </a:extLst>
              </p:cNvPr>
              <p:cNvSpPr/>
              <p:nvPr/>
            </p:nvSpPr>
            <p:spPr>
              <a:xfrm>
                <a:off x="4268457" y="7045438"/>
                <a:ext cx="161925" cy="862330"/>
              </a:xfrm>
              <a:custGeom>
                <a:avLst/>
                <a:gdLst/>
                <a:ahLst/>
                <a:cxnLst/>
                <a:rect l="l" t="t" r="r" b="b"/>
                <a:pathLst>
                  <a:path w="161925" h="862329">
                    <a:moveTo>
                      <a:pt x="161366" y="816610"/>
                    </a:moveTo>
                    <a:lnTo>
                      <a:pt x="45389" y="816610"/>
                    </a:lnTo>
                    <a:lnTo>
                      <a:pt x="45389" y="0"/>
                    </a:lnTo>
                    <a:lnTo>
                      <a:pt x="0" y="0"/>
                    </a:lnTo>
                    <a:lnTo>
                      <a:pt x="0" y="816610"/>
                    </a:lnTo>
                    <a:lnTo>
                      <a:pt x="0" y="862330"/>
                    </a:lnTo>
                    <a:lnTo>
                      <a:pt x="161366" y="862330"/>
                    </a:lnTo>
                    <a:lnTo>
                      <a:pt x="161366" y="81661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32">
                <a:extLst>
                  <a:ext uri="{FF2B5EF4-FFF2-40B4-BE49-F238E27FC236}">
                    <a16:creationId xmlns:a16="http://schemas.microsoft.com/office/drawing/2014/main" id="{4B3C2BF0-87A8-4AF1-9D05-C1FF9E5EF5C0}"/>
                  </a:ext>
                </a:extLst>
              </p:cNvPr>
              <p:cNvSpPr/>
              <p:nvPr/>
            </p:nvSpPr>
            <p:spPr>
              <a:xfrm>
                <a:off x="4268457" y="7045251"/>
                <a:ext cx="161925" cy="862965"/>
              </a:xfrm>
              <a:custGeom>
                <a:avLst/>
                <a:gdLst/>
                <a:ahLst/>
                <a:cxnLst/>
                <a:rect l="l" t="t" r="r" b="b"/>
                <a:pathLst>
                  <a:path w="161925" h="862965">
                    <a:moveTo>
                      <a:pt x="161366" y="862507"/>
                    </a:moveTo>
                    <a:lnTo>
                      <a:pt x="0" y="862507"/>
                    </a:lnTo>
                    <a:lnTo>
                      <a:pt x="0" y="0"/>
                    </a:lnTo>
                    <a:lnTo>
                      <a:pt x="45389" y="0"/>
                    </a:lnTo>
                    <a:lnTo>
                      <a:pt x="45389" y="817117"/>
                    </a:lnTo>
                    <a:lnTo>
                      <a:pt x="161366" y="817117"/>
                    </a:lnTo>
                    <a:lnTo>
                      <a:pt x="161366" y="862507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33">
                <a:extLst>
                  <a:ext uri="{FF2B5EF4-FFF2-40B4-BE49-F238E27FC236}">
                    <a16:creationId xmlns:a16="http://schemas.microsoft.com/office/drawing/2014/main" id="{F537E8C4-734F-44DF-A1D1-E86299569CB2}"/>
                  </a:ext>
                </a:extLst>
              </p:cNvPr>
              <p:cNvSpPr/>
              <p:nvPr/>
            </p:nvSpPr>
            <p:spPr>
              <a:xfrm>
                <a:off x="2480396" y="6821101"/>
                <a:ext cx="55244" cy="306705"/>
              </a:xfrm>
              <a:custGeom>
                <a:avLst/>
                <a:gdLst/>
                <a:ahLst/>
                <a:cxnLst/>
                <a:rect l="l" t="t" r="r" b="b"/>
                <a:pathLst>
                  <a:path w="55244" h="306704">
                    <a:moveTo>
                      <a:pt x="0" y="0"/>
                    </a:moveTo>
                    <a:lnTo>
                      <a:pt x="54851" y="0"/>
                    </a:lnTo>
                    <a:lnTo>
                      <a:pt x="54851" y="306412"/>
                    </a:lnTo>
                    <a:lnTo>
                      <a:pt x="0" y="306412"/>
                    </a:lnTo>
                    <a:lnTo>
                      <a:pt x="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34">
                <a:extLst>
                  <a:ext uri="{FF2B5EF4-FFF2-40B4-BE49-F238E27FC236}">
                    <a16:creationId xmlns:a16="http://schemas.microsoft.com/office/drawing/2014/main" id="{2007EEEA-669A-4F11-8168-5EF1288BE1B7}"/>
                  </a:ext>
                </a:extLst>
              </p:cNvPr>
              <p:cNvSpPr/>
              <p:nvPr/>
            </p:nvSpPr>
            <p:spPr>
              <a:xfrm>
                <a:off x="2481343" y="6845698"/>
                <a:ext cx="539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75">
                    <a:moveTo>
                      <a:pt x="0" y="0"/>
                    </a:moveTo>
                    <a:lnTo>
                      <a:pt x="53911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35">
                <a:extLst>
                  <a:ext uri="{FF2B5EF4-FFF2-40B4-BE49-F238E27FC236}">
                    <a16:creationId xmlns:a16="http://schemas.microsoft.com/office/drawing/2014/main" id="{EE217338-FAC4-4854-BD1C-4A8FE9537A54}"/>
                  </a:ext>
                </a:extLst>
              </p:cNvPr>
              <p:cNvSpPr/>
              <p:nvPr/>
            </p:nvSpPr>
            <p:spPr>
              <a:xfrm>
                <a:off x="2480387" y="7102931"/>
                <a:ext cx="539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75">
                    <a:moveTo>
                      <a:pt x="53911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36">
                <a:extLst>
                  <a:ext uri="{FF2B5EF4-FFF2-40B4-BE49-F238E27FC236}">
                    <a16:creationId xmlns:a16="http://schemas.microsoft.com/office/drawing/2014/main" id="{637D9EA3-8212-4925-8FE5-A55C41B4769D}"/>
                  </a:ext>
                </a:extLst>
              </p:cNvPr>
              <p:cNvSpPr/>
              <p:nvPr/>
            </p:nvSpPr>
            <p:spPr>
              <a:xfrm>
                <a:off x="2500252" y="6845687"/>
                <a:ext cx="0" cy="256540"/>
              </a:xfrm>
              <a:custGeom>
                <a:avLst/>
                <a:gdLst/>
                <a:ahLst/>
                <a:cxnLst/>
                <a:rect l="l" t="t" r="r" b="b"/>
                <a:pathLst>
                  <a:path h="256540">
                    <a:moveTo>
                      <a:pt x="0" y="0"/>
                    </a:moveTo>
                    <a:lnTo>
                      <a:pt x="0" y="256286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37">
                <a:extLst>
                  <a:ext uri="{FF2B5EF4-FFF2-40B4-BE49-F238E27FC236}">
                    <a16:creationId xmlns:a16="http://schemas.microsoft.com/office/drawing/2014/main" id="{6898F17B-D910-4B67-AFCD-2DF60DB4A0BC}"/>
                  </a:ext>
                </a:extLst>
              </p:cNvPr>
              <p:cNvSpPr/>
              <p:nvPr/>
            </p:nvSpPr>
            <p:spPr>
              <a:xfrm>
                <a:off x="2514438" y="6845687"/>
                <a:ext cx="0" cy="256540"/>
              </a:xfrm>
              <a:custGeom>
                <a:avLst/>
                <a:gdLst/>
                <a:ahLst/>
                <a:cxnLst/>
                <a:rect l="l" t="t" r="r" b="b"/>
                <a:pathLst>
                  <a:path h="256540">
                    <a:moveTo>
                      <a:pt x="0" y="0"/>
                    </a:moveTo>
                    <a:lnTo>
                      <a:pt x="0" y="256286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38">
                <a:extLst>
                  <a:ext uri="{FF2B5EF4-FFF2-40B4-BE49-F238E27FC236}">
                    <a16:creationId xmlns:a16="http://schemas.microsoft.com/office/drawing/2014/main" id="{CAD10E4C-BDD5-41C6-BFE9-D3B5F728AA35}"/>
                  </a:ext>
                </a:extLst>
              </p:cNvPr>
              <p:cNvSpPr/>
              <p:nvPr/>
            </p:nvSpPr>
            <p:spPr>
              <a:xfrm>
                <a:off x="2480665" y="7127506"/>
                <a:ext cx="45720" cy="276860"/>
              </a:xfrm>
              <a:custGeom>
                <a:avLst/>
                <a:gdLst/>
                <a:ahLst/>
                <a:cxnLst/>
                <a:rect l="l" t="t" r="r" b="b"/>
                <a:pathLst>
                  <a:path w="45719" h="276859">
                    <a:moveTo>
                      <a:pt x="45389" y="0"/>
                    </a:moveTo>
                    <a:lnTo>
                      <a:pt x="0" y="0"/>
                    </a:lnTo>
                    <a:lnTo>
                      <a:pt x="0" y="276644"/>
                    </a:lnTo>
                    <a:lnTo>
                      <a:pt x="45389" y="276644"/>
                    </a:lnTo>
                    <a:lnTo>
                      <a:pt x="45389" y="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39">
                <a:extLst>
                  <a:ext uri="{FF2B5EF4-FFF2-40B4-BE49-F238E27FC236}">
                    <a16:creationId xmlns:a16="http://schemas.microsoft.com/office/drawing/2014/main" id="{A04556AF-FDC3-451E-A70A-05103E2D4CC6}"/>
                  </a:ext>
                </a:extLst>
              </p:cNvPr>
              <p:cNvSpPr/>
              <p:nvPr/>
            </p:nvSpPr>
            <p:spPr>
              <a:xfrm>
                <a:off x="2480663" y="7127505"/>
                <a:ext cx="45720" cy="276860"/>
              </a:xfrm>
              <a:custGeom>
                <a:avLst/>
                <a:gdLst/>
                <a:ahLst/>
                <a:cxnLst/>
                <a:rect l="l" t="t" r="r" b="b"/>
                <a:pathLst>
                  <a:path w="45719" h="276859">
                    <a:moveTo>
                      <a:pt x="45389" y="276644"/>
                    </a:moveTo>
                    <a:lnTo>
                      <a:pt x="0" y="276644"/>
                    </a:lnTo>
                    <a:lnTo>
                      <a:pt x="0" y="0"/>
                    </a:lnTo>
                    <a:lnTo>
                      <a:pt x="45389" y="0"/>
                    </a:lnTo>
                    <a:lnTo>
                      <a:pt x="45389" y="276644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40">
                <a:extLst>
                  <a:ext uri="{FF2B5EF4-FFF2-40B4-BE49-F238E27FC236}">
                    <a16:creationId xmlns:a16="http://schemas.microsoft.com/office/drawing/2014/main" id="{F88B3F11-65EC-4F49-B54D-8BA112E2BA46}"/>
                  </a:ext>
                </a:extLst>
              </p:cNvPr>
              <p:cNvSpPr/>
              <p:nvPr/>
            </p:nvSpPr>
            <p:spPr>
              <a:xfrm>
                <a:off x="2168550" y="4470335"/>
                <a:ext cx="357505" cy="2350770"/>
              </a:xfrm>
              <a:custGeom>
                <a:avLst/>
                <a:gdLst/>
                <a:ahLst/>
                <a:cxnLst/>
                <a:rect l="l" t="t" r="r" b="b"/>
                <a:pathLst>
                  <a:path w="357505" h="2350770">
                    <a:moveTo>
                      <a:pt x="357492" y="1692910"/>
                    </a:moveTo>
                    <a:lnTo>
                      <a:pt x="45402" y="1692910"/>
                    </a:lnTo>
                    <a:lnTo>
                      <a:pt x="45402" y="0"/>
                    </a:lnTo>
                    <a:lnTo>
                      <a:pt x="0" y="0"/>
                    </a:lnTo>
                    <a:lnTo>
                      <a:pt x="0" y="1692910"/>
                    </a:lnTo>
                    <a:lnTo>
                      <a:pt x="0" y="1737360"/>
                    </a:lnTo>
                    <a:lnTo>
                      <a:pt x="312102" y="1737360"/>
                    </a:lnTo>
                    <a:lnTo>
                      <a:pt x="312102" y="2350770"/>
                    </a:lnTo>
                    <a:lnTo>
                      <a:pt x="357492" y="2350770"/>
                    </a:lnTo>
                    <a:lnTo>
                      <a:pt x="357492" y="1737360"/>
                    </a:lnTo>
                    <a:lnTo>
                      <a:pt x="357492" y="169291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41">
                <a:extLst>
                  <a:ext uri="{FF2B5EF4-FFF2-40B4-BE49-F238E27FC236}">
                    <a16:creationId xmlns:a16="http://schemas.microsoft.com/office/drawing/2014/main" id="{306C6406-D0DD-41B5-9D60-F4998359BD75}"/>
                  </a:ext>
                </a:extLst>
              </p:cNvPr>
              <p:cNvSpPr/>
              <p:nvPr/>
            </p:nvSpPr>
            <p:spPr>
              <a:xfrm>
                <a:off x="2610223" y="4426504"/>
                <a:ext cx="314960" cy="55244"/>
              </a:xfrm>
              <a:custGeom>
                <a:avLst/>
                <a:gdLst/>
                <a:ahLst/>
                <a:cxnLst/>
                <a:rect l="l" t="t" r="r" b="b"/>
                <a:pathLst>
                  <a:path w="314960" h="55245">
                    <a:moveTo>
                      <a:pt x="314934" y="0"/>
                    </a:moveTo>
                    <a:lnTo>
                      <a:pt x="0" y="0"/>
                    </a:lnTo>
                    <a:lnTo>
                      <a:pt x="0" y="54851"/>
                    </a:lnTo>
                    <a:lnTo>
                      <a:pt x="314934" y="54851"/>
                    </a:lnTo>
                    <a:lnTo>
                      <a:pt x="314934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42">
                <a:extLst>
                  <a:ext uri="{FF2B5EF4-FFF2-40B4-BE49-F238E27FC236}">
                    <a16:creationId xmlns:a16="http://schemas.microsoft.com/office/drawing/2014/main" id="{C2182B45-415C-4D3B-B685-E6551C40A128}"/>
                  </a:ext>
                </a:extLst>
              </p:cNvPr>
              <p:cNvSpPr/>
              <p:nvPr/>
            </p:nvSpPr>
            <p:spPr>
              <a:xfrm>
                <a:off x="2634820" y="4427449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0"/>
                    </a:moveTo>
                    <a:lnTo>
                      <a:pt x="0" y="53911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43">
                <a:extLst>
                  <a:ext uri="{FF2B5EF4-FFF2-40B4-BE49-F238E27FC236}">
                    <a16:creationId xmlns:a16="http://schemas.microsoft.com/office/drawing/2014/main" id="{6F799B5A-E9E3-4FE9-86E8-EA462EC9D202}"/>
                  </a:ext>
                </a:extLst>
              </p:cNvPr>
              <p:cNvSpPr/>
              <p:nvPr/>
            </p:nvSpPr>
            <p:spPr>
              <a:xfrm>
                <a:off x="2900565" y="4426492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53911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44">
                <a:extLst>
                  <a:ext uri="{FF2B5EF4-FFF2-40B4-BE49-F238E27FC236}">
                    <a16:creationId xmlns:a16="http://schemas.microsoft.com/office/drawing/2014/main" id="{4518BFA5-1F9D-4CCB-8CF7-91EDC0AE2E3A}"/>
                  </a:ext>
                </a:extLst>
              </p:cNvPr>
              <p:cNvSpPr/>
              <p:nvPr/>
            </p:nvSpPr>
            <p:spPr>
              <a:xfrm>
                <a:off x="2634809" y="4446362"/>
                <a:ext cx="2654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65430">
                    <a:moveTo>
                      <a:pt x="0" y="0"/>
                    </a:moveTo>
                    <a:lnTo>
                      <a:pt x="264807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45">
                <a:extLst>
                  <a:ext uri="{FF2B5EF4-FFF2-40B4-BE49-F238E27FC236}">
                    <a16:creationId xmlns:a16="http://schemas.microsoft.com/office/drawing/2014/main" id="{EAAA1003-F9CA-4745-9434-F06A1D07021A}"/>
                  </a:ext>
                </a:extLst>
              </p:cNvPr>
              <p:cNvSpPr/>
              <p:nvPr/>
            </p:nvSpPr>
            <p:spPr>
              <a:xfrm>
                <a:off x="2634809" y="4460548"/>
                <a:ext cx="2654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65430">
                    <a:moveTo>
                      <a:pt x="0" y="0"/>
                    </a:moveTo>
                    <a:lnTo>
                      <a:pt x="264807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46">
                <a:extLst>
                  <a:ext uri="{FF2B5EF4-FFF2-40B4-BE49-F238E27FC236}">
                    <a16:creationId xmlns:a16="http://schemas.microsoft.com/office/drawing/2014/main" id="{732DB99F-487D-4F76-A15B-DB4FD0D8D5D3}"/>
                  </a:ext>
                </a:extLst>
              </p:cNvPr>
              <p:cNvSpPr/>
              <p:nvPr/>
            </p:nvSpPr>
            <p:spPr>
              <a:xfrm>
                <a:off x="3415042" y="4426504"/>
                <a:ext cx="141605" cy="55244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5245">
                    <a:moveTo>
                      <a:pt x="141452" y="0"/>
                    </a:moveTo>
                    <a:lnTo>
                      <a:pt x="0" y="0"/>
                    </a:lnTo>
                    <a:lnTo>
                      <a:pt x="0" y="54851"/>
                    </a:lnTo>
                    <a:lnTo>
                      <a:pt x="141452" y="54851"/>
                    </a:lnTo>
                    <a:lnTo>
                      <a:pt x="141452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47">
                <a:extLst>
                  <a:ext uri="{FF2B5EF4-FFF2-40B4-BE49-F238E27FC236}">
                    <a16:creationId xmlns:a16="http://schemas.microsoft.com/office/drawing/2014/main" id="{FEB6450E-2C79-41F7-8F26-89BEE359FCFE}"/>
                  </a:ext>
                </a:extLst>
              </p:cNvPr>
              <p:cNvSpPr/>
              <p:nvPr/>
            </p:nvSpPr>
            <p:spPr>
              <a:xfrm>
                <a:off x="3439636" y="4427449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0"/>
                    </a:moveTo>
                    <a:lnTo>
                      <a:pt x="0" y="53911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48">
                <a:extLst>
                  <a:ext uri="{FF2B5EF4-FFF2-40B4-BE49-F238E27FC236}">
                    <a16:creationId xmlns:a16="http://schemas.microsoft.com/office/drawing/2014/main" id="{7C5E42EF-C937-4671-B0FF-31A9E711AE55}"/>
                  </a:ext>
                </a:extLst>
              </p:cNvPr>
              <p:cNvSpPr/>
              <p:nvPr/>
            </p:nvSpPr>
            <p:spPr>
              <a:xfrm>
                <a:off x="3531900" y="4426492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53911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49">
                <a:extLst>
                  <a:ext uri="{FF2B5EF4-FFF2-40B4-BE49-F238E27FC236}">
                    <a16:creationId xmlns:a16="http://schemas.microsoft.com/office/drawing/2014/main" id="{8D3976B6-7B2B-4527-8689-2184CD873AB2}"/>
                  </a:ext>
                </a:extLst>
              </p:cNvPr>
              <p:cNvSpPr/>
              <p:nvPr/>
            </p:nvSpPr>
            <p:spPr>
              <a:xfrm>
                <a:off x="3439624" y="4446362"/>
                <a:ext cx="914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39">
                    <a:moveTo>
                      <a:pt x="0" y="0"/>
                    </a:moveTo>
                    <a:lnTo>
                      <a:pt x="91325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50">
                <a:extLst>
                  <a:ext uri="{FF2B5EF4-FFF2-40B4-BE49-F238E27FC236}">
                    <a16:creationId xmlns:a16="http://schemas.microsoft.com/office/drawing/2014/main" id="{587B0CA7-7876-4D92-97A5-654E8642B5BA}"/>
                  </a:ext>
                </a:extLst>
              </p:cNvPr>
              <p:cNvSpPr/>
              <p:nvPr/>
            </p:nvSpPr>
            <p:spPr>
              <a:xfrm>
                <a:off x="3439624" y="4460548"/>
                <a:ext cx="914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39">
                    <a:moveTo>
                      <a:pt x="0" y="0"/>
                    </a:moveTo>
                    <a:lnTo>
                      <a:pt x="91325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51">
                <a:extLst>
                  <a:ext uri="{FF2B5EF4-FFF2-40B4-BE49-F238E27FC236}">
                    <a16:creationId xmlns:a16="http://schemas.microsoft.com/office/drawing/2014/main" id="{9D0106E0-8F3B-4CC8-B38F-811CBE8C8E13}"/>
                  </a:ext>
                </a:extLst>
              </p:cNvPr>
              <p:cNvSpPr/>
              <p:nvPr/>
            </p:nvSpPr>
            <p:spPr>
              <a:xfrm>
                <a:off x="2924683" y="4425073"/>
                <a:ext cx="489584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489585" h="45720">
                    <a:moveTo>
                      <a:pt x="489419" y="0"/>
                    </a:moveTo>
                    <a:lnTo>
                      <a:pt x="0" y="0"/>
                    </a:lnTo>
                    <a:lnTo>
                      <a:pt x="0" y="45389"/>
                    </a:lnTo>
                    <a:lnTo>
                      <a:pt x="489419" y="45389"/>
                    </a:lnTo>
                    <a:lnTo>
                      <a:pt x="489419" y="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52">
                <a:extLst>
                  <a:ext uri="{FF2B5EF4-FFF2-40B4-BE49-F238E27FC236}">
                    <a16:creationId xmlns:a16="http://schemas.microsoft.com/office/drawing/2014/main" id="{C3FCE689-D963-436E-A954-9F04CC4FCFAB}"/>
                  </a:ext>
                </a:extLst>
              </p:cNvPr>
              <p:cNvSpPr/>
              <p:nvPr/>
            </p:nvSpPr>
            <p:spPr>
              <a:xfrm>
                <a:off x="2924680" y="4425079"/>
                <a:ext cx="489584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489585" h="45720">
                    <a:moveTo>
                      <a:pt x="489419" y="45389"/>
                    </a:moveTo>
                    <a:lnTo>
                      <a:pt x="0" y="45389"/>
                    </a:lnTo>
                    <a:lnTo>
                      <a:pt x="0" y="0"/>
                    </a:lnTo>
                    <a:lnTo>
                      <a:pt x="489419" y="0"/>
                    </a:lnTo>
                    <a:lnTo>
                      <a:pt x="489419" y="45389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53">
                <a:extLst>
                  <a:ext uri="{FF2B5EF4-FFF2-40B4-BE49-F238E27FC236}">
                    <a16:creationId xmlns:a16="http://schemas.microsoft.com/office/drawing/2014/main" id="{A5D7D759-D840-4811-8A1E-C9E7B36CED22}"/>
                  </a:ext>
                </a:extLst>
              </p:cNvPr>
              <p:cNvSpPr/>
              <p:nvPr/>
            </p:nvSpPr>
            <p:spPr>
              <a:xfrm>
                <a:off x="2168560" y="4424616"/>
                <a:ext cx="441325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441325" h="45720">
                    <a:moveTo>
                      <a:pt x="0" y="45719"/>
                    </a:moveTo>
                    <a:lnTo>
                      <a:pt x="441185" y="45719"/>
                    </a:lnTo>
                    <a:lnTo>
                      <a:pt x="441185" y="0"/>
                    </a:lnTo>
                    <a:lnTo>
                      <a:pt x="0" y="0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54">
                <a:extLst>
                  <a:ext uri="{FF2B5EF4-FFF2-40B4-BE49-F238E27FC236}">
                    <a16:creationId xmlns:a16="http://schemas.microsoft.com/office/drawing/2014/main" id="{FCEE3391-20B2-4D5F-9A94-C5F1A99EE6B3}"/>
                  </a:ext>
                </a:extLst>
              </p:cNvPr>
              <p:cNvSpPr/>
              <p:nvPr/>
            </p:nvSpPr>
            <p:spPr>
              <a:xfrm>
                <a:off x="2168560" y="4425073"/>
                <a:ext cx="441325" cy="2396490"/>
              </a:xfrm>
              <a:custGeom>
                <a:avLst/>
                <a:gdLst/>
                <a:ahLst/>
                <a:cxnLst/>
                <a:rect l="l" t="t" r="r" b="b"/>
                <a:pathLst>
                  <a:path w="441325" h="2396490">
                    <a:moveTo>
                      <a:pt x="357492" y="2396032"/>
                    </a:moveTo>
                    <a:lnTo>
                      <a:pt x="312102" y="2396032"/>
                    </a:lnTo>
                    <a:lnTo>
                      <a:pt x="312102" y="1783194"/>
                    </a:lnTo>
                    <a:lnTo>
                      <a:pt x="0" y="1783194"/>
                    </a:lnTo>
                    <a:lnTo>
                      <a:pt x="0" y="0"/>
                    </a:lnTo>
                    <a:lnTo>
                      <a:pt x="441185" y="0"/>
                    </a:lnTo>
                    <a:lnTo>
                      <a:pt x="441185" y="45402"/>
                    </a:lnTo>
                    <a:lnTo>
                      <a:pt x="45402" y="45402"/>
                    </a:lnTo>
                    <a:lnTo>
                      <a:pt x="45402" y="1737804"/>
                    </a:lnTo>
                    <a:lnTo>
                      <a:pt x="357492" y="1737804"/>
                    </a:lnTo>
                    <a:lnTo>
                      <a:pt x="357492" y="2396032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55">
                <a:extLst>
                  <a:ext uri="{FF2B5EF4-FFF2-40B4-BE49-F238E27FC236}">
                    <a16:creationId xmlns:a16="http://schemas.microsoft.com/office/drawing/2014/main" id="{7279C069-02AB-42CB-901E-DA1B9D190381}"/>
                  </a:ext>
                </a:extLst>
              </p:cNvPr>
              <p:cNvSpPr/>
              <p:nvPr/>
            </p:nvSpPr>
            <p:spPr>
              <a:xfrm>
                <a:off x="2534762" y="7696803"/>
                <a:ext cx="1131570" cy="209550"/>
              </a:xfrm>
              <a:custGeom>
                <a:avLst/>
                <a:gdLst/>
                <a:ahLst/>
                <a:cxnLst/>
                <a:rect l="l" t="t" r="r" b="b"/>
                <a:pathLst>
                  <a:path w="1131570" h="209550">
                    <a:moveTo>
                      <a:pt x="62420" y="147040"/>
                    </a:moveTo>
                    <a:lnTo>
                      <a:pt x="62420" y="0"/>
                    </a:lnTo>
                    <a:lnTo>
                      <a:pt x="0" y="0"/>
                    </a:lnTo>
                    <a:lnTo>
                      <a:pt x="0" y="209461"/>
                    </a:lnTo>
                    <a:lnTo>
                      <a:pt x="1131430" y="209461"/>
                    </a:lnTo>
                    <a:lnTo>
                      <a:pt x="1131430" y="147040"/>
                    </a:lnTo>
                    <a:lnTo>
                      <a:pt x="62420" y="14704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56">
                <a:extLst>
                  <a:ext uri="{FF2B5EF4-FFF2-40B4-BE49-F238E27FC236}">
                    <a16:creationId xmlns:a16="http://schemas.microsoft.com/office/drawing/2014/main" id="{BC8E697D-1490-49E1-82BC-C97971FB13FC}"/>
                  </a:ext>
                </a:extLst>
              </p:cNvPr>
              <p:cNvSpPr/>
              <p:nvPr/>
            </p:nvSpPr>
            <p:spPr>
              <a:xfrm>
                <a:off x="2224552" y="4482255"/>
                <a:ext cx="1332230" cy="2922270"/>
              </a:xfrm>
              <a:custGeom>
                <a:avLst/>
                <a:gdLst/>
                <a:ahLst/>
                <a:cxnLst/>
                <a:rect l="l" t="t" r="r" b="b"/>
                <a:pathLst>
                  <a:path w="1332229" h="2922270">
                    <a:moveTo>
                      <a:pt x="372630" y="1607324"/>
                    </a:moveTo>
                    <a:lnTo>
                      <a:pt x="62420" y="1607324"/>
                    </a:lnTo>
                    <a:lnTo>
                      <a:pt x="62420" y="62420"/>
                    </a:lnTo>
                    <a:lnTo>
                      <a:pt x="1331937" y="62420"/>
                    </a:lnTo>
                    <a:lnTo>
                      <a:pt x="1331937" y="0"/>
                    </a:lnTo>
                    <a:lnTo>
                      <a:pt x="0" y="0"/>
                    </a:lnTo>
                    <a:lnTo>
                      <a:pt x="0" y="1669745"/>
                    </a:lnTo>
                    <a:lnTo>
                      <a:pt x="310210" y="1669745"/>
                    </a:lnTo>
                    <a:lnTo>
                      <a:pt x="310210" y="2921901"/>
                    </a:lnTo>
                    <a:lnTo>
                      <a:pt x="372630" y="2921901"/>
                    </a:lnTo>
                    <a:lnTo>
                      <a:pt x="372630" y="1607324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57">
                <a:extLst>
                  <a:ext uri="{FF2B5EF4-FFF2-40B4-BE49-F238E27FC236}">
                    <a16:creationId xmlns:a16="http://schemas.microsoft.com/office/drawing/2014/main" id="{ED3FC98E-4985-4F0B-AAB6-5780B762E5EB}"/>
                  </a:ext>
                </a:extLst>
              </p:cNvPr>
              <p:cNvSpPr/>
              <p:nvPr/>
            </p:nvSpPr>
            <p:spPr>
              <a:xfrm>
                <a:off x="2892153" y="7920027"/>
                <a:ext cx="2019935" cy="1426845"/>
              </a:xfrm>
              <a:custGeom>
                <a:avLst/>
                <a:gdLst/>
                <a:ahLst/>
                <a:cxnLst/>
                <a:rect l="l" t="t" r="r" b="b"/>
                <a:pathLst>
                  <a:path w="2019935" h="1426845">
                    <a:moveTo>
                      <a:pt x="1834159" y="0"/>
                    </a:moveTo>
                    <a:lnTo>
                      <a:pt x="1834159" y="62420"/>
                    </a:lnTo>
                    <a:lnTo>
                      <a:pt x="1957438" y="62420"/>
                    </a:lnTo>
                    <a:lnTo>
                      <a:pt x="1957438" y="1364221"/>
                    </a:lnTo>
                    <a:lnTo>
                      <a:pt x="62420" y="1364221"/>
                    </a:lnTo>
                    <a:lnTo>
                      <a:pt x="62420" y="1248486"/>
                    </a:lnTo>
                    <a:lnTo>
                      <a:pt x="0" y="1248486"/>
                    </a:lnTo>
                    <a:lnTo>
                      <a:pt x="0" y="1426641"/>
                    </a:lnTo>
                    <a:lnTo>
                      <a:pt x="2019858" y="1426641"/>
                    </a:lnTo>
                    <a:lnTo>
                      <a:pt x="2019858" y="0"/>
                    </a:lnTo>
                    <a:lnTo>
                      <a:pt x="1834159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58">
                <a:extLst>
                  <a:ext uri="{FF2B5EF4-FFF2-40B4-BE49-F238E27FC236}">
                    <a16:creationId xmlns:a16="http://schemas.microsoft.com/office/drawing/2014/main" id="{5A51F8BE-63B5-446D-8644-02B9B5F8B956}"/>
                  </a:ext>
                </a:extLst>
              </p:cNvPr>
              <p:cNvSpPr/>
              <p:nvPr/>
            </p:nvSpPr>
            <p:spPr>
              <a:xfrm>
                <a:off x="3232515" y="6089579"/>
                <a:ext cx="963294" cy="1409065"/>
              </a:xfrm>
              <a:custGeom>
                <a:avLst/>
                <a:gdLst/>
                <a:ahLst/>
                <a:cxnLst/>
                <a:rect l="l" t="t" r="r" b="b"/>
                <a:pathLst>
                  <a:path w="963295" h="1409065">
                    <a:moveTo>
                      <a:pt x="962761" y="0"/>
                    </a:moveTo>
                    <a:lnTo>
                      <a:pt x="0" y="0"/>
                    </a:lnTo>
                    <a:lnTo>
                      <a:pt x="0" y="39725"/>
                    </a:lnTo>
                    <a:lnTo>
                      <a:pt x="27431" y="39725"/>
                    </a:lnTo>
                    <a:lnTo>
                      <a:pt x="27431" y="1408671"/>
                    </a:lnTo>
                    <a:lnTo>
                      <a:pt x="67157" y="1408671"/>
                    </a:lnTo>
                    <a:lnTo>
                      <a:pt x="67157" y="39725"/>
                    </a:lnTo>
                    <a:lnTo>
                      <a:pt x="962761" y="39725"/>
                    </a:lnTo>
                    <a:lnTo>
                      <a:pt x="962761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59">
                <a:extLst>
                  <a:ext uri="{FF2B5EF4-FFF2-40B4-BE49-F238E27FC236}">
                    <a16:creationId xmlns:a16="http://schemas.microsoft.com/office/drawing/2014/main" id="{C6985620-7777-43E7-92E9-542AB990AEBA}"/>
                  </a:ext>
                </a:extLst>
              </p:cNvPr>
              <p:cNvSpPr/>
              <p:nvPr/>
            </p:nvSpPr>
            <p:spPr>
              <a:xfrm>
                <a:off x="2596983" y="6089576"/>
                <a:ext cx="340995" cy="107314"/>
              </a:xfrm>
              <a:custGeom>
                <a:avLst/>
                <a:gdLst/>
                <a:ahLst/>
                <a:cxnLst/>
                <a:rect l="l" t="t" r="r" b="b"/>
                <a:pathLst>
                  <a:path w="340994" h="107314">
                    <a:moveTo>
                      <a:pt x="0" y="39725"/>
                    </a:moveTo>
                    <a:lnTo>
                      <a:pt x="278993" y="39725"/>
                    </a:lnTo>
                    <a:lnTo>
                      <a:pt x="278993" y="106883"/>
                    </a:lnTo>
                    <a:lnTo>
                      <a:pt x="318706" y="106883"/>
                    </a:lnTo>
                    <a:lnTo>
                      <a:pt x="318706" y="39725"/>
                    </a:lnTo>
                    <a:lnTo>
                      <a:pt x="340461" y="39725"/>
                    </a:lnTo>
                    <a:lnTo>
                      <a:pt x="340461" y="0"/>
                    </a:lnTo>
                    <a:lnTo>
                      <a:pt x="0" y="0"/>
                    </a:lnTo>
                    <a:lnTo>
                      <a:pt x="0" y="39725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60">
                <a:extLst>
                  <a:ext uri="{FF2B5EF4-FFF2-40B4-BE49-F238E27FC236}">
                    <a16:creationId xmlns:a16="http://schemas.microsoft.com/office/drawing/2014/main" id="{14206FDF-EAA4-426A-96D1-12B36B52F556}"/>
                  </a:ext>
                </a:extLst>
              </p:cNvPr>
              <p:cNvSpPr/>
              <p:nvPr/>
            </p:nvSpPr>
            <p:spPr>
              <a:xfrm>
                <a:off x="2596978" y="6488215"/>
                <a:ext cx="318770" cy="476250"/>
              </a:xfrm>
              <a:custGeom>
                <a:avLst/>
                <a:gdLst/>
                <a:ahLst/>
                <a:cxnLst/>
                <a:rect l="l" t="t" r="r" b="b"/>
                <a:pathLst>
                  <a:path w="318769" h="476250">
                    <a:moveTo>
                      <a:pt x="278993" y="263855"/>
                    </a:moveTo>
                    <a:lnTo>
                      <a:pt x="0" y="263855"/>
                    </a:lnTo>
                    <a:lnTo>
                      <a:pt x="0" y="303580"/>
                    </a:lnTo>
                    <a:lnTo>
                      <a:pt x="278993" y="303580"/>
                    </a:lnTo>
                    <a:lnTo>
                      <a:pt x="278993" y="461987"/>
                    </a:lnTo>
                    <a:lnTo>
                      <a:pt x="318719" y="476173"/>
                    </a:lnTo>
                    <a:lnTo>
                      <a:pt x="318719" y="0"/>
                    </a:lnTo>
                    <a:lnTo>
                      <a:pt x="278993" y="0"/>
                    </a:lnTo>
                    <a:lnTo>
                      <a:pt x="278993" y="263855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61">
                <a:extLst>
                  <a:ext uri="{FF2B5EF4-FFF2-40B4-BE49-F238E27FC236}">
                    <a16:creationId xmlns:a16="http://schemas.microsoft.com/office/drawing/2014/main" id="{ABF833FC-EB55-4774-BB96-1436B9F10840}"/>
                  </a:ext>
                </a:extLst>
              </p:cNvPr>
              <p:cNvSpPr/>
              <p:nvPr/>
            </p:nvSpPr>
            <p:spPr>
              <a:xfrm>
                <a:off x="3558755" y="4264608"/>
                <a:ext cx="1397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190500">
                    <a:moveTo>
                      <a:pt x="13677" y="0"/>
                    </a:moveTo>
                    <a:lnTo>
                      <a:pt x="0" y="0"/>
                    </a:lnTo>
                    <a:lnTo>
                      <a:pt x="0" y="190373"/>
                    </a:lnTo>
                    <a:lnTo>
                      <a:pt x="13677" y="190373"/>
                    </a:lnTo>
                    <a:lnTo>
                      <a:pt x="13677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62">
                <a:extLst>
                  <a:ext uri="{FF2B5EF4-FFF2-40B4-BE49-F238E27FC236}">
                    <a16:creationId xmlns:a16="http://schemas.microsoft.com/office/drawing/2014/main" id="{E1011E71-89ED-48DC-80D6-91C6CF15A3CD}"/>
                  </a:ext>
                </a:extLst>
              </p:cNvPr>
              <p:cNvSpPr/>
              <p:nvPr/>
            </p:nvSpPr>
            <p:spPr>
              <a:xfrm>
                <a:off x="3558750" y="4264605"/>
                <a:ext cx="1397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190500">
                    <a:moveTo>
                      <a:pt x="13677" y="190373"/>
                    </a:moveTo>
                    <a:lnTo>
                      <a:pt x="0" y="190373"/>
                    </a:lnTo>
                    <a:lnTo>
                      <a:pt x="0" y="0"/>
                    </a:lnTo>
                    <a:lnTo>
                      <a:pt x="13677" y="0"/>
                    </a:lnTo>
                    <a:lnTo>
                      <a:pt x="13677" y="190373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63">
                <a:extLst>
                  <a:ext uri="{FF2B5EF4-FFF2-40B4-BE49-F238E27FC236}">
                    <a16:creationId xmlns:a16="http://schemas.microsoft.com/office/drawing/2014/main" id="{F91E6BD2-C9C0-41DF-B383-97DA9A3FC96B}"/>
                  </a:ext>
                </a:extLst>
              </p:cNvPr>
              <p:cNvSpPr/>
              <p:nvPr/>
            </p:nvSpPr>
            <p:spPr>
              <a:xfrm>
                <a:off x="3962577" y="4264608"/>
                <a:ext cx="1397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190500">
                    <a:moveTo>
                      <a:pt x="13677" y="0"/>
                    </a:moveTo>
                    <a:lnTo>
                      <a:pt x="0" y="0"/>
                    </a:lnTo>
                    <a:lnTo>
                      <a:pt x="0" y="190373"/>
                    </a:lnTo>
                    <a:lnTo>
                      <a:pt x="13677" y="190373"/>
                    </a:lnTo>
                    <a:lnTo>
                      <a:pt x="13677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64">
                <a:extLst>
                  <a:ext uri="{FF2B5EF4-FFF2-40B4-BE49-F238E27FC236}">
                    <a16:creationId xmlns:a16="http://schemas.microsoft.com/office/drawing/2014/main" id="{271B53EE-BF1C-4391-A860-3A761D3D5CF4}"/>
                  </a:ext>
                </a:extLst>
              </p:cNvPr>
              <p:cNvSpPr/>
              <p:nvPr/>
            </p:nvSpPr>
            <p:spPr>
              <a:xfrm>
                <a:off x="3962577" y="4264605"/>
                <a:ext cx="1397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190500">
                    <a:moveTo>
                      <a:pt x="13677" y="190373"/>
                    </a:moveTo>
                    <a:lnTo>
                      <a:pt x="0" y="190373"/>
                    </a:lnTo>
                    <a:lnTo>
                      <a:pt x="0" y="0"/>
                    </a:lnTo>
                    <a:lnTo>
                      <a:pt x="13677" y="0"/>
                    </a:lnTo>
                    <a:lnTo>
                      <a:pt x="13677" y="190373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65">
                <a:extLst>
                  <a:ext uri="{FF2B5EF4-FFF2-40B4-BE49-F238E27FC236}">
                    <a16:creationId xmlns:a16="http://schemas.microsoft.com/office/drawing/2014/main" id="{0E8E14E5-CCC8-44FA-A5AA-D321B0C6D38F}"/>
                  </a:ext>
                </a:extLst>
              </p:cNvPr>
              <p:cNvSpPr/>
              <p:nvPr/>
            </p:nvSpPr>
            <p:spPr>
              <a:xfrm>
                <a:off x="3564416" y="4263577"/>
                <a:ext cx="203200" cy="203200"/>
              </a:xfrm>
              <a:custGeom>
                <a:avLst/>
                <a:gdLst/>
                <a:ahLst/>
                <a:cxnLst/>
                <a:rect l="l" t="t" r="r" b="b"/>
                <a:pathLst>
                  <a:path w="203200" h="203200">
                    <a:moveTo>
                      <a:pt x="203161" y="203149"/>
                    </a:moveTo>
                    <a:lnTo>
                      <a:pt x="197795" y="156566"/>
                    </a:lnTo>
                    <a:lnTo>
                      <a:pt x="182510" y="113805"/>
                    </a:lnTo>
                    <a:lnTo>
                      <a:pt x="158525" y="76086"/>
                    </a:lnTo>
                    <a:lnTo>
                      <a:pt x="127062" y="44626"/>
                    </a:lnTo>
                    <a:lnTo>
                      <a:pt x="89340" y="20646"/>
                    </a:lnTo>
                    <a:lnTo>
                      <a:pt x="46579" y="5364"/>
                    </a:lnTo>
                    <a:lnTo>
                      <a:pt x="0" y="0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66">
                <a:extLst>
                  <a:ext uri="{FF2B5EF4-FFF2-40B4-BE49-F238E27FC236}">
                    <a16:creationId xmlns:a16="http://schemas.microsoft.com/office/drawing/2014/main" id="{6D8FBBB6-A1EF-467B-B282-55F7F968361A}"/>
                  </a:ext>
                </a:extLst>
              </p:cNvPr>
              <p:cNvSpPr/>
              <p:nvPr/>
            </p:nvSpPr>
            <p:spPr>
              <a:xfrm>
                <a:off x="2939338" y="5807265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69" h="300989">
                    <a:moveTo>
                      <a:pt x="13677" y="0"/>
                    </a:moveTo>
                    <a:lnTo>
                      <a:pt x="0" y="0"/>
                    </a:lnTo>
                    <a:lnTo>
                      <a:pt x="0" y="300863"/>
                    </a:lnTo>
                    <a:lnTo>
                      <a:pt x="13677" y="300863"/>
                    </a:lnTo>
                    <a:lnTo>
                      <a:pt x="13677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67">
                <a:extLst>
                  <a:ext uri="{FF2B5EF4-FFF2-40B4-BE49-F238E27FC236}">
                    <a16:creationId xmlns:a16="http://schemas.microsoft.com/office/drawing/2014/main" id="{C0D741F2-0396-45CA-956A-3BBDD3AAA892}"/>
                  </a:ext>
                </a:extLst>
              </p:cNvPr>
              <p:cNvSpPr/>
              <p:nvPr/>
            </p:nvSpPr>
            <p:spPr>
              <a:xfrm>
                <a:off x="2939341" y="5807269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69" h="300989">
                    <a:moveTo>
                      <a:pt x="13677" y="300863"/>
                    </a:moveTo>
                    <a:lnTo>
                      <a:pt x="0" y="300863"/>
                    </a:lnTo>
                    <a:lnTo>
                      <a:pt x="0" y="0"/>
                    </a:lnTo>
                    <a:lnTo>
                      <a:pt x="13677" y="0"/>
                    </a:lnTo>
                    <a:lnTo>
                      <a:pt x="13677" y="300863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68">
                <a:extLst>
                  <a:ext uri="{FF2B5EF4-FFF2-40B4-BE49-F238E27FC236}">
                    <a16:creationId xmlns:a16="http://schemas.microsoft.com/office/drawing/2014/main" id="{2634A7A6-E8D5-4475-95F1-4F13D6D3954E}"/>
                  </a:ext>
                </a:extLst>
              </p:cNvPr>
              <p:cNvSpPr/>
              <p:nvPr/>
            </p:nvSpPr>
            <p:spPr>
              <a:xfrm>
                <a:off x="2945003" y="5807020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287020">
                    <a:moveTo>
                      <a:pt x="286918" y="286905"/>
                    </a:moveTo>
                    <a:lnTo>
                      <a:pt x="283162" y="240367"/>
                    </a:lnTo>
                    <a:lnTo>
                      <a:pt x="272289" y="196219"/>
                    </a:lnTo>
                    <a:lnTo>
                      <a:pt x="254890" y="155054"/>
                    </a:lnTo>
                    <a:lnTo>
                      <a:pt x="231555" y="117461"/>
                    </a:lnTo>
                    <a:lnTo>
                      <a:pt x="202876" y="84031"/>
                    </a:lnTo>
                    <a:lnTo>
                      <a:pt x="169443" y="55354"/>
                    </a:lnTo>
                    <a:lnTo>
                      <a:pt x="131848" y="32023"/>
                    </a:lnTo>
                    <a:lnTo>
                      <a:pt x="90682" y="14626"/>
                    </a:lnTo>
                    <a:lnTo>
                      <a:pt x="46535" y="3754"/>
                    </a:lnTo>
                    <a:lnTo>
                      <a:pt x="0" y="0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69">
                <a:extLst>
                  <a:ext uri="{FF2B5EF4-FFF2-40B4-BE49-F238E27FC236}">
                    <a16:creationId xmlns:a16="http://schemas.microsoft.com/office/drawing/2014/main" id="{12C8765D-34A0-4F23-8A21-2D53091D5A9D}"/>
                  </a:ext>
                </a:extLst>
              </p:cNvPr>
              <p:cNvSpPr/>
              <p:nvPr/>
            </p:nvSpPr>
            <p:spPr>
              <a:xfrm>
                <a:off x="2894888" y="6196482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300863" y="0"/>
                    </a:moveTo>
                    <a:lnTo>
                      <a:pt x="0" y="0"/>
                    </a:lnTo>
                    <a:lnTo>
                      <a:pt x="0" y="13677"/>
                    </a:lnTo>
                    <a:lnTo>
                      <a:pt x="300863" y="13677"/>
                    </a:lnTo>
                    <a:lnTo>
                      <a:pt x="300863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70">
                <a:extLst>
                  <a:ext uri="{FF2B5EF4-FFF2-40B4-BE49-F238E27FC236}">
                    <a16:creationId xmlns:a16="http://schemas.microsoft.com/office/drawing/2014/main" id="{5744BAFA-CFFC-49BF-932C-F4F67A45036A}"/>
                  </a:ext>
                </a:extLst>
              </p:cNvPr>
              <p:cNvSpPr/>
              <p:nvPr/>
            </p:nvSpPr>
            <p:spPr>
              <a:xfrm>
                <a:off x="2894891" y="6196483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0" y="0"/>
                    </a:moveTo>
                    <a:lnTo>
                      <a:pt x="300863" y="0"/>
                    </a:lnTo>
                    <a:lnTo>
                      <a:pt x="300863" y="13677"/>
                    </a:lnTo>
                    <a:lnTo>
                      <a:pt x="0" y="13677"/>
                    </a:lnTo>
                    <a:lnTo>
                      <a:pt x="0" y="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71">
                <a:extLst>
                  <a:ext uri="{FF2B5EF4-FFF2-40B4-BE49-F238E27FC236}">
                    <a16:creationId xmlns:a16="http://schemas.microsoft.com/office/drawing/2014/main" id="{1347153F-5BB6-4872-97D0-2B52FD38E0CF}"/>
                  </a:ext>
                </a:extLst>
              </p:cNvPr>
              <p:cNvSpPr/>
              <p:nvPr/>
            </p:nvSpPr>
            <p:spPr>
              <a:xfrm>
                <a:off x="2909088" y="6202143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287020">
                    <a:moveTo>
                      <a:pt x="0" y="286918"/>
                    </a:moveTo>
                    <a:lnTo>
                      <a:pt x="46538" y="283162"/>
                    </a:lnTo>
                    <a:lnTo>
                      <a:pt x="90686" y="272289"/>
                    </a:lnTo>
                    <a:lnTo>
                      <a:pt x="131851" y="254890"/>
                    </a:lnTo>
                    <a:lnTo>
                      <a:pt x="169444" y="231555"/>
                    </a:lnTo>
                    <a:lnTo>
                      <a:pt x="202874" y="202876"/>
                    </a:lnTo>
                    <a:lnTo>
                      <a:pt x="231550" y="169443"/>
                    </a:lnTo>
                    <a:lnTo>
                      <a:pt x="254882" y="131848"/>
                    </a:lnTo>
                    <a:lnTo>
                      <a:pt x="272279" y="90682"/>
                    </a:lnTo>
                    <a:lnTo>
                      <a:pt x="283150" y="46535"/>
                    </a:lnTo>
                    <a:lnTo>
                      <a:pt x="286905" y="0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72">
                <a:extLst>
                  <a:ext uri="{FF2B5EF4-FFF2-40B4-BE49-F238E27FC236}">
                    <a16:creationId xmlns:a16="http://schemas.microsoft.com/office/drawing/2014/main" id="{546BB644-5914-4B2B-A24D-EBA575C1909D}"/>
                  </a:ext>
                </a:extLst>
              </p:cNvPr>
              <p:cNvSpPr/>
              <p:nvPr/>
            </p:nvSpPr>
            <p:spPr>
              <a:xfrm>
                <a:off x="3276498" y="7780591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300863" y="0"/>
                    </a:moveTo>
                    <a:lnTo>
                      <a:pt x="0" y="0"/>
                    </a:lnTo>
                    <a:lnTo>
                      <a:pt x="0" y="13677"/>
                    </a:lnTo>
                    <a:lnTo>
                      <a:pt x="300863" y="13677"/>
                    </a:lnTo>
                    <a:lnTo>
                      <a:pt x="300863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73">
                <a:extLst>
                  <a:ext uri="{FF2B5EF4-FFF2-40B4-BE49-F238E27FC236}">
                    <a16:creationId xmlns:a16="http://schemas.microsoft.com/office/drawing/2014/main" id="{1603982D-2396-4DE7-BD31-2B80E26C3F91}"/>
                  </a:ext>
                </a:extLst>
              </p:cNvPr>
              <p:cNvSpPr/>
              <p:nvPr/>
            </p:nvSpPr>
            <p:spPr>
              <a:xfrm>
                <a:off x="3276495" y="7780587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0" y="13677"/>
                    </a:moveTo>
                    <a:lnTo>
                      <a:pt x="300863" y="13677"/>
                    </a:lnTo>
                    <a:lnTo>
                      <a:pt x="300863" y="0"/>
                    </a:lnTo>
                    <a:lnTo>
                      <a:pt x="0" y="0"/>
                    </a:lnTo>
                    <a:lnTo>
                      <a:pt x="0" y="13677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74">
                <a:extLst>
                  <a:ext uri="{FF2B5EF4-FFF2-40B4-BE49-F238E27FC236}">
                    <a16:creationId xmlns:a16="http://schemas.microsoft.com/office/drawing/2014/main" id="{12D4DECD-505D-4489-8234-BACC7A7592D2}"/>
                  </a:ext>
                </a:extLst>
              </p:cNvPr>
              <p:cNvSpPr/>
              <p:nvPr/>
            </p:nvSpPr>
            <p:spPr>
              <a:xfrm>
                <a:off x="3290693" y="7501694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20" h="287020">
                    <a:moveTo>
                      <a:pt x="0" y="0"/>
                    </a:moveTo>
                    <a:lnTo>
                      <a:pt x="46538" y="3755"/>
                    </a:lnTo>
                    <a:lnTo>
                      <a:pt x="90686" y="14628"/>
                    </a:lnTo>
                    <a:lnTo>
                      <a:pt x="131851" y="32028"/>
                    </a:lnTo>
                    <a:lnTo>
                      <a:pt x="169444" y="55363"/>
                    </a:lnTo>
                    <a:lnTo>
                      <a:pt x="202874" y="84042"/>
                    </a:lnTo>
                    <a:lnTo>
                      <a:pt x="231550" y="117474"/>
                    </a:lnTo>
                    <a:lnTo>
                      <a:pt x="254882" y="155069"/>
                    </a:lnTo>
                    <a:lnTo>
                      <a:pt x="272279" y="196235"/>
                    </a:lnTo>
                    <a:lnTo>
                      <a:pt x="283150" y="240382"/>
                    </a:lnTo>
                    <a:lnTo>
                      <a:pt x="286905" y="286918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9" name="object 75">
                <a:extLst>
                  <a:ext uri="{FF2B5EF4-FFF2-40B4-BE49-F238E27FC236}">
                    <a16:creationId xmlns:a16="http://schemas.microsoft.com/office/drawing/2014/main" id="{7449919D-238E-4CAA-A01E-4671F9FBF18B}"/>
                  </a:ext>
                </a:extLst>
              </p:cNvPr>
              <p:cNvSpPr/>
              <p:nvPr/>
            </p:nvSpPr>
            <p:spPr>
              <a:xfrm>
                <a:off x="2558122" y="7682674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300863" y="0"/>
                    </a:moveTo>
                    <a:lnTo>
                      <a:pt x="0" y="0"/>
                    </a:lnTo>
                    <a:lnTo>
                      <a:pt x="0" y="13677"/>
                    </a:lnTo>
                    <a:lnTo>
                      <a:pt x="300863" y="13677"/>
                    </a:lnTo>
                    <a:lnTo>
                      <a:pt x="300863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76">
                <a:extLst>
                  <a:ext uri="{FF2B5EF4-FFF2-40B4-BE49-F238E27FC236}">
                    <a16:creationId xmlns:a16="http://schemas.microsoft.com/office/drawing/2014/main" id="{F6665C69-4C2E-4728-9630-D4065BF29142}"/>
                  </a:ext>
                </a:extLst>
              </p:cNvPr>
              <p:cNvSpPr/>
              <p:nvPr/>
            </p:nvSpPr>
            <p:spPr>
              <a:xfrm>
                <a:off x="2558125" y="7682670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0" y="13677"/>
                    </a:moveTo>
                    <a:lnTo>
                      <a:pt x="300863" y="13677"/>
                    </a:lnTo>
                    <a:lnTo>
                      <a:pt x="300863" y="0"/>
                    </a:lnTo>
                    <a:lnTo>
                      <a:pt x="0" y="0"/>
                    </a:lnTo>
                    <a:lnTo>
                      <a:pt x="0" y="13677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77">
                <a:extLst>
                  <a:ext uri="{FF2B5EF4-FFF2-40B4-BE49-F238E27FC236}">
                    <a16:creationId xmlns:a16="http://schemas.microsoft.com/office/drawing/2014/main" id="{A3A16F8D-D466-45CE-A38E-A471D137B9FB}"/>
                  </a:ext>
                </a:extLst>
              </p:cNvPr>
              <p:cNvSpPr/>
              <p:nvPr/>
            </p:nvSpPr>
            <p:spPr>
              <a:xfrm>
                <a:off x="2572322" y="7403775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287020">
                    <a:moveTo>
                      <a:pt x="0" y="0"/>
                    </a:moveTo>
                    <a:lnTo>
                      <a:pt x="46538" y="3755"/>
                    </a:lnTo>
                    <a:lnTo>
                      <a:pt x="90686" y="14628"/>
                    </a:lnTo>
                    <a:lnTo>
                      <a:pt x="131851" y="32028"/>
                    </a:lnTo>
                    <a:lnTo>
                      <a:pt x="169444" y="55363"/>
                    </a:lnTo>
                    <a:lnTo>
                      <a:pt x="202874" y="84042"/>
                    </a:lnTo>
                    <a:lnTo>
                      <a:pt x="231550" y="117474"/>
                    </a:lnTo>
                    <a:lnTo>
                      <a:pt x="254882" y="155069"/>
                    </a:lnTo>
                    <a:lnTo>
                      <a:pt x="272279" y="196235"/>
                    </a:lnTo>
                    <a:lnTo>
                      <a:pt x="283150" y="240382"/>
                    </a:lnTo>
                    <a:lnTo>
                      <a:pt x="286905" y="286918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78">
                <a:extLst>
                  <a:ext uri="{FF2B5EF4-FFF2-40B4-BE49-F238E27FC236}">
                    <a16:creationId xmlns:a16="http://schemas.microsoft.com/office/drawing/2014/main" id="{42D4AE5B-B326-4AF5-92C5-D2FF1323283E}"/>
                  </a:ext>
                </a:extLst>
              </p:cNvPr>
              <p:cNvSpPr/>
              <p:nvPr/>
            </p:nvSpPr>
            <p:spPr>
              <a:xfrm>
                <a:off x="3944658" y="7592707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300990">
                    <a:moveTo>
                      <a:pt x="13677" y="0"/>
                    </a:moveTo>
                    <a:lnTo>
                      <a:pt x="0" y="0"/>
                    </a:lnTo>
                    <a:lnTo>
                      <a:pt x="0" y="300862"/>
                    </a:lnTo>
                    <a:lnTo>
                      <a:pt x="13677" y="300862"/>
                    </a:lnTo>
                    <a:lnTo>
                      <a:pt x="13677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79">
                <a:extLst>
                  <a:ext uri="{FF2B5EF4-FFF2-40B4-BE49-F238E27FC236}">
                    <a16:creationId xmlns:a16="http://schemas.microsoft.com/office/drawing/2014/main" id="{04F59126-6371-4E53-B43B-E8E847C9EBBD}"/>
                  </a:ext>
                </a:extLst>
              </p:cNvPr>
              <p:cNvSpPr/>
              <p:nvPr/>
            </p:nvSpPr>
            <p:spPr>
              <a:xfrm>
                <a:off x="3944659" y="7592706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300990">
                    <a:moveTo>
                      <a:pt x="0" y="300862"/>
                    </a:moveTo>
                    <a:lnTo>
                      <a:pt x="13677" y="300862"/>
                    </a:lnTo>
                    <a:lnTo>
                      <a:pt x="13677" y="0"/>
                    </a:lnTo>
                    <a:lnTo>
                      <a:pt x="0" y="0"/>
                    </a:lnTo>
                    <a:lnTo>
                      <a:pt x="0" y="300862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80">
                <a:extLst>
                  <a:ext uri="{FF2B5EF4-FFF2-40B4-BE49-F238E27FC236}">
                    <a16:creationId xmlns:a16="http://schemas.microsoft.com/office/drawing/2014/main" id="{EF6CBF64-4172-4861-B564-0F3AC26B67B3}"/>
                  </a:ext>
                </a:extLst>
              </p:cNvPr>
              <p:cNvSpPr/>
              <p:nvPr/>
            </p:nvSpPr>
            <p:spPr>
              <a:xfrm>
                <a:off x="3665759" y="7592469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20" h="287020">
                    <a:moveTo>
                      <a:pt x="0" y="286905"/>
                    </a:moveTo>
                    <a:lnTo>
                      <a:pt x="3755" y="240367"/>
                    </a:lnTo>
                    <a:lnTo>
                      <a:pt x="14628" y="196219"/>
                    </a:lnTo>
                    <a:lnTo>
                      <a:pt x="32028" y="155054"/>
                    </a:lnTo>
                    <a:lnTo>
                      <a:pt x="55363" y="117461"/>
                    </a:lnTo>
                    <a:lnTo>
                      <a:pt x="84042" y="84031"/>
                    </a:lnTo>
                    <a:lnTo>
                      <a:pt x="117474" y="55354"/>
                    </a:lnTo>
                    <a:lnTo>
                      <a:pt x="155069" y="32023"/>
                    </a:lnTo>
                    <a:lnTo>
                      <a:pt x="196235" y="14626"/>
                    </a:lnTo>
                    <a:lnTo>
                      <a:pt x="240382" y="3754"/>
                    </a:lnTo>
                    <a:lnTo>
                      <a:pt x="286918" y="0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81">
                <a:extLst>
                  <a:ext uri="{FF2B5EF4-FFF2-40B4-BE49-F238E27FC236}">
                    <a16:creationId xmlns:a16="http://schemas.microsoft.com/office/drawing/2014/main" id="{5D8E21B5-2D4A-4FC4-83A5-CD26C1BE1217}"/>
                  </a:ext>
                </a:extLst>
              </p:cNvPr>
              <p:cNvSpPr/>
              <p:nvPr/>
            </p:nvSpPr>
            <p:spPr>
              <a:xfrm>
                <a:off x="4431233" y="7592707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300990">
                    <a:moveTo>
                      <a:pt x="13677" y="0"/>
                    </a:moveTo>
                    <a:lnTo>
                      <a:pt x="0" y="0"/>
                    </a:lnTo>
                    <a:lnTo>
                      <a:pt x="0" y="300862"/>
                    </a:lnTo>
                    <a:lnTo>
                      <a:pt x="13677" y="300862"/>
                    </a:lnTo>
                    <a:lnTo>
                      <a:pt x="13677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82">
                <a:extLst>
                  <a:ext uri="{FF2B5EF4-FFF2-40B4-BE49-F238E27FC236}">
                    <a16:creationId xmlns:a16="http://schemas.microsoft.com/office/drawing/2014/main" id="{12DB41F5-ED8A-48E9-B8F2-C4F8E012E792}"/>
                  </a:ext>
                </a:extLst>
              </p:cNvPr>
              <p:cNvSpPr/>
              <p:nvPr/>
            </p:nvSpPr>
            <p:spPr>
              <a:xfrm>
                <a:off x="4431239" y="7592706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300990">
                    <a:moveTo>
                      <a:pt x="13677" y="300862"/>
                    </a:moveTo>
                    <a:lnTo>
                      <a:pt x="0" y="300862"/>
                    </a:lnTo>
                    <a:lnTo>
                      <a:pt x="0" y="0"/>
                    </a:lnTo>
                    <a:lnTo>
                      <a:pt x="13677" y="0"/>
                    </a:lnTo>
                    <a:lnTo>
                      <a:pt x="13677" y="300862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83">
                <a:extLst>
                  <a:ext uri="{FF2B5EF4-FFF2-40B4-BE49-F238E27FC236}">
                    <a16:creationId xmlns:a16="http://schemas.microsoft.com/office/drawing/2014/main" id="{FBA2CD01-EFB7-400F-8397-92E7457F2FD0}"/>
                  </a:ext>
                </a:extLst>
              </p:cNvPr>
              <p:cNvSpPr/>
              <p:nvPr/>
            </p:nvSpPr>
            <p:spPr>
              <a:xfrm>
                <a:off x="4436901" y="7592469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20" h="287020">
                    <a:moveTo>
                      <a:pt x="286918" y="286905"/>
                    </a:moveTo>
                    <a:lnTo>
                      <a:pt x="283162" y="240367"/>
                    </a:lnTo>
                    <a:lnTo>
                      <a:pt x="272289" y="196219"/>
                    </a:lnTo>
                    <a:lnTo>
                      <a:pt x="254890" y="155054"/>
                    </a:lnTo>
                    <a:lnTo>
                      <a:pt x="231555" y="117461"/>
                    </a:lnTo>
                    <a:lnTo>
                      <a:pt x="202876" y="84031"/>
                    </a:lnTo>
                    <a:lnTo>
                      <a:pt x="169443" y="55354"/>
                    </a:lnTo>
                    <a:lnTo>
                      <a:pt x="131848" y="32023"/>
                    </a:lnTo>
                    <a:lnTo>
                      <a:pt x="90682" y="14626"/>
                    </a:lnTo>
                    <a:lnTo>
                      <a:pt x="46535" y="3754"/>
                    </a:lnTo>
                    <a:lnTo>
                      <a:pt x="0" y="0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84">
                <a:extLst>
                  <a:ext uri="{FF2B5EF4-FFF2-40B4-BE49-F238E27FC236}">
                    <a16:creationId xmlns:a16="http://schemas.microsoft.com/office/drawing/2014/main" id="{B6217F81-E8B9-419C-8CC8-55DD3C8A805F}"/>
                  </a:ext>
                </a:extLst>
              </p:cNvPr>
              <p:cNvSpPr/>
              <p:nvPr/>
            </p:nvSpPr>
            <p:spPr>
              <a:xfrm>
                <a:off x="3766162" y="4262161"/>
                <a:ext cx="205981" cy="205981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85">
                <a:extLst>
                  <a:ext uri="{FF2B5EF4-FFF2-40B4-BE49-F238E27FC236}">
                    <a16:creationId xmlns:a16="http://schemas.microsoft.com/office/drawing/2014/main" id="{CDEF924B-D1BB-48DC-A6F6-6A76798C6E74}"/>
                  </a:ext>
                </a:extLst>
              </p:cNvPr>
              <p:cNvSpPr/>
              <p:nvPr/>
            </p:nvSpPr>
            <p:spPr>
              <a:xfrm>
                <a:off x="3259949" y="7795686"/>
                <a:ext cx="40005" cy="4699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6990">
                    <a:moveTo>
                      <a:pt x="0" y="46812"/>
                    </a:moveTo>
                    <a:lnTo>
                      <a:pt x="39725" y="46812"/>
                    </a:lnTo>
                    <a:lnTo>
                      <a:pt x="39725" y="0"/>
                    </a:lnTo>
                    <a:lnTo>
                      <a:pt x="0" y="0"/>
                    </a:lnTo>
                    <a:lnTo>
                      <a:pt x="0" y="46812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86">
                <a:extLst>
                  <a:ext uri="{FF2B5EF4-FFF2-40B4-BE49-F238E27FC236}">
                    <a16:creationId xmlns:a16="http://schemas.microsoft.com/office/drawing/2014/main" id="{3B28A696-5B90-432C-A9A2-A53CDBB5FEE0}"/>
                  </a:ext>
                </a:extLst>
              </p:cNvPr>
              <p:cNvSpPr/>
              <p:nvPr/>
            </p:nvSpPr>
            <p:spPr>
              <a:xfrm>
                <a:off x="2892153" y="7920027"/>
                <a:ext cx="774065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w="774064" h="273050">
                    <a:moveTo>
                      <a:pt x="0" y="0"/>
                    </a:moveTo>
                    <a:lnTo>
                      <a:pt x="0" y="272491"/>
                    </a:lnTo>
                    <a:lnTo>
                      <a:pt x="62420" y="272491"/>
                    </a:lnTo>
                    <a:lnTo>
                      <a:pt x="62420" y="62420"/>
                    </a:lnTo>
                    <a:lnTo>
                      <a:pt x="774039" y="62420"/>
                    </a:lnTo>
                    <a:lnTo>
                      <a:pt x="774039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87">
                <a:extLst>
                  <a:ext uri="{FF2B5EF4-FFF2-40B4-BE49-F238E27FC236}">
                    <a16:creationId xmlns:a16="http://schemas.microsoft.com/office/drawing/2014/main" id="{4F2A7E16-A25D-4E77-AEA9-8B87DA807981}"/>
                  </a:ext>
                </a:extLst>
              </p:cNvPr>
              <p:cNvSpPr/>
              <p:nvPr/>
            </p:nvSpPr>
            <p:spPr>
              <a:xfrm>
                <a:off x="3959847" y="7920023"/>
                <a:ext cx="470534" cy="62865"/>
              </a:xfrm>
              <a:custGeom>
                <a:avLst/>
                <a:gdLst/>
                <a:ahLst/>
                <a:cxnLst/>
                <a:rect l="l" t="t" r="r" b="b"/>
                <a:pathLst>
                  <a:path w="470535" h="62865">
                    <a:moveTo>
                      <a:pt x="469976" y="0"/>
                    </a:moveTo>
                    <a:lnTo>
                      <a:pt x="0" y="0"/>
                    </a:lnTo>
                    <a:lnTo>
                      <a:pt x="0" y="62420"/>
                    </a:lnTo>
                    <a:lnTo>
                      <a:pt x="469976" y="62420"/>
                    </a:lnTo>
                    <a:lnTo>
                      <a:pt x="469976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88">
                <a:extLst>
                  <a:ext uri="{FF2B5EF4-FFF2-40B4-BE49-F238E27FC236}">
                    <a16:creationId xmlns:a16="http://schemas.microsoft.com/office/drawing/2014/main" id="{4B261902-CD02-497B-AF88-D6EC9A639A01}"/>
                  </a:ext>
                </a:extLst>
              </p:cNvPr>
              <p:cNvSpPr/>
              <p:nvPr/>
            </p:nvSpPr>
            <p:spPr>
              <a:xfrm>
                <a:off x="2849495" y="8197155"/>
                <a:ext cx="0" cy="970915"/>
              </a:xfrm>
              <a:custGeom>
                <a:avLst/>
                <a:gdLst/>
                <a:ahLst/>
                <a:cxnLst/>
                <a:rect l="l" t="t" r="r" b="b"/>
                <a:pathLst>
                  <a:path h="970915">
                    <a:moveTo>
                      <a:pt x="0" y="0"/>
                    </a:moveTo>
                    <a:lnTo>
                      <a:pt x="0" y="97033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89">
                <a:extLst>
                  <a:ext uri="{FF2B5EF4-FFF2-40B4-BE49-F238E27FC236}">
                    <a16:creationId xmlns:a16="http://schemas.microsoft.com/office/drawing/2014/main" id="{DA7DF3E1-E825-41C0-A5C0-C1C0ECD4B8F0}"/>
                  </a:ext>
                </a:extLst>
              </p:cNvPr>
              <p:cNvSpPr/>
              <p:nvPr/>
            </p:nvSpPr>
            <p:spPr>
              <a:xfrm>
                <a:off x="2535241" y="6821106"/>
                <a:ext cx="622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2230">
                    <a:moveTo>
                      <a:pt x="0" y="0"/>
                    </a:moveTo>
                    <a:lnTo>
                      <a:pt x="61734" y="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90">
                <a:extLst>
                  <a:ext uri="{FF2B5EF4-FFF2-40B4-BE49-F238E27FC236}">
                    <a16:creationId xmlns:a16="http://schemas.microsoft.com/office/drawing/2014/main" id="{B31F1379-441A-47C6-B25F-EC52C0104C39}"/>
                  </a:ext>
                </a:extLst>
              </p:cNvPr>
              <p:cNvSpPr/>
              <p:nvPr/>
            </p:nvSpPr>
            <p:spPr>
              <a:xfrm>
                <a:off x="2535241" y="7128476"/>
                <a:ext cx="622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2230">
                    <a:moveTo>
                      <a:pt x="0" y="0"/>
                    </a:moveTo>
                    <a:lnTo>
                      <a:pt x="61734" y="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91">
                <a:extLst>
                  <a:ext uri="{FF2B5EF4-FFF2-40B4-BE49-F238E27FC236}">
                    <a16:creationId xmlns:a16="http://schemas.microsoft.com/office/drawing/2014/main" id="{EE426A92-9C86-4822-BB80-137CE20F2CCD}"/>
                  </a:ext>
                </a:extLst>
              </p:cNvPr>
              <p:cNvSpPr/>
              <p:nvPr/>
            </p:nvSpPr>
            <p:spPr>
              <a:xfrm>
                <a:off x="2610227" y="4481350"/>
                <a:ext cx="0" cy="63500"/>
              </a:xfrm>
              <a:custGeom>
                <a:avLst/>
                <a:gdLst/>
                <a:ahLst/>
                <a:cxnLst/>
                <a:rect l="l" t="t" r="r" b="b"/>
                <a:pathLst>
                  <a:path h="63500">
                    <a:moveTo>
                      <a:pt x="0" y="0"/>
                    </a:moveTo>
                    <a:lnTo>
                      <a:pt x="0" y="6336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92">
                <a:extLst>
                  <a:ext uri="{FF2B5EF4-FFF2-40B4-BE49-F238E27FC236}">
                    <a16:creationId xmlns:a16="http://schemas.microsoft.com/office/drawing/2014/main" id="{4BB594E9-8EFA-47E0-9228-259B58DB72C3}"/>
                  </a:ext>
                </a:extLst>
              </p:cNvPr>
              <p:cNvSpPr/>
              <p:nvPr/>
            </p:nvSpPr>
            <p:spPr>
              <a:xfrm>
                <a:off x="2925157" y="4481350"/>
                <a:ext cx="0" cy="63500"/>
              </a:xfrm>
              <a:custGeom>
                <a:avLst/>
                <a:gdLst/>
                <a:ahLst/>
                <a:cxnLst/>
                <a:rect l="l" t="t" r="r" b="b"/>
                <a:pathLst>
                  <a:path h="63500">
                    <a:moveTo>
                      <a:pt x="0" y="0"/>
                    </a:moveTo>
                    <a:lnTo>
                      <a:pt x="0" y="6336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93">
                <a:extLst>
                  <a:ext uri="{FF2B5EF4-FFF2-40B4-BE49-F238E27FC236}">
                    <a16:creationId xmlns:a16="http://schemas.microsoft.com/office/drawing/2014/main" id="{3BB7B9D9-F534-458A-A282-691E15B29195}"/>
                  </a:ext>
                </a:extLst>
              </p:cNvPr>
              <p:cNvSpPr/>
              <p:nvPr/>
            </p:nvSpPr>
            <p:spPr>
              <a:xfrm>
                <a:off x="3415042" y="4481350"/>
                <a:ext cx="0" cy="64769"/>
              </a:xfrm>
              <a:custGeom>
                <a:avLst/>
                <a:gdLst/>
                <a:ahLst/>
                <a:cxnLst/>
                <a:rect l="l" t="t" r="r" b="b"/>
                <a:pathLst>
                  <a:path h="64770">
                    <a:moveTo>
                      <a:pt x="0" y="0"/>
                    </a:moveTo>
                    <a:lnTo>
                      <a:pt x="0" y="64312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94">
                <a:extLst>
                  <a:ext uri="{FF2B5EF4-FFF2-40B4-BE49-F238E27FC236}">
                    <a16:creationId xmlns:a16="http://schemas.microsoft.com/office/drawing/2014/main" id="{BB3A5E09-02FA-4287-BF62-3F53A2E5E47D}"/>
                  </a:ext>
                </a:extLst>
              </p:cNvPr>
              <p:cNvSpPr/>
              <p:nvPr/>
            </p:nvSpPr>
            <p:spPr>
              <a:xfrm>
                <a:off x="4118804" y="4481350"/>
                <a:ext cx="0" cy="62865"/>
              </a:xfrm>
              <a:custGeom>
                <a:avLst/>
                <a:gdLst/>
                <a:ahLst/>
                <a:cxnLst/>
                <a:rect l="l" t="t" r="r" b="b"/>
                <a:pathLst>
                  <a:path h="62864">
                    <a:moveTo>
                      <a:pt x="0" y="0"/>
                    </a:moveTo>
                    <a:lnTo>
                      <a:pt x="0" y="6242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95">
                <a:extLst>
                  <a:ext uri="{FF2B5EF4-FFF2-40B4-BE49-F238E27FC236}">
                    <a16:creationId xmlns:a16="http://schemas.microsoft.com/office/drawing/2014/main" id="{1F31579F-6B3A-48CB-A96E-995A3C417E69}"/>
                  </a:ext>
                </a:extLst>
              </p:cNvPr>
              <p:cNvSpPr/>
              <p:nvPr/>
            </p:nvSpPr>
            <p:spPr>
              <a:xfrm>
                <a:off x="4197172" y="6430988"/>
                <a:ext cx="622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2229">
                    <a:moveTo>
                      <a:pt x="61709" y="0"/>
                    </a:moveTo>
                    <a:lnTo>
                      <a:pt x="0" y="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96">
                <a:extLst>
                  <a:ext uri="{FF2B5EF4-FFF2-40B4-BE49-F238E27FC236}">
                    <a16:creationId xmlns:a16="http://schemas.microsoft.com/office/drawing/2014/main" id="{DCAD92B2-F6A6-473A-BBC0-251F23180DA8}"/>
                  </a:ext>
                </a:extLst>
              </p:cNvPr>
              <p:cNvSpPr/>
              <p:nvPr/>
            </p:nvSpPr>
            <p:spPr>
              <a:xfrm>
                <a:off x="4198124" y="7045246"/>
                <a:ext cx="609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0960">
                    <a:moveTo>
                      <a:pt x="60756" y="0"/>
                    </a:moveTo>
                    <a:lnTo>
                      <a:pt x="0" y="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97">
                <a:extLst>
                  <a:ext uri="{FF2B5EF4-FFF2-40B4-BE49-F238E27FC236}">
                    <a16:creationId xmlns:a16="http://schemas.microsoft.com/office/drawing/2014/main" id="{951A04E4-444F-4635-A046-BCA6281185C5}"/>
                  </a:ext>
                </a:extLst>
              </p:cNvPr>
              <p:cNvSpPr/>
              <p:nvPr/>
            </p:nvSpPr>
            <p:spPr>
              <a:xfrm>
                <a:off x="2286984" y="6013448"/>
                <a:ext cx="7493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4930" h="76200">
                    <a:moveTo>
                      <a:pt x="74510" y="0"/>
                    </a:moveTo>
                    <a:lnTo>
                      <a:pt x="0" y="0"/>
                    </a:lnTo>
                    <a:lnTo>
                      <a:pt x="0" y="76123"/>
                    </a:lnTo>
                    <a:lnTo>
                      <a:pt x="74510" y="76123"/>
                    </a:lnTo>
                    <a:lnTo>
                      <a:pt x="7451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2" name="object 98">
                <a:extLst>
                  <a:ext uri="{FF2B5EF4-FFF2-40B4-BE49-F238E27FC236}">
                    <a16:creationId xmlns:a16="http://schemas.microsoft.com/office/drawing/2014/main" id="{4F79B2E3-B7C0-4A7F-88BD-7EADA9E2AF99}"/>
                  </a:ext>
                </a:extLst>
              </p:cNvPr>
              <p:cNvSpPr/>
              <p:nvPr/>
            </p:nvSpPr>
            <p:spPr>
              <a:xfrm>
                <a:off x="2596988" y="6675939"/>
                <a:ext cx="7493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4930" h="76200">
                    <a:moveTo>
                      <a:pt x="74510" y="0"/>
                    </a:moveTo>
                    <a:lnTo>
                      <a:pt x="0" y="0"/>
                    </a:lnTo>
                    <a:lnTo>
                      <a:pt x="0" y="76123"/>
                    </a:lnTo>
                    <a:lnTo>
                      <a:pt x="74510" y="76123"/>
                    </a:lnTo>
                    <a:lnTo>
                      <a:pt x="7451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3" name="object 99">
                <a:extLst>
                  <a:ext uri="{FF2B5EF4-FFF2-40B4-BE49-F238E27FC236}">
                    <a16:creationId xmlns:a16="http://schemas.microsoft.com/office/drawing/2014/main" id="{5F308962-D309-4101-AB00-7A16AA4785AC}"/>
                  </a:ext>
                </a:extLst>
              </p:cNvPr>
              <p:cNvSpPr/>
              <p:nvPr/>
            </p:nvSpPr>
            <p:spPr>
              <a:xfrm>
                <a:off x="4121980" y="7767721"/>
                <a:ext cx="7493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4929" h="76200">
                    <a:moveTo>
                      <a:pt x="74510" y="0"/>
                    </a:moveTo>
                    <a:lnTo>
                      <a:pt x="0" y="0"/>
                    </a:lnTo>
                    <a:lnTo>
                      <a:pt x="0" y="76123"/>
                    </a:lnTo>
                    <a:lnTo>
                      <a:pt x="74510" y="76123"/>
                    </a:lnTo>
                    <a:lnTo>
                      <a:pt x="7451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4" name="object 100">
                <a:extLst>
                  <a:ext uri="{FF2B5EF4-FFF2-40B4-BE49-F238E27FC236}">
                    <a16:creationId xmlns:a16="http://schemas.microsoft.com/office/drawing/2014/main" id="{27C5657F-9E0C-432D-AC24-2234E9F4B9D8}"/>
                  </a:ext>
                </a:extLst>
              </p:cNvPr>
              <p:cNvSpPr/>
              <p:nvPr/>
            </p:nvSpPr>
            <p:spPr>
              <a:xfrm>
                <a:off x="4775084" y="9208118"/>
                <a:ext cx="7493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4929" h="76200">
                    <a:moveTo>
                      <a:pt x="74510" y="0"/>
                    </a:moveTo>
                    <a:lnTo>
                      <a:pt x="0" y="0"/>
                    </a:lnTo>
                    <a:lnTo>
                      <a:pt x="0" y="76123"/>
                    </a:lnTo>
                    <a:lnTo>
                      <a:pt x="74510" y="76123"/>
                    </a:lnTo>
                    <a:lnTo>
                      <a:pt x="7451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5" name="object 101">
                <a:extLst>
                  <a:ext uri="{FF2B5EF4-FFF2-40B4-BE49-F238E27FC236}">
                    <a16:creationId xmlns:a16="http://schemas.microsoft.com/office/drawing/2014/main" id="{6988D18E-1AF7-42D6-8EE7-CCE61A2421D5}"/>
                  </a:ext>
                </a:extLst>
              </p:cNvPr>
              <p:cNvSpPr/>
              <p:nvPr/>
            </p:nvSpPr>
            <p:spPr>
              <a:xfrm>
                <a:off x="3531842" y="4647798"/>
                <a:ext cx="329565" cy="266700"/>
              </a:xfrm>
              <a:custGeom>
                <a:avLst/>
                <a:gdLst/>
                <a:ahLst/>
                <a:cxnLst/>
                <a:rect l="l" t="t" r="r" b="b"/>
                <a:pathLst>
                  <a:path w="329564" h="266700">
                    <a:moveTo>
                      <a:pt x="329120" y="266700"/>
                    </a:moveTo>
                    <a:lnTo>
                      <a:pt x="272376" y="266700"/>
                    </a:lnTo>
                    <a:lnTo>
                      <a:pt x="272376" y="73761"/>
                    </a:lnTo>
                    <a:lnTo>
                      <a:pt x="256453" y="67303"/>
                    </a:lnTo>
                    <a:lnTo>
                      <a:pt x="233426" y="61875"/>
                    </a:lnTo>
                    <a:lnTo>
                      <a:pt x="202921" y="58136"/>
                    </a:lnTo>
                    <a:lnTo>
                      <a:pt x="164566" y="56743"/>
                    </a:lnTo>
                    <a:lnTo>
                      <a:pt x="126209" y="58136"/>
                    </a:lnTo>
                    <a:lnTo>
                      <a:pt x="95700" y="61875"/>
                    </a:lnTo>
                    <a:lnTo>
                      <a:pt x="72669" y="67303"/>
                    </a:lnTo>
                    <a:lnTo>
                      <a:pt x="56743" y="73761"/>
                    </a:lnTo>
                    <a:lnTo>
                      <a:pt x="56743" y="266700"/>
                    </a:lnTo>
                    <a:lnTo>
                      <a:pt x="0" y="266700"/>
                    </a:lnTo>
                    <a:lnTo>
                      <a:pt x="0" y="47828"/>
                    </a:lnTo>
                    <a:lnTo>
                      <a:pt x="8305" y="39522"/>
                    </a:lnTo>
                    <a:lnTo>
                      <a:pt x="32898" y="22283"/>
                    </a:lnTo>
                    <a:lnTo>
                      <a:pt x="67229" y="9926"/>
                    </a:lnTo>
                    <a:lnTo>
                      <a:pt x="111163" y="2487"/>
                    </a:lnTo>
                    <a:lnTo>
                      <a:pt x="164566" y="0"/>
                    </a:lnTo>
                    <a:lnTo>
                      <a:pt x="217969" y="2487"/>
                    </a:lnTo>
                    <a:lnTo>
                      <a:pt x="261902" y="9926"/>
                    </a:lnTo>
                    <a:lnTo>
                      <a:pt x="296229" y="22283"/>
                    </a:lnTo>
                    <a:lnTo>
                      <a:pt x="320814" y="39522"/>
                    </a:lnTo>
                    <a:lnTo>
                      <a:pt x="329120" y="47828"/>
                    </a:lnTo>
                    <a:lnTo>
                      <a:pt x="329120" y="26670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102">
                <a:extLst>
                  <a:ext uri="{FF2B5EF4-FFF2-40B4-BE49-F238E27FC236}">
                    <a16:creationId xmlns:a16="http://schemas.microsoft.com/office/drawing/2014/main" id="{2341D2AF-39BC-4D1C-94BD-20F4CCC4BB56}"/>
                  </a:ext>
                </a:extLst>
              </p:cNvPr>
              <p:cNvSpPr/>
              <p:nvPr/>
            </p:nvSpPr>
            <p:spPr>
              <a:xfrm>
                <a:off x="3531842" y="5774174"/>
                <a:ext cx="329565" cy="266700"/>
              </a:xfrm>
              <a:custGeom>
                <a:avLst/>
                <a:gdLst/>
                <a:ahLst/>
                <a:cxnLst/>
                <a:rect l="l" t="t" r="r" b="b"/>
                <a:pathLst>
                  <a:path w="329564" h="266700">
                    <a:moveTo>
                      <a:pt x="329120" y="0"/>
                    </a:moveTo>
                    <a:lnTo>
                      <a:pt x="272376" y="0"/>
                    </a:lnTo>
                    <a:lnTo>
                      <a:pt x="272376" y="192938"/>
                    </a:lnTo>
                    <a:lnTo>
                      <a:pt x="256453" y="199396"/>
                    </a:lnTo>
                    <a:lnTo>
                      <a:pt x="233426" y="204824"/>
                    </a:lnTo>
                    <a:lnTo>
                      <a:pt x="202921" y="208563"/>
                    </a:lnTo>
                    <a:lnTo>
                      <a:pt x="164566" y="209956"/>
                    </a:lnTo>
                    <a:lnTo>
                      <a:pt x="126209" y="208563"/>
                    </a:lnTo>
                    <a:lnTo>
                      <a:pt x="95700" y="204824"/>
                    </a:lnTo>
                    <a:lnTo>
                      <a:pt x="72669" y="199396"/>
                    </a:lnTo>
                    <a:lnTo>
                      <a:pt x="56743" y="192938"/>
                    </a:lnTo>
                    <a:lnTo>
                      <a:pt x="56743" y="0"/>
                    </a:lnTo>
                    <a:lnTo>
                      <a:pt x="0" y="0"/>
                    </a:lnTo>
                    <a:lnTo>
                      <a:pt x="0" y="218871"/>
                    </a:lnTo>
                    <a:lnTo>
                      <a:pt x="8305" y="227177"/>
                    </a:lnTo>
                    <a:lnTo>
                      <a:pt x="32898" y="244416"/>
                    </a:lnTo>
                    <a:lnTo>
                      <a:pt x="67229" y="256773"/>
                    </a:lnTo>
                    <a:lnTo>
                      <a:pt x="111163" y="264212"/>
                    </a:lnTo>
                    <a:lnTo>
                      <a:pt x="164566" y="266700"/>
                    </a:lnTo>
                    <a:lnTo>
                      <a:pt x="217969" y="264212"/>
                    </a:lnTo>
                    <a:lnTo>
                      <a:pt x="261902" y="256773"/>
                    </a:lnTo>
                    <a:lnTo>
                      <a:pt x="296229" y="244416"/>
                    </a:lnTo>
                    <a:lnTo>
                      <a:pt x="320814" y="227177"/>
                    </a:lnTo>
                    <a:lnTo>
                      <a:pt x="329120" y="218871"/>
                    </a:lnTo>
                    <a:lnTo>
                      <a:pt x="329120" y="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7" name="object 103">
                <a:extLst>
                  <a:ext uri="{FF2B5EF4-FFF2-40B4-BE49-F238E27FC236}">
                    <a16:creationId xmlns:a16="http://schemas.microsoft.com/office/drawing/2014/main" id="{F60C2391-2210-4BFC-87A5-BAB000331879}"/>
                  </a:ext>
                </a:extLst>
              </p:cNvPr>
              <p:cNvSpPr/>
              <p:nvPr/>
            </p:nvSpPr>
            <p:spPr>
              <a:xfrm>
                <a:off x="3588589" y="5785522"/>
                <a:ext cx="2159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5900">
                    <a:moveTo>
                      <a:pt x="0" y="0"/>
                    </a:moveTo>
                    <a:lnTo>
                      <a:pt x="215633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8" name="object 104">
                <a:extLst>
                  <a:ext uri="{FF2B5EF4-FFF2-40B4-BE49-F238E27FC236}">
                    <a16:creationId xmlns:a16="http://schemas.microsoft.com/office/drawing/2014/main" id="{05602F2C-8416-4F31-9754-FAFD4058CA0A}"/>
                  </a:ext>
                </a:extLst>
              </p:cNvPr>
              <p:cNvSpPr/>
              <p:nvPr/>
            </p:nvSpPr>
            <p:spPr>
              <a:xfrm>
                <a:off x="3588589" y="5948663"/>
                <a:ext cx="2171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7170">
                    <a:moveTo>
                      <a:pt x="0" y="0"/>
                    </a:moveTo>
                    <a:lnTo>
                      <a:pt x="217043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9" name="object 105">
                <a:extLst>
                  <a:ext uri="{FF2B5EF4-FFF2-40B4-BE49-F238E27FC236}">
                    <a16:creationId xmlns:a16="http://schemas.microsoft.com/office/drawing/2014/main" id="{F184D08B-6559-48E7-AFC9-F31CFA4EDF43}"/>
                  </a:ext>
                </a:extLst>
              </p:cNvPr>
              <p:cNvSpPr/>
              <p:nvPr/>
            </p:nvSpPr>
            <p:spPr>
              <a:xfrm>
                <a:off x="2607998" y="6687754"/>
                <a:ext cx="52705" cy="52705"/>
              </a:xfrm>
              <a:custGeom>
                <a:avLst/>
                <a:gdLst/>
                <a:ahLst/>
                <a:cxnLst/>
                <a:rect l="l" t="t" r="r" b="b"/>
                <a:pathLst>
                  <a:path w="52705" h="52704">
                    <a:moveTo>
                      <a:pt x="52489" y="26250"/>
                    </a:moveTo>
                    <a:lnTo>
                      <a:pt x="50426" y="16035"/>
                    </a:lnTo>
                    <a:lnTo>
                      <a:pt x="44802" y="7691"/>
                    </a:lnTo>
                    <a:lnTo>
                      <a:pt x="36458" y="2063"/>
                    </a:lnTo>
                    <a:lnTo>
                      <a:pt x="26238" y="0"/>
                    </a:lnTo>
                    <a:lnTo>
                      <a:pt x="16025" y="2063"/>
                    </a:lnTo>
                    <a:lnTo>
                      <a:pt x="7685" y="7691"/>
                    </a:lnTo>
                    <a:lnTo>
                      <a:pt x="2061" y="16035"/>
                    </a:lnTo>
                    <a:lnTo>
                      <a:pt x="0" y="26250"/>
                    </a:lnTo>
                    <a:lnTo>
                      <a:pt x="2061" y="36465"/>
                    </a:lnTo>
                    <a:lnTo>
                      <a:pt x="7685" y="44810"/>
                    </a:lnTo>
                    <a:lnTo>
                      <a:pt x="16025" y="50437"/>
                    </a:lnTo>
                    <a:lnTo>
                      <a:pt x="26238" y="52501"/>
                    </a:lnTo>
                    <a:lnTo>
                      <a:pt x="36458" y="50437"/>
                    </a:lnTo>
                    <a:lnTo>
                      <a:pt x="44802" y="44810"/>
                    </a:lnTo>
                    <a:lnTo>
                      <a:pt x="50426" y="36465"/>
                    </a:lnTo>
                    <a:lnTo>
                      <a:pt x="52489" y="26250"/>
                    </a:lnTo>
                    <a:close/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0" name="object 106">
                <a:extLst>
                  <a:ext uri="{FF2B5EF4-FFF2-40B4-BE49-F238E27FC236}">
                    <a16:creationId xmlns:a16="http://schemas.microsoft.com/office/drawing/2014/main" id="{879EBAAC-CD0C-448B-AF28-065FD34AAF71}"/>
                  </a:ext>
                </a:extLst>
              </p:cNvPr>
              <p:cNvSpPr/>
              <p:nvPr/>
            </p:nvSpPr>
            <p:spPr>
              <a:xfrm>
                <a:off x="4132990" y="7779523"/>
                <a:ext cx="52705" cy="52705"/>
              </a:xfrm>
              <a:custGeom>
                <a:avLst/>
                <a:gdLst/>
                <a:ahLst/>
                <a:cxnLst/>
                <a:rect l="l" t="t" r="r" b="b"/>
                <a:pathLst>
                  <a:path w="52704" h="52704">
                    <a:moveTo>
                      <a:pt x="52489" y="26250"/>
                    </a:moveTo>
                    <a:lnTo>
                      <a:pt x="50426" y="16035"/>
                    </a:lnTo>
                    <a:lnTo>
                      <a:pt x="44802" y="7691"/>
                    </a:lnTo>
                    <a:lnTo>
                      <a:pt x="36458" y="2063"/>
                    </a:lnTo>
                    <a:lnTo>
                      <a:pt x="26238" y="0"/>
                    </a:lnTo>
                    <a:lnTo>
                      <a:pt x="16025" y="2063"/>
                    </a:lnTo>
                    <a:lnTo>
                      <a:pt x="7685" y="7691"/>
                    </a:lnTo>
                    <a:lnTo>
                      <a:pt x="2061" y="16035"/>
                    </a:lnTo>
                    <a:lnTo>
                      <a:pt x="0" y="26250"/>
                    </a:lnTo>
                    <a:lnTo>
                      <a:pt x="2061" y="36465"/>
                    </a:lnTo>
                    <a:lnTo>
                      <a:pt x="7685" y="44810"/>
                    </a:lnTo>
                    <a:lnTo>
                      <a:pt x="16025" y="50437"/>
                    </a:lnTo>
                    <a:lnTo>
                      <a:pt x="26238" y="52501"/>
                    </a:lnTo>
                    <a:lnTo>
                      <a:pt x="36458" y="50437"/>
                    </a:lnTo>
                    <a:lnTo>
                      <a:pt x="44802" y="44810"/>
                    </a:lnTo>
                    <a:lnTo>
                      <a:pt x="50426" y="36465"/>
                    </a:lnTo>
                    <a:lnTo>
                      <a:pt x="52489" y="26250"/>
                    </a:lnTo>
                    <a:close/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1" name="object 107">
                <a:extLst>
                  <a:ext uri="{FF2B5EF4-FFF2-40B4-BE49-F238E27FC236}">
                    <a16:creationId xmlns:a16="http://schemas.microsoft.com/office/drawing/2014/main" id="{18F38382-F1FE-4A74-999A-328FC97CB1C4}"/>
                  </a:ext>
                </a:extLst>
              </p:cNvPr>
              <p:cNvSpPr/>
              <p:nvPr/>
            </p:nvSpPr>
            <p:spPr>
              <a:xfrm>
                <a:off x="4786094" y="9219941"/>
                <a:ext cx="52705" cy="52705"/>
              </a:xfrm>
              <a:custGeom>
                <a:avLst/>
                <a:gdLst/>
                <a:ahLst/>
                <a:cxnLst/>
                <a:rect l="l" t="t" r="r" b="b"/>
                <a:pathLst>
                  <a:path w="52704" h="52704">
                    <a:moveTo>
                      <a:pt x="52489" y="26250"/>
                    </a:moveTo>
                    <a:lnTo>
                      <a:pt x="50426" y="16035"/>
                    </a:lnTo>
                    <a:lnTo>
                      <a:pt x="44802" y="7691"/>
                    </a:lnTo>
                    <a:lnTo>
                      <a:pt x="36458" y="2063"/>
                    </a:lnTo>
                    <a:lnTo>
                      <a:pt x="26238" y="0"/>
                    </a:lnTo>
                    <a:lnTo>
                      <a:pt x="16025" y="2063"/>
                    </a:lnTo>
                    <a:lnTo>
                      <a:pt x="7685" y="7691"/>
                    </a:lnTo>
                    <a:lnTo>
                      <a:pt x="2061" y="16035"/>
                    </a:lnTo>
                    <a:lnTo>
                      <a:pt x="0" y="26250"/>
                    </a:lnTo>
                    <a:lnTo>
                      <a:pt x="2061" y="36465"/>
                    </a:lnTo>
                    <a:lnTo>
                      <a:pt x="7685" y="44810"/>
                    </a:lnTo>
                    <a:lnTo>
                      <a:pt x="16025" y="50437"/>
                    </a:lnTo>
                    <a:lnTo>
                      <a:pt x="26238" y="52501"/>
                    </a:lnTo>
                    <a:lnTo>
                      <a:pt x="36458" y="50437"/>
                    </a:lnTo>
                    <a:lnTo>
                      <a:pt x="44802" y="44810"/>
                    </a:lnTo>
                    <a:lnTo>
                      <a:pt x="50426" y="36465"/>
                    </a:lnTo>
                    <a:lnTo>
                      <a:pt x="52489" y="26250"/>
                    </a:lnTo>
                    <a:close/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2" name="object 108">
                <a:extLst>
                  <a:ext uri="{FF2B5EF4-FFF2-40B4-BE49-F238E27FC236}">
                    <a16:creationId xmlns:a16="http://schemas.microsoft.com/office/drawing/2014/main" id="{D32D9181-FBD6-464F-BC41-54610E8C8EAE}"/>
                  </a:ext>
                </a:extLst>
              </p:cNvPr>
              <p:cNvSpPr/>
              <p:nvPr/>
            </p:nvSpPr>
            <p:spPr>
              <a:xfrm>
                <a:off x="2594695" y="6141971"/>
                <a:ext cx="108304" cy="159067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109">
                <a:extLst>
                  <a:ext uri="{FF2B5EF4-FFF2-40B4-BE49-F238E27FC236}">
                    <a16:creationId xmlns:a16="http://schemas.microsoft.com/office/drawing/2014/main" id="{CA38D869-95D1-4D2C-A54B-0C337A984F69}"/>
                  </a:ext>
                </a:extLst>
              </p:cNvPr>
              <p:cNvSpPr/>
              <p:nvPr/>
            </p:nvSpPr>
            <p:spPr>
              <a:xfrm>
                <a:off x="2696287" y="6500504"/>
                <a:ext cx="156210" cy="189230"/>
              </a:xfrm>
              <a:custGeom>
                <a:avLst/>
                <a:gdLst/>
                <a:ahLst/>
                <a:cxnLst/>
                <a:rect l="l" t="t" r="r" b="b"/>
                <a:pathLst>
                  <a:path w="156210" h="189229">
                    <a:moveTo>
                      <a:pt x="156044" y="188671"/>
                    </a:moveTo>
                    <a:lnTo>
                      <a:pt x="156044" y="161721"/>
                    </a:lnTo>
                    <a:lnTo>
                      <a:pt x="147535" y="25526"/>
                    </a:lnTo>
                    <a:lnTo>
                      <a:pt x="145718" y="13758"/>
                    </a:lnTo>
                    <a:lnTo>
                      <a:pt x="140441" y="5848"/>
                    </a:lnTo>
                    <a:lnTo>
                      <a:pt x="131971" y="1395"/>
                    </a:lnTo>
                    <a:lnTo>
                      <a:pt x="120573" y="0"/>
                    </a:lnTo>
                    <a:lnTo>
                      <a:pt x="35458" y="0"/>
                    </a:lnTo>
                    <a:lnTo>
                      <a:pt x="0" y="161721"/>
                    </a:lnTo>
                    <a:lnTo>
                      <a:pt x="0" y="188671"/>
                    </a:lnTo>
                    <a:lnTo>
                      <a:pt x="156044" y="188671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4" name="object 110">
                <a:extLst>
                  <a:ext uri="{FF2B5EF4-FFF2-40B4-BE49-F238E27FC236}">
                    <a16:creationId xmlns:a16="http://schemas.microsoft.com/office/drawing/2014/main" id="{8A225DD9-AF0D-421C-AA6A-D3C4AB57CC10}"/>
                  </a:ext>
                </a:extLst>
              </p:cNvPr>
              <p:cNvSpPr/>
              <p:nvPr/>
            </p:nvSpPr>
            <p:spPr>
              <a:xfrm>
                <a:off x="2697704" y="6667896"/>
                <a:ext cx="1536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53669">
                    <a:moveTo>
                      <a:pt x="0" y="0"/>
                    </a:moveTo>
                    <a:lnTo>
                      <a:pt x="153212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5" name="object 111">
                <a:extLst>
                  <a:ext uri="{FF2B5EF4-FFF2-40B4-BE49-F238E27FC236}">
                    <a16:creationId xmlns:a16="http://schemas.microsoft.com/office/drawing/2014/main" id="{64CD0D29-3D47-4C0E-9D8A-2EC88B01F866}"/>
                  </a:ext>
                </a:extLst>
              </p:cNvPr>
              <p:cNvSpPr/>
              <p:nvPr/>
            </p:nvSpPr>
            <p:spPr>
              <a:xfrm>
                <a:off x="2673587" y="6689170"/>
                <a:ext cx="202565" cy="63500"/>
              </a:xfrm>
              <a:custGeom>
                <a:avLst/>
                <a:gdLst/>
                <a:ahLst/>
                <a:cxnLst/>
                <a:rect l="l" t="t" r="r" b="b"/>
                <a:pathLst>
                  <a:path w="202564" h="63500">
                    <a:moveTo>
                      <a:pt x="0" y="0"/>
                    </a:moveTo>
                    <a:lnTo>
                      <a:pt x="202387" y="0"/>
                    </a:lnTo>
                    <a:lnTo>
                      <a:pt x="202387" y="62890"/>
                    </a:lnTo>
                    <a:lnTo>
                      <a:pt x="0" y="62890"/>
                    </a:lnTo>
                    <a:lnTo>
                      <a:pt x="0" y="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6" name="object 112">
                <a:extLst>
                  <a:ext uri="{FF2B5EF4-FFF2-40B4-BE49-F238E27FC236}">
                    <a16:creationId xmlns:a16="http://schemas.microsoft.com/office/drawing/2014/main" id="{DFD59455-0426-4B4B-B704-DB69AB293357}"/>
                  </a:ext>
                </a:extLst>
              </p:cNvPr>
              <p:cNvSpPr/>
              <p:nvPr/>
            </p:nvSpPr>
            <p:spPr>
              <a:xfrm>
                <a:off x="2596983" y="6846640"/>
                <a:ext cx="175260" cy="64769"/>
              </a:xfrm>
              <a:custGeom>
                <a:avLst/>
                <a:gdLst/>
                <a:ahLst/>
                <a:cxnLst/>
                <a:rect l="l" t="t" r="r" b="b"/>
                <a:pathLst>
                  <a:path w="175260" h="64770">
                    <a:moveTo>
                      <a:pt x="0" y="0"/>
                    </a:moveTo>
                    <a:lnTo>
                      <a:pt x="175209" y="64731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7" name="object 113">
                <a:extLst>
                  <a:ext uri="{FF2B5EF4-FFF2-40B4-BE49-F238E27FC236}">
                    <a16:creationId xmlns:a16="http://schemas.microsoft.com/office/drawing/2014/main" id="{ADBFDBD4-B459-4B59-B131-9738586AF33A}"/>
                  </a:ext>
                </a:extLst>
              </p:cNvPr>
              <p:cNvSpPr/>
              <p:nvPr/>
            </p:nvSpPr>
            <p:spPr>
              <a:xfrm>
                <a:off x="2598400" y="7232502"/>
                <a:ext cx="2952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95275">
                    <a:moveTo>
                      <a:pt x="295071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8" name="object 114">
                <a:extLst>
                  <a:ext uri="{FF2B5EF4-FFF2-40B4-BE49-F238E27FC236}">
                    <a16:creationId xmlns:a16="http://schemas.microsoft.com/office/drawing/2014/main" id="{F4E7C835-683C-4569-80EE-1FAD5D532211}"/>
                  </a:ext>
                </a:extLst>
              </p:cNvPr>
              <p:cNvSpPr/>
              <p:nvPr/>
            </p:nvSpPr>
            <p:spPr>
              <a:xfrm>
                <a:off x="2894887" y="7209796"/>
                <a:ext cx="44450" cy="44450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44450">
                    <a:moveTo>
                      <a:pt x="43980" y="43980"/>
                    </a:moveTo>
                    <a:lnTo>
                      <a:pt x="0" y="43980"/>
                    </a:lnTo>
                    <a:lnTo>
                      <a:pt x="0" y="0"/>
                    </a:lnTo>
                    <a:lnTo>
                      <a:pt x="43980" y="0"/>
                    </a:lnTo>
                    <a:lnTo>
                      <a:pt x="43980" y="4398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9" name="object 115">
                <a:extLst>
                  <a:ext uri="{FF2B5EF4-FFF2-40B4-BE49-F238E27FC236}">
                    <a16:creationId xmlns:a16="http://schemas.microsoft.com/office/drawing/2014/main" id="{228D9793-830B-48B3-B9DD-E867136330D6}"/>
                  </a:ext>
                </a:extLst>
              </p:cNvPr>
              <p:cNvSpPr/>
              <p:nvPr/>
            </p:nvSpPr>
            <p:spPr>
              <a:xfrm>
                <a:off x="2596988" y="7153060"/>
                <a:ext cx="3168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6864">
                    <a:moveTo>
                      <a:pt x="316344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0" name="object 116">
                <a:extLst>
                  <a:ext uri="{FF2B5EF4-FFF2-40B4-BE49-F238E27FC236}">
                    <a16:creationId xmlns:a16="http://schemas.microsoft.com/office/drawing/2014/main" id="{9055E677-047E-4530-B8FC-AD58DBFF9426}"/>
                  </a:ext>
                </a:extLst>
              </p:cNvPr>
              <p:cNvSpPr/>
              <p:nvPr/>
            </p:nvSpPr>
            <p:spPr>
              <a:xfrm>
                <a:off x="2596983" y="7073617"/>
                <a:ext cx="31940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9405">
                    <a:moveTo>
                      <a:pt x="0" y="0"/>
                    </a:moveTo>
                    <a:lnTo>
                      <a:pt x="319189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1" name="object 117">
                <a:extLst>
                  <a:ext uri="{FF2B5EF4-FFF2-40B4-BE49-F238E27FC236}">
                    <a16:creationId xmlns:a16="http://schemas.microsoft.com/office/drawing/2014/main" id="{57D0D145-F254-4263-872C-9F48EB99FF83}"/>
                  </a:ext>
                </a:extLst>
              </p:cNvPr>
              <p:cNvSpPr/>
              <p:nvPr/>
            </p:nvSpPr>
            <p:spPr>
              <a:xfrm>
                <a:off x="2596984" y="6995595"/>
                <a:ext cx="3181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8135">
                    <a:moveTo>
                      <a:pt x="317766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2" name="object 118">
                <a:extLst>
                  <a:ext uri="{FF2B5EF4-FFF2-40B4-BE49-F238E27FC236}">
                    <a16:creationId xmlns:a16="http://schemas.microsoft.com/office/drawing/2014/main" id="{4A23C831-617F-48FB-92F8-24E8E85904CA}"/>
                  </a:ext>
                </a:extLst>
              </p:cNvPr>
              <p:cNvSpPr/>
              <p:nvPr/>
            </p:nvSpPr>
            <p:spPr>
              <a:xfrm>
                <a:off x="2596983" y="6879263"/>
                <a:ext cx="318770" cy="333375"/>
              </a:xfrm>
              <a:custGeom>
                <a:avLst/>
                <a:gdLst/>
                <a:ahLst/>
                <a:cxnLst/>
                <a:rect l="l" t="t" r="r" b="b"/>
                <a:pathLst>
                  <a:path w="318769" h="333375">
                    <a:moveTo>
                      <a:pt x="0" y="35471"/>
                    </a:moveTo>
                    <a:lnTo>
                      <a:pt x="163144" y="35471"/>
                    </a:lnTo>
                    <a:lnTo>
                      <a:pt x="174485" y="49656"/>
                    </a:lnTo>
                    <a:lnTo>
                      <a:pt x="180162" y="0"/>
                    </a:lnTo>
                    <a:lnTo>
                      <a:pt x="185839" y="36893"/>
                    </a:lnTo>
                    <a:lnTo>
                      <a:pt x="186093" y="36144"/>
                    </a:lnTo>
                    <a:lnTo>
                      <a:pt x="318706" y="85128"/>
                    </a:lnTo>
                    <a:lnTo>
                      <a:pt x="318706" y="333374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3" name="object 119">
                <a:extLst>
                  <a:ext uri="{FF2B5EF4-FFF2-40B4-BE49-F238E27FC236}">
                    <a16:creationId xmlns:a16="http://schemas.microsoft.com/office/drawing/2014/main" id="{CF670A7F-64D1-48AA-A605-33A29EAE506F}"/>
                  </a:ext>
                </a:extLst>
              </p:cNvPr>
              <p:cNvSpPr/>
              <p:nvPr/>
            </p:nvSpPr>
            <p:spPr>
              <a:xfrm>
                <a:off x="4042545" y="7669430"/>
                <a:ext cx="154305" cy="98425"/>
              </a:xfrm>
              <a:custGeom>
                <a:avLst/>
                <a:gdLst/>
                <a:ahLst/>
                <a:cxnLst/>
                <a:rect l="l" t="t" r="r" b="b"/>
                <a:pathLst>
                  <a:path w="154304" h="98425">
                    <a:moveTo>
                      <a:pt x="153949" y="98285"/>
                    </a:moveTo>
                    <a:lnTo>
                      <a:pt x="0" y="98285"/>
                    </a:lnTo>
                    <a:lnTo>
                      <a:pt x="0" y="0"/>
                    </a:lnTo>
                    <a:lnTo>
                      <a:pt x="153212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120">
                <a:extLst>
                  <a:ext uri="{FF2B5EF4-FFF2-40B4-BE49-F238E27FC236}">
                    <a16:creationId xmlns:a16="http://schemas.microsoft.com/office/drawing/2014/main" id="{AFA4BEB5-C113-4116-B10C-27440F8F508E}"/>
                  </a:ext>
                </a:extLst>
              </p:cNvPr>
              <p:cNvSpPr/>
              <p:nvPr/>
            </p:nvSpPr>
            <p:spPr>
              <a:xfrm>
                <a:off x="3299672" y="6129296"/>
                <a:ext cx="680720" cy="1718945"/>
              </a:xfrm>
              <a:custGeom>
                <a:avLst/>
                <a:gdLst/>
                <a:ahLst/>
                <a:cxnLst/>
                <a:rect l="l" t="t" r="r" b="b"/>
                <a:pathLst>
                  <a:path w="680720" h="1718945">
                    <a:moveTo>
                      <a:pt x="680453" y="1718881"/>
                    </a:moveTo>
                    <a:lnTo>
                      <a:pt x="680453" y="213740"/>
                    </a:lnTo>
                    <a:lnTo>
                      <a:pt x="2362" y="213740"/>
                    </a:lnTo>
                    <a:lnTo>
                      <a:pt x="217982" y="952"/>
                    </a:lnTo>
                    <a:lnTo>
                      <a:pt x="217982" y="215163"/>
                    </a:ln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5" name="object 121">
                <a:extLst>
                  <a:ext uri="{FF2B5EF4-FFF2-40B4-BE49-F238E27FC236}">
                    <a16:creationId xmlns:a16="http://schemas.microsoft.com/office/drawing/2014/main" id="{0CC239E6-73CF-4E87-89FC-C10DDD0795AD}"/>
                  </a:ext>
                </a:extLst>
              </p:cNvPr>
              <p:cNvSpPr/>
              <p:nvPr/>
            </p:nvSpPr>
            <p:spPr>
              <a:xfrm>
                <a:off x="3531279" y="6133920"/>
                <a:ext cx="216763" cy="191236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122">
                <a:extLst>
                  <a:ext uri="{FF2B5EF4-FFF2-40B4-BE49-F238E27FC236}">
                    <a16:creationId xmlns:a16="http://schemas.microsoft.com/office/drawing/2014/main" id="{024B5B3C-5A1B-4F2A-937B-F496018D6691}"/>
                  </a:ext>
                </a:extLst>
              </p:cNvPr>
              <p:cNvSpPr/>
              <p:nvPr/>
            </p:nvSpPr>
            <p:spPr>
              <a:xfrm>
                <a:off x="3987232" y="6643304"/>
                <a:ext cx="191135" cy="365125"/>
              </a:xfrm>
              <a:custGeom>
                <a:avLst/>
                <a:gdLst/>
                <a:ahLst/>
                <a:cxnLst/>
                <a:rect l="l" t="t" r="r" b="b"/>
                <a:pathLst>
                  <a:path w="191135" h="365125">
                    <a:moveTo>
                      <a:pt x="191033" y="348970"/>
                    </a:moveTo>
                    <a:lnTo>
                      <a:pt x="191033" y="357822"/>
                    </a:lnTo>
                    <a:lnTo>
                      <a:pt x="183794" y="365048"/>
                    </a:lnTo>
                    <a:lnTo>
                      <a:pt x="174955" y="365048"/>
                    </a:lnTo>
                    <a:lnTo>
                      <a:pt x="16078" y="365048"/>
                    </a:lnTo>
                    <a:lnTo>
                      <a:pt x="7238" y="365048"/>
                    </a:lnTo>
                    <a:lnTo>
                      <a:pt x="0" y="357822"/>
                    </a:lnTo>
                    <a:lnTo>
                      <a:pt x="0" y="348970"/>
                    </a:lnTo>
                    <a:lnTo>
                      <a:pt x="0" y="16090"/>
                    </a:lnTo>
                    <a:lnTo>
                      <a:pt x="0" y="7239"/>
                    </a:lnTo>
                    <a:lnTo>
                      <a:pt x="7238" y="0"/>
                    </a:lnTo>
                    <a:lnTo>
                      <a:pt x="16078" y="0"/>
                    </a:lnTo>
                    <a:lnTo>
                      <a:pt x="174955" y="0"/>
                    </a:lnTo>
                    <a:lnTo>
                      <a:pt x="183794" y="0"/>
                    </a:lnTo>
                    <a:lnTo>
                      <a:pt x="191033" y="7239"/>
                    </a:lnTo>
                    <a:lnTo>
                      <a:pt x="191033" y="16090"/>
                    </a:lnTo>
                    <a:lnTo>
                      <a:pt x="191033" y="34897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123">
                <a:extLst>
                  <a:ext uri="{FF2B5EF4-FFF2-40B4-BE49-F238E27FC236}">
                    <a16:creationId xmlns:a16="http://schemas.microsoft.com/office/drawing/2014/main" id="{EC4D0362-78C0-44F0-9BB9-047D332C1777}"/>
                  </a:ext>
                </a:extLst>
              </p:cNvPr>
              <p:cNvSpPr/>
              <p:nvPr/>
            </p:nvSpPr>
            <p:spPr>
              <a:xfrm>
                <a:off x="4005098" y="6663061"/>
                <a:ext cx="136375" cy="324493"/>
              </a:xfrm>
              <a:prstGeom prst="rect">
                <a:avLst/>
              </a:prstGeom>
              <a:blipFill>
                <a:blip r:embed="rId6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124">
                <a:extLst>
                  <a:ext uri="{FF2B5EF4-FFF2-40B4-BE49-F238E27FC236}">
                    <a16:creationId xmlns:a16="http://schemas.microsoft.com/office/drawing/2014/main" id="{F88D5417-8896-442C-B173-6A80099553EB}"/>
                  </a:ext>
                </a:extLst>
              </p:cNvPr>
              <p:cNvSpPr/>
              <p:nvPr/>
            </p:nvSpPr>
            <p:spPr>
              <a:xfrm>
                <a:off x="2659401" y="7902580"/>
                <a:ext cx="147955" cy="63500"/>
              </a:xfrm>
              <a:custGeom>
                <a:avLst/>
                <a:gdLst/>
                <a:ahLst/>
                <a:cxnLst/>
                <a:rect l="l" t="t" r="r" b="b"/>
                <a:pathLst>
                  <a:path w="147955" h="63500">
                    <a:moveTo>
                      <a:pt x="147535" y="0"/>
                    </a:moveTo>
                    <a:lnTo>
                      <a:pt x="0" y="0"/>
                    </a:lnTo>
                    <a:lnTo>
                      <a:pt x="0" y="62877"/>
                    </a:lnTo>
                    <a:lnTo>
                      <a:pt x="147535" y="62877"/>
                    </a:lnTo>
                    <a:lnTo>
                      <a:pt x="147535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125">
                <a:extLst>
                  <a:ext uri="{FF2B5EF4-FFF2-40B4-BE49-F238E27FC236}">
                    <a16:creationId xmlns:a16="http://schemas.microsoft.com/office/drawing/2014/main" id="{B5EDADF9-451D-4F0B-AD11-750C1C190D88}"/>
                  </a:ext>
                </a:extLst>
              </p:cNvPr>
              <p:cNvSpPr/>
              <p:nvPr/>
            </p:nvSpPr>
            <p:spPr>
              <a:xfrm>
                <a:off x="2647373" y="7965456"/>
                <a:ext cx="172085" cy="17145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7145">
                    <a:moveTo>
                      <a:pt x="171576" y="0"/>
                    </a:moveTo>
                    <a:lnTo>
                      <a:pt x="0" y="0"/>
                    </a:lnTo>
                    <a:lnTo>
                      <a:pt x="12026" y="17018"/>
                    </a:lnTo>
                    <a:lnTo>
                      <a:pt x="159562" y="17018"/>
                    </a:lnTo>
                    <a:lnTo>
                      <a:pt x="17157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126">
                <a:extLst>
                  <a:ext uri="{FF2B5EF4-FFF2-40B4-BE49-F238E27FC236}">
                    <a16:creationId xmlns:a16="http://schemas.microsoft.com/office/drawing/2014/main" id="{1C079131-E262-411D-B38D-4B2B6D4EE373}"/>
                  </a:ext>
                </a:extLst>
              </p:cNvPr>
              <p:cNvSpPr/>
              <p:nvPr/>
            </p:nvSpPr>
            <p:spPr>
              <a:xfrm>
                <a:off x="2647373" y="7965456"/>
                <a:ext cx="172085" cy="17145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7145">
                    <a:moveTo>
                      <a:pt x="171576" y="0"/>
                    </a:moveTo>
                    <a:lnTo>
                      <a:pt x="0" y="0"/>
                    </a:lnTo>
                    <a:lnTo>
                      <a:pt x="12026" y="17018"/>
                    </a:lnTo>
                    <a:lnTo>
                      <a:pt x="159562" y="17018"/>
                    </a:lnTo>
                    <a:lnTo>
                      <a:pt x="171576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9" name="object 127">
              <a:extLst>
                <a:ext uri="{FF2B5EF4-FFF2-40B4-BE49-F238E27FC236}">
                  <a16:creationId xmlns:a16="http://schemas.microsoft.com/office/drawing/2014/main" id="{E4D96FBF-E45C-4872-944D-2100A7180EC2}"/>
                </a:ext>
              </a:extLst>
            </p:cNvPr>
            <p:cNvSpPr txBox="1"/>
            <p:nvPr/>
          </p:nvSpPr>
          <p:spPr>
            <a:xfrm>
              <a:off x="1859407" y="5190561"/>
              <a:ext cx="125730" cy="216535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5"/>
                </a:spcBef>
              </a:pPr>
              <a:r>
                <a:rPr sz="700" dirty="0">
                  <a:solidFill>
                    <a:srgbClr val="1D1C20"/>
                  </a:solidFill>
                  <a:latin typeface="Arial Narrow"/>
                  <a:cs typeface="Arial Narrow"/>
                </a:rPr>
                <a:t>5000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10" name="object 128">
              <a:extLst>
                <a:ext uri="{FF2B5EF4-FFF2-40B4-BE49-F238E27FC236}">
                  <a16:creationId xmlns:a16="http://schemas.microsoft.com/office/drawing/2014/main" id="{6DC9A2A3-4354-4937-A8E4-4D31FBCA9BDB}"/>
                </a:ext>
              </a:extLst>
            </p:cNvPr>
            <p:cNvSpPr txBox="1"/>
            <p:nvPr/>
          </p:nvSpPr>
          <p:spPr>
            <a:xfrm>
              <a:off x="2120431" y="6232645"/>
              <a:ext cx="255904" cy="1710689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marR="6350" algn="r">
                <a:lnSpc>
                  <a:spcPct val="100000"/>
                </a:lnSpc>
                <a:spcBef>
                  <a:spcPts val="25"/>
                </a:spcBef>
                <a:tabLst>
                  <a:tab pos="770890" algn="l"/>
                  <a:tab pos="1682750" algn="l"/>
                </a:tabLst>
              </a:pPr>
              <a:r>
                <a:rPr sz="700" u="sng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</a:t>
              </a:r>
              <a:r>
                <a:rPr sz="700" u="sng" spc="5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5000	</a:t>
              </a:r>
              <a:endParaRPr sz="700">
                <a:latin typeface="Arial Narrow"/>
                <a:cs typeface="Arial Narrow"/>
              </a:endParaRPr>
            </a:p>
            <a:p>
              <a:pPr marR="5080" algn="r">
                <a:lnSpc>
                  <a:spcPct val="100000"/>
                </a:lnSpc>
                <a:spcBef>
                  <a:spcPts val="185"/>
                </a:spcBef>
                <a:tabLst>
                  <a:tab pos="625475" algn="l"/>
                  <a:tab pos="1124585" algn="l"/>
                </a:tabLst>
              </a:pPr>
              <a:r>
                <a:rPr sz="700" u="sng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700" u="sng" spc="-7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700" u="sng" spc="5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765 	2664	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11" name="object 129">
              <a:extLst>
                <a:ext uri="{FF2B5EF4-FFF2-40B4-BE49-F238E27FC236}">
                  <a16:creationId xmlns:a16="http://schemas.microsoft.com/office/drawing/2014/main" id="{DB26FEB4-E688-42DE-B0DA-3B145D2978C8}"/>
                </a:ext>
              </a:extLst>
            </p:cNvPr>
            <p:cNvSpPr txBox="1"/>
            <p:nvPr/>
          </p:nvSpPr>
          <p:spPr>
            <a:xfrm>
              <a:off x="3731972" y="6868197"/>
              <a:ext cx="125730" cy="216535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5"/>
                </a:spcBef>
              </a:pPr>
              <a:r>
                <a:rPr sz="700" dirty="0">
                  <a:solidFill>
                    <a:srgbClr val="1D1C20"/>
                  </a:solidFill>
                  <a:latin typeface="Arial Narrow"/>
                  <a:cs typeface="Arial Narrow"/>
                </a:rPr>
                <a:t>4910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12" name="object 130">
              <a:extLst>
                <a:ext uri="{FF2B5EF4-FFF2-40B4-BE49-F238E27FC236}">
                  <a16:creationId xmlns:a16="http://schemas.microsoft.com/office/drawing/2014/main" id="{2E35DFA6-E694-4892-875B-9538C206B51A}"/>
                </a:ext>
              </a:extLst>
            </p:cNvPr>
            <p:cNvSpPr txBox="1"/>
            <p:nvPr/>
          </p:nvSpPr>
          <p:spPr>
            <a:xfrm>
              <a:off x="2120431" y="7989824"/>
              <a:ext cx="255904" cy="1392555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5"/>
                </a:spcBef>
                <a:tabLst>
                  <a:tab pos="615315" algn="l"/>
                  <a:tab pos="1379220" algn="l"/>
                </a:tabLst>
              </a:pPr>
              <a:r>
                <a:rPr sz="700" u="sng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</a:t>
              </a:r>
              <a:r>
                <a:rPr sz="700" u="sng" spc="5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4000	</a:t>
              </a:r>
              <a:endParaRPr sz="700">
                <a:latin typeface="Arial Narrow"/>
                <a:cs typeface="Arial Narrow"/>
              </a:endParaRPr>
            </a:p>
            <a:p>
              <a:pPr marL="20955">
                <a:lnSpc>
                  <a:spcPct val="100000"/>
                </a:lnSpc>
                <a:spcBef>
                  <a:spcPts val="185"/>
                </a:spcBef>
                <a:tabLst>
                  <a:tab pos="607695" algn="l"/>
                  <a:tab pos="1152525" algn="l"/>
                </a:tabLst>
              </a:pPr>
              <a:r>
                <a:rPr sz="700" u="sng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650</a:t>
              </a:r>
              <a:r>
                <a:rPr sz="700" dirty="0">
                  <a:solidFill>
                    <a:srgbClr val="1D1C20"/>
                  </a:solidFill>
                  <a:latin typeface="Arial Narrow"/>
                  <a:cs typeface="Arial Narrow"/>
                </a:rPr>
                <a:t>   </a:t>
              </a:r>
              <a:r>
                <a:rPr sz="700" spc="-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700" u="sng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2800	</a:t>
              </a:r>
              <a:r>
                <a:rPr sz="700" dirty="0">
                  <a:solidFill>
                    <a:srgbClr val="1D1C20"/>
                  </a:solidFill>
                  <a:latin typeface="Arial Narrow"/>
                  <a:cs typeface="Arial Narrow"/>
                </a:rPr>
                <a:t>  </a:t>
              </a:r>
              <a:r>
                <a:rPr sz="700" spc="7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700" u="sng" spc="-6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700" u="sng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650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13" name="object 131">
              <a:extLst>
                <a:ext uri="{FF2B5EF4-FFF2-40B4-BE49-F238E27FC236}">
                  <a16:creationId xmlns:a16="http://schemas.microsoft.com/office/drawing/2014/main" id="{4340A2FF-B8E1-4EA7-88DC-5151CE94048D}"/>
                </a:ext>
              </a:extLst>
            </p:cNvPr>
            <p:cNvSpPr txBox="1"/>
            <p:nvPr/>
          </p:nvSpPr>
          <p:spPr>
            <a:xfrm>
              <a:off x="4999233" y="8513784"/>
              <a:ext cx="125730" cy="216535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5"/>
                </a:spcBef>
              </a:pPr>
              <a:r>
                <a:rPr sz="700" dirty="0">
                  <a:solidFill>
                    <a:srgbClr val="1D1C20"/>
                  </a:solidFill>
                  <a:latin typeface="Arial Narrow"/>
                  <a:cs typeface="Arial Narrow"/>
                </a:rPr>
                <a:t>4350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14" name="object 132">
              <a:extLst>
                <a:ext uri="{FF2B5EF4-FFF2-40B4-BE49-F238E27FC236}">
                  <a16:creationId xmlns:a16="http://schemas.microsoft.com/office/drawing/2014/main" id="{331792CA-0D98-49C9-AAE5-37C7BA329BE9}"/>
                </a:ext>
              </a:extLst>
            </p:cNvPr>
            <p:cNvSpPr txBox="1"/>
            <p:nvPr/>
          </p:nvSpPr>
          <p:spPr>
            <a:xfrm>
              <a:off x="4518767" y="4450886"/>
              <a:ext cx="244475" cy="3388360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25"/>
                </a:spcBef>
                <a:tabLst>
                  <a:tab pos="716280" algn="l"/>
                  <a:tab pos="1582420" algn="l"/>
                  <a:tab pos="2407285" algn="l"/>
                  <a:tab pos="3362325" algn="l"/>
                </a:tabLst>
              </a:pPr>
              <a:r>
                <a:rPr sz="700" u="sng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</a:t>
              </a:r>
              <a:r>
                <a:rPr sz="700" u="sng" spc="5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4750	 	5000	</a:t>
              </a:r>
              <a:endParaRPr sz="700" dirty="0">
                <a:latin typeface="Arial Narrow"/>
                <a:cs typeface="Arial Narrow"/>
              </a:endParaRPr>
            </a:p>
            <a:p>
              <a:pPr marR="73660" algn="ctr">
                <a:lnSpc>
                  <a:spcPct val="100000"/>
                </a:lnSpc>
                <a:spcBef>
                  <a:spcPts val="95"/>
                </a:spcBef>
              </a:pPr>
              <a:r>
                <a:rPr sz="700" spc="55" dirty="0">
                  <a:solidFill>
                    <a:srgbClr val="1D1C20"/>
                  </a:solidFill>
                  <a:latin typeface="Arial Narrow"/>
                  <a:cs typeface="Arial Narrow"/>
                </a:rPr>
                <a:t>9750</a:t>
              </a:r>
              <a:endParaRPr sz="700" dirty="0">
                <a:latin typeface="Arial Narrow"/>
                <a:cs typeface="Arial Narrow"/>
              </a:endParaRPr>
            </a:p>
          </p:txBody>
        </p:sp>
        <p:grpSp>
          <p:nvGrpSpPr>
            <p:cNvPr id="15" name="object 133">
              <a:extLst>
                <a:ext uri="{FF2B5EF4-FFF2-40B4-BE49-F238E27FC236}">
                  <a16:creationId xmlns:a16="http://schemas.microsoft.com/office/drawing/2014/main" id="{7C9FC7FE-4BD3-41E7-9DAA-6A9D8D44DF45}"/>
                </a:ext>
              </a:extLst>
            </p:cNvPr>
            <p:cNvGrpSpPr/>
            <p:nvPr/>
          </p:nvGrpSpPr>
          <p:grpSpPr>
            <a:xfrm>
              <a:off x="1945980" y="4047880"/>
              <a:ext cx="3190240" cy="5554345"/>
              <a:chOff x="1945980" y="4047880"/>
              <a:chExt cx="3190240" cy="5554345"/>
            </a:xfrm>
          </p:grpSpPr>
          <p:sp>
            <p:nvSpPr>
              <p:cNvPr id="35" name="object 134">
                <a:extLst>
                  <a:ext uri="{FF2B5EF4-FFF2-40B4-BE49-F238E27FC236}">
                    <a16:creationId xmlns:a16="http://schemas.microsoft.com/office/drawing/2014/main" id="{B996AFEF-EF62-47E6-9AB1-B1F72D2B4A6B}"/>
                  </a:ext>
                </a:extLst>
              </p:cNvPr>
              <p:cNvSpPr/>
              <p:nvPr/>
            </p:nvSpPr>
            <p:spPr>
              <a:xfrm>
                <a:off x="2169511" y="4050103"/>
                <a:ext cx="0" cy="361315"/>
              </a:xfrm>
              <a:custGeom>
                <a:avLst/>
                <a:gdLst/>
                <a:ahLst/>
                <a:cxnLst/>
                <a:rect l="l" t="t" r="r" b="b"/>
                <a:pathLst>
                  <a:path h="361314">
                    <a:moveTo>
                      <a:pt x="0" y="361264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135">
                <a:extLst>
                  <a:ext uri="{FF2B5EF4-FFF2-40B4-BE49-F238E27FC236}">
                    <a16:creationId xmlns:a16="http://schemas.microsoft.com/office/drawing/2014/main" id="{713AC413-2EAA-4440-BF88-4E9977AD6FAD}"/>
                  </a:ext>
                </a:extLst>
              </p:cNvPr>
              <p:cNvSpPr/>
              <p:nvPr/>
            </p:nvSpPr>
            <p:spPr>
              <a:xfrm>
                <a:off x="4356056" y="4050103"/>
                <a:ext cx="0" cy="361315"/>
              </a:xfrm>
              <a:custGeom>
                <a:avLst/>
                <a:gdLst/>
                <a:ahLst/>
                <a:cxnLst/>
                <a:rect l="l" t="t" r="r" b="b"/>
                <a:pathLst>
                  <a:path h="361314">
                    <a:moveTo>
                      <a:pt x="0" y="361264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136">
                <a:extLst>
                  <a:ext uri="{FF2B5EF4-FFF2-40B4-BE49-F238E27FC236}">
                    <a16:creationId xmlns:a16="http://schemas.microsoft.com/office/drawing/2014/main" id="{81151DC8-FEC3-45B8-8010-9D8E6662268E}"/>
                  </a:ext>
                </a:extLst>
              </p:cNvPr>
              <p:cNvSpPr/>
              <p:nvPr/>
            </p:nvSpPr>
            <p:spPr>
              <a:xfrm>
                <a:off x="2610227" y="4165470"/>
                <a:ext cx="0" cy="246379"/>
              </a:xfrm>
              <a:custGeom>
                <a:avLst/>
                <a:gdLst/>
                <a:ahLst/>
                <a:cxnLst/>
                <a:rect l="l" t="t" r="r" b="b"/>
                <a:pathLst>
                  <a:path h="246379">
                    <a:moveTo>
                      <a:pt x="0" y="245897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137">
                <a:extLst>
                  <a:ext uri="{FF2B5EF4-FFF2-40B4-BE49-F238E27FC236}">
                    <a16:creationId xmlns:a16="http://schemas.microsoft.com/office/drawing/2014/main" id="{865CE9DD-7705-4163-BEA0-22387F81285D}"/>
                  </a:ext>
                </a:extLst>
              </p:cNvPr>
              <p:cNvSpPr/>
              <p:nvPr/>
            </p:nvSpPr>
            <p:spPr>
              <a:xfrm>
                <a:off x="2929879" y="4165470"/>
                <a:ext cx="0" cy="246379"/>
              </a:xfrm>
              <a:custGeom>
                <a:avLst/>
                <a:gdLst/>
                <a:ahLst/>
                <a:cxnLst/>
                <a:rect l="l" t="t" r="r" b="b"/>
                <a:pathLst>
                  <a:path h="246379">
                    <a:moveTo>
                      <a:pt x="0" y="245897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138">
                <a:extLst>
                  <a:ext uri="{FF2B5EF4-FFF2-40B4-BE49-F238E27FC236}">
                    <a16:creationId xmlns:a16="http://schemas.microsoft.com/office/drawing/2014/main" id="{3BA1A8F7-F7FD-42E9-90BB-6F8D28FA6430}"/>
                  </a:ext>
                </a:extLst>
              </p:cNvPr>
              <p:cNvSpPr/>
              <p:nvPr/>
            </p:nvSpPr>
            <p:spPr>
              <a:xfrm>
                <a:off x="3412205" y="4165470"/>
                <a:ext cx="0" cy="246379"/>
              </a:xfrm>
              <a:custGeom>
                <a:avLst/>
                <a:gdLst/>
                <a:ahLst/>
                <a:cxnLst/>
                <a:rect l="l" t="t" r="r" b="b"/>
                <a:pathLst>
                  <a:path h="246379">
                    <a:moveTo>
                      <a:pt x="0" y="245897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139">
                <a:extLst>
                  <a:ext uri="{FF2B5EF4-FFF2-40B4-BE49-F238E27FC236}">
                    <a16:creationId xmlns:a16="http://schemas.microsoft.com/office/drawing/2014/main" id="{9211CEE4-278D-4296-A27A-77FD29075CEC}"/>
                  </a:ext>
                </a:extLst>
              </p:cNvPr>
              <p:cNvSpPr/>
              <p:nvPr/>
            </p:nvSpPr>
            <p:spPr>
              <a:xfrm>
                <a:off x="4115835" y="4165470"/>
                <a:ext cx="0" cy="246379"/>
              </a:xfrm>
              <a:custGeom>
                <a:avLst/>
                <a:gdLst/>
                <a:ahLst/>
                <a:cxnLst/>
                <a:rect l="l" t="t" r="r" b="b"/>
                <a:pathLst>
                  <a:path h="246379">
                    <a:moveTo>
                      <a:pt x="0" y="245897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140">
                <a:extLst>
                  <a:ext uri="{FF2B5EF4-FFF2-40B4-BE49-F238E27FC236}">
                    <a16:creationId xmlns:a16="http://schemas.microsoft.com/office/drawing/2014/main" id="{D267B522-98F4-45B3-9E08-4DD18B345BBB}"/>
                  </a:ext>
                </a:extLst>
              </p:cNvPr>
              <p:cNvSpPr/>
              <p:nvPr/>
            </p:nvSpPr>
            <p:spPr>
              <a:xfrm>
                <a:off x="2206589" y="4086031"/>
                <a:ext cx="21126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12645">
                    <a:moveTo>
                      <a:pt x="0" y="0"/>
                    </a:moveTo>
                    <a:lnTo>
                      <a:pt x="2112391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141">
                <a:extLst>
                  <a:ext uri="{FF2B5EF4-FFF2-40B4-BE49-F238E27FC236}">
                    <a16:creationId xmlns:a16="http://schemas.microsoft.com/office/drawing/2014/main" id="{2AC6086C-998B-4033-9494-8E3E3D0E90AA}"/>
                  </a:ext>
                </a:extLst>
              </p:cNvPr>
              <p:cNvSpPr/>
              <p:nvPr/>
            </p:nvSpPr>
            <p:spPr>
              <a:xfrm>
                <a:off x="2171408" y="4074006"/>
                <a:ext cx="2186940" cy="149860"/>
              </a:xfrm>
              <a:custGeom>
                <a:avLst/>
                <a:gdLst/>
                <a:ahLst/>
                <a:cxnLst/>
                <a:rect l="l" t="t" r="r" b="b"/>
                <a:pathLst>
                  <a:path w="2186940" h="149860">
                    <a:moveTo>
                      <a:pt x="43053" y="126733"/>
                    </a:moveTo>
                    <a:lnTo>
                      <a:pt x="0" y="138290"/>
                    </a:lnTo>
                    <a:lnTo>
                      <a:pt x="43053" y="149821"/>
                    </a:lnTo>
                    <a:lnTo>
                      <a:pt x="43053" y="126733"/>
                    </a:lnTo>
                    <a:close/>
                  </a:path>
                  <a:path w="2186940" h="149860">
                    <a:moveTo>
                      <a:pt x="43053" y="0"/>
                    </a:moveTo>
                    <a:lnTo>
                      <a:pt x="0" y="11557"/>
                    </a:lnTo>
                    <a:lnTo>
                      <a:pt x="43053" y="23088"/>
                    </a:lnTo>
                    <a:lnTo>
                      <a:pt x="43053" y="0"/>
                    </a:lnTo>
                    <a:close/>
                  </a:path>
                  <a:path w="2186940" h="149860">
                    <a:moveTo>
                      <a:pt x="438810" y="138290"/>
                    </a:moveTo>
                    <a:lnTo>
                      <a:pt x="395757" y="126733"/>
                    </a:lnTo>
                    <a:lnTo>
                      <a:pt x="395757" y="149821"/>
                    </a:lnTo>
                    <a:lnTo>
                      <a:pt x="438810" y="138290"/>
                    </a:lnTo>
                    <a:close/>
                  </a:path>
                  <a:path w="2186940" h="149860">
                    <a:moveTo>
                      <a:pt x="481876" y="126733"/>
                    </a:moveTo>
                    <a:lnTo>
                      <a:pt x="438823" y="138290"/>
                    </a:lnTo>
                    <a:lnTo>
                      <a:pt x="481876" y="149821"/>
                    </a:lnTo>
                    <a:lnTo>
                      <a:pt x="481876" y="126733"/>
                    </a:lnTo>
                    <a:close/>
                  </a:path>
                  <a:path w="2186940" h="149860">
                    <a:moveTo>
                      <a:pt x="795858" y="126733"/>
                    </a:moveTo>
                    <a:lnTo>
                      <a:pt x="756577" y="137287"/>
                    </a:lnTo>
                    <a:lnTo>
                      <a:pt x="717308" y="126733"/>
                    </a:lnTo>
                    <a:lnTo>
                      <a:pt x="717308" y="149821"/>
                    </a:lnTo>
                    <a:lnTo>
                      <a:pt x="756577" y="139306"/>
                    </a:lnTo>
                    <a:lnTo>
                      <a:pt x="795858" y="149821"/>
                    </a:lnTo>
                    <a:lnTo>
                      <a:pt x="795858" y="126733"/>
                    </a:lnTo>
                    <a:close/>
                  </a:path>
                  <a:path w="2186940" h="149860">
                    <a:moveTo>
                      <a:pt x="1281963" y="126733"/>
                    </a:moveTo>
                    <a:lnTo>
                      <a:pt x="1241742" y="137541"/>
                    </a:lnTo>
                    <a:lnTo>
                      <a:pt x="1201521" y="126733"/>
                    </a:lnTo>
                    <a:lnTo>
                      <a:pt x="1201521" y="149821"/>
                    </a:lnTo>
                    <a:lnTo>
                      <a:pt x="1241742" y="139052"/>
                    </a:lnTo>
                    <a:lnTo>
                      <a:pt x="1281963" y="149821"/>
                    </a:lnTo>
                    <a:lnTo>
                      <a:pt x="1281963" y="126733"/>
                    </a:lnTo>
                    <a:close/>
                  </a:path>
                  <a:path w="2186940" h="149860">
                    <a:moveTo>
                      <a:pt x="1942528" y="138290"/>
                    </a:moveTo>
                    <a:lnTo>
                      <a:pt x="1899475" y="126733"/>
                    </a:lnTo>
                    <a:lnTo>
                      <a:pt x="1899475" y="149821"/>
                    </a:lnTo>
                    <a:lnTo>
                      <a:pt x="1942528" y="138290"/>
                    </a:lnTo>
                    <a:close/>
                  </a:path>
                  <a:path w="2186940" h="149860">
                    <a:moveTo>
                      <a:pt x="1991271" y="126733"/>
                    </a:moveTo>
                    <a:lnTo>
                      <a:pt x="1948218" y="138290"/>
                    </a:lnTo>
                    <a:lnTo>
                      <a:pt x="1991271" y="149821"/>
                    </a:lnTo>
                    <a:lnTo>
                      <a:pt x="1991271" y="126733"/>
                    </a:lnTo>
                    <a:close/>
                  </a:path>
                  <a:path w="2186940" h="149860">
                    <a:moveTo>
                      <a:pt x="2182749" y="11557"/>
                    </a:moveTo>
                    <a:lnTo>
                      <a:pt x="2139696" y="0"/>
                    </a:lnTo>
                    <a:lnTo>
                      <a:pt x="2139696" y="23088"/>
                    </a:lnTo>
                    <a:lnTo>
                      <a:pt x="2182749" y="11557"/>
                    </a:lnTo>
                    <a:close/>
                  </a:path>
                  <a:path w="2186940" h="149860">
                    <a:moveTo>
                      <a:pt x="2186533" y="138290"/>
                    </a:moveTo>
                    <a:lnTo>
                      <a:pt x="2143480" y="126733"/>
                    </a:lnTo>
                    <a:lnTo>
                      <a:pt x="2143480" y="149821"/>
                    </a:lnTo>
                    <a:lnTo>
                      <a:pt x="2186533" y="13829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142">
                <a:extLst>
                  <a:ext uri="{FF2B5EF4-FFF2-40B4-BE49-F238E27FC236}">
                    <a16:creationId xmlns:a16="http://schemas.microsoft.com/office/drawing/2014/main" id="{66272050-C58B-4389-9590-15864847B685}"/>
                  </a:ext>
                </a:extLst>
              </p:cNvPr>
              <p:cNvSpPr/>
              <p:nvPr/>
            </p:nvSpPr>
            <p:spPr>
              <a:xfrm>
                <a:off x="1948202" y="4422712"/>
                <a:ext cx="20827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08280">
                    <a:moveTo>
                      <a:pt x="208064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143">
                <a:extLst>
                  <a:ext uri="{FF2B5EF4-FFF2-40B4-BE49-F238E27FC236}">
                    <a16:creationId xmlns:a16="http://schemas.microsoft.com/office/drawing/2014/main" id="{B801F7D1-3723-4C5C-A01F-78A3529B5BD5}"/>
                  </a:ext>
                </a:extLst>
              </p:cNvPr>
              <p:cNvSpPr/>
              <p:nvPr/>
            </p:nvSpPr>
            <p:spPr>
              <a:xfrm>
                <a:off x="1948202" y="6210157"/>
                <a:ext cx="20827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08280">
                    <a:moveTo>
                      <a:pt x="208064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144">
                <a:extLst>
                  <a:ext uri="{FF2B5EF4-FFF2-40B4-BE49-F238E27FC236}">
                    <a16:creationId xmlns:a16="http://schemas.microsoft.com/office/drawing/2014/main" id="{2EDD6AB9-5826-452D-A095-8FD16965BF35}"/>
                  </a:ext>
                </a:extLst>
              </p:cNvPr>
              <p:cNvSpPr/>
              <p:nvPr/>
            </p:nvSpPr>
            <p:spPr>
              <a:xfrm>
                <a:off x="1961731" y="4420831"/>
                <a:ext cx="23495" cy="1789430"/>
              </a:xfrm>
              <a:custGeom>
                <a:avLst/>
                <a:gdLst/>
                <a:ahLst/>
                <a:cxnLst/>
                <a:rect l="l" t="t" r="r" b="b"/>
                <a:pathLst>
                  <a:path w="23494" h="1789429">
                    <a:moveTo>
                      <a:pt x="23088" y="1746262"/>
                    </a:moveTo>
                    <a:lnTo>
                      <a:pt x="0" y="1746262"/>
                    </a:lnTo>
                    <a:lnTo>
                      <a:pt x="11531" y="1789315"/>
                    </a:lnTo>
                    <a:lnTo>
                      <a:pt x="23088" y="1746262"/>
                    </a:lnTo>
                    <a:close/>
                  </a:path>
                  <a:path w="23494" h="1789429">
                    <a:moveTo>
                      <a:pt x="23088" y="43053"/>
                    </a:moveTo>
                    <a:lnTo>
                      <a:pt x="11531" y="0"/>
                    </a:lnTo>
                    <a:lnTo>
                      <a:pt x="0" y="43053"/>
                    </a:lnTo>
                    <a:lnTo>
                      <a:pt x="23088" y="43053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145">
                <a:extLst>
                  <a:ext uri="{FF2B5EF4-FFF2-40B4-BE49-F238E27FC236}">
                    <a16:creationId xmlns:a16="http://schemas.microsoft.com/office/drawing/2014/main" id="{55462E90-4E3B-4984-8300-EAAC1A7A5D06}"/>
                  </a:ext>
                </a:extLst>
              </p:cNvPr>
              <p:cNvSpPr/>
              <p:nvPr/>
            </p:nvSpPr>
            <p:spPr>
              <a:xfrm>
                <a:off x="2334061" y="7129418"/>
                <a:ext cx="1327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2714">
                    <a:moveTo>
                      <a:pt x="132410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146">
                <a:extLst>
                  <a:ext uri="{FF2B5EF4-FFF2-40B4-BE49-F238E27FC236}">
                    <a16:creationId xmlns:a16="http://schemas.microsoft.com/office/drawing/2014/main" id="{CFC038D1-C9E8-46C2-ACBE-5B7358250F93}"/>
                  </a:ext>
                </a:extLst>
              </p:cNvPr>
              <p:cNvSpPr/>
              <p:nvPr/>
            </p:nvSpPr>
            <p:spPr>
              <a:xfrm>
                <a:off x="2334061" y="7403686"/>
                <a:ext cx="1327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2714">
                    <a:moveTo>
                      <a:pt x="132410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147">
                <a:extLst>
                  <a:ext uri="{FF2B5EF4-FFF2-40B4-BE49-F238E27FC236}">
                    <a16:creationId xmlns:a16="http://schemas.microsoft.com/office/drawing/2014/main" id="{8D1F2B0D-3C28-4607-8DFE-BAA6FCE9B7D0}"/>
                  </a:ext>
                </a:extLst>
              </p:cNvPr>
              <p:cNvSpPr/>
              <p:nvPr/>
            </p:nvSpPr>
            <p:spPr>
              <a:xfrm>
                <a:off x="2334068" y="8194317"/>
                <a:ext cx="4883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88314">
                    <a:moveTo>
                      <a:pt x="487997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148">
                <a:extLst>
                  <a:ext uri="{FF2B5EF4-FFF2-40B4-BE49-F238E27FC236}">
                    <a16:creationId xmlns:a16="http://schemas.microsoft.com/office/drawing/2014/main" id="{58D5D09A-330A-42F4-A4A8-7D3D37E2D0E0}"/>
                  </a:ext>
                </a:extLst>
              </p:cNvPr>
              <p:cNvSpPr/>
              <p:nvPr/>
            </p:nvSpPr>
            <p:spPr>
              <a:xfrm>
                <a:off x="2209220" y="7965456"/>
                <a:ext cx="2578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7810">
                    <a:moveTo>
                      <a:pt x="257251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149">
                <a:extLst>
                  <a:ext uri="{FF2B5EF4-FFF2-40B4-BE49-F238E27FC236}">
                    <a16:creationId xmlns:a16="http://schemas.microsoft.com/office/drawing/2014/main" id="{919C3A4E-C986-4E47-B515-92947A615D9F}"/>
                  </a:ext>
                </a:extLst>
              </p:cNvPr>
              <p:cNvSpPr/>
              <p:nvPr/>
            </p:nvSpPr>
            <p:spPr>
              <a:xfrm>
                <a:off x="2209234" y="9404855"/>
                <a:ext cx="61150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11505">
                    <a:moveTo>
                      <a:pt x="610946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150">
                <a:extLst>
                  <a:ext uri="{FF2B5EF4-FFF2-40B4-BE49-F238E27FC236}">
                    <a16:creationId xmlns:a16="http://schemas.microsoft.com/office/drawing/2014/main" id="{FC51CB3C-0192-47A6-9C1B-AADB7001641D}"/>
                  </a:ext>
                </a:extLst>
              </p:cNvPr>
              <p:cNvSpPr/>
              <p:nvPr/>
            </p:nvSpPr>
            <p:spPr>
              <a:xfrm>
                <a:off x="2334068" y="9170319"/>
                <a:ext cx="4883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88314">
                    <a:moveTo>
                      <a:pt x="487997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151">
                <a:extLst>
                  <a:ext uri="{FF2B5EF4-FFF2-40B4-BE49-F238E27FC236}">
                    <a16:creationId xmlns:a16="http://schemas.microsoft.com/office/drawing/2014/main" id="{CACAD915-E77D-416C-A9F5-85B449144E95}"/>
                  </a:ext>
                </a:extLst>
              </p:cNvPr>
              <p:cNvSpPr/>
              <p:nvPr/>
            </p:nvSpPr>
            <p:spPr>
              <a:xfrm>
                <a:off x="2219896" y="6210172"/>
                <a:ext cx="151765" cy="3194685"/>
              </a:xfrm>
              <a:custGeom>
                <a:avLst/>
                <a:gdLst/>
                <a:ahLst/>
                <a:cxnLst/>
                <a:rect l="l" t="t" r="r" b="b"/>
                <a:pathLst>
                  <a:path w="151764" h="3194684">
                    <a:moveTo>
                      <a:pt x="23088" y="3151632"/>
                    </a:moveTo>
                    <a:lnTo>
                      <a:pt x="0" y="3151632"/>
                    </a:lnTo>
                    <a:lnTo>
                      <a:pt x="11557" y="3194685"/>
                    </a:lnTo>
                    <a:lnTo>
                      <a:pt x="23088" y="3151632"/>
                    </a:lnTo>
                    <a:close/>
                  </a:path>
                  <a:path w="151764" h="3194684">
                    <a:moveTo>
                      <a:pt x="23088" y="1800225"/>
                    </a:moveTo>
                    <a:lnTo>
                      <a:pt x="11557" y="1757172"/>
                    </a:lnTo>
                    <a:lnTo>
                      <a:pt x="0" y="1800225"/>
                    </a:lnTo>
                    <a:lnTo>
                      <a:pt x="23088" y="1800225"/>
                    </a:lnTo>
                    <a:close/>
                  </a:path>
                  <a:path w="151764" h="3194684">
                    <a:moveTo>
                      <a:pt x="23088" y="1712226"/>
                    </a:moveTo>
                    <a:lnTo>
                      <a:pt x="0" y="1712226"/>
                    </a:lnTo>
                    <a:lnTo>
                      <a:pt x="11557" y="1755279"/>
                    </a:lnTo>
                    <a:lnTo>
                      <a:pt x="23088" y="1712226"/>
                    </a:lnTo>
                    <a:close/>
                  </a:path>
                  <a:path w="151764" h="3194684">
                    <a:moveTo>
                      <a:pt x="23088" y="44945"/>
                    </a:moveTo>
                    <a:lnTo>
                      <a:pt x="11557" y="1892"/>
                    </a:lnTo>
                    <a:lnTo>
                      <a:pt x="0" y="44945"/>
                    </a:lnTo>
                    <a:lnTo>
                      <a:pt x="23088" y="44945"/>
                    </a:lnTo>
                    <a:close/>
                  </a:path>
                  <a:path w="151764" h="3194684">
                    <a:moveTo>
                      <a:pt x="151701" y="3149752"/>
                    </a:moveTo>
                    <a:lnTo>
                      <a:pt x="128612" y="3149752"/>
                    </a:lnTo>
                    <a:lnTo>
                      <a:pt x="140169" y="3192805"/>
                    </a:lnTo>
                    <a:lnTo>
                      <a:pt x="151701" y="3149752"/>
                    </a:lnTo>
                    <a:close/>
                  </a:path>
                  <a:path w="151764" h="3194684">
                    <a:moveTo>
                      <a:pt x="151701" y="3005086"/>
                    </a:moveTo>
                    <a:lnTo>
                      <a:pt x="140169" y="2962033"/>
                    </a:lnTo>
                    <a:lnTo>
                      <a:pt x="128612" y="3005086"/>
                    </a:lnTo>
                    <a:lnTo>
                      <a:pt x="151701" y="3005086"/>
                    </a:lnTo>
                    <a:close/>
                  </a:path>
                  <a:path w="151764" h="3194684">
                    <a:moveTo>
                      <a:pt x="151701" y="2918980"/>
                    </a:moveTo>
                    <a:lnTo>
                      <a:pt x="128612" y="2918980"/>
                    </a:lnTo>
                    <a:lnTo>
                      <a:pt x="140169" y="2962033"/>
                    </a:lnTo>
                    <a:lnTo>
                      <a:pt x="151701" y="2918980"/>
                    </a:lnTo>
                    <a:close/>
                  </a:path>
                  <a:path w="151764" h="3194684">
                    <a:moveTo>
                      <a:pt x="151701" y="2027212"/>
                    </a:moveTo>
                    <a:lnTo>
                      <a:pt x="140169" y="1984159"/>
                    </a:lnTo>
                    <a:lnTo>
                      <a:pt x="128612" y="2027212"/>
                    </a:lnTo>
                    <a:lnTo>
                      <a:pt x="151701" y="2027212"/>
                    </a:lnTo>
                    <a:close/>
                  </a:path>
                  <a:path w="151764" h="3194684">
                    <a:moveTo>
                      <a:pt x="151701" y="1941093"/>
                    </a:moveTo>
                    <a:lnTo>
                      <a:pt x="128612" y="1941093"/>
                    </a:lnTo>
                    <a:lnTo>
                      <a:pt x="140169" y="1984146"/>
                    </a:lnTo>
                    <a:lnTo>
                      <a:pt x="151701" y="1941093"/>
                    </a:lnTo>
                    <a:close/>
                  </a:path>
                  <a:path w="151764" h="3194684">
                    <a:moveTo>
                      <a:pt x="151701" y="1796440"/>
                    </a:moveTo>
                    <a:lnTo>
                      <a:pt x="140169" y="1753387"/>
                    </a:lnTo>
                    <a:lnTo>
                      <a:pt x="128612" y="1796440"/>
                    </a:lnTo>
                    <a:lnTo>
                      <a:pt x="151701" y="1796440"/>
                    </a:lnTo>
                    <a:close/>
                  </a:path>
                  <a:path w="151764" h="3194684">
                    <a:moveTo>
                      <a:pt x="151701" y="1152347"/>
                    </a:moveTo>
                    <a:lnTo>
                      <a:pt x="128612" y="1152347"/>
                    </a:lnTo>
                    <a:lnTo>
                      <a:pt x="140169" y="1195400"/>
                    </a:lnTo>
                    <a:lnTo>
                      <a:pt x="151701" y="1152347"/>
                    </a:lnTo>
                    <a:close/>
                  </a:path>
                  <a:path w="151764" h="3194684">
                    <a:moveTo>
                      <a:pt x="151701" y="872401"/>
                    </a:moveTo>
                    <a:lnTo>
                      <a:pt x="128612" y="872401"/>
                    </a:lnTo>
                    <a:lnTo>
                      <a:pt x="139153" y="911682"/>
                    </a:lnTo>
                    <a:lnTo>
                      <a:pt x="128612" y="950950"/>
                    </a:lnTo>
                    <a:lnTo>
                      <a:pt x="151701" y="950950"/>
                    </a:lnTo>
                    <a:lnTo>
                      <a:pt x="141173" y="911682"/>
                    </a:lnTo>
                    <a:lnTo>
                      <a:pt x="151701" y="872401"/>
                    </a:lnTo>
                    <a:close/>
                  </a:path>
                  <a:path w="151764" h="3194684">
                    <a:moveTo>
                      <a:pt x="151701" y="43053"/>
                    </a:moveTo>
                    <a:lnTo>
                      <a:pt x="140169" y="0"/>
                    </a:lnTo>
                    <a:lnTo>
                      <a:pt x="128612" y="43053"/>
                    </a:lnTo>
                    <a:lnTo>
                      <a:pt x="151701" y="43053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152">
                <a:extLst>
                  <a:ext uri="{FF2B5EF4-FFF2-40B4-BE49-F238E27FC236}">
                    <a16:creationId xmlns:a16="http://schemas.microsoft.com/office/drawing/2014/main" id="{83A4E900-0AF1-47B2-917F-D67B5D5480A6}"/>
                  </a:ext>
                </a:extLst>
              </p:cNvPr>
              <p:cNvSpPr/>
              <p:nvPr/>
            </p:nvSpPr>
            <p:spPr>
              <a:xfrm>
                <a:off x="2833425" y="9419994"/>
                <a:ext cx="0" cy="179705"/>
              </a:xfrm>
              <a:custGeom>
                <a:avLst/>
                <a:gdLst/>
                <a:ahLst/>
                <a:cxnLst/>
                <a:rect l="l" t="t" r="r" b="b"/>
                <a:pathLst>
                  <a:path h="179704">
                    <a:moveTo>
                      <a:pt x="0" y="0"/>
                    </a:moveTo>
                    <a:lnTo>
                      <a:pt x="0" y="179692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153">
                <a:extLst>
                  <a:ext uri="{FF2B5EF4-FFF2-40B4-BE49-F238E27FC236}">
                    <a16:creationId xmlns:a16="http://schemas.microsoft.com/office/drawing/2014/main" id="{E07A5C30-BDB4-4494-BED3-10D7BEDB5A75}"/>
                  </a:ext>
                </a:extLst>
              </p:cNvPr>
              <p:cNvSpPr/>
              <p:nvPr/>
            </p:nvSpPr>
            <p:spPr>
              <a:xfrm>
                <a:off x="4970790" y="9419994"/>
                <a:ext cx="0" cy="179705"/>
              </a:xfrm>
              <a:custGeom>
                <a:avLst/>
                <a:gdLst/>
                <a:ahLst/>
                <a:cxnLst/>
                <a:rect l="l" t="t" r="r" b="b"/>
                <a:pathLst>
                  <a:path h="179704">
                    <a:moveTo>
                      <a:pt x="0" y="0"/>
                    </a:moveTo>
                    <a:lnTo>
                      <a:pt x="0" y="179692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154">
                <a:extLst>
                  <a:ext uri="{FF2B5EF4-FFF2-40B4-BE49-F238E27FC236}">
                    <a16:creationId xmlns:a16="http://schemas.microsoft.com/office/drawing/2014/main" id="{E62BD15F-C669-4F69-A391-1EA354CC4116}"/>
                  </a:ext>
                </a:extLst>
              </p:cNvPr>
              <p:cNvSpPr/>
              <p:nvPr/>
            </p:nvSpPr>
            <p:spPr>
              <a:xfrm>
                <a:off x="2868613" y="9576983"/>
                <a:ext cx="2067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067560">
                    <a:moveTo>
                      <a:pt x="0" y="0"/>
                    </a:moveTo>
                    <a:lnTo>
                      <a:pt x="2066988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155">
                <a:extLst>
                  <a:ext uri="{FF2B5EF4-FFF2-40B4-BE49-F238E27FC236}">
                    <a16:creationId xmlns:a16="http://schemas.microsoft.com/office/drawing/2014/main" id="{3090A84C-DDD3-4444-8F7E-26EF5AD7A3D8}"/>
                  </a:ext>
                </a:extLst>
              </p:cNvPr>
              <p:cNvSpPr/>
              <p:nvPr/>
            </p:nvSpPr>
            <p:spPr>
              <a:xfrm>
                <a:off x="2833421" y="9564966"/>
                <a:ext cx="2137410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2137410" h="23495">
                    <a:moveTo>
                      <a:pt x="43053" y="0"/>
                    </a:moveTo>
                    <a:lnTo>
                      <a:pt x="0" y="11544"/>
                    </a:lnTo>
                    <a:lnTo>
                      <a:pt x="43053" y="23075"/>
                    </a:lnTo>
                    <a:lnTo>
                      <a:pt x="43053" y="0"/>
                    </a:lnTo>
                    <a:close/>
                  </a:path>
                  <a:path w="2137410" h="23495">
                    <a:moveTo>
                      <a:pt x="2137359" y="11544"/>
                    </a:moveTo>
                    <a:lnTo>
                      <a:pt x="2094306" y="0"/>
                    </a:lnTo>
                    <a:lnTo>
                      <a:pt x="2094306" y="23075"/>
                    </a:lnTo>
                    <a:lnTo>
                      <a:pt x="2137359" y="11544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156">
                <a:extLst>
                  <a:ext uri="{FF2B5EF4-FFF2-40B4-BE49-F238E27FC236}">
                    <a16:creationId xmlns:a16="http://schemas.microsoft.com/office/drawing/2014/main" id="{DF54C0DC-7A57-47FB-824E-B29E5CE09ADC}"/>
                  </a:ext>
                </a:extLst>
              </p:cNvPr>
              <p:cNvSpPr/>
              <p:nvPr/>
            </p:nvSpPr>
            <p:spPr>
              <a:xfrm>
                <a:off x="4984022" y="9404865"/>
                <a:ext cx="1498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9860">
                    <a:moveTo>
                      <a:pt x="0" y="0"/>
                    </a:moveTo>
                    <a:lnTo>
                      <a:pt x="149428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157">
                <a:extLst>
                  <a:ext uri="{FF2B5EF4-FFF2-40B4-BE49-F238E27FC236}">
                    <a16:creationId xmlns:a16="http://schemas.microsoft.com/office/drawing/2014/main" id="{419A5F2B-FCDB-40B5-A786-BE257E17DA21}"/>
                  </a:ext>
                </a:extLst>
              </p:cNvPr>
              <p:cNvSpPr/>
              <p:nvPr/>
            </p:nvSpPr>
            <p:spPr>
              <a:xfrm>
                <a:off x="4984022" y="7863306"/>
                <a:ext cx="1498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9860">
                    <a:moveTo>
                      <a:pt x="0" y="0"/>
                    </a:moveTo>
                    <a:lnTo>
                      <a:pt x="149428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158">
                <a:extLst>
                  <a:ext uri="{FF2B5EF4-FFF2-40B4-BE49-F238E27FC236}">
                    <a16:creationId xmlns:a16="http://schemas.microsoft.com/office/drawing/2014/main" id="{28721600-3376-474D-94E2-A89E81E155BF}"/>
                  </a:ext>
                </a:extLst>
              </p:cNvPr>
              <p:cNvSpPr/>
              <p:nvPr/>
            </p:nvSpPr>
            <p:spPr>
              <a:xfrm>
                <a:off x="5098720" y="7867103"/>
                <a:ext cx="23495" cy="1536065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1536065">
                    <a:moveTo>
                      <a:pt x="23088" y="1492821"/>
                    </a:moveTo>
                    <a:lnTo>
                      <a:pt x="0" y="1492821"/>
                    </a:lnTo>
                    <a:lnTo>
                      <a:pt x="11544" y="1535874"/>
                    </a:lnTo>
                    <a:lnTo>
                      <a:pt x="23088" y="1492821"/>
                    </a:lnTo>
                    <a:close/>
                  </a:path>
                  <a:path w="23495" h="1536065">
                    <a:moveTo>
                      <a:pt x="23088" y="43053"/>
                    </a:moveTo>
                    <a:lnTo>
                      <a:pt x="11544" y="0"/>
                    </a:lnTo>
                    <a:lnTo>
                      <a:pt x="0" y="43053"/>
                    </a:lnTo>
                    <a:lnTo>
                      <a:pt x="23088" y="43053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159">
                <a:extLst>
                  <a:ext uri="{FF2B5EF4-FFF2-40B4-BE49-F238E27FC236}">
                    <a16:creationId xmlns:a16="http://schemas.microsoft.com/office/drawing/2014/main" id="{C36250C6-1A4E-4CD5-8DF5-837D435F7163}"/>
                  </a:ext>
                </a:extLst>
              </p:cNvPr>
              <p:cNvSpPr/>
              <p:nvPr/>
            </p:nvSpPr>
            <p:spPr>
              <a:xfrm>
                <a:off x="4463870" y="7863306"/>
                <a:ext cx="2425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42570">
                    <a:moveTo>
                      <a:pt x="0" y="0"/>
                    </a:moveTo>
                    <a:lnTo>
                      <a:pt x="24210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160">
                <a:extLst>
                  <a:ext uri="{FF2B5EF4-FFF2-40B4-BE49-F238E27FC236}">
                    <a16:creationId xmlns:a16="http://schemas.microsoft.com/office/drawing/2014/main" id="{472F689D-ED7D-4BB9-8D24-0D1EDE05C8B3}"/>
                  </a:ext>
                </a:extLst>
              </p:cNvPr>
              <p:cNvSpPr/>
              <p:nvPr/>
            </p:nvSpPr>
            <p:spPr>
              <a:xfrm>
                <a:off x="4371183" y="6208267"/>
                <a:ext cx="2819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81939">
                    <a:moveTo>
                      <a:pt x="0" y="0"/>
                    </a:moveTo>
                    <a:lnTo>
                      <a:pt x="281838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161">
                <a:extLst>
                  <a:ext uri="{FF2B5EF4-FFF2-40B4-BE49-F238E27FC236}">
                    <a16:creationId xmlns:a16="http://schemas.microsoft.com/office/drawing/2014/main" id="{26D1BF8C-AA57-4AD9-9D83-3D67DBD0AE46}"/>
                  </a:ext>
                </a:extLst>
              </p:cNvPr>
              <p:cNvSpPr/>
              <p:nvPr/>
            </p:nvSpPr>
            <p:spPr>
              <a:xfrm>
                <a:off x="4371183" y="4428386"/>
                <a:ext cx="4051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05129">
                    <a:moveTo>
                      <a:pt x="0" y="0"/>
                    </a:moveTo>
                    <a:lnTo>
                      <a:pt x="404774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162">
                <a:extLst>
                  <a:ext uri="{FF2B5EF4-FFF2-40B4-BE49-F238E27FC236}">
                    <a16:creationId xmlns:a16="http://schemas.microsoft.com/office/drawing/2014/main" id="{D15DE8AA-26EE-464F-BBC7-52AE981DF66A}"/>
                  </a:ext>
                </a:extLst>
              </p:cNvPr>
              <p:cNvSpPr/>
              <p:nvPr/>
            </p:nvSpPr>
            <p:spPr>
              <a:xfrm>
                <a:off x="2598877" y="4428400"/>
                <a:ext cx="2154555" cy="3433445"/>
              </a:xfrm>
              <a:custGeom>
                <a:avLst/>
                <a:gdLst/>
                <a:ahLst/>
                <a:cxnLst/>
                <a:rect l="l" t="t" r="r" b="b"/>
                <a:pathLst>
                  <a:path w="2154554" h="3433445">
                    <a:moveTo>
                      <a:pt x="43053" y="2919768"/>
                    </a:moveTo>
                    <a:lnTo>
                      <a:pt x="0" y="2931312"/>
                    </a:lnTo>
                    <a:lnTo>
                      <a:pt x="43053" y="2942844"/>
                    </a:lnTo>
                    <a:lnTo>
                      <a:pt x="43053" y="2919768"/>
                    </a:lnTo>
                    <a:close/>
                  </a:path>
                  <a:path w="2154554" h="3433445">
                    <a:moveTo>
                      <a:pt x="656336" y="2931312"/>
                    </a:moveTo>
                    <a:lnTo>
                      <a:pt x="613283" y="2919768"/>
                    </a:lnTo>
                    <a:lnTo>
                      <a:pt x="613283" y="2942844"/>
                    </a:lnTo>
                    <a:lnTo>
                      <a:pt x="656336" y="2931312"/>
                    </a:lnTo>
                    <a:close/>
                  </a:path>
                  <a:path w="2154554" h="3433445">
                    <a:moveTo>
                      <a:pt x="2039683" y="3389973"/>
                    </a:moveTo>
                    <a:lnTo>
                      <a:pt x="2016607" y="3389973"/>
                    </a:lnTo>
                    <a:lnTo>
                      <a:pt x="2028139" y="3433026"/>
                    </a:lnTo>
                    <a:lnTo>
                      <a:pt x="2039683" y="3389973"/>
                    </a:lnTo>
                    <a:close/>
                  </a:path>
                  <a:path w="2154554" h="3433445">
                    <a:moveTo>
                      <a:pt x="2039683" y="1822932"/>
                    </a:moveTo>
                    <a:lnTo>
                      <a:pt x="2028139" y="1779879"/>
                    </a:lnTo>
                    <a:lnTo>
                      <a:pt x="2016607" y="1822932"/>
                    </a:lnTo>
                    <a:lnTo>
                      <a:pt x="2039683" y="1822932"/>
                    </a:lnTo>
                    <a:close/>
                  </a:path>
                  <a:path w="2154554" h="3433445">
                    <a:moveTo>
                      <a:pt x="2039683" y="1733042"/>
                    </a:moveTo>
                    <a:lnTo>
                      <a:pt x="2016607" y="1733042"/>
                    </a:lnTo>
                    <a:lnTo>
                      <a:pt x="2028139" y="1776095"/>
                    </a:lnTo>
                    <a:lnTo>
                      <a:pt x="2039683" y="1733042"/>
                    </a:lnTo>
                    <a:close/>
                  </a:path>
                  <a:path w="2154554" h="3433445">
                    <a:moveTo>
                      <a:pt x="2039683" y="43065"/>
                    </a:moveTo>
                    <a:lnTo>
                      <a:pt x="2028139" y="12"/>
                    </a:lnTo>
                    <a:lnTo>
                      <a:pt x="2016607" y="43065"/>
                    </a:lnTo>
                    <a:lnTo>
                      <a:pt x="2039683" y="43065"/>
                    </a:lnTo>
                    <a:close/>
                  </a:path>
                  <a:path w="2154554" h="3433445">
                    <a:moveTo>
                      <a:pt x="2154097" y="3388068"/>
                    </a:moveTo>
                    <a:lnTo>
                      <a:pt x="2131009" y="3388068"/>
                    </a:lnTo>
                    <a:lnTo>
                      <a:pt x="2142553" y="3431121"/>
                    </a:lnTo>
                    <a:lnTo>
                      <a:pt x="2154097" y="3388068"/>
                    </a:lnTo>
                    <a:close/>
                  </a:path>
                  <a:path w="2154554" h="3433445">
                    <a:moveTo>
                      <a:pt x="2154097" y="43053"/>
                    </a:moveTo>
                    <a:lnTo>
                      <a:pt x="2142553" y="0"/>
                    </a:lnTo>
                    <a:lnTo>
                      <a:pt x="2131009" y="43053"/>
                    </a:lnTo>
                    <a:lnTo>
                      <a:pt x="2154097" y="43053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163">
                <a:extLst>
                  <a:ext uri="{FF2B5EF4-FFF2-40B4-BE49-F238E27FC236}">
                    <a16:creationId xmlns:a16="http://schemas.microsoft.com/office/drawing/2014/main" id="{706718CA-2D5A-473A-B0BB-1FDFEC0DB8B4}"/>
                  </a:ext>
                </a:extLst>
              </p:cNvPr>
              <p:cNvSpPr/>
              <p:nvPr/>
            </p:nvSpPr>
            <p:spPr>
              <a:xfrm>
                <a:off x="3333905" y="7360186"/>
                <a:ext cx="8267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826770">
                    <a:moveTo>
                      <a:pt x="0" y="0"/>
                    </a:moveTo>
                    <a:lnTo>
                      <a:pt x="826198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164">
                <a:extLst>
                  <a:ext uri="{FF2B5EF4-FFF2-40B4-BE49-F238E27FC236}">
                    <a16:creationId xmlns:a16="http://schemas.microsoft.com/office/drawing/2014/main" id="{2D083A7F-0101-483C-ACEA-DDC64880ADB0}"/>
                  </a:ext>
                </a:extLst>
              </p:cNvPr>
              <p:cNvSpPr/>
              <p:nvPr/>
            </p:nvSpPr>
            <p:spPr>
              <a:xfrm>
                <a:off x="3298710" y="7348168"/>
                <a:ext cx="896619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896620" h="23495">
                    <a:moveTo>
                      <a:pt x="43053" y="0"/>
                    </a:moveTo>
                    <a:lnTo>
                      <a:pt x="0" y="11544"/>
                    </a:lnTo>
                    <a:lnTo>
                      <a:pt x="43053" y="23075"/>
                    </a:lnTo>
                    <a:lnTo>
                      <a:pt x="43053" y="0"/>
                    </a:lnTo>
                    <a:close/>
                  </a:path>
                  <a:path w="896620" h="23495">
                    <a:moveTo>
                      <a:pt x="896569" y="11544"/>
                    </a:moveTo>
                    <a:lnTo>
                      <a:pt x="853516" y="0"/>
                    </a:lnTo>
                    <a:lnTo>
                      <a:pt x="853516" y="23075"/>
                    </a:lnTo>
                    <a:lnTo>
                      <a:pt x="896569" y="11544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165">
                <a:extLst>
                  <a:ext uri="{FF2B5EF4-FFF2-40B4-BE49-F238E27FC236}">
                    <a16:creationId xmlns:a16="http://schemas.microsoft.com/office/drawing/2014/main" id="{34A25767-F700-4864-9DAB-29BB70BDEA2A}"/>
                  </a:ext>
                </a:extLst>
              </p:cNvPr>
              <p:cNvSpPr/>
              <p:nvPr/>
            </p:nvSpPr>
            <p:spPr>
              <a:xfrm>
                <a:off x="3796170" y="7863306"/>
                <a:ext cx="1327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2714">
                    <a:moveTo>
                      <a:pt x="0" y="0"/>
                    </a:moveTo>
                    <a:lnTo>
                      <a:pt x="13241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166">
                <a:extLst>
                  <a:ext uri="{FF2B5EF4-FFF2-40B4-BE49-F238E27FC236}">
                    <a16:creationId xmlns:a16="http://schemas.microsoft.com/office/drawing/2014/main" id="{D8806663-7F92-4137-A6BE-5194B3B3E5D9}"/>
                  </a:ext>
                </a:extLst>
              </p:cNvPr>
              <p:cNvSpPr/>
              <p:nvPr/>
            </p:nvSpPr>
            <p:spPr>
              <a:xfrm>
                <a:off x="3835892" y="6167818"/>
                <a:ext cx="0" cy="1660525"/>
              </a:xfrm>
              <a:custGeom>
                <a:avLst/>
                <a:gdLst/>
                <a:ahLst/>
                <a:cxnLst/>
                <a:rect l="l" t="t" r="r" b="b"/>
                <a:pathLst>
                  <a:path h="1660525">
                    <a:moveTo>
                      <a:pt x="0" y="1660309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167">
                <a:extLst>
                  <a:ext uri="{FF2B5EF4-FFF2-40B4-BE49-F238E27FC236}">
                    <a16:creationId xmlns:a16="http://schemas.microsoft.com/office/drawing/2014/main" id="{79B215EA-77C7-48A1-B34B-DD3628BBBBC6}"/>
                  </a:ext>
                </a:extLst>
              </p:cNvPr>
              <p:cNvSpPr/>
              <p:nvPr/>
            </p:nvSpPr>
            <p:spPr>
              <a:xfrm>
                <a:off x="3823855" y="6132639"/>
                <a:ext cx="23495" cy="173101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1731009">
                    <a:moveTo>
                      <a:pt x="23088" y="1687626"/>
                    </a:moveTo>
                    <a:lnTo>
                      <a:pt x="0" y="1687626"/>
                    </a:lnTo>
                    <a:lnTo>
                      <a:pt x="11544" y="1730679"/>
                    </a:lnTo>
                    <a:lnTo>
                      <a:pt x="23088" y="1687626"/>
                    </a:lnTo>
                    <a:close/>
                  </a:path>
                  <a:path w="23495" h="1731009">
                    <a:moveTo>
                      <a:pt x="23088" y="43053"/>
                    </a:moveTo>
                    <a:lnTo>
                      <a:pt x="11544" y="0"/>
                    </a:lnTo>
                    <a:lnTo>
                      <a:pt x="0" y="43053"/>
                    </a:lnTo>
                    <a:lnTo>
                      <a:pt x="23088" y="43053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6" name="object 168">
              <a:extLst>
                <a:ext uri="{FF2B5EF4-FFF2-40B4-BE49-F238E27FC236}">
                  <a16:creationId xmlns:a16="http://schemas.microsoft.com/office/drawing/2014/main" id="{3FEF2C8D-F44E-4C8F-B3E7-A0EB42725202}"/>
                </a:ext>
              </a:extLst>
            </p:cNvPr>
            <p:cNvSpPr txBox="1"/>
            <p:nvPr/>
          </p:nvSpPr>
          <p:spPr>
            <a:xfrm>
              <a:off x="2193889" y="3922690"/>
              <a:ext cx="2141855" cy="301625"/>
            </a:xfrm>
            <a:prstGeom prst="rect">
              <a:avLst/>
            </a:prstGeom>
          </p:spPr>
          <p:txBody>
            <a:bodyPr vert="horz" wrap="square" lIns="0" tIns="43815" rIns="0" bIns="0" rtlCol="0">
              <a:spAutoFit/>
            </a:bodyPr>
            <a:lstStyle/>
            <a:p>
              <a:pPr marR="3810" algn="ctr">
                <a:lnSpc>
                  <a:spcPct val="100000"/>
                </a:lnSpc>
                <a:spcBef>
                  <a:spcPts val="345"/>
                </a:spcBef>
              </a:pPr>
              <a:r>
                <a:rPr sz="700" spc="55" dirty="0">
                  <a:solidFill>
                    <a:srgbClr val="1D1C20"/>
                  </a:solidFill>
                  <a:latin typeface="Arial Narrow"/>
                  <a:cs typeface="Arial Narrow"/>
                </a:rPr>
                <a:t>6220</a:t>
              </a:r>
              <a:endParaRPr sz="700" dirty="0">
                <a:latin typeface="Arial Narrow"/>
                <a:cs typeface="Arial Narrow"/>
              </a:endParaRPr>
            </a:p>
            <a:p>
              <a:pPr algn="ctr">
                <a:lnSpc>
                  <a:spcPct val="100000"/>
                </a:lnSpc>
                <a:spcBef>
                  <a:spcPts val="245"/>
                </a:spcBef>
                <a:tabLst>
                  <a:tab pos="1453515" algn="l"/>
                  <a:tab pos="1871980" algn="l"/>
                </a:tabLst>
              </a:pPr>
              <a:r>
                <a:rPr sz="700" u="sng" spc="-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  </a:t>
              </a:r>
              <a:r>
                <a:rPr sz="700" u="sng" spc="6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700" u="sng" spc="5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1245  </a:t>
              </a:r>
              <a:r>
                <a:rPr sz="700" spc="55" dirty="0">
                  <a:solidFill>
                    <a:srgbClr val="1D1C20"/>
                  </a:solidFill>
                  <a:latin typeface="Arial Narrow"/>
                  <a:cs typeface="Arial Narrow"/>
                </a:rPr>
                <a:t>  </a:t>
              </a:r>
              <a:r>
                <a:rPr sz="700" u="sng" spc="5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 </a:t>
              </a:r>
              <a:r>
                <a:rPr sz="700" u="sng" spc="229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700" u="sng" spc="5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913  </a:t>
              </a:r>
              <a:r>
                <a:rPr sz="700" spc="55" dirty="0">
                  <a:solidFill>
                    <a:srgbClr val="1D1C20"/>
                  </a:solidFill>
                  <a:latin typeface="Arial Narrow"/>
                  <a:cs typeface="Arial Narrow"/>
                </a:rPr>
                <a:t>  </a:t>
              </a:r>
              <a:r>
                <a:rPr sz="700" u="sng" spc="5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  </a:t>
              </a:r>
              <a:r>
                <a:rPr sz="700" u="sng" spc="20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700" u="sng" spc="5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1387 	2000	675</a:t>
              </a:r>
              <a:r>
                <a:rPr sz="700" u="sng" spc="-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endParaRPr sz="700" dirty="0">
                <a:latin typeface="Arial Narrow"/>
                <a:cs typeface="Arial Narrow"/>
              </a:endParaRPr>
            </a:p>
          </p:txBody>
        </p:sp>
        <p:sp>
          <p:nvSpPr>
            <p:cNvPr id="17" name="object 169">
              <a:extLst>
                <a:ext uri="{FF2B5EF4-FFF2-40B4-BE49-F238E27FC236}">
                  <a16:creationId xmlns:a16="http://schemas.microsoft.com/office/drawing/2014/main" id="{A2D89922-3E4E-422B-8AA4-56C8147B93C0}"/>
                </a:ext>
              </a:extLst>
            </p:cNvPr>
            <p:cNvSpPr/>
            <p:nvPr/>
          </p:nvSpPr>
          <p:spPr>
            <a:xfrm>
              <a:off x="1972796" y="4456009"/>
              <a:ext cx="0" cy="1719580"/>
            </a:xfrm>
            <a:custGeom>
              <a:avLst/>
              <a:gdLst/>
              <a:ahLst/>
              <a:cxnLst/>
              <a:rect l="l" t="t" r="r" b="b"/>
              <a:pathLst>
                <a:path h="1719579">
                  <a:moveTo>
                    <a:pt x="0" y="0"/>
                  </a:moveTo>
                  <a:lnTo>
                    <a:pt x="0" y="1718957"/>
                  </a:lnTo>
                </a:path>
              </a:pathLst>
            </a:custGeom>
            <a:ln w="3975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70">
              <a:extLst>
                <a:ext uri="{FF2B5EF4-FFF2-40B4-BE49-F238E27FC236}">
                  <a16:creationId xmlns:a16="http://schemas.microsoft.com/office/drawing/2014/main" id="{A45D38C9-95BD-4B73-BF41-E67AF5FC9593}"/>
                </a:ext>
              </a:extLst>
            </p:cNvPr>
            <p:cNvSpPr txBox="1"/>
            <p:nvPr/>
          </p:nvSpPr>
          <p:spPr>
            <a:xfrm>
              <a:off x="3575889" y="4599157"/>
              <a:ext cx="242570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  <a:tabLst>
                  <a:tab pos="229235" algn="l"/>
                </a:tabLst>
              </a:pPr>
              <a:r>
                <a:rPr sz="700" u="sng" spc="-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19" name="object 171">
              <a:extLst>
                <a:ext uri="{FF2B5EF4-FFF2-40B4-BE49-F238E27FC236}">
                  <a16:creationId xmlns:a16="http://schemas.microsoft.com/office/drawing/2014/main" id="{7E3DB9CD-D78D-49F3-B666-4670E6DC7BA5}"/>
                </a:ext>
              </a:extLst>
            </p:cNvPr>
            <p:cNvSpPr txBox="1"/>
            <p:nvPr/>
          </p:nvSpPr>
          <p:spPr>
            <a:xfrm>
              <a:off x="3575889" y="4833327"/>
              <a:ext cx="241300" cy="9398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  <a:tabLst>
                  <a:tab pos="227965" algn="l"/>
                </a:tabLst>
              </a:pPr>
              <a:r>
                <a:rPr sz="450" u="sng" spc="-1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</a:t>
              </a:r>
              <a:endParaRPr sz="450">
                <a:latin typeface="Arial Narrow"/>
                <a:cs typeface="Arial Narrow"/>
              </a:endParaRPr>
            </a:p>
          </p:txBody>
        </p:sp>
        <p:sp>
          <p:nvSpPr>
            <p:cNvPr id="20" name="object 172">
              <a:extLst>
                <a:ext uri="{FF2B5EF4-FFF2-40B4-BE49-F238E27FC236}">
                  <a16:creationId xmlns:a16="http://schemas.microsoft.com/office/drawing/2014/main" id="{52ABBEBA-CBCA-48D7-B647-C8D7D9C18D11}"/>
                </a:ext>
              </a:extLst>
            </p:cNvPr>
            <p:cNvSpPr txBox="1"/>
            <p:nvPr/>
          </p:nvSpPr>
          <p:spPr>
            <a:xfrm>
              <a:off x="2484038" y="4599157"/>
              <a:ext cx="947419" cy="45974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700" spc="45" dirty="0">
                  <a:solidFill>
                    <a:srgbClr val="1D1C20"/>
                  </a:solidFill>
                  <a:latin typeface="Arial Narrow"/>
                  <a:cs typeface="Arial Narrow"/>
                </a:rPr>
                <a:t>Dining </a:t>
              </a:r>
              <a:r>
                <a:rPr sz="70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/</a:t>
              </a:r>
              <a:r>
                <a:rPr sz="700" spc="-6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700" spc="50" dirty="0">
                  <a:solidFill>
                    <a:srgbClr val="1D1C20"/>
                  </a:solidFill>
                  <a:latin typeface="Arial Narrow"/>
                  <a:cs typeface="Arial Narrow"/>
                </a:rPr>
                <a:t>Lounge</a:t>
              </a:r>
              <a:endParaRPr sz="700">
                <a:latin typeface="Arial Narrow"/>
                <a:cs typeface="Arial Narrow"/>
              </a:endParaRPr>
            </a:p>
            <a:p>
              <a:pPr marL="12700">
                <a:lnSpc>
                  <a:spcPts val="530"/>
                </a:lnSpc>
                <a:spcBef>
                  <a:spcPts val="465"/>
                </a:spcBef>
              </a:pPr>
              <a:r>
                <a:rPr sz="450" u="sng" spc="2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External</a:t>
              </a:r>
              <a:r>
                <a:rPr sz="450" u="sng" spc="-1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450" u="sng" spc="1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Walls</a:t>
              </a:r>
              <a:r>
                <a:rPr sz="450" spc="10" dirty="0">
                  <a:solidFill>
                    <a:srgbClr val="1D1C20"/>
                  </a:solidFill>
                  <a:latin typeface="Arial Narrow"/>
                  <a:cs typeface="Arial Narrow"/>
                </a:rPr>
                <a:t>:</a:t>
              </a:r>
              <a:endParaRPr sz="450">
                <a:latin typeface="Arial Narrow"/>
                <a:cs typeface="Arial Narrow"/>
              </a:endParaRPr>
            </a:p>
            <a:p>
              <a:pPr marL="12700" marR="441959">
                <a:lnSpc>
                  <a:spcPts val="520"/>
                </a:lnSpc>
                <a:spcBef>
                  <a:spcPts val="25"/>
                </a:spcBef>
              </a:pP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100mm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Brickwork  </a:t>
              </a:r>
              <a:r>
                <a:rPr sz="450" spc="40" dirty="0">
                  <a:solidFill>
                    <a:srgbClr val="1D1C20"/>
                  </a:solidFill>
                  <a:latin typeface="Arial Narrow"/>
                  <a:cs typeface="Arial Narrow"/>
                </a:rPr>
                <a:t>50mm</a:t>
              </a:r>
              <a:r>
                <a:rPr sz="450" spc="4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Cavity</a:t>
              </a:r>
              <a:endParaRPr sz="450">
                <a:latin typeface="Arial Narrow"/>
                <a:cs typeface="Arial Narrow"/>
              </a:endParaRPr>
            </a:p>
            <a:p>
              <a:pPr marL="12700">
                <a:lnSpc>
                  <a:spcPts val="505"/>
                </a:lnSpc>
                <a:tabLst>
                  <a:tab pos="262255" algn="l"/>
                </a:tabLst>
              </a:pPr>
              <a:r>
                <a:rPr sz="450" spc="45" dirty="0">
                  <a:solidFill>
                    <a:srgbClr val="1D1C20"/>
                  </a:solidFill>
                  <a:latin typeface="Arial Narrow"/>
                  <a:cs typeface="Arial Narrow"/>
                </a:rPr>
                <a:t>9mm	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Plywood</a:t>
              </a:r>
              <a:r>
                <a:rPr sz="450" spc="-2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with</a:t>
              </a:r>
              <a:r>
                <a:rPr sz="450" spc="-2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vapour</a:t>
              </a:r>
              <a:r>
                <a:rPr sz="450" spc="-2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barrier</a:t>
              </a:r>
              <a:endParaRPr sz="450">
                <a:latin typeface="Arial Narrow"/>
                <a:cs typeface="Arial Narrow"/>
              </a:endParaRPr>
            </a:p>
          </p:txBody>
        </p:sp>
        <p:sp>
          <p:nvSpPr>
            <p:cNvPr id="21" name="object 173">
              <a:extLst>
                <a:ext uri="{FF2B5EF4-FFF2-40B4-BE49-F238E27FC236}">
                  <a16:creationId xmlns:a16="http://schemas.microsoft.com/office/drawing/2014/main" id="{3482E1C3-81BE-4817-B5D9-14053D2ED784}"/>
                </a:ext>
              </a:extLst>
            </p:cNvPr>
            <p:cNvSpPr txBox="1"/>
            <p:nvPr/>
          </p:nvSpPr>
          <p:spPr>
            <a:xfrm>
              <a:off x="2484038" y="5030795"/>
              <a:ext cx="1327150" cy="291465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262255" marR="5080" indent="-250190">
                <a:lnSpc>
                  <a:spcPts val="520"/>
                </a:lnSpc>
                <a:spcBef>
                  <a:spcPts val="130"/>
                </a:spcBef>
              </a:pP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140mm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Framing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(140mm </a:t>
              </a:r>
              <a:r>
                <a:rPr sz="450" spc="15" dirty="0">
                  <a:solidFill>
                    <a:srgbClr val="1D1C20"/>
                  </a:solidFill>
                  <a:latin typeface="Arial Narrow"/>
                  <a:cs typeface="Arial Narrow"/>
                </a:rPr>
                <a:t>× </a:t>
              </a:r>
              <a:r>
                <a:rPr sz="450" spc="40" dirty="0">
                  <a:solidFill>
                    <a:srgbClr val="1D1C20"/>
                  </a:solidFill>
                  <a:latin typeface="Arial Narrow"/>
                  <a:cs typeface="Arial Narrow"/>
                </a:rPr>
                <a:t>47mm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studs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@600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ctrs 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with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150mm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5" dirty="0">
                  <a:solidFill>
                    <a:srgbClr val="1D1C20"/>
                  </a:solidFill>
                  <a:latin typeface="Arial Narrow"/>
                  <a:cs typeface="Arial Narrow"/>
                </a:rPr>
                <a:t>Glass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fibre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Insulation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40" dirty="0">
                  <a:solidFill>
                    <a:srgbClr val="1D1C20"/>
                  </a:solidFill>
                  <a:latin typeface="Arial Narrow"/>
                  <a:cs typeface="Arial Narrow"/>
                </a:rPr>
                <a:t>to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achieve 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min </a:t>
              </a:r>
              <a:r>
                <a:rPr sz="450" spc="10" dirty="0">
                  <a:solidFill>
                    <a:srgbClr val="1D1C20"/>
                  </a:solidFill>
                  <a:latin typeface="Arial Narrow"/>
                  <a:cs typeface="Arial Narrow"/>
                </a:rPr>
                <a:t>U-valve: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0.35w/m</a:t>
              </a:r>
              <a:r>
                <a:rPr sz="450" spc="-7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K</a:t>
              </a:r>
              <a:endParaRPr sz="450" dirty="0">
                <a:latin typeface="Arial Narrow"/>
                <a:cs typeface="Arial Narrow"/>
              </a:endParaRPr>
            </a:p>
            <a:p>
              <a:pPr marL="12700">
                <a:lnSpc>
                  <a:spcPts val="500"/>
                </a:lnSpc>
              </a:pP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12.5mm</a:t>
              </a:r>
              <a:r>
                <a:rPr sz="450" spc="4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10" dirty="0">
                  <a:solidFill>
                    <a:srgbClr val="1D1C20"/>
                  </a:solidFill>
                  <a:latin typeface="Arial Narrow"/>
                  <a:cs typeface="Arial Narrow"/>
                </a:rPr>
                <a:t>Foil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backed Plasterboard and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skinn</a:t>
              </a:r>
              <a:endParaRPr sz="450" dirty="0">
                <a:latin typeface="Arial Narrow"/>
                <a:cs typeface="Arial Narrow"/>
              </a:endParaRPr>
            </a:p>
          </p:txBody>
        </p:sp>
        <p:sp>
          <p:nvSpPr>
            <p:cNvPr id="22" name="object 174">
              <a:extLst>
                <a:ext uri="{FF2B5EF4-FFF2-40B4-BE49-F238E27FC236}">
                  <a16:creationId xmlns:a16="http://schemas.microsoft.com/office/drawing/2014/main" id="{95F5F096-58E6-44ED-83D9-A88E6CDD8CA6}"/>
                </a:ext>
              </a:extLst>
            </p:cNvPr>
            <p:cNvSpPr txBox="1"/>
            <p:nvPr/>
          </p:nvSpPr>
          <p:spPr>
            <a:xfrm>
              <a:off x="2484038" y="5359908"/>
              <a:ext cx="815340" cy="42290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algn="just">
                <a:lnSpc>
                  <a:spcPts val="530"/>
                </a:lnSpc>
                <a:spcBef>
                  <a:spcPts val="95"/>
                </a:spcBef>
              </a:pPr>
              <a:r>
                <a:rPr sz="450" u="sng" spc="1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Stair</a:t>
              </a:r>
              <a:r>
                <a:rPr sz="450" u="sng" spc="-1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450" u="sng" spc="3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construction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:</a:t>
              </a:r>
              <a:endParaRPr sz="450" dirty="0">
                <a:latin typeface="Arial Narrow"/>
                <a:cs typeface="Arial Narrow"/>
              </a:endParaRPr>
            </a:p>
            <a:p>
              <a:pPr marL="12700" marR="447675" algn="just">
                <a:lnSpc>
                  <a:spcPts val="520"/>
                </a:lnSpc>
                <a:spcBef>
                  <a:spcPts val="25"/>
                </a:spcBef>
              </a:pPr>
              <a:r>
                <a:rPr sz="450" spc="10" dirty="0">
                  <a:solidFill>
                    <a:srgbClr val="1D1C20"/>
                  </a:solidFill>
                  <a:latin typeface="Arial Narrow"/>
                  <a:cs typeface="Arial Narrow"/>
                </a:rPr>
                <a:t>Total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13</a:t>
              </a:r>
              <a:r>
                <a:rPr sz="450" spc="-7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10" dirty="0">
                  <a:solidFill>
                    <a:srgbClr val="1D1C20"/>
                  </a:solidFill>
                  <a:latin typeface="Arial Narrow"/>
                  <a:cs typeface="Arial Narrow"/>
                </a:rPr>
                <a:t>Risers  Riser: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204mm  </a:t>
              </a:r>
              <a:r>
                <a:rPr sz="450" spc="15" dirty="0">
                  <a:solidFill>
                    <a:srgbClr val="1D1C20"/>
                  </a:solidFill>
                  <a:latin typeface="Arial Narrow"/>
                  <a:cs typeface="Arial Narrow"/>
                </a:rPr>
                <a:t>Going:</a:t>
              </a:r>
              <a:r>
                <a:rPr sz="450" spc="-5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225mm</a:t>
              </a:r>
              <a:endParaRPr sz="450" dirty="0">
                <a:latin typeface="Arial Narrow"/>
                <a:cs typeface="Arial Narrow"/>
              </a:endParaRPr>
            </a:p>
            <a:p>
              <a:pPr marL="12700" algn="just">
                <a:lnSpc>
                  <a:spcPts val="490"/>
                </a:lnSpc>
              </a:pP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Hand </a:t>
              </a:r>
              <a:r>
                <a:rPr sz="450" spc="15" dirty="0">
                  <a:solidFill>
                    <a:srgbClr val="1D1C20"/>
                  </a:solidFill>
                  <a:latin typeface="Arial Narrow"/>
                  <a:cs typeface="Arial Narrow"/>
                </a:rPr>
                <a:t>rail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height:</a:t>
              </a:r>
              <a:r>
                <a:rPr sz="450" spc="-7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850mm</a:t>
              </a:r>
              <a:endParaRPr sz="450" dirty="0">
                <a:latin typeface="Arial Narrow"/>
                <a:cs typeface="Arial Narrow"/>
              </a:endParaRPr>
            </a:p>
            <a:p>
              <a:pPr marL="12700" algn="just">
                <a:lnSpc>
                  <a:spcPts val="530"/>
                </a:lnSpc>
              </a:pP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Landing Gaurding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height:</a:t>
              </a:r>
              <a:r>
                <a:rPr sz="450" spc="-7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900mm</a:t>
              </a:r>
              <a:endParaRPr sz="450" dirty="0">
                <a:latin typeface="Arial Narrow"/>
                <a:cs typeface="Arial Narrow"/>
              </a:endParaRPr>
            </a:p>
          </p:txBody>
        </p:sp>
        <p:sp>
          <p:nvSpPr>
            <p:cNvPr id="23" name="object 175">
              <a:extLst>
                <a:ext uri="{FF2B5EF4-FFF2-40B4-BE49-F238E27FC236}">
                  <a16:creationId xmlns:a16="http://schemas.microsoft.com/office/drawing/2014/main" id="{72328233-8406-4D56-9DDD-D6FFD3AC9A1D}"/>
                </a:ext>
              </a:extLst>
            </p:cNvPr>
            <p:cNvSpPr txBox="1"/>
            <p:nvPr/>
          </p:nvSpPr>
          <p:spPr>
            <a:xfrm>
              <a:off x="3461810" y="6670363"/>
              <a:ext cx="309880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700" spc="45" dirty="0">
                  <a:solidFill>
                    <a:srgbClr val="1D1C20"/>
                  </a:solidFill>
                  <a:latin typeface="Arial Narrow"/>
                  <a:cs typeface="Arial Narrow"/>
                </a:rPr>
                <a:t>Kitchen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24" name="object 176">
              <a:extLst>
                <a:ext uri="{FF2B5EF4-FFF2-40B4-BE49-F238E27FC236}">
                  <a16:creationId xmlns:a16="http://schemas.microsoft.com/office/drawing/2014/main" id="{263270CB-14DC-40C6-87F5-29F90E0EB5B9}"/>
                </a:ext>
              </a:extLst>
            </p:cNvPr>
            <p:cNvSpPr txBox="1"/>
            <p:nvPr/>
          </p:nvSpPr>
          <p:spPr>
            <a:xfrm>
              <a:off x="3631407" y="8298881"/>
              <a:ext cx="295910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70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Ga</a:t>
              </a:r>
              <a:r>
                <a:rPr sz="700" dirty="0">
                  <a:solidFill>
                    <a:srgbClr val="1D1C20"/>
                  </a:solidFill>
                  <a:latin typeface="Arial Narrow"/>
                  <a:cs typeface="Arial Narrow"/>
                </a:rPr>
                <a:t>r</a:t>
              </a:r>
              <a:r>
                <a:rPr sz="700" spc="45" dirty="0">
                  <a:solidFill>
                    <a:srgbClr val="1D1C20"/>
                  </a:solidFill>
                  <a:latin typeface="Arial Narrow"/>
                  <a:cs typeface="Arial Narrow"/>
                </a:rPr>
                <a:t>age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25" name="object 177">
              <a:extLst>
                <a:ext uri="{FF2B5EF4-FFF2-40B4-BE49-F238E27FC236}">
                  <a16:creationId xmlns:a16="http://schemas.microsoft.com/office/drawing/2014/main" id="{CA6F0BAC-7B49-42B5-93E4-B4C1056E1B01}"/>
                </a:ext>
              </a:extLst>
            </p:cNvPr>
            <p:cNvSpPr/>
            <p:nvPr/>
          </p:nvSpPr>
          <p:spPr>
            <a:xfrm>
              <a:off x="5110755" y="7902278"/>
              <a:ext cx="0" cy="1465580"/>
            </a:xfrm>
            <a:custGeom>
              <a:avLst/>
              <a:gdLst/>
              <a:ahLst/>
              <a:cxnLst/>
              <a:rect l="l" t="t" r="r" b="b"/>
              <a:pathLst>
                <a:path h="1465579">
                  <a:moveTo>
                    <a:pt x="0" y="1465503"/>
                  </a:moveTo>
                  <a:lnTo>
                    <a:pt x="0" y="0"/>
                  </a:lnTo>
                </a:path>
              </a:pathLst>
            </a:custGeom>
            <a:ln w="3975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178">
              <a:extLst>
                <a:ext uri="{FF2B5EF4-FFF2-40B4-BE49-F238E27FC236}">
                  <a16:creationId xmlns:a16="http://schemas.microsoft.com/office/drawing/2014/main" id="{88581871-1795-4EBE-B403-4E737B0063C1}"/>
                </a:ext>
              </a:extLst>
            </p:cNvPr>
            <p:cNvSpPr/>
            <p:nvPr/>
          </p:nvSpPr>
          <p:spPr>
            <a:xfrm>
              <a:off x="4741917" y="4463575"/>
              <a:ext cx="0" cy="3361054"/>
            </a:xfrm>
            <a:custGeom>
              <a:avLst/>
              <a:gdLst/>
              <a:ahLst/>
              <a:cxnLst/>
              <a:rect l="l" t="t" r="r" b="b"/>
              <a:pathLst>
                <a:path h="3361054">
                  <a:moveTo>
                    <a:pt x="0" y="3360762"/>
                  </a:moveTo>
                  <a:lnTo>
                    <a:pt x="0" y="0"/>
                  </a:lnTo>
                </a:path>
              </a:pathLst>
            </a:custGeom>
            <a:ln w="3975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179">
              <a:extLst>
                <a:ext uri="{FF2B5EF4-FFF2-40B4-BE49-F238E27FC236}">
                  <a16:creationId xmlns:a16="http://schemas.microsoft.com/office/drawing/2014/main" id="{28E072A5-8BE0-44BF-9EAB-2A2C4949D75D}"/>
                </a:ext>
              </a:extLst>
            </p:cNvPr>
            <p:cNvSpPr txBox="1"/>
            <p:nvPr/>
          </p:nvSpPr>
          <p:spPr>
            <a:xfrm>
              <a:off x="2695566" y="6222066"/>
              <a:ext cx="196850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700" dirty="0">
                  <a:solidFill>
                    <a:srgbClr val="1D1C20"/>
                  </a:solidFill>
                  <a:latin typeface="Arial Narrow"/>
                  <a:cs typeface="Arial Narrow"/>
                </a:rPr>
                <a:t>W</a:t>
              </a:r>
              <a:r>
                <a:rPr sz="70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.C.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28" name="object 180">
              <a:extLst>
                <a:ext uri="{FF2B5EF4-FFF2-40B4-BE49-F238E27FC236}">
                  <a16:creationId xmlns:a16="http://schemas.microsoft.com/office/drawing/2014/main" id="{DA203091-458C-4F8D-97E3-69D7E3DBC70C}"/>
                </a:ext>
              </a:extLst>
            </p:cNvPr>
            <p:cNvSpPr txBox="1"/>
            <p:nvPr/>
          </p:nvSpPr>
          <p:spPr>
            <a:xfrm>
              <a:off x="3578261" y="7233997"/>
              <a:ext cx="216535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700" spc="55" dirty="0">
                  <a:solidFill>
                    <a:srgbClr val="1D1C20"/>
                  </a:solidFill>
                  <a:latin typeface="Arial Narrow"/>
                  <a:cs typeface="Arial Narrow"/>
                </a:rPr>
                <a:t>2548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29" name="object 181">
              <a:extLst>
                <a:ext uri="{FF2B5EF4-FFF2-40B4-BE49-F238E27FC236}">
                  <a16:creationId xmlns:a16="http://schemas.microsoft.com/office/drawing/2014/main" id="{3503C7D6-1739-4AD7-843A-DEBE1849F21E}"/>
                </a:ext>
              </a:extLst>
            </p:cNvPr>
            <p:cNvSpPr txBox="1"/>
            <p:nvPr/>
          </p:nvSpPr>
          <p:spPr>
            <a:xfrm>
              <a:off x="2621366" y="7233997"/>
              <a:ext cx="611505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  <a:tabLst>
                  <a:tab pos="203200" algn="l"/>
                  <a:tab pos="598170" algn="l"/>
                </a:tabLst>
              </a:pPr>
              <a:r>
                <a:rPr sz="700" u="sng" spc="-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</a:t>
              </a:r>
              <a:r>
                <a:rPr sz="700" u="sng" spc="5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1912	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30" name="object 182">
              <a:extLst>
                <a:ext uri="{FF2B5EF4-FFF2-40B4-BE49-F238E27FC236}">
                  <a16:creationId xmlns:a16="http://schemas.microsoft.com/office/drawing/2014/main" id="{740C94CD-663A-4B65-8675-1D9617B430A3}"/>
                </a:ext>
              </a:extLst>
            </p:cNvPr>
            <p:cNvSpPr txBox="1"/>
            <p:nvPr/>
          </p:nvSpPr>
          <p:spPr>
            <a:xfrm>
              <a:off x="4082878" y="7644464"/>
              <a:ext cx="77470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70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B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31" name="object 183">
              <a:extLst>
                <a:ext uri="{FF2B5EF4-FFF2-40B4-BE49-F238E27FC236}">
                  <a16:creationId xmlns:a16="http://schemas.microsoft.com/office/drawing/2014/main" id="{D4BC32B8-8245-4B68-A19D-2F23F75949F0}"/>
                </a:ext>
              </a:extLst>
            </p:cNvPr>
            <p:cNvSpPr txBox="1"/>
            <p:nvPr/>
          </p:nvSpPr>
          <p:spPr>
            <a:xfrm>
              <a:off x="3896971" y="8015175"/>
              <a:ext cx="960119" cy="225425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 marR="5080">
                <a:lnSpc>
                  <a:spcPts val="520"/>
                </a:lnSpc>
                <a:spcBef>
                  <a:spcPts val="130"/>
                </a:spcBef>
                <a:tabLst>
                  <a:tab pos="946785" algn="l"/>
                </a:tabLst>
              </a:pP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2</a:t>
              </a:r>
              <a:r>
                <a:rPr sz="450" spc="-5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15" dirty="0">
                  <a:solidFill>
                    <a:srgbClr val="1D1C20"/>
                  </a:solidFill>
                  <a:latin typeface="Arial Narrow"/>
                  <a:cs typeface="Arial Narrow"/>
                </a:rPr>
                <a:t>layers</a:t>
              </a:r>
              <a:r>
                <a:rPr sz="450" spc="-5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12.5mm </a:t>
              </a:r>
              <a:r>
                <a:rPr sz="450" spc="-1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u="sng" spc="-1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450" u="sng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	</a:t>
              </a:r>
              <a:r>
                <a:rPr sz="45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plasterboard</a:t>
              </a:r>
              <a:endParaRPr sz="450">
                <a:latin typeface="Arial Narrow"/>
                <a:cs typeface="Arial Narrow"/>
              </a:endParaRPr>
            </a:p>
            <a:p>
              <a:pPr marL="12700">
                <a:lnSpc>
                  <a:spcPts val="505"/>
                </a:lnSpc>
              </a:pP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fire</a:t>
              </a:r>
              <a:r>
                <a:rPr sz="450" spc="-1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protection</a:t>
              </a:r>
              <a:endParaRPr sz="450">
                <a:latin typeface="Arial Narrow"/>
                <a:cs typeface="Arial Narrow"/>
              </a:endParaRPr>
            </a:p>
          </p:txBody>
        </p:sp>
        <p:sp>
          <p:nvSpPr>
            <p:cNvPr id="32" name="object 184">
              <a:extLst>
                <a:ext uri="{FF2B5EF4-FFF2-40B4-BE49-F238E27FC236}">
                  <a16:creationId xmlns:a16="http://schemas.microsoft.com/office/drawing/2014/main" id="{FB0B221F-0C1F-4B65-BF69-ACD32AB58F8E}"/>
                </a:ext>
              </a:extLst>
            </p:cNvPr>
            <p:cNvSpPr txBox="1"/>
            <p:nvPr/>
          </p:nvSpPr>
          <p:spPr>
            <a:xfrm>
              <a:off x="3015540" y="8508844"/>
              <a:ext cx="1643380" cy="35687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ts val="530"/>
                </a:lnSpc>
                <a:spcBef>
                  <a:spcPts val="95"/>
                </a:spcBef>
              </a:pPr>
              <a:r>
                <a:rPr sz="450" u="sng" spc="2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All</a:t>
              </a:r>
              <a:r>
                <a:rPr sz="450" u="sng" spc="-1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450" u="sng" spc="3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new</a:t>
              </a:r>
              <a:r>
                <a:rPr sz="450" u="sng" spc="-1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450" u="sng" spc="3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timber</a:t>
              </a:r>
              <a:r>
                <a:rPr sz="450" u="sng" spc="-1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450" u="sng" spc="2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wall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s</a:t>
              </a:r>
              <a:endParaRPr sz="450" dirty="0">
                <a:latin typeface="Arial Narrow"/>
                <a:cs typeface="Arial Narrow"/>
              </a:endParaRPr>
            </a:p>
            <a:p>
              <a:pPr marL="12700" marR="5080">
                <a:lnSpc>
                  <a:spcPts val="520"/>
                </a:lnSpc>
                <a:spcBef>
                  <a:spcPts val="25"/>
                </a:spcBef>
              </a:pPr>
              <a:r>
                <a:rPr sz="450" spc="40" dirty="0">
                  <a:solidFill>
                    <a:srgbClr val="1D1C20"/>
                  </a:solidFill>
                  <a:latin typeface="Arial Narrow"/>
                  <a:cs typeface="Arial Narrow"/>
                </a:rPr>
                <a:t>to</a:t>
              </a:r>
              <a:r>
                <a:rPr sz="450" spc="-1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have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sound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resistance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of</a:t>
              </a:r>
              <a:r>
                <a:rPr sz="450" spc="-1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min.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40dB.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formed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from</a:t>
              </a:r>
              <a:r>
                <a:rPr sz="450" spc="-1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40" dirty="0">
                  <a:solidFill>
                    <a:srgbClr val="1D1C20"/>
                  </a:solidFill>
                  <a:latin typeface="Arial Narrow"/>
                  <a:cs typeface="Arial Narrow"/>
                </a:rPr>
                <a:t>15mm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plaster- 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board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(to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achieve 9.8kg/m2)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both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sides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on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89×39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sw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studs at 400 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ctrs,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with</a:t>
              </a:r>
              <a:r>
                <a:rPr sz="450" spc="-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sole</a:t>
              </a:r>
              <a:r>
                <a:rPr sz="450" spc="-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plate,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head</a:t>
              </a:r>
              <a:r>
                <a:rPr sz="450" spc="-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and</a:t>
              </a:r>
              <a:r>
                <a:rPr sz="450" spc="-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cross</a:t>
              </a:r>
              <a:r>
                <a:rPr sz="450" spc="-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noggings.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Sound</a:t>
              </a:r>
              <a:r>
                <a:rPr sz="450" spc="-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insulation</a:t>
              </a:r>
              <a:r>
                <a:rPr sz="450" spc="-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quilt 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(min.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density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10kg/m3)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filled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between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studs.</a:t>
              </a:r>
              <a:endParaRPr sz="450" dirty="0">
                <a:latin typeface="Arial Narrow"/>
                <a:cs typeface="Arial Narrow"/>
              </a:endParaRPr>
            </a:p>
          </p:txBody>
        </p:sp>
        <p:sp>
          <p:nvSpPr>
            <p:cNvPr id="33" name="object 185">
              <a:extLst>
                <a:ext uri="{FF2B5EF4-FFF2-40B4-BE49-F238E27FC236}">
                  <a16:creationId xmlns:a16="http://schemas.microsoft.com/office/drawing/2014/main" id="{B4E8679A-3341-4A75-B5C9-3E8AA2AAEFFB}"/>
                </a:ext>
              </a:extLst>
            </p:cNvPr>
            <p:cNvSpPr txBox="1"/>
            <p:nvPr/>
          </p:nvSpPr>
          <p:spPr>
            <a:xfrm>
              <a:off x="2236264" y="7438266"/>
              <a:ext cx="619760" cy="22542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ts val="530"/>
                </a:lnSpc>
                <a:spcBef>
                  <a:spcPts val="95"/>
                </a:spcBef>
              </a:pPr>
              <a:r>
                <a:rPr sz="450" u="sng" spc="2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Entrance</a:t>
              </a:r>
              <a:r>
                <a:rPr sz="450" u="sng" spc="-1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450" u="sng" spc="2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Door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s</a:t>
              </a:r>
              <a:endParaRPr sz="450">
                <a:latin typeface="Arial Narrow"/>
                <a:cs typeface="Arial Narrow"/>
              </a:endParaRPr>
            </a:p>
            <a:p>
              <a:pPr marL="12700" marR="5080">
                <a:lnSpc>
                  <a:spcPts val="520"/>
                </a:lnSpc>
                <a:spcBef>
                  <a:spcPts val="25"/>
                </a:spcBef>
              </a:pPr>
              <a:r>
                <a:rPr sz="450" spc="40" dirty="0">
                  <a:solidFill>
                    <a:srgbClr val="1D1C20"/>
                  </a:solidFill>
                  <a:latin typeface="Arial Narrow"/>
                  <a:cs typeface="Arial Narrow"/>
                </a:rPr>
                <a:t>to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have </a:t>
              </a:r>
              <a:r>
                <a:rPr sz="450" spc="15" dirty="0">
                  <a:solidFill>
                    <a:srgbClr val="1D1C20"/>
                  </a:solidFill>
                  <a:latin typeface="Arial Narrow"/>
                  <a:cs typeface="Arial Narrow"/>
                </a:rPr>
                <a:t>a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minium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clear 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opening</a:t>
              </a:r>
              <a:r>
                <a:rPr sz="450" spc="-2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width</a:t>
              </a:r>
              <a:r>
                <a:rPr sz="450" spc="-2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of</a:t>
              </a:r>
              <a:r>
                <a:rPr sz="450" spc="-2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775mm</a:t>
              </a:r>
              <a:endParaRPr sz="450">
                <a:latin typeface="Arial Narrow"/>
                <a:cs typeface="Arial Narrow"/>
              </a:endParaRPr>
            </a:p>
          </p:txBody>
        </p:sp>
        <p:sp>
          <p:nvSpPr>
            <p:cNvPr id="34" name="object 186">
              <a:extLst>
                <a:ext uri="{FF2B5EF4-FFF2-40B4-BE49-F238E27FC236}">
                  <a16:creationId xmlns:a16="http://schemas.microsoft.com/office/drawing/2014/main" id="{1A6FB3D6-5133-4051-811A-4294DBC852CF}"/>
                </a:ext>
              </a:extLst>
            </p:cNvPr>
            <p:cNvSpPr/>
            <p:nvPr/>
          </p:nvSpPr>
          <p:spPr>
            <a:xfrm>
              <a:off x="3688363" y="7768752"/>
              <a:ext cx="215900" cy="278130"/>
            </a:xfrm>
            <a:custGeom>
              <a:avLst/>
              <a:gdLst/>
              <a:ahLst/>
              <a:cxnLst/>
              <a:rect l="l" t="t" r="r" b="b"/>
              <a:pathLst>
                <a:path w="215900" h="278129">
                  <a:moveTo>
                    <a:pt x="215633" y="278041"/>
                  </a:moveTo>
                  <a:lnTo>
                    <a:pt x="0" y="0"/>
                  </a:lnTo>
                </a:path>
              </a:pathLst>
            </a:custGeom>
            <a:ln w="5676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455067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2551</TotalTime>
  <Words>577</Words>
  <Application>Microsoft Office PowerPoint</Application>
  <PresentationFormat>On-screen Show (4:3)</PresentationFormat>
  <Paragraphs>78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Narrow</vt:lpstr>
      <vt:lpstr>Lucida Grande</vt:lpstr>
      <vt:lpstr>Times New Roman</vt:lpstr>
      <vt:lpstr>Default Design</vt:lpstr>
      <vt:lpstr>PowerPoint 16: Linear measurement</vt:lpstr>
      <vt:lpstr>Linear measurement</vt:lpstr>
      <vt:lpstr>Linear measurement continued</vt:lpstr>
      <vt:lpstr>Linear measurement continued</vt:lpstr>
      <vt:lpstr>Linear measurement continued</vt:lpstr>
      <vt:lpstr>Linear measurement continued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153</cp:revision>
  <dcterms:created xsi:type="dcterms:W3CDTF">2013-05-28T00:38:54Z</dcterms:created>
  <dcterms:modified xsi:type="dcterms:W3CDTF">2021-01-28T14:02:34Z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