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2"/>
  </p:notesMasterIdLst>
  <p:handoutMasterIdLst>
    <p:handoutMasterId r:id="rId13"/>
  </p:handoutMasterIdLst>
  <p:sldIdLst>
    <p:sldId id="256" r:id="rId5"/>
    <p:sldId id="338" r:id="rId6"/>
    <p:sldId id="346" r:id="rId7"/>
    <p:sldId id="347" r:id="rId8"/>
    <p:sldId id="343" r:id="rId9"/>
    <p:sldId id="340" r:id="rId10"/>
    <p:sldId id="267" r:id="rId11"/>
  </p:sldIdLst>
  <p:sldSz cx="9144000" cy="6858000" type="screen4x3"/>
  <p:notesSz cx="6858000" cy="9144000"/>
  <p:custDataLst>
    <p:tags r:id="rId1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71" autoAdjust="0"/>
    <p:restoredTop sz="93792" autoAdjust="0"/>
  </p:normalViewPr>
  <p:slideViewPr>
    <p:cSldViewPr showGuides="1">
      <p:cViewPr varScale="1">
        <p:scale>
          <a:sx n="107" d="100"/>
          <a:sy n="107" d="100"/>
        </p:scale>
        <p:origin x="133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48" d="100"/>
          <a:sy n="48" d="100"/>
        </p:scale>
        <p:origin x="2684" y="4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1/29/2021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0015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</a:t>
            </a:r>
            <a:r>
              <a:rPr lang="en-GB" sz="900" baseline="0" dirty="0"/>
              <a:t>2021 City and Guilds of London Institute</a:t>
            </a:r>
            <a:r>
              <a:rPr lang="en-US" sz="900" baseline="0" dirty="0"/>
              <a:t>. All rights reserved. 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107: Working with brick, block and stone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>
                <a:ea typeface="ＭＳ Ｐゴシック" pitchFamily="-105" charset="-128"/>
                <a:cs typeface="ＭＳ Ｐゴシック" pitchFamily="-105" charset="-128"/>
              </a:rPr>
              <a:t>PowerPoint 22: </a:t>
            </a: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Wall ties in cavity walls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7AB7C-8324-4E1C-8C01-89EA07FE3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Cavity walls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1753F1-1F5E-42DA-A676-07B65811C8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8295" y="1513249"/>
            <a:ext cx="4421088" cy="4032448"/>
          </a:xfrm>
        </p:spPr>
        <p:txBody>
          <a:bodyPr/>
          <a:lstStyle/>
          <a:p>
            <a:r>
              <a:rPr lang="en-US" dirty="0"/>
              <a:t>A cavity wall consists of two leaves or skins of masonry that </a:t>
            </a:r>
            <a:r>
              <a:rPr lang="en-GB" dirty="0"/>
              <a:t>on their own are relatively weak.</a:t>
            </a:r>
          </a:p>
          <a:p>
            <a:r>
              <a:rPr lang="en-US" dirty="0"/>
              <a:t>When properly tied together with suitable wall ties, the stiffness and load-bearing capacity of the combined skins can be almost equal to a similar solid wall.</a:t>
            </a:r>
          </a:p>
          <a:p>
            <a:r>
              <a:rPr lang="en-GB" dirty="0"/>
              <a:t>Installing </a:t>
            </a:r>
            <a:r>
              <a:rPr lang="en-US" dirty="0"/>
              <a:t>an adequate number of correctly positioned and installed wall ties is </a:t>
            </a:r>
            <a:r>
              <a:rPr lang="en-GB" dirty="0"/>
              <a:t>the bricklayer’s responsibility.</a:t>
            </a:r>
          </a:p>
          <a:p>
            <a:pPr lvl="0"/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3C5912F-FD7A-4B92-8690-100C755C68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1744247"/>
            <a:ext cx="4078205" cy="3369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768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B98F87-0211-4F1D-BD52-1429F27E10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3068960"/>
            <a:ext cx="5828567" cy="20040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AD88635-7C4F-4B77-93F9-2B388DC58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Wall ties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8945D0E-36A0-49CA-80D2-132245DCB76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04480"/>
            <a:ext cx="8229600" cy="2004048"/>
          </a:xfrm>
        </p:spPr>
        <p:txBody>
          <a:bodyPr/>
          <a:lstStyle/>
          <a:p>
            <a:r>
              <a:rPr lang="en-US" dirty="0"/>
              <a:t>In the past, ties were manufactured from </a:t>
            </a:r>
            <a:r>
              <a:rPr lang="en-GB" dirty="0"/>
              <a:t>galvanised</a:t>
            </a:r>
            <a:r>
              <a:rPr lang="en-US" dirty="0"/>
              <a:t> steel (which means they were coated in zinc as a protection). </a:t>
            </a:r>
          </a:p>
          <a:p>
            <a:r>
              <a:rPr lang="en-US" dirty="0"/>
              <a:t>Over time the protective coating weakened which led to failure of the ties.</a:t>
            </a:r>
          </a:p>
          <a:p>
            <a:r>
              <a:rPr lang="en-US" dirty="0"/>
              <a:t>This resulted in serious damage to many structures with cavity walls.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2F85D13-4333-483E-916B-1346AAEF0470}"/>
              </a:ext>
            </a:extLst>
          </p:cNvPr>
          <p:cNvSpPr txBox="1">
            <a:spLocks/>
          </p:cNvSpPr>
          <p:nvPr/>
        </p:nvSpPr>
        <p:spPr bwMode="auto">
          <a:xfrm>
            <a:off x="472974" y="4997364"/>
            <a:ext cx="8229600" cy="735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kern="0" dirty="0"/>
              <a:t>Wall ties are now manufactured from stainless steel, which is much more durable.</a:t>
            </a:r>
          </a:p>
        </p:txBody>
      </p:sp>
    </p:spTree>
    <p:extLst>
      <p:ext uri="{BB962C8B-B14F-4D97-AF65-F5344CB8AC3E}">
        <p14:creationId xmlns:p14="http://schemas.microsoft.com/office/powerpoint/2010/main" val="209682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8C1C2-ED90-41F3-85B2-7BEF2DC52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Wall ties </a:t>
            </a:r>
            <a:r>
              <a:rPr lang="en-GB" b="0" dirty="0"/>
              <a:t>continued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6813726-22F9-43CA-84E0-3A9EFFA80C0D}"/>
              </a:ext>
            </a:extLst>
          </p:cNvPr>
          <p:cNvSpPr txBox="1">
            <a:spLocks/>
          </p:cNvSpPr>
          <p:nvPr/>
        </p:nvSpPr>
        <p:spPr bwMode="auto">
          <a:xfrm>
            <a:off x="500758" y="1606612"/>
            <a:ext cx="3513817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kern="0" dirty="0"/>
              <a:t>For wall ties to function properly in tying the two leaves of a cavity wall together, they must be positioned correctly in the bed joints.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8986FF2-141B-49C4-ADE4-4558C3E2E2FE}"/>
              </a:ext>
            </a:extLst>
          </p:cNvPr>
          <p:cNvSpPr txBox="1">
            <a:spLocks/>
          </p:cNvSpPr>
          <p:nvPr/>
        </p:nvSpPr>
        <p:spPr bwMode="auto">
          <a:xfrm>
            <a:off x="474790" y="3369492"/>
            <a:ext cx="4677922" cy="2348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kern="0" dirty="0"/>
              <a:t>The illustration shows the maximum spacing required by building regulations for a wall with a cavity less than 75 mm.</a:t>
            </a:r>
          </a:p>
          <a:p>
            <a:r>
              <a:rPr lang="en-US" kern="0" dirty="0"/>
              <a:t>For a cavity wall with a wider cavity (e.g. 100mm) the horizontal tie spacing should be closer together.</a:t>
            </a:r>
          </a:p>
          <a:p>
            <a:endParaRPr lang="en-US" kern="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E5D4BA0-449A-40A1-8741-6A70EBFE42F0}"/>
              </a:ext>
            </a:extLst>
          </p:cNvPr>
          <p:cNvSpPr txBox="1">
            <a:spLocks/>
          </p:cNvSpPr>
          <p:nvPr/>
        </p:nvSpPr>
        <p:spPr bwMode="auto">
          <a:xfrm>
            <a:off x="474790" y="4600807"/>
            <a:ext cx="4677922" cy="1030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endParaRPr lang="en-US" kern="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40251A-6B8F-4AC2-89D2-A23B7FE3F9E4}"/>
              </a:ext>
            </a:extLst>
          </p:cNvPr>
          <p:cNvGrpSpPr/>
          <p:nvPr/>
        </p:nvGrpSpPr>
        <p:grpSpPr>
          <a:xfrm>
            <a:off x="5503682" y="1844824"/>
            <a:ext cx="3028758" cy="2742120"/>
            <a:chOff x="5503682" y="2427478"/>
            <a:chExt cx="2335125" cy="2159466"/>
          </a:xfrm>
        </p:grpSpPr>
        <p:grpSp>
          <p:nvGrpSpPr>
            <p:cNvPr id="9" name="object 181">
              <a:extLst>
                <a:ext uri="{FF2B5EF4-FFF2-40B4-BE49-F238E27FC236}">
                  <a16:creationId xmlns:a16="http://schemas.microsoft.com/office/drawing/2014/main" id="{0855E7A3-215B-428D-BDC6-D4618B8EBAFB}"/>
                </a:ext>
              </a:extLst>
            </p:cNvPr>
            <p:cNvGrpSpPr/>
            <p:nvPr/>
          </p:nvGrpSpPr>
          <p:grpSpPr>
            <a:xfrm>
              <a:off x="5580112" y="2708920"/>
              <a:ext cx="2258695" cy="1727200"/>
              <a:chOff x="3674497" y="6280679"/>
              <a:chExt cx="2258695" cy="1727200"/>
            </a:xfrm>
          </p:grpSpPr>
          <p:sp>
            <p:nvSpPr>
              <p:cNvPr id="10" name="object 182">
                <a:extLst>
                  <a:ext uri="{FF2B5EF4-FFF2-40B4-BE49-F238E27FC236}">
                    <a16:creationId xmlns:a16="http://schemas.microsoft.com/office/drawing/2014/main" id="{67D2DAD2-1CD2-480B-BB73-A172F7EAC92D}"/>
                  </a:ext>
                </a:extLst>
              </p:cNvPr>
              <p:cNvSpPr/>
              <p:nvPr/>
            </p:nvSpPr>
            <p:spPr>
              <a:xfrm>
                <a:off x="4613706" y="795146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66" y="53924"/>
                    </a:lnTo>
                    <a:lnTo>
                      <a:pt x="14156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" name="object 183">
                <a:extLst>
                  <a:ext uri="{FF2B5EF4-FFF2-40B4-BE49-F238E27FC236}">
                    <a16:creationId xmlns:a16="http://schemas.microsoft.com/office/drawing/2014/main" id="{7354D2CA-66BB-44FE-844B-C0900BE2AB78}"/>
                  </a:ext>
                </a:extLst>
              </p:cNvPr>
              <p:cNvSpPr/>
              <p:nvPr/>
            </p:nvSpPr>
            <p:spPr>
              <a:xfrm>
                <a:off x="4613701" y="795146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66" y="53924"/>
                    </a:lnTo>
                    <a:lnTo>
                      <a:pt x="14156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" name="object 184">
                <a:extLst>
                  <a:ext uri="{FF2B5EF4-FFF2-40B4-BE49-F238E27FC236}">
                    <a16:creationId xmlns:a16="http://schemas.microsoft.com/office/drawing/2014/main" id="{0A036D2A-5943-4957-B9A9-4EE1099E7E53}"/>
                  </a:ext>
                </a:extLst>
              </p:cNvPr>
              <p:cNvSpPr/>
              <p:nvPr/>
            </p:nvSpPr>
            <p:spPr>
              <a:xfrm>
                <a:off x="4755286" y="795146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54" y="53924"/>
                    </a:lnTo>
                    <a:lnTo>
                      <a:pt x="141554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" name="object 185">
                <a:extLst>
                  <a:ext uri="{FF2B5EF4-FFF2-40B4-BE49-F238E27FC236}">
                    <a16:creationId xmlns:a16="http://schemas.microsoft.com/office/drawing/2014/main" id="{EA05D340-9D93-4D6A-B1B1-FFA8B8ED72A5}"/>
                  </a:ext>
                </a:extLst>
              </p:cNvPr>
              <p:cNvSpPr/>
              <p:nvPr/>
            </p:nvSpPr>
            <p:spPr>
              <a:xfrm>
                <a:off x="4755281" y="795146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54" y="53924"/>
                    </a:lnTo>
                    <a:lnTo>
                      <a:pt x="141554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" name="object 186">
                <a:extLst>
                  <a:ext uri="{FF2B5EF4-FFF2-40B4-BE49-F238E27FC236}">
                    <a16:creationId xmlns:a16="http://schemas.microsoft.com/office/drawing/2014/main" id="{9B80429A-7636-4AC2-A305-5EC0E1E4E152}"/>
                  </a:ext>
                </a:extLst>
              </p:cNvPr>
              <p:cNvSpPr/>
              <p:nvPr/>
            </p:nvSpPr>
            <p:spPr>
              <a:xfrm>
                <a:off x="4896827" y="795146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" name="object 187">
                <a:extLst>
                  <a:ext uri="{FF2B5EF4-FFF2-40B4-BE49-F238E27FC236}">
                    <a16:creationId xmlns:a16="http://schemas.microsoft.com/office/drawing/2014/main" id="{0FEE2BD9-A657-4495-BDF3-09AF280527FF}"/>
                  </a:ext>
                </a:extLst>
              </p:cNvPr>
              <p:cNvSpPr/>
              <p:nvPr/>
            </p:nvSpPr>
            <p:spPr>
              <a:xfrm>
                <a:off x="4896830" y="795146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" name="object 188">
                <a:extLst>
                  <a:ext uri="{FF2B5EF4-FFF2-40B4-BE49-F238E27FC236}">
                    <a16:creationId xmlns:a16="http://schemas.microsoft.com/office/drawing/2014/main" id="{E5248CA5-5353-4925-A2FF-0410047A22D3}"/>
                  </a:ext>
                </a:extLst>
              </p:cNvPr>
              <p:cNvSpPr/>
              <p:nvPr/>
            </p:nvSpPr>
            <p:spPr>
              <a:xfrm>
                <a:off x="5038343" y="795146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" name="object 189">
                <a:extLst>
                  <a:ext uri="{FF2B5EF4-FFF2-40B4-BE49-F238E27FC236}">
                    <a16:creationId xmlns:a16="http://schemas.microsoft.com/office/drawing/2014/main" id="{55EA43FD-CDF4-4558-A468-959B486D484E}"/>
                  </a:ext>
                </a:extLst>
              </p:cNvPr>
              <p:cNvSpPr/>
              <p:nvPr/>
            </p:nvSpPr>
            <p:spPr>
              <a:xfrm>
                <a:off x="5038343" y="795146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190">
                <a:extLst>
                  <a:ext uri="{FF2B5EF4-FFF2-40B4-BE49-F238E27FC236}">
                    <a16:creationId xmlns:a16="http://schemas.microsoft.com/office/drawing/2014/main" id="{8A36553B-8090-41B5-A27B-EC1362A6DC0A}"/>
                  </a:ext>
                </a:extLst>
              </p:cNvPr>
              <p:cNvSpPr/>
              <p:nvPr/>
            </p:nvSpPr>
            <p:spPr>
              <a:xfrm>
                <a:off x="5179885" y="795146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" name="object 191">
                <a:extLst>
                  <a:ext uri="{FF2B5EF4-FFF2-40B4-BE49-F238E27FC236}">
                    <a16:creationId xmlns:a16="http://schemas.microsoft.com/office/drawing/2014/main" id="{589150CC-8B67-4AA5-94E1-2B78D5D90374}"/>
                  </a:ext>
                </a:extLst>
              </p:cNvPr>
              <p:cNvSpPr/>
              <p:nvPr/>
            </p:nvSpPr>
            <p:spPr>
              <a:xfrm>
                <a:off x="5179881" y="795146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192">
                <a:extLst>
                  <a:ext uri="{FF2B5EF4-FFF2-40B4-BE49-F238E27FC236}">
                    <a16:creationId xmlns:a16="http://schemas.microsoft.com/office/drawing/2014/main" id="{540EA98A-6B37-448E-AE23-CE2062B81F1C}"/>
                  </a:ext>
                </a:extLst>
              </p:cNvPr>
              <p:cNvSpPr/>
              <p:nvPr/>
            </p:nvSpPr>
            <p:spPr>
              <a:xfrm>
                <a:off x="5321388" y="795146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" name="object 193">
                <a:extLst>
                  <a:ext uri="{FF2B5EF4-FFF2-40B4-BE49-F238E27FC236}">
                    <a16:creationId xmlns:a16="http://schemas.microsoft.com/office/drawing/2014/main" id="{6CBF9096-C75C-42A1-865E-2C880BF1DCF6}"/>
                  </a:ext>
                </a:extLst>
              </p:cNvPr>
              <p:cNvSpPr/>
              <p:nvPr/>
            </p:nvSpPr>
            <p:spPr>
              <a:xfrm>
                <a:off x="5321393" y="795146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194">
                <a:extLst>
                  <a:ext uri="{FF2B5EF4-FFF2-40B4-BE49-F238E27FC236}">
                    <a16:creationId xmlns:a16="http://schemas.microsoft.com/office/drawing/2014/main" id="{245D6D1E-26FD-4CFB-B2BF-DA13840685C2}"/>
                  </a:ext>
                </a:extLst>
              </p:cNvPr>
              <p:cNvSpPr/>
              <p:nvPr/>
            </p:nvSpPr>
            <p:spPr>
              <a:xfrm>
                <a:off x="4613554" y="7897545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72148" y="53924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" name="object 195">
                <a:extLst>
                  <a:ext uri="{FF2B5EF4-FFF2-40B4-BE49-F238E27FC236}">
                    <a16:creationId xmlns:a16="http://schemas.microsoft.com/office/drawing/2014/main" id="{44AABCAD-3347-457E-A7D2-0C15DB75FF63}"/>
                  </a:ext>
                </a:extLst>
              </p:cNvPr>
              <p:cNvSpPr/>
              <p:nvPr/>
            </p:nvSpPr>
            <p:spPr>
              <a:xfrm>
                <a:off x="4613556" y="7897540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72148" y="53924"/>
                    </a:lnTo>
                    <a:lnTo>
                      <a:pt x="7214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196">
                <a:extLst>
                  <a:ext uri="{FF2B5EF4-FFF2-40B4-BE49-F238E27FC236}">
                    <a16:creationId xmlns:a16="http://schemas.microsoft.com/office/drawing/2014/main" id="{3C8B91C9-F2F7-42D7-AF13-DD4FCEF77497}"/>
                  </a:ext>
                </a:extLst>
              </p:cNvPr>
              <p:cNvSpPr/>
              <p:nvPr/>
            </p:nvSpPr>
            <p:spPr>
              <a:xfrm>
                <a:off x="4685703" y="789754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65" y="53924"/>
                    </a:lnTo>
                    <a:lnTo>
                      <a:pt x="141465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197">
                <a:extLst>
                  <a:ext uri="{FF2B5EF4-FFF2-40B4-BE49-F238E27FC236}">
                    <a16:creationId xmlns:a16="http://schemas.microsoft.com/office/drawing/2014/main" id="{FAF451BE-45CD-4985-BFDB-6A1DBCDBFF36}"/>
                  </a:ext>
                </a:extLst>
              </p:cNvPr>
              <p:cNvSpPr/>
              <p:nvPr/>
            </p:nvSpPr>
            <p:spPr>
              <a:xfrm>
                <a:off x="4685709" y="789754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65" y="53924"/>
                    </a:lnTo>
                    <a:lnTo>
                      <a:pt x="141465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198">
                <a:extLst>
                  <a:ext uri="{FF2B5EF4-FFF2-40B4-BE49-F238E27FC236}">
                    <a16:creationId xmlns:a16="http://schemas.microsoft.com/office/drawing/2014/main" id="{C2B317C6-D6C6-490A-BA7B-926C262269A0}"/>
                  </a:ext>
                </a:extLst>
              </p:cNvPr>
              <p:cNvSpPr/>
              <p:nvPr/>
            </p:nvSpPr>
            <p:spPr>
              <a:xfrm>
                <a:off x="4827168" y="789754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41" y="53924"/>
                    </a:lnTo>
                    <a:lnTo>
                      <a:pt x="141541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199">
                <a:extLst>
                  <a:ext uri="{FF2B5EF4-FFF2-40B4-BE49-F238E27FC236}">
                    <a16:creationId xmlns:a16="http://schemas.microsoft.com/office/drawing/2014/main" id="{88C5F63A-CA1D-4A01-A4B7-C3EB9B8A3D3D}"/>
                  </a:ext>
                </a:extLst>
              </p:cNvPr>
              <p:cNvSpPr/>
              <p:nvPr/>
            </p:nvSpPr>
            <p:spPr>
              <a:xfrm>
                <a:off x="4827172" y="789754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41" y="53924"/>
                    </a:lnTo>
                    <a:lnTo>
                      <a:pt x="141541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200">
                <a:extLst>
                  <a:ext uri="{FF2B5EF4-FFF2-40B4-BE49-F238E27FC236}">
                    <a16:creationId xmlns:a16="http://schemas.microsoft.com/office/drawing/2014/main" id="{C2120338-F5FD-4D3C-BB2C-7CEE278A836B}"/>
                  </a:ext>
                </a:extLst>
              </p:cNvPr>
              <p:cNvSpPr/>
              <p:nvPr/>
            </p:nvSpPr>
            <p:spPr>
              <a:xfrm>
                <a:off x="4968735" y="789754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90" y="53924"/>
                    </a:lnTo>
                    <a:lnTo>
                      <a:pt x="141490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201">
                <a:extLst>
                  <a:ext uri="{FF2B5EF4-FFF2-40B4-BE49-F238E27FC236}">
                    <a16:creationId xmlns:a16="http://schemas.microsoft.com/office/drawing/2014/main" id="{558F718F-1A30-44D9-B118-AF499A59DD01}"/>
                  </a:ext>
                </a:extLst>
              </p:cNvPr>
              <p:cNvSpPr/>
              <p:nvPr/>
            </p:nvSpPr>
            <p:spPr>
              <a:xfrm>
                <a:off x="4968733" y="789754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90" y="53924"/>
                    </a:lnTo>
                    <a:lnTo>
                      <a:pt x="141490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202">
                <a:extLst>
                  <a:ext uri="{FF2B5EF4-FFF2-40B4-BE49-F238E27FC236}">
                    <a16:creationId xmlns:a16="http://schemas.microsoft.com/office/drawing/2014/main" id="{046892CB-9D97-4396-AB06-01EE922671D6}"/>
                  </a:ext>
                </a:extLst>
              </p:cNvPr>
              <p:cNvSpPr/>
              <p:nvPr/>
            </p:nvSpPr>
            <p:spPr>
              <a:xfrm>
                <a:off x="5110225" y="789754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203">
                <a:extLst>
                  <a:ext uri="{FF2B5EF4-FFF2-40B4-BE49-F238E27FC236}">
                    <a16:creationId xmlns:a16="http://schemas.microsoft.com/office/drawing/2014/main" id="{7054DF3E-9E9B-401F-BE2A-686A02B536FE}"/>
                  </a:ext>
                </a:extLst>
              </p:cNvPr>
              <p:cNvSpPr/>
              <p:nvPr/>
            </p:nvSpPr>
            <p:spPr>
              <a:xfrm>
                <a:off x="5110220" y="789754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204">
                <a:extLst>
                  <a:ext uri="{FF2B5EF4-FFF2-40B4-BE49-F238E27FC236}">
                    <a16:creationId xmlns:a16="http://schemas.microsoft.com/office/drawing/2014/main" id="{4B485659-EADE-47A7-A5FA-BB75D6E773F9}"/>
                  </a:ext>
                </a:extLst>
              </p:cNvPr>
              <p:cNvSpPr/>
              <p:nvPr/>
            </p:nvSpPr>
            <p:spPr>
              <a:xfrm>
                <a:off x="5251742" y="789754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205">
                <a:extLst>
                  <a:ext uri="{FF2B5EF4-FFF2-40B4-BE49-F238E27FC236}">
                    <a16:creationId xmlns:a16="http://schemas.microsoft.com/office/drawing/2014/main" id="{534A7401-7A48-407D-827C-45C48EC5BA23}"/>
                  </a:ext>
                </a:extLst>
              </p:cNvPr>
              <p:cNvSpPr/>
              <p:nvPr/>
            </p:nvSpPr>
            <p:spPr>
              <a:xfrm>
                <a:off x="5251744" y="789754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206">
                <a:extLst>
                  <a:ext uri="{FF2B5EF4-FFF2-40B4-BE49-F238E27FC236}">
                    <a16:creationId xmlns:a16="http://schemas.microsoft.com/office/drawing/2014/main" id="{FC8F3A2F-288E-4E7C-9DCB-F24F045A2255}"/>
                  </a:ext>
                </a:extLst>
              </p:cNvPr>
              <p:cNvSpPr/>
              <p:nvPr/>
            </p:nvSpPr>
            <p:spPr>
              <a:xfrm>
                <a:off x="4613706" y="784359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66" y="53924"/>
                    </a:lnTo>
                    <a:lnTo>
                      <a:pt x="14156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207">
                <a:extLst>
                  <a:ext uri="{FF2B5EF4-FFF2-40B4-BE49-F238E27FC236}">
                    <a16:creationId xmlns:a16="http://schemas.microsoft.com/office/drawing/2014/main" id="{E6381E38-45A1-48A5-83F0-4C3584F4F87E}"/>
                  </a:ext>
                </a:extLst>
              </p:cNvPr>
              <p:cNvSpPr/>
              <p:nvPr/>
            </p:nvSpPr>
            <p:spPr>
              <a:xfrm>
                <a:off x="4613701" y="784360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66" y="53924"/>
                    </a:lnTo>
                    <a:lnTo>
                      <a:pt x="14156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" name="object 208">
                <a:extLst>
                  <a:ext uri="{FF2B5EF4-FFF2-40B4-BE49-F238E27FC236}">
                    <a16:creationId xmlns:a16="http://schemas.microsoft.com/office/drawing/2014/main" id="{1D50F4F9-BB39-4F08-9413-A07CB005A2BC}"/>
                  </a:ext>
                </a:extLst>
              </p:cNvPr>
              <p:cNvSpPr/>
              <p:nvPr/>
            </p:nvSpPr>
            <p:spPr>
              <a:xfrm>
                <a:off x="4755286" y="784359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54" y="53924"/>
                    </a:lnTo>
                    <a:lnTo>
                      <a:pt x="141554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" name="object 209">
                <a:extLst>
                  <a:ext uri="{FF2B5EF4-FFF2-40B4-BE49-F238E27FC236}">
                    <a16:creationId xmlns:a16="http://schemas.microsoft.com/office/drawing/2014/main" id="{9161535F-D112-4B89-845C-07C66F37894B}"/>
                  </a:ext>
                </a:extLst>
              </p:cNvPr>
              <p:cNvSpPr/>
              <p:nvPr/>
            </p:nvSpPr>
            <p:spPr>
              <a:xfrm>
                <a:off x="4755281" y="784360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54" y="53924"/>
                    </a:lnTo>
                    <a:lnTo>
                      <a:pt x="141554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" name="object 210">
                <a:extLst>
                  <a:ext uri="{FF2B5EF4-FFF2-40B4-BE49-F238E27FC236}">
                    <a16:creationId xmlns:a16="http://schemas.microsoft.com/office/drawing/2014/main" id="{F06A0A90-6629-4F2A-82FD-691BD6909ED4}"/>
                  </a:ext>
                </a:extLst>
              </p:cNvPr>
              <p:cNvSpPr/>
              <p:nvPr/>
            </p:nvSpPr>
            <p:spPr>
              <a:xfrm>
                <a:off x="4896827" y="784359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211">
                <a:extLst>
                  <a:ext uri="{FF2B5EF4-FFF2-40B4-BE49-F238E27FC236}">
                    <a16:creationId xmlns:a16="http://schemas.microsoft.com/office/drawing/2014/main" id="{AE2CAB4D-C193-4805-BC06-048076B0014A}"/>
                  </a:ext>
                </a:extLst>
              </p:cNvPr>
              <p:cNvSpPr/>
              <p:nvPr/>
            </p:nvSpPr>
            <p:spPr>
              <a:xfrm>
                <a:off x="4896830" y="784360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212">
                <a:extLst>
                  <a:ext uri="{FF2B5EF4-FFF2-40B4-BE49-F238E27FC236}">
                    <a16:creationId xmlns:a16="http://schemas.microsoft.com/office/drawing/2014/main" id="{537205E7-A835-4628-AC19-986972574247}"/>
                  </a:ext>
                </a:extLst>
              </p:cNvPr>
              <p:cNvSpPr/>
              <p:nvPr/>
            </p:nvSpPr>
            <p:spPr>
              <a:xfrm>
                <a:off x="5038343" y="784359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213">
                <a:extLst>
                  <a:ext uri="{FF2B5EF4-FFF2-40B4-BE49-F238E27FC236}">
                    <a16:creationId xmlns:a16="http://schemas.microsoft.com/office/drawing/2014/main" id="{F9E1A421-88BF-40F3-BA9E-F57B1FA2D796}"/>
                  </a:ext>
                </a:extLst>
              </p:cNvPr>
              <p:cNvSpPr/>
              <p:nvPr/>
            </p:nvSpPr>
            <p:spPr>
              <a:xfrm>
                <a:off x="5038343" y="784360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214">
                <a:extLst>
                  <a:ext uri="{FF2B5EF4-FFF2-40B4-BE49-F238E27FC236}">
                    <a16:creationId xmlns:a16="http://schemas.microsoft.com/office/drawing/2014/main" id="{CA7347D3-B5D3-423A-8CA2-BE27953FF4B6}"/>
                  </a:ext>
                </a:extLst>
              </p:cNvPr>
              <p:cNvSpPr/>
              <p:nvPr/>
            </p:nvSpPr>
            <p:spPr>
              <a:xfrm>
                <a:off x="5179885" y="784359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215">
                <a:extLst>
                  <a:ext uri="{FF2B5EF4-FFF2-40B4-BE49-F238E27FC236}">
                    <a16:creationId xmlns:a16="http://schemas.microsoft.com/office/drawing/2014/main" id="{1C806A5D-5842-442C-AD9B-2FE64309D25B}"/>
                  </a:ext>
                </a:extLst>
              </p:cNvPr>
              <p:cNvSpPr/>
              <p:nvPr/>
            </p:nvSpPr>
            <p:spPr>
              <a:xfrm>
                <a:off x="5179881" y="784360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216">
                <a:extLst>
                  <a:ext uri="{FF2B5EF4-FFF2-40B4-BE49-F238E27FC236}">
                    <a16:creationId xmlns:a16="http://schemas.microsoft.com/office/drawing/2014/main" id="{57021795-060A-499C-A937-ABD0FFC380BD}"/>
                  </a:ext>
                </a:extLst>
              </p:cNvPr>
              <p:cNvSpPr/>
              <p:nvPr/>
            </p:nvSpPr>
            <p:spPr>
              <a:xfrm>
                <a:off x="5321388" y="784359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217">
                <a:extLst>
                  <a:ext uri="{FF2B5EF4-FFF2-40B4-BE49-F238E27FC236}">
                    <a16:creationId xmlns:a16="http://schemas.microsoft.com/office/drawing/2014/main" id="{68FC3C83-1ED4-4004-9799-6BD0BD6BC70E}"/>
                  </a:ext>
                </a:extLst>
              </p:cNvPr>
              <p:cNvSpPr/>
              <p:nvPr/>
            </p:nvSpPr>
            <p:spPr>
              <a:xfrm>
                <a:off x="5321393" y="784360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218">
                <a:extLst>
                  <a:ext uri="{FF2B5EF4-FFF2-40B4-BE49-F238E27FC236}">
                    <a16:creationId xmlns:a16="http://schemas.microsoft.com/office/drawing/2014/main" id="{7D5C3F96-03C5-4ACA-ABBA-AFD3A2AEDD5E}"/>
                  </a:ext>
                </a:extLst>
              </p:cNvPr>
              <p:cNvSpPr/>
              <p:nvPr/>
            </p:nvSpPr>
            <p:spPr>
              <a:xfrm>
                <a:off x="4613554" y="7789671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72148" y="53924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219">
                <a:extLst>
                  <a:ext uri="{FF2B5EF4-FFF2-40B4-BE49-F238E27FC236}">
                    <a16:creationId xmlns:a16="http://schemas.microsoft.com/office/drawing/2014/main" id="{035C2D73-3FD1-4188-8801-4BFE95BCA220}"/>
                  </a:ext>
                </a:extLst>
              </p:cNvPr>
              <p:cNvSpPr/>
              <p:nvPr/>
            </p:nvSpPr>
            <p:spPr>
              <a:xfrm>
                <a:off x="4613556" y="7789674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72148" y="53924"/>
                    </a:lnTo>
                    <a:lnTo>
                      <a:pt x="7214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220">
                <a:extLst>
                  <a:ext uri="{FF2B5EF4-FFF2-40B4-BE49-F238E27FC236}">
                    <a16:creationId xmlns:a16="http://schemas.microsoft.com/office/drawing/2014/main" id="{04AAB98B-8537-4EA2-8507-D06A5BFA35E5}"/>
                  </a:ext>
                </a:extLst>
              </p:cNvPr>
              <p:cNvSpPr/>
              <p:nvPr/>
            </p:nvSpPr>
            <p:spPr>
              <a:xfrm>
                <a:off x="4685703" y="778967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65" y="53924"/>
                    </a:lnTo>
                    <a:lnTo>
                      <a:pt x="141465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221">
                <a:extLst>
                  <a:ext uri="{FF2B5EF4-FFF2-40B4-BE49-F238E27FC236}">
                    <a16:creationId xmlns:a16="http://schemas.microsoft.com/office/drawing/2014/main" id="{FDC8FC8C-3AED-44B6-B90C-A6F6C22A7E0F}"/>
                  </a:ext>
                </a:extLst>
              </p:cNvPr>
              <p:cNvSpPr/>
              <p:nvPr/>
            </p:nvSpPr>
            <p:spPr>
              <a:xfrm>
                <a:off x="4685709" y="778967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65" y="53924"/>
                    </a:lnTo>
                    <a:lnTo>
                      <a:pt x="141465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222">
                <a:extLst>
                  <a:ext uri="{FF2B5EF4-FFF2-40B4-BE49-F238E27FC236}">
                    <a16:creationId xmlns:a16="http://schemas.microsoft.com/office/drawing/2014/main" id="{2E3C752F-57D9-4C03-A978-99BDFCCC0DDB}"/>
                  </a:ext>
                </a:extLst>
              </p:cNvPr>
              <p:cNvSpPr/>
              <p:nvPr/>
            </p:nvSpPr>
            <p:spPr>
              <a:xfrm>
                <a:off x="4827168" y="778967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41" y="53924"/>
                    </a:lnTo>
                    <a:lnTo>
                      <a:pt x="141541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223">
                <a:extLst>
                  <a:ext uri="{FF2B5EF4-FFF2-40B4-BE49-F238E27FC236}">
                    <a16:creationId xmlns:a16="http://schemas.microsoft.com/office/drawing/2014/main" id="{798B29F8-9E81-49D4-92C8-8A5C3EBC0E39}"/>
                  </a:ext>
                </a:extLst>
              </p:cNvPr>
              <p:cNvSpPr/>
              <p:nvPr/>
            </p:nvSpPr>
            <p:spPr>
              <a:xfrm>
                <a:off x="4827172" y="778967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41" y="53924"/>
                    </a:lnTo>
                    <a:lnTo>
                      <a:pt x="141541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224">
                <a:extLst>
                  <a:ext uri="{FF2B5EF4-FFF2-40B4-BE49-F238E27FC236}">
                    <a16:creationId xmlns:a16="http://schemas.microsoft.com/office/drawing/2014/main" id="{2FF4B592-F2BF-4622-8184-FAD970BAB0D4}"/>
                  </a:ext>
                </a:extLst>
              </p:cNvPr>
              <p:cNvSpPr/>
              <p:nvPr/>
            </p:nvSpPr>
            <p:spPr>
              <a:xfrm>
                <a:off x="4968735" y="778967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90" y="53924"/>
                    </a:lnTo>
                    <a:lnTo>
                      <a:pt x="141490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225">
                <a:extLst>
                  <a:ext uri="{FF2B5EF4-FFF2-40B4-BE49-F238E27FC236}">
                    <a16:creationId xmlns:a16="http://schemas.microsoft.com/office/drawing/2014/main" id="{C7D7C511-06F7-4A58-B910-AEA887ADFE66}"/>
                  </a:ext>
                </a:extLst>
              </p:cNvPr>
              <p:cNvSpPr/>
              <p:nvPr/>
            </p:nvSpPr>
            <p:spPr>
              <a:xfrm>
                <a:off x="4968733" y="778967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90" y="53924"/>
                    </a:lnTo>
                    <a:lnTo>
                      <a:pt x="141490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" name="object 226">
                <a:extLst>
                  <a:ext uri="{FF2B5EF4-FFF2-40B4-BE49-F238E27FC236}">
                    <a16:creationId xmlns:a16="http://schemas.microsoft.com/office/drawing/2014/main" id="{C2EAE679-EE91-4D33-B26F-BE5994FF4B38}"/>
                  </a:ext>
                </a:extLst>
              </p:cNvPr>
              <p:cNvSpPr/>
              <p:nvPr/>
            </p:nvSpPr>
            <p:spPr>
              <a:xfrm>
                <a:off x="5110225" y="778967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227">
                <a:extLst>
                  <a:ext uri="{FF2B5EF4-FFF2-40B4-BE49-F238E27FC236}">
                    <a16:creationId xmlns:a16="http://schemas.microsoft.com/office/drawing/2014/main" id="{D29AA0B7-0D9E-48AF-B538-D4A71D6D8A97}"/>
                  </a:ext>
                </a:extLst>
              </p:cNvPr>
              <p:cNvSpPr/>
              <p:nvPr/>
            </p:nvSpPr>
            <p:spPr>
              <a:xfrm>
                <a:off x="5110220" y="778967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228">
                <a:extLst>
                  <a:ext uri="{FF2B5EF4-FFF2-40B4-BE49-F238E27FC236}">
                    <a16:creationId xmlns:a16="http://schemas.microsoft.com/office/drawing/2014/main" id="{17D1826A-B8D9-4E33-9180-BA08446C4A70}"/>
                  </a:ext>
                </a:extLst>
              </p:cNvPr>
              <p:cNvSpPr/>
              <p:nvPr/>
            </p:nvSpPr>
            <p:spPr>
              <a:xfrm>
                <a:off x="5251742" y="778967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" name="object 229">
                <a:extLst>
                  <a:ext uri="{FF2B5EF4-FFF2-40B4-BE49-F238E27FC236}">
                    <a16:creationId xmlns:a16="http://schemas.microsoft.com/office/drawing/2014/main" id="{7EBA8B38-A68B-4B50-A4D3-0D2A91F4F523}"/>
                  </a:ext>
                </a:extLst>
              </p:cNvPr>
              <p:cNvSpPr/>
              <p:nvPr/>
            </p:nvSpPr>
            <p:spPr>
              <a:xfrm>
                <a:off x="5251744" y="778967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" name="object 230">
                <a:extLst>
                  <a:ext uri="{FF2B5EF4-FFF2-40B4-BE49-F238E27FC236}">
                    <a16:creationId xmlns:a16="http://schemas.microsoft.com/office/drawing/2014/main" id="{1CE5F14D-DD95-4003-AD7C-EFB147CEB2B8}"/>
                  </a:ext>
                </a:extLst>
              </p:cNvPr>
              <p:cNvSpPr/>
              <p:nvPr/>
            </p:nvSpPr>
            <p:spPr>
              <a:xfrm>
                <a:off x="4613706" y="773574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66" y="53924"/>
                    </a:lnTo>
                    <a:lnTo>
                      <a:pt x="14156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" name="object 231">
                <a:extLst>
                  <a:ext uri="{FF2B5EF4-FFF2-40B4-BE49-F238E27FC236}">
                    <a16:creationId xmlns:a16="http://schemas.microsoft.com/office/drawing/2014/main" id="{C51B8829-036A-4D39-A370-D7A75EDDA2AA}"/>
                  </a:ext>
                </a:extLst>
              </p:cNvPr>
              <p:cNvSpPr/>
              <p:nvPr/>
            </p:nvSpPr>
            <p:spPr>
              <a:xfrm>
                <a:off x="4613701" y="773574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66" y="53924"/>
                    </a:lnTo>
                    <a:lnTo>
                      <a:pt x="14156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" name="object 232">
                <a:extLst>
                  <a:ext uri="{FF2B5EF4-FFF2-40B4-BE49-F238E27FC236}">
                    <a16:creationId xmlns:a16="http://schemas.microsoft.com/office/drawing/2014/main" id="{12A0EA38-2451-41A8-A860-B202E4AAFB98}"/>
                  </a:ext>
                </a:extLst>
              </p:cNvPr>
              <p:cNvSpPr/>
              <p:nvPr/>
            </p:nvSpPr>
            <p:spPr>
              <a:xfrm>
                <a:off x="4755286" y="773574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54" y="53924"/>
                    </a:lnTo>
                    <a:lnTo>
                      <a:pt x="141554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" name="object 233">
                <a:extLst>
                  <a:ext uri="{FF2B5EF4-FFF2-40B4-BE49-F238E27FC236}">
                    <a16:creationId xmlns:a16="http://schemas.microsoft.com/office/drawing/2014/main" id="{E6C2EBB9-34E6-4AEA-86B2-428EECA3FB88}"/>
                  </a:ext>
                </a:extLst>
              </p:cNvPr>
              <p:cNvSpPr/>
              <p:nvPr/>
            </p:nvSpPr>
            <p:spPr>
              <a:xfrm>
                <a:off x="4755281" y="773574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54" y="53924"/>
                    </a:lnTo>
                    <a:lnTo>
                      <a:pt x="141554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" name="object 234">
                <a:extLst>
                  <a:ext uri="{FF2B5EF4-FFF2-40B4-BE49-F238E27FC236}">
                    <a16:creationId xmlns:a16="http://schemas.microsoft.com/office/drawing/2014/main" id="{DABD3E63-36CB-4FA3-9BC5-A78E0E1817F1}"/>
                  </a:ext>
                </a:extLst>
              </p:cNvPr>
              <p:cNvSpPr/>
              <p:nvPr/>
            </p:nvSpPr>
            <p:spPr>
              <a:xfrm>
                <a:off x="4896827" y="773574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" name="object 235">
                <a:extLst>
                  <a:ext uri="{FF2B5EF4-FFF2-40B4-BE49-F238E27FC236}">
                    <a16:creationId xmlns:a16="http://schemas.microsoft.com/office/drawing/2014/main" id="{01851C2B-F8D6-48E8-8EF6-048FC909368A}"/>
                  </a:ext>
                </a:extLst>
              </p:cNvPr>
              <p:cNvSpPr/>
              <p:nvPr/>
            </p:nvSpPr>
            <p:spPr>
              <a:xfrm>
                <a:off x="4896830" y="773574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" name="object 236">
                <a:extLst>
                  <a:ext uri="{FF2B5EF4-FFF2-40B4-BE49-F238E27FC236}">
                    <a16:creationId xmlns:a16="http://schemas.microsoft.com/office/drawing/2014/main" id="{837DE22D-9820-4F2F-9DB5-162F908D1C8C}"/>
                  </a:ext>
                </a:extLst>
              </p:cNvPr>
              <p:cNvSpPr/>
              <p:nvPr/>
            </p:nvSpPr>
            <p:spPr>
              <a:xfrm>
                <a:off x="5038343" y="773574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" name="object 237">
                <a:extLst>
                  <a:ext uri="{FF2B5EF4-FFF2-40B4-BE49-F238E27FC236}">
                    <a16:creationId xmlns:a16="http://schemas.microsoft.com/office/drawing/2014/main" id="{8AF5B968-E0AD-42A1-AB81-265FFD2D3B1A}"/>
                  </a:ext>
                </a:extLst>
              </p:cNvPr>
              <p:cNvSpPr/>
              <p:nvPr/>
            </p:nvSpPr>
            <p:spPr>
              <a:xfrm>
                <a:off x="5038343" y="773574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" name="object 238">
                <a:extLst>
                  <a:ext uri="{FF2B5EF4-FFF2-40B4-BE49-F238E27FC236}">
                    <a16:creationId xmlns:a16="http://schemas.microsoft.com/office/drawing/2014/main" id="{CB235A63-C761-4DE1-B0B4-36911D4C4623}"/>
                  </a:ext>
                </a:extLst>
              </p:cNvPr>
              <p:cNvSpPr/>
              <p:nvPr/>
            </p:nvSpPr>
            <p:spPr>
              <a:xfrm>
                <a:off x="5179885" y="773574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7" name="object 239">
                <a:extLst>
                  <a:ext uri="{FF2B5EF4-FFF2-40B4-BE49-F238E27FC236}">
                    <a16:creationId xmlns:a16="http://schemas.microsoft.com/office/drawing/2014/main" id="{A6259CF3-7008-4565-8001-B1B4A079E162}"/>
                  </a:ext>
                </a:extLst>
              </p:cNvPr>
              <p:cNvSpPr/>
              <p:nvPr/>
            </p:nvSpPr>
            <p:spPr>
              <a:xfrm>
                <a:off x="5179881" y="773574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240">
                <a:extLst>
                  <a:ext uri="{FF2B5EF4-FFF2-40B4-BE49-F238E27FC236}">
                    <a16:creationId xmlns:a16="http://schemas.microsoft.com/office/drawing/2014/main" id="{69BBCE92-E991-43AB-B780-4C40AE6FEAF6}"/>
                  </a:ext>
                </a:extLst>
              </p:cNvPr>
              <p:cNvSpPr/>
              <p:nvPr/>
            </p:nvSpPr>
            <p:spPr>
              <a:xfrm>
                <a:off x="5321388" y="773574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9" name="object 241">
                <a:extLst>
                  <a:ext uri="{FF2B5EF4-FFF2-40B4-BE49-F238E27FC236}">
                    <a16:creationId xmlns:a16="http://schemas.microsoft.com/office/drawing/2014/main" id="{EC128E93-07E5-4EA9-956C-C421F22A59DC}"/>
                  </a:ext>
                </a:extLst>
              </p:cNvPr>
              <p:cNvSpPr/>
              <p:nvPr/>
            </p:nvSpPr>
            <p:spPr>
              <a:xfrm>
                <a:off x="5321393" y="773574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0" name="object 242">
                <a:extLst>
                  <a:ext uri="{FF2B5EF4-FFF2-40B4-BE49-F238E27FC236}">
                    <a16:creationId xmlns:a16="http://schemas.microsoft.com/office/drawing/2014/main" id="{BB8DB487-1FC2-40C1-8154-AEEEC492ABAA}"/>
                  </a:ext>
                </a:extLst>
              </p:cNvPr>
              <p:cNvSpPr/>
              <p:nvPr/>
            </p:nvSpPr>
            <p:spPr>
              <a:xfrm>
                <a:off x="4613554" y="7681823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72148" y="53924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1" name="object 243">
                <a:extLst>
                  <a:ext uri="{FF2B5EF4-FFF2-40B4-BE49-F238E27FC236}">
                    <a16:creationId xmlns:a16="http://schemas.microsoft.com/office/drawing/2014/main" id="{00C965D6-7CD5-4C83-9A48-A69B09815F3A}"/>
                  </a:ext>
                </a:extLst>
              </p:cNvPr>
              <p:cNvSpPr/>
              <p:nvPr/>
            </p:nvSpPr>
            <p:spPr>
              <a:xfrm>
                <a:off x="4613556" y="7681823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72148" y="53924"/>
                    </a:lnTo>
                    <a:lnTo>
                      <a:pt x="7214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244">
                <a:extLst>
                  <a:ext uri="{FF2B5EF4-FFF2-40B4-BE49-F238E27FC236}">
                    <a16:creationId xmlns:a16="http://schemas.microsoft.com/office/drawing/2014/main" id="{9E60D46A-FBED-4E10-AF9B-3B02789BC4B6}"/>
                  </a:ext>
                </a:extLst>
              </p:cNvPr>
              <p:cNvSpPr/>
              <p:nvPr/>
            </p:nvSpPr>
            <p:spPr>
              <a:xfrm>
                <a:off x="4685703" y="768182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65" y="53924"/>
                    </a:lnTo>
                    <a:lnTo>
                      <a:pt x="141465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245">
                <a:extLst>
                  <a:ext uri="{FF2B5EF4-FFF2-40B4-BE49-F238E27FC236}">
                    <a16:creationId xmlns:a16="http://schemas.microsoft.com/office/drawing/2014/main" id="{53A3F9A1-6FD9-40F6-8991-718A329D7A0A}"/>
                  </a:ext>
                </a:extLst>
              </p:cNvPr>
              <p:cNvSpPr/>
              <p:nvPr/>
            </p:nvSpPr>
            <p:spPr>
              <a:xfrm>
                <a:off x="4685709" y="768182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65" y="53924"/>
                    </a:lnTo>
                    <a:lnTo>
                      <a:pt x="141465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246">
                <a:extLst>
                  <a:ext uri="{FF2B5EF4-FFF2-40B4-BE49-F238E27FC236}">
                    <a16:creationId xmlns:a16="http://schemas.microsoft.com/office/drawing/2014/main" id="{9AF7C216-0EB7-424E-B449-8A16A187877A}"/>
                  </a:ext>
                </a:extLst>
              </p:cNvPr>
              <p:cNvSpPr/>
              <p:nvPr/>
            </p:nvSpPr>
            <p:spPr>
              <a:xfrm>
                <a:off x="4827168" y="768182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41" y="53924"/>
                    </a:lnTo>
                    <a:lnTo>
                      <a:pt x="141541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247">
                <a:extLst>
                  <a:ext uri="{FF2B5EF4-FFF2-40B4-BE49-F238E27FC236}">
                    <a16:creationId xmlns:a16="http://schemas.microsoft.com/office/drawing/2014/main" id="{780B3518-1024-4052-BD14-32812D792981}"/>
                  </a:ext>
                </a:extLst>
              </p:cNvPr>
              <p:cNvSpPr/>
              <p:nvPr/>
            </p:nvSpPr>
            <p:spPr>
              <a:xfrm>
                <a:off x="4827172" y="768182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41" y="53924"/>
                    </a:lnTo>
                    <a:lnTo>
                      <a:pt x="141541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248">
                <a:extLst>
                  <a:ext uri="{FF2B5EF4-FFF2-40B4-BE49-F238E27FC236}">
                    <a16:creationId xmlns:a16="http://schemas.microsoft.com/office/drawing/2014/main" id="{3375C53A-096F-4A19-BB82-9E519B5C7421}"/>
                  </a:ext>
                </a:extLst>
              </p:cNvPr>
              <p:cNvSpPr/>
              <p:nvPr/>
            </p:nvSpPr>
            <p:spPr>
              <a:xfrm>
                <a:off x="4968735" y="768182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90" y="53924"/>
                    </a:lnTo>
                    <a:lnTo>
                      <a:pt x="141490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249">
                <a:extLst>
                  <a:ext uri="{FF2B5EF4-FFF2-40B4-BE49-F238E27FC236}">
                    <a16:creationId xmlns:a16="http://schemas.microsoft.com/office/drawing/2014/main" id="{BA352224-63C2-47F9-BECE-0BF30C2D4B14}"/>
                  </a:ext>
                </a:extLst>
              </p:cNvPr>
              <p:cNvSpPr/>
              <p:nvPr/>
            </p:nvSpPr>
            <p:spPr>
              <a:xfrm>
                <a:off x="4968733" y="768182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90" y="53924"/>
                    </a:lnTo>
                    <a:lnTo>
                      <a:pt x="141490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250">
                <a:extLst>
                  <a:ext uri="{FF2B5EF4-FFF2-40B4-BE49-F238E27FC236}">
                    <a16:creationId xmlns:a16="http://schemas.microsoft.com/office/drawing/2014/main" id="{AE9864C7-BADF-4195-AB52-62009ADFE230}"/>
                  </a:ext>
                </a:extLst>
              </p:cNvPr>
              <p:cNvSpPr/>
              <p:nvPr/>
            </p:nvSpPr>
            <p:spPr>
              <a:xfrm>
                <a:off x="5110225" y="768182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object 251">
                <a:extLst>
                  <a:ext uri="{FF2B5EF4-FFF2-40B4-BE49-F238E27FC236}">
                    <a16:creationId xmlns:a16="http://schemas.microsoft.com/office/drawing/2014/main" id="{9BF09A7F-110B-482B-BE1B-57ABEF2E1D1E}"/>
                  </a:ext>
                </a:extLst>
              </p:cNvPr>
              <p:cNvSpPr/>
              <p:nvPr/>
            </p:nvSpPr>
            <p:spPr>
              <a:xfrm>
                <a:off x="5110220" y="768182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252">
                <a:extLst>
                  <a:ext uri="{FF2B5EF4-FFF2-40B4-BE49-F238E27FC236}">
                    <a16:creationId xmlns:a16="http://schemas.microsoft.com/office/drawing/2014/main" id="{65FB6C95-6415-4E99-9FC1-AB0504D8BCBF}"/>
                  </a:ext>
                </a:extLst>
              </p:cNvPr>
              <p:cNvSpPr/>
              <p:nvPr/>
            </p:nvSpPr>
            <p:spPr>
              <a:xfrm>
                <a:off x="5251742" y="768182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" name="object 253">
                <a:extLst>
                  <a:ext uri="{FF2B5EF4-FFF2-40B4-BE49-F238E27FC236}">
                    <a16:creationId xmlns:a16="http://schemas.microsoft.com/office/drawing/2014/main" id="{BBE356A2-A4D4-4371-B6DF-A7B20CC0593A}"/>
                  </a:ext>
                </a:extLst>
              </p:cNvPr>
              <p:cNvSpPr/>
              <p:nvPr/>
            </p:nvSpPr>
            <p:spPr>
              <a:xfrm>
                <a:off x="5251744" y="768182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254">
                <a:extLst>
                  <a:ext uri="{FF2B5EF4-FFF2-40B4-BE49-F238E27FC236}">
                    <a16:creationId xmlns:a16="http://schemas.microsoft.com/office/drawing/2014/main" id="{82CEC7E4-BB92-4C43-94DA-AD930C505952}"/>
                  </a:ext>
                </a:extLst>
              </p:cNvPr>
              <p:cNvSpPr/>
              <p:nvPr/>
            </p:nvSpPr>
            <p:spPr>
              <a:xfrm>
                <a:off x="4613706" y="762789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66" y="53911"/>
                    </a:lnTo>
                    <a:lnTo>
                      <a:pt x="14156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255">
                <a:extLst>
                  <a:ext uri="{FF2B5EF4-FFF2-40B4-BE49-F238E27FC236}">
                    <a16:creationId xmlns:a16="http://schemas.microsoft.com/office/drawing/2014/main" id="{4F32A2AC-99D6-4E23-B0B3-2350C13363E8}"/>
                  </a:ext>
                </a:extLst>
              </p:cNvPr>
              <p:cNvSpPr/>
              <p:nvPr/>
            </p:nvSpPr>
            <p:spPr>
              <a:xfrm>
                <a:off x="4613701" y="762789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66" y="53911"/>
                    </a:lnTo>
                    <a:lnTo>
                      <a:pt x="14156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256">
                <a:extLst>
                  <a:ext uri="{FF2B5EF4-FFF2-40B4-BE49-F238E27FC236}">
                    <a16:creationId xmlns:a16="http://schemas.microsoft.com/office/drawing/2014/main" id="{79097956-CD73-4B09-8E8C-5D5DE7A3E37B}"/>
                  </a:ext>
                </a:extLst>
              </p:cNvPr>
              <p:cNvSpPr/>
              <p:nvPr/>
            </p:nvSpPr>
            <p:spPr>
              <a:xfrm>
                <a:off x="4755286" y="762789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54" y="53911"/>
                    </a:lnTo>
                    <a:lnTo>
                      <a:pt x="141554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257">
                <a:extLst>
                  <a:ext uri="{FF2B5EF4-FFF2-40B4-BE49-F238E27FC236}">
                    <a16:creationId xmlns:a16="http://schemas.microsoft.com/office/drawing/2014/main" id="{2D40E047-6279-45A9-A879-4C3666FB2FB8}"/>
                  </a:ext>
                </a:extLst>
              </p:cNvPr>
              <p:cNvSpPr/>
              <p:nvPr/>
            </p:nvSpPr>
            <p:spPr>
              <a:xfrm>
                <a:off x="4755281" y="762789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54" y="53911"/>
                    </a:lnTo>
                    <a:lnTo>
                      <a:pt x="141554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258">
                <a:extLst>
                  <a:ext uri="{FF2B5EF4-FFF2-40B4-BE49-F238E27FC236}">
                    <a16:creationId xmlns:a16="http://schemas.microsoft.com/office/drawing/2014/main" id="{D285B96A-2064-4EEA-881D-45D5D450853B}"/>
                  </a:ext>
                </a:extLst>
              </p:cNvPr>
              <p:cNvSpPr/>
              <p:nvPr/>
            </p:nvSpPr>
            <p:spPr>
              <a:xfrm>
                <a:off x="4896827" y="762789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259">
                <a:extLst>
                  <a:ext uri="{FF2B5EF4-FFF2-40B4-BE49-F238E27FC236}">
                    <a16:creationId xmlns:a16="http://schemas.microsoft.com/office/drawing/2014/main" id="{160C5766-BAA2-4CA6-99C9-70E5DA6B4BFA}"/>
                  </a:ext>
                </a:extLst>
              </p:cNvPr>
              <p:cNvSpPr/>
              <p:nvPr/>
            </p:nvSpPr>
            <p:spPr>
              <a:xfrm>
                <a:off x="4896830" y="762789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260">
                <a:extLst>
                  <a:ext uri="{FF2B5EF4-FFF2-40B4-BE49-F238E27FC236}">
                    <a16:creationId xmlns:a16="http://schemas.microsoft.com/office/drawing/2014/main" id="{81897D66-FFFF-426F-B3D6-0EB45BABABF7}"/>
                  </a:ext>
                </a:extLst>
              </p:cNvPr>
              <p:cNvSpPr/>
              <p:nvPr/>
            </p:nvSpPr>
            <p:spPr>
              <a:xfrm>
                <a:off x="5038343" y="762789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" name="object 261">
                <a:extLst>
                  <a:ext uri="{FF2B5EF4-FFF2-40B4-BE49-F238E27FC236}">
                    <a16:creationId xmlns:a16="http://schemas.microsoft.com/office/drawing/2014/main" id="{954A1790-3BAE-4B60-BC78-98D6FE87B526}"/>
                  </a:ext>
                </a:extLst>
              </p:cNvPr>
              <p:cNvSpPr/>
              <p:nvPr/>
            </p:nvSpPr>
            <p:spPr>
              <a:xfrm>
                <a:off x="5038343" y="762789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262">
                <a:extLst>
                  <a:ext uri="{FF2B5EF4-FFF2-40B4-BE49-F238E27FC236}">
                    <a16:creationId xmlns:a16="http://schemas.microsoft.com/office/drawing/2014/main" id="{3D2B80CC-C0AE-4BCB-BA36-CE58A59DE8CA}"/>
                  </a:ext>
                </a:extLst>
              </p:cNvPr>
              <p:cNvSpPr/>
              <p:nvPr/>
            </p:nvSpPr>
            <p:spPr>
              <a:xfrm>
                <a:off x="5179885" y="762789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263">
                <a:extLst>
                  <a:ext uri="{FF2B5EF4-FFF2-40B4-BE49-F238E27FC236}">
                    <a16:creationId xmlns:a16="http://schemas.microsoft.com/office/drawing/2014/main" id="{C557A41A-8B32-45D8-8B44-D321704EE033}"/>
                  </a:ext>
                </a:extLst>
              </p:cNvPr>
              <p:cNvSpPr/>
              <p:nvPr/>
            </p:nvSpPr>
            <p:spPr>
              <a:xfrm>
                <a:off x="5179881" y="762789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264">
                <a:extLst>
                  <a:ext uri="{FF2B5EF4-FFF2-40B4-BE49-F238E27FC236}">
                    <a16:creationId xmlns:a16="http://schemas.microsoft.com/office/drawing/2014/main" id="{98B32F14-E153-4EF3-BB9C-376916CB4EE7}"/>
                  </a:ext>
                </a:extLst>
              </p:cNvPr>
              <p:cNvSpPr/>
              <p:nvPr/>
            </p:nvSpPr>
            <p:spPr>
              <a:xfrm>
                <a:off x="5321388" y="762789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" name="object 265">
                <a:extLst>
                  <a:ext uri="{FF2B5EF4-FFF2-40B4-BE49-F238E27FC236}">
                    <a16:creationId xmlns:a16="http://schemas.microsoft.com/office/drawing/2014/main" id="{C5D8D1EA-BAE0-4746-9383-6E15AD34D2D2}"/>
                  </a:ext>
                </a:extLst>
              </p:cNvPr>
              <p:cNvSpPr/>
              <p:nvPr/>
            </p:nvSpPr>
            <p:spPr>
              <a:xfrm>
                <a:off x="5321393" y="762789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" name="object 266">
                <a:extLst>
                  <a:ext uri="{FF2B5EF4-FFF2-40B4-BE49-F238E27FC236}">
                    <a16:creationId xmlns:a16="http://schemas.microsoft.com/office/drawing/2014/main" id="{F2D240C3-E231-4CD1-A714-5CB0658DFA64}"/>
                  </a:ext>
                </a:extLst>
              </p:cNvPr>
              <p:cNvSpPr/>
              <p:nvPr/>
            </p:nvSpPr>
            <p:spPr>
              <a:xfrm>
                <a:off x="4613554" y="7573974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72148" y="53924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267">
                <a:extLst>
                  <a:ext uri="{FF2B5EF4-FFF2-40B4-BE49-F238E27FC236}">
                    <a16:creationId xmlns:a16="http://schemas.microsoft.com/office/drawing/2014/main" id="{4950F98F-E02F-4836-899A-D66218DB892C}"/>
                  </a:ext>
                </a:extLst>
              </p:cNvPr>
              <p:cNvSpPr/>
              <p:nvPr/>
            </p:nvSpPr>
            <p:spPr>
              <a:xfrm>
                <a:off x="4613556" y="7573971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72148" y="53924"/>
                    </a:lnTo>
                    <a:lnTo>
                      <a:pt x="7214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268">
                <a:extLst>
                  <a:ext uri="{FF2B5EF4-FFF2-40B4-BE49-F238E27FC236}">
                    <a16:creationId xmlns:a16="http://schemas.microsoft.com/office/drawing/2014/main" id="{EAF223B6-B2FA-430A-8A59-5C7B6BDDFAE6}"/>
                  </a:ext>
                </a:extLst>
              </p:cNvPr>
              <p:cNvSpPr/>
              <p:nvPr/>
            </p:nvSpPr>
            <p:spPr>
              <a:xfrm>
                <a:off x="4685703" y="757397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65" y="53924"/>
                    </a:lnTo>
                    <a:lnTo>
                      <a:pt x="141465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269">
                <a:extLst>
                  <a:ext uri="{FF2B5EF4-FFF2-40B4-BE49-F238E27FC236}">
                    <a16:creationId xmlns:a16="http://schemas.microsoft.com/office/drawing/2014/main" id="{F6172C94-CB4A-4061-9B50-EEA98125CDA2}"/>
                  </a:ext>
                </a:extLst>
              </p:cNvPr>
              <p:cNvSpPr/>
              <p:nvPr/>
            </p:nvSpPr>
            <p:spPr>
              <a:xfrm>
                <a:off x="4685709" y="757397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65" y="53924"/>
                    </a:lnTo>
                    <a:lnTo>
                      <a:pt x="141465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270">
                <a:extLst>
                  <a:ext uri="{FF2B5EF4-FFF2-40B4-BE49-F238E27FC236}">
                    <a16:creationId xmlns:a16="http://schemas.microsoft.com/office/drawing/2014/main" id="{EBEB1C1E-83B0-44C3-B421-C095628D7DB3}"/>
                  </a:ext>
                </a:extLst>
              </p:cNvPr>
              <p:cNvSpPr/>
              <p:nvPr/>
            </p:nvSpPr>
            <p:spPr>
              <a:xfrm>
                <a:off x="4827168" y="757397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41" y="53924"/>
                    </a:lnTo>
                    <a:lnTo>
                      <a:pt x="141541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271">
                <a:extLst>
                  <a:ext uri="{FF2B5EF4-FFF2-40B4-BE49-F238E27FC236}">
                    <a16:creationId xmlns:a16="http://schemas.microsoft.com/office/drawing/2014/main" id="{0E7CF1F0-85B7-41F6-8CA4-A832B2F3DC08}"/>
                  </a:ext>
                </a:extLst>
              </p:cNvPr>
              <p:cNvSpPr/>
              <p:nvPr/>
            </p:nvSpPr>
            <p:spPr>
              <a:xfrm>
                <a:off x="4827172" y="757397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41" y="53924"/>
                    </a:lnTo>
                    <a:lnTo>
                      <a:pt x="141541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272">
                <a:extLst>
                  <a:ext uri="{FF2B5EF4-FFF2-40B4-BE49-F238E27FC236}">
                    <a16:creationId xmlns:a16="http://schemas.microsoft.com/office/drawing/2014/main" id="{64F6FC4A-0EC1-4222-9C99-5023809C631B}"/>
                  </a:ext>
                </a:extLst>
              </p:cNvPr>
              <p:cNvSpPr/>
              <p:nvPr/>
            </p:nvSpPr>
            <p:spPr>
              <a:xfrm>
                <a:off x="4968735" y="757397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90" y="53924"/>
                    </a:lnTo>
                    <a:lnTo>
                      <a:pt x="141490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273">
                <a:extLst>
                  <a:ext uri="{FF2B5EF4-FFF2-40B4-BE49-F238E27FC236}">
                    <a16:creationId xmlns:a16="http://schemas.microsoft.com/office/drawing/2014/main" id="{02DB454C-1187-4766-B73C-DDDFDF2AB85C}"/>
                  </a:ext>
                </a:extLst>
              </p:cNvPr>
              <p:cNvSpPr/>
              <p:nvPr/>
            </p:nvSpPr>
            <p:spPr>
              <a:xfrm>
                <a:off x="4968733" y="757397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90" y="53924"/>
                    </a:lnTo>
                    <a:lnTo>
                      <a:pt x="141490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274">
                <a:extLst>
                  <a:ext uri="{FF2B5EF4-FFF2-40B4-BE49-F238E27FC236}">
                    <a16:creationId xmlns:a16="http://schemas.microsoft.com/office/drawing/2014/main" id="{A3D3FD68-DA58-421D-8316-F761895DF619}"/>
                  </a:ext>
                </a:extLst>
              </p:cNvPr>
              <p:cNvSpPr/>
              <p:nvPr/>
            </p:nvSpPr>
            <p:spPr>
              <a:xfrm>
                <a:off x="5110225" y="757397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" name="object 275">
                <a:extLst>
                  <a:ext uri="{FF2B5EF4-FFF2-40B4-BE49-F238E27FC236}">
                    <a16:creationId xmlns:a16="http://schemas.microsoft.com/office/drawing/2014/main" id="{77708492-349E-41BB-A727-ADD8718EFCD0}"/>
                  </a:ext>
                </a:extLst>
              </p:cNvPr>
              <p:cNvSpPr/>
              <p:nvPr/>
            </p:nvSpPr>
            <p:spPr>
              <a:xfrm>
                <a:off x="5110220" y="757397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276">
                <a:extLst>
                  <a:ext uri="{FF2B5EF4-FFF2-40B4-BE49-F238E27FC236}">
                    <a16:creationId xmlns:a16="http://schemas.microsoft.com/office/drawing/2014/main" id="{53D31AB4-3F19-45CF-948E-697D110A617A}"/>
                  </a:ext>
                </a:extLst>
              </p:cNvPr>
              <p:cNvSpPr/>
              <p:nvPr/>
            </p:nvSpPr>
            <p:spPr>
              <a:xfrm>
                <a:off x="5251742" y="757397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277">
                <a:extLst>
                  <a:ext uri="{FF2B5EF4-FFF2-40B4-BE49-F238E27FC236}">
                    <a16:creationId xmlns:a16="http://schemas.microsoft.com/office/drawing/2014/main" id="{3B844CB1-9F0B-40D6-B9BA-8FA75AE063B5}"/>
                  </a:ext>
                </a:extLst>
              </p:cNvPr>
              <p:cNvSpPr/>
              <p:nvPr/>
            </p:nvSpPr>
            <p:spPr>
              <a:xfrm>
                <a:off x="5251744" y="757397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" name="object 278">
                <a:extLst>
                  <a:ext uri="{FF2B5EF4-FFF2-40B4-BE49-F238E27FC236}">
                    <a16:creationId xmlns:a16="http://schemas.microsoft.com/office/drawing/2014/main" id="{8EEA919D-ADE9-4F66-B757-2FFE9F12AD60}"/>
                  </a:ext>
                </a:extLst>
              </p:cNvPr>
              <p:cNvSpPr/>
              <p:nvPr/>
            </p:nvSpPr>
            <p:spPr>
              <a:xfrm>
                <a:off x="4613706" y="752011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860"/>
                    </a:lnTo>
                    <a:lnTo>
                      <a:pt x="141566" y="53860"/>
                    </a:lnTo>
                    <a:lnTo>
                      <a:pt x="14156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279">
                <a:extLst>
                  <a:ext uri="{FF2B5EF4-FFF2-40B4-BE49-F238E27FC236}">
                    <a16:creationId xmlns:a16="http://schemas.microsoft.com/office/drawing/2014/main" id="{B9BA4F95-39C6-4DB9-9505-5E9603FFA70F}"/>
                  </a:ext>
                </a:extLst>
              </p:cNvPr>
              <p:cNvSpPr/>
              <p:nvPr/>
            </p:nvSpPr>
            <p:spPr>
              <a:xfrm>
                <a:off x="4613701" y="752011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860"/>
                    </a:lnTo>
                    <a:lnTo>
                      <a:pt x="141566" y="53860"/>
                    </a:lnTo>
                    <a:lnTo>
                      <a:pt x="14156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280">
                <a:extLst>
                  <a:ext uri="{FF2B5EF4-FFF2-40B4-BE49-F238E27FC236}">
                    <a16:creationId xmlns:a16="http://schemas.microsoft.com/office/drawing/2014/main" id="{3D1B18C5-AEB2-4C71-A23A-C8554626EE1C}"/>
                  </a:ext>
                </a:extLst>
              </p:cNvPr>
              <p:cNvSpPr/>
              <p:nvPr/>
            </p:nvSpPr>
            <p:spPr>
              <a:xfrm>
                <a:off x="4755286" y="752011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860"/>
                    </a:lnTo>
                    <a:lnTo>
                      <a:pt x="141554" y="53860"/>
                    </a:lnTo>
                    <a:lnTo>
                      <a:pt x="141554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" name="object 281">
                <a:extLst>
                  <a:ext uri="{FF2B5EF4-FFF2-40B4-BE49-F238E27FC236}">
                    <a16:creationId xmlns:a16="http://schemas.microsoft.com/office/drawing/2014/main" id="{690A334F-3FC4-449F-A5B5-4BF14CA8C0C9}"/>
                  </a:ext>
                </a:extLst>
              </p:cNvPr>
              <p:cNvSpPr/>
              <p:nvPr/>
            </p:nvSpPr>
            <p:spPr>
              <a:xfrm>
                <a:off x="4755281" y="752011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860"/>
                    </a:lnTo>
                    <a:lnTo>
                      <a:pt x="141554" y="53860"/>
                    </a:lnTo>
                    <a:lnTo>
                      <a:pt x="141554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282">
                <a:extLst>
                  <a:ext uri="{FF2B5EF4-FFF2-40B4-BE49-F238E27FC236}">
                    <a16:creationId xmlns:a16="http://schemas.microsoft.com/office/drawing/2014/main" id="{2A8782E4-2F59-4ECA-B6D9-77A6CD580199}"/>
                  </a:ext>
                </a:extLst>
              </p:cNvPr>
              <p:cNvSpPr/>
              <p:nvPr/>
            </p:nvSpPr>
            <p:spPr>
              <a:xfrm>
                <a:off x="4896827" y="752011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860"/>
                    </a:lnTo>
                    <a:lnTo>
                      <a:pt x="141516" y="53860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" name="object 283">
                <a:extLst>
                  <a:ext uri="{FF2B5EF4-FFF2-40B4-BE49-F238E27FC236}">
                    <a16:creationId xmlns:a16="http://schemas.microsoft.com/office/drawing/2014/main" id="{EF498EE7-8130-4AF7-A312-73B5A6DA0A51}"/>
                  </a:ext>
                </a:extLst>
              </p:cNvPr>
              <p:cNvSpPr/>
              <p:nvPr/>
            </p:nvSpPr>
            <p:spPr>
              <a:xfrm>
                <a:off x="4896830" y="752011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860"/>
                    </a:lnTo>
                    <a:lnTo>
                      <a:pt x="141516" y="53860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284">
                <a:extLst>
                  <a:ext uri="{FF2B5EF4-FFF2-40B4-BE49-F238E27FC236}">
                    <a16:creationId xmlns:a16="http://schemas.microsoft.com/office/drawing/2014/main" id="{1206A460-4C31-4824-AA67-E7C5E42B081B}"/>
                  </a:ext>
                </a:extLst>
              </p:cNvPr>
              <p:cNvSpPr/>
              <p:nvPr/>
            </p:nvSpPr>
            <p:spPr>
              <a:xfrm>
                <a:off x="5038343" y="752011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860"/>
                    </a:lnTo>
                    <a:lnTo>
                      <a:pt x="141528" y="53860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285">
                <a:extLst>
                  <a:ext uri="{FF2B5EF4-FFF2-40B4-BE49-F238E27FC236}">
                    <a16:creationId xmlns:a16="http://schemas.microsoft.com/office/drawing/2014/main" id="{7466CF25-39E5-46D6-99EB-3883AE82EF25}"/>
                  </a:ext>
                </a:extLst>
              </p:cNvPr>
              <p:cNvSpPr/>
              <p:nvPr/>
            </p:nvSpPr>
            <p:spPr>
              <a:xfrm>
                <a:off x="5038343" y="752011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860"/>
                    </a:lnTo>
                    <a:lnTo>
                      <a:pt x="141528" y="53860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" name="object 286">
                <a:extLst>
                  <a:ext uri="{FF2B5EF4-FFF2-40B4-BE49-F238E27FC236}">
                    <a16:creationId xmlns:a16="http://schemas.microsoft.com/office/drawing/2014/main" id="{DA42CBDF-6205-4987-ADE2-CEA5D8AE7298}"/>
                  </a:ext>
                </a:extLst>
              </p:cNvPr>
              <p:cNvSpPr/>
              <p:nvPr/>
            </p:nvSpPr>
            <p:spPr>
              <a:xfrm>
                <a:off x="5179885" y="752011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860"/>
                    </a:lnTo>
                    <a:lnTo>
                      <a:pt x="141516" y="53860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" name="object 287">
                <a:extLst>
                  <a:ext uri="{FF2B5EF4-FFF2-40B4-BE49-F238E27FC236}">
                    <a16:creationId xmlns:a16="http://schemas.microsoft.com/office/drawing/2014/main" id="{91525325-DBFE-425B-81FC-45D169C70165}"/>
                  </a:ext>
                </a:extLst>
              </p:cNvPr>
              <p:cNvSpPr/>
              <p:nvPr/>
            </p:nvSpPr>
            <p:spPr>
              <a:xfrm>
                <a:off x="5179881" y="752011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860"/>
                    </a:lnTo>
                    <a:lnTo>
                      <a:pt x="141516" y="53860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" name="object 288">
                <a:extLst>
                  <a:ext uri="{FF2B5EF4-FFF2-40B4-BE49-F238E27FC236}">
                    <a16:creationId xmlns:a16="http://schemas.microsoft.com/office/drawing/2014/main" id="{BF592F6F-5D9A-4099-8821-E7F3DC74392F}"/>
                  </a:ext>
                </a:extLst>
              </p:cNvPr>
              <p:cNvSpPr/>
              <p:nvPr/>
            </p:nvSpPr>
            <p:spPr>
              <a:xfrm>
                <a:off x="5321388" y="752011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860"/>
                    </a:lnTo>
                    <a:lnTo>
                      <a:pt x="141528" y="53860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" name="object 289">
                <a:extLst>
                  <a:ext uri="{FF2B5EF4-FFF2-40B4-BE49-F238E27FC236}">
                    <a16:creationId xmlns:a16="http://schemas.microsoft.com/office/drawing/2014/main" id="{E03CDB3B-324D-4AFF-BA17-3E48E8216C9E}"/>
                  </a:ext>
                </a:extLst>
              </p:cNvPr>
              <p:cNvSpPr/>
              <p:nvPr/>
            </p:nvSpPr>
            <p:spPr>
              <a:xfrm>
                <a:off x="5321393" y="752011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860"/>
                    </a:lnTo>
                    <a:lnTo>
                      <a:pt x="141528" y="53860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" name="object 290">
                <a:extLst>
                  <a:ext uri="{FF2B5EF4-FFF2-40B4-BE49-F238E27FC236}">
                    <a16:creationId xmlns:a16="http://schemas.microsoft.com/office/drawing/2014/main" id="{E61F3CE0-87C9-4B73-8BEB-00239A38374D}"/>
                  </a:ext>
                </a:extLst>
              </p:cNvPr>
              <p:cNvSpPr/>
              <p:nvPr/>
            </p:nvSpPr>
            <p:spPr>
              <a:xfrm>
                <a:off x="4613554" y="7466190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9" name="object 291">
                <a:extLst>
                  <a:ext uri="{FF2B5EF4-FFF2-40B4-BE49-F238E27FC236}">
                    <a16:creationId xmlns:a16="http://schemas.microsoft.com/office/drawing/2014/main" id="{7309682F-E3D8-4352-8EF1-522463421491}"/>
                  </a:ext>
                </a:extLst>
              </p:cNvPr>
              <p:cNvSpPr/>
              <p:nvPr/>
            </p:nvSpPr>
            <p:spPr>
              <a:xfrm>
                <a:off x="4613556" y="7466190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292">
                <a:extLst>
                  <a:ext uri="{FF2B5EF4-FFF2-40B4-BE49-F238E27FC236}">
                    <a16:creationId xmlns:a16="http://schemas.microsoft.com/office/drawing/2014/main" id="{8CF7F581-0108-4B55-91FB-DEF547A7CB8D}"/>
                  </a:ext>
                </a:extLst>
              </p:cNvPr>
              <p:cNvSpPr/>
              <p:nvPr/>
            </p:nvSpPr>
            <p:spPr>
              <a:xfrm>
                <a:off x="4685703" y="746619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1" name="object 293">
                <a:extLst>
                  <a:ext uri="{FF2B5EF4-FFF2-40B4-BE49-F238E27FC236}">
                    <a16:creationId xmlns:a16="http://schemas.microsoft.com/office/drawing/2014/main" id="{B190E5F6-43B7-4D6B-A969-C2874F3B8725}"/>
                  </a:ext>
                </a:extLst>
              </p:cNvPr>
              <p:cNvSpPr/>
              <p:nvPr/>
            </p:nvSpPr>
            <p:spPr>
              <a:xfrm>
                <a:off x="4685709" y="746619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2" name="object 294">
                <a:extLst>
                  <a:ext uri="{FF2B5EF4-FFF2-40B4-BE49-F238E27FC236}">
                    <a16:creationId xmlns:a16="http://schemas.microsoft.com/office/drawing/2014/main" id="{303FC513-16CD-4132-A29D-12AFDA9B60CA}"/>
                  </a:ext>
                </a:extLst>
              </p:cNvPr>
              <p:cNvSpPr/>
              <p:nvPr/>
            </p:nvSpPr>
            <p:spPr>
              <a:xfrm>
                <a:off x="4827168" y="746619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3" name="object 295">
                <a:extLst>
                  <a:ext uri="{FF2B5EF4-FFF2-40B4-BE49-F238E27FC236}">
                    <a16:creationId xmlns:a16="http://schemas.microsoft.com/office/drawing/2014/main" id="{D643D788-D5F9-4A50-98AC-E218B888F346}"/>
                  </a:ext>
                </a:extLst>
              </p:cNvPr>
              <p:cNvSpPr/>
              <p:nvPr/>
            </p:nvSpPr>
            <p:spPr>
              <a:xfrm>
                <a:off x="4827172" y="746619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296">
                <a:extLst>
                  <a:ext uri="{FF2B5EF4-FFF2-40B4-BE49-F238E27FC236}">
                    <a16:creationId xmlns:a16="http://schemas.microsoft.com/office/drawing/2014/main" id="{17825056-83E5-4606-8D99-EF327A6BD328}"/>
                  </a:ext>
                </a:extLst>
              </p:cNvPr>
              <p:cNvSpPr/>
              <p:nvPr/>
            </p:nvSpPr>
            <p:spPr>
              <a:xfrm>
                <a:off x="4968735" y="746619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5" name="object 297">
                <a:extLst>
                  <a:ext uri="{FF2B5EF4-FFF2-40B4-BE49-F238E27FC236}">
                    <a16:creationId xmlns:a16="http://schemas.microsoft.com/office/drawing/2014/main" id="{3295AC7C-8F2A-43EE-A84F-60CB5D4A6EA7}"/>
                  </a:ext>
                </a:extLst>
              </p:cNvPr>
              <p:cNvSpPr/>
              <p:nvPr/>
            </p:nvSpPr>
            <p:spPr>
              <a:xfrm>
                <a:off x="4968733" y="746619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6" name="object 298">
                <a:extLst>
                  <a:ext uri="{FF2B5EF4-FFF2-40B4-BE49-F238E27FC236}">
                    <a16:creationId xmlns:a16="http://schemas.microsoft.com/office/drawing/2014/main" id="{70C93C21-316E-4A2E-B4D8-4C5067552644}"/>
                  </a:ext>
                </a:extLst>
              </p:cNvPr>
              <p:cNvSpPr/>
              <p:nvPr/>
            </p:nvSpPr>
            <p:spPr>
              <a:xfrm>
                <a:off x="5110225" y="746619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7" name="object 299">
                <a:extLst>
                  <a:ext uri="{FF2B5EF4-FFF2-40B4-BE49-F238E27FC236}">
                    <a16:creationId xmlns:a16="http://schemas.microsoft.com/office/drawing/2014/main" id="{FC753C4E-E407-43EF-AE45-44899FDC450B}"/>
                  </a:ext>
                </a:extLst>
              </p:cNvPr>
              <p:cNvSpPr/>
              <p:nvPr/>
            </p:nvSpPr>
            <p:spPr>
              <a:xfrm>
                <a:off x="5110220" y="746619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8" name="object 300">
                <a:extLst>
                  <a:ext uri="{FF2B5EF4-FFF2-40B4-BE49-F238E27FC236}">
                    <a16:creationId xmlns:a16="http://schemas.microsoft.com/office/drawing/2014/main" id="{8B71F61E-3206-4F11-90E6-98714D544B2C}"/>
                  </a:ext>
                </a:extLst>
              </p:cNvPr>
              <p:cNvSpPr/>
              <p:nvPr/>
            </p:nvSpPr>
            <p:spPr>
              <a:xfrm>
                <a:off x="5251742" y="746619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9" name="object 301">
                <a:extLst>
                  <a:ext uri="{FF2B5EF4-FFF2-40B4-BE49-F238E27FC236}">
                    <a16:creationId xmlns:a16="http://schemas.microsoft.com/office/drawing/2014/main" id="{123316AB-9EFB-4DB4-A6AD-5BE1B19FB659}"/>
                  </a:ext>
                </a:extLst>
              </p:cNvPr>
              <p:cNvSpPr/>
              <p:nvPr/>
            </p:nvSpPr>
            <p:spPr>
              <a:xfrm>
                <a:off x="5251744" y="746619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0" name="object 302">
                <a:extLst>
                  <a:ext uri="{FF2B5EF4-FFF2-40B4-BE49-F238E27FC236}">
                    <a16:creationId xmlns:a16="http://schemas.microsoft.com/office/drawing/2014/main" id="{B02EA32F-A595-4D2E-9D0A-25CCAB42786B}"/>
                  </a:ext>
                </a:extLst>
              </p:cNvPr>
              <p:cNvSpPr/>
              <p:nvPr/>
            </p:nvSpPr>
            <p:spPr>
              <a:xfrm>
                <a:off x="4613706" y="741230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886"/>
                    </a:lnTo>
                    <a:lnTo>
                      <a:pt x="141566" y="53886"/>
                    </a:lnTo>
                    <a:lnTo>
                      <a:pt x="14156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1" name="object 303">
                <a:extLst>
                  <a:ext uri="{FF2B5EF4-FFF2-40B4-BE49-F238E27FC236}">
                    <a16:creationId xmlns:a16="http://schemas.microsoft.com/office/drawing/2014/main" id="{6CAA2EC4-9DED-4299-8233-ACC70177CD4B}"/>
                  </a:ext>
                </a:extLst>
              </p:cNvPr>
              <p:cNvSpPr/>
              <p:nvPr/>
            </p:nvSpPr>
            <p:spPr>
              <a:xfrm>
                <a:off x="4613701" y="741230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886"/>
                    </a:lnTo>
                    <a:lnTo>
                      <a:pt x="141566" y="53886"/>
                    </a:lnTo>
                    <a:lnTo>
                      <a:pt x="14156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2" name="object 304">
                <a:extLst>
                  <a:ext uri="{FF2B5EF4-FFF2-40B4-BE49-F238E27FC236}">
                    <a16:creationId xmlns:a16="http://schemas.microsoft.com/office/drawing/2014/main" id="{00A76EA7-5E49-4B61-BE39-6F708CD8333D}"/>
                  </a:ext>
                </a:extLst>
              </p:cNvPr>
              <p:cNvSpPr/>
              <p:nvPr/>
            </p:nvSpPr>
            <p:spPr>
              <a:xfrm>
                <a:off x="4755286" y="741230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886"/>
                    </a:lnTo>
                    <a:lnTo>
                      <a:pt x="141554" y="53886"/>
                    </a:lnTo>
                    <a:lnTo>
                      <a:pt x="141554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3" name="object 305">
                <a:extLst>
                  <a:ext uri="{FF2B5EF4-FFF2-40B4-BE49-F238E27FC236}">
                    <a16:creationId xmlns:a16="http://schemas.microsoft.com/office/drawing/2014/main" id="{9B8F7285-24FC-4DE7-A767-2C1378FE057C}"/>
                  </a:ext>
                </a:extLst>
              </p:cNvPr>
              <p:cNvSpPr/>
              <p:nvPr/>
            </p:nvSpPr>
            <p:spPr>
              <a:xfrm>
                <a:off x="4755281" y="741230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886"/>
                    </a:lnTo>
                    <a:lnTo>
                      <a:pt x="141554" y="53886"/>
                    </a:lnTo>
                    <a:lnTo>
                      <a:pt x="141554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4" name="object 306">
                <a:extLst>
                  <a:ext uri="{FF2B5EF4-FFF2-40B4-BE49-F238E27FC236}">
                    <a16:creationId xmlns:a16="http://schemas.microsoft.com/office/drawing/2014/main" id="{8A5BF3BF-3973-4B16-99B7-05955E3BA596}"/>
                  </a:ext>
                </a:extLst>
              </p:cNvPr>
              <p:cNvSpPr/>
              <p:nvPr/>
            </p:nvSpPr>
            <p:spPr>
              <a:xfrm>
                <a:off x="4896827" y="741230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886"/>
                    </a:lnTo>
                    <a:lnTo>
                      <a:pt x="141516" y="53886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5" name="object 307">
                <a:extLst>
                  <a:ext uri="{FF2B5EF4-FFF2-40B4-BE49-F238E27FC236}">
                    <a16:creationId xmlns:a16="http://schemas.microsoft.com/office/drawing/2014/main" id="{1721EAF9-04A2-40CA-B356-7D044E1071F0}"/>
                  </a:ext>
                </a:extLst>
              </p:cNvPr>
              <p:cNvSpPr/>
              <p:nvPr/>
            </p:nvSpPr>
            <p:spPr>
              <a:xfrm>
                <a:off x="4896830" y="741230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886"/>
                    </a:lnTo>
                    <a:lnTo>
                      <a:pt x="141516" y="53886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6" name="object 308">
                <a:extLst>
                  <a:ext uri="{FF2B5EF4-FFF2-40B4-BE49-F238E27FC236}">
                    <a16:creationId xmlns:a16="http://schemas.microsoft.com/office/drawing/2014/main" id="{407953E1-2268-42B6-8476-A237350CBA34}"/>
                  </a:ext>
                </a:extLst>
              </p:cNvPr>
              <p:cNvSpPr/>
              <p:nvPr/>
            </p:nvSpPr>
            <p:spPr>
              <a:xfrm>
                <a:off x="5038343" y="741230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886"/>
                    </a:lnTo>
                    <a:lnTo>
                      <a:pt x="141528" y="53886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7" name="object 309">
                <a:extLst>
                  <a:ext uri="{FF2B5EF4-FFF2-40B4-BE49-F238E27FC236}">
                    <a16:creationId xmlns:a16="http://schemas.microsoft.com/office/drawing/2014/main" id="{8E70C1FA-BA4F-4871-9CF5-9C3CC6C148D7}"/>
                  </a:ext>
                </a:extLst>
              </p:cNvPr>
              <p:cNvSpPr/>
              <p:nvPr/>
            </p:nvSpPr>
            <p:spPr>
              <a:xfrm>
                <a:off x="5038343" y="741230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886"/>
                    </a:lnTo>
                    <a:lnTo>
                      <a:pt x="141528" y="53886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8" name="object 310">
                <a:extLst>
                  <a:ext uri="{FF2B5EF4-FFF2-40B4-BE49-F238E27FC236}">
                    <a16:creationId xmlns:a16="http://schemas.microsoft.com/office/drawing/2014/main" id="{7B5EACCD-4C56-4768-8BD7-49422B0A311A}"/>
                  </a:ext>
                </a:extLst>
              </p:cNvPr>
              <p:cNvSpPr/>
              <p:nvPr/>
            </p:nvSpPr>
            <p:spPr>
              <a:xfrm>
                <a:off x="5179885" y="741230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886"/>
                    </a:lnTo>
                    <a:lnTo>
                      <a:pt x="141516" y="53886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9" name="object 311">
                <a:extLst>
                  <a:ext uri="{FF2B5EF4-FFF2-40B4-BE49-F238E27FC236}">
                    <a16:creationId xmlns:a16="http://schemas.microsoft.com/office/drawing/2014/main" id="{1DD67759-0CE4-44BC-800D-1D65D942CD07}"/>
                  </a:ext>
                </a:extLst>
              </p:cNvPr>
              <p:cNvSpPr/>
              <p:nvPr/>
            </p:nvSpPr>
            <p:spPr>
              <a:xfrm>
                <a:off x="5179881" y="741230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886"/>
                    </a:lnTo>
                    <a:lnTo>
                      <a:pt x="141516" y="53886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0" name="object 312">
                <a:extLst>
                  <a:ext uri="{FF2B5EF4-FFF2-40B4-BE49-F238E27FC236}">
                    <a16:creationId xmlns:a16="http://schemas.microsoft.com/office/drawing/2014/main" id="{B644E075-54F3-4C1F-ABCB-FEA7E60DA017}"/>
                  </a:ext>
                </a:extLst>
              </p:cNvPr>
              <p:cNvSpPr/>
              <p:nvPr/>
            </p:nvSpPr>
            <p:spPr>
              <a:xfrm>
                <a:off x="5321388" y="741230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886"/>
                    </a:lnTo>
                    <a:lnTo>
                      <a:pt x="141528" y="53886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1" name="object 313">
                <a:extLst>
                  <a:ext uri="{FF2B5EF4-FFF2-40B4-BE49-F238E27FC236}">
                    <a16:creationId xmlns:a16="http://schemas.microsoft.com/office/drawing/2014/main" id="{DB3AF817-93D2-455F-B287-121264C2B043}"/>
                  </a:ext>
                </a:extLst>
              </p:cNvPr>
              <p:cNvSpPr/>
              <p:nvPr/>
            </p:nvSpPr>
            <p:spPr>
              <a:xfrm>
                <a:off x="5321393" y="741230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886"/>
                    </a:lnTo>
                    <a:lnTo>
                      <a:pt x="141528" y="53886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2" name="object 314">
                <a:extLst>
                  <a:ext uri="{FF2B5EF4-FFF2-40B4-BE49-F238E27FC236}">
                    <a16:creationId xmlns:a16="http://schemas.microsoft.com/office/drawing/2014/main" id="{7D554213-6EBF-4598-9361-6E5D3E3104C5}"/>
                  </a:ext>
                </a:extLst>
              </p:cNvPr>
              <p:cNvSpPr/>
              <p:nvPr/>
            </p:nvSpPr>
            <p:spPr>
              <a:xfrm>
                <a:off x="4613554" y="7358392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3" name="object 315">
                <a:extLst>
                  <a:ext uri="{FF2B5EF4-FFF2-40B4-BE49-F238E27FC236}">
                    <a16:creationId xmlns:a16="http://schemas.microsoft.com/office/drawing/2014/main" id="{1B34EEE7-67A1-402A-A8CA-4CFA44F24AD4}"/>
                  </a:ext>
                </a:extLst>
              </p:cNvPr>
              <p:cNvSpPr/>
              <p:nvPr/>
            </p:nvSpPr>
            <p:spPr>
              <a:xfrm>
                <a:off x="4613556" y="7358396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4" name="object 316">
                <a:extLst>
                  <a:ext uri="{FF2B5EF4-FFF2-40B4-BE49-F238E27FC236}">
                    <a16:creationId xmlns:a16="http://schemas.microsoft.com/office/drawing/2014/main" id="{FB65F961-EAF9-4A7D-95ED-74B28409F56E}"/>
                  </a:ext>
                </a:extLst>
              </p:cNvPr>
              <p:cNvSpPr/>
              <p:nvPr/>
            </p:nvSpPr>
            <p:spPr>
              <a:xfrm>
                <a:off x="4685703" y="735839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5" name="object 317">
                <a:extLst>
                  <a:ext uri="{FF2B5EF4-FFF2-40B4-BE49-F238E27FC236}">
                    <a16:creationId xmlns:a16="http://schemas.microsoft.com/office/drawing/2014/main" id="{BDFAF63A-EE43-467E-A57B-12AEF5B1D1E6}"/>
                  </a:ext>
                </a:extLst>
              </p:cNvPr>
              <p:cNvSpPr/>
              <p:nvPr/>
            </p:nvSpPr>
            <p:spPr>
              <a:xfrm>
                <a:off x="4685709" y="735839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6" name="object 318">
                <a:extLst>
                  <a:ext uri="{FF2B5EF4-FFF2-40B4-BE49-F238E27FC236}">
                    <a16:creationId xmlns:a16="http://schemas.microsoft.com/office/drawing/2014/main" id="{9A89F91B-41FF-43FD-A4CD-3D131DEC4436}"/>
                  </a:ext>
                </a:extLst>
              </p:cNvPr>
              <p:cNvSpPr/>
              <p:nvPr/>
            </p:nvSpPr>
            <p:spPr>
              <a:xfrm>
                <a:off x="4827168" y="735839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7" name="object 319">
                <a:extLst>
                  <a:ext uri="{FF2B5EF4-FFF2-40B4-BE49-F238E27FC236}">
                    <a16:creationId xmlns:a16="http://schemas.microsoft.com/office/drawing/2014/main" id="{968D2C36-0B4B-427E-B4ED-CAE373D841EA}"/>
                  </a:ext>
                </a:extLst>
              </p:cNvPr>
              <p:cNvSpPr/>
              <p:nvPr/>
            </p:nvSpPr>
            <p:spPr>
              <a:xfrm>
                <a:off x="4827172" y="735839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8" name="object 320">
                <a:extLst>
                  <a:ext uri="{FF2B5EF4-FFF2-40B4-BE49-F238E27FC236}">
                    <a16:creationId xmlns:a16="http://schemas.microsoft.com/office/drawing/2014/main" id="{8BA4C1C5-2249-45CA-904E-FEA9A42B1149}"/>
                  </a:ext>
                </a:extLst>
              </p:cNvPr>
              <p:cNvSpPr/>
              <p:nvPr/>
            </p:nvSpPr>
            <p:spPr>
              <a:xfrm>
                <a:off x="4968735" y="735839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9" name="object 321">
                <a:extLst>
                  <a:ext uri="{FF2B5EF4-FFF2-40B4-BE49-F238E27FC236}">
                    <a16:creationId xmlns:a16="http://schemas.microsoft.com/office/drawing/2014/main" id="{26A3A490-F485-4DB1-B8B5-ECDE3E7F0670}"/>
                  </a:ext>
                </a:extLst>
              </p:cNvPr>
              <p:cNvSpPr/>
              <p:nvPr/>
            </p:nvSpPr>
            <p:spPr>
              <a:xfrm>
                <a:off x="4968733" y="735839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0" name="object 322">
                <a:extLst>
                  <a:ext uri="{FF2B5EF4-FFF2-40B4-BE49-F238E27FC236}">
                    <a16:creationId xmlns:a16="http://schemas.microsoft.com/office/drawing/2014/main" id="{AAA79F8C-5811-4458-9DCF-C705C107A880}"/>
                  </a:ext>
                </a:extLst>
              </p:cNvPr>
              <p:cNvSpPr/>
              <p:nvPr/>
            </p:nvSpPr>
            <p:spPr>
              <a:xfrm>
                <a:off x="5110225" y="735839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1" name="object 323">
                <a:extLst>
                  <a:ext uri="{FF2B5EF4-FFF2-40B4-BE49-F238E27FC236}">
                    <a16:creationId xmlns:a16="http://schemas.microsoft.com/office/drawing/2014/main" id="{3A167407-B784-4AE6-B931-343D927F29D6}"/>
                  </a:ext>
                </a:extLst>
              </p:cNvPr>
              <p:cNvSpPr/>
              <p:nvPr/>
            </p:nvSpPr>
            <p:spPr>
              <a:xfrm>
                <a:off x="5110220" y="735839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2" name="object 324">
                <a:extLst>
                  <a:ext uri="{FF2B5EF4-FFF2-40B4-BE49-F238E27FC236}">
                    <a16:creationId xmlns:a16="http://schemas.microsoft.com/office/drawing/2014/main" id="{2D4E4171-F547-4EC7-9DE5-90ABE14E2E87}"/>
                  </a:ext>
                </a:extLst>
              </p:cNvPr>
              <p:cNvSpPr/>
              <p:nvPr/>
            </p:nvSpPr>
            <p:spPr>
              <a:xfrm>
                <a:off x="5251742" y="735839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3" name="object 325">
                <a:extLst>
                  <a:ext uri="{FF2B5EF4-FFF2-40B4-BE49-F238E27FC236}">
                    <a16:creationId xmlns:a16="http://schemas.microsoft.com/office/drawing/2014/main" id="{8559AC5C-D856-4695-9776-DF5F561521B2}"/>
                  </a:ext>
                </a:extLst>
              </p:cNvPr>
              <p:cNvSpPr/>
              <p:nvPr/>
            </p:nvSpPr>
            <p:spPr>
              <a:xfrm>
                <a:off x="5251744" y="735839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4" name="object 326">
                <a:extLst>
                  <a:ext uri="{FF2B5EF4-FFF2-40B4-BE49-F238E27FC236}">
                    <a16:creationId xmlns:a16="http://schemas.microsoft.com/office/drawing/2014/main" id="{59E33589-4B29-4687-89E7-DA4E5ECDE256}"/>
                  </a:ext>
                </a:extLst>
              </p:cNvPr>
              <p:cNvSpPr/>
              <p:nvPr/>
            </p:nvSpPr>
            <p:spPr>
              <a:xfrm>
                <a:off x="4613706" y="730445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66" y="53924"/>
                    </a:lnTo>
                    <a:lnTo>
                      <a:pt x="14156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5" name="object 327">
                <a:extLst>
                  <a:ext uri="{FF2B5EF4-FFF2-40B4-BE49-F238E27FC236}">
                    <a16:creationId xmlns:a16="http://schemas.microsoft.com/office/drawing/2014/main" id="{6F16DCA3-05F6-48A9-8268-AA90181D70A5}"/>
                  </a:ext>
                </a:extLst>
              </p:cNvPr>
              <p:cNvSpPr/>
              <p:nvPr/>
            </p:nvSpPr>
            <p:spPr>
              <a:xfrm>
                <a:off x="4613701" y="730445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66" y="53924"/>
                    </a:lnTo>
                    <a:lnTo>
                      <a:pt x="14156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6" name="object 328">
                <a:extLst>
                  <a:ext uri="{FF2B5EF4-FFF2-40B4-BE49-F238E27FC236}">
                    <a16:creationId xmlns:a16="http://schemas.microsoft.com/office/drawing/2014/main" id="{A518CF96-34EC-49BB-867B-7CDD131AD561}"/>
                  </a:ext>
                </a:extLst>
              </p:cNvPr>
              <p:cNvSpPr/>
              <p:nvPr/>
            </p:nvSpPr>
            <p:spPr>
              <a:xfrm>
                <a:off x="4755286" y="730445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54" y="53924"/>
                    </a:lnTo>
                    <a:lnTo>
                      <a:pt x="141554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7" name="object 329">
                <a:extLst>
                  <a:ext uri="{FF2B5EF4-FFF2-40B4-BE49-F238E27FC236}">
                    <a16:creationId xmlns:a16="http://schemas.microsoft.com/office/drawing/2014/main" id="{7D59FBEF-C8F4-4A8E-BF70-76CC26063DD9}"/>
                  </a:ext>
                </a:extLst>
              </p:cNvPr>
              <p:cNvSpPr/>
              <p:nvPr/>
            </p:nvSpPr>
            <p:spPr>
              <a:xfrm>
                <a:off x="4755281" y="730445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54" y="53924"/>
                    </a:lnTo>
                    <a:lnTo>
                      <a:pt x="141554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8" name="object 330">
                <a:extLst>
                  <a:ext uri="{FF2B5EF4-FFF2-40B4-BE49-F238E27FC236}">
                    <a16:creationId xmlns:a16="http://schemas.microsoft.com/office/drawing/2014/main" id="{1541C0AE-C8C0-4AE1-8708-FEDAD6FA90DA}"/>
                  </a:ext>
                </a:extLst>
              </p:cNvPr>
              <p:cNvSpPr/>
              <p:nvPr/>
            </p:nvSpPr>
            <p:spPr>
              <a:xfrm>
                <a:off x="4896827" y="730445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9" name="object 331">
                <a:extLst>
                  <a:ext uri="{FF2B5EF4-FFF2-40B4-BE49-F238E27FC236}">
                    <a16:creationId xmlns:a16="http://schemas.microsoft.com/office/drawing/2014/main" id="{892E1AD8-13CF-4018-8A78-7ED1C0124E42}"/>
                  </a:ext>
                </a:extLst>
              </p:cNvPr>
              <p:cNvSpPr/>
              <p:nvPr/>
            </p:nvSpPr>
            <p:spPr>
              <a:xfrm>
                <a:off x="4896830" y="730445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0" name="object 332">
                <a:extLst>
                  <a:ext uri="{FF2B5EF4-FFF2-40B4-BE49-F238E27FC236}">
                    <a16:creationId xmlns:a16="http://schemas.microsoft.com/office/drawing/2014/main" id="{CC138816-FF24-4662-BED8-1D94A5783B28}"/>
                  </a:ext>
                </a:extLst>
              </p:cNvPr>
              <p:cNvSpPr/>
              <p:nvPr/>
            </p:nvSpPr>
            <p:spPr>
              <a:xfrm>
                <a:off x="5038343" y="730445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1" name="object 333">
                <a:extLst>
                  <a:ext uri="{FF2B5EF4-FFF2-40B4-BE49-F238E27FC236}">
                    <a16:creationId xmlns:a16="http://schemas.microsoft.com/office/drawing/2014/main" id="{951CEF48-5EE3-47B4-ABDE-03F0A44212C6}"/>
                  </a:ext>
                </a:extLst>
              </p:cNvPr>
              <p:cNvSpPr/>
              <p:nvPr/>
            </p:nvSpPr>
            <p:spPr>
              <a:xfrm>
                <a:off x="5038343" y="730445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2" name="object 334">
                <a:extLst>
                  <a:ext uri="{FF2B5EF4-FFF2-40B4-BE49-F238E27FC236}">
                    <a16:creationId xmlns:a16="http://schemas.microsoft.com/office/drawing/2014/main" id="{ED721668-ED23-46E2-8BFB-AB3E1BABA0FF}"/>
                  </a:ext>
                </a:extLst>
              </p:cNvPr>
              <p:cNvSpPr/>
              <p:nvPr/>
            </p:nvSpPr>
            <p:spPr>
              <a:xfrm>
                <a:off x="5179885" y="730445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3" name="object 335">
                <a:extLst>
                  <a:ext uri="{FF2B5EF4-FFF2-40B4-BE49-F238E27FC236}">
                    <a16:creationId xmlns:a16="http://schemas.microsoft.com/office/drawing/2014/main" id="{113236A0-379F-4BB7-94A8-8608E1DA67F0}"/>
                  </a:ext>
                </a:extLst>
              </p:cNvPr>
              <p:cNvSpPr/>
              <p:nvPr/>
            </p:nvSpPr>
            <p:spPr>
              <a:xfrm>
                <a:off x="5179881" y="730445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4" name="object 336">
                <a:extLst>
                  <a:ext uri="{FF2B5EF4-FFF2-40B4-BE49-F238E27FC236}">
                    <a16:creationId xmlns:a16="http://schemas.microsoft.com/office/drawing/2014/main" id="{1636597F-339D-4AD6-AB13-2F351156E4B3}"/>
                  </a:ext>
                </a:extLst>
              </p:cNvPr>
              <p:cNvSpPr/>
              <p:nvPr/>
            </p:nvSpPr>
            <p:spPr>
              <a:xfrm>
                <a:off x="5321388" y="730445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5" name="object 337">
                <a:extLst>
                  <a:ext uri="{FF2B5EF4-FFF2-40B4-BE49-F238E27FC236}">
                    <a16:creationId xmlns:a16="http://schemas.microsoft.com/office/drawing/2014/main" id="{27F5E74C-7AAF-4A05-B2A2-099E49B11DBA}"/>
                  </a:ext>
                </a:extLst>
              </p:cNvPr>
              <p:cNvSpPr/>
              <p:nvPr/>
            </p:nvSpPr>
            <p:spPr>
              <a:xfrm>
                <a:off x="5321393" y="730445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6" name="object 338">
                <a:extLst>
                  <a:ext uri="{FF2B5EF4-FFF2-40B4-BE49-F238E27FC236}">
                    <a16:creationId xmlns:a16="http://schemas.microsoft.com/office/drawing/2014/main" id="{0D7E7CB3-1243-41FF-B440-E56DA74AF83B}"/>
                  </a:ext>
                </a:extLst>
              </p:cNvPr>
              <p:cNvSpPr/>
              <p:nvPr/>
            </p:nvSpPr>
            <p:spPr>
              <a:xfrm>
                <a:off x="4613554" y="7250544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7" name="object 339">
                <a:extLst>
                  <a:ext uri="{FF2B5EF4-FFF2-40B4-BE49-F238E27FC236}">
                    <a16:creationId xmlns:a16="http://schemas.microsoft.com/office/drawing/2014/main" id="{93306EF6-C63B-4B54-8578-9A5CF997C26E}"/>
                  </a:ext>
                </a:extLst>
              </p:cNvPr>
              <p:cNvSpPr/>
              <p:nvPr/>
            </p:nvSpPr>
            <p:spPr>
              <a:xfrm>
                <a:off x="4613556" y="7250544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8" name="object 340">
                <a:extLst>
                  <a:ext uri="{FF2B5EF4-FFF2-40B4-BE49-F238E27FC236}">
                    <a16:creationId xmlns:a16="http://schemas.microsoft.com/office/drawing/2014/main" id="{CAC0880C-B733-4BAE-9A05-07A000166386}"/>
                  </a:ext>
                </a:extLst>
              </p:cNvPr>
              <p:cNvSpPr/>
              <p:nvPr/>
            </p:nvSpPr>
            <p:spPr>
              <a:xfrm>
                <a:off x="4685703" y="725054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9" name="object 341">
                <a:extLst>
                  <a:ext uri="{FF2B5EF4-FFF2-40B4-BE49-F238E27FC236}">
                    <a16:creationId xmlns:a16="http://schemas.microsoft.com/office/drawing/2014/main" id="{237E15FE-8FE8-45B1-A3DE-2A9D04CC30DD}"/>
                  </a:ext>
                </a:extLst>
              </p:cNvPr>
              <p:cNvSpPr/>
              <p:nvPr/>
            </p:nvSpPr>
            <p:spPr>
              <a:xfrm>
                <a:off x="4685709" y="725054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0" name="object 342">
                <a:extLst>
                  <a:ext uri="{FF2B5EF4-FFF2-40B4-BE49-F238E27FC236}">
                    <a16:creationId xmlns:a16="http://schemas.microsoft.com/office/drawing/2014/main" id="{59CE3ACF-5B96-428D-A848-42A48F487057}"/>
                  </a:ext>
                </a:extLst>
              </p:cNvPr>
              <p:cNvSpPr/>
              <p:nvPr/>
            </p:nvSpPr>
            <p:spPr>
              <a:xfrm>
                <a:off x="4827168" y="725054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1" name="object 343">
                <a:extLst>
                  <a:ext uri="{FF2B5EF4-FFF2-40B4-BE49-F238E27FC236}">
                    <a16:creationId xmlns:a16="http://schemas.microsoft.com/office/drawing/2014/main" id="{248F7A70-F82F-42EE-83BA-7E34E3D2B357}"/>
                  </a:ext>
                </a:extLst>
              </p:cNvPr>
              <p:cNvSpPr/>
              <p:nvPr/>
            </p:nvSpPr>
            <p:spPr>
              <a:xfrm>
                <a:off x="4827172" y="725054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2" name="object 344">
                <a:extLst>
                  <a:ext uri="{FF2B5EF4-FFF2-40B4-BE49-F238E27FC236}">
                    <a16:creationId xmlns:a16="http://schemas.microsoft.com/office/drawing/2014/main" id="{59C78BC2-1712-41F1-AD18-A12C06B1C97B}"/>
                  </a:ext>
                </a:extLst>
              </p:cNvPr>
              <p:cNvSpPr/>
              <p:nvPr/>
            </p:nvSpPr>
            <p:spPr>
              <a:xfrm>
                <a:off x="4968735" y="725054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3" name="object 345">
                <a:extLst>
                  <a:ext uri="{FF2B5EF4-FFF2-40B4-BE49-F238E27FC236}">
                    <a16:creationId xmlns:a16="http://schemas.microsoft.com/office/drawing/2014/main" id="{52301FC6-BA25-4821-B424-5DDC7C106A1E}"/>
                  </a:ext>
                </a:extLst>
              </p:cNvPr>
              <p:cNvSpPr/>
              <p:nvPr/>
            </p:nvSpPr>
            <p:spPr>
              <a:xfrm>
                <a:off x="4968733" y="725054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4" name="object 346">
                <a:extLst>
                  <a:ext uri="{FF2B5EF4-FFF2-40B4-BE49-F238E27FC236}">
                    <a16:creationId xmlns:a16="http://schemas.microsoft.com/office/drawing/2014/main" id="{A4E553BF-8BED-4941-96C4-E99C2621AD15}"/>
                  </a:ext>
                </a:extLst>
              </p:cNvPr>
              <p:cNvSpPr/>
              <p:nvPr/>
            </p:nvSpPr>
            <p:spPr>
              <a:xfrm>
                <a:off x="5110225" y="725054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5" name="object 347">
                <a:extLst>
                  <a:ext uri="{FF2B5EF4-FFF2-40B4-BE49-F238E27FC236}">
                    <a16:creationId xmlns:a16="http://schemas.microsoft.com/office/drawing/2014/main" id="{65FCDA43-D113-47BD-8FF5-473E427D9ACF}"/>
                  </a:ext>
                </a:extLst>
              </p:cNvPr>
              <p:cNvSpPr/>
              <p:nvPr/>
            </p:nvSpPr>
            <p:spPr>
              <a:xfrm>
                <a:off x="5110220" y="725054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6" name="object 348">
                <a:extLst>
                  <a:ext uri="{FF2B5EF4-FFF2-40B4-BE49-F238E27FC236}">
                    <a16:creationId xmlns:a16="http://schemas.microsoft.com/office/drawing/2014/main" id="{A5DACD51-DA95-45A9-9AC9-E15DFD7CD98B}"/>
                  </a:ext>
                </a:extLst>
              </p:cNvPr>
              <p:cNvSpPr/>
              <p:nvPr/>
            </p:nvSpPr>
            <p:spPr>
              <a:xfrm>
                <a:off x="5251742" y="725054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7" name="object 349">
                <a:extLst>
                  <a:ext uri="{FF2B5EF4-FFF2-40B4-BE49-F238E27FC236}">
                    <a16:creationId xmlns:a16="http://schemas.microsoft.com/office/drawing/2014/main" id="{B2D118E6-3012-40C9-B4E8-CFF75CF592BE}"/>
                  </a:ext>
                </a:extLst>
              </p:cNvPr>
              <p:cNvSpPr/>
              <p:nvPr/>
            </p:nvSpPr>
            <p:spPr>
              <a:xfrm>
                <a:off x="5251744" y="725054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8" name="object 350">
                <a:extLst>
                  <a:ext uri="{FF2B5EF4-FFF2-40B4-BE49-F238E27FC236}">
                    <a16:creationId xmlns:a16="http://schemas.microsoft.com/office/drawing/2014/main" id="{4D3725B8-C72D-475B-A077-3E2D7C93F4D6}"/>
                  </a:ext>
                </a:extLst>
              </p:cNvPr>
              <p:cNvSpPr/>
              <p:nvPr/>
            </p:nvSpPr>
            <p:spPr>
              <a:xfrm>
                <a:off x="4613706" y="719663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66" y="53911"/>
                    </a:lnTo>
                    <a:lnTo>
                      <a:pt x="14156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9" name="object 351">
                <a:extLst>
                  <a:ext uri="{FF2B5EF4-FFF2-40B4-BE49-F238E27FC236}">
                    <a16:creationId xmlns:a16="http://schemas.microsoft.com/office/drawing/2014/main" id="{A32461F2-20EC-42D5-870A-F9855AF75E25}"/>
                  </a:ext>
                </a:extLst>
              </p:cNvPr>
              <p:cNvSpPr/>
              <p:nvPr/>
            </p:nvSpPr>
            <p:spPr>
              <a:xfrm>
                <a:off x="4613701" y="719663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66" y="53911"/>
                    </a:lnTo>
                    <a:lnTo>
                      <a:pt x="14156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0" name="object 352">
                <a:extLst>
                  <a:ext uri="{FF2B5EF4-FFF2-40B4-BE49-F238E27FC236}">
                    <a16:creationId xmlns:a16="http://schemas.microsoft.com/office/drawing/2014/main" id="{EA459703-EE14-4303-801C-5A150084D364}"/>
                  </a:ext>
                </a:extLst>
              </p:cNvPr>
              <p:cNvSpPr/>
              <p:nvPr/>
            </p:nvSpPr>
            <p:spPr>
              <a:xfrm>
                <a:off x="4755286" y="719663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54" y="53911"/>
                    </a:lnTo>
                    <a:lnTo>
                      <a:pt x="141554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1" name="object 353">
                <a:extLst>
                  <a:ext uri="{FF2B5EF4-FFF2-40B4-BE49-F238E27FC236}">
                    <a16:creationId xmlns:a16="http://schemas.microsoft.com/office/drawing/2014/main" id="{623565A3-86DD-4AB7-AC43-8A1EF05C3CE5}"/>
                  </a:ext>
                </a:extLst>
              </p:cNvPr>
              <p:cNvSpPr/>
              <p:nvPr/>
            </p:nvSpPr>
            <p:spPr>
              <a:xfrm>
                <a:off x="4755281" y="719663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54" y="53911"/>
                    </a:lnTo>
                    <a:lnTo>
                      <a:pt x="141554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2" name="object 354">
                <a:extLst>
                  <a:ext uri="{FF2B5EF4-FFF2-40B4-BE49-F238E27FC236}">
                    <a16:creationId xmlns:a16="http://schemas.microsoft.com/office/drawing/2014/main" id="{143B33D2-915D-4B9A-A43F-08BB4DB7F153}"/>
                  </a:ext>
                </a:extLst>
              </p:cNvPr>
              <p:cNvSpPr/>
              <p:nvPr/>
            </p:nvSpPr>
            <p:spPr>
              <a:xfrm>
                <a:off x="4896827" y="719663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3" name="object 355">
                <a:extLst>
                  <a:ext uri="{FF2B5EF4-FFF2-40B4-BE49-F238E27FC236}">
                    <a16:creationId xmlns:a16="http://schemas.microsoft.com/office/drawing/2014/main" id="{9C5F60D6-469E-4529-B967-00934BDFB707}"/>
                  </a:ext>
                </a:extLst>
              </p:cNvPr>
              <p:cNvSpPr/>
              <p:nvPr/>
            </p:nvSpPr>
            <p:spPr>
              <a:xfrm>
                <a:off x="4896830" y="719663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4" name="object 356">
                <a:extLst>
                  <a:ext uri="{FF2B5EF4-FFF2-40B4-BE49-F238E27FC236}">
                    <a16:creationId xmlns:a16="http://schemas.microsoft.com/office/drawing/2014/main" id="{7345183C-B6ED-4EE1-ACE2-69A92F7A86B9}"/>
                  </a:ext>
                </a:extLst>
              </p:cNvPr>
              <p:cNvSpPr/>
              <p:nvPr/>
            </p:nvSpPr>
            <p:spPr>
              <a:xfrm>
                <a:off x="5038343" y="719663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5" name="object 357">
                <a:extLst>
                  <a:ext uri="{FF2B5EF4-FFF2-40B4-BE49-F238E27FC236}">
                    <a16:creationId xmlns:a16="http://schemas.microsoft.com/office/drawing/2014/main" id="{DCB46860-823C-488B-B2BF-B2840CFA7B29}"/>
                  </a:ext>
                </a:extLst>
              </p:cNvPr>
              <p:cNvSpPr/>
              <p:nvPr/>
            </p:nvSpPr>
            <p:spPr>
              <a:xfrm>
                <a:off x="5038343" y="719663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6" name="object 358">
                <a:extLst>
                  <a:ext uri="{FF2B5EF4-FFF2-40B4-BE49-F238E27FC236}">
                    <a16:creationId xmlns:a16="http://schemas.microsoft.com/office/drawing/2014/main" id="{27609B6A-E170-4DE3-A7D4-002847139978}"/>
                  </a:ext>
                </a:extLst>
              </p:cNvPr>
              <p:cNvSpPr/>
              <p:nvPr/>
            </p:nvSpPr>
            <p:spPr>
              <a:xfrm>
                <a:off x="5179885" y="719663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7" name="object 359">
                <a:extLst>
                  <a:ext uri="{FF2B5EF4-FFF2-40B4-BE49-F238E27FC236}">
                    <a16:creationId xmlns:a16="http://schemas.microsoft.com/office/drawing/2014/main" id="{FBE54531-1E0F-4E6E-B46C-E5421DBDD164}"/>
                  </a:ext>
                </a:extLst>
              </p:cNvPr>
              <p:cNvSpPr/>
              <p:nvPr/>
            </p:nvSpPr>
            <p:spPr>
              <a:xfrm>
                <a:off x="5179881" y="719663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8" name="object 360">
                <a:extLst>
                  <a:ext uri="{FF2B5EF4-FFF2-40B4-BE49-F238E27FC236}">
                    <a16:creationId xmlns:a16="http://schemas.microsoft.com/office/drawing/2014/main" id="{81633B99-D2C3-489F-8C48-42F7412F50A9}"/>
                  </a:ext>
                </a:extLst>
              </p:cNvPr>
              <p:cNvSpPr/>
              <p:nvPr/>
            </p:nvSpPr>
            <p:spPr>
              <a:xfrm>
                <a:off x="5321388" y="719663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9" name="object 361">
                <a:extLst>
                  <a:ext uri="{FF2B5EF4-FFF2-40B4-BE49-F238E27FC236}">
                    <a16:creationId xmlns:a16="http://schemas.microsoft.com/office/drawing/2014/main" id="{6FE6F383-8344-4F90-92CB-3FC275BF93DD}"/>
                  </a:ext>
                </a:extLst>
              </p:cNvPr>
              <p:cNvSpPr/>
              <p:nvPr/>
            </p:nvSpPr>
            <p:spPr>
              <a:xfrm>
                <a:off x="5321393" y="719663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0" name="object 362">
                <a:extLst>
                  <a:ext uri="{FF2B5EF4-FFF2-40B4-BE49-F238E27FC236}">
                    <a16:creationId xmlns:a16="http://schemas.microsoft.com/office/drawing/2014/main" id="{D1F0BBCB-221C-473B-B540-A062498CA3F0}"/>
                  </a:ext>
                </a:extLst>
              </p:cNvPr>
              <p:cNvSpPr/>
              <p:nvPr/>
            </p:nvSpPr>
            <p:spPr>
              <a:xfrm>
                <a:off x="4613554" y="7142721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1" name="object 363">
                <a:extLst>
                  <a:ext uri="{FF2B5EF4-FFF2-40B4-BE49-F238E27FC236}">
                    <a16:creationId xmlns:a16="http://schemas.microsoft.com/office/drawing/2014/main" id="{6EE93495-69CA-4C2A-8E78-7E4854F869E5}"/>
                  </a:ext>
                </a:extLst>
              </p:cNvPr>
              <p:cNvSpPr/>
              <p:nvPr/>
            </p:nvSpPr>
            <p:spPr>
              <a:xfrm>
                <a:off x="4613556" y="7142721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2" name="object 364">
                <a:extLst>
                  <a:ext uri="{FF2B5EF4-FFF2-40B4-BE49-F238E27FC236}">
                    <a16:creationId xmlns:a16="http://schemas.microsoft.com/office/drawing/2014/main" id="{1DAD7A74-BBC4-4D29-BF10-71CD824D9D28}"/>
                  </a:ext>
                </a:extLst>
              </p:cNvPr>
              <p:cNvSpPr/>
              <p:nvPr/>
            </p:nvSpPr>
            <p:spPr>
              <a:xfrm>
                <a:off x="4685703" y="714272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3" name="object 365">
                <a:extLst>
                  <a:ext uri="{FF2B5EF4-FFF2-40B4-BE49-F238E27FC236}">
                    <a16:creationId xmlns:a16="http://schemas.microsoft.com/office/drawing/2014/main" id="{BB5355DE-6DA6-4901-95B4-9481C4768ECE}"/>
                  </a:ext>
                </a:extLst>
              </p:cNvPr>
              <p:cNvSpPr/>
              <p:nvPr/>
            </p:nvSpPr>
            <p:spPr>
              <a:xfrm>
                <a:off x="4685709" y="714272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4" name="object 366">
                <a:extLst>
                  <a:ext uri="{FF2B5EF4-FFF2-40B4-BE49-F238E27FC236}">
                    <a16:creationId xmlns:a16="http://schemas.microsoft.com/office/drawing/2014/main" id="{F85C67D7-9644-47BE-90BE-3781EE6E923B}"/>
                  </a:ext>
                </a:extLst>
              </p:cNvPr>
              <p:cNvSpPr/>
              <p:nvPr/>
            </p:nvSpPr>
            <p:spPr>
              <a:xfrm>
                <a:off x="4827168" y="714272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5" name="object 367">
                <a:extLst>
                  <a:ext uri="{FF2B5EF4-FFF2-40B4-BE49-F238E27FC236}">
                    <a16:creationId xmlns:a16="http://schemas.microsoft.com/office/drawing/2014/main" id="{FEDCD53E-7D32-46DC-8014-2F4FD09C0136}"/>
                  </a:ext>
                </a:extLst>
              </p:cNvPr>
              <p:cNvSpPr/>
              <p:nvPr/>
            </p:nvSpPr>
            <p:spPr>
              <a:xfrm>
                <a:off x="4827172" y="714272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6" name="object 368">
                <a:extLst>
                  <a:ext uri="{FF2B5EF4-FFF2-40B4-BE49-F238E27FC236}">
                    <a16:creationId xmlns:a16="http://schemas.microsoft.com/office/drawing/2014/main" id="{D0F43DD4-07EC-4790-8EDF-1815221A8F7F}"/>
                  </a:ext>
                </a:extLst>
              </p:cNvPr>
              <p:cNvSpPr/>
              <p:nvPr/>
            </p:nvSpPr>
            <p:spPr>
              <a:xfrm>
                <a:off x="4968735" y="714272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7" name="object 369">
                <a:extLst>
                  <a:ext uri="{FF2B5EF4-FFF2-40B4-BE49-F238E27FC236}">
                    <a16:creationId xmlns:a16="http://schemas.microsoft.com/office/drawing/2014/main" id="{F587AC19-4C52-4AEA-8C8B-D97CAD769E93}"/>
                  </a:ext>
                </a:extLst>
              </p:cNvPr>
              <p:cNvSpPr/>
              <p:nvPr/>
            </p:nvSpPr>
            <p:spPr>
              <a:xfrm>
                <a:off x="4968733" y="714272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8" name="object 370">
                <a:extLst>
                  <a:ext uri="{FF2B5EF4-FFF2-40B4-BE49-F238E27FC236}">
                    <a16:creationId xmlns:a16="http://schemas.microsoft.com/office/drawing/2014/main" id="{66C9814D-C338-417A-BEF4-097D58DBE51B}"/>
                  </a:ext>
                </a:extLst>
              </p:cNvPr>
              <p:cNvSpPr/>
              <p:nvPr/>
            </p:nvSpPr>
            <p:spPr>
              <a:xfrm>
                <a:off x="5110225" y="714272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9" name="object 371">
                <a:extLst>
                  <a:ext uri="{FF2B5EF4-FFF2-40B4-BE49-F238E27FC236}">
                    <a16:creationId xmlns:a16="http://schemas.microsoft.com/office/drawing/2014/main" id="{C6F68E68-6A9E-4000-AAA3-86AF4AA746E8}"/>
                  </a:ext>
                </a:extLst>
              </p:cNvPr>
              <p:cNvSpPr/>
              <p:nvPr/>
            </p:nvSpPr>
            <p:spPr>
              <a:xfrm>
                <a:off x="5110220" y="714272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0" name="object 372">
                <a:extLst>
                  <a:ext uri="{FF2B5EF4-FFF2-40B4-BE49-F238E27FC236}">
                    <a16:creationId xmlns:a16="http://schemas.microsoft.com/office/drawing/2014/main" id="{C9BB12A6-E355-4E80-AFF8-4CCCD39F65D7}"/>
                  </a:ext>
                </a:extLst>
              </p:cNvPr>
              <p:cNvSpPr/>
              <p:nvPr/>
            </p:nvSpPr>
            <p:spPr>
              <a:xfrm>
                <a:off x="5251742" y="714272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1" name="object 373">
                <a:extLst>
                  <a:ext uri="{FF2B5EF4-FFF2-40B4-BE49-F238E27FC236}">
                    <a16:creationId xmlns:a16="http://schemas.microsoft.com/office/drawing/2014/main" id="{D9D555AB-CC43-4D0E-97B7-A84AACE95913}"/>
                  </a:ext>
                </a:extLst>
              </p:cNvPr>
              <p:cNvSpPr/>
              <p:nvPr/>
            </p:nvSpPr>
            <p:spPr>
              <a:xfrm>
                <a:off x="5251744" y="714272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2" name="object 374">
                <a:extLst>
                  <a:ext uri="{FF2B5EF4-FFF2-40B4-BE49-F238E27FC236}">
                    <a16:creationId xmlns:a16="http://schemas.microsoft.com/office/drawing/2014/main" id="{361AF176-EAD4-47A1-8D50-4EB0B515DF45}"/>
                  </a:ext>
                </a:extLst>
              </p:cNvPr>
              <p:cNvSpPr/>
              <p:nvPr/>
            </p:nvSpPr>
            <p:spPr>
              <a:xfrm>
                <a:off x="4613706" y="70888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66" y="53911"/>
                    </a:lnTo>
                    <a:lnTo>
                      <a:pt x="14156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3" name="object 375">
                <a:extLst>
                  <a:ext uri="{FF2B5EF4-FFF2-40B4-BE49-F238E27FC236}">
                    <a16:creationId xmlns:a16="http://schemas.microsoft.com/office/drawing/2014/main" id="{1DAF0859-ED50-49BB-927C-87576719B1E8}"/>
                  </a:ext>
                </a:extLst>
              </p:cNvPr>
              <p:cNvSpPr/>
              <p:nvPr/>
            </p:nvSpPr>
            <p:spPr>
              <a:xfrm>
                <a:off x="4613701" y="70888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66" y="53911"/>
                    </a:lnTo>
                    <a:lnTo>
                      <a:pt x="14156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4" name="object 376">
                <a:extLst>
                  <a:ext uri="{FF2B5EF4-FFF2-40B4-BE49-F238E27FC236}">
                    <a16:creationId xmlns:a16="http://schemas.microsoft.com/office/drawing/2014/main" id="{5FECC5E0-048E-4D4C-99C9-6B5E473E8F6A}"/>
                  </a:ext>
                </a:extLst>
              </p:cNvPr>
              <p:cNvSpPr/>
              <p:nvPr/>
            </p:nvSpPr>
            <p:spPr>
              <a:xfrm>
                <a:off x="4755286" y="70888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54" y="53911"/>
                    </a:lnTo>
                    <a:lnTo>
                      <a:pt x="141554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5" name="object 377">
                <a:extLst>
                  <a:ext uri="{FF2B5EF4-FFF2-40B4-BE49-F238E27FC236}">
                    <a16:creationId xmlns:a16="http://schemas.microsoft.com/office/drawing/2014/main" id="{CB3CDBEA-404E-4A19-8668-106A9B58F71E}"/>
                  </a:ext>
                </a:extLst>
              </p:cNvPr>
              <p:cNvSpPr/>
              <p:nvPr/>
            </p:nvSpPr>
            <p:spPr>
              <a:xfrm>
                <a:off x="4755281" y="70888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54" y="53911"/>
                    </a:lnTo>
                    <a:lnTo>
                      <a:pt x="141554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6" name="object 378">
                <a:extLst>
                  <a:ext uri="{FF2B5EF4-FFF2-40B4-BE49-F238E27FC236}">
                    <a16:creationId xmlns:a16="http://schemas.microsoft.com/office/drawing/2014/main" id="{6DBF0008-1429-4E4E-B2C3-F2A50BC3F642}"/>
                  </a:ext>
                </a:extLst>
              </p:cNvPr>
              <p:cNvSpPr/>
              <p:nvPr/>
            </p:nvSpPr>
            <p:spPr>
              <a:xfrm>
                <a:off x="4896827" y="70888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7" name="object 379">
                <a:extLst>
                  <a:ext uri="{FF2B5EF4-FFF2-40B4-BE49-F238E27FC236}">
                    <a16:creationId xmlns:a16="http://schemas.microsoft.com/office/drawing/2014/main" id="{F33C4F78-0046-49AD-8C38-8BC2EABAD05A}"/>
                  </a:ext>
                </a:extLst>
              </p:cNvPr>
              <p:cNvSpPr/>
              <p:nvPr/>
            </p:nvSpPr>
            <p:spPr>
              <a:xfrm>
                <a:off x="4896830" y="70888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8" name="object 380">
                <a:extLst>
                  <a:ext uri="{FF2B5EF4-FFF2-40B4-BE49-F238E27FC236}">
                    <a16:creationId xmlns:a16="http://schemas.microsoft.com/office/drawing/2014/main" id="{5D7297CA-E0CC-422A-8905-D142685A2A64}"/>
                  </a:ext>
                </a:extLst>
              </p:cNvPr>
              <p:cNvSpPr/>
              <p:nvPr/>
            </p:nvSpPr>
            <p:spPr>
              <a:xfrm>
                <a:off x="5038343" y="70888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9" name="object 381">
                <a:extLst>
                  <a:ext uri="{FF2B5EF4-FFF2-40B4-BE49-F238E27FC236}">
                    <a16:creationId xmlns:a16="http://schemas.microsoft.com/office/drawing/2014/main" id="{D02D16D8-C93B-4DBC-817B-43282E0D7AB0}"/>
                  </a:ext>
                </a:extLst>
              </p:cNvPr>
              <p:cNvSpPr/>
              <p:nvPr/>
            </p:nvSpPr>
            <p:spPr>
              <a:xfrm>
                <a:off x="5038343" y="70888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0" name="object 382">
                <a:extLst>
                  <a:ext uri="{FF2B5EF4-FFF2-40B4-BE49-F238E27FC236}">
                    <a16:creationId xmlns:a16="http://schemas.microsoft.com/office/drawing/2014/main" id="{48F5BBF3-FD16-4F4F-A079-729F61E66447}"/>
                  </a:ext>
                </a:extLst>
              </p:cNvPr>
              <p:cNvSpPr/>
              <p:nvPr/>
            </p:nvSpPr>
            <p:spPr>
              <a:xfrm>
                <a:off x="5179885" y="70888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1" name="object 383">
                <a:extLst>
                  <a:ext uri="{FF2B5EF4-FFF2-40B4-BE49-F238E27FC236}">
                    <a16:creationId xmlns:a16="http://schemas.microsoft.com/office/drawing/2014/main" id="{5B6E35BF-FCCF-4720-A89B-28BD26806129}"/>
                  </a:ext>
                </a:extLst>
              </p:cNvPr>
              <p:cNvSpPr/>
              <p:nvPr/>
            </p:nvSpPr>
            <p:spPr>
              <a:xfrm>
                <a:off x="5179881" y="70888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2" name="object 384">
                <a:extLst>
                  <a:ext uri="{FF2B5EF4-FFF2-40B4-BE49-F238E27FC236}">
                    <a16:creationId xmlns:a16="http://schemas.microsoft.com/office/drawing/2014/main" id="{1A18146F-87C1-4F62-B872-BCE452F75941}"/>
                  </a:ext>
                </a:extLst>
              </p:cNvPr>
              <p:cNvSpPr/>
              <p:nvPr/>
            </p:nvSpPr>
            <p:spPr>
              <a:xfrm>
                <a:off x="5321388" y="70888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3" name="object 385">
                <a:extLst>
                  <a:ext uri="{FF2B5EF4-FFF2-40B4-BE49-F238E27FC236}">
                    <a16:creationId xmlns:a16="http://schemas.microsoft.com/office/drawing/2014/main" id="{0B16B087-C71F-4F38-B76A-0978D2253197}"/>
                  </a:ext>
                </a:extLst>
              </p:cNvPr>
              <p:cNvSpPr/>
              <p:nvPr/>
            </p:nvSpPr>
            <p:spPr>
              <a:xfrm>
                <a:off x="5321393" y="70888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4" name="object 386">
                <a:extLst>
                  <a:ext uri="{FF2B5EF4-FFF2-40B4-BE49-F238E27FC236}">
                    <a16:creationId xmlns:a16="http://schemas.microsoft.com/office/drawing/2014/main" id="{2FFB62EF-D966-4044-9C8A-E062CA66BC7B}"/>
                  </a:ext>
                </a:extLst>
              </p:cNvPr>
              <p:cNvSpPr/>
              <p:nvPr/>
            </p:nvSpPr>
            <p:spPr>
              <a:xfrm>
                <a:off x="4613554" y="7034898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5" name="object 387">
                <a:extLst>
                  <a:ext uri="{FF2B5EF4-FFF2-40B4-BE49-F238E27FC236}">
                    <a16:creationId xmlns:a16="http://schemas.microsoft.com/office/drawing/2014/main" id="{8F5DF068-6A1B-4FEE-813C-96C961FC3CBE}"/>
                  </a:ext>
                </a:extLst>
              </p:cNvPr>
              <p:cNvSpPr/>
              <p:nvPr/>
            </p:nvSpPr>
            <p:spPr>
              <a:xfrm>
                <a:off x="4613556" y="7034898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6" name="object 388">
                <a:extLst>
                  <a:ext uri="{FF2B5EF4-FFF2-40B4-BE49-F238E27FC236}">
                    <a16:creationId xmlns:a16="http://schemas.microsoft.com/office/drawing/2014/main" id="{C1E36508-ADDC-4044-9E44-A4A994DC1EE0}"/>
                  </a:ext>
                </a:extLst>
              </p:cNvPr>
              <p:cNvSpPr/>
              <p:nvPr/>
            </p:nvSpPr>
            <p:spPr>
              <a:xfrm>
                <a:off x="4685703" y="703489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7" name="object 389">
                <a:extLst>
                  <a:ext uri="{FF2B5EF4-FFF2-40B4-BE49-F238E27FC236}">
                    <a16:creationId xmlns:a16="http://schemas.microsoft.com/office/drawing/2014/main" id="{485EE8C7-B628-4F33-B829-0CDF5401DAEA}"/>
                  </a:ext>
                </a:extLst>
              </p:cNvPr>
              <p:cNvSpPr/>
              <p:nvPr/>
            </p:nvSpPr>
            <p:spPr>
              <a:xfrm>
                <a:off x="4685709" y="703489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8" name="object 390">
                <a:extLst>
                  <a:ext uri="{FF2B5EF4-FFF2-40B4-BE49-F238E27FC236}">
                    <a16:creationId xmlns:a16="http://schemas.microsoft.com/office/drawing/2014/main" id="{3ABED019-B8BB-4073-A326-D59069EA5249}"/>
                  </a:ext>
                </a:extLst>
              </p:cNvPr>
              <p:cNvSpPr/>
              <p:nvPr/>
            </p:nvSpPr>
            <p:spPr>
              <a:xfrm>
                <a:off x="4827168" y="703489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9" name="object 391">
                <a:extLst>
                  <a:ext uri="{FF2B5EF4-FFF2-40B4-BE49-F238E27FC236}">
                    <a16:creationId xmlns:a16="http://schemas.microsoft.com/office/drawing/2014/main" id="{D7517E1F-82A5-411D-BE52-4BE1CD09CC07}"/>
                  </a:ext>
                </a:extLst>
              </p:cNvPr>
              <p:cNvSpPr/>
              <p:nvPr/>
            </p:nvSpPr>
            <p:spPr>
              <a:xfrm>
                <a:off x="4827172" y="703489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0" name="object 392">
                <a:extLst>
                  <a:ext uri="{FF2B5EF4-FFF2-40B4-BE49-F238E27FC236}">
                    <a16:creationId xmlns:a16="http://schemas.microsoft.com/office/drawing/2014/main" id="{A2F15C88-650D-4907-AF79-9440D95DECAA}"/>
                  </a:ext>
                </a:extLst>
              </p:cNvPr>
              <p:cNvSpPr/>
              <p:nvPr/>
            </p:nvSpPr>
            <p:spPr>
              <a:xfrm>
                <a:off x="4968735" y="703489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1" name="object 393">
                <a:extLst>
                  <a:ext uri="{FF2B5EF4-FFF2-40B4-BE49-F238E27FC236}">
                    <a16:creationId xmlns:a16="http://schemas.microsoft.com/office/drawing/2014/main" id="{753E3F1B-EDCF-479F-B202-30B2AFFB827E}"/>
                  </a:ext>
                </a:extLst>
              </p:cNvPr>
              <p:cNvSpPr/>
              <p:nvPr/>
            </p:nvSpPr>
            <p:spPr>
              <a:xfrm>
                <a:off x="4968733" y="703489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2" name="object 394">
                <a:extLst>
                  <a:ext uri="{FF2B5EF4-FFF2-40B4-BE49-F238E27FC236}">
                    <a16:creationId xmlns:a16="http://schemas.microsoft.com/office/drawing/2014/main" id="{A38FA8D7-DD80-4AB3-9208-71D759D3D75E}"/>
                  </a:ext>
                </a:extLst>
              </p:cNvPr>
              <p:cNvSpPr/>
              <p:nvPr/>
            </p:nvSpPr>
            <p:spPr>
              <a:xfrm>
                <a:off x="5110225" y="703489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3" name="object 395">
                <a:extLst>
                  <a:ext uri="{FF2B5EF4-FFF2-40B4-BE49-F238E27FC236}">
                    <a16:creationId xmlns:a16="http://schemas.microsoft.com/office/drawing/2014/main" id="{974EDBD7-6624-46CF-8F9E-AA4FB4CEB3AB}"/>
                  </a:ext>
                </a:extLst>
              </p:cNvPr>
              <p:cNvSpPr/>
              <p:nvPr/>
            </p:nvSpPr>
            <p:spPr>
              <a:xfrm>
                <a:off x="5110220" y="703489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4" name="object 396">
                <a:extLst>
                  <a:ext uri="{FF2B5EF4-FFF2-40B4-BE49-F238E27FC236}">
                    <a16:creationId xmlns:a16="http://schemas.microsoft.com/office/drawing/2014/main" id="{68BED5B1-B110-4D08-8C5E-8FB277DF642A}"/>
                  </a:ext>
                </a:extLst>
              </p:cNvPr>
              <p:cNvSpPr/>
              <p:nvPr/>
            </p:nvSpPr>
            <p:spPr>
              <a:xfrm>
                <a:off x="5251742" y="703489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5" name="object 397">
                <a:extLst>
                  <a:ext uri="{FF2B5EF4-FFF2-40B4-BE49-F238E27FC236}">
                    <a16:creationId xmlns:a16="http://schemas.microsoft.com/office/drawing/2014/main" id="{07B312EE-0945-49FC-A6AC-4E79DF9A2159}"/>
                  </a:ext>
                </a:extLst>
              </p:cNvPr>
              <p:cNvSpPr/>
              <p:nvPr/>
            </p:nvSpPr>
            <p:spPr>
              <a:xfrm>
                <a:off x="5251744" y="703489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6" name="object 398">
                <a:extLst>
                  <a:ext uri="{FF2B5EF4-FFF2-40B4-BE49-F238E27FC236}">
                    <a16:creationId xmlns:a16="http://schemas.microsoft.com/office/drawing/2014/main" id="{59CC9D70-79E0-43F0-9661-9C476B734379}"/>
                  </a:ext>
                </a:extLst>
              </p:cNvPr>
              <p:cNvSpPr/>
              <p:nvPr/>
            </p:nvSpPr>
            <p:spPr>
              <a:xfrm>
                <a:off x="4613706" y="698097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66" y="53911"/>
                    </a:lnTo>
                    <a:lnTo>
                      <a:pt x="14156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7" name="object 399">
                <a:extLst>
                  <a:ext uri="{FF2B5EF4-FFF2-40B4-BE49-F238E27FC236}">
                    <a16:creationId xmlns:a16="http://schemas.microsoft.com/office/drawing/2014/main" id="{BCD61A7C-429D-4E99-AE99-28E07B16E763}"/>
                  </a:ext>
                </a:extLst>
              </p:cNvPr>
              <p:cNvSpPr/>
              <p:nvPr/>
            </p:nvSpPr>
            <p:spPr>
              <a:xfrm>
                <a:off x="4613701" y="698097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66" y="53911"/>
                    </a:lnTo>
                    <a:lnTo>
                      <a:pt x="14156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8" name="object 400">
                <a:extLst>
                  <a:ext uri="{FF2B5EF4-FFF2-40B4-BE49-F238E27FC236}">
                    <a16:creationId xmlns:a16="http://schemas.microsoft.com/office/drawing/2014/main" id="{2F8EFBE3-4E74-426D-BDD3-2888863A45C2}"/>
                  </a:ext>
                </a:extLst>
              </p:cNvPr>
              <p:cNvSpPr/>
              <p:nvPr/>
            </p:nvSpPr>
            <p:spPr>
              <a:xfrm>
                <a:off x="4755286" y="698097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54" y="53911"/>
                    </a:lnTo>
                    <a:lnTo>
                      <a:pt x="141554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9" name="object 401">
                <a:extLst>
                  <a:ext uri="{FF2B5EF4-FFF2-40B4-BE49-F238E27FC236}">
                    <a16:creationId xmlns:a16="http://schemas.microsoft.com/office/drawing/2014/main" id="{D47DDF59-4B55-4B00-A5F9-72D27A753A71}"/>
                  </a:ext>
                </a:extLst>
              </p:cNvPr>
              <p:cNvSpPr/>
              <p:nvPr/>
            </p:nvSpPr>
            <p:spPr>
              <a:xfrm>
                <a:off x="4755281" y="698097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54" y="53911"/>
                    </a:lnTo>
                    <a:lnTo>
                      <a:pt x="141554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0" name="object 402">
                <a:extLst>
                  <a:ext uri="{FF2B5EF4-FFF2-40B4-BE49-F238E27FC236}">
                    <a16:creationId xmlns:a16="http://schemas.microsoft.com/office/drawing/2014/main" id="{19BC031E-4FC7-4FB8-84D2-928C9795A659}"/>
                  </a:ext>
                </a:extLst>
              </p:cNvPr>
              <p:cNvSpPr/>
              <p:nvPr/>
            </p:nvSpPr>
            <p:spPr>
              <a:xfrm>
                <a:off x="4896827" y="698097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1" name="object 403">
                <a:extLst>
                  <a:ext uri="{FF2B5EF4-FFF2-40B4-BE49-F238E27FC236}">
                    <a16:creationId xmlns:a16="http://schemas.microsoft.com/office/drawing/2014/main" id="{ADC86B9F-2E5B-4868-9E51-0391F3852AA6}"/>
                  </a:ext>
                </a:extLst>
              </p:cNvPr>
              <p:cNvSpPr/>
              <p:nvPr/>
            </p:nvSpPr>
            <p:spPr>
              <a:xfrm>
                <a:off x="4896830" y="698097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2" name="object 404">
                <a:extLst>
                  <a:ext uri="{FF2B5EF4-FFF2-40B4-BE49-F238E27FC236}">
                    <a16:creationId xmlns:a16="http://schemas.microsoft.com/office/drawing/2014/main" id="{285F3A50-6CA7-4870-BB2F-CB2633D4BB68}"/>
                  </a:ext>
                </a:extLst>
              </p:cNvPr>
              <p:cNvSpPr/>
              <p:nvPr/>
            </p:nvSpPr>
            <p:spPr>
              <a:xfrm>
                <a:off x="5038343" y="698097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3" name="object 405">
                <a:extLst>
                  <a:ext uri="{FF2B5EF4-FFF2-40B4-BE49-F238E27FC236}">
                    <a16:creationId xmlns:a16="http://schemas.microsoft.com/office/drawing/2014/main" id="{CD415237-DF82-413E-948D-AE060C29E743}"/>
                  </a:ext>
                </a:extLst>
              </p:cNvPr>
              <p:cNvSpPr/>
              <p:nvPr/>
            </p:nvSpPr>
            <p:spPr>
              <a:xfrm>
                <a:off x="5038343" y="698097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4" name="object 406">
                <a:extLst>
                  <a:ext uri="{FF2B5EF4-FFF2-40B4-BE49-F238E27FC236}">
                    <a16:creationId xmlns:a16="http://schemas.microsoft.com/office/drawing/2014/main" id="{1371F60C-EA66-49C5-9EAB-23A2146D47A7}"/>
                  </a:ext>
                </a:extLst>
              </p:cNvPr>
              <p:cNvSpPr/>
              <p:nvPr/>
            </p:nvSpPr>
            <p:spPr>
              <a:xfrm>
                <a:off x="5179885" y="698097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5" name="object 407">
                <a:extLst>
                  <a:ext uri="{FF2B5EF4-FFF2-40B4-BE49-F238E27FC236}">
                    <a16:creationId xmlns:a16="http://schemas.microsoft.com/office/drawing/2014/main" id="{E1A28F30-6894-48C4-8D17-0E2624E42653}"/>
                  </a:ext>
                </a:extLst>
              </p:cNvPr>
              <p:cNvSpPr/>
              <p:nvPr/>
            </p:nvSpPr>
            <p:spPr>
              <a:xfrm>
                <a:off x="5179881" y="698097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6" name="object 408">
                <a:extLst>
                  <a:ext uri="{FF2B5EF4-FFF2-40B4-BE49-F238E27FC236}">
                    <a16:creationId xmlns:a16="http://schemas.microsoft.com/office/drawing/2014/main" id="{3B8E2ED8-E4EE-4E36-AE79-3852166F14A1}"/>
                  </a:ext>
                </a:extLst>
              </p:cNvPr>
              <p:cNvSpPr/>
              <p:nvPr/>
            </p:nvSpPr>
            <p:spPr>
              <a:xfrm>
                <a:off x="5321388" y="698097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7" name="object 409">
                <a:extLst>
                  <a:ext uri="{FF2B5EF4-FFF2-40B4-BE49-F238E27FC236}">
                    <a16:creationId xmlns:a16="http://schemas.microsoft.com/office/drawing/2014/main" id="{A2B93E00-9EA5-4FFA-813F-9EFA01F63AD3}"/>
                  </a:ext>
                </a:extLst>
              </p:cNvPr>
              <p:cNvSpPr/>
              <p:nvPr/>
            </p:nvSpPr>
            <p:spPr>
              <a:xfrm>
                <a:off x="5321393" y="698097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8" name="object 410">
                <a:extLst>
                  <a:ext uri="{FF2B5EF4-FFF2-40B4-BE49-F238E27FC236}">
                    <a16:creationId xmlns:a16="http://schemas.microsoft.com/office/drawing/2014/main" id="{DBE83A77-F62A-4170-8854-53F5C079CAD3}"/>
                  </a:ext>
                </a:extLst>
              </p:cNvPr>
              <p:cNvSpPr/>
              <p:nvPr/>
            </p:nvSpPr>
            <p:spPr>
              <a:xfrm>
                <a:off x="4613554" y="6927075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9" name="object 411">
                <a:extLst>
                  <a:ext uri="{FF2B5EF4-FFF2-40B4-BE49-F238E27FC236}">
                    <a16:creationId xmlns:a16="http://schemas.microsoft.com/office/drawing/2014/main" id="{9EBAB6F7-5F66-44E8-B3F3-D4B07CA951F5}"/>
                  </a:ext>
                </a:extLst>
              </p:cNvPr>
              <p:cNvSpPr/>
              <p:nvPr/>
            </p:nvSpPr>
            <p:spPr>
              <a:xfrm>
                <a:off x="4613556" y="6927073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0" name="object 412">
                <a:extLst>
                  <a:ext uri="{FF2B5EF4-FFF2-40B4-BE49-F238E27FC236}">
                    <a16:creationId xmlns:a16="http://schemas.microsoft.com/office/drawing/2014/main" id="{FB4524BA-B2DD-41E0-BC37-4FC63A3FB156}"/>
                  </a:ext>
                </a:extLst>
              </p:cNvPr>
              <p:cNvSpPr/>
              <p:nvPr/>
            </p:nvSpPr>
            <p:spPr>
              <a:xfrm>
                <a:off x="4685703" y="692707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1" name="object 413">
                <a:extLst>
                  <a:ext uri="{FF2B5EF4-FFF2-40B4-BE49-F238E27FC236}">
                    <a16:creationId xmlns:a16="http://schemas.microsoft.com/office/drawing/2014/main" id="{D6279111-CDB6-4595-87A2-4A0D680381C7}"/>
                  </a:ext>
                </a:extLst>
              </p:cNvPr>
              <p:cNvSpPr/>
              <p:nvPr/>
            </p:nvSpPr>
            <p:spPr>
              <a:xfrm>
                <a:off x="4685709" y="692707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2" name="object 414">
                <a:extLst>
                  <a:ext uri="{FF2B5EF4-FFF2-40B4-BE49-F238E27FC236}">
                    <a16:creationId xmlns:a16="http://schemas.microsoft.com/office/drawing/2014/main" id="{E057886C-68FF-45B0-B7CE-5815BC8F8B71}"/>
                  </a:ext>
                </a:extLst>
              </p:cNvPr>
              <p:cNvSpPr/>
              <p:nvPr/>
            </p:nvSpPr>
            <p:spPr>
              <a:xfrm>
                <a:off x="4827168" y="692707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3" name="object 415">
                <a:extLst>
                  <a:ext uri="{FF2B5EF4-FFF2-40B4-BE49-F238E27FC236}">
                    <a16:creationId xmlns:a16="http://schemas.microsoft.com/office/drawing/2014/main" id="{D17ED830-C1B6-41CF-9A12-165A1B827E61}"/>
                  </a:ext>
                </a:extLst>
              </p:cNvPr>
              <p:cNvSpPr/>
              <p:nvPr/>
            </p:nvSpPr>
            <p:spPr>
              <a:xfrm>
                <a:off x="4827172" y="692707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4" name="object 416">
                <a:extLst>
                  <a:ext uri="{FF2B5EF4-FFF2-40B4-BE49-F238E27FC236}">
                    <a16:creationId xmlns:a16="http://schemas.microsoft.com/office/drawing/2014/main" id="{5CE0DAEB-DAC0-4002-B864-0761B0E4AB53}"/>
                  </a:ext>
                </a:extLst>
              </p:cNvPr>
              <p:cNvSpPr/>
              <p:nvPr/>
            </p:nvSpPr>
            <p:spPr>
              <a:xfrm>
                <a:off x="4968735" y="692707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5" name="object 417">
                <a:extLst>
                  <a:ext uri="{FF2B5EF4-FFF2-40B4-BE49-F238E27FC236}">
                    <a16:creationId xmlns:a16="http://schemas.microsoft.com/office/drawing/2014/main" id="{64163AB0-712D-4448-A1D4-7F042A390E24}"/>
                  </a:ext>
                </a:extLst>
              </p:cNvPr>
              <p:cNvSpPr/>
              <p:nvPr/>
            </p:nvSpPr>
            <p:spPr>
              <a:xfrm>
                <a:off x="4968733" y="692707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6" name="object 418">
                <a:extLst>
                  <a:ext uri="{FF2B5EF4-FFF2-40B4-BE49-F238E27FC236}">
                    <a16:creationId xmlns:a16="http://schemas.microsoft.com/office/drawing/2014/main" id="{17B436A2-9D08-43C1-82E2-413063EA740C}"/>
                  </a:ext>
                </a:extLst>
              </p:cNvPr>
              <p:cNvSpPr/>
              <p:nvPr/>
            </p:nvSpPr>
            <p:spPr>
              <a:xfrm>
                <a:off x="5110225" y="692707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7" name="object 419">
                <a:extLst>
                  <a:ext uri="{FF2B5EF4-FFF2-40B4-BE49-F238E27FC236}">
                    <a16:creationId xmlns:a16="http://schemas.microsoft.com/office/drawing/2014/main" id="{F9212027-DF7B-497C-890D-49A3A3B73465}"/>
                  </a:ext>
                </a:extLst>
              </p:cNvPr>
              <p:cNvSpPr/>
              <p:nvPr/>
            </p:nvSpPr>
            <p:spPr>
              <a:xfrm>
                <a:off x="5110220" y="692707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8" name="object 420">
                <a:extLst>
                  <a:ext uri="{FF2B5EF4-FFF2-40B4-BE49-F238E27FC236}">
                    <a16:creationId xmlns:a16="http://schemas.microsoft.com/office/drawing/2014/main" id="{57A6BA9E-26B6-4A76-A643-42E719A789F0}"/>
                  </a:ext>
                </a:extLst>
              </p:cNvPr>
              <p:cNvSpPr/>
              <p:nvPr/>
            </p:nvSpPr>
            <p:spPr>
              <a:xfrm>
                <a:off x="5251742" y="692707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9" name="object 421">
                <a:extLst>
                  <a:ext uri="{FF2B5EF4-FFF2-40B4-BE49-F238E27FC236}">
                    <a16:creationId xmlns:a16="http://schemas.microsoft.com/office/drawing/2014/main" id="{127CB3B0-EA6B-4BD1-849E-33B76C346997}"/>
                  </a:ext>
                </a:extLst>
              </p:cNvPr>
              <p:cNvSpPr/>
              <p:nvPr/>
            </p:nvSpPr>
            <p:spPr>
              <a:xfrm>
                <a:off x="5251744" y="692707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0" name="object 422">
                <a:extLst>
                  <a:ext uri="{FF2B5EF4-FFF2-40B4-BE49-F238E27FC236}">
                    <a16:creationId xmlns:a16="http://schemas.microsoft.com/office/drawing/2014/main" id="{2E4F0BEB-98E1-4060-A6DC-9D7CBA713171}"/>
                  </a:ext>
                </a:extLst>
              </p:cNvPr>
              <p:cNvSpPr/>
              <p:nvPr/>
            </p:nvSpPr>
            <p:spPr>
              <a:xfrm>
                <a:off x="4613706" y="687315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66" y="53924"/>
                    </a:lnTo>
                    <a:lnTo>
                      <a:pt x="14156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1" name="object 423">
                <a:extLst>
                  <a:ext uri="{FF2B5EF4-FFF2-40B4-BE49-F238E27FC236}">
                    <a16:creationId xmlns:a16="http://schemas.microsoft.com/office/drawing/2014/main" id="{5C561F06-A342-4114-8BA3-B29B9CD38B68}"/>
                  </a:ext>
                </a:extLst>
              </p:cNvPr>
              <p:cNvSpPr/>
              <p:nvPr/>
            </p:nvSpPr>
            <p:spPr>
              <a:xfrm>
                <a:off x="4613701" y="687314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66" y="53924"/>
                    </a:lnTo>
                    <a:lnTo>
                      <a:pt x="14156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2" name="object 424">
                <a:extLst>
                  <a:ext uri="{FF2B5EF4-FFF2-40B4-BE49-F238E27FC236}">
                    <a16:creationId xmlns:a16="http://schemas.microsoft.com/office/drawing/2014/main" id="{E9A34D84-EA24-4D66-802C-6DD9643D1B39}"/>
                  </a:ext>
                </a:extLst>
              </p:cNvPr>
              <p:cNvSpPr/>
              <p:nvPr/>
            </p:nvSpPr>
            <p:spPr>
              <a:xfrm>
                <a:off x="4755286" y="687315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54" y="53924"/>
                    </a:lnTo>
                    <a:lnTo>
                      <a:pt x="141554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3" name="object 425">
                <a:extLst>
                  <a:ext uri="{FF2B5EF4-FFF2-40B4-BE49-F238E27FC236}">
                    <a16:creationId xmlns:a16="http://schemas.microsoft.com/office/drawing/2014/main" id="{772A7C67-8334-49BB-81E3-BA93F7159294}"/>
                  </a:ext>
                </a:extLst>
              </p:cNvPr>
              <p:cNvSpPr/>
              <p:nvPr/>
            </p:nvSpPr>
            <p:spPr>
              <a:xfrm>
                <a:off x="4755281" y="687314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54" y="53924"/>
                    </a:lnTo>
                    <a:lnTo>
                      <a:pt x="141554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4" name="object 426">
                <a:extLst>
                  <a:ext uri="{FF2B5EF4-FFF2-40B4-BE49-F238E27FC236}">
                    <a16:creationId xmlns:a16="http://schemas.microsoft.com/office/drawing/2014/main" id="{3E2371C6-8E61-4717-9109-A601723D1798}"/>
                  </a:ext>
                </a:extLst>
              </p:cNvPr>
              <p:cNvSpPr/>
              <p:nvPr/>
            </p:nvSpPr>
            <p:spPr>
              <a:xfrm>
                <a:off x="4896827" y="687315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5" name="object 427">
                <a:extLst>
                  <a:ext uri="{FF2B5EF4-FFF2-40B4-BE49-F238E27FC236}">
                    <a16:creationId xmlns:a16="http://schemas.microsoft.com/office/drawing/2014/main" id="{369B5D99-BB56-4AB4-AA87-2512D5C64A59}"/>
                  </a:ext>
                </a:extLst>
              </p:cNvPr>
              <p:cNvSpPr/>
              <p:nvPr/>
            </p:nvSpPr>
            <p:spPr>
              <a:xfrm>
                <a:off x="4896830" y="687314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6" name="object 428">
                <a:extLst>
                  <a:ext uri="{FF2B5EF4-FFF2-40B4-BE49-F238E27FC236}">
                    <a16:creationId xmlns:a16="http://schemas.microsoft.com/office/drawing/2014/main" id="{8B9F35B4-C111-468A-8857-9A141CBA670C}"/>
                  </a:ext>
                </a:extLst>
              </p:cNvPr>
              <p:cNvSpPr/>
              <p:nvPr/>
            </p:nvSpPr>
            <p:spPr>
              <a:xfrm>
                <a:off x="5038343" y="687315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7" name="object 429">
                <a:extLst>
                  <a:ext uri="{FF2B5EF4-FFF2-40B4-BE49-F238E27FC236}">
                    <a16:creationId xmlns:a16="http://schemas.microsoft.com/office/drawing/2014/main" id="{F39640B8-24F0-4227-9403-81697A19C3BA}"/>
                  </a:ext>
                </a:extLst>
              </p:cNvPr>
              <p:cNvSpPr/>
              <p:nvPr/>
            </p:nvSpPr>
            <p:spPr>
              <a:xfrm>
                <a:off x="5038343" y="687314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8" name="object 430">
                <a:extLst>
                  <a:ext uri="{FF2B5EF4-FFF2-40B4-BE49-F238E27FC236}">
                    <a16:creationId xmlns:a16="http://schemas.microsoft.com/office/drawing/2014/main" id="{8540A5EB-E78B-4425-9AFC-6652F0F58CA9}"/>
                  </a:ext>
                </a:extLst>
              </p:cNvPr>
              <p:cNvSpPr/>
              <p:nvPr/>
            </p:nvSpPr>
            <p:spPr>
              <a:xfrm>
                <a:off x="5179885" y="687315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9" name="object 431">
                <a:extLst>
                  <a:ext uri="{FF2B5EF4-FFF2-40B4-BE49-F238E27FC236}">
                    <a16:creationId xmlns:a16="http://schemas.microsoft.com/office/drawing/2014/main" id="{AA125199-ADA7-44CE-82FD-B9A913D85EF3}"/>
                  </a:ext>
                </a:extLst>
              </p:cNvPr>
              <p:cNvSpPr/>
              <p:nvPr/>
            </p:nvSpPr>
            <p:spPr>
              <a:xfrm>
                <a:off x="5179881" y="687314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0" name="object 432">
                <a:extLst>
                  <a:ext uri="{FF2B5EF4-FFF2-40B4-BE49-F238E27FC236}">
                    <a16:creationId xmlns:a16="http://schemas.microsoft.com/office/drawing/2014/main" id="{0B22FE8A-0181-4AF2-8159-45FDA5BF1B11}"/>
                  </a:ext>
                </a:extLst>
              </p:cNvPr>
              <p:cNvSpPr/>
              <p:nvPr/>
            </p:nvSpPr>
            <p:spPr>
              <a:xfrm>
                <a:off x="5321388" y="687315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1" name="object 433">
                <a:extLst>
                  <a:ext uri="{FF2B5EF4-FFF2-40B4-BE49-F238E27FC236}">
                    <a16:creationId xmlns:a16="http://schemas.microsoft.com/office/drawing/2014/main" id="{C6C9F0B2-059A-4F54-B1F5-EDC3E892F9FF}"/>
                  </a:ext>
                </a:extLst>
              </p:cNvPr>
              <p:cNvSpPr/>
              <p:nvPr/>
            </p:nvSpPr>
            <p:spPr>
              <a:xfrm>
                <a:off x="5321393" y="687314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2" name="object 434">
                <a:extLst>
                  <a:ext uri="{FF2B5EF4-FFF2-40B4-BE49-F238E27FC236}">
                    <a16:creationId xmlns:a16="http://schemas.microsoft.com/office/drawing/2014/main" id="{39CAF1B0-99D0-4F71-B65D-8E1899CE6D6D}"/>
                  </a:ext>
                </a:extLst>
              </p:cNvPr>
              <p:cNvSpPr/>
              <p:nvPr/>
            </p:nvSpPr>
            <p:spPr>
              <a:xfrm>
                <a:off x="4613554" y="6819239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3" name="object 435">
                <a:extLst>
                  <a:ext uri="{FF2B5EF4-FFF2-40B4-BE49-F238E27FC236}">
                    <a16:creationId xmlns:a16="http://schemas.microsoft.com/office/drawing/2014/main" id="{326D3D60-0C5E-4F34-A7F5-6C02D6DDDEC0}"/>
                  </a:ext>
                </a:extLst>
              </p:cNvPr>
              <p:cNvSpPr/>
              <p:nvPr/>
            </p:nvSpPr>
            <p:spPr>
              <a:xfrm>
                <a:off x="4613556" y="6819236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4" name="object 436">
                <a:extLst>
                  <a:ext uri="{FF2B5EF4-FFF2-40B4-BE49-F238E27FC236}">
                    <a16:creationId xmlns:a16="http://schemas.microsoft.com/office/drawing/2014/main" id="{5DFF8CB9-B2F6-436D-8A4E-39995D5F8D21}"/>
                  </a:ext>
                </a:extLst>
              </p:cNvPr>
              <p:cNvSpPr/>
              <p:nvPr/>
            </p:nvSpPr>
            <p:spPr>
              <a:xfrm>
                <a:off x="4685703" y="681923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5" name="object 437">
                <a:extLst>
                  <a:ext uri="{FF2B5EF4-FFF2-40B4-BE49-F238E27FC236}">
                    <a16:creationId xmlns:a16="http://schemas.microsoft.com/office/drawing/2014/main" id="{363AD849-CB1D-42EB-B911-2BE700EA566C}"/>
                  </a:ext>
                </a:extLst>
              </p:cNvPr>
              <p:cNvSpPr/>
              <p:nvPr/>
            </p:nvSpPr>
            <p:spPr>
              <a:xfrm>
                <a:off x="4685709" y="681923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6" name="object 438">
                <a:extLst>
                  <a:ext uri="{FF2B5EF4-FFF2-40B4-BE49-F238E27FC236}">
                    <a16:creationId xmlns:a16="http://schemas.microsoft.com/office/drawing/2014/main" id="{D7FF35A0-1C30-409D-A758-C94A486041AA}"/>
                  </a:ext>
                </a:extLst>
              </p:cNvPr>
              <p:cNvSpPr/>
              <p:nvPr/>
            </p:nvSpPr>
            <p:spPr>
              <a:xfrm>
                <a:off x="4827168" y="681923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7" name="object 439">
                <a:extLst>
                  <a:ext uri="{FF2B5EF4-FFF2-40B4-BE49-F238E27FC236}">
                    <a16:creationId xmlns:a16="http://schemas.microsoft.com/office/drawing/2014/main" id="{2CDE5037-807D-4916-8CB0-281775E96385}"/>
                  </a:ext>
                </a:extLst>
              </p:cNvPr>
              <p:cNvSpPr/>
              <p:nvPr/>
            </p:nvSpPr>
            <p:spPr>
              <a:xfrm>
                <a:off x="4827172" y="681923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8" name="object 440">
                <a:extLst>
                  <a:ext uri="{FF2B5EF4-FFF2-40B4-BE49-F238E27FC236}">
                    <a16:creationId xmlns:a16="http://schemas.microsoft.com/office/drawing/2014/main" id="{F019CDC9-76C1-4423-AF0C-B24C28972D0E}"/>
                  </a:ext>
                </a:extLst>
              </p:cNvPr>
              <p:cNvSpPr/>
              <p:nvPr/>
            </p:nvSpPr>
            <p:spPr>
              <a:xfrm>
                <a:off x="4968735" y="681923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9" name="object 441">
                <a:extLst>
                  <a:ext uri="{FF2B5EF4-FFF2-40B4-BE49-F238E27FC236}">
                    <a16:creationId xmlns:a16="http://schemas.microsoft.com/office/drawing/2014/main" id="{42BECDE2-7CDA-41F2-A01D-E6F3A1D97CA0}"/>
                  </a:ext>
                </a:extLst>
              </p:cNvPr>
              <p:cNvSpPr/>
              <p:nvPr/>
            </p:nvSpPr>
            <p:spPr>
              <a:xfrm>
                <a:off x="4968733" y="681923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0" name="object 442">
                <a:extLst>
                  <a:ext uri="{FF2B5EF4-FFF2-40B4-BE49-F238E27FC236}">
                    <a16:creationId xmlns:a16="http://schemas.microsoft.com/office/drawing/2014/main" id="{123F8E7F-375D-4A40-965C-AA1161DAC784}"/>
                  </a:ext>
                </a:extLst>
              </p:cNvPr>
              <p:cNvSpPr/>
              <p:nvPr/>
            </p:nvSpPr>
            <p:spPr>
              <a:xfrm>
                <a:off x="5110225" y="681923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1" name="object 443">
                <a:extLst>
                  <a:ext uri="{FF2B5EF4-FFF2-40B4-BE49-F238E27FC236}">
                    <a16:creationId xmlns:a16="http://schemas.microsoft.com/office/drawing/2014/main" id="{3F96FE32-E0DE-49F4-99D6-749851B88E55}"/>
                  </a:ext>
                </a:extLst>
              </p:cNvPr>
              <p:cNvSpPr/>
              <p:nvPr/>
            </p:nvSpPr>
            <p:spPr>
              <a:xfrm>
                <a:off x="5110220" y="681923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2" name="object 444">
                <a:extLst>
                  <a:ext uri="{FF2B5EF4-FFF2-40B4-BE49-F238E27FC236}">
                    <a16:creationId xmlns:a16="http://schemas.microsoft.com/office/drawing/2014/main" id="{8B38EF7C-5834-4CAE-87E3-69ABA85C9A14}"/>
                  </a:ext>
                </a:extLst>
              </p:cNvPr>
              <p:cNvSpPr/>
              <p:nvPr/>
            </p:nvSpPr>
            <p:spPr>
              <a:xfrm>
                <a:off x="5251742" y="681923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3" name="object 445">
                <a:extLst>
                  <a:ext uri="{FF2B5EF4-FFF2-40B4-BE49-F238E27FC236}">
                    <a16:creationId xmlns:a16="http://schemas.microsoft.com/office/drawing/2014/main" id="{4C291E08-588E-43C9-94C8-5E43182BF219}"/>
                  </a:ext>
                </a:extLst>
              </p:cNvPr>
              <p:cNvSpPr/>
              <p:nvPr/>
            </p:nvSpPr>
            <p:spPr>
              <a:xfrm>
                <a:off x="5251744" y="681923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4" name="object 446">
                <a:extLst>
                  <a:ext uri="{FF2B5EF4-FFF2-40B4-BE49-F238E27FC236}">
                    <a16:creationId xmlns:a16="http://schemas.microsoft.com/office/drawing/2014/main" id="{97AE2C7C-124C-40F6-86E9-3C6DD0C48172}"/>
                  </a:ext>
                </a:extLst>
              </p:cNvPr>
              <p:cNvSpPr/>
              <p:nvPr/>
            </p:nvSpPr>
            <p:spPr>
              <a:xfrm>
                <a:off x="4613706" y="676532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66" y="53911"/>
                    </a:lnTo>
                    <a:lnTo>
                      <a:pt x="14156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5" name="object 447">
                <a:extLst>
                  <a:ext uri="{FF2B5EF4-FFF2-40B4-BE49-F238E27FC236}">
                    <a16:creationId xmlns:a16="http://schemas.microsoft.com/office/drawing/2014/main" id="{17BDDBC1-39E3-49AE-8BB6-FBC5463822D1}"/>
                  </a:ext>
                </a:extLst>
              </p:cNvPr>
              <p:cNvSpPr/>
              <p:nvPr/>
            </p:nvSpPr>
            <p:spPr>
              <a:xfrm>
                <a:off x="4613701" y="676532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66" y="53911"/>
                    </a:lnTo>
                    <a:lnTo>
                      <a:pt x="14156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6" name="object 448">
                <a:extLst>
                  <a:ext uri="{FF2B5EF4-FFF2-40B4-BE49-F238E27FC236}">
                    <a16:creationId xmlns:a16="http://schemas.microsoft.com/office/drawing/2014/main" id="{8889523E-81BE-4625-BA4E-F38776B8BEC8}"/>
                  </a:ext>
                </a:extLst>
              </p:cNvPr>
              <p:cNvSpPr/>
              <p:nvPr/>
            </p:nvSpPr>
            <p:spPr>
              <a:xfrm>
                <a:off x="4755286" y="676532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54" y="53911"/>
                    </a:lnTo>
                    <a:lnTo>
                      <a:pt x="141554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7" name="object 449">
                <a:extLst>
                  <a:ext uri="{FF2B5EF4-FFF2-40B4-BE49-F238E27FC236}">
                    <a16:creationId xmlns:a16="http://schemas.microsoft.com/office/drawing/2014/main" id="{37A2FD80-58D2-4BA0-9EE5-1000F7412373}"/>
                  </a:ext>
                </a:extLst>
              </p:cNvPr>
              <p:cNvSpPr/>
              <p:nvPr/>
            </p:nvSpPr>
            <p:spPr>
              <a:xfrm>
                <a:off x="4755281" y="676532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54" y="53911"/>
                    </a:lnTo>
                    <a:lnTo>
                      <a:pt x="141554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8" name="object 450">
                <a:extLst>
                  <a:ext uri="{FF2B5EF4-FFF2-40B4-BE49-F238E27FC236}">
                    <a16:creationId xmlns:a16="http://schemas.microsoft.com/office/drawing/2014/main" id="{DAEB3FCA-9757-4D67-BEC3-BB65C55E46C6}"/>
                  </a:ext>
                </a:extLst>
              </p:cNvPr>
              <p:cNvSpPr/>
              <p:nvPr/>
            </p:nvSpPr>
            <p:spPr>
              <a:xfrm>
                <a:off x="4896827" y="676532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9" name="object 451">
                <a:extLst>
                  <a:ext uri="{FF2B5EF4-FFF2-40B4-BE49-F238E27FC236}">
                    <a16:creationId xmlns:a16="http://schemas.microsoft.com/office/drawing/2014/main" id="{BF2B6D8A-D329-4981-A271-48E37068714A}"/>
                  </a:ext>
                </a:extLst>
              </p:cNvPr>
              <p:cNvSpPr/>
              <p:nvPr/>
            </p:nvSpPr>
            <p:spPr>
              <a:xfrm>
                <a:off x="4896830" y="676532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0" name="object 452">
                <a:extLst>
                  <a:ext uri="{FF2B5EF4-FFF2-40B4-BE49-F238E27FC236}">
                    <a16:creationId xmlns:a16="http://schemas.microsoft.com/office/drawing/2014/main" id="{952288E2-1E3D-4797-A0B2-38FB73B77ECE}"/>
                  </a:ext>
                </a:extLst>
              </p:cNvPr>
              <p:cNvSpPr/>
              <p:nvPr/>
            </p:nvSpPr>
            <p:spPr>
              <a:xfrm>
                <a:off x="5038343" y="676532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1" name="object 453">
                <a:extLst>
                  <a:ext uri="{FF2B5EF4-FFF2-40B4-BE49-F238E27FC236}">
                    <a16:creationId xmlns:a16="http://schemas.microsoft.com/office/drawing/2014/main" id="{970E2BF1-C5EC-4E9E-ABD7-B1A720BBB19A}"/>
                  </a:ext>
                </a:extLst>
              </p:cNvPr>
              <p:cNvSpPr/>
              <p:nvPr/>
            </p:nvSpPr>
            <p:spPr>
              <a:xfrm>
                <a:off x="5038343" y="676532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2" name="object 454">
                <a:extLst>
                  <a:ext uri="{FF2B5EF4-FFF2-40B4-BE49-F238E27FC236}">
                    <a16:creationId xmlns:a16="http://schemas.microsoft.com/office/drawing/2014/main" id="{3CB087BD-82A5-462A-82CA-5CFBD49940AB}"/>
                  </a:ext>
                </a:extLst>
              </p:cNvPr>
              <p:cNvSpPr/>
              <p:nvPr/>
            </p:nvSpPr>
            <p:spPr>
              <a:xfrm>
                <a:off x="5179885" y="676532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3" name="object 455">
                <a:extLst>
                  <a:ext uri="{FF2B5EF4-FFF2-40B4-BE49-F238E27FC236}">
                    <a16:creationId xmlns:a16="http://schemas.microsoft.com/office/drawing/2014/main" id="{C1F72359-FEAD-4585-B28E-AD6A3DC74484}"/>
                  </a:ext>
                </a:extLst>
              </p:cNvPr>
              <p:cNvSpPr/>
              <p:nvPr/>
            </p:nvSpPr>
            <p:spPr>
              <a:xfrm>
                <a:off x="5179881" y="676532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4" name="object 456">
                <a:extLst>
                  <a:ext uri="{FF2B5EF4-FFF2-40B4-BE49-F238E27FC236}">
                    <a16:creationId xmlns:a16="http://schemas.microsoft.com/office/drawing/2014/main" id="{7CCB4E21-E642-4700-B028-BFD16ECA2095}"/>
                  </a:ext>
                </a:extLst>
              </p:cNvPr>
              <p:cNvSpPr/>
              <p:nvPr/>
            </p:nvSpPr>
            <p:spPr>
              <a:xfrm>
                <a:off x="5321388" y="676532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5" name="object 457">
                <a:extLst>
                  <a:ext uri="{FF2B5EF4-FFF2-40B4-BE49-F238E27FC236}">
                    <a16:creationId xmlns:a16="http://schemas.microsoft.com/office/drawing/2014/main" id="{0C1DE7CC-FBC7-4DF6-A4F0-F8CA32C86FE6}"/>
                  </a:ext>
                </a:extLst>
              </p:cNvPr>
              <p:cNvSpPr/>
              <p:nvPr/>
            </p:nvSpPr>
            <p:spPr>
              <a:xfrm>
                <a:off x="5321393" y="676532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6" name="object 458">
                <a:extLst>
                  <a:ext uri="{FF2B5EF4-FFF2-40B4-BE49-F238E27FC236}">
                    <a16:creationId xmlns:a16="http://schemas.microsoft.com/office/drawing/2014/main" id="{5D2875E2-7222-4F3A-B292-5CCFB9C5D5AA}"/>
                  </a:ext>
                </a:extLst>
              </p:cNvPr>
              <p:cNvSpPr/>
              <p:nvPr/>
            </p:nvSpPr>
            <p:spPr>
              <a:xfrm>
                <a:off x="4613554" y="6711416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7" name="object 459">
                <a:extLst>
                  <a:ext uri="{FF2B5EF4-FFF2-40B4-BE49-F238E27FC236}">
                    <a16:creationId xmlns:a16="http://schemas.microsoft.com/office/drawing/2014/main" id="{2338DEF9-920C-473B-B98A-B83EE6882E06}"/>
                  </a:ext>
                </a:extLst>
              </p:cNvPr>
              <p:cNvSpPr/>
              <p:nvPr/>
            </p:nvSpPr>
            <p:spPr>
              <a:xfrm>
                <a:off x="4613556" y="6711413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8" name="object 460">
                <a:extLst>
                  <a:ext uri="{FF2B5EF4-FFF2-40B4-BE49-F238E27FC236}">
                    <a16:creationId xmlns:a16="http://schemas.microsoft.com/office/drawing/2014/main" id="{5C2490BB-1D87-4632-BFFE-CBE1DD3857E2}"/>
                  </a:ext>
                </a:extLst>
              </p:cNvPr>
              <p:cNvSpPr/>
              <p:nvPr/>
            </p:nvSpPr>
            <p:spPr>
              <a:xfrm>
                <a:off x="4685703" y="671141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9" name="object 461">
                <a:extLst>
                  <a:ext uri="{FF2B5EF4-FFF2-40B4-BE49-F238E27FC236}">
                    <a16:creationId xmlns:a16="http://schemas.microsoft.com/office/drawing/2014/main" id="{088D6494-4DE1-4F26-85B6-B88896596FB9}"/>
                  </a:ext>
                </a:extLst>
              </p:cNvPr>
              <p:cNvSpPr/>
              <p:nvPr/>
            </p:nvSpPr>
            <p:spPr>
              <a:xfrm>
                <a:off x="4685709" y="671141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0" name="object 462">
                <a:extLst>
                  <a:ext uri="{FF2B5EF4-FFF2-40B4-BE49-F238E27FC236}">
                    <a16:creationId xmlns:a16="http://schemas.microsoft.com/office/drawing/2014/main" id="{9B378E9E-3350-4E2B-9608-3EAA5F46F6D1}"/>
                  </a:ext>
                </a:extLst>
              </p:cNvPr>
              <p:cNvSpPr/>
              <p:nvPr/>
            </p:nvSpPr>
            <p:spPr>
              <a:xfrm>
                <a:off x="4827168" y="671141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1" name="object 463">
                <a:extLst>
                  <a:ext uri="{FF2B5EF4-FFF2-40B4-BE49-F238E27FC236}">
                    <a16:creationId xmlns:a16="http://schemas.microsoft.com/office/drawing/2014/main" id="{5717868D-D986-4D54-B931-A84EEEB011C8}"/>
                  </a:ext>
                </a:extLst>
              </p:cNvPr>
              <p:cNvSpPr/>
              <p:nvPr/>
            </p:nvSpPr>
            <p:spPr>
              <a:xfrm>
                <a:off x="4827172" y="671141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2" name="object 464">
                <a:extLst>
                  <a:ext uri="{FF2B5EF4-FFF2-40B4-BE49-F238E27FC236}">
                    <a16:creationId xmlns:a16="http://schemas.microsoft.com/office/drawing/2014/main" id="{7AFC423D-915F-44A7-BD84-CB90DEF7CA96}"/>
                  </a:ext>
                </a:extLst>
              </p:cNvPr>
              <p:cNvSpPr/>
              <p:nvPr/>
            </p:nvSpPr>
            <p:spPr>
              <a:xfrm>
                <a:off x="4968735" y="671141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3" name="object 465">
                <a:extLst>
                  <a:ext uri="{FF2B5EF4-FFF2-40B4-BE49-F238E27FC236}">
                    <a16:creationId xmlns:a16="http://schemas.microsoft.com/office/drawing/2014/main" id="{9233FEDA-CC1F-41C1-8162-BAC55EC44E38}"/>
                  </a:ext>
                </a:extLst>
              </p:cNvPr>
              <p:cNvSpPr/>
              <p:nvPr/>
            </p:nvSpPr>
            <p:spPr>
              <a:xfrm>
                <a:off x="4968733" y="671141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4" name="object 466">
                <a:extLst>
                  <a:ext uri="{FF2B5EF4-FFF2-40B4-BE49-F238E27FC236}">
                    <a16:creationId xmlns:a16="http://schemas.microsoft.com/office/drawing/2014/main" id="{E698A293-3D55-478F-8DAB-C5B246D5215B}"/>
                  </a:ext>
                </a:extLst>
              </p:cNvPr>
              <p:cNvSpPr/>
              <p:nvPr/>
            </p:nvSpPr>
            <p:spPr>
              <a:xfrm>
                <a:off x="5110225" y="671141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5" name="object 467">
                <a:extLst>
                  <a:ext uri="{FF2B5EF4-FFF2-40B4-BE49-F238E27FC236}">
                    <a16:creationId xmlns:a16="http://schemas.microsoft.com/office/drawing/2014/main" id="{55FEC516-2B7A-4E0F-91CF-54F96B88FD0F}"/>
                  </a:ext>
                </a:extLst>
              </p:cNvPr>
              <p:cNvSpPr/>
              <p:nvPr/>
            </p:nvSpPr>
            <p:spPr>
              <a:xfrm>
                <a:off x="5110220" y="671141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6" name="object 468">
                <a:extLst>
                  <a:ext uri="{FF2B5EF4-FFF2-40B4-BE49-F238E27FC236}">
                    <a16:creationId xmlns:a16="http://schemas.microsoft.com/office/drawing/2014/main" id="{0EE42D0C-EB6F-46D6-A7CF-77B4EE00BD8B}"/>
                  </a:ext>
                </a:extLst>
              </p:cNvPr>
              <p:cNvSpPr/>
              <p:nvPr/>
            </p:nvSpPr>
            <p:spPr>
              <a:xfrm>
                <a:off x="5251742" y="671141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7" name="object 469">
                <a:extLst>
                  <a:ext uri="{FF2B5EF4-FFF2-40B4-BE49-F238E27FC236}">
                    <a16:creationId xmlns:a16="http://schemas.microsoft.com/office/drawing/2014/main" id="{2ACA3592-A694-4815-9D58-72E63C618C5E}"/>
                  </a:ext>
                </a:extLst>
              </p:cNvPr>
              <p:cNvSpPr/>
              <p:nvPr/>
            </p:nvSpPr>
            <p:spPr>
              <a:xfrm>
                <a:off x="5251744" y="671141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8" name="object 470">
                <a:extLst>
                  <a:ext uri="{FF2B5EF4-FFF2-40B4-BE49-F238E27FC236}">
                    <a16:creationId xmlns:a16="http://schemas.microsoft.com/office/drawing/2014/main" id="{842CE73F-6235-4A20-9C8F-E211445D5C5B}"/>
                  </a:ext>
                </a:extLst>
              </p:cNvPr>
              <p:cNvSpPr/>
              <p:nvPr/>
            </p:nvSpPr>
            <p:spPr>
              <a:xfrm>
                <a:off x="4613706" y="665749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66" y="53924"/>
                    </a:lnTo>
                    <a:lnTo>
                      <a:pt x="14156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9" name="object 471">
                <a:extLst>
                  <a:ext uri="{FF2B5EF4-FFF2-40B4-BE49-F238E27FC236}">
                    <a16:creationId xmlns:a16="http://schemas.microsoft.com/office/drawing/2014/main" id="{0FA12CED-B71F-45CC-887E-EC6968C22D24}"/>
                  </a:ext>
                </a:extLst>
              </p:cNvPr>
              <p:cNvSpPr/>
              <p:nvPr/>
            </p:nvSpPr>
            <p:spPr>
              <a:xfrm>
                <a:off x="4613701" y="665748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66" y="53924"/>
                    </a:lnTo>
                    <a:lnTo>
                      <a:pt x="14156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0" name="object 472">
                <a:extLst>
                  <a:ext uri="{FF2B5EF4-FFF2-40B4-BE49-F238E27FC236}">
                    <a16:creationId xmlns:a16="http://schemas.microsoft.com/office/drawing/2014/main" id="{60FB2336-26AC-4EAD-865B-7B1B59C6F273}"/>
                  </a:ext>
                </a:extLst>
              </p:cNvPr>
              <p:cNvSpPr/>
              <p:nvPr/>
            </p:nvSpPr>
            <p:spPr>
              <a:xfrm>
                <a:off x="4755286" y="665749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54" y="53924"/>
                    </a:lnTo>
                    <a:lnTo>
                      <a:pt x="141554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1" name="object 473">
                <a:extLst>
                  <a:ext uri="{FF2B5EF4-FFF2-40B4-BE49-F238E27FC236}">
                    <a16:creationId xmlns:a16="http://schemas.microsoft.com/office/drawing/2014/main" id="{D4CC5869-4B88-486A-8EEB-7EE5FBF4D08E}"/>
                  </a:ext>
                </a:extLst>
              </p:cNvPr>
              <p:cNvSpPr/>
              <p:nvPr/>
            </p:nvSpPr>
            <p:spPr>
              <a:xfrm>
                <a:off x="4755281" y="665748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54" y="53924"/>
                    </a:lnTo>
                    <a:lnTo>
                      <a:pt x="141554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2" name="object 474">
                <a:extLst>
                  <a:ext uri="{FF2B5EF4-FFF2-40B4-BE49-F238E27FC236}">
                    <a16:creationId xmlns:a16="http://schemas.microsoft.com/office/drawing/2014/main" id="{1CD0AB8B-CB48-4C0B-90AC-15DAD39D6F69}"/>
                  </a:ext>
                </a:extLst>
              </p:cNvPr>
              <p:cNvSpPr/>
              <p:nvPr/>
            </p:nvSpPr>
            <p:spPr>
              <a:xfrm>
                <a:off x="4896827" y="665749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3" name="object 475">
                <a:extLst>
                  <a:ext uri="{FF2B5EF4-FFF2-40B4-BE49-F238E27FC236}">
                    <a16:creationId xmlns:a16="http://schemas.microsoft.com/office/drawing/2014/main" id="{42A9E317-2DFA-4260-81AC-54EEA7A84A7B}"/>
                  </a:ext>
                </a:extLst>
              </p:cNvPr>
              <p:cNvSpPr/>
              <p:nvPr/>
            </p:nvSpPr>
            <p:spPr>
              <a:xfrm>
                <a:off x="4896830" y="665748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4" name="object 476">
                <a:extLst>
                  <a:ext uri="{FF2B5EF4-FFF2-40B4-BE49-F238E27FC236}">
                    <a16:creationId xmlns:a16="http://schemas.microsoft.com/office/drawing/2014/main" id="{BEB1C70E-49F6-41EE-AB4B-DCA9F42DF3BE}"/>
                  </a:ext>
                </a:extLst>
              </p:cNvPr>
              <p:cNvSpPr/>
              <p:nvPr/>
            </p:nvSpPr>
            <p:spPr>
              <a:xfrm>
                <a:off x="5038343" y="665749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5" name="object 477">
                <a:extLst>
                  <a:ext uri="{FF2B5EF4-FFF2-40B4-BE49-F238E27FC236}">
                    <a16:creationId xmlns:a16="http://schemas.microsoft.com/office/drawing/2014/main" id="{F0DA1B3E-C3BF-498F-AFD2-20E87E192CF4}"/>
                  </a:ext>
                </a:extLst>
              </p:cNvPr>
              <p:cNvSpPr/>
              <p:nvPr/>
            </p:nvSpPr>
            <p:spPr>
              <a:xfrm>
                <a:off x="5038343" y="665748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6" name="object 478">
                <a:extLst>
                  <a:ext uri="{FF2B5EF4-FFF2-40B4-BE49-F238E27FC236}">
                    <a16:creationId xmlns:a16="http://schemas.microsoft.com/office/drawing/2014/main" id="{B6C0C2CD-46B6-45DF-AFD0-59E26BC9BF2F}"/>
                  </a:ext>
                </a:extLst>
              </p:cNvPr>
              <p:cNvSpPr/>
              <p:nvPr/>
            </p:nvSpPr>
            <p:spPr>
              <a:xfrm>
                <a:off x="5179885" y="665749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7" name="object 479">
                <a:extLst>
                  <a:ext uri="{FF2B5EF4-FFF2-40B4-BE49-F238E27FC236}">
                    <a16:creationId xmlns:a16="http://schemas.microsoft.com/office/drawing/2014/main" id="{248F6D95-663E-4FAC-8590-4A0D90826399}"/>
                  </a:ext>
                </a:extLst>
              </p:cNvPr>
              <p:cNvSpPr/>
              <p:nvPr/>
            </p:nvSpPr>
            <p:spPr>
              <a:xfrm>
                <a:off x="5179881" y="665748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8" name="object 480">
                <a:extLst>
                  <a:ext uri="{FF2B5EF4-FFF2-40B4-BE49-F238E27FC236}">
                    <a16:creationId xmlns:a16="http://schemas.microsoft.com/office/drawing/2014/main" id="{633AD648-6A08-46D6-AA0B-4E2035FFF565}"/>
                  </a:ext>
                </a:extLst>
              </p:cNvPr>
              <p:cNvSpPr/>
              <p:nvPr/>
            </p:nvSpPr>
            <p:spPr>
              <a:xfrm>
                <a:off x="5321388" y="665749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9" name="object 481">
                <a:extLst>
                  <a:ext uri="{FF2B5EF4-FFF2-40B4-BE49-F238E27FC236}">
                    <a16:creationId xmlns:a16="http://schemas.microsoft.com/office/drawing/2014/main" id="{ACFD864A-1DFC-47CA-8AC6-FFD51B8EFAD2}"/>
                  </a:ext>
                </a:extLst>
              </p:cNvPr>
              <p:cNvSpPr/>
              <p:nvPr/>
            </p:nvSpPr>
            <p:spPr>
              <a:xfrm>
                <a:off x="5321393" y="665748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0" name="object 482">
                <a:extLst>
                  <a:ext uri="{FF2B5EF4-FFF2-40B4-BE49-F238E27FC236}">
                    <a16:creationId xmlns:a16="http://schemas.microsoft.com/office/drawing/2014/main" id="{31CB8941-E700-42B2-8426-054671B8BF45}"/>
                  </a:ext>
                </a:extLst>
              </p:cNvPr>
              <p:cNvSpPr/>
              <p:nvPr/>
            </p:nvSpPr>
            <p:spPr>
              <a:xfrm>
                <a:off x="4613554" y="6603580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1" name="object 483">
                <a:extLst>
                  <a:ext uri="{FF2B5EF4-FFF2-40B4-BE49-F238E27FC236}">
                    <a16:creationId xmlns:a16="http://schemas.microsoft.com/office/drawing/2014/main" id="{23301941-5C68-41F5-8787-46604F865BD0}"/>
                  </a:ext>
                </a:extLst>
              </p:cNvPr>
              <p:cNvSpPr/>
              <p:nvPr/>
            </p:nvSpPr>
            <p:spPr>
              <a:xfrm>
                <a:off x="4613556" y="6603575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2" name="object 484">
                <a:extLst>
                  <a:ext uri="{FF2B5EF4-FFF2-40B4-BE49-F238E27FC236}">
                    <a16:creationId xmlns:a16="http://schemas.microsoft.com/office/drawing/2014/main" id="{B92C9A9D-0AC7-437A-9033-29FE53CCED6E}"/>
                  </a:ext>
                </a:extLst>
              </p:cNvPr>
              <p:cNvSpPr/>
              <p:nvPr/>
            </p:nvSpPr>
            <p:spPr>
              <a:xfrm>
                <a:off x="4685703" y="660358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3" name="object 485">
                <a:extLst>
                  <a:ext uri="{FF2B5EF4-FFF2-40B4-BE49-F238E27FC236}">
                    <a16:creationId xmlns:a16="http://schemas.microsoft.com/office/drawing/2014/main" id="{BB2D62C8-6C72-4230-A702-25CD495239C6}"/>
                  </a:ext>
                </a:extLst>
              </p:cNvPr>
              <p:cNvSpPr/>
              <p:nvPr/>
            </p:nvSpPr>
            <p:spPr>
              <a:xfrm>
                <a:off x="4685709" y="660357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4" name="object 486">
                <a:extLst>
                  <a:ext uri="{FF2B5EF4-FFF2-40B4-BE49-F238E27FC236}">
                    <a16:creationId xmlns:a16="http://schemas.microsoft.com/office/drawing/2014/main" id="{889F13B3-27EB-4647-8611-8E63AFD90A02}"/>
                  </a:ext>
                </a:extLst>
              </p:cNvPr>
              <p:cNvSpPr/>
              <p:nvPr/>
            </p:nvSpPr>
            <p:spPr>
              <a:xfrm>
                <a:off x="4827168" y="660358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5" name="object 487">
                <a:extLst>
                  <a:ext uri="{FF2B5EF4-FFF2-40B4-BE49-F238E27FC236}">
                    <a16:creationId xmlns:a16="http://schemas.microsoft.com/office/drawing/2014/main" id="{74624390-6DA5-4F02-8B72-07FA6F1473EA}"/>
                  </a:ext>
                </a:extLst>
              </p:cNvPr>
              <p:cNvSpPr/>
              <p:nvPr/>
            </p:nvSpPr>
            <p:spPr>
              <a:xfrm>
                <a:off x="4827172" y="660357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6" name="object 488">
                <a:extLst>
                  <a:ext uri="{FF2B5EF4-FFF2-40B4-BE49-F238E27FC236}">
                    <a16:creationId xmlns:a16="http://schemas.microsoft.com/office/drawing/2014/main" id="{9B853D85-8330-4095-9388-9D5EC7B51984}"/>
                  </a:ext>
                </a:extLst>
              </p:cNvPr>
              <p:cNvSpPr/>
              <p:nvPr/>
            </p:nvSpPr>
            <p:spPr>
              <a:xfrm>
                <a:off x="4968735" y="660358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7" name="object 489">
                <a:extLst>
                  <a:ext uri="{FF2B5EF4-FFF2-40B4-BE49-F238E27FC236}">
                    <a16:creationId xmlns:a16="http://schemas.microsoft.com/office/drawing/2014/main" id="{6E6509EC-A934-45AD-80B1-6F946D762E4E}"/>
                  </a:ext>
                </a:extLst>
              </p:cNvPr>
              <p:cNvSpPr/>
              <p:nvPr/>
            </p:nvSpPr>
            <p:spPr>
              <a:xfrm>
                <a:off x="4968733" y="660357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8" name="object 490">
                <a:extLst>
                  <a:ext uri="{FF2B5EF4-FFF2-40B4-BE49-F238E27FC236}">
                    <a16:creationId xmlns:a16="http://schemas.microsoft.com/office/drawing/2014/main" id="{BFA1666F-70CA-4504-9C84-8CA9DEF86A86}"/>
                  </a:ext>
                </a:extLst>
              </p:cNvPr>
              <p:cNvSpPr/>
              <p:nvPr/>
            </p:nvSpPr>
            <p:spPr>
              <a:xfrm>
                <a:off x="5110225" y="660358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9" name="object 491">
                <a:extLst>
                  <a:ext uri="{FF2B5EF4-FFF2-40B4-BE49-F238E27FC236}">
                    <a16:creationId xmlns:a16="http://schemas.microsoft.com/office/drawing/2014/main" id="{A42104E4-B073-4145-AB68-8C6D79103E6D}"/>
                  </a:ext>
                </a:extLst>
              </p:cNvPr>
              <p:cNvSpPr/>
              <p:nvPr/>
            </p:nvSpPr>
            <p:spPr>
              <a:xfrm>
                <a:off x="5110220" y="660357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0" name="object 492">
                <a:extLst>
                  <a:ext uri="{FF2B5EF4-FFF2-40B4-BE49-F238E27FC236}">
                    <a16:creationId xmlns:a16="http://schemas.microsoft.com/office/drawing/2014/main" id="{FFC867F3-E3C0-4F34-A49D-261C58B173E2}"/>
                  </a:ext>
                </a:extLst>
              </p:cNvPr>
              <p:cNvSpPr/>
              <p:nvPr/>
            </p:nvSpPr>
            <p:spPr>
              <a:xfrm>
                <a:off x="5251742" y="660358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1" name="object 493">
                <a:extLst>
                  <a:ext uri="{FF2B5EF4-FFF2-40B4-BE49-F238E27FC236}">
                    <a16:creationId xmlns:a16="http://schemas.microsoft.com/office/drawing/2014/main" id="{830CAD88-0974-457E-B90C-9A32B67DFAEC}"/>
                  </a:ext>
                </a:extLst>
              </p:cNvPr>
              <p:cNvSpPr/>
              <p:nvPr/>
            </p:nvSpPr>
            <p:spPr>
              <a:xfrm>
                <a:off x="5251744" y="660357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2" name="object 494">
                <a:extLst>
                  <a:ext uri="{FF2B5EF4-FFF2-40B4-BE49-F238E27FC236}">
                    <a16:creationId xmlns:a16="http://schemas.microsoft.com/office/drawing/2014/main" id="{4100C4B8-301E-43C3-8846-0347AE151EE1}"/>
                  </a:ext>
                </a:extLst>
              </p:cNvPr>
              <p:cNvSpPr/>
              <p:nvPr/>
            </p:nvSpPr>
            <p:spPr>
              <a:xfrm>
                <a:off x="4613706" y="654966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66" y="53911"/>
                    </a:lnTo>
                    <a:lnTo>
                      <a:pt x="14156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3" name="object 495">
                <a:extLst>
                  <a:ext uri="{FF2B5EF4-FFF2-40B4-BE49-F238E27FC236}">
                    <a16:creationId xmlns:a16="http://schemas.microsoft.com/office/drawing/2014/main" id="{230F8874-F3DA-4710-B83B-F580B2AC436D}"/>
                  </a:ext>
                </a:extLst>
              </p:cNvPr>
              <p:cNvSpPr/>
              <p:nvPr/>
            </p:nvSpPr>
            <p:spPr>
              <a:xfrm>
                <a:off x="4613701" y="654966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66" y="53911"/>
                    </a:lnTo>
                    <a:lnTo>
                      <a:pt x="14156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4" name="object 496">
                <a:extLst>
                  <a:ext uri="{FF2B5EF4-FFF2-40B4-BE49-F238E27FC236}">
                    <a16:creationId xmlns:a16="http://schemas.microsoft.com/office/drawing/2014/main" id="{537D21D5-F2AD-4079-B4C1-B5A9261FD460}"/>
                  </a:ext>
                </a:extLst>
              </p:cNvPr>
              <p:cNvSpPr/>
              <p:nvPr/>
            </p:nvSpPr>
            <p:spPr>
              <a:xfrm>
                <a:off x="4755286" y="654966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54" y="53911"/>
                    </a:lnTo>
                    <a:lnTo>
                      <a:pt x="141554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5" name="object 497">
                <a:extLst>
                  <a:ext uri="{FF2B5EF4-FFF2-40B4-BE49-F238E27FC236}">
                    <a16:creationId xmlns:a16="http://schemas.microsoft.com/office/drawing/2014/main" id="{43DD737B-BDC3-49B2-A2EA-15731962D223}"/>
                  </a:ext>
                </a:extLst>
              </p:cNvPr>
              <p:cNvSpPr/>
              <p:nvPr/>
            </p:nvSpPr>
            <p:spPr>
              <a:xfrm>
                <a:off x="4755281" y="654966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54" y="53911"/>
                    </a:lnTo>
                    <a:lnTo>
                      <a:pt x="141554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6" name="object 498">
                <a:extLst>
                  <a:ext uri="{FF2B5EF4-FFF2-40B4-BE49-F238E27FC236}">
                    <a16:creationId xmlns:a16="http://schemas.microsoft.com/office/drawing/2014/main" id="{5BF228B0-C94C-4021-A100-D181B857FE1E}"/>
                  </a:ext>
                </a:extLst>
              </p:cNvPr>
              <p:cNvSpPr/>
              <p:nvPr/>
            </p:nvSpPr>
            <p:spPr>
              <a:xfrm>
                <a:off x="4896827" y="654966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7" name="object 499">
                <a:extLst>
                  <a:ext uri="{FF2B5EF4-FFF2-40B4-BE49-F238E27FC236}">
                    <a16:creationId xmlns:a16="http://schemas.microsoft.com/office/drawing/2014/main" id="{9A86E76C-B48B-4FD7-A8F8-0A95A7D8F269}"/>
                  </a:ext>
                </a:extLst>
              </p:cNvPr>
              <p:cNvSpPr/>
              <p:nvPr/>
            </p:nvSpPr>
            <p:spPr>
              <a:xfrm>
                <a:off x="4896830" y="654966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8" name="object 500">
                <a:extLst>
                  <a:ext uri="{FF2B5EF4-FFF2-40B4-BE49-F238E27FC236}">
                    <a16:creationId xmlns:a16="http://schemas.microsoft.com/office/drawing/2014/main" id="{06482688-8657-4BDB-A085-2DF8A1EBF304}"/>
                  </a:ext>
                </a:extLst>
              </p:cNvPr>
              <p:cNvSpPr/>
              <p:nvPr/>
            </p:nvSpPr>
            <p:spPr>
              <a:xfrm>
                <a:off x="5038343" y="654966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9" name="object 501">
                <a:extLst>
                  <a:ext uri="{FF2B5EF4-FFF2-40B4-BE49-F238E27FC236}">
                    <a16:creationId xmlns:a16="http://schemas.microsoft.com/office/drawing/2014/main" id="{6BB623A0-317A-4013-AF1D-001461BC23C0}"/>
                  </a:ext>
                </a:extLst>
              </p:cNvPr>
              <p:cNvSpPr/>
              <p:nvPr/>
            </p:nvSpPr>
            <p:spPr>
              <a:xfrm>
                <a:off x="5038343" y="654966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0" name="object 502">
                <a:extLst>
                  <a:ext uri="{FF2B5EF4-FFF2-40B4-BE49-F238E27FC236}">
                    <a16:creationId xmlns:a16="http://schemas.microsoft.com/office/drawing/2014/main" id="{1648E9F3-9FC7-4E49-AD4E-F288D21EC0A9}"/>
                  </a:ext>
                </a:extLst>
              </p:cNvPr>
              <p:cNvSpPr/>
              <p:nvPr/>
            </p:nvSpPr>
            <p:spPr>
              <a:xfrm>
                <a:off x="5179885" y="654966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1" name="object 503">
                <a:extLst>
                  <a:ext uri="{FF2B5EF4-FFF2-40B4-BE49-F238E27FC236}">
                    <a16:creationId xmlns:a16="http://schemas.microsoft.com/office/drawing/2014/main" id="{D77FFEFD-5314-456B-8A93-9C23322F5568}"/>
                  </a:ext>
                </a:extLst>
              </p:cNvPr>
              <p:cNvSpPr/>
              <p:nvPr/>
            </p:nvSpPr>
            <p:spPr>
              <a:xfrm>
                <a:off x="5179881" y="654966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2" name="object 504">
                <a:extLst>
                  <a:ext uri="{FF2B5EF4-FFF2-40B4-BE49-F238E27FC236}">
                    <a16:creationId xmlns:a16="http://schemas.microsoft.com/office/drawing/2014/main" id="{EDB57110-33A3-4F0E-B4ED-42D7E1A07D7E}"/>
                  </a:ext>
                </a:extLst>
              </p:cNvPr>
              <p:cNvSpPr/>
              <p:nvPr/>
            </p:nvSpPr>
            <p:spPr>
              <a:xfrm>
                <a:off x="5321388" y="654966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3" name="object 505">
                <a:extLst>
                  <a:ext uri="{FF2B5EF4-FFF2-40B4-BE49-F238E27FC236}">
                    <a16:creationId xmlns:a16="http://schemas.microsoft.com/office/drawing/2014/main" id="{CDCC45F0-54DE-4026-8F19-C5B5EDCB9867}"/>
                  </a:ext>
                </a:extLst>
              </p:cNvPr>
              <p:cNvSpPr/>
              <p:nvPr/>
            </p:nvSpPr>
            <p:spPr>
              <a:xfrm>
                <a:off x="5321393" y="654966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4" name="object 506">
                <a:extLst>
                  <a:ext uri="{FF2B5EF4-FFF2-40B4-BE49-F238E27FC236}">
                    <a16:creationId xmlns:a16="http://schemas.microsoft.com/office/drawing/2014/main" id="{48184A1D-BCDD-455A-81FF-DFD749332C9C}"/>
                  </a:ext>
                </a:extLst>
              </p:cNvPr>
              <p:cNvSpPr/>
              <p:nvPr/>
            </p:nvSpPr>
            <p:spPr>
              <a:xfrm>
                <a:off x="4613554" y="6495757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5" name="object 507">
                <a:extLst>
                  <a:ext uri="{FF2B5EF4-FFF2-40B4-BE49-F238E27FC236}">
                    <a16:creationId xmlns:a16="http://schemas.microsoft.com/office/drawing/2014/main" id="{C13B34F6-055B-4AAA-8540-60D5ABCB75A0}"/>
                  </a:ext>
                </a:extLst>
              </p:cNvPr>
              <p:cNvSpPr/>
              <p:nvPr/>
            </p:nvSpPr>
            <p:spPr>
              <a:xfrm>
                <a:off x="4613556" y="6495752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6" name="object 508">
                <a:extLst>
                  <a:ext uri="{FF2B5EF4-FFF2-40B4-BE49-F238E27FC236}">
                    <a16:creationId xmlns:a16="http://schemas.microsoft.com/office/drawing/2014/main" id="{BB9DCD63-7483-4741-9AA5-2704B1621339}"/>
                  </a:ext>
                </a:extLst>
              </p:cNvPr>
              <p:cNvSpPr/>
              <p:nvPr/>
            </p:nvSpPr>
            <p:spPr>
              <a:xfrm>
                <a:off x="4685703" y="649575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7" name="object 509">
                <a:extLst>
                  <a:ext uri="{FF2B5EF4-FFF2-40B4-BE49-F238E27FC236}">
                    <a16:creationId xmlns:a16="http://schemas.microsoft.com/office/drawing/2014/main" id="{74C325F9-D98F-4672-A8A5-E903381D0CE6}"/>
                  </a:ext>
                </a:extLst>
              </p:cNvPr>
              <p:cNvSpPr/>
              <p:nvPr/>
            </p:nvSpPr>
            <p:spPr>
              <a:xfrm>
                <a:off x="4685709" y="649575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8" name="object 510">
                <a:extLst>
                  <a:ext uri="{FF2B5EF4-FFF2-40B4-BE49-F238E27FC236}">
                    <a16:creationId xmlns:a16="http://schemas.microsoft.com/office/drawing/2014/main" id="{79264DC4-4B35-45FF-8128-4D651C8FE154}"/>
                  </a:ext>
                </a:extLst>
              </p:cNvPr>
              <p:cNvSpPr/>
              <p:nvPr/>
            </p:nvSpPr>
            <p:spPr>
              <a:xfrm>
                <a:off x="4827168" y="649575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9" name="object 511">
                <a:extLst>
                  <a:ext uri="{FF2B5EF4-FFF2-40B4-BE49-F238E27FC236}">
                    <a16:creationId xmlns:a16="http://schemas.microsoft.com/office/drawing/2014/main" id="{D927BE51-6CEE-41BF-AAD6-84F1DA3CDDB9}"/>
                  </a:ext>
                </a:extLst>
              </p:cNvPr>
              <p:cNvSpPr/>
              <p:nvPr/>
            </p:nvSpPr>
            <p:spPr>
              <a:xfrm>
                <a:off x="4827172" y="649575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0" name="object 512">
                <a:extLst>
                  <a:ext uri="{FF2B5EF4-FFF2-40B4-BE49-F238E27FC236}">
                    <a16:creationId xmlns:a16="http://schemas.microsoft.com/office/drawing/2014/main" id="{ED00F727-B053-4574-B076-D6089B3B254B}"/>
                  </a:ext>
                </a:extLst>
              </p:cNvPr>
              <p:cNvSpPr/>
              <p:nvPr/>
            </p:nvSpPr>
            <p:spPr>
              <a:xfrm>
                <a:off x="4968735" y="649575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1" name="object 513">
                <a:extLst>
                  <a:ext uri="{FF2B5EF4-FFF2-40B4-BE49-F238E27FC236}">
                    <a16:creationId xmlns:a16="http://schemas.microsoft.com/office/drawing/2014/main" id="{0DDD38DC-877F-43AD-8A63-A22615ECEDC8}"/>
                  </a:ext>
                </a:extLst>
              </p:cNvPr>
              <p:cNvSpPr/>
              <p:nvPr/>
            </p:nvSpPr>
            <p:spPr>
              <a:xfrm>
                <a:off x="4968733" y="649575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2" name="object 514">
                <a:extLst>
                  <a:ext uri="{FF2B5EF4-FFF2-40B4-BE49-F238E27FC236}">
                    <a16:creationId xmlns:a16="http://schemas.microsoft.com/office/drawing/2014/main" id="{7A4EC382-423A-4F1A-B5E2-CD0051DCE5D0}"/>
                  </a:ext>
                </a:extLst>
              </p:cNvPr>
              <p:cNvSpPr/>
              <p:nvPr/>
            </p:nvSpPr>
            <p:spPr>
              <a:xfrm>
                <a:off x="5110225" y="649575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3" name="object 515">
                <a:extLst>
                  <a:ext uri="{FF2B5EF4-FFF2-40B4-BE49-F238E27FC236}">
                    <a16:creationId xmlns:a16="http://schemas.microsoft.com/office/drawing/2014/main" id="{03AE1009-DA5A-409B-9DCC-623FB85C3CCD}"/>
                  </a:ext>
                </a:extLst>
              </p:cNvPr>
              <p:cNvSpPr/>
              <p:nvPr/>
            </p:nvSpPr>
            <p:spPr>
              <a:xfrm>
                <a:off x="5110220" y="649575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4" name="object 516">
                <a:extLst>
                  <a:ext uri="{FF2B5EF4-FFF2-40B4-BE49-F238E27FC236}">
                    <a16:creationId xmlns:a16="http://schemas.microsoft.com/office/drawing/2014/main" id="{CC3B607F-2FCF-464B-91B4-EDE782ED7F7E}"/>
                  </a:ext>
                </a:extLst>
              </p:cNvPr>
              <p:cNvSpPr/>
              <p:nvPr/>
            </p:nvSpPr>
            <p:spPr>
              <a:xfrm>
                <a:off x="5251742" y="649575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5" name="object 517">
                <a:extLst>
                  <a:ext uri="{FF2B5EF4-FFF2-40B4-BE49-F238E27FC236}">
                    <a16:creationId xmlns:a16="http://schemas.microsoft.com/office/drawing/2014/main" id="{62197ACF-107D-4B4C-BEEE-29273E46C552}"/>
                  </a:ext>
                </a:extLst>
              </p:cNvPr>
              <p:cNvSpPr/>
              <p:nvPr/>
            </p:nvSpPr>
            <p:spPr>
              <a:xfrm>
                <a:off x="5251744" y="649575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6" name="object 518">
                <a:extLst>
                  <a:ext uri="{FF2B5EF4-FFF2-40B4-BE49-F238E27FC236}">
                    <a16:creationId xmlns:a16="http://schemas.microsoft.com/office/drawing/2014/main" id="{2620FEA5-560F-42ED-BAEC-E0B33FCAFEEE}"/>
                  </a:ext>
                </a:extLst>
              </p:cNvPr>
              <p:cNvSpPr/>
              <p:nvPr/>
            </p:nvSpPr>
            <p:spPr>
              <a:xfrm>
                <a:off x="4613706" y="644184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66" y="53911"/>
                    </a:lnTo>
                    <a:lnTo>
                      <a:pt x="14156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7" name="object 519">
                <a:extLst>
                  <a:ext uri="{FF2B5EF4-FFF2-40B4-BE49-F238E27FC236}">
                    <a16:creationId xmlns:a16="http://schemas.microsoft.com/office/drawing/2014/main" id="{D43C0482-AB9A-4633-B7E1-F42FAE0644EE}"/>
                  </a:ext>
                </a:extLst>
              </p:cNvPr>
              <p:cNvSpPr/>
              <p:nvPr/>
            </p:nvSpPr>
            <p:spPr>
              <a:xfrm>
                <a:off x="4613701" y="644184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66" y="53911"/>
                    </a:lnTo>
                    <a:lnTo>
                      <a:pt x="14156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8" name="object 520">
                <a:extLst>
                  <a:ext uri="{FF2B5EF4-FFF2-40B4-BE49-F238E27FC236}">
                    <a16:creationId xmlns:a16="http://schemas.microsoft.com/office/drawing/2014/main" id="{5DE2647C-0F32-4302-B622-BCFB509D499B}"/>
                  </a:ext>
                </a:extLst>
              </p:cNvPr>
              <p:cNvSpPr/>
              <p:nvPr/>
            </p:nvSpPr>
            <p:spPr>
              <a:xfrm>
                <a:off x="4755286" y="644184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54" y="53911"/>
                    </a:lnTo>
                    <a:lnTo>
                      <a:pt x="141554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9" name="object 521">
                <a:extLst>
                  <a:ext uri="{FF2B5EF4-FFF2-40B4-BE49-F238E27FC236}">
                    <a16:creationId xmlns:a16="http://schemas.microsoft.com/office/drawing/2014/main" id="{22BD0AAB-73E7-428A-9DE8-D8E095DD3827}"/>
                  </a:ext>
                </a:extLst>
              </p:cNvPr>
              <p:cNvSpPr/>
              <p:nvPr/>
            </p:nvSpPr>
            <p:spPr>
              <a:xfrm>
                <a:off x="4755281" y="644184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54" y="53911"/>
                    </a:lnTo>
                    <a:lnTo>
                      <a:pt x="141554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0" name="object 522">
                <a:extLst>
                  <a:ext uri="{FF2B5EF4-FFF2-40B4-BE49-F238E27FC236}">
                    <a16:creationId xmlns:a16="http://schemas.microsoft.com/office/drawing/2014/main" id="{67DFEC7F-3D07-4B5C-B1DA-F862F94B0BBA}"/>
                  </a:ext>
                </a:extLst>
              </p:cNvPr>
              <p:cNvSpPr/>
              <p:nvPr/>
            </p:nvSpPr>
            <p:spPr>
              <a:xfrm>
                <a:off x="4896827" y="644184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1" name="object 523">
                <a:extLst>
                  <a:ext uri="{FF2B5EF4-FFF2-40B4-BE49-F238E27FC236}">
                    <a16:creationId xmlns:a16="http://schemas.microsoft.com/office/drawing/2014/main" id="{253DC282-5C1B-4E9B-A635-2D46F3F33F54}"/>
                  </a:ext>
                </a:extLst>
              </p:cNvPr>
              <p:cNvSpPr/>
              <p:nvPr/>
            </p:nvSpPr>
            <p:spPr>
              <a:xfrm>
                <a:off x="4896830" y="644184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2" name="object 524">
                <a:extLst>
                  <a:ext uri="{FF2B5EF4-FFF2-40B4-BE49-F238E27FC236}">
                    <a16:creationId xmlns:a16="http://schemas.microsoft.com/office/drawing/2014/main" id="{C8DF79D6-1A36-45D0-9FCC-A9AB54119ACC}"/>
                  </a:ext>
                </a:extLst>
              </p:cNvPr>
              <p:cNvSpPr/>
              <p:nvPr/>
            </p:nvSpPr>
            <p:spPr>
              <a:xfrm>
                <a:off x="5038343" y="644184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3" name="object 525">
                <a:extLst>
                  <a:ext uri="{FF2B5EF4-FFF2-40B4-BE49-F238E27FC236}">
                    <a16:creationId xmlns:a16="http://schemas.microsoft.com/office/drawing/2014/main" id="{7A1FB9AB-2012-4606-A4C3-5155F7ECA036}"/>
                  </a:ext>
                </a:extLst>
              </p:cNvPr>
              <p:cNvSpPr/>
              <p:nvPr/>
            </p:nvSpPr>
            <p:spPr>
              <a:xfrm>
                <a:off x="5038343" y="644184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4" name="object 526">
                <a:extLst>
                  <a:ext uri="{FF2B5EF4-FFF2-40B4-BE49-F238E27FC236}">
                    <a16:creationId xmlns:a16="http://schemas.microsoft.com/office/drawing/2014/main" id="{FB10342C-C3F4-4312-9B9A-C01980C05B40}"/>
                  </a:ext>
                </a:extLst>
              </p:cNvPr>
              <p:cNvSpPr/>
              <p:nvPr/>
            </p:nvSpPr>
            <p:spPr>
              <a:xfrm>
                <a:off x="5179885" y="644184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5" name="object 527">
                <a:extLst>
                  <a:ext uri="{FF2B5EF4-FFF2-40B4-BE49-F238E27FC236}">
                    <a16:creationId xmlns:a16="http://schemas.microsoft.com/office/drawing/2014/main" id="{064088C9-B8D7-4F6C-ACC1-B9AAA4CBC7B8}"/>
                  </a:ext>
                </a:extLst>
              </p:cNvPr>
              <p:cNvSpPr/>
              <p:nvPr/>
            </p:nvSpPr>
            <p:spPr>
              <a:xfrm>
                <a:off x="5179881" y="644184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6" name="object 528">
                <a:extLst>
                  <a:ext uri="{FF2B5EF4-FFF2-40B4-BE49-F238E27FC236}">
                    <a16:creationId xmlns:a16="http://schemas.microsoft.com/office/drawing/2014/main" id="{4005FE75-8859-4547-BA35-310D20F5067D}"/>
                  </a:ext>
                </a:extLst>
              </p:cNvPr>
              <p:cNvSpPr/>
              <p:nvPr/>
            </p:nvSpPr>
            <p:spPr>
              <a:xfrm>
                <a:off x="5321388" y="644184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7" name="object 529">
                <a:extLst>
                  <a:ext uri="{FF2B5EF4-FFF2-40B4-BE49-F238E27FC236}">
                    <a16:creationId xmlns:a16="http://schemas.microsoft.com/office/drawing/2014/main" id="{356755A6-0919-4417-9F45-C0A75F32B507}"/>
                  </a:ext>
                </a:extLst>
              </p:cNvPr>
              <p:cNvSpPr/>
              <p:nvPr/>
            </p:nvSpPr>
            <p:spPr>
              <a:xfrm>
                <a:off x="5321393" y="644184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8" name="object 530">
                <a:extLst>
                  <a:ext uri="{FF2B5EF4-FFF2-40B4-BE49-F238E27FC236}">
                    <a16:creationId xmlns:a16="http://schemas.microsoft.com/office/drawing/2014/main" id="{AEB78E88-117D-4667-A7BF-B50167C33764}"/>
                  </a:ext>
                </a:extLst>
              </p:cNvPr>
              <p:cNvSpPr/>
              <p:nvPr/>
            </p:nvSpPr>
            <p:spPr>
              <a:xfrm>
                <a:off x="4613554" y="6387909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72148" y="53924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9" name="object 531">
                <a:extLst>
                  <a:ext uri="{FF2B5EF4-FFF2-40B4-BE49-F238E27FC236}">
                    <a16:creationId xmlns:a16="http://schemas.microsoft.com/office/drawing/2014/main" id="{0B8BEBBD-2A6C-432C-B595-C1DA82A15E1B}"/>
                  </a:ext>
                </a:extLst>
              </p:cNvPr>
              <p:cNvSpPr/>
              <p:nvPr/>
            </p:nvSpPr>
            <p:spPr>
              <a:xfrm>
                <a:off x="4613556" y="6387915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72148" y="53924"/>
                    </a:lnTo>
                    <a:lnTo>
                      <a:pt x="7214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0" name="object 532">
                <a:extLst>
                  <a:ext uri="{FF2B5EF4-FFF2-40B4-BE49-F238E27FC236}">
                    <a16:creationId xmlns:a16="http://schemas.microsoft.com/office/drawing/2014/main" id="{CFC22590-6E4A-4DFC-9AC4-6FF64EFEDBF1}"/>
                  </a:ext>
                </a:extLst>
              </p:cNvPr>
              <p:cNvSpPr/>
              <p:nvPr/>
            </p:nvSpPr>
            <p:spPr>
              <a:xfrm>
                <a:off x="4685703" y="63879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65" y="53924"/>
                    </a:lnTo>
                    <a:lnTo>
                      <a:pt x="141465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1" name="object 533">
                <a:extLst>
                  <a:ext uri="{FF2B5EF4-FFF2-40B4-BE49-F238E27FC236}">
                    <a16:creationId xmlns:a16="http://schemas.microsoft.com/office/drawing/2014/main" id="{F03FB222-C380-4239-B8EB-D3F5F617563D}"/>
                  </a:ext>
                </a:extLst>
              </p:cNvPr>
              <p:cNvSpPr/>
              <p:nvPr/>
            </p:nvSpPr>
            <p:spPr>
              <a:xfrm>
                <a:off x="4685709" y="638791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65" y="53924"/>
                    </a:lnTo>
                    <a:lnTo>
                      <a:pt x="141465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2" name="object 534">
                <a:extLst>
                  <a:ext uri="{FF2B5EF4-FFF2-40B4-BE49-F238E27FC236}">
                    <a16:creationId xmlns:a16="http://schemas.microsoft.com/office/drawing/2014/main" id="{03B315A7-5A2F-4AC7-BA82-74452EA20B0E}"/>
                  </a:ext>
                </a:extLst>
              </p:cNvPr>
              <p:cNvSpPr/>
              <p:nvPr/>
            </p:nvSpPr>
            <p:spPr>
              <a:xfrm>
                <a:off x="4827168" y="63879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41" y="53924"/>
                    </a:lnTo>
                    <a:lnTo>
                      <a:pt x="141541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3" name="object 535">
                <a:extLst>
                  <a:ext uri="{FF2B5EF4-FFF2-40B4-BE49-F238E27FC236}">
                    <a16:creationId xmlns:a16="http://schemas.microsoft.com/office/drawing/2014/main" id="{118C7AFD-88B6-46C4-9CE6-A9D2BD90F9F4}"/>
                  </a:ext>
                </a:extLst>
              </p:cNvPr>
              <p:cNvSpPr/>
              <p:nvPr/>
            </p:nvSpPr>
            <p:spPr>
              <a:xfrm>
                <a:off x="4827172" y="638791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41" y="53924"/>
                    </a:lnTo>
                    <a:lnTo>
                      <a:pt x="141541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4" name="object 536">
                <a:extLst>
                  <a:ext uri="{FF2B5EF4-FFF2-40B4-BE49-F238E27FC236}">
                    <a16:creationId xmlns:a16="http://schemas.microsoft.com/office/drawing/2014/main" id="{0181AF25-3780-4CEC-9C83-F45897CAA78A}"/>
                  </a:ext>
                </a:extLst>
              </p:cNvPr>
              <p:cNvSpPr/>
              <p:nvPr/>
            </p:nvSpPr>
            <p:spPr>
              <a:xfrm>
                <a:off x="4968735" y="63879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90" y="53924"/>
                    </a:lnTo>
                    <a:lnTo>
                      <a:pt x="141490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5" name="object 537">
                <a:extLst>
                  <a:ext uri="{FF2B5EF4-FFF2-40B4-BE49-F238E27FC236}">
                    <a16:creationId xmlns:a16="http://schemas.microsoft.com/office/drawing/2014/main" id="{B4396297-F54D-4682-9880-5F7F9DA79DED}"/>
                  </a:ext>
                </a:extLst>
              </p:cNvPr>
              <p:cNvSpPr/>
              <p:nvPr/>
            </p:nvSpPr>
            <p:spPr>
              <a:xfrm>
                <a:off x="4968733" y="638791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90" y="53924"/>
                    </a:lnTo>
                    <a:lnTo>
                      <a:pt x="141490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6" name="object 538">
                <a:extLst>
                  <a:ext uri="{FF2B5EF4-FFF2-40B4-BE49-F238E27FC236}">
                    <a16:creationId xmlns:a16="http://schemas.microsoft.com/office/drawing/2014/main" id="{35D3F395-C38A-438C-90B2-B2B569E454E0}"/>
                  </a:ext>
                </a:extLst>
              </p:cNvPr>
              <p:cNvSpPr/>
              <p:nvPr/>
            </p:nvSpPr>
            <p:spPr>
              <a:xfrm>
                <a:off x="5110225" y="63879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7" name="object 539">
                <a:extLst>
                  <a:ext uri="{FF2B5EF4-FFF2-40B4-BE49-F238E27FC236}">
                    <a16:creationId xmlns:a16="http://schemas.microsoft.com/office/drawing/2014/main" id="{CD2D5382-DA57-4C13-96E5-B897744353A7}"/>
                  </a:ext>
                </a:extLst>
              </p:cNvPr>
              <p:cNvSpPr/>
              <p:nvPr/>
            </p:nvSpPr>
            <p:spPr>
              <a:xfrm>
                <a:off x="5110220" y="638791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8" name="object 540">
                <a:extLst>
                  <a:ext uri="{FF2B5EF4-FFF2-40B4-BE49-F238E27FC236}">
                    <a16:creationId xmlns:a16="http://schemas.microsoft.com/office/drawing/2014/main" id="{005E9A5F-BAAF-4811-B917-9B60683DC700}"/>
                  </a:ext>
                </a:extLst>
              </p:cNvPr>
              <p:cNvSpPr/>
              <p:nvPr/>
            </p:nvSpPr>
            <p:spPr>
              <a:xfrm>
                <a:off x="5251742" y="63879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9" name="object 541">
                <a:extLst>
                  <a:ext uri="{FF2B5EF4-FFF2-40B4-BE49-F238E27FC236}">
                    <a16:creationId xmlns:a16="http://schemas.microsoft.com/office/drawing/2014/main" id="{BABCEC20-CD7D-4FE3-A761-0D6E412293B9}"/>
                  </a:ext>
                </a:extLst>
              </p:cNvPr>
              <p:cNvSpPr/>
              <p:nvPr/>
            </p:nvSpPr>
            <p:spPr>
              <a:xfrm>
                <a:off x="5251744" y="638791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0" name="object 542">
                <a:extLst>
                  <a:ext uri="{FF2B5EF4-FFF2-40B4-BE49-F238E27FC236}">
                    <a16:creationId xmlns:a16="http://schemas.microsoft.com/office/drawing/2014/main" id="{551C6C3E-9BF2-4843-A70C-6D8C972826B5}"/>
                  </a:ext>
                </a:extLst>
              </p:cNvPr>
              <p:cNvSpPr/>
              <p:nvPr/>
            </p:nvSpPr>
            <p:spPr>
              <a:xfrm>
                <a:off x="3676967" y="6387108"/>
                <a:ext cx="941438" cy="1618297"/>
              </a:xfrm>
              <a:prstGeom prst="rect">
                <a:avLst/>
              </a:prstGeom>
              <a:blipFill>
                <a:blip r:embed="rId2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1" name="object 543">
                <a:extLst>
                  <a:ext uri="{FF2B5EF4-FFF2-40B4-BE49-F238E27FC236}">
                    <a16:creationId xmlns:a16="http://schemas.microsoft.com/office/drawing/2014/main" id="{8E1D3E64-E4EF-49B0-86E8-83DF85DBEA5E}"/>
                  </a:ext>
                </a:extLst>
              </p:cNvPr>
              <p:cNvSpPr/>
              <p:nvPr/>
            </p:nvSpPr>
            <p:spPr>
              <a:xfrm>
                <a:off x="3676967" y="6387109"/>
                <a:ext cx="941705" cy="1618615"/>
              </a:xfrm>
              <a:custGeom>
                <a:avLst/>
                <a:gdLst/>
                <a:ahLst/>
                <a:cxnLst/>
                <a:rect l="l" t="t" r="r" b="b"/>
                <a:pathLst>
                  <a:path w="941704" h="1618615">
                    <a:moveTo>
                      <a:pt x="0" y="1618297"/>
                    </a:moveTo>
                    <a:lnTo>
                      <a:pt x="228726" y="1618297"/>
                    </a:lnTo>
                    <a:lnTo>
                      <a:pt x="228726" y="164655"/>
                    </a:lnTo>
                    <a:lnTo>
                      <a:pt x="941438" y="164655"/>
                    </a:lnTo>
                    <a:lnTo>
                      <a:pt x="941438" y="0"/>
                    </a:lnTo>
                    <a:lnTo>
                      <a:pt x="0" y="0"/>
                    </a:lnTo>
                  </a:path>
                </a:pathLst>
              </a:custGeom>
              <a:ln w="4940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2" name="object 544">
                <a:extLst>
                  <a:ext uri="{FF2B5EF4-FFF2-40B4-BE49-F238E27FC236}">
                    <a16:creationId xmlns:a16="http://schemas.microsoft.com/office/drawing/2014/main" id="{67973967-293B-4886-AEC2-E45750296C6C}"/>
                  </a:ext>
                </a:extLst>
              </p:cNvPr>
              <p:cNvSpPr/>
              <p:nvPr/>
            </p:nvSpPr>
            <p:spPr>
              <a:xfrm>
                <a:off x="4912642" y="6387108"/>
                <a:ext cx="1018041" cy="1618297"/>
              </a:xfrm>
              <a:prstGeom prst="rect">
                <a:avLst/>
              </a:prstGeom>
              <a:blipFill>
                <a:blip r:embed="rId3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3" name="object 545">
                <a:extLst>
                  <a:ext uri="{FF2B5EF4-FFF2-40B4-BE49-F238E27FC236}">
                    <a16:creationId xmlns:a16="http://schemas.microsoft.com/office/drawing/2014/main" id="{75103C03-50BE-4652-BEAE-00033CF66C30}"/>
                  </a:ext>
                </a:extLst>
              </p:cNvPr>
              <p:cNvSpPr/>
              <p:nvPr/>
            </p:nvSpPr>
            <p:spPr>
              <a:xfrm>
                <a:off x="4912639" y="6387109"/>
                <a:ext cx="1018540" cy="1618615"/>
              </a:xfrm>
              <a:custGeom>
                <a:avLst/>
                <a:gdLst/>
                <a:ahLst/>
                <a:cxnLst/>
                <a:rect l="l" t="t" r="r" b="b"/>
                <a:pathLst>
                  <a:path w="1018539" h="1618615">
                    <a:moveTo>
                      <a:pt x="1018043" y="0"/>
                    </a:moveTo>
                    <a:lnTo>
                      <a:pt x="33474" y="0"/>
                    </a:lnTo>
                    <a:lnTo>
                      <a:pt x="20106" y="42889"/>
                    </a:lnTo>
                    <a:lnTo>
                      <a:pt x="9757" y="87111"/>
                    </a:lnTo>
                    <a:lnTo>
                      <a:pt x="2898" y="132424"/>
                    </a:lnTo>
                    <a:lnTo>
                      <a:pt x="0" y="178588"/>
                    </a:lnTo>
                    <a:lnTo>
                      <a:pt x="1531" y="225363"/>
                    </a:lnTo>
                    <a:lnTo>
                      <a:pt x="7963" y="272507"/>
                    </a:lnTo>
                    <a:lnTo>
                      <a:pt x="19766" y="319780"/>
                    </a:lnTo>
                    <a:lnTo>
                      <a:pt x="37411" y="366941"/>
                    </a:lnTo>
                    <a:lnTo>
                      <a:pt x="55551" y="415195"/>
                    </a:lnTo>
                    <a:lnTo>
                      <a:pt x="69298" y="466606"/>
                    </a:lnTo>
                    <a:lnTo>
                      <a:pt x="78812" y="519920"/>
                    </a:lnTo>
                    <a:lnTo>
                      <a:pt x="84255" y="573882"/>
                    </a:lnTo>
                    <a:lnTo>
                      <a:pt x="85789" y="627238"/>
                    </a:lnTo>
                    <a:lnTo>
                      <a:pt x="83575" y="678735"/>
                    </a:lnTo>
                    <a:lnTo>
                      <a:pt x="77776" y="727117"/>
                    </a:lnTo>
                    <a:lnTo>
                      <a:pt x="68553" y="771131"/>
                    </a:lnTo>
                    <a:lnTo>
                      <a:pt x="56067" y="809523"/>
                    </a:lnTo>
                    <a:lnTo>
                      <a:pt x="45365" y="842218"/>
                    </a:lnTo>
                    <a:lnTo>
                      <a:pt x="36437" y="881907"/>
                    </a:lnTo>
                    <a:lnTo>
                      <a:pt x="29547" y="927285"/>
                    </a:lnTo>
                    <a:lnTo>
                      <a:pt x="24963" y="977046"/>
                    </a:lnTo>
                    <a:lnTo>
                      <a:pt x="22949" y="1029883"/>
                    </a:lnTo>
                    <a:lnTo>
                      <a:pt x="23773" y="1084491"/>
                    </a:lnTo>
                    <a:lnTo>
                      <a:pt x="27699" y="1139563"/>
                    </a:lnTo>
                    <a:lnTo>
                      <a:pt x="34994" y="1193794"/>
                    </a:lnTo>
                    <a:lnTo>
                      <a:pt x="45924" y="1245877"/>
                    </a:lnTo>
                    <a:lnTo>
                      <a:pt x="60755" y="1294507"/>
                    </a:lnTo>
                    <a:lnTo>
                      <a:pt x="79752" y="1338376"/>
                    </a:lnTo>
                    <a:lnTo>
                      <a:pt x="106146" y="1395057"/>
                    </a:lnTo>
                    <a:lnTo>
                      <a:pt x="123187" y="1444567"/>
                    </a:lnTo>
                    <a:lnTo>
                      <a:pt x="132095" y="1489276"/>
                    </a:lnTo>
                    <a:lnTo>
                      <a:pt x="134090" y="1531555"/>
                    </a:lnTo>
                    <a:lnTo>
                      <a:pt x="130392" y="1573772"/>
                    </a:lnTo>
                    <a:lnTo>
                      <a:pt x="122221" y="1618297"/>
                    </a:lnTo>
                    <a:lnTo>
                      <a:pt x="1018043" y="1618297"/>
                    </a:lnTo>
                  </a:path>
                </a:pathLst>
              </a:custGeom>
              <a:ln w="4940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4" name="object 546">
                <a:extLst>
                  <a:ext uri="{FF2B5EF4-FFF2-40B4-BE49-F238E27FC236}">
                    <a16:creationId xmlns:a16="http://schemas.microsoft.com/office/drawing/2014/main" id="{4ED8CBF0-CA40-4956-96B8-2B0A266BD2C4}"/>
                  </a:ext>
                </a:extLst>
              </p:cNvPr>
              <p:cNvSpPr/>
              <p:nvPr/>
            </p:nvSpPr>
            <p:spPr>
              <a:xfrm>
                <a:off x="3676954" y="6549288"/>
                <a:ext cx="2254250" cy="1299210"/>
              </a:xfrm>
              <a:custGeom>
                <a:avLst/>
                <a:gdLst/>
                <a:ahLst/>
                <a:cxnLst/>
                <a:rect l="l" t="t" r="r" b="b"/>
                <a:pathLst>
                  <a:path w="2254250" h="1299209">
                    <a:moveTo>
                      <a:pt x="226377" y="1293698"/>
                    </a:moveTo>
                    <a:lnTo>
                      <a:pt x="0" y="1293698"/>
                    </a:lnTo>
                    <a:lnTo>
                      <a:pt x="0" y="1298638"/>
                    </a:lnTo>
                    <a:lnTo>
                      <a:pt x="226377" y="1298638"/>
                    </a:lnTo>
                    <a:lnTo>
                      <a:pt x="226377" y="1293698"/>
                    </a:lnTo>
                    <a:close/>
                  </a:path>
                  <a:path w="2254250" h="1299209">
                    <a:moveTo>
                      <a:pt x="226377" y="1131404"/>
                    </a:moveTo>
                    <a:lnTo>
                      <a:pt x="0" y="1131404"/>
                    </a:lnTo>
                    <a:lnTo>
                      <a:pt x="0" y="1136345"/>
                    </a:lnTo>
                    <a:lnTo>
                      <a:pt x="226377" y="1136345"/>
                    </a:lnTo>
                    <a:lnTo>
                      <a:pt x="226377" y="1131404"/>
                    </a:lnTo>
                    <a:close/>
                  </a:path>
                  <a:path w="2254250" h="1299209">
                    <a:moveTo>
                      <a:pt x="226377" y="969098"/>
                    </a:moveTo>
                    <a:lnTo>
                      <a:pt x="0" y="969098"/>
                    </a:lnTo>
                    <a:lnTo>
                      <a:pt x="0" y="974039"/>
                    </a:lnTo>
                    <a:lnTo>
                      <a:pt x="226377" y="974039"/>
                    </a:lnTo>
                    <a:lnTo>
                      <a:pt x="226377" y="969098"/>
                    </a:lnTo>
                    <a:close/>
                  </a:path>
                  <a:path w="2254250" h="1299209">
                    <a:moveTo>
                      <a:pt x="226377" y="806805"/>
                    </a:moveTo>
                    <a:lnTo>
                      <a:pt x="0" y="806805"/>
                    </a:lnTo>
                    <a:lnTo>
                      <a:pt x="0" y="811745"/>
                    </a:lnTo>
                    <a:lnTo>
                      <a:pt x="226377" y="811745"/>
                    </a:lnTo>
                    <a:lnTo>
                      <a:pt x="226377" y="806805"/>
                    </a:lnTo>
                    <a:close/>
                  </a:path>
                  <a:path w="2254250" h="1299209">
                    <a:moveTo>
                      <a:pt x="226377" y="646849"/>
                    </a:moveTo>
                    <a:lnTo>
                      <a:pt x="0" y="646849"/>
                    </a:lnTo>
                    <a:lnTo>
                      <a:pt x="0" y="651789"/>
                    </a:lnTo>
                    <a:lnTo>
                      <a:pt x="226377" y="651789"/>
                    </a:lnTo>
                    <a:lnTo>
                      <a:pt x="226377" y="646849"/>
                    </a:lnTo>
                    <a:close/>
                  </a:path>
                  <a:path w="2254250" h="1299209">
                    <a:moveTo>
                      <a:pt x="226377" y="477494"/>
                    </a:moveTo>
                    <a:lnTo>
                      <a:pt x="0" y="477494"/>
                    </a:lnTo>
                    <a:lnTo>
                      <a:pt x="0" y="482434"/>
                    </a:lnTo>
                    <a:lnTo>
                      <a:pt x="226377" y="482434"/>
                    </a:lnTo>
                    <a:lnTo>
                      <a:pt x="226377" y="477494"/>
                    </a:lnTo>
                    <a:close/>
                  </a:path>
                  <a:path w="2254250" h="1299209">
                    <a:moveTo>
                      <a:pt x="226377" y="324599"/>
                    </a:moveTo>
                    <a:lnTo>
                      <a:pt x="0" y="324599"/>
                    </a:lnTo>
                    <a:lnTo>
                      <a:pt x="0" y="329539"/>
                    </a:lnTo>
                    <a:lnTo>
                      <a:pt x="226377" y="329539"/>
                    </a:lnTo>
                    <a:lnTo>
                      <a:pt x="226377" y="324599"/>
                    </a:lnTo>
                    <a:close/>
                  </a:path>
                  <a:path w="2254250" h="1299209">
                    <a:moveTo>
                      <a:pt x="226377" y="159956"/>
                    </a:moveTo>
                    <a:lnTo>
                      <a:pt x="0" y="159956"/>
                    </a:lnTo>
                    <a:lnTo>
                      <a:pt x="0" y="164896"/>
                    </a:lnTo>
                    <a:lnTo>
                      <a:pt x="226377" y="164896"/>
                    </a:lnTo>
                    <a:lnTo>
                      <a:pt x="226377" y="159956"/>
                    </a:lnTo>
                    <a:close/>
                  </a:path>
                  <a:path w="2254250" h="1299209">
                    <a:moveTo>
                      <a:pt x="226377" y="0"/>
                    </a:moveTo>
                    <a:lnTo>
                      <a:pt x="0" y="0"/>
                    </a:lnTo>
                    <a:lnTo>
                      <a:pt x="0" y="4940"/>
                    </a:lnTo>
                    <a:lnTo>
                      <a:pt x="226377" y="4940"/>
                    </a:lnTo>
                    <a:lnTo>
                      <a:pt x="226377" y="0"/>
                    </a:lnTo>
                    <a:close/>
                  </a:path>
                  <a:path w="2254250" h="1299209">
                    <a:moveTo>
                      <a:pt x="2253716" y="1293698"/>
                    </a:moveTo>
                    <a:lnTo>
                      <a:pt x="1361389" y="1293698"/>
                    </a:lnTo>
                    <a:lnTo>
                      <a:pt x="1361389" y="1298638"/>
                    </a:lnTo>
                    <a:lnTo>
                      <a:pt x="2253716" y="1298638"/>
                    </a:lnTo>
                    <a:lnTo>
                      <a:pt x="2253716" y="1293698"/>
                    </a:lnTo>
                    <a:close/>
                  </a:path>
                  <a:path w="2254250" h="1299209">
                    <a:moveTo>
                      <a:pt x="2253716" y="1131404"/>
                    </a:moveTo>
                    <a:lnTo>
                      <a:pt x="1298981" y="1131404"/>
                    </a:lnTo>
                    <a:lnTo>
                      <a:pt x="1298981" y="1136345"/>
                    </a:lnTo>
                    <a:lnTo>
                      <a:pt x="2253716" y="1136345"/>
                    </a:lnTo>
                    <a:lnTo>
                      <a:pt x="2253716" y="1131404"/>
                    </a:lnTo>
                    <a:close/>
                  </a:path>
                  <a:path w="2254250" h="1299209">
                    <a:moveTo>
                      <a:pt x="2253716" y="646849"/>
                    </a:moveTo>
                    <a:lnTo>
                      <a:pt x="1291691" y="646849"/>
                    </a:lnTo>
                    <a:lnTo>
                      <a:pt x="1291691" y="651789"/>
                    </a:lnTo>
                    <a:lnTo>
                      <a:pt x="2253716" y="651789"/>
                    </a:lnTo>
                    <a:lnTo>
                      <a:pt x="2253716" y="646849"/>
                    </a:lnTo>
                    <a:close/>
                  </a:path>
                  <a:path w="2254250" h="1299209">
                    <a:moveTo>
                      <a:pt x="2253716" y="324599"/>
                    </a:moveTo>
                    <a:lnTo>
                      <a:pt x="1310728" y="324599"/>
                    </a:lnTo>
                    <a:lnTo>
                      <a:pt x="1310728" y="329539"/>
                    </a:lnTo>
                    <a:lnTo>
                      <a:pt x="2253716" y="329539"/>
                    </a:lnTo>
                    <a:lnTo>
                      <a:pt x="2253716" y="324599"/>
                    </a:lnTo>
                    <a:close/>
                  </a:path>
                  <a:path w="2254250" h="1299209">
                    <a:moveTo>
                      <a:pt x="2253716" y="159956"/>
                    </a:moveTo>
                    <a:lnTo>
                      <a:pt x="1255458" y="159956"/>
                    </a:lnTo>
                    <a:lnTo>
                      <a:pt x="1255458" y="164896"/>
                    </a:lnTo>
                    <a:lnTo>
                      <a:pt x="2253716" y="164896"/>
                    </a:lnTo>
                    <a:lnTo>
                      <a:pt x="2253716" y="159956"/>
                    </a:lnTo>
                    <a:close/>
                  </a:path>
                  <a:path w="2254250" h="1299209">
                    <a:moveTo>
                      <a:pt x="2253716" y="0"/>
                    </a:moveTo>
                    <a:lnTo>
                      <a:pt x="1241336" y="0"/>
                    </a:lnTo>
                    <a:lnTo>
                      <a:pt x="1241336" y="4940"/>
                    </a:lnTo>
                    <a:lnTo>
                      <a:pt x="2253716" y="4940"/>
                    </a:lnTo>
                    <a:lnTo>
                      <a:pt x="2253716" y="0"/>
                    </a:lnTo>
                    <a:close/>
                  </a:path>
                  <a:path w="2254250" h="1299209">
                    <a:moveTo>
                      <a:pt x="2253729" y="969098"/>
                    </a:moveTo>
                    <a:lnTo>
                      <a:pt x="1261338" y="969098"/>
                    </a:lnTo>
                    <a:lnTo>
                      <a:pt x="1261338" y="974039"/>
                    </a:lnTo>
                    <a:lnTo>
                      <a:pt x="2253729" y="974039"/>
                    </a:lnTo>
                    <a:lnTo>
                      <a:pt x="2253729" y="969098"/>
                    </a:lnTo>
                    <a:close/>
                  </a:path>
                  <a:path w="2254250" h="1299209">
                    <a:moveTo>
                      <a:pt x="2253729" y="806805"/>
                    </a:moveTo>
                    <a:lnTo>
                      <a:pt x="1261338" y="806805"/>
                    </a:lnTo>
                    <a:lnTo>
                      <a:pt x="1261338" y="811745"/>
                    </a:lnTo>
                    <a:lnTo>
                      <a:pt x="2253729" y="811745"/>
                    </a:lnTo>
                    <a:lnTo>
                      <a:pt x="2253729" y="806805"/>
                    </a:lnTo>
                    <a:close/>
                  </a:path>
                  <a:path w="2254250" h="1299209">
                    <a:moveTo>
                      <a:pt x="2253729" y="477494"/>
                    </a:moveTo>
                    <a:lnTo>
                      <a:pt x="1322489" y="477494"/>
                    </a:lnTo>
                    <a:lnTo>
                      <a:pt x="1322489" y="482434"/>
                    </a:lnTo>
                    <a:lnTo>
                      <a:pt x="2253729" y="482434"/>
                    </a:lnTo>
                    <a:lnTo>
                      <a:pt x="2253729" y="477494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5" name="object 547">
                <a:extLst>
                  <a:ext uri="{FF2B5EF4-FFF2-40B4-BE49-F238E27FC236}">
                    <a16:creationId xmlns:a16="http://schemas.microsoft.com/office/drawing/2014/main" id="{6D5A911C-D1DB-4C35-973C-F0EAB2043E6B}"/>
                  </a:ext>
                </a:extLst>
              </p:cNvPr>
              <p:cNvSpPr/>
              <p:nvPr/>
            </p:nvSpPr>
            <p:spPr>
              <a:xfrm>
                <a:off x="3761036" y="6552936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6" name="object 548">
                <a:extLst>
                  <a:ext uri="{FF2B5EF4-FFF2-40B4-BE49-F238E27FC236}">
                    <a16:creationId xmlns:a16="http://schemas.microsoft.com/office/drawing/2014/main" id="{7D63997E-B820-43ED-A0B2-CF179414DFF6}"/>
                  </a:ext>
                </a:extLst>
              </p:cNvPr>
              <p:cNvSpPr/>
              <p:nvPr/>
            </p:nvSpPr>
            <p:spPr>
              <a:xfrm>
                <a:off x="3771623" y="6552936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7" name="object 549">
                <a:extLst>
                  <a:ext uri="{FF2B5EF4-FFF2-40B4-BE49-F238E27FC236}">
                    <a16:creationId xmlns:a16="http://schemas.microsoft.com/office/drawing/2014/main" id="{4F7DC3C5-7770-406C-A264-0BD15763E778}"/>
                  </a:ext>
                </a:extLst>
              </p:cNvPr>
              <p:cNvSpPr/>
              <p:nvPr/>
            </p:nvSpPr>
            <p:spPr>
              <a:xfrm>
                <a:off x="3761036" y="6386550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8" name="object 550">
                <a:extLst>
                  <a:ext uri="{FF2B5EF4-FFF2-40B4-BE49-F238E27FC236}">
                    <a16:creationId xmlns:a16="http://schemas.microsoft.com/office/drawing/2014/main" id="{8768A99F-3FCA-4199-ABAD-489619E6A37C}"/>
                  </a:ext>
                </a:extLst>
              </p:cNvPr>
              <p:cNvSpPr/>
              <p:nvPr/>
            </p:nvSpPr>
            <p:spPr>
              <a:xfrm>
                <a:off x="3771623" y="6386550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9" name="object 551">
                <a:extLst>
                  <a:ext uri="{FF2B5EF4-FFF2-40B4-BE49-F238E27FC236}">
                    <a16:creationId xmlns:a16="http://schemas.microsoft.com/office/drawing/2014/main" id="{89B19FD0-BC01-40A6-8947-1035B3D6BC92}"/>
                  </a:ext>
                </a:extLst>
              </p:cNvPr>
              <p:cNvSpPr/>
              <p:nvPr/>
            </p:nvSpPr>
            <p:spPr>
              <a:xfrm>
                <a:off x="3761036" y="6712887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0" name="object 552">
                <a:extLst>
                  <a:ext uri="{FF2B5EF4-FFF2-40B4-BE49-F238E27FC236}">
                    <a16:creationId xmlns:a16="http://schemas.microsoft.com/office/drawing/2014/main" id="{74A5D12A-0B59-4FF7-A88D-4BA295EF3E82}"/>
                  </a:ext>
                </a:extLst>
              </p:cNvPr>
              <p:cNvSpPr/>
              <p:nvPr/>
            </p:nvSpPr>
            <p:spPr>
              <a:xfrm>
                <a:off x="3771623" y="6712887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1" name="object 553">
                <a:extLst>
                  <a:ext uri="{FF2B5EF4-FFF2-40B4-BE49-F238E27FC236}">
                    <a16:creationId xmlns:a16="http://schemas.microsoft.com/office/drawing/2014/main" id="{C4058C03-128F-4611-9853-C40CB4A9C126}"/>
                  </a:ext>
                </a:extLst>
              </p:cNvPr>
              <p:cNvSpPr/>
              <p:nvPr/>
            </p:nvSpPr>
            <p:spPr>
              <a:xfrm>
                <a:off x="3761036" y="7037478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2" name="object 554">
                <a:extLst>
                  <a:ext uri="{FF2B5EF4-FFF2-40B4-BE49-F238E27FC236}">
                    <a16:creationId xmlns:a16="http://schemas.microsoft.com/office/drawing/2014/main" id="{69CF77F7-86A1-4A78-B7EB-DD041FF9000B}"/>
                  </a:ext>
                </a:extLst>
              </p:cNvPr>
              <p:cNvSpPr/>
              <p:nvPr/>
            </p:nvSpPr>
            <p:spPr>
              <a:xfrm>
                <a:off x="3771623" y="7037478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3" name="object 555">
                <a:extLst>
                  <a:ext uri="{FF2B5EF4-FFF2-40B4-BE49-F238E27FC236}">
                    <a16:creationId xmlns:a16="http://schemas.microsoft.com/office/drawing/2014/main" id="{A7DA33D7-4EE8-42AA-9918-A7247954B79F}"/>
                  </a:ext>
                </a:extLst>
              </p:cNvPr>
              <p:cNvSpPr/>
              <p:nvPr/>
            </p:nvSpPr>
            <p:spPr>
              <a:xfrm>
                <a:off x="3761036" y="6877536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4" name="object 556">
                <a:extLst>
                  <a:ext uri="{FF2B5EF4-FFF2-40B4-BE49-F238E27FC236}">
                    <a16:creationId xmlns:a16="http://schemas.microsoft.com/office/drawing/2014/main" id="{ABBD06C5-B5A4-425C-B7B2-48EA9D0C5E3F}"/>
                  </a:ext>
                </a:extLst>
              </p:cNvPr>
              <p:cNvSpPr/>
              <p:nvPr/>
            </p:nvSpPr>
            <p:spPr>
              <a:xfrm>
                <a:off x="3771623" y="6877536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5" name="object 557">
                <a:extLst>
                  <a:ext uri="{FF2B5EF4-FFF2-40B4-BE49-F238E27FC236}">
                    <a16:creationId xmlns:a16="http://schemas.microsoft.com/office/drawing/2014/main" id="{2C62AEAF-ECC3-476A-AB0C-A4D404FB11A7}"/>
                  </a:ext>
                </a:extLst>
              </p:cNvPr>
              <p:cNvSpPr/>
              <p:nvPr/>
            </p:nvSpPr>
            <p:spPr>
              <a:xfrm>
                <a:off x="3761036" y="7197428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6" name="object 558">
                <a:extLst>
                  <a:ext uri="{FF2B5EF4-FFF2-40B4-BE49-F238E27FC236}">
                    <a16:creationId xmlns:a16="http://schemas.microsoft.com/office/drawing/2014/main" id="{7EFE07BB-4AE8-4B58-B36F-B7BEE77F3928}"/>
                  </a:ext>
                </a:extLst>
              </p:cNvPr>
              <p:cNvSpPr/>
              <p:nvPr/>
            </p:nvSpPr>
            <p:spPr>
              <a:xfrm>
                <a:off x="3771623" y="7197428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7" name="object 559">
                <a:extLst>
                  <a:ext uri="{FF2B5EF4-FFF2-40B4-BE49-F238E27FC236}">
                    <a16:creationId xmlns:a16="http://schemas.microsoft.com/office/drawing/2014/main" id="{E132A788-52E1-40E0-AF27-0FFA8568C1AC}"/>
                  </a:ext>
                </a:extLst>
              </p:cNvPr>
              <p:cNvSpPr/>
              <p:nvPr/>
            </p:nvSpPr>
            <p:spPr>
              <a:xfrm>
                <a:off x="3761036" y="7522026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8" name="object 560">
                <a:extLst>
                  <a:ext uri="{FF2B5EF4-FFF2-40B4-BE49-F238E27FC236}">
                    <a16:creationId xmlns:a16="http://schemas.microsoft.com/office/drawing/2014/main" id="{4C7BAFDC-9FFF-4C77-B356-53F9DBFF3592}"/>
                  </a:ext>
                </a:extLst>
              </p:cNvPr>
              <p:cNvSpPr/>
              <p:nvPr/>
            </p:nvSpPr>
            <p:spPr>
              <a:xfrm>
                <a:off x="3771623" y="7522026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21"/>
                    </a:moveTo>
                    <a:lnTo>
                      <a:pt x="14109" y="18821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21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9" name="object 561">
                <a:extLst>
                  <a:ext uri="{FF2B5EF4-FFF2-40B4-BE49-F238E27FC236}">
                    <a16:creationId xmlns:a16="http://schemas.microsoft.com/office/drawing/2014/main" id="{E018C3F8-984C-48BA-859C-DE928A063332}"/>
                  </a:ext>
                </a:extLst>
              </p:cNvPr>
              <p:cNvSpPr/>
              <p:nvPr/>
            </p:nvSpPr>
            <p:spPr>
              <a:xfrm>
                <a:off x="4737629" y="6495747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0" name="object 562">
                <a:extLst>
                  <a:ext uri="{FF2B5EF4-FFF2-40B4-BE49-F238E27FC236}">
                    <a16:creationId xmlns:a16="http://schemas.microsoft.com/office/drawing/2014/main" id="{4FECF882-9D43-4AE8-B544-9954B1D07E76}"/>
                  </a:ext>
                </a:extLst>
              </p:cNvPr>
              <p:cNvSpPr/>
              <p:nvPr/>
            </p:nvSpPr>
            <p:spPr>
              <a:xfrm>
                <a:off x="4748216" y="6495747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1" name="object 563">
                <a:extLst>
                  <a:ext uri="{FF2B5EF4-FFF2-40B4-BE49-F238E27FC236}">
                    <a16:creationId xmlns:a16="http://schemas.microsoft.com/office/drawing/2014/main" id="{594EC046-DD42-46A9-A474-33B528703072}"/>
                  </a:ext>
                </a:extLst>
              </p:cNvPr>
              <p:cNvSpPr/>
              <p:nvPr/>
            </p:nvSpPr>
            <p:spPr>
              <a:xfrm>
                <a:off x="4737629" y="6713320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2" name="object 564">
                <a:extLst>
                  <a:ext uri="{FF2B5EF4-FFF2-40B4-BE49-F238E27FC236}">
                    <a16:creationId xmlns:a16="http://schemas.microsoft.com/office/drawing/2014/main" id="{4C1AFB6B-753A-416D-8E8B-5B1DD0B6149C}"/>
                  </a:ext>
                </a:extLst>
              </p:cNvPr>
              <p:cNvSpPr/>
              <p:nvPr/>
            </p:nvSpPr>
            <p:spPr>
              <a:xfrm>
                <a:off x="4748216" y="6713320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3" name="object 565">
                <a:extLst>
                  <a:ext uri="{FF2B5EF4-FFF2-40B4-BE49-F238E27FC236}">
                    <a16:creationId xmlns:a16="http://schemas.microsoft.com/office/drawing/2014/main" id="{690E1F09-88D4-41FA-B7E8-BB84A6F11301}"/>
                  </a:ext>
                </a:extLst>
              </p:cNvPr>
              <p:cNvSpPr/>
              <p:nvPr/>
            </p:nvSpPr>
            <p:spPr>
              <a:xfrm>
                <a:off x="4737629" y="6927503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4" name="object 566">
                <a:extLst>
                  <a:ext uri="{FF2B5EF4-FFF2-40B4-BE49-F238E27FC236}">
                    <a16:creationId xmlns:a16="http://schemas.microsoft.com/office/drawing/2014/main" id="{C2CFD856-2F35-42D4-B482-EBB271842F2D}"/>
                  </a:ext>
                </a:extLst>
              </p:cNvPr>
              <p:cNvSpPr/>
              <p:nvPr/>
            </p:nvSpPr>
            <p:spPr>
              <a:xfrm>
                <a:off x="4748216" y="6927503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5" name="object 567">
                <a:extLst>
                  <a:ext uri="{FF2B5EF4-FFF2-40B4-BE49-F238E27FC236}">
                    <a16:creationId xmlns:a16="http://schemas.microsoft.com/office/drawing/2014/main" id="{A703405A-766E-46BE-9B6E-0A0D27277434}"/>
                  </a:ext>
                </a:extLst>
              </p:cNvPr>
              <p:cNvSpPr/>
              <p:nvPr/>
            </p:nvSpPr>
            <p:spPr>
              <a:xfrm>
                <a:off x="5192774" y="7028643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6" name="object 568">
                <a:extLst>
                  <a:ext uri="{FF2B5EF4-FFF2-40B4-BE49-F238E27FC236}">
                    <a16:creationId xmlns:a16="http://schemas.microsoft.com/office/drawing/2014/main" id="{6C406468-5C03-4ACB-9A2C-29FC978DD3CD}"/>
                  </a:ext>
                </a:extLst>
              </p:cNvPr>
              <p:cNvSpPr/>
              <p:nvPr/>
            </p:nvSpPr>
            <p:spPr>
              <a:xfrm>
                <a:off x="5203361" y="7028643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7" name="object 569">
                <a:extLst>
                  <a:ext uri="{FF2B5EF4-FFF2-40B4-BE49-F238E27FC236}">
                    <a16:creationId xmlns:a16="http://schemas.microsoft.com/office/drawing/2014/main" id="{7F948C00-4B4A-4733-BB68-6FCA939CD1C9}"/>
                  </a:ext>
                </a:extLst>
              </p:cNvPr>
              <p:cNvSpPr/>
              <p:nvPr/>
            </p:nvSpPr>
            <p:spPr>
              <a:xfrm>
                <a:off x="5192774" y="7682548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8" name="object 570">
                <a:extLst>
                  <a:ext uri="{FF2B5EF4-FFF2-40B4-BE49-F238E27FC236}">
                    <a16:creationId xmlns:a16="http://schemas.microsoft.com/office/drawing/2014/main" id="{0474D09B-8EE9-4F6C-9C48-3D36786641DD}"/>
                  </a:ext>
                </a:extLst>
              </p:cNvPr>
              <p:cNvSpPr/>
              <p:nvPr/>
            </p:nvSpPr>
            <p:spPr>
              <a:xfrm>
                <a:off x="5203361" y="7682548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21"/>
                    </a:moveTo>
                    <a:lnTo>
                      <a:pt x="14109" y="18821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21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9" name="object 571">
                <a:extLst>
                  <a:ext uri="{FF2B5EF4-FFF2-40B4-BE49-F238E27FC236}">
                    <a16:creationId xmlns:a16="http://schemas.microsoft.com/office/drawing/2014/main" id="{17C2EFBF-283A-4996-A9DA-7F6FE2C19EC9}"/>
                  </a:ext>
                </a:extLst>
              </p:cNvPr>
              <p:cNvSpPr/>
              <p:nvPr/>
            </p:nvSpPr>
            <p:spPr>
              <a:xfrm>
                <a:off x="5840801" y="7028643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0" name="object 572">
                <a:extLst>
                  <a:ext uri="{FF2B5EF4-FFF2-40B4-BE49-F238E27FC236}">
                    <a16:creationId xmlns:a16="http://schemas.microsoft.com/office/drawing/2014/main" id="{8A40D1AA-A257-44D4-B0D8-E0683E926B1C}"/>
                  </a:ext>
                </a:extLst>
              </p:cNvPr>
              <p:cNvSpPr/>
              <p:nvPr/>
            </p:nvSpPr>
            <p:spPr>
              <a:xfrm>
                <a:off x="5851387" y="7028643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1" name="object 573">
                <a:extLst>
                  <a:ext uri="{FF2B5EF4-FFF2-40B4-BE49-F238E27FC236}">
                    <a16:creationId xmlns:a16="http://schemas.microsoft.com/office/drawing/2014/main" id="{036D43D9-E18B-47AA-94BF-4F2D12077F29}"/>
                  </a:ext>
                </a:extLst>
              </p:cNvPr>
              <p:cNvSpPr/>
              <p:nvPr/>
            </p:nvSpPr>
            <p:spPr>
              <a:xfrm>
                <a:off x="5192774" y="6387115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2" name="object 574">
                <a:extLst>
                  <a:ext uri="{FF2B5EF4-FFF2-40B4-BE49-F238E27FC236}">
                    <a16:creationId xmlns:a16="http://schemas.microsoft.com/office/drawing/2014/main" id="{D80A754A-310A-4768-8BA9-EA792657D5BE}"/>
                  </a:ext>
                </a:extLst>
              </p:cNvPr>
              <p:cNvSpPr/>
              <p:nvPr/>
            </p:nvSpPr>
            <p:spPr>
              <a:xfrm>
                <a:off x="5203361" y="6387115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3" name="object 575">
                <a:extLst>
                  <a:ext uri="{FF2B5EF4-FFF2-40B4-BE49-F238E27FC236}">
                    <a16:creationId xmlns:a16="http://schemas.microsoft.com/office/drawing/2014/main" id="{4E68C203-F437-4F0A-A578-A994A6E41199}"/>
                  </a:ext>
                </a:extLst>
              </p:cNvPr>
              <p:cNvSpPr/>
              <p:nvPr/>
            </p:nvSpPr>
            <p:spPr>
              <a:xfrm>
                <a:off x="5840801" y="6387115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4" name="object 576">
                <a:extLst>
                  <a:ext uri="{FF2B5EF4-FFF2-40B4-BE49-F238E27FC236}">
                    <a16:creationId xmlns:a16="http://schemas.microsoft.com/office/drawing/2014/main" id="{E2C780E8-3673-4CB5-A431-5FAD913099C2}"/>
                  </a:ext>
                </a:extLst>
              </p:cNvPr>
              <p:cNvSpPr/>
              <p:nvPr/>
            </p:nvSpPr>
            <p:spPr>
              <a:xfrm>
                <a:off x="5851387" y="6387115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5" name="object 577">
                <a:extLst>
                  <a:ext uri="{FF2B5EF4-FFF2-40B4-BE49-F238E27FC236}">
                    <a16:creationId xmlns:a16="http://schemas.microsoft.com/office/drawing/2014/main" id="{6D06D578-EE3D-436A-8F42-1445B64EDE30}"/>
                  </a:ext>
                </a:extLst>
              </p:cNvPr>
              <p:cNvSpPr/>
              <p:nvPr/>
            </p:nvSpPr>
            <p:spPr>
              <a:xfrm>
                <a:off x="5495763" y="7358556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6" name="object 578">
                <a:extLst>
                  <a:ext uri="{FF2B5EF4-FFF2-40B4-BE49-F238E27FC236}">
                    <a16:creationId xmlns:a16="http://schemas.microsoft.com/office/drawing/2014/main" id="{4D2648AC-07F2-4B5F-983C-FCA95690BC7F}"/>
                  </a:ext>
                </a:extLst>
              </p:cNvPr>
              <p:cNvSpPr/>
              <p:nvPr/>
            </p:nvSpPr>
            <p:spPr>
              <a:xfrm>
                <a:off x="5506350" y="7358556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21"/>
                    </a:moveTo>
                    <a:lnTo>
                      <a:pt x="14109" y="18821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21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7" name="object 579">
                <a:extLst>
                  <a:ext uri="{FF2B5EF4-FFF2-40B4-BE49-F238E27FC236}">
                    <a16:creationId xmlns:a16="http://schemas.microsoft.com/office/drawing/2014/main" id="{B5315AE6-94E5-4499-90F1-3E5CD942DE50}"/>
                  </a:ext>
                </a:extLst>
              </p:cNvPr>
              <p:cNvSpPr/>
              <p:nvPr/>
            </p:nvSpPr>
            <p:spPr>
              <a:xfrm>
                <a:off x="5495763" y="6710535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8" name="object 580">
                <a:extLst>
                  <a:ext uri="{FF2B5EF4-FFF2-40B4-BE49-F238E27FC236}">
                    <a16:creationId xmlns:a16="http://schemas.microsoft.com/office/drawing/2014/main" id="{3DF17D23-7296-433D-9FA0-B183D8A6E199}"/>
                  </a:ext>
                </a:extLst>
              </p:cNvPr>
              <p:cNvSpPr/>
              <p:nvPr/>
            </p:nvSpPr>
            <p:spPr>
              <a:xfrm>
                <a:off x="5506350" y="6710535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9" name="object 581">
                <a:extLst>
                  <a:ext uri="{FF2B5EF4-FFF2-40B4-BE49-F238E27FC236}">
                    <a16:creationId xmlns:a16="http://schemas.microsoft.com/office/drawing/2014/main" id="{3CB9C081-2E1F-4C51-A975-0B0CE70E75FA}"/>
                  </a:ext>
                </a:extLst>
              </p:cNvPr>
              <p:cNvSpPr/>
              <p:nvPr/>
            </p:nvSpPr>
            <p:spPr>
              <a:xfrm>
                <a:off x="5840801" y="7682548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0" name="object 582">
                <a:extLst>
                  <a:ext uri="{FF2B5EF4-FFF2-40B4-BE49-F238E27FC236}">
                    <a16:creationId xmlns:a16="http://schemas.microsoft.com/office/drawing/2014/main" id="{98BD2886-C8A0-44BE-85AE-8C9C123805B9}"/>
                  </a:ext>
                </a:extLst>
              </p:cNvPr>
              <p:cNvSpPr/>
              <p:nvPr/>
            </p:nvSpPr>
            <p:spPr>
              <a:xfrm>
                <a:off x="5851387" y="7682548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21"/>
                    </a:moveTo>
                    <a:lnTo>
                      <a:pt x="14109" y="18821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21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1" name="object 583">
                <a:extLst>
                  <a:ext uri="{FF2B5EF4-FFF2-40B4-BE49-F238E27FC236}">
                    <a16:creationId xmlns:a16="http://schemas.microsoft.com/office/drawing/2014/main" id="{B1379A10-8C59-4E43-9C9D-9B15FC661DAF}"/>
                  </a:ext>
                </a:extLst>
              </p:cNvPr>
              <p:cNvSpPr/>
              <p:nvPr/>
            </p:nvSpPr>
            <p:spPr>
              <a:xfrm>
                <a:off x="4737629" y="7143291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2" name="object 584">
                <a:extLst>
                  <a:ext uri="{FF2B5EF4-FFF2-40B4-BE49-F238E27FC236}">
                    <a16:creationId xmlns:a16="http://schemas.microsoft.com/office/drawing/2014/main" id="{50AD4FF6-89E8-4462-BC19-C8C14DA07F05}"/>
                  </a:ext>
                </a:extLst>
              </p:cNvPr>
              <p:cNvSpPr/>
              <p:nvPr/>
            </p:nvSpPr>
            <p:spPr>
              <a:xfrm>
                <a:off x="4748216" y="7143291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3" name="object 585">
                <a:extLst>
                  <a:ext uri="{FF2B5EF4-FFF2-40B4-BE49-F238E27FC236}">
                    <a16:creationId xmlns:a16="http://schemas.microsoft.com/office/drawing/2014/main" id="{F5FF98D7-D049-4178-A7B9-90DCE3724372}"/>
                  </a:ext>
                </a:extLst>
              </p:cNvPr>
              <p:cNvSpPr/>
              <p:nvPr/>
            </p:nvSpPr>
            <p:spPr>
              <a:xfrm>
                <a:off x="4737629" y="7358556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4" name="object 586">
                <a:extLst>
                  <a:ext uri="{FF2B5EF4-FFF2-40B4-BE49-F238E27FC236}">
                    <a16:creationId xmlns:a16="http://schemas.microsoft.com/office/drawing/2014/main" id="{EA4D952C-6DF7-498F-B654-03A9AA77F9A4}"/>
                  </a:ext>
                </a:extLst>
              </p:cNvPr>
              <p:cNvSpPr/>
              <p:nvPr/>
            </p:nvSpPr>
            <p:spPr>
              <a:xfrm>
                <a:off x="4748216" y="7358556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21"/>
                    </a:moveTo>
                    <a:lnTo>
                      <a:pt x="14109" y="18821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21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5" name="object 587">
                <a:extLst>
                  <a:ext uri="{FF2B5EF4-FFF2-40B4-BE49-F238E27FC236}">
                    <a16:creationId xmlns:a16="http://schemas.microsoft.com/office/drawing/2014/main" id="{461F48D6-3BF8-4677-9C47-B178611F0170}"/>
                  </a:ext>
                </a:extLst>
              </p:cNvPr>
              <p:cNvSpPr/>
              <p:nvPr/>
            </p:nvSpPr>
            <p:spPr>
              <a:xfrm>
                <a:off x="4737629" y="7573779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6" name="object 588">
                <a:extLst>
                  <a:ext uri="{FF2B5EF4-FFF2-40B4-BE49-F238E27FC236}">
                    <a16:creationId xmlns:a16="http://schemas.microsoft.com/office/drawing/2014/main" id="{D27A678B-40C2-488F-9188-5F7AB54709AB}"/>
                  </a:ext>
                </a:extLst>
              </p:cNvPr>
              <p:cNvSpPr/>
              <p:nvPr/>
            </p:nvSpPr>
            <p:spPr>
              <a:xfrm>
                <a:off x="4748216" y="7573779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7" name="object 589">
                <a:extLst>
                  <a:ext uri="{FF2B5EF4-FFF2-40B4-BE49-F238E27FC236}">
                    <a16:creationId xmlns:a16="http://schemas.microsoft.com/office/drawing/2014/main" id="{0D3C26A6-2265-4828-B0BC-D50E4281F929}"/>
                  </a:ext>
                </a:extLst>
              </p:cNvPr>
              <p:cNvSpPr/>
              <p:nvPr/>
            </p:nvSpPr>
            <p:spPr>
              <a:xfrm>
                <a:off x="4737629" y="7791358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8" name="object 590">
                <a:extLst>
                  <a:ext uri="{FF2B5EF4-FFF2-40B4-BE49-F238E27FC236}">
                    <a16:creationId xmlns:a16="http://schemas.microsoft.com/office/drawing/2014/main" id="{902E193B-DB18-43F7-9C0B-662990A8E14B}"/>
                  </a:ext>
                </a:extLst>
              </p:cNvPr>
              <p:cNvSpPr/>
              <p:nvPr/>
            </p:nvSpPr>
            <p:spPr>
              <a:xfrm>
                <a:off x="4748216" y="7791358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9" name="object 591">
                <a:extLst>
                  <a:ext uri="{FF2B5EF4-FFF2-40B4-BE49-F238E27FC236}">
                    <a16:creationId xmlns:a16="http://schemas.microsoft.com/office/drawing/2014/main" id="{D036BE42-0503-45A6-9FEF-2390A32E3448}"/>
                  </a:ext>
                </a:extLst>
              </p:cNvPr>
              <p:cNvSpPr/>
              <p:nvPr/>
            </p:nvSpPr>
            <p:spPr>
              <a:xfrm>
                <a:off x="3761036" y="7362085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0" name="object 592">
                <a:extLst>
                  <a:ext uri="{FF2B5EF4-FFF2-40B4-BE49-F238E27FC236}">
                    <a16:creationId xmlns:a16="http://schemas.microsoft.com/office/drawing/2014/main" id="{8EA88775-FE3D-4824-9A32-386821DCDA16}"/>
                  </a:ext>
                </a:extLst>
              </p:cNvPr>
              <p:cNvSpPr/>
              <p:nvPr/>
            </p:nvSpPr>
            <p:spPr>
              <a:xfrm>
                <a:off x="3771623" y="7362085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21"/>
                    </a:moveTo>
                    <a:lnTo>
                      <a:pt x="14109" y="18821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21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1" name="object 593">
                <a:extLst>
                  <a:ext uri="{FF2B5EF4-FFF2-40B4-BE49-F238E27FC236}">
                    <a16:creationId xmlns:a16="http://schemas.microsoft.com/office/drawing/2014/main" id="{8460B712-D2E2-4DD7-83B5-5042E5DAB0E9}"/>
                  </a:ext>
                </a:extLst>
              </p:cNvPr>
              <p:cNvSpPr/>
              <p:nvPr/>
            </p:nvSpPr>
            <p:spPr>
              <a:xfrm>
                <a:off x="3761036" y="7681983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2" name="object 594">
                <a:extLst>
                  <a:ext uri="{FF2B5EF4-FFF2-40B4-BE49-F238E27FC236}">
                    <a16:creationId xmlns:a16="http://schemas.microsoft.com/office/drawing/2014/main" id="{F8983496-82EC-46EA-AD19-FCFE97227E48}"/>
                  </a:ext>
                </a:extLst>
              </p:cNvPr>
              <p:cNvSpPr/>
              <p:nvPr/>
            </p:nvSpPr>
            <p:spPr>
              <a:xfrm>
                <a:off x="3771623" y="7681983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21"/>
                    </a:moveTo>
                    <a:lnTo>
                      <a:pt x="14109" y="18821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21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3" name="object 595">
                <a:extLst>
                  <a:ext uri="{FF2B5EF4-FFF2-40B4-BE49-F238E27FC236}">
                    <a16:creationId xmlns:a16="http://schemas.microsoft.com/office/drawing/2014/main" id="{30CA83A0-E5E5-4F2A-8FCE-29A1A81A01C6}"/>
                  </a:ext>
                </a:extLst>
              </p:cNvPr>
              <p:cNvSpPr/>
              <p:nvPr/>
            </p:nvSpPr>
            <p:spPr>
              <a:xfrm>
                <a:off x="3761036" y="7845455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4" name="object 596">
                <a:extLst>
                  <a:ext uri="{FF2B5EF4-FFF2-40B4-BE49-F238E27FC236}">
                    <a16:creationId xmlns:a16="http://schemas.microsoft.com/office/drawing/2014/main" id="{693FE73E-8468-4451-BA40-14A7F89F695E}"/>
                  </a:ext>
                </a:extLst>
              </p:cNvPr>
              <p:cNvSpPr/>
              <p:nvPr/>
            </p:nvSpPr>
            <p:spPr>
              <a:xfrm>
                <a:off x="3771623" y="7845455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21"/>
                    </a:moveTo>
                    <a:lnTo>
                      <a:pt x="14109" y="18821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21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5" name="object 597">
                <a:extLst>
                  <a:ext uri="{FF2B5EF4-FFF2-40B4-BE49-F238E27FC236}">
                    <a16:creationId xmlns:a16="http://schemas.microsoft.com/office/drawing/2014/main" id="{F4EC48A8-13B0-462F-932B-8EC2C934EFCE}"/>
                  </a:ext>
                </a:extLst>
              </p:cNvPr>
              <p:cNvSpPr/>
              <p:nvPr/>
            </p:nvSpPr>
            <p:spPr>
              <a:xfrm>
                <a:off x="3898638" y="6280679"/>
                <a:ext cx="0" cy="92075"/>
              </a:xfrm>
              <a:custGeom>
                <a:avLst/>
                <a:gdLst/>
                <a:ahLst/>
                <a:cxnLst/>
                <a:rect l="l" t="t" r="r" b="b"/>
                <a:pathLst>
                  <a:path h="92075">
                    <a:moveTo>
                      <a:pt x="0" y="91732"/>
                    </a:moveTo>
                    <a:lnTo>
                      <a:pt x="0" y="0"/>
                    </a:lnTo>
                  </a:path>
                </a:pathLst>
              </a:custGeom>
              <a:ln w="4940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6" name="object 598">
                <a:extLst>
                  <a:ext uri="{FF2B5EF4-FFF2-40B4-BE49-F238E27FC236}">
                    <a16:creationId xmlns:a16="http://schemas.microsoft.com/office/drawing/2014/main" id="{F3324B9B-BF31-4042-935F-922846153A21}"/>
                  </a:ext>
                </a:extLst>
              </p:cNvPr>
              <p:cNvSpPr/>
              <p:nvPr/>
            </p:nvSpPr>
            <p:spPr>
              <a:xfrm>
                <a:off x="3778677" y="6280679"/>
                <a:ext cx="0" cy="92075"/>
              </a:xfrm>
              <a:custGeom>
                <a:avLst/>
                <a:gdLst/>
                <a:ahLst/>
                <a:cxnLst/>
                <a:rect l="l" t="t" r="r" b="b"/>
                <a:pathLst>
                  <a:path h="92075">
                    <a:moveTo>
                      <a:pt x="0" y="91732"/>
                    </a:moveTo>
                    <a:lnTo>
                      <a:pt x="0" y="0"/>
                    </a:lnTo>
                  </a:path>
                </a:pathLst>
              </a:custGeom>
              <a:ln w="4940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7" name="object 599">
                <a:extLst>
                  <a:ext uri="{FF2B5EF4-FFF2-40B4-BE49-F238E27FC236}">
                    <a16:creationId xmlns:a16="http://schemas.microsoft.com/office/drawing/2014/main" id="{398B8832-05F1-4357-92E3-87576AA3EADE}"/>
                  </a:ext>
                </a:extLst>
              </p:cNvPr>
              <p:cNvSpPr/>
              <p:nvPr/>
            </p:nvSpPr>
            <p:spPr>
              <a:xfrm>
                <a:off x="3818900" y="6300082"/>
                <a:ext cx="36195" cy="0"/>
              </a:xfrm>
              <a:custGeom>
                <a:avLst/>
                <a:gdLst/>
                <a:ahLst/>
                <a:cxnLst/>
                <a:rect l="l" t="t" r="r" b="b"/>
                <a:pathLst>
                  <a:path w="36195">
                    <a:moveTo>
                      <a:pt x="35979" y="0"/>
                    </a:moveTo>
                    <a:lnTo>
                      <a:pt x="0" y="0"/>
                    </a:lnTo>
                  </a:path>
                </a:pathLst>
              </a:custGeom>
              <a:ln w="4940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8" name="object 600">
                <a:extLst>
                  <a:ext uri="{FF2B5EF4-FFF2-40B4-BE49-F238E27FC236}">
                    <a16:creationId xmlns:a16="http://schemas.microsoft.com/office/drawing/2014/main" id="{88BE2190-B962-4D7B-8E28-822C6B178B28}"/>
                  </a:ext>
                </a:extLst>
              </p:cNvPr>
              <p:cNvSpPr/>
              <p:nvPr/>
            </p:nvSpPr>
            <p:spPr>
              <a:xfrm>
                <a:off x="3775151" y="6286334"/>
                <a:ext cx="123825" cy="29209"/>
              </a:xfrm>
              <a:custGeom>
                <a:avLst/>
                <a:gdLst/>
                <a:ahLst/>
                <a:cxnLst/>
                <a:rect l="l" t="t" r="r" b="b"/>
                <a:pathLst>
                  <a:path w="123825" h="29210">
                    <a:moveTo>
                      <a:pt x="53543" y="0"/>
                    </a:moveTo>
                    <a:lnTo>
                      <a:pt x="0" y="14338"/>
                    </a:lnTo>
                    <a:lnTo>
                      <a:pt x="53543" y="28702"/>
                    </a:lnTo>
                    <a:lnTo>
                      <a:pt x="53543" y="0"/>
                    </a:lnTo>
                    <a:close/>
                  </a:path>
                  <a:path w="123825" h="29210">
                    <a:moveTo>
                      <a:pt x="123469" y="14338"/>
                    </a:moveTo>
                    <a:lnTo>
                      <a:pt x="69926" y="0"/>
                    </a:lnTo>
                    <a:lnTo>
                      <a:pt x="69926" y="28702"/>
                    </a:lnTo>
                    <a:lnTo>
                      <a:pt x="123469" y="1433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9" name="object 601">
                <a:extLst>
                  <a:ext uri="{FF2B5EF4-FFF2-40B4-BE49-F238E27FC236}">
                    <a16:creationId xmlns:a16="http://schemas.microsoft.com/office/drawing/2014/main" id="{CBDD4DA9-E915-420D-9CE8-860F54CD73E4}"/>
                  </a:ext>
                </a:extLst>
              </p:cNvPr>
              <p:cNvSpPr/>
              <p:nvPr/>
            </p:nvSpPr>
            <p:spPr>
              <a:xfrm>
                <a:off x="4614878" y="6280679"/>
                <a:ext cx="140065" cy="91732"/>
              </a:xfrm>
              <a:prstGeom prst="rect">
                <a:avLst/>
              </a:prstGeom>
              <a:blipFill>
                <a:blip r:embed="rId4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0" name="object 602">
                <a:extLst>
                  <a:ext uri="{FF2B5EF4-FFF2-40B4-BE49-F238E27FC236}">
                    <a16:creationId xmlns:a16="http://schemas.microsoft.com/office/drawing/2014/main" id="{59AE2AD7-4B00-486C-8FD4-37A648FFA5C7}"/>
                  </a:ext>
                </a:extLst>
              </p:cNvPr>
              <p:cNvSpPr/>
              <p:nvPr/>
            </p:nvSpPr>
            <p:spPr>
              <a:xfrm>
                <a:off x="5254905" y="7886029"/>
                <a:ext cx="55816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58164">
                    <a:moveTo>
                      <a:pt x="558152" y="0"/>
                    </a:moveTo>
                    <a:lnTo>
                      <a:pt x="0" y="0"/>
                    </a:lnTo>
                  </a:path>
                </a:pathLst>
              </a:custGeom>
              <a:ln w="4940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1" name="object 603">
                <a:extLst>
                  <a:ext uri="{FF2B5EF4-FFF2-40B4-BE49-F238E27FC236}">
                    <a16:creationId xmlns:a16="http://schemas.microsoft.com/office/drawing/2014/main" id="{F4B22A48-437B-4D4F-B190-095B355C9024}"/>
                  </a:ext>
                </a:extLst>
              </p:cNvPr>
              <p:cNvSpPr/>
              <p:nvPr/>
            </p:nvSpPr>
            <p:spPr>
              <a:xfrm>
                <a:off x="5211140" y="7872285"/>
                <a:ext cx="645795" cy="29209"/>
              </a:xfrm>
              <a:custGeom>
                <a:avLst/>
                <a:gdLst/>
                <a:ahLst/>
                <a:cxnLst/>
                <a:rect l="l" t="t" r="r" b="b"/>
                <a:pathLst>
                  <a:path w="645795" h="29209">
                    <a:moveTo>
                      <a:pt x="53555" y="0"/>
                    </a:moveTo>
                    <a:lnTo>
                      <a:pt x="0" y="14351"/>
                    </a:lnTo>
                    <a:lnTo>
                      <a:pt x="53555" y="28702"/>
                    </a:lnTo>
                    <a:lnTo>
                      <a:pt x="53555" y="0"/>
                    </a:lnTo>
                    <a:close/>
                  </a:path>
                  <a:path w="645795" h="29209">
                    <a:moveTo>
                      <a:pt x="645668" y="14351"/>
                    </a:moveTo>
                    <a:lnTo>
                      <a:pt x="592112" y="0"/>
                    </a:lnTo>
                    <a:lnTo>
                      <a:pt x="592112" y="28702"/>
                    </a:lnTo>
                    <a:lnTo>
                      <a:pt x="645668" y="14351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2" name="object 604">
                <a:extLst>
                  <a:ext uri="{FF2B5EF4-FFF2-40B4-BE49-F238E27FC236}">
                    <a16:creationId xmlns:a16="http://schemas.microsoft.com/office/drawing/2014/main" id="{BEA73693-E376-4AB8-927D-9B5CFC3875A0}"/>
                  </a:ext>
                </a:extLst>
              </p:cNvPr>
              <p:cNvSpPr/>
              <p:nvPr/>
            </p:nvSpPr>
            <p:spPr>
              <a:xfrm>
                <a:off x="5209382" y="7711381"/>
                <a:ext cx="0" cy="205104"/>
              </a:xfrm>
              <a:custGeom>
                <a:avLst/>
                <a:gdLst/>
                <a:ahLst/>
                <a:cxnLst/>
                <a:rect l="l" t="t" r="r" b="b"/>
                <a:pathLst>
                  <a:path h="205104">
                    <a:moveTo>
                      <a:pt x="0" y="0"/>
                    </a:moveTo>
                    <a:lnTo>
                      <a:pt x="0" y="204635"/>
                    </a:lnTo>
                  </a:path>
                </a:pathLst>
              </a:custGeom>
              <a:ln w="4940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3" name="object 605">
                <a:extLst>
                  <a:ext uri="{FF2B5EF4-FFF2-40B4-BE49-F238E27FC236}">
                    <a16:creationId xmlns:a16="http://schemas.microsoft.com/office/drawing/2014/main" id="{F475D162-AA86-45EF-ABD0-87DE06753913}"/>
                  </a:ext>
                </a:extLst>
              </p:cNvPr>
              <p:cNvSpPr/>
              <p:nvPr/>
            </p:nvSpPr>
            <p:spPr>
              <a:xfrm>
                <a:off x="5860345" y="7711381"/>
                <a:ext cx="0" cy="205104"/>
              </a:xfrm>
              <a:custGeom>
                <a:avLst/>
                <a:gdLst/>
                <a:ahLst/>
                <a:cxnLst/>
                <a:rect l="l" t="t" r="r" b="b"/>
                <a:pathLst>
                  <a:path h="205104">
                    <a:moveTo>
                      <a:pt x="0" y="0"/>
                    </a:moveTo>
                    <a:lnTo>
                      <a:pt x="0" y="204635"/>
                    </a:lnTo>
                  </a:path>
                </a:pathLst>
              </a:custGeom>
              <a:ln w="4940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4" name="object 606">
                <a:extLst>
                  <a:ext uri="{FF2B5EF4-FFF2-40B4-BE49-F238E27FC236}">
                    <a16:creationId xmlns:a16="http://schemas.microsoft.com/office/drawing/2014/main" id="{0C3A165C-DB73-4520-BFAC-6C48A09DAE41}"/>
                  </a:ext>
                </a:extLst>
              </p:cNvPr>
              <p:cNvSpPr/>
              <p:nvPr/>
            </p:nvSpPr>
            <p:spPr>
              <a:xfrm>
                <a:off x="5313465" y="7074186"/>
                <a:ext cx="0" cy="240665"/>
              </a:xfrm>
              <a:custGeom>
                <a:avLst/>
                <a:gdLst/>
                <a:ahLst/>
                <a:cxnLst/>
                <a:rect l="l" t="t" r="r" b="b"/>
                <a:pathLst>
                  <a:path h="240665">
                    <a:moveTo>
                      <a:pt x="0" y="0"/>
                    </a:moveTo>
                    <a:lnTo>
                      <a:pt x="0" y="240614"/>
                    </a:lnTo>
                  </a:path>
                </a:pathLst>
              </a:custGeom>
              <a:ln w="4940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5" name="object 607">
                <a:extLst>
                  <a:ext uri="{FF2B5EF4-FFF2-40B4-BE49-F238E27FC236}">
                    <a16:creationId xmlns:a16="http://schemas.microsoft.com/office/drawing/2014/main" id="{A59980A1-92AA-446A-AFBC-10D71691A1E8}"/>
                  </a:ext>
                </a:extLst>
              </p:cNvPr>
              <p:cNvSpPr/>
              <p:nvPr/>
            </p:nvSpPr>
            <p:spPr>
              <a:xfrm>
                <a:off x="5299710" y="7030440"/>
                <a:ext cx="29209" cy="328295"/>
              </a:xfrm>
              <a:custGeom>
                <a:avLst/>
                <a:gdLst/>
                <a:ahLst/>
                <a:cxnLst/>
                <a:rect l="l" t="t" r="r" b="b"/>
                <a:pathLst>
                  <a:path w="29210" h="328295">
                    <a:moveTo>
                      <a:pt x="28702" y="274561"/>
                    </a:moveTo>
                    <a:lnTo>
                      <a:pt x="0" y="274561"/>
                    </a:lnTo>
                    <a:lnTo>
                      <a:pt x="14351" y="328117"/>
                    </a:lnTo>
                    <a:lnTo>
                      <a:pt x="28702" y="274561"/>
                    </a:lnTo>
                    <a:close/>
                  </a:path>
                  <a:path w="29210" h="328295">
                    <a:moveTo>
                      <a:pt x="28702" y="53543"/>
                    </a:moveTo>
                    <a:lnTo>
                      <a:pt x="14351" y="0"/>
                    </a:lnTo>
                    <a:lnTo>
                      <a:pt x="0" y="53543"/>
                    </a:lnTo>
                    <a:lnTo>
                      <a:pt x="28702" y="53543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436" name="object 608">
              <a:extLst>
                <a:ext uri="{FF2B5EF4-FFF2-40B4-BE49-F238E27FC236}">
                  <a16:creationId xmlns:a16="http://schemas.microsoft.com/office/drawing/2014/main" id="{AE9FC67F-4EBA-45B3-90DE-1A5C76CD972F}"/>
                </a:ext>
              </a:extLst>
            </p:cNvPr>
            <p:cNvSpPr txBox="1"/>
            <p:nvPr/>
          </p:nvSpPr>
          <p:spPr>
            <a:xfrm>
              <a:off x="5503682" y="2427478"/>
              <a:ext cx="493395" cy="29654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66040" marR="5080" indent="-53975">
                <a:lnSpc>
                  <a:spcPct val="104600"/>
                </a:lnSpc>
                <a:spcBef>
                  <a:spcPts val="90"/>
                </a:spcBef>
              </a:pPr>
              <a:r>
                <a:rPr sz="850" spc="-5" dirty="0">
                  <a:solidFill>
                    <a:srgbClr val="1D1C20"/>
                  </a:solidFill>
                  <a:latin typeface="Arial"/>
                  <a:cs typeface="Arial"/>
                </a:rPr>
                <a:t>Maximum  150mm</a:t>
              </a:r>
              <a:endParaRPr sz="850" dirty="0">
                <a:latin typeface="Arial"/>
                <a:cs typeface="Arial"/>
              </a:endParaRPr>
            </a:p>
          </p:txBody>
        </p:sp>
        <p:sp>
          <p:nvSpPr>
            <p:cNvPr id="437" name="object 609">
              <a:extLst>
                <a:ext uri="{FF2B5EF4-FFF2-40B4-BE49-F238E27FC236}">
                  <a16:creationId xmlns:a16="http://schemas.microsoft.com/office/drawing/2014/main" id="{B8F3EF8C-1583-413E-BF82-526D2AAA3BBE}"/>
                </a:ext>
              </a:extLst>
            </p:cNvPr>
            <p:cNvSpPr txBox="1"/>
            <p:nvPr/>
          </p:nvSpPr>
          <p:spPr>
            <a:xfrm>
              <a:off x="6357577" y="2427478"/>
              <a:ext cx="493395" cy="29654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66040" marR="5080" indent="-53975">
                <a:lnSpc>
                  <a:spcPct val="104600"/>
                </a:lnSpc>
                <a:spcBef>
                  <a:spcPts val="90"/>
                </a:spcBef>
              </a:pPr>
              <a:r>
                <a:rPr sz="850" spc="-5" dirty="0">
                  <a:solidFill>
                    <a:srgbClr val="1D1C20"/>
                  </a:solidFill>
                  <a:latin typeface="Arial"/>
                  <a:cs typeface="Arial"/>
                </a:rPr>
                <a:t>Maximum  225mm</a:t>
              </a:r>
              <a:endParaRPr sz="850" dirty="0">
                <a:latin typeface="Arial"/>
                <a:cs typeface="Arial"/>
              </a:endParaRPr>
            </a:p>
          </p:txBody>
        </p:sp>
        <p:sp>
          <p:nvSpPr>
            <p:cNvPr id="438" name="object 610">
              <a:extLst>
                <a:ext uri="{FF2B5EF4-FFF2-40B4-BE49-F238E27FC236}">
                  <a16:creationId xmlns:a16="http://schemas.microsoft.com/office/drawing/2014/main" id="{60156050-D92B-4AE7-8E5D-82D0A937AE39}"/>
                </a:ext>
              </a:extLst>
            </p:cNvPr>
            <p:cNvSpPr txBox="1"/>
            <p:nvPr/>
          </p:nvSpPr>
          <p:spPr>
            <a:xfrm>
              <a:off x="7193859" y="4290399"/>
              <a:ext cx="493395" cy="29654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66040" marR="5080" indent="-53975">
                <a:lnSpc>
                  <a:spcPct val="104600"/>
                </a:lnSpc>
                <a:spcBef>
                  <a:spcPts val="90"/>
                </a:spcBef>
              </a:pPr>
              <a:r>
                <a:rPr sz="850" spc="-5" dirty="0">
                  <a:solidFill>
                    <a:srgbClr val="1D1C20"/>
                  </a:solidFill>
                  <a:latin typeface="Arial"/>
                  <a:cs typeface="Arial"/>
                </a:rPr>
                <a:t>Maximum  900mm</a:t>
              </a:r>
              <a:endParaRPr sz="850" dirty="0">
                <a:latin typeface="Arial"/>
                <a:cs typeface="Arial"/>
              </a:endParaRPr>
            </a:p>
          </p:txBody>
        </p:sp>
        <p:sp>
          <p:nvSpPr>
            <p:cNvPr id="439" name="object 611">
              <a:extLst>
                <a:ext uri="{FF2B5EF4-FFF2-40B4-BE49-F238E27FC236}">
                  <a16:creationId xmlns:a16="http://schemas.microsoft.com/office/drawing/2014/main" id="{1E0B8E99-AEF0-47B2-AFFA-75543C49FCD2}"/>
                </a:ext>
              </a:extLst>
            </p:cNvPr>
            <p:cNvSpPr txBox="1"/>
            <p:nvPr/>
          </p:nvSpPr>
          <p:spPr>
            <a:xfrm>
              <a:off x="7230101" y="3464842"/>
              <a:ext cx="493395" cy="29654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 marR="5080">
                <a:lnSpc>
                  <a:spcPct val="104600"/>
                </a:lnSpc>
                <a:spcBef>
                  <a:spcPts val="90"/>
                </a:spcBef>
              </a:pPr>
              <a:r>
                <a:rPr sz="850" spc="-5" dirty="0">
                  <a:solidFill>
                    <a:srgbClr val="1D1C20"/>
                  </a:solidFill>
                  <a:latin typeface="Arial"/>
                  <a:cs typeface="Arial"/>
                </a:rPr>
                <a:t>Maximum  450mm</a:t>
              </a:r>
              <a:endParaRPr sz="85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7512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E287E-7586-4DCA-81B2-D366218DC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Wall ties </a:t>
            </a:r>
            <a:r>
              <a:rPr lang="en-GB" b="0" dirty="0"/>
              <a:t>continued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EF12162-75F2-420B-AD8A-98D17BF5BCD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35378" y="1556791"/>
            <a:ext cx="6944934" cy="2202119"/>
          </a:xfrm>
        </p:spPr>
        <p:txBody>
          <a:bodyPr/>
          <a:lstStyle/>
          <a:p>
            <a:r>
              <a:rPr lang="en-GB" dirty="0"/>
              <a:t>A major function of a cavity wall is to prevent moisture entering a structure. </a:t>
            </a:r>
          </a:p>
          <a:p>
            <a:r>
              <a:rPr lang="en-GB" dirty="0"/>
              <a:t>Wall ties are designed with a feature referred to as a ‘drip’, which prevents water from tracking across them from the outer leaf to the inner leaf. </a:t>
            </a:r>
          </a:p>
          <a:p>
            <a:pPr lvl="0"/>
            <a:endParaRPr lang="en-GB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3B15D1D-2683-4686-AF3F-81439CC66644}"/>
              </a:ext>
            </a:extLst>
          </p:cNvPr>
          <p:cNvGrpSpPr/>
          <p:nvPr/>
        </p:nvGrpSpPr>
        <p:grpSpPr>
          <a:xfrm>
            <a:off x="5076056" y="1448463"/>
            <a:ext cx="3826768" cy="4261532"/>
            <a:chOff x="4427984" y="1606441"/>
            <a:chExt cx="4155644" cy="451556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CAED476-D81B-41C5-AD7F-99385610C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08304" y="1606441"/>
              <a:ext cx="1275324" cy="2397269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7ABF01D-B081-41AF-B659-A53D77D577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7984" y="3616319"/>
              <a:ext cx="2880320" cy="2505684"/>
            </a:xfrm>
            <a:prstGeom prst="rect">
              <a:avLst/>
            </a:prstGeom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9CAE7C8-C322-41A2-ADBB-92F469CFF5B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40152" y="3210902"/>
              <a:ext cx="1993850" cy="1730266"/>
            </a:xfrm>
            <a:prstGeom prst="line">
              <a:avLst/>
            </a:prstGeom>
            <a:ln w="28575">
              <a:solidFill>
                <a:srgbClr val="FFC000"/>
              </a:soli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C11E32E1-BBEC-4A65-8753-C49B65385021}"/>
              </a:ext>
            </a:extLst>
          </p:cNvPr>
          <p:cNvSpPr txBox="1">
            <a:spLocks/>
          </p:cNvSpPr>
          <p:nvPr/>
        </p:nvSpPr>
        <p:spPr bwMode="auto">
          <a:xfrm>
            <a:off x="435378" y="3579229"/>
            <a:ext cx="4640678" cy="2266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kern="0" dirty="0"/>
              <a:t>The drip on a wall tie must be positioned in the </a:t>
            </a:r>
            <a:r>
              <a:rPr lang="en-GB" kern="0" dirty="0"/>
              <a:t>centre</a:t>
            </a:r>
            <a:r>
              <a:rPr lang="en-US" kern="0" dirty="0"/>
              <a:t> of the cavity to work properly. </a:t>
            </a:r>
          </a:p>
          <a:p>
            <a:r>
              <a:rPr lang="en-US" kern="0" dirty="0"/>
              <a:t>Care must be taken not to allow mortar droppings to build up on wall ties, which could prevent the drip from working.</a:t>
            </a:r>
          </a:p>
        </p:txBody>
      </p:sp>
    </p:spTree>
    <p:extLst>
      <p:ext uri="{BB962C8B-B14F-4D97-AF65-F5344CB8AC3E}">
        <p14:creationId xmlns:p14="http://schemas.microsoft.com/office/powerpoint/2010/main" val="826076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FE514-A957-4891-B3EC-5749C6BC4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Wall ties </a:t>
            </a:r>
            <a:r>
              <a:rPr lang="en-GB" b="0" dirty="0"/>
              <a:t>continued</a:t>
            </a: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B5BC822-6A12-4B82-9FAC-783731A1988F}"/>
              </a:ext>
            </a:extLst>
          </p:cNvPr>
          <p:cNvSpPr txBox="1">
            <a:spLocks/>
          </p:cNvSpPr>
          <p:nvPr/>
        </p:nvSpPr>
        <p:spPr bwMode="auto">
          <a:xfrm>
            <a:off x="479326" y="1556792"/>
            <a:ext cx="4496662" cy="405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kern="0" dirty="0"/>
              <a:t>The ends of the wall ties must be inserted a minimum of 50mm into the bed joint.</a:t>
            </a:r>
          </a:p>
          <a:p>
            <a:r>
              <a:rPr lang="en-US" kern="0" dirty="0"/>
              <a:t>When installing wall ties, never push them sideways into a bed joint as an afterthought.</a:t>
            </a:r>
          </a:p>
          <a:p>
            <a:r>
              <a:rPr lang="en-US" kern="0" dirty="0"/>
              <a:t>Remember to install them in the correct positions by pressing them into the newly laid mortar bed joint from above, before laying the brick or block on top of them.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5BD8367-5095-4F3F-A949-934069BCBB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88" y="914646"/>
            <a:ext cx="2892452" cy="502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354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3245</TotalTime>
  <Words>398</Words>
  <Application>Microsoft Office PowerPoint</Application>
  <PresentationFormat>On-screen Show (4:3)</PresentationFormat>
  <Paragraphs>34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Lucida Grande</vt:lpstr>
      <vt:lpstr>Times New Roman</vt:lpstr>
      <vt:lpstr>Default Design</vt:lpstr>
      <vt:lpstr>PowerPoint 22: Wall ties in cavity walls</vt:lpstr>
      <vt:lpstr>Cavity walls</vt:lpstr>
      <vt:lpstr>Wall ties</vt:lpstr>
      <vt:lpstr>Wall ties continued</vt:lpstr>
      <vt:lpstr>Wall ties continued</vt:lpstr>
      <vt:lpstr>Wall ties continued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157</cp:revision>
  <dcterms:created xsi:type="dcterms:W3CDTF">2013-05-28T00:38:54Z</dcterms:created>
  <dcterms:modified xsi:type="dcterms:W3CDTF">2021-01-29T12:49:59Z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