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0" r:id="rId7"/>
    <p:sldId id="342" r:id="rId8"/>
    <p:sldId id="328" r:id="rId9"/>
    <p:sldId id="341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4" autoAdjust="0"/>
    <p:restoredTop sz="93792" autoAdjust="0"/>
  </p:normalViewPr>
  <p:slideViewPr>
    <p:cSldViewPr showGuides="1">
      <p:cViewPr varScale="1">
        <p:scale>
          <a:sx n="68" d="100"/>
          <a:sy n="68" d="100"/>
        </p:scale>
        <p:origin x="11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20: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Straight walls in stone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Stone walls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5338936" cy="4335623"/>
          </a:xfrm>
        </p:spPr>
        <p:txBody>
          <a:bodyPr/>
          <a:lstStyle/>
          <a:p>
            <a:r>
              <a:rPr lang="en-GB" dirty="0"/>
              <a:t>Stone is a material that has been used in masonry construction activities for centuries.</a:t>
            </a:r>
          </a:p>
          <a:p>
            <a:r>
              <a:rPr lang="en-GB" dirty="0"/>
              <a:t>There are many different methods of using stone in the construction of straight walls.</a:t>
            </a:r>
          </a:p>
          <a:p>
            <a:pPr lvl="0"/>
            <a:r>
              <a:rPr lang="en-GB" dirty="0"/>
              <a:t>Bonding stones together to form a structurally stable and durable wall takes considerable skill and experience.</a:t>
            </a:r>
          </a:p>
          <a:p>
            <a:pPr lvl="0"/>
            <a:r>
              <a:rPr lang="en-GB" dirty="0"/>
              <a:t>Some stone is carefully ‘dressed’ to produce specific sizes and even shapes. Other stone walls use natural materials that have simply been extracted from the ground.</a:t>
            </a:r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0A81DC-0D90-403A-94AD-12ECA6DD3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055" y="1772817"/>
            <a:ext cx="254770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Stone walls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44" y="1412776"/>
            <a:ext cx="4802250" cy="4464496"/>
          </a:xfrm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Stone walls with no set pattern are constructed with bonding arrangements that cannot be repeated. 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These are often referred to as ‘random rubble’ stone walls.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A minimal amount of trimming and shaping is performed by the bricklayer or stone mason.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This type of wall requires vision and artistic skill to produce an attractive result. It is extremely time consuming and costly. </a:t>
            </a:r>
            <a:endParaRPr lang="en-GB" dirty="0"/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DE26E7-56C1-4511-BD07-EEFC801A0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198" y="1791696"/>
            <a:ext cx="3301231" cy="327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62E0-5A8E-49B6-BB12-F5D6E991C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Stone walls </a:t>
            </a:r>
            <a:r>
              <a:rPr lang="en-GB" b="0" dirty="0"/>
              <a:t>continued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FE38F1-4E40-4CD3-A28E-EFB214848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078" y="1538519"/>
            <a:ext cx="4309629" cy="416943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1EED054-D4E2-4EF5-A4A3-7B1BE095D1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38519"/>
            <a:ext cx="4442210" cy="4069013"/>
          </a:xfrm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Because the stone materials in a random rubble wall have no regular edges or shape, a string line can only be used as a guide.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Profiles can be set up at each end of the wall and a string line attached to them to act as a guide to lay the stone in a straight line.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A great deal of care and skill is needed to produce an attractive and accurate result.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/>
              <a:t>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66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Stone walls </a:t>
            </a:r>
            <a:r>
              <a:rPr lang="en-GB" b="0" dirty="0"/>
              <a:t>continued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04480"/>
            <a:ext cx="4474839" cy="4228776"/>
          </a:xfrm>
        </p:spPr>
        <p:txBody>
          <a:bodyPr/>
          <a:lstStyle/>
          <a:p>
            <a:pPr lvl="0"/>
            <a:r>
              <a:rPr lang="en-US" dirty="0"/>
              <a:t>Stone walls with distinct patterns are constructed from stone that is dressed to specific sizes and proportions.</a:t>
            </a:r>
          </a:p>
          <a:p>
            <a:pPr lvl="0"/>
            <a:r>
              <a:rPr lang="en-US" dirty="0"/>
              <a:t>Often referred to as coursed stonework, each stone is sized to specific dimensions with straight edges that make laying it as part of a straight wall easier to achieve.</a:t>
            </a:r>
          </a:p>
          <a:p>
            <a:pPr lvl="0"/>
            <a:r>
              <a:rPr lang="en-US" dirty="0"/>
              <a:t>A string line can be used with this type of stone wall in a similar manner to a straight brick wall to produce an accurate result.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89CA7C-4486-419D-9D1A-FB441CE01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996096"/>
            <a:ext cx="3261223" cy="32455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602E7-422D-43E8-AE0E-F2C39CA7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Stone walls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4EB167-9D24-4BF0-B4E1-0363CD31DF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4978896" cy="4320479"/>
          </a:xfrm>
        </p:spPr>
        <p:txBody>
          <a:bodyPr/>
          <a:lstStyle/>
          <a:p>
            <a:pPr lvl="0"/>
            <a:r>
              <a:rPr lang="en-GB" dirty="0"/>
              <a:t>Stone is a natural material that produces durable structures. </a:t>
            </a:r>
          </a:p>
          <a:p>
            <a:pPr lvl="0"/>
            <a:r>
              <a:rPr lang="en-GB" dirty="0"/>
              <a:t>When constructed with care and skill, a stone wall can be an attractive product that adds character to a construction project.</a:t>
            </a:r>
          </a:p>
          <a:p>
            <a:pPr lvl="0"/>
            <a:r>
              <a:rPr lang="en-GB" dirty="0"/>
              <a:t>Unlike bricks and blocks which are regular in shape and size, natural stone is irregular, heavy and challenging to use. But it offers great job satisfaction when a good result is achieved.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A7D22D-B0A4-4E91-9DB0-50BE73EFF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085278"/>
            <a:ext cx="2720898" cy="268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2855</TotalTime>
  <Words>404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20: Straight walls in stone</vt:lpstr>
      <vt:lpstr>Stone walls</vt:lpstr>
      <vt:lpstr>Stone walls continued</vt:lpstr>
      <vt:lpstr>Stone walls continued</vt:lpstr>
      <vt:lpstr>Stone walls continued</vt:lpstr>
      <vt:lpstr>Stone walls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156</cp:revision>
  <dcterms:created xsi:type="dcterms:W3CDTF">2013-05-28T00:38:54Z</dcterms:created>
  <dcterms:modified xsi:type="dcterms:W3CDTF">2021-01-11T19:00:20Z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