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8" r:id="rId6"/>
    <p:sldId id="340" r:id="rId7"/>
    <p:sldId id="331" r:id="rId8"/>
    <p:sldId id="328" r:id="rId9"/>
    <p:sldId id="336" r:id="rId10"/>
    <p:sldId id="341" r:id="rId11"/>
    <p:sldId id="342" r:id="rId12"/>
    <p:sldId id="343" r:id="rId13"/>
    <p:sldId id="34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60389F-B5FF-434E-AC96-2CBE23ABF2D0}" v="12" dt="2020-11-26T17:22:25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2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8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26T17:20:02.101" idx="1">
    <p:pos x="10" y="10"/>
    <p:text>On the artwork there is a stray bracket (third row, middle column), some spacing issues (fifth row) and some places where text looks like it's been cut off - I haven't listed them all as it will be to small to see this and this is only for example so I'm assuming that's okay but just an fyi.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7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670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53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13: Planning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sequence of work (1)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0DC78-71A4-45D7-B9A5-8A62E1BE7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226EC66-5EBE-4E42-86D1-23F81070E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273817" cy="292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698620-B248-4505-BB2F-9536DA10505F}"/>
              </a:ext>
            </a:extLst>
          </p:cNvPr>
          <p:cNvSpPr txBox="1">
            <a:spLocks/>
          </p:cNvSpPr>
          <p:nvPr/>
        </p:nvSpPr>
        <p:spPr bwMode="auto">
          <a:xfrm>
            <a:off x="469783" y="1490159"/>
            <a:ext cx="7918641" cy="114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A schedule is mainly used on sites where there are a number of building designs, with each type having different  components and fittings.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8BF4437-9323-4327-A4F3-DBA4BECDCE86}"/>
              </a:ext>
            </a:extLst>
          </p:cNvPr>
          <p:cNvSpPr txBox="1">
            <a:spLocks/>
          </p:cNvSpPr>
          <p:nvPr/>
        </p:nvSpPr>
        <p:spPr bwMode="auto">
          <a:xfrm>
            <a:off x="469783" y="2619110"/>
            <a:ext cx="3886193" cy="293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A schedule is usually used in conjunction with drawings. </a:t>
            </a:r>
          </a:p>
          <a:p>
            <a:r>
              <a:rPr lang="en-GB" dirty="0"/>
              <a:t>A typical drawing will have doors and windows labelled D1, D2, W1, W2, and so on. </a:t>
            </a:r>
          </a:p>
          <a:p>
            <a:r>
              <a:rPr lang="en-GB" dirty="0"/>
              <a:t>These labelled components are then listed in the schedule along with other information.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907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Timescale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710" y="1424902"/>
            <a:ext cx="8218090" cy="1788073"/>
          </a:xfrm>
        </p:spPr>
        <p:txBody>
          <a:bodyPr/>
          <a:lstStyle/>
          <a:p>
            <a:r>
              <a:rPr lang="en-US" dirty="0"/>
              <a:t>The progress of work on a construction site is planned to occur within set timescales. </a:t>
            </a:r>
            <a:endParaRPr lang="en-GB" dirty="0"/>
          </a:p>
          <a:p>
            <a:r>
              <a:rPr lang="en-US" dirty="0"/>
              <a:t>A </a:t>
            </a:r>
            <a:r>
              <a:rPr lang="en-GB" dirty="0"/>
              <a:t>programme</a:t>
            </a:r>
            <a:r>
              <a:rPr lang="en-US" dirty="0"/>
              <a:t> of work is the key to a successful and efficiently run contract and will help the site manager and supervisors follow a set </a:t>
            </a:r>
            <a:r>
              <a:rPr lang="en-GB" dirty="0"/>
              <a:t>sequence of operations.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AA726D-EA1B-417E-96A6-94B313D3BACD}"/>
              </a:ext>
            </a:extLst>
          </p:cNvPr>
          <p:cNvSpPr txBox="1">
            <a:spLocks/>
          </p:cNvSpPr>
          <p:nvPr/>
        </p:nvSpPr>
        <p:spPr bwMode="auto">
          <a:xfrm>
            <a:off x="432781" y="3394953"/>
            <a:ext cx="3563155" cy="232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/>
              <a:t>The most common way of creating </a:t>
            </a:r>
            <a:r>
              <a:rPr lang="en-US"/>
              <a:t>a </a:t>
            </a:r>
            <a:r>
              <a:rPr lang="en-GB" dirty="0"/>
              <a:t>programme</a:t>
            </a:r>
            <a:r>
              <a:rPr lang="en-US" dirty="0"/>
              <a:t> of construction activities is to use a bar chart.</a:t>
            </a:r>
          </a:p>
          <a:p>
            <a:r>
              <a:rPr lang="en-US" kern="0" dirty="0"/>
              <a:t>This planning and monitoring tool is often known as a Gantt chart.</a:t>
            </a:r>
          </a:p>
          <a:p>
            <a:r>
              <a:rPr lang="en-US" kern="0" dirty="0"/>
              <a:t> </a:t>
            </a:r>
          </a:p>
          <a:p>
            <a:endParaRPr lang="en-US" kern="0" dirty="0"/>
          </a:p>
        </p:txBody>
      </p:sp>
      <p:graphicFrame>
        <p:nvGraphicFramePr>
          <p:cNvPr id="6" name="object 20">
            <a:extLst>
              <a:ext uri="{FF2B5EF4-FFF2-40B4-BE49-F238E27FC236}">
                <a16:creationId xmlns:a16="http://schemas.microsoft.com/office/drawing/2014/main" id="{FDB20249-6CAF-4ACD-8822-B1803AC7C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66502"/>
              </p:ext>
            </p:extLst>
          </p:nvPr>
        </p:nvGraphicFramePr>
        <p:xfrm>
          <a:off x="4139952" y="3494232"/>
          <a:ext cx="4312915" cy="19388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86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86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704">
                <a:tc gridSpan="8">
                  <a:txBody>
                    <a:bodyPr/>
                    <a:lstStyle/>
                    <a:p>
                      <a:pPr marL="256413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spc="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Time</a:t>
                      </a:r>
                      <a:r>
                        <a:rPr sz="1150" b="1" spc="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b="1" spc="3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(days)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E3F2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spc="7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Task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Prepare </a:t>
                      </a:r>
                      <a:r>
                        <a:rPr sz="115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the</a:t>
                      </a:r>
                      <a:r>
                        <a:rPr sz="1150" spc="1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ground</a:t>
                      </a:r>
                      <a:endParaRPr sz="1150" dirty="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Spread</a:t>
                      </a:r>
                      <a:r>
                        <a:rPr sz="1150" spc="6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foundations</a:t>
                      </a:r>
                      <a:endParaRPr sz="1150" dirty="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Lay cables </a:t>
                      </a:r>
                      <a:r>
                        <a:rPr sz="1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for</a:t>
                      </a:r>
                      <a:r>
                        <a:rPr sz="1150" spc="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2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services</a:t>
                      </a:r>
                      <a:endParaRPr sz="115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04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Build </a:t>
                      </a: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wal</a:t>
                      </a:r>
                      <a:r>
                        <a:rPr lang="en-US"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50" spc="1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5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up </a:t>
                      </a:r>
                      <a:r>
                        <a:rPr sz="1150" spc="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50" spc="23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50" spc="4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DPC</a:t>
                      </a:r>
                      <a:endParaRPr sz="1150" dirty="0"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638">
                <a:tc gridSpan="8">
                  <a:txBody>
                    <a:bodyPr/>
                    <a:lstStyle/>
                    <a:p>
                      <a:pPr marL="19494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900" spc="2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Proposed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time </a:t>
                      </a:r>
                      <a:r>
                        <a:rPr sz="900" spc="-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sz="900" spc="15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spc="15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green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162" y="1515961"/>
            <a:ext cx="8229599" cy="1060010"/>
          </a:xfrm>
        </p:spPr>
        <p:txBody>
          <a:bodyPr/>
          <a:lstStyle/>
          <a:p>
            <a:r>
              <a:rPr lang="en-US" dirty="0"/>
              <a:t>One of the main methods of communicating information for any building activity is by means of drawings. They provide a great deal of information without having to use lots of writing.</a:t>
            </a:r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pPr lvl="0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118670-6F9F-49A0-A10D-68987F02984A}"/>
              </a:ext>
            </a:extLst>
          </p:cNvPr>
          <p:cNvSpPr txBox="1">
            <a:spLocks/>
          </p:cNvSpPr>
          <p:nvPr/>
        </p:nvSpPr>
        <p:spPr bwMode="auto">
          <a:xfrm>
            <a:off x="457200" y="2701344"/>
            <a:ext cx="4114799" cy="288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The architect spends a lot of time understanding the requirements of the client and translating these ideas and requirements into working drawings.</a:t>
            </a:r>
          </a:p>
          <a:p>
            <a:r>
              <a:rPr lang="en-GB" dirty="0"/>
              <a:t>The bricklayer needs to understand how to interpret these drawings and make the structure a reality.</a:t>
            </a:r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5862B76-38F8-4060-90D0-2EB2BC2AC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1344"/>
            <a:ext cx="3600400" cy="252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Drawings </a:t>
            </a:r>
            <a:r>
              <a:rPr lang="en-GB" b="0" dirty="0"/>
              <a:t>continued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67454"/>
            <a:ext cx="8363270" cy="730508"/>
          </a:xfrm>
        </p:spPr>
        <p:txBody>
          <a:bodyPr/>
          <a:lstStyle/>
          <a:p>
            <a:pPr lvl="0"/>
            <a:r>
              <a:rPr lang="en-GB" dirty="0"/>
              <a:t>Drawings are produced in a number of different ways to give a complete understanding of the work task.</a:t>
            </a:r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C654A4-B575-494F-A010-242619893E95}"/>
              </a:ext>
            </a:extLst>
          </p:cNvPr>
          <p:cNvSpPr txBox="1">
            <a:spLocks/>
          </p:cNvSpPr>
          <p:nvPr/>
        </p:nvSpPr>
        <p:spPr bwMode="auto">
          <a:xfrm>
            <a:off x="467653" y="2275244"/>
            <a:ext cx="3888323" cy="410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Each type of drawing is produced to a different scale, to give a view that is closer or further away.</a:t>
            </a:r>
          </a:p>
          <a:p>
            <a:r>
              <a:rPr lang="en-GB" dirty="0"/>
              <a:t>This is a </a:t>
            </a:r>
            <a:r>
              <a:rPr lang="en-GB" b="1" dirty="0"/>
              <a:t>block plan </a:t>
            </a:r>
            <a:r>
              <a:rPr lang="en-GB" dirty="0"/>
              <a:t>which gives a broad view, allowing us to see the position of a building in relation to others.</a:t>
            </a:r>
          </a:p>
          <a:p>
            <a:r>
              <a:rPr lang="en-GB" dirty="0"/>
              <a:t>A block plan is drawn to a scale of </a:t>
            </a:r>
            <a:r>
              <a:rPr lang="en-GB" b="1" dirty="0"/>
              <a:t>1:2500 </a:t>
            </a:r>
            <a:r>
              <a:rPr lang="en-GB" dirty="0"/>
              <a:t>or </a:t>
            </a:r>
            <a:r>
              <a:rPr lang="en-GB" b="1" dirty="0"/>
              <a:t>1:1250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US" kern="0" dirty="0"/>
          </a:p>
          <a:p>
            <a:r>
              <a:rPr lang="en-US" kern="0" dirty="0"/>
              <a:t> </a:t>
            </a:r>
          </a:p>
          <a:p>
            <a:endParaRPr lang="en-US" kern="0" dirty="0"/>
          </a:p>
        </p:txBody>
      </p:sp>
      <p:grpSp>
        <p:nvGrpSpPr>
          <p:cNvPr id="9" name="object 8">
            <a:extLst>
              <a:ext uri="{FF2B5EF4-FFF2-40B4-BE49-F238E27FC236}">
                <a16:creationId xmlns:a16="http://schemas.microsoft.com/office/drawing/2014/main" id="{2A71EAB1-0AB2-4E54-9414-2850D935BE89}"/>
              </a:ext>
            </a:extLst>
          </p:cNvPr>
          <p:cNvGrpSpPr/>
          <p:nvPr/>
        </p:nvGrpSpPr>
        <p:grpSpPr>
          <a:xfrm>
            <a:off x="5004048" y="2195258"/>
            <a:ext cx="2867660" cy="2806700"/>
            <a:chOff x="3661041" y="6184682"/>
            <a:chExt cx="2867660" cy="2806700"/>
          </a:xfrm>
        </p:grpSpPr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98379108-E849-40AC-ACC6-FA0E3AF09A03}"/>
                </a:ext>
              </a:extLst>
            </p:cNvPr>
            <p:cNvSpPr/>
            <p:nvPr/>
          </p:nvSpPr>
          <p:spPr>
            <a:xfrm>
              <a:off x="3668052" y="8060395"/>
              <a:ext cx="808355" cy="281940"/>
            </a:xfrm>
            <a:custGeom>
              <a:avLst/>
              <a:gdLst/>
              <a:ahLst/>
              <a:cxnLst/>
              <a:rect l="l" t="t" r="r" b="b"/>
              <a:pathLst>
                <a:path w="808354" h="281940">
                  <a:moveTo>
                    <a:pt x="0" y="0"/>
                  </a:moveTo>
                  <a:lnTo>
                    <a:pt x="685680" y="268031"/>
                  </a:lnTo>
                  <a:lnTo>
                    <a:pt x="721921" y="278402"/>
                  </a:lnTo>
                  <a:lnTo>
                    <a:pt x="754939" y="281730"/>
                  </a:lnTo>
                  <a:lnTo>
                    <a:pt x="783853" y="278602"/>
                  </a:lnTo>
                  <a:lnTo>
                    <a:pt x="807778" y="269606"/>
                  </a:lnTo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FFE4B2FE-0976-4A32-A607-D308010C6C70}"/>
                </a:ext>
              </a:extLst>
            </p:cNvPr>
            <p:cNvSpPr/>
            <p:nvPr/>
          </p:nvSpPr>
          <p:spPr>
            <a:xfrm>
              <a:off x="3668087" y="6193261"/>
              <a:ext cx="1465580" cy="2136775"/>
            </a:xfrm>
            <a:custGeom>
              <a:avLst/>
              <a:gdLst/>
              <a:ahLst/>
              <a:cxnLst/>
              <a:rect l="l" t="t" r="r" b="b"/>
              <a:pathLst>
                <a:path w="1465579" h="2136775">
                  <a:moveTo>
                    <a:pt x="0" y="1822094"/>
                  </a:moveTo>
                  <a:lnTo>
                    <a:pt x="760768" y="2122639"/>
                  </a:lnTo>
                  <a:lnTo>
                    <a:pt x="813110" y="2136553"/>
                  </a:lnTo>
                  <a:lnTo>
                    <a:pt x="854927" y="2135857"/>
                  </a:lnTo>
                  <a:lnTo>
                    <a:pt x="910812" y="2098986"/>
                  </a:lnTo>
                  <a:lnTo>
                    <a:pt x="936078" y="2028723"/>
                  </a:lnTo>
                  <a:lnTo>
                    <a:pt x="945426" y="1969540"/>
                  </a:lnTo>
                  <a:lnTo>
                    <a:pt x="954842" y="1908117"/>
                  </a:lnTo>
                  <a:lnTo>
                    <a:pt x="959651" y="1876492"/>
                  </a:lnTo>
                  <a:lnTo>
                    <a:pt x="964567" y="1844218"/>
                  </a:lnTo>
                  <a:lnTo>
                    <a:pt x="974840" y="1777605"/>
                  </a:lnTo>
                  <a:lnTo>
                    <a:pt x="985900" y="1708041"/>
                  </a:lnTo>
                  <a:lnTo>
                    <a:pt x="997986" y="1635288"/>
                  </a:lnTo>
                  <a:lnTo>
                    <a:pt x="1004489" y="1597641"/>
                  </a:lnTo>
                  <a:lnTo>
                    <a:pt x="1011338" y="1559109"/>
                  </a:lnTo>
                  <a:lnTo>
                    <a:pt x="1018563" y="1519661"/>
                  </a:lnTo>
                  <a:lnTo>
                    <a:pt x="1026195" y="1479267"/>
                  </a:lnTo>
                  <a:lnTo>
                    <a:pt x="1034262" y="1437898"/>
                  </a:lnTo>
                  <a:lnTo>
                    <a:pt x="1042796" y="1395524"/>
                  </a:lnTo>
                  <a:lnTo>
                    <a:pt x="1051826" y="1352116"/>
                  </a:lnTo>
                  <a:lnTo>
                    <a:pt x="1061381" y="1307644"/>
                  </a:lnTo>
                  <a:lnTo>
                    <a:pt x="1071492" y="1262078"/>
                  </a:lnTo>
                  <a:lnTo>
                    <a:pt x="1082189" y="1215388"/>
                  </a:lnTo>
                  <a:lnTo>
                    <a:pt x="1093501" y="1167546"/>
                  </a:lnTo>
                  <a:lnTo>
                    <a:pt x="1105459" y="1118521"/>
                  </a:lnTo>
                  <a:lnTo>
                    <a:pt x="1118093" y="1068283"/>
                  </a:lnTo>
                  <a:lnTo>
                    <a:pt x="1131431" y="1016803"/>
                  </a:lnTo>
                  <a:lnTo>
                    <a:pt x="1145505" y="964052"/>
                  </a:lnTo>
                  <a:lnTo>
                    <a:pt x="1160344" y="909999"/>
                  </a:lnTo>
                  <a:lnTo>
                    <a:pt x="1175979" y="854615"/>
                  </a:lnTo>
                  <a:lnTo>
                    <a:pt x="1192438" y="797870"/>
                  </a:lnTo>
                  <a:lnTo>
                    <a:pt x="1209752" y="739735"/>
                  </a:lnTo>
                  <a:lnTo>
                    <a:pt x="1227951" y="680180"/>
                  </a:lnTo>
                  <a:lnTo>
                    <a:pt x="1247064" y="619175"/>
                  </a:lnTo>
                  <a:lnTo>
                    <a:pt x="1267123" y="556691"/>
                  </a:lnTo>
                  <a:lnTo>
                    <a:pt x="1288155" y="492697"/>
                  </a:lnTo>
                  <a:lnTo>
                    <a:pt x="1310193" y="427165"/>
                  </a:lnTo>
                  <a:lnTo>
                    <a:pt x="1333264" y="360065"/>
                  </a:lnTo>
                  <a:lnTo>
                    <a:pt x="1357400" y="291367"/>
                  </a:lnTo>
                  <a:lnTo>
                    <a:pt x="1382631" y="221040"/>
                  </a:lnTo>
                  <a:lnTo>
                    <a:pt x="1408985" y="149057"/>
                  </a:lnTo>
                  <a:lnTo>
                    <a:pt x="1436493" y="75387"/>
                  </a:lnTo>
                  <a:lnTo>
                    <a:pt x="1465186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886CCC17-B9B7-4058-BC85-95DE4305B632}"/>
                </a:ext>
              </a:extLst>
            </p:cNvPr>
            <p:cNvSpPr/>
            <p:nvPr/>
          </p:nvSpPr>
          <p:spPr>
            <a:xfrm>
              <a:off x="4588525" y="6193262"/>
              <a:ext cx="591820" cy="2088514"/>
            </a:xfrm>
            <a:custGeom>
              <a:avLst/>
              <a:gdLst/>
              <a:ahLst/>
              <a:cxnLst/>
              <a:rect l="l" t="t" r="r" b="b"/>
              <a:pathLst>
                <a:path w="591820" h="2088515">
                  <a:moveTo>
                    <a:pt x="0" y="2088210"/>
                  </a:moveTo>
                  <a:lnTo>
                    <a:pt x="23972" y="2034629"/>
                  </a:lnTo>
                  <a:lnTo>
                    <a:pt x="38778" y="1988890"/>
                  </a:lnTo>
                  <a:lnTo>
                    <a:pt x="54513" y="1933294"/>
                  </a:lnTo>
                  <a:lnTo>
                    <a:pt x="70466" y="1869920"/>
                  </a:lnTo>
                  <a:lnTo>
                    <a:pt x="85925" y="1800850"/>
                  </a:lnTo>
                  <a:lnTo>
                    <a:pt x="100177" y="1728165"/>
                  </a:lnTo>
                  <a:lnTo>
                    <a:pt x="107973" y="1681657"/>
                  </a:lnTo>
                  <a:lnTo>
                    <a:pt x="115813" y="1635993"/>
                  </a:lnTo>
                  <a:lnTo>
                    <a:pt x="123728" y="1591080"/>
                  </a:lnTo>
                  <a:lnTo>
                    <a:pt x="131745" y="1546827"/>
                  </a:lnTo>
                  <a:lnTo>
                    <a:pt x="139896" y="1503140"/>
                  </a:lnTo>
                  <a:lnTo>
                    <a:pt x="148208" y="1459930"/>
                  </a:lnTo>
                  <a:lnTo>
                    <a:pt x="156712" y="1417102"/>
                  </a:lnTo>
                  <a:lnTo>
                    <a:pt x="165436" y="1374566"/>
                  </a:lnTo>
                  <a:lnTo>
                    <a:pt x="174411" y="1332229"/>
                  </a:lnTo>
                  <a:lnTo>
                    <a:pt x="183665" y="1289999"/>
                  </a:lnTo>
                  <a:lnTo>
                    <a:pt x="193228" y="1247785"/>
                  </a:lnTo>
                  <a:lnTo>
                    <a:pt x="203129" y="1205494"/>
                  </a:lnTo>
                  <a:lnTo>
                    <a:pt x="213397" y="1163034"/>
                  </a:lnTo>
                  <a:lnTo>
                    <a:pt x="224062" y="1120313"/>
                  </a:lnTo>
                  <a:lnTo>
                    <a:pt x="235154" y="1077240"/>
                  </a:lnTo>
                  <a:lnTo>
                    <a:pt x="246701" y="1033722"/>
                  </a:lnTo>
                  <a:lnTo>
                    <a:pt x="258733" y="989667"/>
                  </a:lnTo>
                  <a:lnTo>
                    <a:pt x="271280" y="944983"/>
                  </a:lnTo>
                  <a:lnTo>
                    <a:pt x="284370" y="899579"/>
                  </a:lnTo>
                  <a:lnTo>
                    <a:pt x="298033" y="853361"/>
                  </a:lnTo>
                  <a:lnTo>
                    <a:pt x="312299" y="806239"/>
                  </a:lnTo>
                  <a:lnTo>
                    <a:pt x="327196" y="758120"/>
                  </a:lnTo>
                  <a:lnTo>
                    <a:pt x="342754" y="708912"/>
                  </a:lnTo>
                  <a:lnTo>
                    <a:pt x="359003" y="658524"/>
                  </a:lnTo>
                  <a:lnTo>
                    <a:pt x="375972" y="606862"/>
                  </a:lnTo>
                  <a:lnTo>
                    <a:pt x="393689" y="553836"/>
                  </a:lnTo>
                  <a:lnTo>
                    <a:pt x="412186" y="499353"/>
                  </a:lnTo>
                  <a:lnTo>
                    <a:pt x="431490" y="443321"/>
                  </a:lnTo>
                  <a:lnTo>
                    <a:pt x="451631" y="385648"/>
                  </a:lnTo>
                  <a:lnTo>
                    <a:pt x="472639" y="326242"/>
                  </a:lnTo>
                  <a:lnTo>
                    <a:pt x="494543" y="265012"/>
                  </a:lnTo>
                  <a:lnTo>
                    <a:pt x="517372" y="201864"/>
                  </a:lnTo>
                  <a:lnTo>
                    <a:pt x="541156" y="136707"/>
                  </a:lnTo>
                  <a:lnTo>
                    <a:pt x="565924" y="69450"/>
                  </a:lnTo>
                  <a:lnTo>
                    <a:pt x="591705" y="0"/>
                  </a:lnTo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8B62FB23-FC47-4D10-B31D-C5BDCF74978F}"/>
                </a:ext>
              </a:extLst>
            </p:cNvPr>
            <p:cNvSpPr/>
            <p:nvPr/>
          </p:nvSpPr>
          <p:spPr>
            <a:xfrm>
              <a:off x="3668052" y="6193266"/>
              <a:ext cx="1424940" cy="1869439"/>
            </a:xfrm>
            <a:custGeom>
              <a:avLst/>
              <a:gdLst/>
              <a:ahLst/>
              <a:cxnLst/>
              <a:rect l="l" t="t" r="r" b="b"/>
              <a:pathLst>
                <a:path w="1424939" h="1869440">
                  <a:moveTo>
                    <a:pt x="1424534" y="0"/>
                  </a:moveTo>
                  <a:lnTo>
                    <a:pt x="1409007" y="38348"/>
                  </a:lnTo>
                  <a:lnTo>
                    <a:pt x="1393187" y="77665"/>
                  </a:lnTo>
                  <a:lnTo>
                    <a:pt x="1377109" y="117915"/>
                  </a:lnTo>
                  <a:lnTo>
                    <a:pt x="1360809" y="159068"/>
                  </a:lnTo>
                  <a:lnTo>
                    <a:pt x="1344320" y="201089"/>
                  </a:lnTo>
                  <a:lnTo>
                    <a:pt x="1327680" y="243946"/>
                  </a:lnTo>
                  <a:lnTo>
                    <a:pt x="1310921" y="287605"/>
                  </a:lnTo>
                  <a:lnTo>
                    <a:pt x="1294080" y="332035"/>
                  </a:lnTo>
                  <a:lnTo>
                    <a:pt x="1277192" y="377202"/>
                  </a:lnTo>
                  <a:lnTo>
                    <a:pt x="1260291" y="423072"/>
                  </a:lnTo>
                  <a:lnTo>
                    <a:pt x="1243412" y="469614"/>
                  </a:lnTo>
                  <a:lnTo>
                    <a:pt x="1226591" y="516794"/>
                  </a:lnTo>
                  <a:lnTo>
                    <a:pt x="1209862" y="564579"/>
                  </a:lnTo>
                  <a:lnTo>
                    <a:pt x="1193261" y="612937"/>
                  </a:lnTo>
                  <a:lnTo>
                    <a:pt x="1176823" y="661834"/>
                  </a:lnTo>
                  <a:lnTo>
                    <a:pt x="1160582" y="711237"/>
                  </a:lnTo>
                  <a:lnTo>
                    <a:pt x="1144573" y="761114"/>
                  </a:lnTo>
                  <a:lnTo>
                    <a:pt x="1128833" y="811432"/>
                  </a:lnTo>
                  <a:lnTo>
                    <a:pt x="1113395" y="862157"/>
                  </a:lnTo>
                  <a:lnTo>
                    <a:pt x="1098294" y="913257"/>
                  </a:lnTo>
                  <a:lnTo>
                    <a:pt x="1083567" y="964699"/>
                  </a:lnTo>
                  <a:lnTo>
                    <a:pt x="1069247" y="1016450"/>
                  </a:lnTo>
                  <a:lnTo>
                    <a:pt x="1055369" y="1068477"/>
                  </a:lnTo>
                  <a:lnTo>
                    <a:pt x="1041970" y="1120747"/>
                  </a:lnTo>
                  <a:lnTo>
                    <a:pt x="1029083" y="1173227"/>
                  </a:lnTo>
                  <a:lnTo>
                    <a:pt x="1016744" y="1225884"/>
                  </a:lnTo>
                  <a:lnTo>
                    <a:pt x="1004988" y="1278686"/>
                  </a:lnTo>
                  <a:lnTo>
                    <a:pt x="993850" y="1331599"/>
                  </a:lnTo>
                  <a:lnTo>
                    <a:pt x="983365" y="1384590"/>
                  </a:lnTo>
                  <a:lnTo>
                    <a:pt x="973567" y="1437627"/>
                  </a:lnTo>
                  <a:lnTo>
                    <a:pt x="964493" y="1490677"/>
                  </a:lnTo>
                  <a:lnTo>
                    <a:pt x="956176" y="1543706"/>
                  </a:lnTo>
                  <a:lnTo>
                    <a:pt x="948653" y="1596682"/>
                  </a:lnTo>
                  <a:lnTo>
                    <a:pt x="222327" y="1869046"/>
                  </a:lnTo>
                  <a:lnTo>
                    <a:pt x="0" y="1779509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081A91E5-991B-495D-A9F0-1F656D905074}"/>
                </a:ext>
              </a:extLst>
            </p:cNvPr>
            <p:cNvSpPr/>
            <p:nvPr/>
          </p:nvSpPr>
          <p:spPr>
            <a:xfrm>
              <a:off x="3981168" y="7849435"/>
              <a:ext cx="632460" cy="431165"/>
            </a:xfrm>
            <a:custGeom>
              <a:avLst/>
              <a:gdLst/>
              <a:ahLst/>
              <a:cxnLst/>
              <a:rect l="l" t="t" r="r" b="b"/>
              <a:pathLst>
                <a:path w="632460" h="431165">
                  <a:moveTo>
                    <a:pt x="0" y="241058"/>
                  </a:moveTo>
                  <a:lnTo>
                    <a:pt x="632409" y="0"/>
                  </a:lnTo>
                  <a:lnTo>
                    <a:pt x="572922" y="369417"/>
                  </a:lnTo>
                  <a:lnTo>
                    <a:pt x="556930" y="407185"/>
                  </a:lnTo>
                  <a:lnTo>
                    <a:pt x="531837" y="427337"/>
                  </a:lnTo>
                  <a:lnTo>
                    <a:pt x="496762" y="431052"/>
                  </a:lnTo>
                  <a:lnTo>
                    <a:pt x="450824" y="419506"/>
                  </a:lnTo>
                  <a:lnTo>
                    <a:pt x="351322" y="381063"/>
                  </a:lnTo>
                  <a:lnTo>
                    <a:pt x="199580" y="320895"/>
                  </a:lnTo>
                  <a:lnTo>
                    <a:pt x="60754" y="265421"/>
                  </a:lnTo>
                  <a:lnTo>
                    <a:pt x="0" y="2410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FD39202D-B0AB-427B-AE31-B9870C4E09FE}"/>
                </a:ext>
              </a:extLst>
            </p:cNvPr>
            <p:cNvSpPr/>
            <p:nvPr/>
          </p:nvSpPr>
          <p:spPr>
            <a:xfrm>
              <a:off x="3696265" y="6190146"/>
              <a:ext cx="614045" cy="1791335"/>
            </a:xfrm>
            <a:custGeom>
              <a:avLst/>
              <a:gdLst/>
              <a:ahLst/>
              <a:cxnLst/>
              <a:rect l="l" t="t" r="r" b="b"/>
              <a:pathLst>
                <a:path w="614045" h="1791334">
                  <a:moveTo>
                    <a:pt x="0" y="1790776"/>
                  </a:moveTo>
                  <a:lnTo>
                    <a:pt x="68884" y="1668678"/>
                  </a:lnTo>
                  <a:lnTo>
                    <a:pt x="219163" y="983043"/>
                  </a:lnTo>
                  <a:lnTo>
                    <a:pt x="61362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27AE78A1-0558-4866-ABB8-3F9ABEA8C2BF}"/>
                </a:ext>
              </a:extLst>
            </p:cNvPr>
            <p:cNvSpPr/>
            <p:nvPr/>
          </p:nvSpPr>
          <p:spPr>
            <a:xfrm>
              <a:off x="4460176" y="6900732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3C4B86A2-0F1A-433D-9E4B-BBC6099AEA60}"/>
                </a:ext>
              </a:extLst>
            </p:cNvPr>
            <p:cNvSpPr/>
            <p:nvPr/>
          </p:nvSpPr>
          <p:spPr>
            <a:xfrm>
              <a:off x="4416013" y="7026032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324D0488-7DBB-456F-8783-B47E4315DC35}"/>
                </a:ext>
              </a:extLst>
            </p:cNvPr>
            <p:cNvSpPr/>
            <p:nvPr/>
          </p:nvSpPr>
          <p:spPr>
            <a:xfrm>
              <a:off x="3663353" y="6248770"/>
              <a:ext cx="202954" cy="3237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>
              <a:extLst>
                <a:ext uri="{FF2B5EF4-FFF2-40B4-BE49-F238E27FC236}">
                  <a16:creationId xmlns:a16="http://schemas.microsoft.com/office/drawing/2014/main" id="{F4C44AF6-210C-47A4-BB49-2E7A16E9EBAA}"/>
                </a:ext>
              </a:extLst>
            </p:cNvPr>
            <p:cNvSpPr/>
            <p:nvPr/>
          </p:nvSpPr>
          <p:spPr>
            <a:xfrm>
              <a:off x="4406950" y="7232587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534147D1-36AE-4C98-9C54-49AB100C076B}"/>
                </a:ext>
              </a:extLst>
            </p:cNvPr>
            <p:cNvSpPr/>
            <p:nvPr/>
          </p:nvSpPr>
          <p:spPr>
            <a:xfrm>
              <a:off x="4362787" y="7357888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41B20893-8729-4DEB-A5F0-A7AB99150626}"/>
                </a:ext>
              </a:extLst>
            </p:cNvPr>
            <p:cNvSpPr/>
            <p:nvPr/>
          </p:nvSpPr>
          <p:spPr>
            <a:xfrm>
              <a:off x="4281423" y="7583370"/>
              <a:ext cx="208915" cy="219710"/>
            </a:xfrm>
            <a:custGeom>
              <a:avLst/>
              <a:gdLst/>
              <a:ahLst/>
              <a:cxnLst/>
              <a:rect l="l" t="t" r="r" b="b"/>
              <a:pathLst>
                <a:path w="208914" h="219709">
                  <a:moveTo>
                    <a:pt x="208445" y="162242"/>
                  </a:moveTo>
                  <a:lnTo>
                    <a:pt x="146723" y="0"/>
                  </a:lnTo>
                  <a:lnTo>
                    <a:pt x="0" y="57277"/>
                  </a:lnTo>
                  <a:lnTo>
                    <a:pt x="61722" y="219481"/>
                  </a:lnTo>
                  <a:lnTo>
                    <a:pt x="208445" y="162242"/>
                  </a:lnTo>
                  <a:close/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4F43F3F0-E96C-4C49-86A2-9D6408B5AA13}"/>
                </a:ext>
              </a:extLst>
            </p:cNvPr>
            <p:cNvSpPr/>
            <p:nvPr/>
          </p:nvSpPr>
          <p:spPr>
            <a:xfrm>
              <a:off x="4130923" y="7640639"/>
              <a:ext cx="212725" cy="219710"/>
            </a:xfrm>
            <a:custGeom>
              <a:avLst/>
              <a:gdLst/>
              <a:ahLst/>
              <a:cxnLst/>
              <a:rect l="l" t="t" r="r" b="b"/>
              <a:pathLst>
                <a:path w="212725" h="219709">
                  <a:moveTo>
                    <a:pt x="212229" y="162217"/>
                  </a:moveTo>
                  <a:lnTo>
                    <a:pt x="150507" y="0"/>
                  </a:lnTo>
                  <a:lnTo>
                    <a:pt x="0" y="57099"/>
                  </a:lnTo>
                  <a:lnTo>
                    <a:pt x="61734" y="219316"/>
                  </a:lnTo>
                  <a:lnTo>
                    <a:pt x="212229" y="162217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1D7B3528-EC5B-4250-938E-0B4EAD8BA3AA}"/>
                </a:ext>
              </a:extLst>
            </p:cNvPr>
            <p:cNvSpPr/>
            <p:nvPr/>
          </p:nvSpPr>
          <p:spPr>
            <a:xfrm>
              <a:off x="3956119" y="7702937"/>
              <a:ext cx="208915" cy="219710"/>
            </a:xfrm>
            <a:custGeom>
              <a:avLst/>
              <a:gdLst/>
              <a:ahLst/>
              <a:cxnLst/>
              <a:rect l="l" t="t" r="r" b="b"/>
              <a:pathLst>
                <a:path w="208914" h="219709">
                  <a:moveTo>
                    <a:pt x="208445" y="162242"/>
                  </a:moveTo>
                  <a:lnTo>
                    <a:pt x="146723" y="0"/>
                  </a:lnTo>
                  <a:lnTo>
                    <a:pt x="0" y="57277"/>
                  </a:lnTo>
                  <a:lnTo>
                    <a:pt x="61722" y="219481"/>
                  </a:lnTo>
                  <a:lnTo>
                    <a:pt x="208445" y="162242"/>
                  </a:lnTo>
                  <a:close/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3">
              <a:extLst>
                <a:ext uri="{FF2B5EF4-FFF2-40B4-BE49-F238E27FC236}">
                  <a16:creationId xmlns:a16="http://schemas.microsoft.com/office/drawing/2014/main" id="{4E46332A-F5C6-49E1-8AF1-F2EC67E4DFD8}"/>
                </a:ext>
              </a:extLst>
            </p:cNvPr>
            <p:cNvSpPr/>
            <p:nvPr/>
          </p:nvSpPr>
          <p:spPr>
            <a:xfrm>
              <a:off x="3805617" y="7760206"/>
              <a:ext cx="212725" cy="219710"/>
            </a:xfrm>
            <a:custGeom>
              <a:avLst/>
              <a:gdLst/>
              <a:ahLst/>
              <a:cxnLst/>
              <a:rect l="l" t="t" r="r" b="b"/>
              <a:pathLst>
                <a:path w="212725" h="219709">
                  <a:moveTo>
                    <a:pt x="212229" y="162217"/>
                  </a:moveTo>
                  <a:lnTo>
                    <a:pt x="150507" y="0"/>
                  </a:lnTo>
                  <a:lnTo>
                    <a:pt x="0" y="57099"/>
                  </a:lnTo>
                  <a:lnTo>
                    <a:pt x="61734" y="219316"/>
                  </a:lnTo>
                  <a:lnTo>
                    <a:pt x="212229" y="162217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4">
              <a:extLst>
                <a:ext uri="{FF2B5EF4-FFF2-40B4-BE49-F238E27FC236}">
                  <a16:creationId xmlns:a16="http://schemas.microsoft.com/office/drawing/2014/main" id="{F6BF8C28-7320-4C3C-B709-4E26143EC35C}"/>
                </a:ext>
              </a:extLst>
            </p:cNvPr>
            <p:cNvSpPr/>
            <p:nvPr/>
          </p:nvSpPr>
          <p:spPr>
            <a:xfrm>
              <a:off x="4914910" y="8250265"/>
              <a:ext cx="248285" cy="193040"/>
            </a:xfrm>
            <a:custGeom>
              <a:avLst/>
              <a:gdLst/>
              <a:ahLst/>
              <a:cxnLst/>
              <a:rect l="l" t="t" r="r" b="b"/>
              <a:pathLst>
                <a:path w="248285" h="193040">
                  <a:moveTo>
                    <a:pt x="206311" y="192874"/>
                  </a:moveTo>
                  <a:lnTo>
                    <a:pt x="248196" y="68503"/>
                  </a:lnTo>
                  <a:lnTo>
                    <a:pt x="41910" y="0"/>
                  </a:lnTo>
                  <a:lnTo>
                    <a:pt x="0" y="124345"/>
                  </a:lnTo>
                  <a:lnTo>
                    <a:pt x="206311" y="192874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">
              <a:extLst>
                <a:ext uri="{FF2B5EF4-FFF2-40B4-BE49-F238E27FC236}">
                  <a16:creationId xmlns:a16="http://schemas.microsoft.com/office/drawing/2014/main" id="{6D4DEDF9-A793-4780-86E6-97891A213190}"/>
                </a:ext>
              </a:extLst>
            </p:cNvPr>
            <p:cNvSpPr/>
            <p:nvPr/>
          </p:nvSpPr>
          <p:spPr>
            <a:xfrm>
              <a:off x="5154410" y="7254685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6">
              <a:extLst>
                <a:ext uri="{FF2B5EF4-FFF2-40B4-BE49-F238E27FC236}">
                  <a16:creationId xmlns:a16="http://schemas.microsoft.com/office/drawing/2014/main" id="{EBA5FC3D-2160-4675-9ADD-046994F0CEBA}"/>
                </a:ext>
              </a:extLst>
            </p:cNvPr>
            <p:cNvSpPr/>
            <p:nvPr/>
          </p:nvSpPr>
          <p:spPr>
            <a:xfrm>
              <a:off x="5182897" y="7082838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7">
              <a:extLst>
                <a:ext uri="{FF2B5EF4-FFF2-40B4-BE49-F238E27FC236}">
                  <a16:creationId xmlns:a16="http://schemas.microsoft.com/office/drawing/2014/main" id="{EFCE76A4-CE10-4E47-8CD5-017DC3E77985}"/>
                </a:ext>
              </a:extLst>
            </p:cNvPr>
            <p:cNvSpPr/>
            <p:nvPr/>
          </p:nvSpPr>
          <p:spPr>
            <a:xfrm>
              <a:off x="5199334" y="6906734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8">
              <a:extLst>
                <a:ext uri="{FF2B5EF4-FFF2-40B4-BE49-F238E27FC236}">
                  <a16:creationId xmlns:a16="http://schemas.microsoft.com/office/drawing/2014/main" id="{06BA22BF-F30F-41FE-B7A1-510C65438FF6}"/>
                </a:ext>
              </a:extLst>
            </p:cNvPr>
            <p:cNvSpPr/>
            <p:nvPr/>
          </p:nvSpPr>
          <p:spPr>
            <a:xfrm>
              <a:off x="5222815" y="6732978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9">
              <a:extLst>
                <a:ext uri="{FF2B5EF4-FFF2-40B4-BE49-F238E27FC236}">
                  <a16:creationId xmlns:a16="http://schemas.microsoft.com/office/drawing/2014/main" id="{27B2799D-754A-48C3-BE67-768DEAC24335}"/>
                </a:ext>
              </a:extLst>
            </p:cNvPr>
            <p:cNvSpPr/>
            <p:nvPr/>
          </p:nvSpPr>
          <p:spPr>
            <a:xfrm>
              <a:off x="4997096" y="8020157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0">
              <a:extLst>
                <a:ext uri="{FF2B5EF4-FFF2-40B4-BE49-F238E27FC236}">
                  <a16:creationId xmlns:a16="http://schemas.microsoft.com/office/drawing/2014/main" id="{3EF7E92D-D17E-4BB6-AFA5-3E60E6DDD8A8}"/>
                </a:ext>
              </a:extLst>
            </p:cNvPr>
            <p:cNvSpPr/>
            <p:nvPr/>
          </p:nvSpPr>
          <p:spPr>
            <a:xfrm>
              <a:off x="5016193" y="7838918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C80DD500-6D84-4747-BACF-4BC836224AA1}"/>
                </a:ext>
              </a:extLst>
            </p:cNvPr>
            <p:cNvSpPr/>
            <p:nvPr/>
          </p:nvSpPr>
          <p:spPr>
            <a:xfrm>
              <a:off x="4525921" y="6565740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2">
              <a:extLst>
                <a:ext uri="{FF2B5EF4-FFF2-40B4-BE49-F238E27FC236}">
                  <a16:creationId xmlns:a16="http://schemas.microsoft.com/office/drawing/2014/main" id="{0065C904-C1A7-43FA-8EA7-2749798DAF03}"/>
                </a:ext>
              </a:extLst>
            </p:cNvPr>
            <p:cNvSpPr/>
            <p:nvPr/>
          </p:nvSpPr>
          <p:spPr>
            <a:xfrm>
              <a:off x="4481758" y="6691053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79"/>
                  </a:moveTo>
                  <a:lnTo>
                    <a:pt x="44170" y="0"/>
                  </a:lnTo>
                  <a:lnTo>
                    <a:pt x="0" y="125298"/>
                  </a:lnTo>
                  <a:lnTo>
                    <a:pt x="164858" y="179577"/>
                  </a:lnTo>
                  <a:lnTo>
                    <a:pt x="209016" y="54279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3">
              <a:extLst>
                <a:ext uri="{FF2B5EF4-FFF2-40B4-BE49-F238E27FC236}">
                  <a16:creationId xmlns:a16="http://schemas.microsoft.com/office/drawing/2014/main" id="{7ECB4996-8A4E-4F3F-B38D-B8B0C49697D6}"/>
                </a:ext>
              </a:extLst>
            </p:cNvPr>
            <p:cNvSpPr/>
            <p:nvPr/>
          </p:nvSpPr>
          <p:spPr>
            <a:xfrm>
              <a:off x="4629236" y="6277722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79"/>
                  </a:moveTo>
                  <a:lnTo>
                    <a:pt x="44170" y="0"/>
                  </a:lnTo>
                  <a:lnTo>
                    <a:pt x="0" y="125298"/>
                  </a:lnTo>
                  <a:lnTo>
                    <a:pt x="164858" y="179578"/>
                  </a:lnTo>
                  <a:lnTo>
                    <a:pt x="209016" y="54279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4">
              <a:extLst>
                <a:ext uri="{FF2B5EF4-FFF2-40B4-BE49-F238E27FC236}">
                  <a16:creationId xmlns:a16="http://schemas.microsoft.com/office/drawing/2014/main" id="{D69745B5-6D79-4475-BBB1-370A5F022DBA}"/>
                </a:ext>
              </a:extLst>
            </p:cNvPr>
            <p:cNvSpPr/>
            <p:nvPr/>
          </p:nvSpPr>
          <p:spPr>
            <a:xfrm>
              <a:off x="4585074" y="6403009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5">
              <a:extLst>
                <a:ext uri="{FF2B5EF4-FFF2-40B4-BE49-F238E27FC236}">
                  <a16:creationId xmlns:a16="http://schemas.microsoft.com/office/drawing/2014/main" id="{45A3B89F-F7AD-40B8-B0D0-97F0326256AA}"/>
                </a:ext>
              </a:extLst>
            </p:cNvPr>
            <p:cNvSpPr/>
            <p:nvPr/>
          </p:nvSpPr>
          <p:spPr>
            <a:xfrm>
              <a:off x="4751006" y="6191249"/>
              <a:ext cx="193675" cy="81915"/>
            </a:xfrm>
            <a:custGeom>
              <a:avLst/>
              <a:gdLst/>
              <a:ahLst/>
              <a:cxnLst/>
              <a:rect l="l" t="t" r="r" b="b"/>
              <a:pathLst>
                <a:path w="193675" h="81914">
                  <a:moveTo>
                    <a:pt x="9562" y="0"/>
                  </a:moveTo>
                  <a:lnTo>
                    <a:pt x="0" y="27127"/>
                  </a:lnTo>
                  <a:lnTo>
                    <a:pt x="164858" y="81407"/>
                  </a:lnTo>
                  <a:lnTo>
                    <a:pt x="193548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6">
              <a:extLst>
                <a:ext uri="{FF2B5EF4-FFF2-40B4-BE49-F238E27FC236}">
                  <a16:creationId xmlns:a16="http://schemas.microsoft.com/office/drawing/2014/main" id="{63639DCA-B013-4E22-9EF3-7C125FFF71D0}"/>
                </a:ext>
              </a:extLst>
            </p:cNvPr>
            <p:cNvSpPr/>
            <p:nvPr/>
          </p:nvSpPr>
          <p:spPr>
            <a:xfrm>
              <a:off x="3848105" y="7478443"/>
              <a:ext cx="108585" cy="281940"/>
            </a:xfrm>
            <a:custGeom>
              <a:avLst/>
              <a:gdLst/>
              <a:ahLst/>
              <a:cxnLst/>
              <a:rect l="l" t="t" r="r" b="b"/>
              <a:pathLst>
                <a:path w="108585" h="281940">
                  <a:moveTo>
                    <a:pt x="108013" y="281762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7">
              <a:extLst>
                <a:ext uri="{FF2B5EF4-FFF2-40B4-BE49-F238E27FC236}">
                  <a16:creationId xmlns:a16="http://schemas.microsoft.com/office/drawing/2014/main" id="{8BF71315-5EAE-4A7B-8037-CA69FCAF3889}"/>
                </a:ext>
              </a:extLst>
            </p:cNvPr>
            <p:cNvSpPr/>
            <p:nvPr/>
          </p:nvSpPr>
          <p:spPr>
            <a:xfrm>
              <a:off x="3882537" y="7329731"/>
              <a:ext cx="254000" cy="373380"/>
            </a:xfrm>
            <a:custGeom>
              <a:avLst/>
              <a:gdLst/>
              <a:ahLst/>
              <a:cxnLst/>
              <a:rect l="l" t="t" r="r" b="b"/>
              <a:pathLst>
                <a:path w="254000" h="373379">
                  <a:moveTo>
                    <a:pt x="253593" y="367855"/>
                  </a:moveTo>
                  <a:lnTo>
                    <a:pt x="220306" y="373214"/>
                  </a:lnTo>
                  <a:lnTo>
                    <a:pt x="190982" y="234810"/>
                  </a:ln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8">
              <a:extLst>
                <a:ext uri="{FF2B5EF4-FFF2-40B4-BE49-F238E27FC236}">
                  <a16:creationId xmlns:a16="http://schemas.microsoft.com/office/drawing/2014/main" id="{AB2C8555-8DF5-403D-9C3E-606BADC1B9F4}"/>
                </a:ext>
              </a:extLst>
            </p:cNvPr>
            <p:cNvSpPr/>
            <p:nvPr/>
          </p:nvSpPr>
          <p:spPr>
            <a:xfrm>
              <a:off x="3672790" y="7029171"/>
              <a:ext cx="608965" cy="611505"/>
            </a:xfrm>
            <a:custGeom>
              <a:avLst/>
              <a:gdLst/>
              <a:ahLst/>
              <a:cxnLst/>
              <a:rect l="l" t="t" r="r" b="b"/>
              <a:pathLst>
                <a:path w="608964" h="611504">
                  <a:moveTo>
                    <a:pt x="608634" y="611466"/>
                  </a:moveTo>
                  <a:lnTo>
                    <a:pt x="242633" y="144018"/>
                  </a:ln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9">
              <a:extLst>
                <a:ext uri="{FF2B5EF4-FFF2-40B4-BE49-F238E27FC236}">
                  <a16:creationId xmlns:a16="http://schemas.microsoft.com/office/drawing/2014/main" id="{E2E0D784-1B44-4D8C-90CA-726F677CFD61}"/>
                </a:ext>
              </a:extLst>
            </p:cNvPr>
            <p:cNvSpPr/>
            <p:nvPr/>
          </p:nvSpPr>
          <p:spPr>
            <a:xfrm>
              <a:off x="4017846" y="7922423"/>
              <a:ext cx="27940" cy="76200"/>
            </a:xfrm>
            <a:custGeom>
              <a:avLst/>
              <a:gdLst/>
              <a:ahLst/>
              <a:cxnLst/>
              <a:rect l="l" t="t" r="r" b="b"/>
              <a:pathLst>
                <a:path w="27939" h="76200">
                  <a:moveTo>
                    <a:pt x="0" y="0"/>
                  </a:moveTo>
                  <a:lnTo>
                    <a:pt x="27495" y="7571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0">
              <a:extLst>
                <a:ext uri="{FF2B5EF4-FFF2-40B4-BE49-F238E27FC236}">
                  <a16:creationId xmlns:a16="http://schemas.microsoft.com/office/drawing/2014/main" id="{0437DC26-5EA2-471E-BC37-FEE821971738}"/>
                </a:ext>
              </a:extLst>
            </p:cNvPr>
            <p:cNvSpPr/>
            <p:nvPr/>
          </p:nvSpPr>
          <p:spPr>
            <a:xfrm>
              <a:off x="4164564" y="7865179"/>
              <a:ext cx="27940" cy="80010"/>
            </a:xfrm>
            <a:custGeom>
              <a:avLst/>
              <a:gdLst/>
              <a:ahLst/>
              <a:cxnLst/>
              <a:rect l="l" t="t" r="r" b="b"/>
              <a:pathLst>
                <a:path w="27939" h="80009">
                  <a:moveTo>
                    <a:pt x="0" y="0"/>
                  </a:moveTo>
                  <a:lnTo>
                    <a:pt x="27914" y="7974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>
              <a:extLst>
                <a:ext uri="{FF2B5EF4-FFF2-40B4-BE49-F238E27FC236}">
                  <a16:creationId xmlns:a16="http://schemas.microsoft.com/office/drawing/2014/main" id="{66CEB77D-A712-41F1-892B-78F72D191D4F}"/>
                </a:ext>
              </a:extLst>
            </p:cNvPr>
            <p:cNvSpPr/>
            <p:nvPr/>
          </p:nvSpPr>
          <p:spPr>
            <a:xfrm>
              <a:off x="4192648" y="7859952"/>
              <a:ext cx="29845" cy="75565"/>
            </a:xfrm>
            <a:custGeom>
              <a:avLst/>
              <a:gdLst/>
              <a:ahLst/>
              <a:cxnLst/>
              <a:rect l="l" t="t" r="r" b="b"/>
              <a:pathLst>
                <a:path w="29845" h="75565">
                  <a:moveTo>
                    <a:pt x="0" y="0"/>
                  </a:moveTo>
                  <a:lnTo>
                    <a:pt x="29591" y="7556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2">
              <a:extLst>
                <a:ext uri="{FF2B5EF4-FFF2-40B4-BE49-F238E27FC236}">
                  <a16:creationId xmlns:a16="http://schemas.microsoft.com/office/drawing/2014/main" id="{D31C41EC-4F32-4197-BE11-7C5AEE0C8794}"/>
                </a:ext>
              </a:extLst>
            </p:cNvPr>
            <p:cNvSpPr/>
            <p:nvPr/>
          </p:nvSpPr>
          <p:spPr>
            <a:xfrm>
              <a:off x="4343153" y="7802856"/>
              <a:ext cx="26670" cy="76835"/>
            </a:xfrm>
            <a:custGeom>
              <a:avLst/>
              <a:gdLst/>
              <a:ahLst/>
              <a:cxnLst/>
              <a:rect l="l" t="t" r="r" b="b"/>
              <a:pathLst>
                <a:path w="26670" h="76834">
                  <a:moveTo>
                    <a:pt x="0" y="0"/>
                  </a:moveTo>
                  <a:lnTo>
                    <a:pt x="26225" y="7632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3">
              <a:extLst>
                <a:ext uri="{FF2B5EF4-FFF2-40B4-BE49-F238E27FC236}">
                  <a16:creationId xmlns:a16="http://schemas.microsoft.com/office/drawing/2014/main" id="{F8A48625-0FEC-4C16-9F13-10AA9EFC4823}"/>
                </a:ext>
              </a:extLst>
            </p:cNvPr>
            <p:cNvSpPr/>
            <p:nvPr/>
          </p:nvSpPr>
          <p:spPr>
            <a:xfrm>
              <a:off x="4510260" y="7533223"/>
              <a:ext cx="44450" cy="277495"/>
            </a:xfrm>
            <a:custGeom>
              <a:avLst/>
              <a:gdLst/>
              <a:ahLst/>
              <a:cxnLst/>
              <a:rect l="l" t="t" r="r" b="b"/>
              <a:pathLst>
                <a:path w="44450" h="277495">
                  <a:moveTo>
                    <a:pt x="0" y="0"/>
                  </a:moveTo>
                  <a:lnTo>
                    <a:pt x="14084" y="206628"/>
                  </a:lnTo>
                  <a:lnTo>
                    <a:pt x="43827" y="27707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>
              <a:extLst>
                <a:ext uri="{FF2B5EF4-FFF2-40B4-BE49-F238E27FC236}">
                  <a16:creationId xmlns:a16="http://schemas.microsoft.com/office/drawing/2014/main" id="{3E19C4E1-5FA6-4953-9ACA-C8FA93BE18E9}"/>
                </a:ext>
              </a:extLst>
            </p:cNvPr>
            <p:cNvSpPr/>
            <p:nvPr/>
          </p:nvSpPr>
          <p:spPr>
            <a:xfrm>
              <a:off x="3668087" y="7154398"/>
              <a:ext cx="207010" cy="389890"/>
            </a:xfrm>
            <a:custGeom>
              <a:avLst/>
              <a:gdLst/>
              <a:ahLst/>
              <a:cxnLst/>
              <a:rect l="l" t="t" r="r" b="b"/>
              <a:pathLst>
                <a:path w="207010" h="389890">
                  <a:moveTo>
                    <a:pt x="206628" y="0"/>
                  </a:moveTo>
                  <a:lnTo>
                    <a:pt x="0" y="38977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5">
              <a:extLst>
                <a:ext uri="{FF2B5EF4-FFF2-40B4-BE49-F238E27FC236}">
                  <a16:creationId xmlns:a16="http://schemas.microsoft.com/office/drawing/2014/main" id="{D84C03D6-315B-4931-A7BE-D31685DC8A0A}"/>
                </a:ext>
              </a:extLst>
            </p:cNvPr>
            <p:cNvSpPr/>
            <p:nvPr/>
          </p:nvSpPr>
          <p:spPr>
            <a:xfrm>
              <a:off x="3666517" y="7082395"/>
              <a:ext cx="88265" cy="133350"/>
            </a:xfrm>
            <a:custGeom>
              <a:avLst/>
              <a:gdLst/>
              <a:ahLst/>
              <a:cxnLst/>
              <a:rect l="l" t="t" r="r" b="b"/>
              <a:pathLst>
                <a:path w="88264" h="133350">
                  <a:moveTo>
                    <a:pt x="87668" y="0"/>
                  </a:moveTo>
                  <a:lnTo>
                    <a:pt x="0" y="13304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6">
              <a:extLst>
                <a:ext uri="{FF2B5EF4-FFF2-40B4-BE49-F238E27FC236}">
                  <a16:creationId xmlns:a16="http://schemas.microsoft.com/office/drawing/2014/main" id="{C6D4A3A8-AEB1-4028-AC35-BF86A6392A07}"/>
                </a:ext>
              </a:extLst>
            </p:cNvPr>
            <p:cNvSpPr/>
            <p:nvPr/>
          </p:nvSpPr>
          <p:spPr>
            <a:xfrm>
              <a:off x="3915422" y="7173192"/>
              <a:ext cx="492125" cy="184785"/>
            </a:xfrm>
            <a:custGeom>
              <a:avLst/>
              <a:gdLst/>
              <a:ahLst/>
              <a:cxnLst/>
              <a:rect l="l" t="t" r="r" b="b"/>
              <a:pathLst>
                <a:path w="492125" h="184784">
                  <a:moveTo>
                    <a:pt x="0" y="0"/>
                  </a:moveTo>
                  <a:lnTo>
                    <a:pt x="491528" y="18470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7">
              <a:extLst>
                <a:ext uri="{FF2B5EF4-FFF2-40B4-BE49-F238E27FC236}">
                  <a16:creationId xmlns:a16="http://schemas.microsoft.com/office/drawing/2014/main" id="{52CC82EC-DA02-426D-BBEA-558F262E31D8}"/>
                </a:ext>
              </a:extLst>
            </p:cNvPr>
            <p:cNvSpPr/>
            <p:nvPr/>
          </p:nvSpPr>
          <p:spPr>
            <a:xfrm>
              <a:off x="4571804" y="7412180"/>
              <a:ext cx="104775" cy="44450"/>
            </a:xfrm>
            <a:custGeom>
              <a:avLst/>
              <a:gdLst/>
              <a:ahLst/>
              <a:cxnLst/>
              <a:rect l="l" t="t" r="r" b="b"/>
              <a:pathLst>
                <a:path w="104775" h="44450">
                  <a:moveTo>
                    <a:pt x="0" y="0"/>
                  </a:moveTo>
                  <a:lnTo>
                    <a:pt x="104381" y="4433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">
              <a:extLst>
                <a:ext uri="{FF2B5EF4-FFF2-40B4-BE49-F238E27FC236}">
                  <a16:creationId xmlns:a16="http://schemas.microsoft.com/office/drawing/2014/main" id="{102EDCAF-B68C-4405-B6A1-7D4D37E610D3}"/>
                </a:ext>
              </a:extLst>
            </p:cNvPr>
            <p:cNvSpPr/>
            <p:nvPr/>
          </p:nvSpPr>
          <p:spPr>
            <a:xfrm>
              <a:off x="4527640" y="7537478"/>
              <a:ext cx="119380" cy="41275"/>
            </a:xfrm>
            <a:custGeom>
              <a:avLst/>
              <a:gdLst/>
              <a:ahLst/>
              <a:cxnLst/>
              <a:rect l="l" t="t" r="r" b="b"/>
              <a:pathLst>
                <a:path w="119379" h="41275">
                  <a:moveTo>
                    <a:pt x="0" y="0"/>
                  </a:moveTo>
                  <a:lnTo>
                    <a:pt x="118808" y="4113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9">
              <a:extLst>
                <a:ext uri="{FF2B5EF4-FFF2-40B4-BE49-F238E27FC236}">
                  <a16:creationId xmlns:a16="http://schemas.microsoft.com/office/drawing/2014/main" id="{39A2F774-BB36-40C8-931D-3181DCEAA6A2}"/>
                </a:ext>
              </a:extLst>
            </p:cNvPr>
            <p:cNvSpPr/>
            <p:nvPr/>
          </p:nvSpPr>
          <p:spPr>
            <a:xfrm>
              <a:off x="4134571" y="7448693"/>
              <a:ext cx="381000" cy="132080"/>
            </a:xfrm>
            <a:custGeom>
              <a:avLst/>
              <a:gdLst/>
              <a:ahLst/>
              <a:cxnLst/>
              <a:rect l="l" t="t" r="r" b="b"/>
              <a:pathLst>
                <a:path w="381000" h="132079">
                  <a:moveTo>
                    <a:pt x="0" y="0"/>
                  </a:moveTo>
                  <a:lnTo>
                    <a:pt x="380390" y="13149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0">
              <a:extLst>
                <a:ext uri="{FF2B5EF4-FFF2-40B4-BE49-F238E27FC236}">
                  <a16:creationId xmlns:a16="http://schemas.microsoft.com/office/drawing/2014/main" id="{4F9AADC3-3F8B-4CC3-BB6F-28E8C2AA1299}"/>
                </a:ext>
              </a:extLst>
            </p:cNvPr>
            <p:cNvSpPr/>
            <p:nvPr/>
          </p:nvSpPr>
          <p:spPr>
            <a:xfrm>
              <a:off x="3768269" y="6194832"/>
              <a:ext cx="412115" cy="313690"/>
            </a:xfrm>
            <a:custGeom>
              <a:avLst/>
              <a:gdLst/>
              <a:ahLst/>
              <a:cxnLst/>
              <a:rect l="l" t="t" r="r" b="b"/>
              <a:pathLst>
                <a:path w="412114" h="313690">
                  <a:moveTo>
                    <a:pt x="17221" y="0"/>
                  </a:moveTo>
                  <a:lnTo>
                    <a:pt x="0" y="65747"/>
                  </a:lnTo>
                  <a:lnTo>
                    <a:pt x="411695" y="31308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1">
              <a:extLst>
                <a:ext uri="{FF2B5EF4-FFF2-40B4-BE49-F238E27FC236}">
                  <a16:creationId xmlns:a16="http://schemas.microsoft.com/office/drawing/2014/main" id="{C8779187-2565-4A49-81B5-D1D1426F2A32}"/>
                </a:ext>
              </a:extLst>
            </p:cNvPr>
            <p:cNvSpPr/>
            <p:nvPr/>
          </p:nvSpPr>
          <p:spPr>
            <a:xfrm>
              <a:off x="3715962" y="6233958"/>
              <a:ext cx="52705" cy="26670"/>
            </a:xfrm>
            <a:custGeom>
              <a:avLst/>
              <a:gdLst/>
              <a:ahLst/>
              <a:cxnLst/>
              <a:rect l="l" t="t" r="r" b="b"/>
              <a:pathLst>
                <a:path w="52704" h="26670">
                  <a:moveTo>
                    <a:pt x="52311" y="26619"/>
                  </a:moveTo>
                  <a:lnTo>
                    <a:pt x="13182" y="0"/>
                  </a:lnTo>
                  <a:lnTo>
                    <a:pt x="0" y="1949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2">
              <a:extLst>
                <a:ext uri="{FF2B5EF4-FFF2-40B4-BE49-F238E27FC236}">
                  <a16:creationId xmlns:a16="http://schemas.microsoft.com/office/drawing/2014/main" id="{C5771345-B9D9-4657-95EA-760A281CB610}"/>
                </a:ext>
              </a:extLst>
            </p:cNvPr>
            <p:cNvSpPr/>
            <p:nvPr/>
          </p:nvSpPr>
          <p:spPr>
            <a:xfrm>
              <a:off x="3771402" y="6487558"/>
              <a:ext cx="335280" cy="205104"/>
            </a:xfrm>
            <a:custGeom>
              <a:avLst/>
              <a:gdLst/>
              <a:ahLst/>
              <a:cxnLst/>
              <a:rect l="l" t="t" r="r" b="b"/>
              <a:pathLst>
                <a:path w="335279" h="205104">
                  <a:moveTo>
                    <a:pt x="0" y="0"/>
                  </a:moveTo>
                  <a:lnTo>
                    <a:pt x="334987" y="20506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3">
              <a:extLst>
                <a:ext uri="{FF2B5EF4-FFF2-40B4-BE49-F238E27FC236}">
                  <a16:creationId xmlns:a16="http://schemas.microsoft.com/office/drawing/2014/main" id="{C00EEEDC-7A88-450D-9520-D4E1DF7290C2}"/>
                </a:ext>
              </a:extLst>
            </p:cNvPr>
            <p:cNvSpPr/>
            <p:nvPr/>
          </p:nvSpPr>
          <p:spPr>
            <a:xfrm>
              <a:off x="3666526" y="6620613"/>
              <a:ext cx="375920" cy="224154"/>
            </a:xfrm>
            <a:custGeom>
              <a:avLst/>
              <a:gdLst/>
              <a:ahLst/>
              <a:cxnLst/>
              <a:rect l="l" t="t" r="r" b="b"/>
              <a:pathLst>
                <a:path w="375920" h="224154">
                  <a:moveTo>
                    <a:pt x="375691" y="223850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>
              <a:extLst>
                <a:ext uri="{FF2B5EF4-FFF2-40B4-BE49-F238E27FC236}">
                  <a16:creationId xmlns:a16="http://schemas.microsoft.com/office/drawing/2014/main" id="{CD99AC63-4A99-4FAF-888C-F3819DD39142}"/>
                </a:ext>
              </a:extLst>
            </p:cNvPr>
            <p:cNvSpPr/>
            <p:nvPr/>
          </p:nvSpPr>
          <p:spPr>
            <a:xfrm>
              <a:off x="3668087" y="6800630"/>
              <a:ext cx="316230" cy="194310"/>
            </a:xfrm>
            <a:custGeom>
              <a:avLst/>
              <a:gdLst/>
              <a:ahLst/>
              <a:cxnLst/>
              <a:rect l="l" t="t" r="r" b="b"/>
              <a:pathLst>
                <a:path w="316229" h="194309">
                  <a:moveTo>
                    <a:pt x="0" y="0"/>
                  </a:moveTo>
                  <a:lnTo>
                    <a:pt x="316191" y="19409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>
              <a:extLst>
                <a:ext uri="{FF2B5EF4-FFF2-40B4-BE49-F238E27FC236}">
                  <a16:creationId xmlns:a16="http://schemas.microsoft.com/office/drawing/2014/main" id="{847C728F-C2BF-46FD-BECC-3CB28FEDC81C}"/>
                </a:ext>
              </a:extLst>
            </p:cNvPr>
            <p:cNvSpPr/>
            <p:nvPr/>
          </p:nvSpPr>
          <p:spPr>
            <a:xfrm>
              <a:off x="3968639" y="7029172"/>
              <a:ext cx="743585" cy="263525"/>
            </a:xfrm>
            <a:custGeom>
              <a:avLst/>
              <a:gdLst/>
              <a:ahLst/>
              <a:cxnLst/>
              <a:rect l="l" t="t" r="r" b="b"/>
              <a:pathLst>
                <a:path w="743585" h="263525">
                  <a:moveTo>
                    <a:pt x="0" y="0"/>
                  </a:moveTo>
                  <a:lnTo>
                    <a:pt x="743546" y="26297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>
              <a:extLst>
                <a:ext uri="{FF2B5EF4-FFF2-40B4-BE49-F238E27FC236}">
                  <a16:creationId xmlns:a16="http://schemas.microsoft.com/office/drawing/2014/main" id="{97D0B585-0CB2-47BF-9290-1DA646A5AD08}"/>
                </a:ext>
              </a:extLst>
            </p:cNvPr>
            <p:cNvSpPr/>
            <p:nvPr/>
          </p:nvSpPr>
          <p:spPr>
            <a:xfrm>
              <a:off x="4035965" y="6877326"/>
              <a:ext cx="424815" cy="149225"/>
            </a:xfrm>
            <a:custGeom>
              <a:avLst/>
              <a:gdLst/>
              <a:ahLst/>
              <a:cxnLst/>
              <a:rect l="l" t="t" r="r" b="b"/>
              <a:pathLst>
                <a:path w="424814" h="149225">
                  <a:moveTo>
                    <a:pt x="424205" y="148716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7">
              <a:extLst>
                <a:ext uri="{FF2B5EF4-FFF2-40B4-BE49-F238E27FC236}">
                  <a16:creationId xmlns:a16="http://schemas.microsoft.com/office/drawing/2014/main" id="{F025A3E7-01C7-4FBA-85FD-7CB3D0325656}"/>
                </a:ext>
              </a:extLst>
            </p:cNvPr>
            <p:cNvSpPr/>
            <p:nvPr/>
          </p:nvSpPr>
          <p:spPr>
            <a:xfrm>
              <a:off x="4625030" y="7080324"/>
              <a:ext cx="129539" cy="52705"/>
            </a:xfrm>
            <a:custGeom>
              <a:avLst/>
              <a:gdLst/>
              <a:ahLst/>
              <a:cxnLst/>
              <a:rect l="l" t="t" r="r" b="b"/>
              <a:pathLst>
                <a:path w="129539" h="52704">
                  <a:moveTo>
                    <a:pt x="0" y="0"/>
                  </a:moveTo>
                  <a:lnTo>
                    <a:pt x="129425" y="5215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8">
              <a:extLst>
                <a:ext uri="{FF2B5EF4-FFF2-40B4-BE49-F238E27FC236}">
                  <a16:creationId xmlns:a16="http://schemas.microsoft.com/office/drawing/2014/main" id="{8C6B2EF2-3DFB-45C3-820A-FDFA5457CED5}"/>
                </a:ext>
              </a:extLst>
            </p:cNvPr>
            <p:cNvSpPr/>
            <p:nvPr/>
          </p:nvSpPr>
          <p:spPr>
            <a:xfrm>
              <a:off x="4095445" y="6723923"/>
              <a:ext cx="582930" cy="231140"/>
            </a:xfrm>
            <a:custGeom>
              <a:avLst/>
              <a:gdLst/>
              <a:ahLst/>
              <a:cxnLst/>
              <a:rect l="l" t="t" r="r" b="b"/>
              <a:pathLst>
                <a:path w="582929" h="231140">
                  <a:moveTo>
                    <a:pt x="573747" y="231101"/>
                  </a:moveTo>
                  <a:lnTo>
                    <a:pt x="582307" y="200367"/>
                  </a:ln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9">
              <a:extLst>
                <a:ext uri="{FF2B5EF4-FFF2-40B4-BE49-F238E27FC236}">
                  <a16:creationId xmlns:a16="http://schemas.microsoft.com/office/drawing/2014/main" id="{FF9B774E-068E-4EC0-A303-39432D479AE1}"/>
                </a:ext>
              </a:extLst>
            </p:cNvPr>
            <p:cNvSpPr/>
            <p:nvPr/>
          </p:nvSpPr>
          <p:spPr>
            <a:xfrm>
              <a:off x="4632350" y="6870632"/>
              <a:ext cx="14604" cy="34925"/>
            </a:xfrm>
            <a:custGeom>
              <a:avLst/>
              <a:gdLst/>
              <a:ahLst/>
              <a:cxnLst/>
              <a:rect l="l" t="t" r="r" b="b"/>
              <a:pathLst>
                <a:path w="14604" h="34925">
                  <a:moveTo>
                    <a:pt x="14262" y="0"/>
                  </a:moveTo>
                  <a:lnTo>
                    <a:pt x="0" y="3488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>
              <a:extLst>
                <a:ext uri="{FF2B5EF4-FFF2-40B4-BE49-F238E27FC236}">
                  <a16:creationId xmlns:a16="http://schemas.microsoft.com/office/drawing/2014/main" id="{0F8D1E11-D20F-46FE-B7D2-756F3414AAAD}"/>
                </a:ext>
              </a:extLst>
            </p:cNvPr>
            <p:cNvSpPr/>
            <p:nvPr/>
          </p:nvSpPr>
          <p:spPr>
            <a:xfrm>
              <a:off x="4159623" y="6564256"/>
              <a:ext cx="366395" cy="127000"/>
            </a:xfrm>
            <a:custGeom>
              <a:avLst/>
              <a:gdLst/>
              <a:ahLst/>
              <a:cxnLst/>
              <a:rect l="l" t="t" r="r" b="b"/>
              <a:pathLst>
                <a:path w="366395" h="127000">
                  <a:moveTo>
                    <a:pt x="366293" y="126796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>
              <a:extLst>
                <a:ext uri="{FF2B5EF4-FFF2-40B4-BE49-F238E27FC236}">
                  <a16:creationId xmlns:a16="http://schemas.microsoft.com/office/drawing/2014/main" id="{94CDC7C7-B337-4F39-B4B3-94ADF63020C5}"/>
                </a:ext>
              </a:extLst>
            </p:cNvPr>
            <p:cNvSpPr/>
            <p:nvPr/>
          </p:nvSpPr>
          <p:spPr>
            <a:xfrm>
              <a:off x="4690775" y="6745332"/>
              <a:ext cx="167005" cy="64769"/>
            </a:xfrm>
            <a:custGeom>
              <a:avLst/>
              <a:gdLst/>
              <a:ahLst/>
              <a:cxnLst/>
              <a:rect l="l" t="t" r="r" b="b"/>
              <a:pathLst>
                <a:path w="167004" h="64770">
                  <a:moveTo>
                    <a:pt x="0" y="0"/>
                  </a:moveTo>
                  <a:lnTo>
                    <a:pt x="166992" y="6469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2">
              <a:extLst>
                <a:ext uri="{FF2B5EF4-FFF2-40B4-BE49-F238E27FC236}">
                  <a16:creationId xmlns:a16="http://schemas.microsoft.com/office/drawing/2014/main" id="{96D5A836-1AAD-4C05-AA4D-AF9F20DB90B3}"/>
                </a:ext>
              </a:extLst>
            </p:cNvPr>
            <p:cNvSpPr/>
            <p:nvPr/>
          </p:nvSpPr>
          <p:spPr>
            <a:xfrm>
              <a:off x="4792026" y="6462510"/>
              <a:ext cx="172720" cy="62865"/>
            </a:xfrm>
            <a:custGeom>
              <a:avLst/>
              <a:gdLst/>
              <a:ahLst/>
              <a:cxnLst/>
              <a:rect l="l" t="t" r="r" b="b"/>
              <a:pathLst>
                <a:path w="172720" h="62865">
                  <a:moveTo>
                    <a:pt x="0" y="0"/>
                  </a:moveTo>
                  <a:lnTo>
                    <a:pt x="172199" y="6261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3">
              <a:extLst>
                <a:ext uri="{FF2B5EF4-FFF2-40B4-BE49-F238E27FC236}">
                  <a16:creationId xmlns:a16="http://schemas.microsoft.com/office/drawing/2014/main" id="{2D14B068-ABE8-4349-A0AA-110F96162502}"/>
                </a:ext>
              </a:extLst>
            </p:cNvPr>
            <p:cNvSpPr/>
            <p:nvPr/>
          </p:nvSpPr>
          <p:spPr>
            <a:xfrm>
              <a:off x="4275460" y="6279362"/>
              <a:ext cx="354330" cy="123825"/>
            </a:xfrm>
            <a:custGeom>
              <a:avLst/>
              <a:gdLst/>
              <a:ahLst/>
              <a:cxnLst/>
              <a:rect l="l" t="t" r="r" b="b"/>
              <a:pathLst>
                <a:path w="354329" h="123825">
                  <a:moveTo>
                    <a:pt x="353771" y="123659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4">
              <a:extLst>
                <a:ext uri="{FF2B5EF4-FFF2-40B4-BE49-F238E27FC236}">
                  <a16:creationId xmlns:a16="http://schemas.microsoft.com/office/drawing/2014/main" id="{D9230FE6-4E73-429A-9810-5E863ABBA0D2}"/>
                </a:ext>
              </a:extLst>
            </p:cNvPr>
            <p:cNvSpPr/>
            <p:nvPr/>
          </p:nvSpPr>
          <p:spPr>
            <a:xfrm>
              <a:off x="4223797" y="6407718"/>
              <a:ext cx="354330" cy="136525"/>
            </a:xfrm>
            <a:custGeom>
              <a:avLst/>
              <a:gdLst/>
              <a:ahLst/>
              <a:cxnLst/>
              <a:rect l="l" t="t" r="r" b="b"/>
              <a:pathLst>
                <a:path w="354329" h="136525">
                  <a:moveTo>
                    <a:pt x="0" y="0"/>
                  </a:moveTo>
                  <a:lnTo>
                    <a:pt x="353771" y="13618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5">
              <a:extLst>
                <a:ext uri="{FF2B5EF4-FFF2-40B4-BE49-F238E27FC236}">
                  <a16:creationId xmlns:a16="http://schemas.microsoft.com/office/drawing/2014/main" id="{355419DD-CE4A-495D-BF5B-2E6B65597274}"/>
                </a:ext>
              </a:extLst>
            </p:cNvPr>
            <p:cNvSpPr/>
            <p:nvPr/>
          </p:nvSpPr>
          <p:spPr>
            <a:xfrm>
              <a:off x="4570074" y="6523560"/>
              <a:ext cx="17145" cy="42545"/>
            </a:xfrm>
            <a:custGeom>
              <a:avLst/>
              <a:gdLst/>
              <a:ahLst/>
              <a:cxnLst/>
              <a:rect l="l" t="t" r="r" b="b"/>
              <a:pathLst>
                <a:path w="17145" h="42545">
                  <a:moveTo>
                    <a:pt x="16890" y="0"/>
                  </a:moveTo>
                  <a:lnTo>
                    <a:pt x="0" y="4218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6">
              <a:extLst>
                <a:ext uri="{FF2B5EF4-FFF2-40B4-BE49-F238E27FC236}">
                  <a16:creationId xmlns:a16="http://schemas.microsoft.com/office/drawing/2014/main" id="{AEEBCB21-3909-4F71-9444-C39898579946}"/>
                </a:ext>
              </a:extLst>
            </p:cNvPr>
            <p:cNvSpPr/>
            <p:nvPr/>
          </p:nvSpPr>
          <p:spPr>
            <a:xfrm>
              <a:off x="4749925" y="6582601"/>
              <a:ext cx="167640" cy="58419"/>
            </a:xfrm>
            <a:custGeom>
              <a:avLst/>
              <a:gdLst/>
              <a:ahLst/>
              <a:cxnLst/>
              <a:rect l="l" t="t" r="r" b="b"/>
              <a:pathLst>
                <a:path w="167639" h="58420">
                  <a:moveTo>
                    <a:pt x="0" y="0"/>
                  </a:moveTo>
                  <a:lnTo>
                    <a:pt x="167335" y="5836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7">
              <a:extLst>
                <a:ext uri="{FF2B5EF4-FFF2-40B4-BE49-F238E27FC236}">
                  <a16:creationId xmlns:a16="http://schemas.microsoft.com/office/drawing/2014/main" id="{9907EFF7-0231-487C-A19A-0B263B17B837}"/>
                </a:ext>
              </a:extLst>
            </p:cNvPr>
            <p:cNvSpPr/>
            <p:nvPr/>
          </p:nvSpPr>
          <p:spPr>
            <a:xfrm>
              <a:off x="4734938" y="6620033"/>
              <a:ext cx="165100" cy="62230"/>
            </a:xfrm>
            <a:custGeom>
              <a:avLst/>
              <a:gdLst/>
              <a:ahLst/>
              <a:cxnLst/>
              <a:rect l="l" t="t" r="r" b="b"/>
              <a:pathLst>
                <a:path w="165100" h="62229">
                  <a:moveTo>
                    <a:pt x="0" y="0"/>
                  </a:moveTo>
                  <a:lnTo>
                    <a:pt x="165100" y="6163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8">
              <a:extLst>
                <a:ext uri="{FF2B5EF4-FFF2-40B4-BE49-F238E27FC236}">
                  <a16:creationId xmlns:a16="http://schemas.microsoft.com/office/drawing/2014/main" id="{B2BE3D48-29B4-49CB-B02C-61649069298F}"/>
                </a:ext>
              </a:extLst>
            </p:cNvPr>
            <p:cNvSpPr/>
            <p:nvPr/>
          </p:nvSpPr>
          <p:spPr>
            <a:xfrm>
              <a:off x="4573407" y="6191249"/>
              <a:ext cx="342900" cy="128905"/>
            </a:xfrm>
            <a:custGeom>
              <a:avLst/>
              <a:gdLst/>
              <a:ahLst/>
              <a:cxnLst/>
              <a:rect l="l" t="t" r="r" b="b"/>
              <a:pathLst>
                <a:path w="342900" h="128904">
                  <a:moveTo>
                    <a:pt x="0" y="0"/>
                  </a:moveTo>
                  <a:lnTo>
                    <a:pt x="326630" y="128816"/>
                  </a:lnTo>
                  <a:lnTo>
                    <a:pt x="342442" y="8141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9">
              <a:extLst>
                <a:ext uri="{FF2B5EF4-FFF2-40B4-BE49-F238E27FC236}">
                  <a16:creationId xmlns:a16="http://schemas.microsoft.com/office/drawing/2014/main" id="{4973701B-5DDA-499F-B42D-B681099019F7}"/>
                </a:ext>
              </a:extLst>
            </p:cNvPr>
            <p:cNvSpPr/>
            <p:nvPr/>
          </p:nvSpPr>
          <p:spPr>
            <a:xfrm>
              <a:off x="4838252" y="6302856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29146"/>
                  </a:moveTo>
                  <a:lnTo>
                    <a:pt x="11696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0">
              <a:extLst>
                <a:ext uri="{FF2B5EF4-FFF2-40B4-BE49-F238E27FC236}">
                  <a16:creationId xmlns:a16="http://schemas.microsoft.com/office/drawing/2014/main" id="{53EABA9E-2883-426A-955C-C1A8D5EFA543}"/>
                </a:ext>
              </a:extLst>
            </p:cNvPr>
            <p:cNvSpPr/>
            <p:nvPr/>
          </p:nvSpPr>
          <p:spPr>
            <a:xfrm>
              <a:off x="5647498" y="7116155"/>
              <a:ext cx="130810" cy="153035"/>
            </a:xfrm>
            <a:custGeom>
              <a:avLst/>
              <a:gdLst/>
              <a:ahLst/>
              <a:cxnLst/>
              <a:rect l="l" t="t" r="r" b="b"/>
              <a:pathLst>
                <a:path w="130810" h="153034">
                  <a:moveTo>
                    <a:pt x="88912" y="152958"/>
                  </a:moveTo>
                  <a:lnTo>
                    <a:pt x="130797" y="28587"/>
                  </a:lnTo>
                  <a:lnTo>
                    <a:pt x="41909" y="0"/>
                  </a:lnTo>
                  <a:lnTo>
                    <a:pt x="0" y="124345"/>
                  </a:lnTo>
                  <a:lnTo>
                    <a:pt x="88912" y="152958"/>
                  </a:lnTo>
                  <a:close/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1">
              <a:extLst>
                <a:ext uri="{FF2B5EF4-FFF2-40B4-BE49-F238E27FC236}">
                  <a16:creationId xmlns:a16="http://schemas.microsoft.com/office/drawing/2014/main" id="{12F6D7C2-C06A-4EF1-ACB6-FDA662C096DC}"/>
                </a:ext>
              </a:extLst>
            </p:cNvPr>
            <p:cNvSpPr/>
            <p:nvPr/>
          </p:nvSpPr>
          <p:spPr>
            <a:xfrm>
              <a:off x="5237798" y="6193266"/>
              <a:ext cx="1283335" cy="890269"/>
            </a:xfrm>
            <a:custGeom>
              <a:avLst/>
              <a:gdLst/>
              <a:ahLst/>
              <a:cxnLst/>
              <a:rect l="l" t="t" r="r" b="b"/>
              <a:pathLst>
                <a:path w="1283334" h="890270">
                  <a:moveTo>
                    <a:pt x="85668" y="0"/>
                  </a:moveTo>
                  <a:lnTo>
                    <a:pt x="8185" y="190195"/>
                  </a:lnTo>
                  <a:lnTo>
                    <a:pt x="0" y="241371"/>
                  </a:lnTo>
                  <a:lnTo>
                    <a:pt x="16691" y="286167"/>
                  </a:lnTo>
                  <a:lnTo>
                    <a:pt x="46151" y="319959"/>
                  </a:lnTo>
                  <a:lnTo>
                    <a:pt x="76270" y="338124"/>
                  </a:lnTo>
                  <a:lnTo>
                    <a:pt x="106066" y="341864"/>
                  </a:lnTo>
                  <a:lnTo>
                    <a:pt x="138500" y="336359"/>
                  </a:lnTo>
                  <a:lnTo>
                    <a:pt x="186633" y="302895"/>
                  </a:lnTo>
                  <a:lnTo>
                    <a:pt x="211579" y="253884"/>
                  </a:lnTo>
                  <a:lnTo>
                    <a:pt x="224199" y="227761"/>
                  </a:lnTo>
                  <a:lnTo>
                    <a:pt x="435527" y="309943"/>
                  </a:lnTo>
                  <a:lnTo>
                    <a:pt x="405009" y="392125"/>
                  </a:lnTo>
                  <a:lnTo>
                    <a:pt x="396382" y="430388"/>
                  </a:lnTo>
                  <a:lnTo>
                    <a:pt x="399426" y="465793"/>
                  </a:lnTo>
                  <a:lnTo>
                    <a:pt x="415241" y="495475"/>
                  </a:lnTo>
                  <a:lnTo>
                    <a:pt x="444925" y="516572"/>
                  </a:lnTo>
                  <a:lnTo>
                    <a:pt x="596701" y="583822"/>
                  </a:lnTo>
                  <a:lnTo>
                    <a:pt x="882539" y="711168"/>
                  </a:lnTo>
                  <a:lnTo>
                    <a:pt x="1159132" y="834551"/>
                  </a:lnTo>
                  <a:lnTo>
                    <a:pt x="1283176" y="889914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2">
              <a:extLst>
                <a:ext uri="{FF2B5EF4-FFF2-40B4-BE49-F238E27FC236}">
                  <a16:creationId xmlns:a16="http://schemas.microsoft.com/office/drawing/2014/main" id="{414C8ACE-EB85-4771-BCE7-9B78F8862C70}"/>
                </a:ext>
              </a:extLst>
            </p:cNvPr>
            <p:cNvSpPr/>
            <p:nvPr/>
          </p:nvSpPr>
          <p:spPr>
            <a:xfrm>
              <a:off x="5285828" y="6195613"/>
              <a:ext cx="86995" cy="331470"/>
            </a:xfrm>
            <a:custGeom>
              <a:avLst/>
              <a:gdLst/>
              <a:ahLst/>
              <a:cxnLst/>
              <a:rect l="l" t="t" r="r" b="b"/>
              <a:pathLst>
                <a:path w="86995" h="331470">
                  <a:moveTo>
                    <a:pt x="18853" y="331076"/>
                  </a:moveTo>
                  <a:lnTo>
                    <a:pt x="27733" y="329499"/>
                  </a:lnTo>
                  <a:lnTo>
                    <a:pt x="37051" y="320217"/>
                  </a:lnTo>
                  <a:lnTo>
                    <a:pt x="41965" y="306973"/>
                  </a:lnTo>
                  <a:lnTo>
                    <a:pt x="37636" y="293509"/>
                  </a:lnTo>
                  <a:lnTo>
                    <a:pt x="23624" y="277954"/>
                  </a:lnTo>
                  <a:lnTo>
                    <a:pt x="8290" y="255352"/>
                  </a:lnTo>
                  <a:lnTo>
                    <a:pt x="0" y="224826"/>
                  </a:lnTo>
                  <a:lnTo>
                    <a:pt x="7118" y="185496"/>
                  </a:lnTo>
                  <a:lnTo>
                    <a:pt x="29493" y="131748"/>
                  </a:lnTo>
                  <a:lnTo>
                    <a:pt x="55835" y="70735"/>
                  </a:lnTo>
                  <a:lnTo>
                    <a:pt x="77777" y="20729"/>
                  </a:lnTo>
                  <a:lnTo>
                    <a:pt x="86950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3">
              <a:extLst>
                <a:ext uri="{FF2B5EF4-FFF2-40B4-BE49-F238E27FC236}">
                  <a16:creationId xmlns:a16="http://schemas.microsoft.com/office/drawing/2014/main" id="{10F151F6-58E7-435E-A559-69376D22AC92}"/>
                </a:ext>
              </a:extLst>
            </p:cNvPr>
            <p:cNvSpPr/>
            <p:nvPr/>
          </p:nvSpPr>
          <p:spPr>
            <a:xfrm>
              <a:off x="5415043" y="6190918"/>
              <a:ext cx="443865" cy="298450"/>
            </a:xfrm>
            <a:custGeom>
              <a:avLst/>
              <a:gdLst/>
              <a:ahLst/>
              <a:cxnLst/>
              <a:rect l="l" t="t" r="r" b="b"/>
              <a:pathLst>
                <a:path w="443864" h="298450">
                  <a:moveTo>
                    <a:pt x="56349" y="0"/>
                  </a:moveTo>
                  <a:lnTo>
                    <a:pt x="0" y="152628"/>
                  </a:lnTo>
                  <a:lnTo>
                    <a:pt x="370992" y="298208"/>
                  </a:lnTo>
                  <a:lnTo>
                    <a:pt x="443776" y="131495"/>
                  </a:lnTo>
                  <a:lnTo>
                    <a:pt x="239496" y="46964"/>
                  </a:lnTo>
                  <a:lnTo>
                    <a:pt x="241846" y="2349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4">
              <a:extLst>
                <a:ext uri="{FF2B5EF4-FFF2-40B4-BE49-F238E27FC236}">
                  <a16:creationId xmlns:a16="http://schemas.microsoft.com/office/drawing/2014/main" id="{AEB6A518-9A75-4715-9013-AC659391719E}"/>
                </a:ext>
              </a:extLst>
            </p:cNvPr>
            <p:cNvSpPr/>
            <p:nvPr/>
          </p:nvSpPr>
          <p:spPr>
            <a:xfrm>
              <a:off x="5992661" y="6247274"/>
              <a:ext cx="326390" cy="248920"/>
            </a:xfrm>
            <a:custGeom>
              <a:avLst/>
              <a:gdLst/>
              <a:ahLst/>
              <a:cxnLst/>
              <a:rect l="l" t="t" r="r" b="b"/>
              <a:pathLst>
                <a:path w="326389" h="248920">
                  <a:moveTo>
                    <a:pt x="0" y="138531"/>
                  </a:moveTo>
                  <a:lnTo>
                    <a:pt x="265328" y="248894"/>
                  </a:lnTo>
                  <a:lnTo>
                    <a:pt x="326377" y="124447"/>
                  </a:lnTo>
                  <a:lnTo>
                    <a:pt x="185496" y="61048"/>
                  </a:lnTo>
                  <a:lnTo>
                    <a:pt x="192544" y="39916"/>
                  </a:lnTo>
                  <a:lnTo>
                    <a:pt x="96266" y="0"/>
                  </a:lnTo>
                  <a:lnTo>
                    <a:pt x="70446" y="70434"/>
                  </a:lnTo>
                  <a:lnTo>
                    <a:pt x="23482" y="79832"/>
                  </a:lnTo>
                  <a:lnTo>
                    <a:pt x="0" y="138531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5">
              <a:extLst>
                <a:ext uri="{FF2B5EF4-FFF2-40B4-BE49-F238E27FC236}">
                  <a16:creationId xmlns:a16="http://schemas.microsoft.com/office/drawing/2014/main" id="{32EBA871-BE54-4C4F-AF86-E4BFCD99736A}"/>
                </a:ext>
              </a:extLst>
            </p:cNvPr>
            <p:cNvSpPr/>
            <p:nvPr/>
          </p:nvSpPr>
          <p:spPr>
            <a:xfrm>
              <a:off x="5560632" y="7369739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6">
              <a:extLst>
                <a:ext uri="{FF2B5EF4-FFF2-40B4-BE49-F238E27FC236}">
                  <a16:creationId xmlns:a16="http://schemas.microsoft.com/office/drawing/2014/main" id="{75932206-23F8-446C-98CA-3AA572E05CA5}"/>
                </a:ext>
              </a:extLst>
            </p:cNvPr>
            <p:cNvSpPr/>
            <p:nvPr/>
          </p:nvSpPr>
          <p:spPr>
            <a:xfrm>
              <a:off x="5734076" y="7426533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7">
              <a:extLst>
                <a:ext uri="{FF2B5EF4-FFF2-40B4-BE49-F238E27FC236}">
                  <a16:creationId xmlns:a16="http://schemas.microsoft.com/office/drawing/2014/main" id="{3973A376-29AB-4D72-93B5-612250FCE50C}"/>
                </a:ext>
              </a:extLst>
            </p:cNvPr>
            <p:cNvSpPr/>
            <p:nvPr/>
          </p:nvSpPr>
          <p:spPr>
            <a:xfrm>
              <a:off x="5919885" y="7444878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9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8">
              <a:extLst>
                <a:ext uri="{FF2B5EF4-FFF2-40B4-BE49-F238E27FC236}">
                  <a16:creationId xmlns:a16="http://schemas.microsoft.com/office/drawing/2014/main" id="{55F6CF15-6F2C-4A92-A4FF-133B559F0D42}"/>
                </a:ext>
              </a:extLst>
            </p:cNvPr>
            <p:cNvSpPr/>
            <p:nvPr/>
          </p:nvSpPr>
          <p:spPr>
            <a:xfrm>
              <a:off x="6093327" y="7501671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9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9">
              <a:extLst>
                <a:ext uri="{FF2B5EF4-FFF2-40B4-BE49-F238E27FC236}">
                  <a16:creationId xmlns:a16="http://schemas.microsoft.com/office/drawing/2014/main" id="{DA2C5CC5-A8D0-4254-B45A-11E8371CC807}"/>
                </a:ext>
              </a:extLst>
            </p:cNvPr>
            <p:cNvSpPr/>
            <p:nvPr/>
          </p:nvSpPr>
          <p:spPr>
            <a:xfrm>
              <a:off x="6274441" y="7531756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0">
              <a:extLst>
                <a:ext uri="{FF2B5EF4-FFF2-40B4-BE49-F238E27FC236}">
                  <a16:creationId xmlns:a16="http://schemas.microsoft.com/office/drawing/2014/main" id="{0701B126-0B97-45E5-B79D-C13CA891AB33}"/>
                </a:ext>
              </a:extLst>
            </p:cNvPr>
            <p:cNvSpPr/>
            <p:nvPr/>
          </p:nvSpPr>
          <p:spPr>
            <a:xfrm>
              <a:off x="6447885" y="7588548"/>
              <a:ext cx="74295" cy="148590"/>
            </a:xfrm>
            <a:custGeom>
              <a:avLst/>
              <a:gdLst/>
              <a:ahLst/>
              <a:cxnLst/>
              <a:rect l="l" t="t" r="r" b="b"/>
              <a:pathLst>
                <a:path w="74295" h="148590">
                  <a:moveTo>
                    <a:pt x="73843" y="10457"/>
                  </a:moveTo>
                  <a:lnTo>
                    <a:pt x="41897" y="0"/>
                  </a:lnTo>
                  <a:lnTo>
                    <a:pt x="0" y="124358"/>
                  </a:lnTo>
                  <a:lnTo>
                    <a:pt x="73843" y="148535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1">
              <a:extLst>
                <a:ext uri="{FF2B5EF4-FFF2-40B4-BE49-F238E27FC236}">
                  <a16:creationId xmlns:a16="http://schemas.microsoft.com/office/drawing/2014/main" id="{E02C2DAB-EECE-44B5-9438-E42D438BEC91}"/>
                </a:ext>
              </a:extLst>
            </p:cNvPr>
            <p:cNvSpPr/>
            <p:nvPr/>
          </p:nvSpPr>
          <p:spPr>
            <a:xfrm>
              <a:off x="5767259" y="7973196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2">
              <a:extLst>
                <a:ext uri="{FF2B5EF4-FFF2-40B4-BE49-F238E27FC236}">
                  <a16:creationId xmlns:a16="http://schemas.microsoft.com/office/drawing/2014/main" id="{B1F38D13-EA21-47C2-AA7D-25403095E9A7}"/>
                </a:ext>
              </a:extLst>
            </p:cNvPr>
            <p:cNvSpPr/>
            <p:nvPr/>
          </p:nvSpPr>
          <p:spPr>
            <a:xfrm>
              <a:off x="5711271" y="8139836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3">
              <a:extLst>
                <a:ext uri="{FF2B5EF4-FFF2-40B4-BE49-F238E27FC236}">
                  <a16:creationId xmlns:a16="http://schemas.microsoft.com/office/drawing/2014/main" id="{2A7956D5-125A-40D8-A815-6B4D7BCFB5F4}"/>
                </a:ext>
              </a:extLst>
            </p:cNvPr>
            <p:cNvSpPr/>
            <p:nvPr/>
          </p:nvSpPr>
          <p:spPr>
            <a:xfrm>
              <a:off x="5655287" y="8306474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4">
              <a:extLst>
                <a:ext uri="{FF2B5EF4-FFF2-40B4-BE49-F238E27FC236}">
                  <a16:creationId xmlns:a16="http://schemas.microsoft.com/office/drawing/2014/main" id="{AB5B1FD9-9BAA-4467-9E51-56B62BF02E58}"/>
                </a:ext>
              </a:extLst>
            </p:cNvPr>
            <p:cNvSpPr/>
            <p:nvPr/>
          </p:nvSpPr>
          <p:spPr>
            <a:xfrm>
              <a:off x="5599299" y="8473112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5">
              <a:extLst>
                <a:ext uri="{FF2B5EF4-FFF2-40B4-BE49-F238E27FC236}">
                  <a16:creationId xmlns:a16="http://schemas.microsoft.com/office/drawing/2014/main" id="{6F65AC05-B689-43C9-B68A-03557FD301AC}"/>
                </a:ext>
              </a:extLst>
            </p:cNvPr>
            <p:cNvSpPr/>
            <p:nvPr/>
          </p:nvSpPr>
          <p:spPr>
            <a:xfrm>
              <a:off x="4938313" y="6613569"/>
              <a:ext cx="1585595" cy="1334135"/>
            </a:xfrm>
            <a:custGeom>
              <a:avLst/>
              <a:gdLst/>
              <a:ahLst/>
              <a:cxnLst/>
              <a:rect l="l" t="t" r="r" b="b"/>
              <a:pathLst>
                <a:path w="1585595" h="1334134">
                  <a:moveTo>
                    <a:pt x="1585007" y="786595"/>
                  </a:moveTo>
                  <a:lnTo>
                    <a:pt x="1437077" y="723197"/>
                  </a:lnTo>
                  <a:lnTo>
                    <a:pt x="1422993" y="770161"/>
                  </a:lnTo>
                  <a:lnTo>
                    <a:pt x="725623" y="455519"/>
                  </a:lnTo>
                  <a:lnTo>
                    <a:pt x="777274" y="295854"/>
                  </a:lnTo>
                  <a:lnTo>
                    <a:pt x="521343" y="96261"/>
                  </a:lnTo>
                  <a:lnTo>
                    <a:pt x="493090" y="63135"/>
                  </a:lnTo>
                  <a:lnTo>
                    <a:pt x="455592" y="37271"/>
                  </a:lnTo>
                  <a:lnTo>
                    <a:pt x="411051" y="18010"/>
                  </a:lnTo>
                  <a:lnTo>
                    <a:pt x="361666" y="4694"/>
                  </a:lnTo>
                  <a:lnTo>
                    <a:pt x="318917" y="0"/>
                  </a:lnTo>
                  <a:lnTo>
                    <a:pt x="274925" y="4320"/>
                  </a:lnTo>
                  <a:lnTo>
                    <a:pt x="233523" y="19911"/>
                  </a:lnTo>
                  <a:lnTo>
                    <a:pt x="198544" y="49028"/>
                  </a:lnTo>
                  <a:lnTo>
                    <a:pt x="173821" y="93924"/>
                  </a:lnTo>
                  <a:lnTo>
                    <a:pt x="135264" y="213010"/>
                  </a:lnTo>
                  <a:lnTo>
                    <a:pt x="80195" y="388010"/>
                  </a:lnTo>
                  <a:lnTo>
                    <a:pt x="30847" y="546283"/>
                  </a:lnTo>
                  <a:lnTo>
                    <a:pt x="9457" y="615183"/>
                  </a:lnTo>
                  <a:lnTo>
                    <a:pt x="334" y="657694"/>
                  </a:lnTo>
                  <a:lnTo>
                    <a:pt x="0" y="698522"/>
                  </a:lnTo>
                  <a:lnTo>
                    <a:pt x="9768" y="737419"/>
                  </a:lnTo>
                  <a:lnTo>
                    <a:pt x="30955" y="774140"/>
                  </a:lnTo>
                  <a:lnTo>
                    <a:pt x="64874" y="808438"/>
                  </a:lnTo>
                  <a:lnTo>
                    <a:pt x="112841" y="840065"/>
                  </a:lnTo>
                  <a:lnTo>
                    <a:pt x="176170" y="868777"/>
                  </a:lnTo>
                  <a:lnTo>
                    <a:pt x="465899" y="968165"/>
                  </a:lnTo>
                  <a:lnTo>
                    <a:pt x="940756" y="1125005"/>
                  </a:lnTo>
                  <a:lnTo>
                    <a:pt x="1384355" y="1269959"/>
                  </a:lnTo>
                  <a:lnTo>
                    <a:pt x="1580308" y="1333686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6">
              <a:extLst>
                <a:ext uri="{FF2B5EF4-FFF2-40B4-BE49-F238E27FC236}">
                  <a16:creationId xmlns:a16="http://schemas.microsoft.com/office/drawing/2014/main" id="{CC93D8F6-178F-4192-93EE-BF2080708E9B}"/>
                </a:ext>
              </a:extLst>
            </p:cNvPr>
            <p:cNvSpPr/>
            <p:nvPr/>
          </p:nvSpPr>
          <p:spPr>
            <a:xfrm>
              <a:off x="5003403" y="6660824"/>
              <a:ext cx="1515745" cy="1247140"/>
            </a:xfrm>
            <a:custGeom>
              <a:avLst/>
              <a:gdLst/>
              <a:ahLst/>
              <a:cxnLst/>
              <a:rect l="l" t="t" r="r" b="b"/>
              <a:pathLst>
                <a:path w="1515745" h="1247140">
                  <a:moveTo>
                    <a:pt x="1515221" y="1246520"/>
                  </a:moveTo>
                  <a:lnTo>
                    <a:pt x="113433" y="786298"/>
                  </a:lnTo>
                  <a:lnTo>
                    <a:pt x="71699" y="765483"/>
                  </a:lnTo>
                  <a:lnTo>
                    <a:pt x="38642" y="737949"/>
                  </a:lnTo>
                  <a:lnTo>
                    <a:pt x="15108" y="703241"/>
                  </a:lnTo>
                  <a:lnTo>
                    <a:pt x="1945" y="660902"/>
                  </a:lnTo>
                  <a:lnTo>
                    <a:pt x="0" y="610474"/>
                  </a:lnTo>
                  <a:lnTo>
                    <a:pt x="10119" y="551500"/>
                  </a:lnTo>
                  <a:lnTo>
                    <a:pt x="50401" y="416559"/>
                  </a:lnTo>
                  <a:lnTo>
                    <a:pt x="106975" y="243316"/>
                  </a:lnTo>
                  <a:lnTo>
                    <a:pt x="157387" y="93847"/>
                  </a:lnTo>
                  <a:lnTo>
                    <a:pt x="179181" y="30229"/>
                  </a:lnTo>
                  <a:lnTo>
                    <a:pt x="226430" y="0"/>
                  </a:lnTo>
                  <a:lnTo>
                    <a:pt x="270641" y="843"/>
                  </a:lnTo>
                  <a:lnTo>
                    <a:pt x="324761" y="13795"/>
                  </a:lnTo>
                  <a:lnTo>
                    <a:pt x="376013" y="30526"/>
                  </a:lnTo>
                  <a:lnTo>
                    <a:pt x="414277" y="41971"/>
                  </a:lnTo>
                  <a:lnTo>
                    <a:pt x="440654" y="48133"/>
                  </a:lnTo>
                  <a:lnTo>
                    <a:pt x="456244" y="49012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7">
              <a:extLst>
                <a:ext uri="{FF2B5EF4-FFF2-40B4-BE49-F238E27FC236}">
                  <a16:creationId xmlns:a16="http://schemas.microsoft.com/office/drawing/2014/main" id="{7CE7DE36-DB46-48B2-AB1B-C6A44E19D856}"/>
                </a:ext>
              </a:extLst>
            </p:cNvPr>
            <p:cNvSpPr/>
            <p:nvPr/>
          </p:nvSpPr>
          <p:spPr>
            <a:xfrm>
              <a:off x="4255413" y="8623158"/>
              <a:ext cx="395824" cy="2708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8">
              <a:extLst>
                <a:ext uri="{FF2B5EF4-FFF2-40B4-BE49-F238E27FC236}">
                  <a16:creationId xmlns:a16="http://schemas.microsoft.com/office/drawing/2014/main" id="{0F2B46D0-FC2C-4826-9D5A-EE9C6A1E9ACB}"/>
                </a:ext>
              </a:extLst>
            </p:cNvPr>
            <p:cNvSpPr/>
            <p:nvPr/>
          </p:nvSpPr>
          <p:spPr>
            <a:xfrm>
              <a:off x="4656931" y="8771085"/>
              <a:ext cx="395823" cy="21813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9">
              <a:extLst>
                <a:ext uri="{FF2B5EF4-FFF2-40B4-BE49-F238E27FC236}">
                  <a16:creationId xmlns:a16="http://schemas.microsoft.com/office/drawing/2014/main" id="{07230757-4CFA-4B32-846C-60BBDEC1C3EF}"/>
                </a:ext>
              </a:extLst>
            </p:cNvPr>
            <p:cNvSpPr/>
            <p:nvPr/>
          </p:nvSpPr>
          <p:spPr>
            <a:xfrm>
              <a:off x="6167108" y="8395325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0">
              <a:extLst>
                <a:ext uri="{FF2B5EF4-FFF2-40B4-BE49-F238E27FC236}">
                  <a16:creationId xmlns:a16="http://schemas.microsoft.com/office/drawing/2014/main" id="{85177238-065B-47CC-AC8C-F91AA2762D3B}"/>
                </a:ext>
              </a:extLst>
            </p:cNvPr>
            <p:cNvSpPr/>
            <p:nvPr/>
          </p:nvSpPr>
          <p:spPr>
            <a:xfrm>
              <a:off x="6331471" y="8484550"/>
              <a:ext cx="190500" cy="181610"/>
            </a:xfrm>
            <a:custGeom>
              <a:avLst/>
              <a:gdLst/>
              <a:ahLst/>
              <a:cxnLst/>
              <a:rect l="l" t="t" r="r" b="b"/>
              <a:pathLst>
                <a:path w="190500" h="181609">
                  <a:moveTo>
                    <a:pt x="173431" y="181140"/>
                  </a:moveTo>
                  <a:lnTo>
                    <a:pt x="190257" y="131176"/>
                  </a:lnTo>
                </a:path>
                <a:path w="190500" h="181609">
                  <a:moveTo>
                    <a:pt x="190257" y="48566"/>
                  </a:move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1">
              <a:extLst>
                <a:ext uri="{FF2B5EF4-FFF2-40B4-BE49-F238E27FC236}">
                  <a16:creationId xmlns:a16="http://schemas.microsoft.com/office/drawing/2014/main" id="{842AB7D0-7826-450B-893F-4FDE0326E54D}"/>
                </a:ext>
              </a:extLst>
            </p:cNvPr>
            <p:cNvSpPr/>
            <p:nvPr/>
          </p:nvSpPr>
          <p:spPr>
            <a:xfrm>
              <a:off x="4811794" y="7608531"/>
              <a:ext cx="1709420" cy="1146810"/>
            </a:xfrm>
            <a:custGeom>
              <a:avLst/>
              <a:gdLst/>
              <a:ahLst/>
              <a:cxnLst/>
              <a:rect l="l" t="t" r="r" b="b"/>
              <a:pathLst>
                <a:path w="1709420" h="1146809">
                  <a:moveTo>
                    <a:pt x="1709179" y="470221"/>
                  </a:moveTo>
                  <a:lnTo>
                    <a:pt x="1645239" y="445493"/>
                  </a:lnTo>
                  <a:lnTo>
                    <a:pt x="1606609" y="431203"/>
                  </a:lnTo>
                  <a:lnTo>
                    <a:pt x="1564069" y="415792"/>
                  </a:lnTo>
                  <a:lnTo>
                    <a:pt x="1518016" y="399383"/>
                  </a:lnTo>
                  <a:lnTo>
                    <a:pt x="1468848" y="382097"/>
                  </a:lnTo>
                  <a:lnTo>
                    <a:pt x="1416960" y="364057"/>
                  </a:lnTo>
                  <a:lnTo>
                    <a:pt x="1362752" y="345387"/>
                  </a:lnTo>
                  <a:lnTo>
                    <a:pt x="1306620" y="326207"/>
                  </a:lnTo>
                  <a:lnTo>
                    <a:pt x="1248960" y="306641"/>
                  </a:lnTo>
                  <a:lnTo>
                    <a:pt x="1190172" y="286810"/>
                  </a:lnTo>
                  <a:lnTo>
                    <a:pt x="1130651" y="266838"/>
                  </a:lnTo>
                  <a:lnTo>
                    <a:pt x="1070795" y="246847"/>
                  </a:lnTo>
                  <a:lnTo>
                    <a:pt x="1011001" y="226958"/>
                  </a:lnTo>
                  <a:lnTo>
                    <a:pt x="951667" y="207295"/>
                  </a:lnTo>
                  <a:lnTo>
                    <a:pt x="893189" y="187980"/>
                  </a:lnTo>
                  <a:lnTo>
                    <a:pt x="835966" y="169136"/>
                  </a:lnTo>
                  <a:lnTo>
                    <a:pt x="780393" y="150883"/>
                  </a:lnTo>
                  <a:lnTo>
                    <a:pt x="726869" y="133346"/>
                  </a:lnTo>
                  <a:lnTo>
                    <a:pt x="675791" y="116647"/>
                  </a:lnTo>
                  <a:lnTo>
                    <a:pt x="627556" y="100907"/>
                  </a:lnTo>
                  <a:lnTo>
                    <a:pt x="582560" y="86250"/>
                  </a:lnTo>
                  <a:lnTo>
                    <a:pt x="541203" y="72797"/>
                  </a:lnTo>
                  <a:lnTo>
                    <a:pt x="503880" y="60671"/>
                  </a:lnTo>
                  <a:lnTo>
                    <a:pt x="442927" y="40891"/>
                  </a:lnTo>
                  <a:lnTo>
                    <a:pt x="420091" y="33480"/>
                  </a:lnTo>
                  <a:lnTo>
                    <a:pt x="361816" y="16645"/>
                  </a:lnTo>
                  <a:lnTo>
                    <a:pt x="307830" y="5414"/>
                  </a:lnTo>
                  <a:lnTo>
                    <a:pt x="258599" y="0"/>
                  </a:lnTo>
                  <a:lnTo>
                    <a:pt x="214585" y="615"/>
                  </a:lnTo>
                  <a:lnTo>
                    <a:pt x="176254" y="7472"/>
                  </a:lnTo>
                  <a:lnTo>
                    <a:pt x="118493" y="40764"/>
                  </a:lnTo>
                  <a:lnTo>
                    <a:pt x="89027" y="101578"/>
                  </a:lnTo>
                  <a:lnTo>
                    <a:pt x="68003" y="215895"/>
                  </a:lnTo>
                  <a:lnTo>
                    <a:pt x="42355" y="357511"/>
                  </a:lnTo>
                  <a:lnTo>
                    <a:pt x="20669" y="477996"/>
                  </a:lnTo>
                  <a:lnTo>
                    <a:pt x="11532" y="528920"/>
                  </a:lnTo>
                  <a:lnTo>
                    <a:pt x="3399" y="609732"/>
                  </a:lnTo>
                  <a:lnTo>
                    <a:pt x="0" y="672735"/>
                  </a:lnTo>
                  <a:lnTo>
                    <a:pt x="3249" y="719283"/>
                  </a:lnTo>
                  <a:lnTo>
                    <a:pt x="37364" y="768429"/>
                  </a:lnTo>
                  <a:lnTo>
                    <a:pt x="132022" y="802401"/>
                  </a:lnTo>
                  <a:lnTo>
                    <a:pt x="294478" y="858823"/>
                  </a:lnTo>
                  <a:lnTo>
                    <a:pt x="448129" y="911724"/>
                  </a:lnTo>
                  <a:lnTo>
                    <a:pt x="516370" y="935130"/>
                  </a:lnTo>
                  <a:lnTo>
                    <a:pt x="701866" y="432654"/>
                  </a:lnTo>
                  <a:lnTo>
                    <a:pt x="739432" y="446738"/>
                  </a:lnTo>
                  <a:lnTo>
                    <a:pt x="563334" y="949227"/>
                  </a:lnTo>
                  <a:lnTo>
                    <a:pt x="1115124" y="1146458"/>
                  </a:lnTo>
                  <a:lnTo>
                    <a:pt x="1382802" y="357508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2">
              <a:extLst>
                <a:ext uri="{FF2B5EF4-FFF2-40B4-BE49-F238E27FC236}">
                  <a16:creationId xmlns:a16="http://schemas.microsoft.com/office/drawing/2014/main" id="{5A42E91C-73EF-4B9D-81C0-88343A2FBC79}"/>
                </a:ext>
              </a:extLst>
            </p:cNvPr>
            <p:cNvSpPr/>
            <p:nvPr/>
          </p:nvSpPr>
          <p:spPr>
            <a:xfrm>
              <a:off x="6006754" y="7991874"/>
              <a:ext cx="512445" cy="946785"/>
            </a:xfrm>
            <a:custGeom>
              <a:avLst/>
              <a:gdLst/>
              <a:ahLst/>
              <a:cxnLst/>
              <a:rect l="l" t="t" r="r" b="b"/>
              <a:pathLst>
                <a:path w="512445" h="946784">
                  <a:moveTo>
                    <a:pt x="260629" y="0"/>
                  </a:moveTo>
                  <a:lnTo>
                    <a:pt x="0" y="753719"/>
                  </a:lnTo>
                  <a:lnTo>
                    <a:pt x="511873" y="946264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3">
              <a:extLst>
                <a:ext uri="{FF2B5EF4-FFF2-40B4-BE49-F238E27FC236}">
                  <a16:creationId xmlns:a16="http://schemas.microsoft.com/office/drawing/2014/main" id="{FC2E2207-5C3A-4D68-92B9-8FB1C930293C}"/>
                </a:ext>
              </a:extLst>
            </p:cNvPr>
            <p:cNvSpPr/>
            <p:nvPr/>
          </p:nvSpPr>
          <p:spPr>
            <a:xfrm>
              <a:off x="4744073" y="7609136"/>
              <a:ext cx="1765300" cy="1371600"/>
            </a:xfrm>
            <a:custGeom>
              <a:avLst/>
              <a:gdLst/>
              <a:ahLst/>
              <a:cxnLst/>
              <a:rect l="l" t="t" r="r" b="b"/>
              <a:pathLst>
                <a:path w="1765300" h="1371600">
                  <a:moveTo>
                    <a:pt x="1765160" y="1371269"/>
                  </a:moveTo>
                  <a:lnTo>
                    <a:pt x="1382420" y="1230388"/>
                  </a:lnTo>
                  <a:lnTo>
                    <a:pt x="1274419" y="1275003"/>
                  </a:lnTo>
                  <a:lnTo>
                    <a:pt x="199009" y="925144"/>
                  </a:lnTo>
                  <a:lnTo>
                    <a:pt x="146433" y="899764"/>
                  </a:lnTo>
                  <a:lnTo>
                    <a:pt x="100141" y="871633"/>
                  </a:lnTo>
                  <a:lnTo>
                    <a:pt x="61243" y="840300"/>
                  </a:lnTo>
                  <a:lnTo>
                    <a:pt x="30848" y="805312"/>
                  </a:lnTo>
                  <a:lnTo>
                    <a:pt x="10063" y="766218"/>
                  </a:lnTo>
                  <a:lnTo>
                    <a:pt x="0" y="722564"/>
                  </a:lnTo>
                  <a:lnTo>
                    <a:pt x="1765" y="673900"/>
                  </a:lnTo>
                  <a:lnTo>
                    <a:pt x="23637" y="541565"/>
                  </a:lnTo>
                  <a:lnTo>
                    <a:pt x="53429" y="367183"/>
                  </a:lnTo>
                  <a:lnTo>
                    <a:pt x="79696" y="215255"/>
                  </a:lnTo>
                  <a:lnTo>
                    <a:pt x="90995" y="150279"/>
                  </a:lnTo>
                  <a:lnTo>
                    <a:pt x="107432" y="103437"/>
                  </a:lnTo>
                  <a:lnTo>
                    <a:pt x="134042" y="65922"/>
                  </a:lnTo>
                  <a:lnTo>
                    <a:pt x="168480" y="37277"/>
                  </a:lnTo>
                  <a:lnTo>
                    <a:pt x="208396" y="17046"/>
                  </a:lnTo>
                  <a:lnTo>
                    <a:pt x="251444" y="4772"/>
                  </a:lnTo>
                  <a:lnTo>
                    <a:pt x="295275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4">
              <a:extLst>
                <a:ext uri="{FF2B5EF4-FFF2-40B4-BE49-F238E27FC236}">
                  <a16:creationId xmlns:a16="http://schemas.microsoft.com/office/drawing/2014/main" id="{96217DF4-A5CD-4815-85F3-98E6146A5677}"/>
                </a:ext>
              </a:extLst>
            </p:cNvPr>
            <p:cNvSpPr/>
            <p:nvPr/>
          </p:nvSpPr>
          <p:spPr>
            <a:xfrm>
              <a:off x="3994792" y="8578552"/>
              <a:ext cx="208279" cy="216535"/>
            </a:xfrm>
            <a:custGeom>
              <a:avLst/>
              <a:gdLst/>
              <a:ahLst/>
              <a:cxnLst/>
              <a:rect l="l" t="t" r="r" b="b"/>
              <a:pathLst>
                <a:path w="208279" h="216534">
                  <a:moveTo>
                    <a:pt x="152298" y="216357"/>
                  </a:moveTo>
                  <a:lnTo>
                    <a:pt x="208280" y="52070"/>
                  </a:lnTo>
                  <a:lnTo>
                    <a:pt x="55994" y="0"/>
                  </a:lnTo>
                  <a:lnTo>
                    <a:pt x="0" y="164261"/>
                  </a:lnTo>
                  <a:lnTo>
                    <a:pt x="152298" y="216357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5">
              <a:extLst>
                <a:ext uri="{FF2B5EF4-FFF2-40B4-BE49-F238E27FC236}">
                  <a16:creationId xmlns:a16="http://schemas.microsoft.com/office/drawing/2014/main" id="{108C16FB-BE3B-4703-87BB-B5B3F3E31E38}"/>
                </a:ext>
              </a:extLst>
            </p:cNvPr>
            <p:cNvSpPr/>
            <p:nvPr/>
          </p:nvSpPr>
          <p:spPr>
            <a:xfrm>
              <a:off x="3668087" y="8266597"/>
              <a:ext cx="1960880" cy="716280"/>
            </a:xfrm>
            <a:custGeom>
              <a:avLst/>
              <a:gdLst/>
              <a:ahLst/>
              <a:cxnLst/>
              <a:rect l="l" t="t" r="r" b="b"/>
              <a:pathLst>
                <a:path w="1960879" h="716279">
                  <a:moveTo>
                    <a:pt x="0" y="0"/>
                  </a:moveTo>
                  <a:lnTo>
                    <a:pt x="253593" y="124447"/>
                  </a:lnTo>
                  <a:lnTo>
                    <a:pt x="633971" y="258279"/>
                  </a:lnTo>
                  <a:lnTo>
                    <a:pt x="1960626" y="716153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6">
              <a:extLst>
                <a:ext uri="{FF2B5EF4-FFF2-40B4-BE49-F238E27FC236}">
                  <a16:creationId xmlns:a16="http://schemas.microsoft.com/office/drawing/2014/main" id="{367C7A05-129D-42CC-A14A-A19BA2005853}"/>
                </a:ext>
              </a:extLst>
            </p:cNvPr>
            <p:cNvSpPr/>
            <p:nvPr/>
          </p:nvSpPr>
          <p:spPr>
            <a:xfrm>
              <a:off x="4245715" y="8483936"/>
              <a:ext cx="1517015" cy="499109"/>
            </a:xfrm>
            <a:custGeom>
              <a:avLst/>
              <a:gdLst/>
              <a:ahLst/>
              <a:cxnLst/>
              <a:rect l="l" t="t" r="r" b="b"/>
              <a:pathLst>
                <a:path w="1517014" h="499109">
                  <a:moveTo>
                    <a:pt x="1516837" y="498817"/>
                  </a:moveTo>
                  <a:lnTo>
                    <a:pt x="98615" y="5727"/>
                  </a:lnTo>
                  <a:lnTo>
                    <a:pt x="69008" y="0"/>
                  </a:lnTo>
                  <a:lnTo>
                    <a:pt x="41382" y="439"/>
                  </a:lnTo>
                  <a:lnTo>
                    <a:pt x="17719" y="7043"/>
                  </a:lnTo>
                  <a:lnTo>
                    <a:pt x="0" y="19811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7">
              <a:extLst>
                <a:ext uri="{FF2B5EF4-FFF2-40B4-BE49-F238E27FC236}">
                  <a16:creationId xmlns:a16="http://schemas.microsoft.com/office/drawing/2014/main" id="{0F4E205C-1855-4FB3-8436-075D5CD1185B}"/>
                </a:ext>
              </a:extLst>
            </p:cNvPr>
            <p:cNvSpPr/>
            <p:nvPr/>
          </p:nvSpPr>
          <p:spPr>
            <a:xfrm>
              <a:off x="3670429" y="8221989"/>
              <a:ext cx="340995" cy="197485"/>
            </a:xfrm>
            <a:custGeom>
              <a:avLst/>
              <a:gdLst/>
              <a:ahLst/>
              <a:cxnLst/>
              <a:rect l="l" t="t" r="r" b="b"/>
              <a:pathLst>
                <a:path w="340995" h="197484">
                  <a:moveTo>
                    <a:pt x="340474" y="197230"/>
                  </a:moveTo>
                  <a:lnTo>
                    <a:pt x="325212" y="156140"/>
                  </a:lnTo>
                  <a:lnTo>
                    <a:pt x="281774" y="122097"/>
                  </a:lnTo>
                  <a:lnTo>
                    <a:pt x="221899" y="96081"/>
                  </a:lnTo>
                  <a:lnTo>
                    <a:pt x="126799" y="54881"/>
                  </a:lnTo>
                  <a:lnTo>
                    <a:pt x="38744" y="16764"/>
                  </a:lnTo>
                  <a:lnTo>
                    <a:pt x="0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8">
              <a:extLst>
                <a:ext uri="{FF2B5EF4-FFF2-40B4-BE49-F238E27FC236}">
                  <a16:creationId xmlns:a16="http://schemas.microsoft.com/office/drawing/2014/main" id="{7CE87D0E-9485-4156-B246-CFFC9F4768CD}"/>
                </a:ext>
              </a:extLst>
            </p:cNvPr>
            <p:cNvSpPr/>
            <p:nvPr/>
          </p:nvSpPr>
          <p:spPr>
            <a:xfrm>
              <a:off x="3665740" y="8182067"/>
              <a:ext cx="334010" cy="200025"/>
            </a:xfrm>
            <a:custGeom>
              <a:avLst/>
              <a:gdLst/>
              <a:ahLst/>
              <a:cxnLst/>
              <a:rect l="l" t="t" r="r" b="b"/>
              <a:pathLst>
                <a:path w="334010" h="200025">
                  <a:moveTo>
                    <a:pt x="0" y="0"/>
                  </a:moveTo>
                  <a:lnTo>
                    <a:pt x="223062" y="91579"/>
                  </a:lnTo>
                  <a:lnTo>
                    <a:pt x="258468" y="113073"/>
                  </a:lnTo>
                  <a:lnTo>
                    <a:pt x="291450" y="140293"/>
                  </a:lnTo>
                  <a:lnTo>
                    <a:pt x="317830" y="170157"/>
                  </a:lnTo>
                  <a:lnTo>
                    <a:pt x="333425" y="19958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9">
              <a:extLst>
                <a:ext uri="{FF2B5EF4-FFF2-40B4-BE49-F238E27FC236}">
                  <a16:creationId xmlns:a16="http://schemas.microsoft.com/office/drawing/2014/main" id="{895299AD-30C0-43E8-AF4F-B9FB164192A3}"/>
                </a:ext>
              </a:extLst>
            </p:cNvPr>
            <p:cNvSpPr/>
            <p:nvPr/>
          </p:nvSpPr>
          <p:spPr>
            <a:xfrm>
              <a:off x="4271538" y="8476163"/>
              <a:ext cx="1606550" cy="499745"/>
            </a:xfrm>
            <a:custGeom>
              <a:avLst/>
              <a:gdLst/>
              <a:ahLst/>
              <a:cxnLst/>
              <a:rect l="l" t="t" r="r" b="b"/>
              <a:pathLst>
                <a:path w="1606550" h="499745">
                  <a:moveTo>
                    <a:pt x="0" y="8802"/>
                  </a:moveTo>
                  <a:lnTo>
                    <a:pt x="55507" y="439"/>
                  </a:lnTo>
                  <a:lnTo>
                    <a:pt x="107715" y="0"/>
                  </a:lnTo>
                  <a:lnTo>
                    <a:pt x="159484" y="7482"/>
                  </a:lnTo>
                  <a:lnTo>
                    <a:pt x="213677" y="22886"/>
                  </a:lnTo>
                  <a:lnTo>
                    <a:pt x="462935" y="108262"/>
                  </a:lnTo>
                  <a:lnTo>
                    <a:pt x="938047" y="270902"/>
                  </a:lnTo>
                  <a:lnTo>
                    <a:pt x="1399072" y="428698"/>
                  </a:lnTo>
                  <a:lnTo>
                    <a:pt x="1606067" y="499543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0">
              <a:extLst>
                <a:ext uri="{FF2B5EF4-FFF2-40B4-BE49-F238E27FC236}">
                  <a16:creationId xmlns:a16="http://schemas.microsoft.com/office/drawing/2014/main" id="{1C08E83B-35AA-498D-BDA4-545DEC91097F}"/>
                </a:ext>
              </a:extLst>
            </p:cNvPr>
            <p:cNvSpPr/>
            <p:nvPr/>
          </p:nvSpPr>
          <p:spPr>
            <a:xfrm>
              <a:off x="3668086" y="7639666"/>
              <a:ext cx="96520" cy="213995"/>
            </a:xfrm>
            <a:custGeom>
              <a:avLst/>
              <a:gdLst/>
              <a:ahLst/>
              <a:cxnLst/>
              <a:rect l="l" t="t" r="r" b="b"/>
              <a:pathLst>
                <a:path w="96520" h="213995">
                  <a:moveTo>
                    <a:pt x="2349" y="0"/>
                  </a:moveTo>
                  <a:lnTo>
                    <a:pt x="96266" y="65747"/>
                  </a:lnTo>
                  <a:lnTo>
                    <a:pt x="0" y="213677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1">
              <a:extLst>
                <a:ext uri="{FF2B5EF4-FFF2-40B4-BE49-F238E27FC236}">
                  <a16:creationId xmlns:a16="http://schemas.microsoft.com/office/drawing/2014/main" id="{9ED16028-7277-4540-8C07-CE162F1B9CEA}"/>
                </a:ext>
              </a:extLst>
            </p:cNvPr>
            <p:cNvSpPr/>
            <p:nvPr/>
          </p:nvSpPr>
          <p:spPr>
            <a:xfrm>
              <a:off x="3670435" y="8466183"/>
              <a:ext cx="124460" cy="281940"/>
            </a:xfrm>
            <a:custGeom>
              <a:avLst/>
              <a:gdLst/>
              <a:ahLst/>
              <a:cxnLst/>
              <a:rect l="l" t="t" r="r" b="b"/>
              <a:pathLst>
                <a:path w="124460" h="281940">
                  <a:moveTo>
                    <a:pt x="0" y="0"/>
                  </a:moveTo>
                  <a:lnTo>
                    <a:pt x="124447" y="86880"/>
                  </a:lnTo>
                  <a:lnTo>
                    <a:pt x="0" y="281762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2">
              <a:extLst>
                <a:ext uri="{FF2B5EF4-FFF2-40B4-BE49-F238E27FC236}">
                  <a16:creationId xmlns:a16="http://schemas.microsoft.com/office/drawing/2014/main" id="{53245E8A-B10E-4389-B530-A6EB20500FA0}"/>
                </a:ext>
              </a:extLst>
            </p:cNvPr>
            <p:cNvSpPr/>
            <p:nvPr/>
          </p:nvSpPr>
          <p:spPr>
            <a:xfrm>
              <a:off x="3665739" y="8304166"/>
              <a:ext cx="63500" cy="100965"/>
            </a:xfrm>
            <a:custGeom>
              <a:avLst/>
              <a:gdLst/>
              <a:ahLst/>
              <a:cxnLst/>
              <a:rect l="l" t="t" r="r" b="b"/>
              <a:pathLst>
                <a:path w="63500" h="100965">
                  <a:moveTo>
                    <a:pt x="63398" y="0"/>
                  </a:moveTo>
                  <a:lnTo>
                    <a:pt x="0" y="10096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534AC260-9808-42D8-8D48-0E775DD16294}"/>
                </a:ext>
              </a:extLst>
            </p:cNvPr>
            <p:cNvSpPr/>
            <p:nvPr/>
          </p:nvSpPr>
          <p:spPr>
            <a:xfrm>
              <a:off x="3668083" y="8395739"/>
              <a:ext cx="234950" cy="429895"/>
            </a:xfrm>
            <a:custGeom>
              <a:avLst/>
              <a:gdLst/>
              <a:ahLst/>
              <a:cxnLst/>
              <a:rect l="l" t="t" r="r" b="b"/>
              <a:pathLst>
                <a:path w="234950" h="429895">
                  <a:moveTo>
                    <a:pt x="234810" y="0"/>
                  </a:moveTo>
                  <a:lnTo>
                    <a:pt x="0" y="42969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4">
              <a:extLst>
                <a:ext uri="{FF2B5EF4-FFF2-40B4-BE49-F238E27FC236}">
                  <a16:creationId xmlns:a16="http://schemas.microsoft.com/office/drawing/2014/main" id="{C8F74756-61BE-4B6F-8729-F435212316F1}"/>
                </a:ext>
              </a:extLst>
            </p:cNvPr>
            <p:cNvSpPr/>
            <p:nvPr/>
          </p:nvSpPr>
          <p:spPr>
            <a:xfrm>
              <a:off x="4137705" y="8527231"/>
              <a:ext cx="155575" cy="455930"/>
            </a:xfrm>
            <a:custGeom>
              <a:avLst/>
              <a:gdLst/>
              <a:ahLst/>
              <a:cxnLst/>
              <a:rect l="l" t="t" r="r" b="b"/>
              <a:pathLst>
                <a:path w="155575" h="455929">
                  <a:moveTo>
                    <a:pt x="154965" y="0"/>
                  </a:moveTo>
                  <a:lnTo>
                    <a:pt x="0" y="45552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5">
              <a:extLst>
                <a:ext uri="{FF2B5EF4-FFF2-40B4-BE49-F238E27FC236}">
                  <a16:creationId xmlns:a16="http://schemas.microsoft.com/office/drawing/2014/main" id="{2752F1BE-B9EA-404D-84EA-69213F524486}"/>
                </a:ext>
              </a:extLst>
            </p:cNvPr>
            <p:cNvSpPr/>
            <p:nvPr/>
          </p:nvSpPr>
          <p:spPr>
            <a:xfrm>
              <a:off x="4477809" y="8597676"/>
              <a:ext cx="26670" cy="89535"/>
            </a:xfrm>
            <a:custGeom>
              <a:avLst/>
              <a:gdLst/>
              <a:ahLst/>
              <a:cxnLst/>
              <a:rect l="l" t="t" r="r" b="b"/>
              <a:pathLst>
                <a:path w="26670" h="89534">
                  <a:moveTo>
                    <a:pt x="0" y="89331"/>
                  </a:moveTo>
                  <a:lnTo>
                    <a:pt x="26187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6">
              <a:extLst>
                <a:ext uri="{FF2B5EF4-FFF2-40B4-BE49-F238E27FC236}">
                  <a16:creationId xmlns:a16="http://schemas.microsoft.com/office/drawing/2014/main" id="{CF084B61-8626-481B-8697-859BF0CB8FA9}"/>
                </a:ext>
              </a:extLst>
            </p:cNvPr>
            <p:cNvSpPr/>
            <p:nvPr/>
          </p:nvSpPr>
          <p:spPr>
            <a:xfrm>
              <a:off x="4379542" y="8830130"/>
              <a:ext cx="49530" cy="153035"/>
            </a:xfrm>
            <a:custGeom>
              <a:avLst/>
              <a:gdLst/>
              <a:ahLst/>
              <a:cxnLst/>
              <a:rect l="l" t="t" r="r" b="b"/>
              <a:pathLst>
                <a:path w="49529" h="153034">
                  <a:moveTo>
                    <a:pt x="49314" y="0"/>
                  </a:moveTo>
                  <a:lnTo>
                    <a:pt x="0" y="15262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7">
              <a:extLst>
                <a:ext uri="{FF2B5EF4-FFF2-40B4-BE49-F238E27FC236}">
                  <a16:creationId xmlns:a16="http://schemas.microsoft.com/office/drawing/2014/main" id="{0E9D343F-10A6-4E67-BA86-3D5B0E236C71}"/>
                </a:ext>
              </a:extLst>
            </p:cNvPr>
            <p:cNvSpPr/>
            <p:nvPr/>
          </p:nvSpPr>
          <p:spPr>
            <a:xfrm>
              <a:off x="4646548" y="8746112"/>
              <a:ext cx="64135" cy="29845"/>
            </a:xfrm>
            <a:custGeom>
              <a:avLst/>
              <a:gdLst/>
              <a:ahLst/>
              <a:cxnLst/>
              <a:rect l="l" t="t" r="r" b="b"/>
              <a:pathLst>
                <a:path w="64135" h="29845">
                  <a:moveTo>
                    <a:pt x="0" y="0"/>
                  </a:moveTo>
                  <a:lnTo>
                    <a:pt x="64033" y="2967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8">
              <a:extLst>
                <a:ext uri="{FF2B5EF4-FFF2-40B4-BE49-F238E27FC236}">
                  <a16:creationId xmlns:a16="http://schemas.microsoft.com/office/drawing/2014/main" id="{D9184575-C2B1-4D1D-86E6-EC9B2CEC15A4}"/>
                </a:ext>
              </a:extLst>
            </p:cNvPr>
            <p:cNvSpPr/>
            <p:nvPr/>
          </p:nvSpPr>
          <p:spPr>
            <a:xfrm>
              <a:off x="4607309" y="8672810"/>
              <a:ext cx="103505" cy="302895"/>
            </a:xfrm>
            <a:custGeom>
              <a:avLst/>
              <a:gdLst/>
              <a:ahLst/>
              <a:cxnLst/>
              <a:rect l="l" t="t" r="r" b="b"/>
              <a:pathLst>
                <a:path w="103504" h="302895">
                  <a:moveTo>
                    <a:pt x="103314" y="0"/>
                  </a:moveTo>
                  <a:lnTo>
                    <a:pt x="0" y="30289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9">
              <a:extLst>
                <a:ext uri="{FF2B5EF4-FFF2-40B4-BE49-F238E27FC236}">
                  <a16:creationId xmlns:a16="http://schemas.microsoft.com/office/drawing/2014/main" id="{56B43CEE-68D1-4181-972E-31CE3CF9C64D}"/>
                </a:ext>
              </a:extLst>
            </p:cNvPr>
            <p:cNvSpPr/>
            <p:nvPr/>
          </p:nvSpPr>
          <p:spPr>
            <a:xfrm>
              <a:off x="4879326" y="8738554"/>
              <a:ext cx="26670" cy="96520"/>
            </a:xfrm>
            <a:custGeom>
              <a:avLst/>
              <a:gdLst/>
              <a:ahLst/>
              <a:cxnLst/>
              <a:rect l="l" t="t" r="r" b="b"/>
              <a:pathLst>
                <a:path w="26670" h="96520">
                  <a:moveTo>
                    <a:pt x="0" y="96380"/>
                  </a:moveTo>
                  <a:lnTo>
                    <a:pt x="26187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0">
              <a:extLst>
                <a:ext uri="{FF2B5EF4-FFF2-40B4-BE49-F238E27FC236}">
                  <a16:creationId xmlns:a16="http://schemas.microsoft.com/office/drawing/2014/main" id="{60B402A2-A98E-4DB4-AC6D-06674113ACA4}"/>
                </a:ext>
              </a:extLst>
            </p:cNvPr>
            <p:cNvSpPr/>
            <p:nvPr/>
          </p:nvSpPr>
          <p:spPr>
            <a:xfrm>
              <a:off x="5058139" y="8811346"/>
              <a:ext cx="56515" cy="167005"/>
            </a:xfrm>
            <a:custGeom>
              <a:avLst/>
              <a:gdLst/>
              <a:ahLst/>
              <a:cxnLst/>
              <a:rect l="l" t="t" r="r" b="b"/>
              <a:pathLst>
                <a:path w="56514" h="167004">
                  <a:moveTo>
                    <a:pt x="56349" y="0"/>
                  </a:moveTo>
                  <a:lnTo>
                    <a:pt x="0" y="16671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1">
              <a:extLst>
                <a:ext uri="{FF2B5EF4-FFF2-40B4-BE49-F238E27FC236}">
                  <a16:creationId xmlns:a16="http://schemas.microsoft.com/office/drawing/2014/main" id="{BDED4AF7-D805-4263-9913-25E98516D69E}"/>
                </a:ext>
              </a:extLst>
            </p:cNvPr>
            <p:cNvSpPr/>
            <p:nvPr/>
          </p:nvSpPr>
          <p:spPr>
            <a:xfrm>
              <a:off x="5048065" y="8894039"/>
              <a:ext cx="31750" cy="13970"/>
            </a:xfrm>
            <a:custGeom>
              <a:avLst/>
              <a:gdLst/>
              <a:ahLst/>
              <a:cxnLst/>
              <a:rect l="l" t="t" r="r" b="b"/>
              <a:pathLst>
                <a:path w="31750" h="13970">
                  <a:moveTo>
                    <a:pt x="0" y="0"/>
                  </a:moveTo>
                  <a:lnTo>
                    <a:pt x="31203" y="1357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2">
              <a:extLst>
                <a:ext uri="{FF2B5EF4-FFF2-40B4-BE49-F238E27FC236}">
                  <a16:creationId xmlns:a16="http://schemas.microsoft.com/office/drawing/2014/main" id="{64F90D66-1573-4489-935A-B0505F00885D}"/>
                </a:ext>
              </a:extLst>
            </p:cNvPr>
            <p:cNvSpPr/>
            <p:nvPr/>
          </p:nvSpPr>
          <p:spPr>
            <a:xfrm>
              <a:off x="5290598" y="8877091"/>
              <a:ext cx="33020" cy="99060"/>
            </a:xfrm>
            <a:custGeom>
              <a:avLst/>
              <a:gdLst/>
              <a:ahLst/>
              <a:cxnLst/>
              <a:rect l="l" t="t" r="r" b="b"/>
              <a:pathLst>
                <a:path w="33020" h="99059">
                  <a:moveTo>
                    <a:pt x="32867" y="0"/>
                  </a:moveTo>
                  <a:lnTo>
                    <a:pt x="0" y="9861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3">
              <a:extLst>
                <a:ext uri="{FF2B5EF4-FFF2-40B4-BE49-F238E27FC236}">
                  <a16:creationId xmlns:a16="http://schemas.microsoft.com/office/drawing/2014/main" id="{21C8A479-0A9C-43C3-BB15-B8BB5C06BD8F}"/>
                </a:ext>
              </a:extLst>
            </p:cNvPr>
            <p:cNvSpPr/>
            <p:nvPr/>
          </p:nvSpPr>
          <p:spPr>
            <a:xfrm>
              <a:off x="5504271" y="8947533"/>
              <a:ext cx="12065" cy="33020"/>
            </a:xfrm>
            <a:custGeom>
              <a:avLst/>
              <a:gdLst/>
              <a:ahLst/>
              <a:cxnLst/>
              <a:rect l="l" t="t" r="r" b="b"/>
              <a:pathLst>
                <a:path w="12064" h="33020">
                  <a:moveTo>
                    <a:pt x="11734" y="0"/>
                  </a:moveTo>
                  <a:lnTo>
                    <a:pt x="0" y="3286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4">
              <a:extLst>
                <a:ext uri="{FF2B5EF4-FFF2-40B4-BE49-F238E27FC236}">
                  <a16:creationId xmlns:a16="http://schemas.microsoft.com/office/drawing/2014/main" id="{CEEC4620-DF1A-45B9-844B-C83F91D0BD1F}"/>
                </a:ext>
              </a:extLst>
            </p:cNvPr>
            <p:cNvSpPr/>
            <p:nvPr/>
          </p:nvSpPr>
          <p:spPr>
            <a:xfrm>
              <a:off x="4769324" y="8398088"/>
              <a:ext cx="1132205" cy="439420"/>
            </a:xfrm>
            <a:custGeom>
              <a:avLst/>
              <a:gdLst/>
              <a:ahLst/>
              <a:cxnLst/>
              <a:rect l="l" t="t" r="r" b="b"/>
              <a:pathLst>
                <a:path w="1132204" h="439420">
                  <a:moveTo>
                    <a:pt x="0" y="0"/>
                  </a:moveTo>
                  <a:lnTo>
                    <a:pt x="556565" y="182011"/>
                  </a:lnTo>
                  <a:lnTo>
                    <a:pt x="859978" y="284995"/>
                  </a:lnTo>
                  <a:lnTo>
                    <a:pt x="1016343" y="347034"/>
                  </a:lnTo>
                  <a:lnTo>
                    <a:pt x="1131760" y="406209"/>
                  </a:lnTo>
                  <a:lnTo>
                    <a:pt x="1122375" y="439089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5">
              <a:extLst>
                <a:ext uri="{FF2B5EF4-FFF2-40B4-BE49-F238E27FC236}">
                  <a16:creationId xmlns:a16="http://schemas.microsoft.com/office/drawing/2014/main" id="{53CC802C-3C23-4961-AB6A-4E691ABADF87}"/>
                </a:ext>
              </a:extLst>
            </p:cNvPr>
            <p:cNvSpPr/>
            <p:nvPr/>
          </p:nvSpPr>
          <p:spPr>
            <a:xfrm>
              <a:off x="5969181" y="8785519"/>
              <a:ext cx="157480" cy="80010"/>
            </a:xfrm>
            <a:custGeom>
              <a:avLst/>
              <a:gdLst/>
              <a:ahLst/>
              <a:cxnLst/>
              <a:rect l="l" t="t" r="r" b="b"/>
              <a:pathLst>
                <a:path w="157479" h="80009">
                  <a:moveTo>
                    <a:pt x="0" y="79832"/>
                  </a:moveTo>
                  <a:lnTo>
                    <a:pt x="23482" y="0"/>
                  </a:lnTo>
                  <a:lnTo>
                    <a:pt x="157314" y="5400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6">
              <a:extLst>
                <a:ext uri="{FF2B5EF4-FFF2-40B4-BE49-F238E27FC236}">
                  <a16:creationId xmlns:a16="http://schemas.microsoft.com/office/drawing/2014/main" id="{8768C5CB-8F46-4E67-803D-CD4225C6BCC6}"/>
                </a:ext>
              </a:extLst>
            </p:cNvPr>
            <p:cNvSpPr/>
            <p:nvPr/>
          </p:nvSpPr>
          <p:spPr>
            <a:xfrm>
              <a:off x="4905512" y="7698368"/>
              <a:ext cx="1249680" cy="368935"/>
            </a:xfrm>
            <a:custGeom>
              <a:avLst/>
              <a:gdLst/>
              <a:ahLst/>
              <a:cxnLst/>
              <a:rect l="l" t="t" r="r" b="b"/>
              <a:pathLst>
                <a:path w="1249679" h="368934">
                  <a:moveTo>
                    <a:pt x="0" y="0"/>
                  </a:moveTo>
                  <a:lnTo>
                    <a:pt x="74225" y="16573"/>
                  </a:lnTo>
                  <a:lnTo>
                    <a:pt x="146273" y="33217"/>
                  </a:lnTo>
                  <a:lnTo>
                    <a:pt x="216153" y="49901"/>
                  </a:lnTo>
                  <a:lnTo>
                    <a:pt x="283877" y="66589"/>
                  </a:lnTo>
                  <a:lnTo>
                    <a:pt x="349454" y="83251"/>
                  </a:lnTo>
                  <a:lnTo>
                    <a:pt x="412894" y="99853"/>
                  </a:lnTo>
                  <a:lnTo>
                    <a:pt x="474210" y="116361"/>
                  </a:lnTo>
                  <a:lnTo>
                    <a:pt x="533409" y="132744"/>
                  </a:lnTo>
                  <a:lnTo>
                    <a:pt x="590504" y="148968"/>
                  </a:lnTo>
                  <a:lnTo>
                    <a:pt x="645505" y="165000"/>
                  </a:lnTo>
                  <a:lnTo>
                    <a:pt x="698421" y="180808"/>
                  </a:lnTo>
                  <a:lnTo>
                    <a:pt x="749264" y="196359"/>
                  </a:lnTo>
                  <a:lnTo>
                    <a:pt x="798044" y="211620"/>
                  </a:lnTo>
                  <a:lnTo>
                    <a:pt x="844770" y="226557"/>
                  </a:lnTo>
                  <a:lnTo>
                    <a:pt x="889455" y="241139"/>
                  </a:lnTo>
                  <a:lnTo>
                    <a:pt x="932107" y="255331"/>
                  </a:lnTo>
                  <a:lnTo>
                    <a:pt x="972738" y="269102"/>
                  </a:lnTo>
                  <a:lnTo>
                    <a:pt x="1011357" y="282419"/>
                  </a:lnTo>
                  <a:lnTo>
                    <a:pt x="1047976" y="295248"/>
                  </a:lnTo>
                  <a:lnTo>
                    <a:pt x="1115252" y="319312"/>
                  </a:lnTo>
                  <a:lnTo>
                    <a:pt x="1174651" y="341032"/>
                  </a:lnTo>
                  <a:lnTo>
                    <a:pt x="1226254" y="360146"/>
                  </a:lnTo>
                  <a:lnTo>
                    <a:pt x="1249159" y="36864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7">
              <a:extLst>
                <a:ext uri="{FF2B5EF4-FFF2-40B4-BE49-F238E27FC236}">
                  <a16:creationId xmlns:a16="http://schemas.microsoft.com/office/drawing/2014/main" id="{B989C5E7-E715-4BD0-896F-CFCE8F4B21F3}"/>
                </a:ext>
              </a:extLst>
            </p:cNvPr>
            <p:cNvSpPr/>
            <p:nvPr/>
          </p:nvSpPr>
          <p:spPr>
            <a:xfrm>
              <a:off x="6234509" y="8097537"/>
              <a:ext cx="284480" cy="99060"/>
            </a:xfrm>
            <a:custGeom>
              <a:avLst/>
              <a:gdLst/>
              <a:ahLst/>
              <a:cxnLst/>
              <a:rect l="l" t="t" r="r" b="b"/>
              <a:pathLst>
                <a:path w="284479" h="99059">
                  <a:moveTo>
                    <a:pt x="0" y="0"/>
                  </a:moveTo>
                  <a:lnTo>
                    <a:pt x="284111" y="9861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8">
              <a:extLst>
                <a:ext uri="{FF2B5EF4-FFF2-40B4-BE49-F238E27FC236}">
                  <a16:creationId xmlns:a16="http://schemas.microsoft.com/office/drawing/2014/main" id="{C26417A6-108F-4A6E-B083-899663275522}"/>
                </a:ext>
              </a:extLst>
            </p:cNvPr>
            <p:cNvSpPr/>
            <p:nvPr/>
          </p:nvSpPr>
          <p:spPr>
            <a:xfrm>
              <a:off x="6222766" y="8130408"/>
              <a:ext cx="295910" cy="106045"/>
            </a:xfrm>
            <a:custGeom>
              <a:avLst/>
              <a:gdLst/>
              <a:ahLst/>
              <a:cxnLst/>
              <a:rect l="l" t="t" r="r" b="b"/>
              <a:pathLst>
                <a:path w="295909" h="106045">
                  <a:moveTo>
                    <a:pt x="295859" y="10566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9">
              <a:extLst>
                <a:ext uri="{FF2B5EF4-FFF2-40B4-BE49-F238E27FC236}">
                  <a16:creationId xmlns:a16="http://schemas.microsoft.com/office/drawing/2014/main" id="{0BB618D2-C3C1-4F3B-A7D2-56DCFAC21D8C}"/>
                </a:ext>
              </a:extLst>
            </p:cNvPr>
            <p:cNvSpPr/>
            <p:nvPr/>
          </p:nvSpPr>
          <p:spPr>
            <a:xfrm>
              <a:off x="6373376" y="8219627"/>
              <a:ext cx="86995" cy="265430"/>
            </a:xfrm>
            <a:custGeom>
              <a:avLst/>
              <a:gdLst/>
              <a:ahLst/>
              <a:cxnLst/>
              <a:rect l="l" t="t" r="r" b="b"/>
              <a:pathLst>
                <a:path w="86995" h="265429">
                  <a:moveTo>
                    <a:pt x="0" y="264934"/>
                  </a:moveTo>
                  <a:lnTo>
                    <a:pt x="86537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0">
              <a:extLst>
                <a:ext uri="{FF2B5EF4-FFF2-40B4-BE49-F238E27FC236}">
                  <a16:creationId xmlns:a16="http://schemas.microsoft.com/office/drawing/2014/main" id="{F82E6A9C-64E1-4B58-A9AE-997BF836E4E4}"/>
                </a:ext>
              </a:extLst>
            </p:cNvPr>
            <p:cNvSpPr/>
            <p:nvPr/>
          </p:nvSpPr>
          <p:spPr>
            <a:xfrm>
              <a:off x="6255640" y="8608899"/>
              <a:ext cx="76200" cy="226060"/>
            </a:xfrm>
            <a:custGeom>
              <a:avLst/>
              <a:gdLst/>
              <a:ahLst/>
              <a:cxnLst/>
              <a:rect l="l" t="t" r="r" b="b"/>
              <a:pathLst>
                <a:path w="76200" h="226059">
                  <a:moveTo>
                    <a:pt x="75819" y="0"/>
                  </a:moveTo>
                  <a:lnTo>
                    <a:pt x="0" y="22592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1">
              <a:extLst>
                <a:ext uri="{FF2B5EF4-FFF2-40B4-BE49-F238E27FC236}">
                  <a16:creationId xmlns:a16="http://schemas.microsoft.com/office/drawing/2014/main" id="{5517AE83-22DE-43D6-8153-455366B0D25E}"/>
                </a:ext>
              </a:extLst>
            </p:cNvPr>
            <p:cNvSpPr/>
            <p:nvPr/>
          </p:nvSpPr>
          <p:spPr>
            <a:xfrm>
              <a:off x="6095975" y="8491999"/>
              <a:ext cx="71120" cy="27940"/>
            </a:xfrm>
            <a:custGeom>
              <a:avLst/>
              <a:gdLst/>
              <a:ahLst/>
              <a:cxnLst/>
              <a:rect l="l" t="t" r="r" b="b"/>
              <a:pathLst>
                <a:path w="71120" h="27940">
                  <a:moveTo>
                    <a:pt x="71120" y="2767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2">
              <a:extLst>
                <a:ext uri="{FF2B5EF4-FFF2-40B4-BE49-F238E27FC236}">
                  <a16:creationId xmlns:a16="http://schemas.microsoft.com/office/drawing/2014/main" id="{20B1EA2A-1C77-441E-97D9-37ACCC9D5626}"/>
                </a:ext>
              </a:extLst>
            </p:cNvPr>
            <p:cNvSpPr/>
            <p:nvPr/>
          </p:nvSpPr>
          <p:spPr>
            <a:xfrm>
              <a:off x="6419990" y="8665691"/>
              <a:ext cx="85090" cy="233045"/>
            </a:xfrm>
            <a:custGeom>
              <a:avLst/>
              <a:gdLst/>
              <a:ahLst/>
              <a:cxnLst/>
              <a:rect l="l" t="t" r="r" b="b"/>
              <a:pathLst>
                <a:path w="85090" h="233045">
                  <a:moveTo>
                    <a:pt x="84912" y="0"/>
                  </a:moveTo>
                  <a:lnTo>
                    <a:pt x="0" y="23253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3">
              <a:extLst>
                <a:ext uri="{FF2B5EF4-FFF2-40B4-BE49-F238E27FC236}">
                  <a16:creationId xmlns:a16="http://schemas.microsoft.com/office/drawing/2014/main" id="{85EC3480-C0DD-4D51-977B-0FB3E9EC52E9}"/>
                </a:ext>
              </a:extLst>
            </p:cNvPr>
            <p:cNvSpPr/>
            <p:nvPr/>
          </p:nvSpPr>
          <p:spPr>
            <a:xfrm>
              <a:off x="5791151" y="8518132"/>
              <a:ext cx="187960" cy="67945"/>
            </a:xfrm>
            <a:custGeom>
              <a:avLst/>
              <a:gdLst/>
              <a:ahLst/>
              <a:cxnLst/>
              <a:rect l="l" t="t" r="r" b="b"/>
              <a:pathLst>
                <a:path w="187960" h="67945">
                  <a:moveTo>
                    <a:pt x="0" y="0"/>
                  </a:moveTo>
                  <a:lnTo>
                    <a:pt x="187426" y="6779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4">
              <a:extLst>
                <a:ext uri="{FF2B5EF4-FFF2-40B4-BE49-F238E27FC236}">
                  <a16:creationId xmlns:a16="http://schemas.microsoft.com/office/drawing/2014/main" id="{190653AF-1F61-40DD-A3A0-C5A62DB5FDDD}"/>
                </a:ext>
              </a:extLst>
            </p:cNvPr>
            <p:cNvSpPr/>
            <p:nvPr/>
          </p:nvSpPr>
          <p:spPr>
            <a:xfrm>
              <a:off x="5847504" y="8351420"/>
              <a:ext cx="187960" cy="67945"/>
            </a:xfrm>
            <a:custGeom>
              <a:avLst/>
              <a:gdLst/>
              <a:ahLst/>
              <a:cxnLst/>
              <a:rect l="l" t="t" r="r" b="b"/>
              <a:pathLst>
                <a:path w="187960" h="67945">
                  <a:moveTo>
                    <a:pt x="0" y="0"/>
                  </a:moveTo>
                  <a:lnTo>
                    <a:pt x="187426" y="6779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5">
              <a:extLst>
                <a:ext uri="{FF2B5EF4-FFF2-40B4-BE49-F238E27FC236}">
                  <a16:creationId xmlns:a16="http://schemas.microsoft.com/office/drawing/2014/main" id="{D945A8A6-97EB-4050-A040-9F8B171F999D}"/>
                </a:ext>
              </a:extLst>
            </p:cNvPr>
            <p:cNvSpPr/>
            <p:nvPr/>
          </p:nvSpPr>
          <p:spPr>
            <a:xfrm>
              <a:off x="5901509" y="8189404"/>
              <a:ext cx="187960" cy="67945"/>
            </a:xfrm>
            <a:custGeom>
              <a:avLst/>
              <a:gdLst/>
              <a:ahLst/>
              <a:cxnLst/>
              <a:rect l="l" t="t" r="r" b="b"/>
              <a:pathLst>
                <a:path w="187960" h="67945">
                  <a:moveTo>
                    <a:pt x="0" y="0"/>
                  </a:moveTo>
                  <a:lnTo>
                    <a:pt x="187426" y="6779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6">
              <a:extLst>
                <a:ext uri="{FF2B5EF4-FFF2-40B4-BE49-F238E27FC236}">
                  <a16:creationId xmlns:a16="http://schemas.microsoft.com/office/drawing/2014/main" id="{2ABCA260-42C5-453D-8291-2675747F9CEC}"/>
                </a:ext>
              </a:extLst>
            </p:cNvPr>
            <p:cNvSpPr/>
            <p:nvPr/>
          </p:nvSpPr>
          <p:spPr>
            <a:xfrm>
              <a:off x="5513658" y="7874470"/>
              <a:ext cx="52069" cy="167005"/>
            </a:xfrm>
            <a:custGeom>
              <a:avLst/>
              <a:gdLst/>
              <a:ahLst/>
              <a:cxnLst/>
              <a:rect l="l" t="t" r="r" b="b"/>
              <a:pathLst>
                <a:path w="52070" h="167004">
                  <a:moveTo>
                    <a:pt x="0" y="166712"/>
                  </a:moveTo>
                  <a:lnTo>
                    <a:pt x="51663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7">
              <a:extLst>
                <a:ext uri="{FF2B5EF4-FFF2-40B4-BE49-F238E27FC236}">
                  <a16:creationId xmlns:a16="http://schemas.microsoft.com/office/drawing/2014/main" id="{D2033F86-C1A7-482B-840F-03AB774818AD}"/>
                </a:ext>
              </a:extLst>
            </p:cNvPr>
            <p:cNvSpPr/>
            <p:nvPr/>
          </p:nvSpPr>
          <p:spPr>
            <a:xfrm>
              <a:off x="5551227" y="8055273"/>
              <a:ext cx="216535" cy="85090"/>
            </a:xfrm>
            <a:custGeom>
              <a:avLst/>
              <a:gdLst/>
              <a:ahLst/>
              <a:cxnLst/>
              <a:rect l="l" t="t" r="r" b="b"/>
              <a:pathLst>
                <a:path w="216535" h="85090">
                  <a:moveTo>
                    <a:pt x="0" y="0"/>
                  </a:moveTo>
                  <a:lnTo>
                    <a:pt x="216027" y="8456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8">
              <a:extLst>
                <a:ext uri="{FF2B5EF4-FFF2-40B4-BE49-F238E27FC236}">
                  <a16:creationId xmlns:a16="http://schemas.microsoft.com/office/drawing/2014/main" id="{300C2014-212A-4924-8D68-705CD2C446FD}"/>
                </a:ext>
              </a:extLst>
            </p:cNvPr>
            <p:cNvSpPr/>
            <p:nvPr/>
          </p:nvSpPr>
          <p:spPr>
            <a:xfrm>
              <a:off x="5492516" y="8224333"/>
              <a:ext cx="219075" cy="82550"/>
            </a:xfrm>
            <a:custGeom>
              <a:avLst/>
              <a:gdLst/>
              <a:ahLst/>
              <a:cxnLst/>
              <a:rect l="l" t="t" r="r" b="b"/>
              <a:pathLst>
                <a:path w="219075" h="82550">
                  <a:moveTo>
                    <a:pt x="218744" y="8214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9">
              <a:extLst>
                <a:ext uri="{FF2B5EF4-FFF2-40B4-BE49-F238E27FC236}">
                  <a16:creationId xmlns:a16="http://schemas.microsoft.com/office/drawing/2014/main" id="{BBA66F31-C5AC-478C-9079-20DCF5E86330}"/>
                </a:ext>
              </a:extLst>
            </p:cNvPr>
            <p:cNvSpPr/>
            <p:nvPr/>
          </p:nvSpPr>
          <p:spPr>
            <a:xfrm>
              <a:off x="5433825" y="8391048"/>
              <a:ext cx="221615" cy="82550"/>
            </a:xfrm>
            <a:custGeom>
              <a:avLst/>
              <a:gdLst/>
              <a:ahLst/>
              <a:cxnLst/>
              <a:rect l="l" t="t" r="r" b="b"/>
              <a:pathLst>
                <a:path w="221614" h="82550">
                  <a:moveTo>
                    <a:pt x="221449" y="82067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0">
              <a:extLst>
                <a:ext uri="{FF2B5EF4-FFF2-40B4-BE49-F238E27FC236}">
                  <a16:creationId xmlns:a16="http://schemas.microsoft.com/office/drawing/2014/main" id="{3F4D921B-78FE-4DD7-8136-1CFE5B9AF9FE}"/>
                </a:ext>
              </a:extLst>
            </p:cNvPr>
            <p:cNvSpPr/>
            <p:nvPr/>
          </p:nvSpPr>
          <p:spPr>
            <a:xfrm>
              <a:off x="5132961" y="8231815"/>
              <a:ext cx="273050" cy="93980"/>
            </a:xfrm>
            <a:custGeom>
              <a:avLst/>
              <a:gdLst/>
              <a:ahLst/>
              <a:cxnLst/>
              <a:rect l="l" t="t" r="r" b="b"/>
              <a:pathLst>
                <a:path w="273050" h="93979">
                  <a:moveTo>
                    <a:pt x="0" y="0"/>
                  </a:moveTo>
                  <a:lnTo>
                    <a:pt x="272694" y="9348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1">
              <a:extLst>
                <a:ext uri="{FF2B5EF4-FFF2-40B4-BE49-F238E27FC236}">
                  <a16:creationId xmlns:a16="http://schemas.microsoft.com/office/drawing/2014/main" id="{F572FD39-62BF-4CBF-8B3E-31B3EE33E625}"/>
                </a:ext>
              </a:extLst>
            </p:cNvPr>
            <p:cNvSpPr/>
            <p:nvPr/>
          </p:nvSpPr>
          <p:spPr>
            <a:xfrm>
              <a:off x="5188948" y="8065177"/>
              <a:ext cx="280670" cy="88900"/>
            </a:xfrm>
            <a:custGeom>
              <a:avLst/>
              <a:gdLst/>
              <a:ahLst/>
              <a:cxnLst/>
              <a:rect l="l" t="t" r="r" b="b"/>
              <a:pathLst>
                <a:path w="280670" h="88900">
                  <a:moveTo>
                    <a:pt x="0" y="0"/>
                  </a:moveTo>
                  <a:lnTo>
                    <a:pt x="280098" y="8872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2">
              <a:extLst>
                <a:ext uri="{FF2B5EF4-FFF2-40B4-BE49-F238E27FC236}">
                  <a16:creationId xmlns:a16="http://schemas.microsoft.com/office/drawing/2014/main" id="{365378A7-67F4-4012-AB31-2D7BB9D611C6}"/>
                </a:ext>
              </a:extLst>
            </p:cNvPr>
            <p:cNvSpPr/>
            <p:nvPr/>
          </p:nvSpPr>
          <p:spPr>
            <a:xfrm>
              <a:off x="4858537" y="7951953"/>
              <a:ext cx="158115" cy="53975"/>
            </a:xfrm>
            <a:custGeom>
              <a:avLst/>
              <a:gdLst/>
              <a:ahLst/>
              <a:cxnLst/>
              <a:rect l="l" t="t" r="r" b="b"/>
              <a:pathLst>
                <a:path w="158114" h="53975">
                  <a:moveTo>
                    <a:pt x="157645" y="53568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3">
              <a:extLst>
                <a:ext uri="{FF2B5EF4-FFF2-40B4-BE49-F238E27FC236}">
                  <a16:creationId xmlns:a16="http://schemas.microsoft.com/office/drawing/2014/main" id="{34F8EDDD-5AF6-4676-BB06-381D8265B195}"/>
                </a:ext>
              </a:extLst>
            </p:cNvPr>
            <p:cNvSpPr/>
            <p:nvPr/>
          </p:nvSpPr>
          <p:spPr>
            <a:xfrm>
              <a:off x="5485485" y="7069090"/>
              <a:ext cx="179070" cy="493395"/>
            </a:xfrm>
            <a:custGeom>
              <a:avLst/>
              <a:gdLst/>
              <a:ahLst/>
              <a:cxnLst/>
              <a:rect l="l" t="t" r="r" b="b"/>
              <a:pathLst>
                <a:path w="179070" h="493395">
                  <a:moveTo>
                    <a:pt x="178447" y="0"/>
                  </a:moveTo>
                  <a:lnTo>
                    <a:pt x="0" y="49309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4">
              <a:extLst>
                <a:ext uri="{FF2B5EF4-FFF2-40B4-BE49-F238E27FC236}">
                  <a16:creationId xmlns:a16="http://schemas.microsoft.com/office/drawing/2014/main" id="{B7AE9F74-2848-43EA-A198-D432730B31CA}"/>
                </a:ext>
              </a:extLst>
            </p:cNvPr>
            <p:cNvSpPr/>
            <p:nvPr/>
          </p:nvSpPr>
          <p:spPr>
            <a:xfrm>
              <a:off x="5527742" y="7085526"/>
              <a:ext cx="171450" cy="488950"/>
            </a:xfrm>
            <a:custGeom>
              <a:avLst/>
              <a:gdLst/>
              <a:ahLst/>
              <a:cxnLst/>
              <a:rect l="l" t="t" r="r" b="b"/>
              <a:pathLst>
                <a:path w="171450" h="488950">
                  <a:moveTo>
                    <a:pt x="171411" y="0"/>
                  </a:moveTo>
                  <a:lnTo>
                    <a:pt x="0" y="48839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5">
              <a:extLst>
                <a:ext uri="{FF2B5EF4-FFF2-40B4-BE49-F238E27FC236}">
                  <a16:creationId xmlns:a16="http://schemas.microsoft.com/office/drawing/2014/main" id="{E225DD50-24D9-4E65-A633-D740FF45AB95}"/>
                </a:ext>
              </a:extLst>
            </p:cNvPr>
            <p:cNvSpPr/>
            <p:nvPr/>
          </p:nvSpPr>
          <p:spPr>
            <a:xfrm>
              <a:off x="5775979" y="7163016"/>
              <a:ext cx="87630" cy="263525"/>
            </a:xfrm>
            <a:custGeom>
              <a:avLst/>
              <a:gdLst/>
              <a:ahLst/>
              <a:cxnLst/>
              <a:rect l="l" t="t" r="r" b="b"/>
              <a:pathLst>
                <a:path w="87629" h="263525">
                  <a:moveTo>
                    <a:pt x="0" y="263525"/>
                  </a:moveTo>
                  <a:lnTo>
                    <a:pt x="87541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6">
              <a:extLst>
                <a:ext uri="{FF2B5EF4-FFF2-40B4-BE49-F238E27FC236}">
                  <a16:creationId xmlns:a16="http://schemas.microsoft.com/office/drawing/2014/main" id="{C4FC5854-B3F5-4446-8C51-A6A6935ACED4}"/>
                </a:ext>
              </a:extLst>
            </p:cNvPr>
            <p:cNvSpPr/>
            <p:nvPr/>
          </p:nvSpPr>
          <p:spPr>
            <a:xfrm>
              <a:off x="5961787" y="723579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0" y="209092"/>
                  </a:moveTo>
                  <a:lnTo>
                    <a:pt x="66103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7">
              <a:extLst>
                <a:ext uri="{FF2B5EF4-FFF2-40B4-BE49-F238E27FC236}">
                  <a16:creationId xmlns:a16="http://schemas.microsoft.com/office/drawing/2014/main" id="{2BA05F6B-CCFC-4520-AD5C-41C607A9B1E9}"/>
                </a:ext>
              </a:extLst>
            </p:cNvPr>
            <p:cNvSpPr/>
            <p:nvPr/>
          </p:nvSpPr>
          <p:spPr>
            <a:xfrm>
              <a:off x="6135231" y="7310938"/>
              <a:ext cx="55244" cy="191135"/>
            </a:xfrm>
            <a:custGeom>
              <a:avLst/>
              <a:gdLst/>
              <a:ahLst/>
              <a:cxnLst/>
              <a:rect l="l" t="t" r="r" b="b"/>
              <a:pathLst>
                <a:path w="55245" h="191134">
                  <a:moveTo>
                    <a:pt x="0" y="190741"/>
                  </a:moveTo>
                  <a:lnTo>
                    <a:pt x="5466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8">
              <a:extLst>
                <a:ext uri="{FF2B5EF4-FFF2-40B4-BE49-F238E27FC236}">
                  <a16:creationId xmlns:a16="http://schemas.microsoft.com/office/drawing/2014/main" id="{7F651044-8FE6-4B3E-B36D-9306454A7878}"/>
                </a:ext>
              </a:extLst>
            </p:cNvPr>
            <p:cNvSpPr/>
            <p:nvPr/>
          </p:nvSpPr>
          <p:spPr>
            <a:xfrm>
              <a:off x="6316343" y="7383722"/>
              <a:ext cx="45085" cy="148590"/>
            </a:xfrm>
            <a:custGeom>
              <a:avLst/>
              <a:gdLst/>
              <a:ahLst/>
              <a:cxnLst/>
              <a:rect l="l" t="t" r="r" b="b"/>
              <a:pathLst>
                <a:path w="45085" h="148590">
                  <a:moveTo>
                    <a:pt x="0" y="148043"/>
                  </a:moveTo>
                  <a:lnTo>
                    <a:pt x="4497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9">
              <a:extLst>
                <a:ext uri="{FF2B5EF4-FFF2-40B4-BE49-F238E27FC236}">
                  <a16:creationId xmlns:a16="http://schemas.microsoft.com/office/drawing/2014/main" id="{5F678014-AD2B-4C4F-8179-E71453183474}"/>
                </a:ext>
              </a:extLst>
            </p:cNvPr>
            <p:cNvSpPr/>
            <p:nvPr/>
          </p:nvSpPr>
          <p:spPr>
            <a:xfrm>
              <a:off x="6394189" y="7712896"/>
              <a:ext cx="53975" cy="147955"/>
            </a:xfrm>
            <a:custGeom>
              <a:avLst/>
              <a:gdLst/>
              <a:ahLst/>
              <a:cxnLst/>
              <a:rect l="l" t="t" r="r" b="b"/>
              <a:pathLst>
                <a:path w="53975" h="147954">
                  <a:moveTo>
                    <a:pt x="53682" y="0"/>
                  </a:moveTo>
                  <a:lnTo>
                    <a:pt x="0" y="14749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0">
              <a:extLst>
                <a:ext uri="{FF2B5EF4-FFF2-40B4-BE49-F238E27FC236}">
                  <a16:creationId xmlns:a16="http://schemas.microsoft.com/office/drawing/2014/main" id="{5CFADCBE-0B8E-4F23-A368-CD9F76418FD9}"/>
                </a:ext>
              </a:extLst>
            </p:cNvPr>
            <p:cNvSpPr/>
            <p:nvPr/>
          </p:nvSpPr>
          <p:spPr>
            <a:xfrm>
              <a:off x="6225115" y="7682811"/>
              <a:ext cx="41910" cy="126364"/>
            </a:xfrm>
            <a:custGeom>
              <a:avLst/>
              <a:gdLst/>
              <a:ahLst/>
              <a:cxnLst/>
              <a:rect l="l" t="t" r="r" b="b"/>
              <a:pathLst>
                <a:path w="41910" h="126365">
                  <a:moveTo>
                    <a:pt x="41643" y="0"/>
                  </a:moveTo>
                  <a:lnTo>
                    <a:pt x="0" y="12590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1">
              <a:extLst>
                <a:ext uri="{FF2B5EF4-FFF2-40B4-BE49-F238E27FC236}">
                  <a16:creationId xmlns:a16="http://schemas.microsoft.com/office/drawing/2014/main" id="{B72FE3B4-A343-42D8-8F6F-D307528CA6CA}"/>
                </a:ext>
              </a:extLst>
            </p:cNvPr>
            <p:cNvSpPr/>
            <p:nvPr/>
          </p:nvSpPr>
          <p:spPr>
            <a:xfrm>
              <a:off x="6051368" y="7626018"/>
              <a:ext cx="42545" cy="124460"/>
            </a:xfrm>
            <a:custGeom>
              <a:avLst/>
              <a:gdLst/>
              <a:ahLst/>
              <a:cxnLst/>
              <a:rect l="l" t="t" r="r" b="b"/>
              <a:pathLst>
                <a:path w="42545" h="124459">
                  <a:moveTo>
                    <a:pt x="41948" y="0"/>
                  </a:moveTo>
                  <a:lnTo>
                    <a:pt x="0" y="12401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2">
              <a:extLst>
                <a:ext uri="{FF2B5EF4-FFF2-40B4-BE49-F238E27FC236}">
                  <a16:creationId xmlns:a16="http://schemas.microsoft.com/office/drawing/2014/main" id="{BD975470-8006-4AA0-A5C3-637DFF4BADBA}"/>
                </a:ext>
              </a:extLst>
            </p:cNvPr>
            <p:cNvSpPr/>
            <p:nvPr/>
          </p:nvSpPr>
          <p:spPr>
            <a:xfrm>
              <a:off x="5879948" y="7607673"/>
              <a:ext cx="27940" cy="86360"/>
            </a:xfrm>
            <a:custGeom>
              <a:avLst/>
              <a:gdLst/>
              <a:ahLst/>
              <a:cxnLst/>
              <a:rect l="l" t="t" r="r" b="b"/>
              <a:pathLst>
                <a:path w="27939" h="86359">
                  <a:moveTo>
                    <a:pt x="27559" y="0"/>
                  </a:moveTo>
                  <a:lnTo>
                    <a:pt x="0" y="8599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3">
              <a:extLst>
                <a:ext uri="{FF2B5EF4-FFF2-40B4-BE49-F238E27FC236}">
                  <a16:creationId xmlns:a16="http://schemas.microsoft.com/office/drawing/2014/main" id="{81BAB52A-31BE-4300-862F-4F8F79AA5684}"/>
                </a:ext>
              </a:extLst>
            </p:cNvPr>
            <p:cNvSpPr/>
            <p:nvPr/>
          </p:nvSpPr>
          <p:spPr>
            <a:xfrm>
              <a:off x="5708549" y="7550879"/>
              <a:ext cx="26034" cy="84455"/>
            </a:xfrm>
            <a:custGeom>
              <a:avLst/>
              <a:gdLst/>
              <a:ahLst/>
              <a:cxnLst/>
              <a:rect l="l" t="t" r="r" b="b"/>
              <a:pathLst>
                <a:path w="26035" h="84454">
                  <a:moveTo>
                    <a:pt x="25514" y="0"/>
                  </a:moveTo>
                  <a:lnTo>
                    <a:pt x="0" y="8409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4">
              <a:extLst>
                <a:ext uri="{FF2B5EF4-FFF2-40B4-BE49-F238E27FC236}">
                  <a16:creationId xmlns:a16="http://schemas.microsoft.com/office/drawing/2014/main" id="{B29666B9-B99D-4F42-81F2-A53FD6AB61D4}"/>
                </a:ext>
              </a:extLst>
            </p:cNvPr>
            <p:cNvSpPr/>
            <p:nvPr/>
          </p:nvSpPr>
          <p:spPr>
            <a:xfrm>
              <a:off x="5334528" y="7292668"/>
              <a:ext cx="217170" cy="77470"/>
            </a:xfrm>
            <a:custGeom>
              <a:avLst/>
              <a:gdLst/>
              <a:ahLst/>
              <a:cxnLst/>
              <a:rect l="l" t="t" r="r" b="b"/>
              <a:pathLst>
                <a:path w="217170" h="77470">
                  <a:moveTo>
                    <a:pt x="0" y="0"/>
                  </a:moveTo>
                  <a:lnTo>
                    <a:pt x="216700" y="7697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5">
              <a:extLst>
                <a:ext uri="{FF2B5EF4-FFF2-40B4-BE49-F238E27FC236}">
                  <a16:creationId xmlns:a16="http://schemas.microsoft.com/office/drawing/2014/main" id="{89CC2552-AB53-4239-97ED-3DE6F3E8E49D}"/>
                </a:ext>
              </a:extLst>
            </p:cNvPr>
            <p:cNvSpPr/>
            <p:nvPr/>
          </p:nvSpPr>
          <p:spPr>
            <a:xfrm>
              <a:off x="5363016" y="7120819"/>
              <a:ext cx="249554" cy="82550"/>
            </a:xfrm>
            <a:custGeom>
              <a:avLst/>
              <a:gdLst/>
              <a:ahLst/>
              <a:cxnLst/>
              <a:rect l="l" t="t" r="r" b="b"/>
              <a:pathLst>
                <a:path w="249554" h="82550">
                  <a:moveTo>
                    <a:pt x="0" y="0"/>
                  </a:moveTo>
                  <a:lnTo>
                    <a:pt x="249275" y="8210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6">
              <a:extLst>
                <a:ext uri="{FF2B5EF4-FFF2-40B4-BE49-F238E27FC236}">
                  <a16:creationId xmlns:a16="http://schemas.microsoft.com/office/drawing/2014/main" id="{5DDF7D54-9239-4730-B0A1-ADD89C123945}"/>
                </a:ext>
              </a:extLst>
            </p:cNvPr>
            <p:cNvSpPr/>
            <p:nvPr/>
          </p:nvSpPr>
          <p:spPr>
            <a:xfrm>
              <a:off x="5379453" y="6944715"/>
              <a:ext cx="292100" cy="89535"/>
            </a:xfrm>
            <a:custGeom>
              <a:avLst/>
              <a:gdLst/>
              <a:ahLst/>
              <a:cxnLst/>
              <a:rect l="l" t="t" r="r" b="b"/>
              <a:pathLst>
                <a:path w="292100" h="89534">
                  <a:moveTo>
                    <a:pt x="0" y="0"/>
                  </a:moveTo>
                  <a:lnTo>
                    <a:pt x="291528" y="8915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7">
              <a:extLst>
                <a:ext uri="{FF2B5EF4-FFF2-40B4-BE49-F238E27FC236}">
                  <a16:creationId xmlns:a16="http://schemas.microsoft.com/office/drawing/2014/main" id="{6814D77B-6228-4F26-8E81-EAD3F6756B7B}"/>
                </a:ext>
              </a:extLst>
            </p:cNvPr>
            <p:cNvSpPr/>
            <p:nvPr/>
          </p:nvSpPr>
          <p:spPr>
            <a:xfrm>
              <a:off x="5074565" y="7026813"/>
              <a:ext cx="125095" cy="44450"/>
            </a:xfrm>
            <a:custGeom>
              <a:avLst/>
              <a:gdLst/>
              <a:ahLst/>
              <a:cxnLst/>
              <a:rect l="l" t="t" r="r" b="b"/>
              <a:pathLst>
                <a:path w="125095" h="44450">
                  <a:moveTo>
                    <a:pt x="124764" y="4418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8">
              <a:extLst>
                <a:ext uri="{FF2B5EF4-FFF2-40B4-BE49-F238E27FC236}">
                  <a16:creationId xmlns:a16="http://schemas.microsoft.com/office/drawing/2014/main" id="{6D326D3A-E367-459A-9ED9-5C5AEB4B65CE}"/>
                </a:ext>
              </a:extLst>
            </p:cNvPr>
            <p:cNvSpPr/>
            <p:nvPr/>
          </p:nvSpPr>
          <p:spPr>
            <a:xfrm>
              <a:off x="5126227" y="6864805"/>
              <a:ext cx="97155" cy="33020"/>
            </a:xfrm>
            <a:custGeom>
              <a:avLst/>
              <a:gdLst/>
              <a:ahLst/>
              <a:cxnLst/>
              <a:rect l="l" t="t" r="r" b="b"/>
              <a:pathLst>
                <a:path w="97154" h="33020">
                  <a:moveTo>
                    <a:pt x="96583" y="32435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9">
              <a:extLst>
                <a:ext uri="{FF2B5EF4-FFF2-40B4-BE49-F238E27FC236}">
                  <a16:creationId xmlns:a16="http://schemas.microsoft.com/office/drawing/2014/main" id="{20D64777-2343-4931-871E-441D928F6D2E}"/>
                </a:ext>
              </a:extLst>
            </p:cNvPr>
            <p:cNvSpPr/>
            <p:nvPr/>
          </p:nvSpPr>
          <p:spPr>
            <a:xfrm>
              <a:off x="5020562" y="7188833"/>
              <a:ext cx="162560" cy="58419"/>
            </a:xfrm>
            <a:custGeom>
              <a:avLst/>
              <a:gdLst/>
              <a:ahLst/>
              <a:cxnLst/>
              <a:rect l="l" t="t" r="r" b="b"/>
              <a:pathLst>
                <a:path w="162560" h="58420">
                  <a:moveTo>
                    <a:pt x="162331" y="58267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0">
              <a:extLst>
                <a:ext uri="{FF2B5EF4-FFF2-40B4-BE49-F238E27FC236}">
                  <a16:creationId xmlns:a16="http://schemas.microsoft.com/office/drawing/2014/main" id="{967C0451-9E35-4C39-8156-EF41B2D39C18}"/>
                </a:ext>
              </a:extLst>
            </p:cNvPr>
            <p:cNvSpPr/>
            <p:nvPr/>
          </p:nvSpPr>
          <p:spPr>
            <a:xfrm>
              <a:off x="5682717" y="6606523"/>
              <a:ext cx="833755" cy="345440"/>
            </a:xfrm>
            <a:custGeom>
              <a:avLst/>
              <a:gdLst/>
              <a:ahLst/>
              <a:cxnLst/>
              <a:rect l="l" t="t" r="r" b="b"/>
              <a:pathLst>
                <a:path w="833754" h="345440">
                  <a:moveTo>
                    <a:pt x="0" y="103314"/>
                  </a:moveTo>
                  <a:lnTo>
                    <a:pt x="44615" y="0"/>
                  </a:lnTo>
                  <a:lnTo>
                    <a:pt x="833564" y="34516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1">
              <a:extLst>
                <a:ext uri="{FF2B5EF4-FFF2-40B4-BE49-F238E27FC236}">
                  <a16:creationId xmlns:a16="http://schemas.microsoft.com/office/drawing/2014/main" id="{0F29D2FB-945E-4DDD-9C00-F3EA2D76879D}"/>
                </a:ext>
              </a:extLst>
            </p:cNvPr>
            <p:cNvSpPr/>
            <p:nvPr/>
          </p:nvSpPr>
          <p:spPr>
            <a:xfrm>
              <a:off x="5682717" y="6606523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2">
              <a:extLst>
                <a:ext uri="{FF2B5EF4-FFF2-40B4-BE49-F238E27FC236}">
                  <a16:creationId xmlns:a16="http://schemas.microsoft.com/office/drawing/2014/main" id="{67BFAB3A-902A-44DD-AC2A-939FB746DCBC}"/>
                </a:ext>
              </a:extLst>
            </p:cNvPr>
            <p:cNvSpPr/>
            <p:nvPr/>
          </p:nvSpPr>
          <p:spPr>
            <a:xfrm>
              <a:off x="5724616" y="6624929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3">
              <a:extLst>
                <a:ext uri="{FF2B5EF4-FFF2-40B4-BE49-F238E27FC236}">
                  <a16:creationId xmlns:a16="http://schemas.microsoft.com/office/drawing/2014/main" id="{6DF8E732-1F99-45BB-A4CF-CF4CEC2B4793}"/>
                </a:ext>
              </a:extLst>
            </p:cNvPr>
            <p:cNvSpPr/>
            <p:nvPr/>
          </p:nvSpPr>
          <p:spPr>
            <a:xfrm>
              <a:off x="5766495" y="6643357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4">
              <a:extLst>
                <a:ext uri="{FF2B5EF4-FFF2-40B4-BE49-F238E27FC236}">
                  <a16:creationId xmlns:a16="http://schemas.microsoft.com/office/drawing/2014/main" id="{CEED7A2A-E811-46B7-9B11-761068AD87FF}"/>
                </a:ext>
              </a:extLst>
            </p:cNvPr>
            <p:cNvSpPr/>
            <p:nvPr/>
          </p:nvSpPr>
          <p:spPr>
            <a:xfrm>
              <a:off x="5808412" y="6661765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5">
              <a:extLst>
                <a:ext uri="{FF2B5EF4-FFF2-40B4-BE49-F238E27FC236}">
                  <a16:creationId xmlns:a16="http://schemas.microsoft.com/office/drawing/2014/main" id="{AD06A4C9-7C17-43A5-A032-498B8C4EBE5D}"/>
                </a:ext>
              </a:extLst>
            </p:cNvPr>
            <p:cNvSpPr/>
            <p:nvPr/>
          </p:nvSpPr>
          <p:spPr>
            <a:xfrm>
              <a:off x="5850291" y="6680173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6">
              <a:extLst>
                <a:ext uri="{FF2B5EF4-FFF2-40B4-BE49-F238E27FC236}">
                  <a16:creationId xmlns:a16="http://schemas.microsoft.com/office/drawing/2014/main" id="{75C9850C-314D-4DFE-815B-3F707AAA2B7C}"/>
                </a:ext>
              </a:extLst>
            </p:cNvPr>
            <p:cNvSpPr/>
            <p:nvPr/>
          </p:nvSpPr>
          <p:spPr>
            <a:xfrm>
              <a:off x="5892191" y="6698591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7">
              <a:extLst>
                <a:ext uri="{FF2B5EF4-FFF2-40B4-BE49-F238E27FC236}">
                  <a16:creationId xmlns:a16="http://schemas.microsoft.com/office/drawing/2014/main" id="{868C8779-68F3-4D3C-930B-B1127CF82725}"/>
                </a:ext>
              </a:extLst>
            </p:cNvPr>
            <p:cNvSpPr/>
            <p:nvPr/>
          </p:nvSpPr>
          <p:spPr>
            <a:xfrm>
              <a:off x="5934087" y="6717000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8">
              <a:extLst>
                <a:ext uri="{FF2B5EF4-FFF2-40B4-BE49-F238E27FC236}">
                  <a16:creationId xmlns:a16="http://schemas.microsoft.com/office/drawing/2014/main" id="{2AD14081-A412-4099-ADAF-64AB76CF8D5C}"/>
                </a:ext>
              </a:extLst>
            </p:cNvPr>
            <p:cNvSpPr/>
            <p:nvPr/>
          </p:nvSpPr>
          <p:spPr>
            <a:xfrm>
              <a:off x="5975967" y="6735428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9">
              <a:extLst>
                <a:ext uri="{FF2B5EF4-FFF2-40B4-BE49-F238E27FC236}">
                  <a16:creationId xmlns:a16="http://schemas.microsoft.com/office/drawing/2014/main" id="{5C9B14C7-9C51-4275-A343-A5612CDB526B}"/>
                </a:ext>
              </a:extLst>
            </p:cNvPr>
            <p:cNvSpPr/>
            <p:nvPr/>
          </p:nvSpPr>
          <p:spPr>
            <a:xfrm>
              <a:off x="6017865" y="6753825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0">
              <a:extLst>
                <a:ext uri="{FF2B5EF4-FFF2-40B4-BE49-F238E27FC236}">
                  <a16:creationId xmlns:a16="http://schemas.microsoft.com/office/drawing/2014/main" id="{48DC5B00-F577-4318-BF1A-A51067F5FBEB}"/>
                </a:ext>
              </a:extLst>
            </p:cNvPr>
            <p:cNvSpPr/>
            <p:nvPr/>
          </p:nvSpPr>
          <p:spPr>
            <a:xfrm>
              <a:off x="6059764" y="6772242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1">
              <a:extLst>
                <a:ext uri="{FF2B5EF4-FFF2-40B4-BE49-F238E27FC236}">
                  <a16:creationId xmlns:a16="http://schemas.microsoft.com/office/drawing/2014/main" id="{8575683D-ACCB-4160-B4D5-B9FA81C671D1}"/>
                </a:ext>
              </a:extLst>
            </p:cNvPr>
            <p:cNvSpPr/>
            <p:nvPr/>
          </p:nvSpPr>
          <p:spPr>
            <a:xfrm>
              <a:off x="6101661" y="6790660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2">
              <a:extLst>
                <a:ext uri="{FF2B5EF4-FFF2-40B4-BE49-F238E27FC236}">
                  <a16:creationId xmlns:a16="http://schemas.microsoft.com/office/drawing/2014/main" id="{FA42D1C5-3396-49E2-A27A-7683F3A20AEC}"/>
                </a:ext>
              </a:extLst>
            </p:cNvPr>
            <p:cNvSpPr/>
            <p:nvPr/>
          </p:nvSpPr>
          <p:spPr>
            <a:xfrm>
              <a:off x="6143560" y="6809070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3">
              <a:extLst>
                <a:ext uri="{FF2B5EF4-FFF2-40B4-BE49-F238E27FC236}">
                  <a16:creationId xmlns:a16="http://schemas.microsoft.com/office/drawing/2014/main" id="{C360AE8A-DB0C-4BDE-BC26-80876DD5988B}"/>
                </a:ext>
              </a:extLst>
            </p:cNvPr>
            <p:cNvSpPr/>
            <p:nvPr/>
          </p:nvSpPr>
          <p:spPr>
            <a:xfrm>
              <a:off x="6185439" y="6827486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4">
              <a:extLst>
                <a:ext uri="{FF2B5EF4-FFF2-40B4-BE49-F238E27FC236}">
                  <a16:creationId xmlns:a16="http://schemas.microsoft.com/office/drawing/2014/main" id="{7F3DDA3A-BAD8-44A3-8152-DC0CC82901E7}"/>
                </a:ext>
              </a:extLst>
            </p:cNvPr>
            <p:cNvSpPr/>
            <p:nvPr/>
          </p:nvSpPr>
          <p:spPr>
            <a:xfrm>
              <a:off x="6227338" y="6845894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5">
              <a:extLst>
                <a:ext uri="{FF2B5EF4-FFF2-40B4-BE49-F238E27FC236}">
                  <a16:creationId xmlns:a16="http://schemas.microsoft.com/office/drawing/2014/main" id="{2B7CABCA-ABED-4424-9452-3D4BFDA5553E}"/>
                </a:ext>
              </a:extLst>
            </p:cNvPr>
            <p:cNvSpPr/>
            <p:nvPr/>
          </p:nvSpPr>
          <p:spPr>
            <a:xfrm>
              <a:off x="6269235" y="6864314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6">
              <a:extLst>
                <a:ext uri="{FF2B5EF4-FFF2-40B4-BE49-F238E27FC236}">
                  <a16:creationId xmlns:a16="http://schemas.microsoft.com/office/drawing/2014/main" id="{5A05F8F9-1C18-494A-81C2-A3D197597D76}"/>
                </a:ext>
              </a:extLst>
            </p:cNvPr>
            <p:cNvSpPr/>
            <p:nvPr/>
          </p:nvSpPr>
          <p:spPr>
            <a:xfrm>
              <a:off x="6311134" y="6882731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7">
              <a:extLst>
                <a:ext uri="{FF2B5EF4-FFF2-40B4-BE49-F238E27FC236}">
                  <a16:creationId xmlns:a16="http://schemas.microsoft.com/office/drawing/2014/main" id="{12B7E1CB-6310-4CD7-83FC-F09FC94B30A3}"/>
                </a:ext>
              </a:extLst>
            </p:cNvPr>
            <p:cNvSpPr/>
            <p:nvPr/>
          </p:nvSpPr>
          <p:spPr>
            <a:xfrm>
              <a:off x="6353013" y="6901137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8">
              <a:extLst>
                <a:ext uri="{FF2B5EF4-FFF2-40B4-BE49-F238E27FC236}">
                  <a16:creationId xmlns:a16="http://schemas.microsoft.com/office/drawing/2014/main" id="{F6A690E9-7281-4D98-8504-15B51889F3B3}"/>
                </a:ext>
              </a:extLst>
            </p:cNvPr>
            <p:cNvSpPr/>
            <p:nvPr/>
          </p:nvSpPr>
          <p:spPr>
            <a:xfrm>
              <a:off x="6394913" y="6919546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9">
              <a:extLst>
                <a:ext uri="{FF2B5EF4-FFF2-40B4-BE49-F238E27FC236}">
                  <a16:creationId xmlns:a16="http://schemas.microsoft.com/office/drawing/2014/main" id="{82BC71BE-5C6B-4E75-A519-D58EAD34F167}"/>
                </a:ext>
              </a:extLst>
            </p:cNvPr>
            <p:cNvSpPr/>
            <p:nvPr/>
          </p:nvSpPr>
          <p:spPr>
            <a:xfrm>
              <a:off x="6436809" y="6937965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0">
              <a:extLst>
                <a:ext uri="{FF2B5EF4-FFF2-40B4-BE49-F238E27FC236}">
                  <a16:creationId xmlns:a16="http://schemas.microsoft.com/office/drawing/2014/main" id="{42CAB23C-4540-4C9E-A7AB-98C621849401}"/>
                </a:ext>
              </a:extLst>
            </p:cNvPr>
            <p:cNvSpPr/>
            <p:nvPr/>
          </p:nvSpPr>
          <p:spPr>
            <a:xfrm>
              <a:off x="6478709" y="6956382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4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1">
              <a:extLst>
                <a:ext uri="{FF2B5EF4-FFF2-40B4-BE49-F238E27FC236}">
                  <a16:creationId xmlns:a16="http://schemas.microsoft.com/office/drawing/2014/main" id="{24903CED-2B6C-4021-AB4D-1502D616752A}"/>
                </a:ext>
              </a:extLst>
            </p:cNvPr>
            <p:cNvSpPr/>
            <p:nvPr/>
          </p:nvSpPr>
          <p:spPr>
            <a:xfrm>
              <a:off x="5767247" y="6195614"/>
              <a:ext cx="190500" cy="432434"/>
            </a:xfrm>
            <a:custGeom>
              <a:avLst/>
              <a:gdLst/>
              <a:ahLst/>
              <a:cxnLst/>
              <a:rect l="l" t="t" r="r" b="b"/>
              <a:pathLst>
                <a:path w="190500" h="432434">
                  <a:moveTo>
                    <a:pt x="0" y="432041"/>
                  </a:moveTo>
                  <a:lnTo>
                    <a:pt x="19019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2">
              <a:extLst>
                <a:ext uri="{FF2B5EF4-FFF2-40B4-BE49-F238E27FC236}">
                  <a16:creationId xmlns:a16="http://schemas.microsoft.com/office/drawing/2014/main" id="{B46C022E-9215-4907-8507-38E60BF85BF9}"/>
                </a:ext>
              </a:extLst>
            </p:cNvPr>
            <p:cNvSpPr/>
            <p:nvPr/>
          </p:nvSpPr>
          <p:spPr>
            <a:xfrm>
              <a:off x="6351918" y="6191249"/>
              <a:ext cx="156210" cy="328930"/>
            </a:xfrm>
            <a:custGeom>
              <a:avLst/>
              <a:gdLst/>
              <a:ahLst/>
              <a:cxnLst/>
              <a:rect l="l" t="t" r="r" b="b"/>
              <a:pathLst>
                <a:path w="156209" h="328929">
                  <a:moveTo>
                    <a:pt x="156193" y="0"/>
                  </a:moveTo>
                  <a:lnTo>
                    <a:pt x="61048" y="227431"/>
                  </a:lnTo>
                  <a:lnTo>
                    <a:pt x="21132" y="208648"/>
                  </a:lnTo>
                  <a:lnTo>
                    <a:pt x="0" y="274396"/>
                  </a:lnTo>
                  <a:lnTo>
                    <a:pt x="112699" y="32839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3">
              <a:extLst>
                <a:ext uri="{FF2B5EF4-FFF2-40B4-BE49-F238E27FC236}">
                  <a16:creationId xmlns:a16="http://schemas.microsoft.com/office/drawing/2014/main" id="{A2DC174F-CD2D-43CB-9E52-65C7AC6B5112}"/>
                </a:ext>
              </a:extLst>
            </p:cNvPr>
            <p:cNvSpPr/>
            <p:nvPr/>
          </p:nvSpPr>
          <p:spPr>
            <a:xfrm>
              <a:off x="6321384" y="6460939"/>
              <a:ext cx="193040" cy="401955"/>
            </a:xfrm>
            <a:custGeom>
              <a:avLst/>
              <a:gdLst/>
              <a:ahLst/>
              <a:cxnLst/>
              <a:rect l="l" t="t" r="r" b="b"/>
              <a:pathLst>
                <a:path w="193040" h="401954">
                  <a:moveTo>
                    <a:pt x="192544" y="7048"/>
                  </a:moveTo>
                  <a:lnTo>
                    <a:pt x="169062" y="0"/>
                  </a:lnTo>
                  <a:lnTo>
                    <a:pt x="0" y="40152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4">
              <a:extLst>
                <a:ext uri="{FF2B5EF4-FFF2-40B4-BE49-F238E27FC236}">
                  <a16:creationId xmlns:a16="http://schemas.microsoft.com/office/drawing/2014/main" id="{6EB9D473-AE97-430E-863A-3274740D0AF6}"/>
                </a:ext>
              </a:extLst>
            </p:cNvPr>
            <p:cNvSpPr/>
            <p:nvPr/>
          </p:nvSpPr>
          <p:spPr>
            <a:xfrm>
              <a:off x="6403576" y="6627656"/>
              <a:ext cx="115570" cy="274955"/>
            </a:xfrm>
            <a:custGeom>
              <a:avLst/>
              <a:gdLst/>
              <a:ahLst/>
              <a:cxnLst/>
              <a:rect l="l" t="t" r="r" b="b"/>
              <a:pathLst>
                <a:path w="115570" h="274954">
                  <a:moveTo>
                    <a:pt x="115049" y="0"/>
                  </a:moveTo>
                  <a:lnTo>
                    <a:pt x="0" y="27472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5">
              <a:extLst>
                <a:ext uri="{FF2B5EF4-FFF2-40B4-BE49-F238E27FC236}">
                  <a16:creationId xmlns:a16="http://schemas.microsoft.com/office/drawing/2014/main" id="{73C494C3-4668-4091-9C38-F6349FAB6EBC}"/>
                </a:ext>
              </a:extLst>
            </p:cNvPr>
            <p:cNvSpPr/>
            <p:nvPr/>
          </p:nvSpPr>
          <p:spPr>
            <a:xfrm>
              <a:off x="6380090" y="6728622"/>
              <a:ext cx="80010" cy="33020"/>
            </a:xfrm>
            <a:custGeom>
              <a:avLst/>
              <a:gdLst/>
              <a:ahLst/>
              <a:cxnLst/>
              <a:rect l="l" t="t" r="r" b="b"/>
              <a:pathLst>
                <a:path w="80010" h="33020">
                  <a:moveTo>
                    <a:pt x="0" y="0"/>
                  </a:moveTo>
                  <a:lnTo>
                    <a:pt x="79832" y="3286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6">
              <a:extLst>
                <a:ext uri="{FF2B5EF4-FFF2-40B4-BE49-F238E27FC236}">
                  <a16:creationId xmlns:a16="http://schemas.microsoft.com/office/drawing/2014/main" id="{BF191A0F-D5E4-4BA5-8768-3AE083EC34A7}"/>
                </a:ext>
              </a:extLst>
            </p:cNvPr>
            <p:cNvSpPr/>
            <p:nvPr/>
          </p:nvSpPr>
          <p:spPr>
            <a:xfrm>
              <a:off x="6436442" y="6601826"/>
              <a:ext cx="80010" cy="33020"/>
            </a:xfrm>
            <a:custGeom>
              <a:avLst/>
              <a:gdLst/>
              <a:ahLst/>
              <a:cxnLst/>
              <a:rect l="l" t="t" r="r" b="b"/>
              <a:pathLst>
                <a:path w="80009" h="33020">
                  <a:moveTo>
                    <a:pt x="0" y="0"/>
                  </a:moveTo>
                  <a:lnTo>
                    <a:pt x="79832" y="3286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7">
              <a:extLst>
                <a:ext uri="{FF2B5EF4-FFF2-40B4-BE49-F238E27FC236}">
                  <a16:creationId xmlns:a16="http://schemas.microsoft.com/office/drawing/2014/main" id="{41CEF349-3835-45A4-85D5-29CA0FD2185B}"/>
                </a:ext>
              </a:extLst>
            </p:cNvPr>
            <p:cNvSpPr/>
            <p:nvPr/>
          </p:nvSpPr>
          <p:spPr>
            <a:xfrm>
              <a:off x="5314073" y="6531386"/>
              <a:ext cx="0" cy="86995"/>
            </a:xfrm>
            <a:custGeom>
              <a:avLst/>
              <a:gdLst/>
              <a:ahLst/>
              <a:cxnLst/>
              <a:rect l="l" t="t" r="r" b="b"/>
              <a:pathLst>
                <a:path h="86995">
                  <a:moveTo>
                    <a:pt x="0" y="0"/>
                  </a:moveTo>
                  <a:lnTo>
                    <a:pt x="0" y="8688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8">
              <a:extLst>
                <a:ext uri="{FF2B5EF4-FFF2-40B4-BE49-F238E27FC236}">
                  <a16:creationId xmlns:a16="http://schemas.microsoft.com/office/drawing/2014/main" id="{F64722B2-2185-4107-A093-79DC7A2D945B}"/>
                </a:ext>
              </a:extLst>
            </p:cNvPr>
            <p:cNvSpPr/>
            <p:nvPr/>
          </p:nvSpPr>
          <p:spPr>
            <a:xfrm>
              <a:off x="3668046" y="6191254"/>
              <a:ext cx="2853690" cy="2793365"/>
            </a:xfrm>
            <a:custGeom>
              <a:avLst/>
              <a:gdLst/>
              <a:ahLst/>
              <a:cxnLst/>
              <a:rect l="l" t="t" r="r" b="b"/>
              <a:pathLst>
                <a:path w="2853690" h="2793365">
                  <a:moveTo>
                    <a:pt x="2853677" y="2793276"/>
                  </a:moveTo>
                  <a:lnTo>
                    <a:pt x="0" y="2793276"/>
                  </a:lnTo>
                  <a:lnTo>
                    <a:pt x="0" y="0"/>
                  </a:lnTo>
                  <a:lnTo>
                    <a:pt x="2853677" y="0"/>
                  </a:lnTo>
                  <a:lnTo>
                    <a:pt x="2853677" y="2793276"/>
                  </a:lnTo>
                  <a:close/>
                </a:path>
              </a:pathLst>
            </a:custGeom>
            <a:ln w="1314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1" name="object 179">
            <a:extLst>
              <a:ext uri="{FF2B5EF4-FFF2-40B4-BE49-F238E27FC236}">
                <a16:creationId xmlns:a16="http://schemas.microsoft.com/office/drawing/2014/main" id="{C32FB446-7DD6-427D-99F5-2DC34F67999E}"/>
              </a:ext>
            </a:extLst>
          </p:cNvPr>
          <p:cNvSpPr txBox="1"/>
          <p:nvPr/>
        </p:nvSpPr>
        <p:spPr>
          <a:xfrm>
            <a:off x="5816282" y="2910171"/>
            <a:ext cx="152400" cy="27813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40005">
              <a:lnSpc>
                <a:spcPct val="100000"/>
              </a:lnSpc>
              <a:spcBef>
                <a:spcPts val="245"/>
              </a:spcBef>
            </a:pPr>
            <a:r>
              <a:rPr sz="700" spc="20" dirty="0">
                <a:solidFill>
                  <a:srgbClr val="1D1C20"/>
                </a:solidFill>
                <a:latin typeface="Trebuchet MS"/>
                <a:cs typeface="Trebuchet MS"/>
              </a:rPr>
              <a:t>12</a:t>
            </a:r>
            <a:endParaRPr sz="7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5"/>
              </a:spcBef>
            </a:pPr>
            <a:r>
              <a:rPr sz="700" spc="20" dirty="0">
                <a:solidFill>
                  <a:srgbClr val="1D1C20"/>
                </a:solidFill>
                <a:latin typeface="Trebuchet MS"/>
                <a:cs typeface="Trebuchet MS"/>
              </a:rPr>
              <a:t>13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82" name="object 180">
            <a:extLst>
              <a:ext uri="{FF2B5EF4-FFF2-40B4-BE49-F238E27FC236}">
                <a16:creationId xmlns:a16="http://schemas.microsoft.com/office/drawing/2014/main" id="{6A365E79-F27B-43CF-8623-37E0A7E18FD5}"/>
              </a:ext>
            </a:extLst>
          </p:cNvPr>
          <p:cNvSpPr txBox="1"/>
          <p:nvPr/>
        </p:nvSpPr>
        <p:spPr>
          <a:xfrm>
            <a:off x="6563803" y="3056783"/>
            <a:ext cx="92710" cy="37909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640"/>
              </a:spcBef>
            </a:pPr>
            <a:r>
              <a:rPr sz="700" spc="20" dirty="0">
                <a:solidFill>
                  <a:srgbClr val="1D1C20"/>
                </a:solidFill>
                <a:latin typeface="Trebuchet MS"/>
                <a:cs typeface="Trebuchet MS"/>
              </a:rPr>
              <a:t>3</a:t>
            </a:r>
            <a:endParaRPr sz="7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55"/>
              </a:spcBef>
            </a:pPr>
            <a:r>
              <a:rPr sz="700" spc="20" dirty="0">
                <a:solidFill>
                  <a:srgbClr val="1D1C20"/>
                </a:solidFill>
                <a:latin typeface="Trebuchet MS"/>
                <a:cs typeface="Trebuchet MS"/>
              </a:rPr>
              <a:t>1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83" name="object 181">
            <a:extLst>
              <a:ext uri="{FF2B5EF4-FFF2-40B4-BE49-F238E27FC236}">
                <a16:creationId xmlns:a16="http://schemas.microsoft.com/office/drawing/2014/main" id="{5E96343D-D134-4CEE-BDD0-BE6FC62D633E}"/>
              </a:ext>
            </a:extLst>
          </p:cNvPr>
          <p:cNvSpPr txBox="1"/>
          <p:nvPr/>
        </p:nvSpPr>
        <p:spPr>
          <a:xfrm>
            <a:off x="6412308" y="4060335"/>
            <a:ext cx="62230" cy="1384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0"/>
              </a:spcBef>
            </a:pPr>
            <a:r>
              <a:rPr sz="700" spc="20" dirty="0">
                <a:solidFill>
                  <a:srgbClr val="1D1C20"/>
                </a:solidFill>
                <a:latin typeface="Trebuchet MS"/>
                <a:cs typeface="Trebuchet MS"/>
              </a:rPr>
              <a:t>4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84" name="object 182">
            <a:extLst>
              <a:ext uri="{FF2B5EF4-FFF2-40B4-BE49-F238E27FC236}">
                <a16:creationId xmlns:a16="http://schemas.microsoft.com/office/drawing/2014/main" id="{1DDF3752-7FDF-4620-9937-E3ABFCC83B4E}"/>
              </a:ext>
            </a:extLst>
          </p:cNvPr>
          <p:cNvSpPr txBox="1"/>
          <p:nvPr/>
        </p:nvSpPr>
        <p:spPr>
          <a:xfrm rot="1020000">
            <a:off x="6705043" y="3668920"/>
            <a:ext cx="474847" cy="93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sz="700" spc="20" dirty="0">
                <a:solidFill>
                  <a:srgbClr val="1D1C20"/>
                </a:solidFill>
                <a:latin typeface="Calibri"/>
                <a:cs typeface="Calibri"/>
              </a:rPr>
              <a:t>Albert</a:t>
            </a:r>
            <a:r>
              <a:rPr sz="700" spc="-70" dirty="0">
                <a:solidFill>
                  <a:srgbClr val="1D1C20"/>
                </a:solidFill>
                <a:latin typeface="Calibri"/>
                <a:cs typeface="Calibri"/>
              </a:rPr>
              <a:t> </a:t>
            </a:r>
            <a:r>
              <a:rPr sz="700" spc="30" dirty="0">
                <a:solidFill>
                  <a:srgbClr val="1D1C20"/>
                </a:solidFill>
                <a:latin typeface="Calibri"/>
                <a:cs typeface="Calibri"/>
              </a:rPr>
              <a:t>Road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85" name="object 183">
            <a:extLst>
              <a:ext uri="{FF2B5EF4-FFF2-40B4-BE49-F238E27FC236}">
                <a16:creationId xmlns:a16="http://schemas.microsoft.com/office/drawing/2014/main" id="{A512EDAA-4B48-4136-86CC-90DF1508E8CB}"/>
              </a:ext>
            </a:extLst>
          </p:cNvPr>
          <p:cNvSpPr txBox="1"/>
          <p:nvPr/>
        </p:nvSpPr>
        <p:spPr>
          <a:xfrm rot="1080000">
            <a:off x="5866840" y="4494417"/>
            <a:ext cx="493535" cy="93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sz="700" spc="25" dirty="0">
                <a:solidFill>
                  <a:srgbClr val="1D1C20"/>
                </a:solidFill>
                <a:latin typeface="Calibri"/>
                <a:cs typeface="Calibri"/>
              </a:rPr>
              <a:t>Sutton</a:t>
            </a:r>
            <a:r>
              <a:rPr sz="700" spc="-75" dirty="0">
                <a:solidFill>
                  <a:srgbClr val="1D1C20"/>
                </a:solidFill>
                <a:latin typeface="Calibri"/>
                <a:cs typeface="Calibri"/>
              </a:rPr>
              <a:t> </a:t>
            </a:r>
            <a:r>
              <a:rPr sz="700" spc="30" dirty="0">
                <a:solidFill>
                  <a:srgbClr val="1D1C20"/>
                </a:solidFill>
                <a:latin typeface="Calibri"/>
                <a:cs typeface="Calibri"/>
              </a:rPr>
              <a:t>Road</a:t>
            </a:r>
            <a:endParaRPr sz="700" dirty="0">
              <a:latin typeface="Calibri"/>
              <a:cs typeface="Calibri"/>
            </a:endParaRPr>
          </a:p>
        </p:txBody>
      </p:sp>
      <p:sp>
        <p:nvSpPr>
          <p:cNvPr id="186" name="object 184">
            <a:extLst>
              <a:ext uri="{FF2B5EF4-FFF2-40B4-BE49-F238E27FC236}">
                <a16:creationId xmlns:a16="http://schemas.microsoft.com/office/drawing/2014/main" id="{294C7DBA-9232-4BC0-BB15-84BB1FE5B318}"/>
              </a:ext>
            </a:extLst>
          </p:cNvPr>
          <p:cNvSpPr txBox="1"/>
          <p:nvPr/>
        </p:nvSpPr>
        <p:spPr>
          <a:xfrm rot="17280000">
            <a:off x="6082048" y="2822661"/>
            <a:ext cx="519742" cy="93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sz="700" spc="30" dirty="0">
                <a:solidFill>
                  <a:srgbClr val="1D1C20"/>
                </a:solidFill>
                <a:latin typeface="Calibri"/>
                <a:cs typeface="Calibri"/>
              </a:rPr>
              <a:t>G</a:t>
            </a:r>
            <a:r>
              <a:rPr sz="700" spc="20" dirty="0">
                <a:solidFill>
                  <a:srgbClr val="1D1C20"/>
                </a:solidFill>
                <a:latin typeface="Calibri"/>
                <a:cs typeface="Calibri"/>
              </a:rPr>
              <a:t>eo</a:t>
            </a:r>
            <a:r>
              <a:rPr sz="700" spc="-5" dirty="0">
                <a:solidFill>
                  <a:srgbClr val="1D1C20"/>
                </a:solidFill>
                <a:latin typeface="Calibri"/>
                <a:cs typeface="Calibri"/>
              </a:rPr>
              <a:t>r</a:t>
            </a:r>
            <a:r>
              <a:rPr sz="700" spc="50" dirty="0">
                <a:solidFill>
                  <a:srgbClr val="1D1C20"/>
                </a:solidFill>
                <a:latin typeface="Calibri"/>
                <a:cs typeface="Calibri"/>
              </a:rPr>
              <a:t>ge</a:t>
            </a:r>
            <a:r>
              <a:rPr sz="700" spc="-10" dirty="0">
                <a:solidFill>
                  <a:srgbClr val="1D1C20"/>
                </a:solidFill>
                <a:latin typeface="Calibri"/>
                <a:cs typeface="Calibri"/>
              </a:rPr>
              <a:t> </a:t>
            </a:r>
            <a:r>
              <a:rPr sz="700" spc="10" dirty="0">
                <a:solidFill>
                  <a:srgbClr val="1D1C20"/>
                </a:solidFill>
                <a:latin typeface="Calibri"/>
                <a:cs typeface="Calibri"/>
              </a:rPr>
              <a:t>R</a:t>
            </a:r>
            <a:r>
              <a:rPr sz="700" spc="35" dirty="0">
                <a:solidFill>
                  <a:srgbClr val="1D1C20"/>
                </a:solidFill>
                <a:latin typeface="Calibri"/>
                <a:cs typeface="Calibri"/>
              </a:rPr>
              <a:t>oad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87" name="object 185">
            <a:extLst>
              <a:ext uri="{FF2B5EF4-FFF2-40B4-BE49-F238E27FC236}">
                <a16:creationId xmlns:a16="http://schemas.microsoft.com/office/drawing/2014/main" id="{C6D92BC1-46C1-4F0C-84B3-E27AEA1DC2EC}"/>
              </a:ext>
            </a:extLst>
          </p:cNvPr>
          <p:cNvSpPr txBox="1"/>
          <p:nvPr/>
        </p:nvSpPr>
        <p:spPr>
          <a:xfrm>
            <a:off x="5003195" y="5053641"/>
            <a:ext cx="668655" cy="154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b="1" spc="-70" dirty="0">
                <a:solidFill>
                  <a:srgbClr val="919598"/>
                </a:solidFill>
                <a:latin typeface="Gill Sans MT"/>
                <a:cs typeface="Gill Sans MT"/>
              </a:rPr>
              <a:t>A </a:t>
            </a:r>
            <a:r>
              <a:rPr sz="850" b="1" dirty="0">
                <a:solidFill>
                  <a:srgbClr val="919598"/>
                </a:solidFill>
                <a:latin typeface="Gill Sans MT"/>
                <a:cs typeface="Gill Sans MT"/>
              </a:rPr>
              <a:t>block</a:t>
            </a:r>
            <a:r>
              <a:rPr sz="850" b="1" spc="-15" dirty="0">
                <a:solidFill>
                  <a:srgbClr val="919598"/>
                </a:solidFill>
                <a:latin typeface="Gill Sans MT"/>
                <a:cs typeface="Gill Sans MT"/>
              </a:rPr>
              <a:t> </a:t>
            </a:r>
            <a:r>
              <a:rPr sz="850" b="1" spc="5" dirty="0">
                <a:solidFill>
                  <a:srgbClr val="919598"/>
                </a:solidFill>
                <a:latin typeface="Gill Sans MT"/>
                <a:cs typeface="Gill Sans MT"/>
              </a:rPr>
              <a:t>plan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188" name="object 191">
            <a:extLst>
              <a:ext uri="{FF2B5EF4-FFF2-40B4-BE49-F238E27FC236}">
                <a16:creationId xmlns:a16="http://schemas.microsoft.com/office/drawing/2014/main" id="{10EF0D79-ECF7-4BD0-906E-4E1B72F318A9}"/>
              </a:ext>
            </a:extLst>
          </p:cNvPr>
          <p:cNvSpPr/>
          <p:nvPr/>
        </p:nvSpPr>
        <p:spPr>
          <a:xfrm>
            <a:off x="1343007" y="-364653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92">
            <a:extLst>
              <a:ext uri="{FF2B5EF4-FFF2-40B4-BE49-F238E27FC236}">
                <a16:creationId xmlns:a16="http://schemas.microsoft.com/office/drawing/2014/main" id="{34A7FCC4-C6A9-452E-A185-31B77824C76D}"/>
              </a:ext>
            </a:extLst>
          </p:cNvPr>
          <p:cNvSpPr/>
          <p:nvPr/>
        </p:nvSpPr>
        <p:spPr>
          <a:xfrm>
            <a:off x="9758280" y="-364653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5">
            <a:extLst>
              <a:ext uri="{FF2B5EF4-FFF2-40B4-BE49-F238E27FC236}">
                <a16:creationId xmlns:a16="http://schemas.microsoft.com/office/drawing/2014/main" id="{3FB700A8-2BC0-49B9-88FE-9A33A5770E82}"/>
              </a:ext>
            </a:extLst>
          </p:cNvPr>
          <p:cNvSpPr/>
          <p:nvPr/>
        </p:nvSpPr>
        <p:spPr>
          <a:xfrm>
            <a:off x="1685894" y="-3989422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7">
            <a:extLst>
              <a:ext uri="{FF2B5EF4-FFF2-40B4-BE49-F238E27FC236}">
                <a16:creationId xmlns:a16="http://schemas.microsoft.com/office/drawing/2014/main" id="{AF959811-60CC-4DAD-8C4E-65CBD1F11A4E}"/>
              </a:ext>
            </a:extLst>
          </p:cNvPr>
          <p:cNvSpPr/>
          <p:nvPr/>
        </p:nvSpPr>
        <p:spPr>
          <a:xfrm>
            <a:off x="9605893" y="-3989422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Drawings </a:t>
            </a:r>
            <a:r>
              <a:rPr lang="en-GB" b="0" dirty="0"/>
              <a:t>continued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66991-7A17-4C5F-9A2B-19C1CECB4C72}"/>
              </a:ext>
            </a:extLst>
          </p:cNvPr>
          <p:cNvSpPr txBox="1">
            <a:spLocks/>
          </p:cNvSpPr>
          <p:nvPr/>
        </p:nvSpPr>
        <p:spPr bwMode="auto">
          <a:xfrm>
            <a:off x="457200" y="2348880"/>
            <a:ext cx="3898776" cy="328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This is a site plan, sometimes known as a</a:t>
            </a:r>
            <a:r>
              <a:rPr lang="en-GB" b="1" dirty="0"/>
              <a:t> </a:t>
            </a:r>
            <a:r>
              <a:rPr lang="en-GB" dirty="0"/>
              <a:t>location drawing. </a:t>
            </a:r>
          </a:p>
          <a:p>
            <a:r>
              <a:rPr lang="en-GB" dirty="0"/>
              <a:t>It shows the position of the proposed building and the general layout of things like roads and boundaries on the site.</a:t>
            </a:r>
          </a:p>
          <a:p>
            <a:r>
              <a:rPr lang="en-GB" dirty="0"/>
              <a:t>A site plan is drawn to a scale of </a:t>
            </a:r>
            <a:r>
              <a:rPr lang="en-GB" b="1" dirty="0"/>
              <a:t>1:500 </a:t>
            </a:r>
            <a:r>
              <a:rPr lang="en-GB" dirty="0"/>
              <a:t>or </a:t>
            </a:r>
            <a:r>
              <a:rPr lang="en-GB" b="1" dirty="0"/>
              <a:t>1:200</a:t>
            </a:r>
            <a:r>
              <a:rPr lang="en-GB" dirty="0"/>
              <a:t>.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504480"/>
            <a:ext cx="8363270" cy="730508"/>
          </a:xfrm>
        </p:spPr>
        <p:txBody>
          <a:bodyPr/>
          <a:lstStyle/>
          <a:p>
            <a:r>
              <a:rPr lang="en-GB" dirty="0"/>
              <a:t>Once we have an overview of how the position of the building relates to the surroundings, we need to look more closely at the specific location.</a:t>
            </a:r>
          </a:p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7B234A0-C9AB-4DBE-AD62-D7E986352C2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39" y="2443076"/>
            <a:ext cx="4132061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BED797D-4618-44D2-A21D-185F967AC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941" y="2924944"/>
            <a:ext cx="4851059" cy="1873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Drawings </a:t>
            </a:r>
            <a:r>
              <a:rPr lang="en-GB" b="0" dirty="0"/>
              <a:t>continued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B124CC-52BF-4FD2-9C06-EA36CAD2C882}"/>
              </a:ext>
            </a:extLst>
          </p:cNvPr>
          <p:cNvSpPr/>
          <p:nvPr/>
        </p:nvSpPr>
        <p:spPr>
          <a:xfrm>
            <a:off x="351547" y="2419743"/>
            <a:ext cx="42204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This view provides information on how components such as door and window frames are positioned in the structure and a view of the roof design.</a:t>
            </a:r>
          </a:p>
          <a:p>
            <a:endParaRPr lang="en-GB" dirty="0"/>
          </a:p>
          <a:p>
            <a:r>
              <a:rPr lang="en-GB" dirty="0"/>
              <a:t>It also gives an indication of the number of storeys or floor levels.</a:t>
            </a:r>
          </a:p>
          <a:p>
            <a:endParaRPr lang="en-GB" dirty="0"/>
          </a:p>
          <a:p>
            <a:r>
              <a:rPr lang="en-GB" dirty="0"/>
              <a:t>Elevations are drawn to a scale of </a:t>
            </a:r>
            <a:r>
              <a:rPr lang="en-GB" b="1" dirty="0"/>
              <a:t>1:50</a:t>
            </a:r>
            <a:r>
              <a:rPr lang="en-GB" dirty="0"/>
              <a:t>,</a:t>
            </a:r>
            <a:r>
              <a:rPr lang="en-GB" b="1" dirty="0"/>
              <a:t> 1:100 </a:t>
            </a:r>
            <a:r>
              <a:rPr lang="en-GB" dirty="0"/>
              <a:t>or</a:t>
            </a:r>
            <a:r>
              <a:rPr lang="en-GB" b="1" dirty="0"/>
              <a:t> 1:200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40FFBB-8E9F-44F6-8C2B-310EDA81AE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4161"/>
            <a:ext cx="8363270" cy="730508"/>
          </a:xfrm>
        </p:spPr>
        <p:txBody>
          <a:bodyPr/>
          <a:lstStyle/>
          <a:p>
            <a:r>
              <a:rPr lang="en-GB" dirty="0"/>
              <a:t>An elevation drawing shows the general layout of the building from the front and sides. If necessary, an elevation of the rear may be included.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71773" y="2750626"/>
            <a:ext cx="4841712" cy="403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>
                <a:solidFill>
                  <a:srgbClr val="000000"/>
                </a:solidFill>
              </a:rPr>
              <a:t>A floor plan shows the external dimensions of the structure and the dimensions for the positioning of internal walls. </a:t>
            </a:r>
          </a:p>
          <a:p>
            <a:r>
              <a:rPr lang="en-GB" dirty="0">
                <a:solidFill>
                  <a:srgbClr val="000000"/>
                </a:solidFill>
              </a:rPr>
              <a:t>This is vital information for the bricklayer, as it clearly shows the position of doors, windows and openings for services.</a:t>
            </a:r>
          </a:p>
          <a:p>
            <a:r>
              <a:rPr lang="en-GB" dirty="0">
                <a:solidFill>
                  <a:srgbClr val="000000"/>
                </a:solidFill>
              </a:rPr>
              <a:t>A floor plan is drawn to a scale of </a:t>
            </a:r>
            <a:r>
              <a:rPr lang="en-GB" b="1" dirty="0">
                <a:solidFill>
                  <a:srgbClr val="000000"/>
                </a:solidFill>
              </a:rPr>
              <a:t>1:50 </a:t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or </a:t>
            </a:r>
            <a:r>
              <a:rPr lang="en-GB" b="1" dirty="0">
                <a:solidFill>
                  <a:srgbClr val="000000"/>
                </a:solidFill>
              </a:rPr>
              <a:t>1:100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/>
              <a:t>.</a:t>
            </a:r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E1366A5-ABB8-4AC6-B712-617DFD936E8D}"/>
              </a:ext>
            </a:extLst>
          </p:cNvPr>
          <p:cNvSpPr txBox="1">
            <a:spLocks/>
          </p:cNvSpPr>
          <p:nvPr/>
        </p:nvSpPr>
        <p:spPr bwMode="auto">
          <a:xfrm>
            <a:off x="469784" y="1490159"/>
            <a:ext cx="8010144" cy="94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Specific details about the layout of a</a:t>
            </a:r>
            <a:br>
              <a:rPr lang="en-US" kern="0" dirty="0"/>
            </a:br>
            <a:r>
              <a:rPr lang="en-US" kern="0" dirty="0"/>
              <a:t>building, including dimensions, are</a:t>
            </a:r>
            <a:br>
              <a:rPr lang="en-US" kern="0" dirty="0"/>
            </a:br>
            <a:r>
              <a:rPr lang="en-US" kern="0" dirty="0"/>
              <a:t>provided by the floor plan. </a:t>
            </a:r>
          </a:p>
          <a:p>
            <a:endParaRPr lang="en-US" kern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2F82FC-7EE3-42E2-8495-F95D6F733801}"/>
              </a:ext>
            </a:extLst>
          </p:cNvPr>
          <p:cNvGrpSpPr>
            <a:grpSpLocks noChangeAspect="1"/>
          </p:cNvGrpSpPr>
          <p:nvPr/>
        </p:nvGrpSpPr>
        <p:grpSpPr>
          <a:xfrm>
            <a:off x="5292080" y="836712"/>
            <a:ext cx="3238944" cy="5613899"/>
            <a:chOff x="1859407" y="3922690"/>
            <a:chExt cx="3276813" cy="5679535"/>
          </a:xfrm>
        </p:grpSpPr>
        <p:grpSp>
          <p:nvGrpSpPr>
            <p:cNvPr id="10" name="object 14">
              <a:extLst>
                <a:ext uri="{FF2B5EF4-FFF2-40B4-BE49-F238E27FC236}">
                  <a16:creationId xmlns:a16="http://schemas.microsoft.com/office/drawing/2014/main" id="{FCCF5C99-E783-48CE-94FA-572EDA2C10CE}"/>
                </a:ext>
              </a:extLst>
            </p:cNvPr>
            <p:cNvGrpSpPr/>
            <p:nvPr/>
          </p:nvGrpSpPr>
          <p:grpSpPr>
            <a:xfrm>
              <a:off x="2165703" y="4261990"/>
              <a:ext cx="2807970" cy="5146675"/>
              <a:chOff x="2165703" y="4261990"/>
              <a:chExt cx="2807970" cy="5146675"/>
            </a:xfrm>
          </p:grpSpPr>
          <p:sp>
            <p:nvSpPr>
              <p:cNvPr id="71" name="object 15">
                <a:extLst>
                  <a:ext uri="{FF2B5EF4-FFF2-40B4-BE49-F238E27FC236}">
                    <a16:creationId xmlns:a16="http://schemas.microsoft.com/office/drawing/2014/main" id="{D46BBFF0-CB0B-421B-BC5E-0580293B5215}"/>
                  </a:ext>
                </a:extLst>
              </p:cNvPr>
              <p:cNvSpPr/>
              <p:nvPr/>
            </p:nvSpPr>
            <p:spPr>
              <a:xfrm>
                <a:off x="3959219" y="4482252"/>
                <a:ext cx="343535" cy="3424554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4554">
                    <a:moveTo>
                      <a:pt x="299694" y="3424008"/>
                    </a:moveTo>
                    <a:lnTo>
                      <a:pt x="0" y="3424008"/>
                    </a:lnTo>
                    <a:lnTo>
                      <a:pt x="0" y="3361588"/>
                    </a:lnTo>
                    <a:lnTo>
                      <a:pt x="237274" y="3361588"/>
                    </a:lnTo>
                    <a:lnTo>
                      <a:pt x="237274" y="1607324"/>
                    </a:lnTo>
                    <a:lnTo>
                      <a:pt x="280809" y="1607324"/>
                    </a:lnTo>
                    <a:lnTo>
                      <a:pt x="280809" y="62420"/>
                    </a:lnTo>
                    <a:lnTo>
                      <a:pt x="18122" y="62420"/>
                    </a:lnTo>
                    <a:lnTo>
                      <a:pt x="18122" y="0"/>
                    </a:lnTo>
                    <a:lnTo>
                      <a:pt x="343230" y="0"/>
                    </a:lnTo>
                    <a:lnTo>
                      <a:pt x="343230" y="1669745"/>
                    </a:lnTo>
                    <a:lnTo>
                      <a:pt x="299694" y="1669745"/>
                    </a:lnTo>
                    <a:lnTo>
                      <a:pt x="299694" y="3424008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6">
                <a:extLst>
                  <a:ext uri="{FF2B5EF4-FFF2-40B4-BE49-F238E27FC236}">
                    <a16:creationId xmlns:a16="http://schemas.microsoft.com/office/drawing/2014/main" id="{13FECB44-A5C7-492B-A95F-6734BDC59E95}"/>
                  </a:ext>
                </a:extLst>
              </p:cNvPr>
              <p:cNvSpPr/>
              <p:nvPr/>
            </p:nvSpPr>
            <p:spPr>
              <a:xfrm>
                <a:off x="4258885" y="6430983"/>
                <a:ext cx="55244" cy="614680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614679">
                    <a:moveTo>
                      <a:pt x="54851" y="0"/>
                    </a:moveTo>
                    <a:lnTo>
                      <a:pt x="0" y="0"/>
                    </a:lnTo>
                    <a:lnTo>
                      <a:pt x="0" y="614260"/>
                    </a:lnTo>
                    <a:lnTo>
                      <a:pt x="54851" y="614260"/>
                    </a:lnTo>
                    <a:lnTo>
                      <a:pt x="5485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7">
                <a:extLst>
                  <a:ext uri="{FF2B5EF4-FFF2-40B4-BE49-F238E27FC236}">
                    <a16:creationId xmlns:a16="http://schemas.microsoft.com/office/drawing/2014/main" id="{EED0A8B7-CD9B-4E07-B3F3-00AC0AC3F356}"/>
                  </a:ext>
                </a:extLst>
              </p:cNvPr>
              <p:cNvSpPr/>
              <p:nvPr/>
            </p:nvSpPr>
            <p:spPr>
              <a:xfrm>
                <a:off x="4258866" y="645558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8">
                <a:extLst>
                  <a:ext uri="{FF2B5EF4-FFF2-40B4-BE49-F238E27FC236}">
                    <a16:creationId xmlns:a16="http://schemas.microsoft.com/office/drawing/2014/main" id="{77C35290-ADF2-49E3-A0AB-D3FA60AE5467}"/>
                  </a:ext>
                </a:extLst>
              </p:cNvPr>
              <p:cNvSpPr/>
              <p:nvPr/>
            </p:nvSpPr>
            <p:spPr>
              <a:xfrm>
                <a:off x="4259823" y="7020652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9">
                <a:extLst>
                  <a:ext uri="{FF2B5EF4-FFF2-40B4-BE49-F238E27FC236}">
                    <a16:creationId xmlns:a16="http://schemas.microsoft.com/office/drawing/2014/main" id="{D44D6B21-91E4-4566-81C4-F04C198D1A9A}"/>
                  </a:ext>
                </a:extLst>
              </p:cNvPr>
              <p:cNvSpPr/>
              <p:nvPr/>
            </p:nvSpPr>
            <p:spPr>
              <a:xfrm>
                <a:off x="4293870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20">
                <a:extLst>
                  <a:ext uri="{FF2B5EF4-FFF2-40B4-BE49-F238E27FC236}">
                    <a16:creationId xmlns:a16="http://schemas.microsoft.com/office/drawing/2014/main" id="{98F97A35-7913-4D94-BF87-F81249BF6B9E}"/>
                  </a:ext>
                </a:extLst>
              </p:cNvPr>
              <p:cNvSpPr/>
              <p:nvPr/>
            </p:nvSpPr>
            <p:spPr>
              <a:xfrm>
                <a:off x="4279684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21">
                <a:extLst>
                  <a:ext uri="{FF2B5EF4-FFF2-40B4-BE49-F238E27FC236}">
                    <a16:creationId xmlns:a16="http://schemas.microsoft.com/office/drawing/2014/main" id="{F1F44AF0-CD15-428B-B316-DE1C889ED755}"/>
                  </a:ext>
                </a:extLst>
              </p:cNvPr>
              <p:cNvSpPr/>
              <p:nvPr/>
            </p:nvSpPr>
            <p:spPr>
              <a:xfrm>
                <a:off x="3977356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0" y="0"/>
                    </a:moveTo>
                    <a:lnTo>
                      <a:pt x="141452" y="0"/>
                    </a:lnTo>
                    <a:lnTo>
                      <a:pt x="141452" y="54851"/>
                    </a:lnTo>
                    <a:lnTo>
                      <a:pt x="0" y="54851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22">
                <a:extLst>
                  <a:ext uri="{FF2B5EF4-FFF2-40B4-BE49-F238E27FC236}">
                    <a16:creationId xmlns:a16="http://schemas.microsoft.com/office/drawing/2014/main" id="{2B54222F-3831-470A-9A22-210BEB3284EC}"/>
                  </a:ext>
                </a:extLst>
              </p:cNvPr>
              <p:cNvSpPr/>
              <p:nvPr/>
            </p:nvSpPr>
            <p:spPr>
              <a:xfrm>
                <a:off x="4094212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23">
                <a:extLst>
                  <a:ext uri="{FF2B5EF4-FFF2-40B4-BE49-F238E27FC236}">
                    <a16:creationId xmlns:a16="http://schemas.microsoft.com/office/drawing/2014/main" id="{96EEE112-E3A2-4E11-80B4-28AAFF796A89}"/>
                  </a:ext>
                </a:extLst>
              </p:cNvPr>
              <p:cNvSpPr/>
              <p:nvPr/>
            </p:nvSpPr>
            <p:spPr>
              <a:xfrm>
                <a:off x="4001947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24">
                <a:extLst>
                  <a:ext uri="{FF2B5EF4-FFF2-40B4-BE49-F238E27FC236}">
                    <a16:creationId xmlns:a16="http://schemas.microsoft.com/office/drawing/2014/main" id="{278B19D4-6575-4B27-812A-05A51542FD48}"/>
                  </a:ext>
                </a:extLst>
              </p:cNvPr>
              <p:cNvSpPr/>
              <p:nvPr/>
            </p:nvSpPr>
            <p:spPr>
              <a:xfrm>
                <a:off x="4002897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91325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5">
                <a:extLst>
                  <a:ext uri="{FF2B5EF4-FFF2-40B4-BE49-F238E27FC236}">
                    <a16:creationId xmlns:a16="http://schemas.microsoft.com/office/drawing/2014/main" id="{52E40D47-AD4C-4B63-B29C-315FE1BC271C}"/>
                  </a:ext>
                </a:extLst>
              </p:cNvPr>
              <p:cNvSpPr/>
              <p:nvPr/>
            </p:nvSpPr>
            <p:spPr>
              <a:xfrm>
                <a:off x="2477820" y="7695361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181584" y="224790"/>
                    </a:moveTo>
                    <a:lnTo>
                      <a:pt x="45389" y="22479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224790"/>
                    </a:lnTo>
                    <a:lnTo>
                      <a:pt x="0" y="270510"/>
                    </a:lnTo>
                    <a:lnTo>
                      <a:pt x="181584" y="270510"/>
                    </a:lnTo>
                    <a:lnTo>
                      <a:pt x="181584" y="224790"/>
                    </a:lnTo>
                    <a:close/>
                  </a:path>
                  <a:path w="401955" h="500379">
                    <a:moveTo>
                      <a:pt x="401459" y="224790"/>
                    </a:moveTo>
                    <a:lnTo>
                      <a:pt x="329120" y="224790"/>
                    </a:lnTo>
                    <a:lnTo>
                      <a:pt x="329120" y="270510"/>
                    </a:lnTo>
                    <a:lnTo>
                      <a:pt x="356069" y="270510"/>
                    </a:lnTo>
                    <a:lnTo>
                      <a:pt x="356069" y="500380"/>
                    </a:lnTo>
                    <a:lnTo>
                      <a:pt x="401459" y="500380"/>
                    </a:lnTo>
                    <a:lnTo>
                      <a:pt x="401459" y="270510"/>
                    </a:lnTo>
                    <a:lnTo>
                      <a:pt x="401459" y="22479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6">
                <a:extLst>
                  <a:ext uri="{FF2B5EF4-FFF2-40B4-BE49-F238E27FC236}">
                    <a16:creationId xmlns:a16="http://schemas.microsoft.com/office/drawing/2014/main" id="{6E670531-055A-4D89-ADEB-053621C4215F}"/>
                  </a:ext>
                </a:extLst>
              </p:cNvPr>
              <p:cNvSpPr/>
              <p:nvPr/>
            </p:nvSpPr>
            <p:spPr>
              <a:xfrm>
                <a:off x="2477827" y="7695394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401459" y="500341"/>
                    </a:moveTo>
                    <a:lnTo>
                      <a:pt x="356069" y="500341"/>
                    </a:lnTo>
                    <a:lnTo>
                      <a:pt x="356069" y="270522"/>
                    </a:lnTo>
                    <a:lnTo>
                      <a:pt x="0" y="270522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25132"/>
                    </a:lnTo>
                    <a:lnTo>
                      <a:pt x="401459" y="225132"/>
                    </a:lnTo>
                    <a:lnTo>
                      <a:pt x="401459" y="500341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7">
                <a:extLst>
                  <a:ext uri="{FF2B5EF4-FFF2-40B4-BE49-F238E27FC236}">
                    <a16:creationId xmlns:a16="http://schemas.microsoft.com/office/drawing/2014/main" id="{63C50564-109D-4062-8B53-1FDCE47BC2AC}"/>
                  </a:ext>
                </a:extLst>
              </p:cNvPr>
              <p:cNvSpPr/>
              <p:nvPr/>
            </p:nvSpPr>
            <p:spPr>
              <a:xfrm>
                <a:off x="2833890" y="7862759"/>
                <a:ext cx="2136775" cy="1543050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050">
                    <a:moveTo>
                      <a:pt x="2136419" y="0"/>
                    </a:moveTo>
                    <a:lnTo>
                      <a:pt x="1891004" y="0"/>
                    </a:lnTo>
                    <a:lnTo>
                      <a:pt x="1891004" y="44450"/>
                    </a:lnTo>
                    <a:lnTo>
                      <a:pt x="2091029" y="44450"/>
                    </a:lnTo>
                    <a:lnTo>
                      <a:pt x="2091029" y="1304290"/>
                    </a:lnTo>
                    <a:lnTo>
                      <a:pt x="2091029" y="1497330"/>
                    </a:lnTo>
                    <a:lnTo>
                      <a:pt x="45389" y="1497330"/>
                    </a:lnTo>
                    <a:lnTo>
                      <a:pt x="45389" y="1304290"/>
                    </a:lnTo>
                    <a:lnTo>
                      <a:pt x="0" y="1304290"/>
                    </a:lnTo>
                    <a:lnTo>
                      <a:pt x="0" y="1497330"/>
                    </a:lnTo>
                    <a:lnTo>
                      <a:pt x="0" y="1543050"/>
                    </a:lnTo>
                    <a:lnTo>
                      <a:pt x="2136419" y="1543050"/>
                    </a:lnTo>
                    <a:lnTo>
                      <a:pt x="2136419" y="1497330"/>
                    </a:lnTo>
                    <a:lnTo>
                      <a:pt x="2136419" y="1304290"/>
                    </a:lnTo>
                    <a:lnTo>
                      <a:pt x="2136419" y="44450"/>
                    </a:lnTo>
                    <a:lnTo>
                      <a:pt x="2136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8">
                <a:extLst>
                  <a:ext uri="{FF2B5EF4-FFF2-40B4-BE49-F238E27FC236}">
                    <a16:creationId xmlns:a16="http://schemas.microsoft.com/office/drawing/2014/main" id="{0F9F2B9D-B1B1-408A-88E7-185FDBC68606}"/>
                  </a:ext>
                </a:extLst>
              </p:cNvPr>
              <p:cNvSpPr/>
              <p:nvPr/>
            </p:nvSpPr>
            <p:spPr>
              <a:xfrm>
                <a:off x="2833894" y="7862363"/>
                <a:ext cx="2136775" cy="1543685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684">
                    <a:moveTo>
                      <a:pt x="2136419" y="1543443"/>
                    </a:moveTo>
                    <a:lnTo>
                      <a:pt x="0" y="1543443"/>
                    </a:lnTo>
                    <a:lnTo>
                      <a:pt x="0" y="1305115"/>
                    </a:lnTo>
                    <a:lnTo>
                      <a:pt x="45389" y="1305115"/>
                    </a:lnTo>
                    <a:lnTo>
                      <a:pt x="45389" y="1498053"/>
                    </a:lnTo>
                    <a:lnTo>
                      <a:pt x="2091029" y="1498053"/>
                    </a:lnTo>
                    <a:lnTo>
                      <a:pt x="2091029" y="45389"/>
                    </a:lnTo>
                    <a:lnTo>
                      <a:pt x="1891004" y="45389"/>
                    </a:lnTo>
                    <a:lnTo>
                      <a:pt x="1891004" y="0"/>
                    </a:lnTo>
                    <a:lnTo>
                      <a:pt x="2136419" y="0"/>
                    </a:lnTo>
                    <a:lnTo>
                      <a:pt x="2136419" y="1543443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9">
                <a:extLst>
                  <a:ext uri="{FF2B5EF4-FFF2-40B4-BE49-F238E27FC236}">
                    <a16:creationId xmlns:a16="http://schemas.microsoft.com/office/drawing/2014/main" id="{2BC9817A-D09A-4336-8D76-3732F6634B91}"/>
                  </a:ext>
                </a:extLst>
              </p:cNvPr>
              <p:cNvSpPr/>
              <p:nvPr/>
            </p:nvSpPr>
            <p:spPr>
              <a:xfrm>
                <a:off x="4117721" y="4426787"/>
                <a:ext cx="240029" cy="2002789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2789">
                    <a:moveTo>
                      <a:pt x="239750" y="0"/>
                    </a:moveTo>
                    <a:lnTo>
                      <a:pt x="0" y="0"/>
                    </a:lnTo>
                    <a:lnTo>
                      <a:pt x="0" y="45720"/>
                    </a:lnTo>
                    <a:lnTo>
                      <a:pt x="194360" y="45720"/>
                    </a:lnTo>
                    <a:lnTo>
                      <a:pt x="194360" y="1734820"/>
                    </a:lnTo>
                    <a:lnTo>
                      <a:pt x="150736" y="1734820"/>
                    </a:lnTo>
                    <a:lnTo>
                      <a:pt x="150736" y="1780540"/>
                    </a:lnTo>
                    <a:lnTo>
                      <a:pt x="150736" y="2002790"/>
                    </a:lnTo>
                    <a:lnTo>
                      <a:pt x="196126" y="2002790"/>
                    </a:lnTo>
                    <a:lnTo>
                      <a:pt x="196126" y="1780540"/>
                    </a:lnTo>
                    <a:lnTo>
                      <a:pt x="239750" y="1780540"/>
                    </a:lnTo>
                    <a:lnTo>
                      <a:pt x="239750" y="1734820"/>
                    </a:lnTo>
                    <a:lnTo>
                      <a:pt x="239750" y="45720"/>
                    </a:lnTo>
                    <a:lnTo>
                      <a:pt x="239750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30">
                <a:extLst>
                  <a:ext uri="{FF2B5EF4-FFF2-40B4-BE49-F238E27FC236}">
                    <a16:creationId xmlns:a16="http://schemas.microsoft.com/office/drawing/2014/main" id="{98439FB2-1B72-4DA9-9C7C-13BEC09DDC70}"/>
                  </a:ext>
                </a:extLst>
              </p:cNvPr>
              <p:cNvSpPr/>
              <p:nvPr/>
            </p:nvSpPr>
            <p:spPr>
              <a:xfrm>
                <a:off x="4117727" y="4426500"/>
                <a:ext cx="240029" cy="2003425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3425">
                    <a:moveTo>
                      <a:pt x="196126" y="2003069"/>
                    </a:moveTo>
                    <a:lnTo>
                      <a:pt x="150736" y="2003069"/>
                    </a:lnTo>
                    <a:lnTo>
                      <a:pt x="150736" y="1734947"/>
                    </a:lnTo>
                    <a:lnTo>
                      <a:pt x="194360" y="1734947"/>
                    </a:lnTo>
                    <a:lnTo>
                      <a:pt x="194360" y="45389"/>
                    </a:lnTo>
                    <a:lnTo>
                      <a:pt x="0" y="45389"/>
                    </a:lnTo>
                    <a:lnTo>
                      <a:pt x="0" y="0"/>
                    </a:lnTo>
                    <a:lnTo>
                      <a:pt x="239750" y="0"/>
                    </a:lnTo>
                    <a:lnTo>
                      <a:pt x="239750" y="1780349"/>
                    </a:lnTo>
                    <a:lnTo>
                      <a:pt x="196126" y="1780349"/>
                    </a:lnTo>
                    <a:lnTo>
                      <a:pt x="196126" y="200306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31">
                <a:extLst>
                  <a:ext uri="{FF2B5EF4-FFF2-40B4-BE49-F238E27FC236}">
                    <a16:creationId xmlns:a16="http://schemas.microsoft.com/office/drawing/2014/main" id="{9465B610-BA13-43DF-9207-5998F83750B9}"/>
                  </a:ext>
                </a:extLst>
              </p:cNvPr>
              <p:cNvSpPr/>
              <p:nvPr/>
            </p:nvSpPr>
            <p:spPr>
              <a:xfrm>
                <a:off x="4268457" y="7045438"/>
                <a:ext cx="161925" cy="8623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329">
                    <a:moveTo>
                      <a:pt x="161366" y="816610"/>
                    </a:moveTo>
                    <a:lnTo>
                      <a:pt x="45389" y="81661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816610"/>
                    </a:lnTo>
                    <a:lnTo>
                      <a:pt x="0" y="862330"/>
                    </a:lnTo>
                    <a:lnTo>
                      <a:pt x="161366" y="862330"/>
                    </a:lnTo>
                    <a:lnTo>
                      <a:pt x="161366" y="8166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32">
                <a:extLst>
                  <a:ext uri="{FF2B5EF4-FFF2-40B4-BE49-F238E27FC236}">
                    <a16:creationId xmlns:a16="http://schemas.microsoft.com/office/drawing/2014/main" id="{FAF1D585-227D-4953-AD7E-9EBDDCD200B0}"/>
                  </a:ext>
                </a:extLst>
              </p:cNvPr>
              <p:cNvSpPr/>
              <p:nvPr/>
            </p:nvSpPr>
            <p:spPr>
              <a:xfrm>
                <a:off x="4268457" y="7045251"/>
                <a:ext cx="161925" cy="862965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965">
                    <a:moveTo>
                      <a:pt x="161366" y="862507"/>
                    </a:moveTo>
                    <a:lnTo>
                      <a:pt x="0" y="862507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817117"/>
                    </a:lnTo>
                    <a:lnTo>
                      <a:pt x="161366" y="817117"/>
                    </a:lnTo>
                    <a:lnTo>
                      <a:pt x="161366" y="862507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33">
                <a:extLst>
                  <a:ext uri="{FF2B5EF4-FFF2-40B4-BE49-F238E27FC236}">
                    <a16:creationId xmlns:a16="http://schemas.microsoft.com/office/drawing/2014/main" id="{174D8BD4-9C28-44F8-A3DC-9189BF760D69}"/>
                  </a:ext>
                </a:extLst>
              </p:cNvPr>
              <p:cNvSpPr/>
              <p:nvPr/>
            </p:nvSpPr>
            <p:spPr>
              <a:xfrm>
                <a:off x="2480396" y="6821101"/>
                <a:ext cx="55244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306704">
                    <a:moveTo>
                      <a:pt x="0" y="0"/>
                    </a:moveTo>
                    <a:lnTo>
                      <a:pt x="54851" y="0"/>
                    </a:lnTo>
                    <a:lnTo>
                      <a:pt x="54851" y="306412"/>
                    </a:lnTo>
                    <a:lnTo>
                      <a:pt x="0" y="306412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34">
                <a:extLst>
                  <a:ext uri="{FF2B5EF4-FFF2-40B4-BE49-F238E27FC236}">
                    <a16:creationId xmlns:a16="http://schemas.microsoft.com/office/drawing/2014/main" id="{C93C7FFC-4CE8-41E4-B455-704D153C59FA}"/>
                  </a:ext>
                </a:extLst>
              </p:cNvPr>
              <p:cNvSpPr/>
              <p:nvPr/>
            </p:nvSpPr>
            <p:spPr>
              <a:xfrm>
                <a:off x="2481343" y="6845698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5">
                <a:extLst>
                  <a:ext uri="{FF2B5EF4-FFF2-40B4-BE49-F238E27FC236}">
                    <a16:creationId xmlns:a16="http://schemas.microsoft.com/office/drawing/2014/main" id="{8109CBB7-890F-4A84-BCA6-11A9FE0AD541}"/>
                  </a:ext>
                </a:extLst>
              </p:cNvPr>
              <p:cNvSpPr/>
              <p:nvPr/>
            </p:nvSpPr>
            <p:spPr>
              <a:xfrm>
                <a:off x="2480387" y="710293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36">
                <a:extLst>
                  <a:ext uri="{FF2B5EF4-FFF2-40B4-BE49-F238E27FC236}">
                    <a16:creationId xmlns:a16="http://schemas.microsoft.com/office/drawing/2014/main" id="{D980B9D2-3C6B-4895-B663-347608D50819}"/>
                  </a:ext>
                </a:extLst>
              </p:cNvPr>
              <p:cNvSpPr/>
              <p:nvPr/>
            </p:nvSpPr>
            <p:spPr>
              <a:xfrm>
                <a:off x="2500252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7">
                <a:extLst>
                  <a:ext uri="{FF2B5EF4-FFF2-40B4-BE49-F238E27FC236}">
                    <a16:creationId xmlns:a16="http://schemas.microsoft.com/office/drawing/2014/main" id="{E4356619-8001-44B8-8FCE-F1E7E2920B02}"/>
                  </a:ext>
                </a:extLst>
              </p:cNvPr>
              <p:cNvSpPr/>
              <p:nvPr/>
            </p:nvSpPr>
            <p:spPr>
              <a:xfrm>
                <a:off x="2514438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8">
                <a:extLst>
                  <a:ext uri="{FF2B5EF4-FFF2-40B4-BE49-F238E27FC236}">
                    <a16:creationId xmlns:a16="http://schemas.microsoft.com/office/drawing/2014/main" id="{C0EEB11C-B5CE-4102-B819-DB20D1CB6892}"/>
                  </a:ext>
                </a:extLst>
              </p:cNvPr>
              <p:cNvSpPr/>
              <p:nvPr/>
            </p:nvSpPr>
            <p:spPr>
              <a:xfrm>
                <a:off x="2480665" y="7127506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0"/>
                    </a:moveTo>
                    <a:lnTo>
                      <a:pt x="0" y="0"/>
                    </a:lnTo>
                    <a:lnTo>
                      <a:pt x="0" y="276644"/>
                    </a:lnTo>
                    <a:lnTo>
                      <a:pt x="45389" y="276644"/>
                    </a:lnTo>
                    <a:lnTo>
                      <a:pt x="4538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9">
                <a:extLst>
                  <a:ext uri="{FF2B5EF4-FFF2-40B4-BE49-F238E27FC236}">
                    <a16:creationId xmlns:a16="http://schemas.microsoft.com/office/drawing/2014/main" id="{5060A2AC-4B8F-4B46-88B1-8A45D2E75195}"/>
                  </a:ext>
                </a:extLst>
              </p:cNvPr>
              <p:cNvSpPr/>
              <p:nvPr/>
            </p:nvSpPr>
            <p:spPr>
              <a:xfrm>
                <a:off x="2480663" y="7127505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276644"/>
                    </a:moveTo>
                    <a:lnTo>
                      <a:pt x="0" y="276644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7664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40">
                <a:extLst>
                  <a:ext uri="{FF2B5EF4-FFF2-40B4-BE49-F238E27FC236}">
                    <a16:creationId xmlns:a16="http://schemas.microsoft.com/office/drawing/2014/main" id="{EDB1DD87-05D9-4D58-A0F3-49F1C235ED8E}"/>
                  </a:ext>
                </a:extLst>
              </p:cNvPr>
              <p:cNvSpPr/>
              <p:nvPr/>
            </p:nvSpPr>
            <p:spPr>
              <a:xfrm>
                <a:off x="2168550" y="4470335"/>
                <a:ext cx="357505" cy="2350770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2350770">
                    <a:moveTo>
                      <a:pt x="357492" y="1692910"/>
                    </a:moveTo>
                    <a:lnTo>
                      <a:pt x="45402" y="1692910"/>
                    </a:lnTo>
                    <a:lnTo>
                      <a:pt x="45402" y="0"/>
                    </a:lnTo>
                    <a:lnTo>
                      <a:pt x="0" y="0"/>
                    </a:lnTo>
                    <a:lnTo>
                      <a:pt x="0" y="1692910"/>
                    </a:lnTo>
                    <a:lnTo>
                      <a:pt x="0" y="1737360"/>
                    </a:lnTo>
                    <a:lnTo>
                      <a:pt x="312102" y="1737360"/>
                    </a:lnTo>
                    <a:lnTo>
                      <a:pt x="312102" y="2350770"/>
                    </a:lnTo>
                    <a:lnTo>
                      <a:pt x="357492" y="2350770"/>
                    </a:lnTo>
                    <a:lnTo>
                      <a:pt x="357492" y="1737360"/>
                    </a:lnTo>
                    <a:lnTo>
                      <a:pt x="357492" y="16929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41">
                <a:extLst>
                  <a:ext uri="{FF2B5EF4-FFF2-40B4-BE49-F238E27FC236}">
                    <a16:creationId xmlns:a16="http://schemas.microsoft.com/office/drawing/2014/main" id="{453DC340-7E8C-44A0-9B7E-46E436228E6D}"/>
                  </a:ext>
                </a:extLst>
              </p:cNvPr>
              <p:cNvSpPr/>
              <p:nvPr/>
            </p:nvSpPr>
            <p:spPr>
              <a:xfrm>
                <a:off x="2610223" y="4426504"/>
                <a:ext cx="314960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314960" h="55245">
                    <a:moveTo>
                      <a:pt x="314934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314934" y="54851"/>
                    </a:lnTo>
                    <a:lnTo>
                      <a:pt x="314934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42">
                <a:extLst>
                  <a:ext uri="{FF2B5EF4-FFF2-40B4-BE49-F238E27FC236}">
                    <a16:creationId xmlns:a16="http://schemas.microsoft.com/office/drawing/2014/main" id="{D4E54191-8C06-4A6C-AFED-0AA045CBDBA2}"/>
                  </a:ext>
                </a:extLst>
              </p:cNvPr>
              <p:cNvSpPr/>
              <p:nvPr/>
            </p:nvSpPr>
            <p:spPr>
              <a:xfrm>
                <a:off x="2634820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43">
                <a:extLst>
                  <a:ext uri="{FF2B5EF4-FFF2-40B4-BE49-F238E27FC236}">
                    <a16:creationId xmlns:a16="http://schemas.microsoft.com/office/drawing/2014/main" id="{AB5B854C-B3FA-4E6C-B325-AF7B37BF97F6}"/>
                  </a:ext>
                </a:extLst>
              </p:cNvPr>
              <p:cNvSpPr/>
              <p:nvPr/>
            </p:nvSpPr>
            <p:spPr>
              <a:xfrm>
                <a:off x="2900565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44">
                <a:extLst>
                  <a:ext uri="{FF2B5EF4-FFF2-40B4-BE49-F238E27FC236}">
                    <a16:creationId xmlns:a16="http://schemas.microsoft.com/office/drawing/2014/main" id="{783BC2BB-2E51-4EBF-8CC0-FEBB3B9DBA9D}"/>
                  </a:ext>
                </a:extLst>
              </p:cNvPr>
              <p:cNvSpPr/>
              <p:nvPr/>
            </p:nvSpPr>
            <p:spPr>
              <a:xfrm>
                <a:off x="2634809" y="4446362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5">
                <a:extLst>
                  <a:ext uri="{FF2B5EF4-FFF2-40B4-BE49-F238E27FC236}">
                    <a16:creationId xmlns:a16="http://schemas.microsoft.com/office/drawing/2014/main" id="{8DE2A753-CB2A-4F7C-B420-E2D5B401D920}"/>
                  </a:ext>
                </a:extLst>
              </p:cNvPr>
              <p:cNvSpPr/>
              <p:nvPr/>
            </p:nvSpPr>
            <p:spPr>
              <a:xfrm>
                <a:off x="2634809" y="4460548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46">
                <a:extLst>
                  <a:ext uri="{FF2B5EF4-FFF2-40B4-BE49-F238E27FC236}">
                    <a16:creationId xmlns:a16="http://schemas.microsoft.com/office/drawing/2014/main" id="{45F9EAEE-8170-443F-BDB5-F72044545AEA}"/>
                  </a:ext>
                </a:extLst>
              </p:cNvPr>
              <p:cNvSpPr/>
              <p:nvPr/>
            </p:nvSpPr>
            <p:spPr>
              <a:xfrm>
                <a:off x="3415042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141452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141452" y="54851"/>
                    </a:lnTo>
                    <a:lnTo>
                      <a:pt x="141452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47">
                <a:extLst>
                  <a:ext uri="{FF2B5EF4-FFF2-40B4-BE49-F238E27FC236}">
                    <a16:creationId xmlns:a16="http://schemas.microsoft.com/office/drawing/2014/main" id="{583A1028-EC32-45B4-843D-6CBA39D211E7}"/>
                  </a:ext>
                </a:extLst>
              </p:cNvPr>
              <p:cNvSpPr/>
              <p:nvPr/>
            </p:nvSpPr>
            <p:spPr>
              <a:xfrm>
                <a:off x="3439636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48">
                <a:extLst>
                  <a:ext uri="{FF2B5EF4-FFF2-40B4-BE49-F238E27FC236}">
                    <a16:creationId xmlns:a16="http://schemas.microsoft.com/office/drawing/2014/main" id="{37AC1291-BA9D-4AD5-875D-74005A2917A8}"/>
                  </a:ext>
                </a:extLst>
              </p:cNvPr>
              <p:cNvSpPr/>
              <p:nvPr/>
            </p:nvSpPr>
            <p:spPr>
              <a:xfrm>
                <a:off x="3531900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9">
                <a:extLst>
                  <a:ext uri="{FF2B5EF4-FFF2-40B4-BE49-F238E27FC236}">
                    <a16:creationId xmlns:a16="http://schemas.microsoft.com/office/drawing/2014/main" id="{AA4B02B1-62B9-442E-9EEC-A7EE551949CE}"/>
                  </a:ext>
                </a:extLst>
              </p:cNvPr>
              <p:cNvSpPr/>
              <p:nvPr/>
            </p:nvSpPr>
            <p:spPr>
              <a:xfrm>
                <a:off x="3439624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50">
                <a:extLst>
                  <a:ext uri="{FF2B5EF4-FFF2-40B4-BE49-F238E27FC236}">
                    <a16:creationId xmlns:a16="http://schemas.microsoft.com/office/drawing/2014/main" id="{37ECDFD1-1F24-42A6-8B64-D2138B18423B}"/>
                  </a:ext>
                </a:extLst>
              </p:cNvPr>
              <p:cNvSpPr/>
              <p:nvPr/>
            </p:nvSpPr>
            <p:spPr>
              <a:xfrm>
                <a:off x="3439624" y="4460548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51">
                <a:extLst>
                  <a:ext uri="{FF2B5EF4-FFF2-40B4-BE49-F238E27FC236}">
                    <a16:creationId xmlns:a16="http://schemas.microsoft.com/office/drawing/2014/main" id="{9AEC2762-BFDD-48A7-9407-855B1CD86A7A}"/>
                  </a:ext>
                </a:extLst>
              </p:cNvPr>
              <p:cNvSpPr/>
              <p:nvPr/>
            </p:nvSpPr>
            <p:spPr>
              <a:xfrm>
                <a:off x="2924683" y="4425073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0"/>
                    </a:moveTo>
                    <a:lnTo>
                      <a:pt x="0" y="0"/>
                    </a:lnTo>
                    <a:lnTo>
                      <a:pt x="0" y="45389"/>
                    </a:lnTo>
                    <a:lnTo>
                      <a:pt x="489419" y="45389"/>
                    </a:lnTo>
                    <a:lnTo>
                      <a:pt x="489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52">
                <a:extLst>
                  <a:ext uri="{FF2B5EF4-FFF2-40B4-BE49-F238E27FC236}">
                    <a16:creationId xmlns:a16="http://schemas.microsoft.com/office/drawing/2014/main" id="{50690EDB-CD75-493E-8299-14370A0D4B45}"/>
                  </a:ext>
                </a:extLst>
              </p:cNvPr>
              <p:cNvSpPr/>
              <p:nvPr/>
            </p:nvSpPr>
            <p:spPr>
              <a:xfrm>
                <a:off x="2924680" y="4425079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45389"/>
                    </a:moveTo>
                    <a:lnTo>
                      <a:pt x="0" y="45389"/>
                    </a:lnTo>
                    <a:lnTo>
                      <a:pt x="0" y="0"/>
                    </a:lnTo>
                    <a:lnTo>
                      <a:pt x="489419" y="0"/>
                    </a:lnTo>
                    <a:lnTo>
                      <a:pt x="489419" y="4538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53">
                <a:extLst>
                  <a:ext uri="{FF2B5EF4-FFF2-40B4-BE49-F238E27FC236}">
                    <a16:creationId xmlns:a16="http://schemas.microsoft.com/office/drawing/2014/main" id="{A0BADB34-3886-4D72-B6F5-2EF9AEB61A01}"/>
                  </a:ext>
                </a:extLst>
              </p:cNvPr>
              <p:cNvSpPr/>
              <p:nvPr/>
            </p:nvSpPr>
            <p:spPr>
              <a:xfrm>
                <a:off x="2168560" y="4424616"/>
                <a:ext cx="441325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45720">
                    <a:moveTo>
                      <a:pt x="0" y="45719"/>
                    </a:moveTo>
                    <a:lnTo>
                      <a:pt x="441185" y="45719"/>
                    </a:lnTo>
                    <a:lnTo>
                      <a:pt x="441185" y="0"/>
                    </a:lnTo>
                    <a:lnTo>
                      <a:pt x="0" y="0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54">
                <a:extLst>
                  <a:ext uri="{FF2B5EF4-FFF2-40B4-BE49-F238E27FC236}">
                    <a16:creationId xmlns:a16="http://schemas.microsoft.com/office/drawing/2014/main" id="{A508BD51-DEC6-4A2D-8D1E-A3D784DF452A}"/>
                  </a:ext>
                </a:extLst>
              </p:cNvPr>
              <p:cNvSpPr/>
              <p:nvPr/>
            </p:nvSpPr>
            <p:spPr>
              <a:xfrm>
                <a:off x="2168560" y="4425073"/>
                <a:ext cx="441325" cy="239649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2396490">
                    <a:moveTo>
                      <a:pt x="357492" y="2396032"/>
                    </a:moveTo>
                    <a:lnTo>
                      <a:pt x="312102" y="2396032"/>
                    </a:lnTo>
                    <a:lnTo>
                      <a:pt x="312102" y="1783194"/>
                    </a:lnTo>
                    <a:lnTo>
                      <a:pt x="0" y="1783194"/>
                    </a:lnTo>
                    <a:lnTo>
                      <a:pt x="0" y="0"/>
                    </a:lnTo>
                    <a:lnTo>
                      <a:pt x="441185" y="0"/>
                    </a:lnTo>
                    <a:lnTo>
                      <a:pt x="441185" y="45402"/>
                    </a:lnTo>
                    <a:lnTo>
                      <a:pt x="45402" y="45402"/>
                    </a:lnTo>
                    <a:lnTo>
                      <a:pt x="45402" y="1737804"/>
                    </a:lnTo>
                    <a:lnTo>
                      <a:pt x="357492" y="1737804"/>
                    </a:lnTo>
                    <a:lnTo>
                      <a:pt x="357492" y="239603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5">
                <a:extLst>
                  <a:ext uri="{FF2B5EF4-FFF2-40B4-BE49-F238E27FC236}">
                    <a16:creationId xmlns:a16="http://schemas.microsoft.com/office/drawing/2014/main" id="{7E19F0D1-AD2F-4654-ABBD-E2492878AB56}"/>
                  </a:ext>
                </a:extLst>
              </p:cNvPr>
              <p:cNvSpPr/>
              <p:nvPr/>
            </p:nvSpPr>
            <p:spPr>
              <a:xfrm>
                <a:off x="2534762" y="7696803"/>
                <a:ext cx="1131570" cy="20955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 h="209550">
                    <a:moveTo>
                      <a:pt x="62420" y="147040"/>
                    </a:moveTo>
                    <a:lnTo>
                      <a:pt x="62420" y="0"/>
                    </a:lnTo>
                    <a:lnTo>
                      <a:pt x="0" y="0"/>
                    </a:lnTo>
                    <a:lnTo>
                      <a:pt x="0" y="209461"/>
                    </a:lnTo>
                    <a:lnTo>
                      <a:pt x="1131430" y="209461"/>
                    </a:lnTo>
                    <a:lnTo>
                      <a:pt x="1131430" y="147040"/>
                    </a:lnTo>
                    <a:lnTo>
                      <a:pt x="62420" y="14704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6">
                <a:extLst>
                  <a:ext uri="{FF2B5EF4-FFF2-40B4-BE49-F238E27FC236}">
                    <a16:creationId xmlns:a16="http://schemas.microsoft.com/office/drawing/2014/main" id="{D198CF6F-3C90-461F-8E13-4089923AB953}"/>
                  </a:ext>
                </a:extLst>
              </p:cNvPr>
              <p:cNvSpPr/>
              <p:nvPr/>
            </p:nvSpPr>
            <p:spPr>
              <a:xfrm>
                <a:off x="2224552" y="4482255"/>
                <a:ext cx="1332230" cy="2922270"/>
              </a:xfrm>
              <a:custGeom>
                <a:avLst/>
                <a:gdLst/>
                <a:ahLst/>
                <a:cxnLst/>
                <a:rect l="l" t="t" r="r" b="b"/>
                <a:pathLst>
                  <a:path w="1332229" h="2922270">
                    <a:moveTo>
                      <a:pt x="372630" y="1607324"/>
                    </a:moveTo>
                    <a:lnTo>
                      <a:pt x="62420" y="1607324"/>
                    </a:lnTo>
                    <a:lnTo>
                      <a:pt x="62420" y="62420"/>
                    </a:lnTo>
                    <a:lnTo>
                      <a:pt x="1331937" y="62420"/>
                    </a:lnTo>
                    <a:lnTo>
                      <a:pt x="1331937" y="0"/>
                    </a:lnTo>
                    <a:lnTo>
                      <a:pt x="0" y="0"/>
                    </a:lnTo>
                    <a:lnTo>
                      <a:pt x="0" y="1669745"/>
                    </a:lnTo>
                    <a:lnTo>
                      <a:pt x="310210" y="1669745"/>
                    </a:lnTo>
                    <a:lnTo>
                      <a:pt x="310210" y="2921901"/>
                    </a:lnTo>
                    <a:lnTo>
                      <a:pt x="372630" y="2921901"/>
                    </a:lnTo>
                    <a:lnTo>
                      <a:pt x="372630" y="160732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7">
                <a:extLst>
                  <a:ext uri="{FF2B5EF4-FFF2-40B4-BE49-F238E27FC236}">
                    <a16:creationId xmlns:a16="http://schemas.microsoft.com/office/drawing/2014/main" id="{E9E8A43E-666B-4E7E-BFBD-8357FD948F40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2019935" cy="1426845"/>
              </a:xfrm>
              <a:custGeom>
                <a:avLst/>
                <a:gdLst/>
                <a:ahLst/>
                <a:cxnLst/>
                <a:rect l="l" t="t" r="r" b="b"/>
                <a:pathLst>
                  <a:path w="2019935" h="1426845">
                    <a:moveTo>
                      <a:pt x="1834159" y="0"/>
                    </a:moveTo>
                    <a:lnTo>
                      <a:pt x="1834159" y="62420"/>
                    </a:lnTo>
                    <a:lnTo>
                      <a:pt x="1957438" y="62420"/>
                    </a:lnTo>
                    <a:lnTo>
                      <a:pt x="1957438" y="1364221"/>
                    </a:lnTo>
                    <a:lnTo>
                      <a:pt x="62420" y="1364221"/>
                    </a:lnTo>
                    <a:lnTo>
                      <a:pt x="62420" y="1248486"/>
                    </a:lnTo>
                    <a:lnTo>
                      <a:pt x="0" y="1248486"/>
                    </a:lnTo>
                    <a:lnTo>
                      <a:pt x="0" y="1426641"/>
                    </a:lnTo>
                    <a:lnTo>
                      <a:pt x="2019858" y="1426641"/>
                    </a:lnTo>
                    <a:lnTo>
                      <a:pt x="2019858" y="0"/>
                    </a:lnTo>
                    <a:lnTo>
                      <a:pt x="1834159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8">
                <a:extLst>
                  <a:ext uri="{FF2B5EF4-FFF2-40B4-BE49-F238E27FC236}">
                    <a16:creationId xmlns:a16="http://schemas.microsoft.com/office/drawing/2014/main" id="{9A2D3D44-9137-4B07-9832-56B2E826B90B}"/>
                  </a:ext>
                </a:extLst>
              </p:cNvPr>
              <p:cNvSpPr/>
              <p:nvPr/>
            </p:nvSpPr>
            <p:spPr>
              <a:xfrm>
                <a:off x="3232515" y="6089579"/>
                <a:ext cx="963294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963295" h="1409065">
                    <a:moveTo>
                      <a:pt x="962761" y="0"/>
                    </a:moveTo>
                    <a:lnTo>
                      <a:pt x="0" y="0"/>
                    </a:lnTo>
                    <a:lnTo>
                      <a:pt x="0" y="39725"/>
                    </a:lnTo>
                    <a:lnTo>
                      <a:pt x="27431" y="39725"/>
                    </a:lnTo>
                    <a:lnTo>
                      <a:pt x="27431" y="1408671"/>
                    </a:lnTo>
                    <a:lnTo>
                      <a:pt x="67157" y="1408671"/>
                    </a:lnTo>
                    <a:lnTo>
                      <a:pt x="67157" y="39725"/>
                    </a:lnTo>
                    <a:lnTo>
                      <a:pt x="962761" y="39725"/>
                    </a:lnTo>
                    <a:lnTo>
                      <a:pt x="96276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9">
                <a:extLst>
                  <a:ext uri="{FF2B5EF4-FFF2-40B4-BE49-F238E27FC236}">
                    <a16:creationId xmlns:a16="http://schemas.microsoft.com/office/drawing/2014/main" id="{16F6A8FA-184B-4792-946F-369E59775D98}"/>
                  </a:ext>
                </a:extLst>
              </p:cNvPr>
              <p:cNvSpPr/>
              <p:nvPr/>
            </p:nvSpPr>
            <p:spPr>
              <a:xfrm>
                <a:off x="2596983" y="6089576"/>
                <a:ext cx="340995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40994" h="107314">
                    <a:moveTo>
                      <a:pt x="0" y="39725"/>
                    </a:moveTo>
                    <a:lnTo>
                      <a:pt x="278993" y="39725"/>
                    </a:lnTo>
                    <a:lnTo>
                      <a:pt x="278993" y="106883"/>
                    </a:lnTo>
                    <a:lnTo>
                      <a:pt x="318706" y="106883"/>
                    </a:lnTo>
                    <a:lnTo>
                      <a:pt x="318706" y="39725"/>
                    </a:lnTo>
                    <a:lnTo>
                      <a:pt x="340461" y="39725"/>
                    </a:lnTo>
                    <a:lnTo>
                      <a:pt x="340461" y="0"/>
                    </a:lnTo>
                    <a:lnTo>
                      <a:pt x="0" y="0"/>
                    </a:lnTo>
                    <a:lnTo>
                      <a:pt x="0" y="3972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60">
                <a:extLst>
                  <a:ext uri="{FF2B5EF4-FFF2-40B4-BE49-F238E27FC236}">
                    <a16:creationId xmlns:a16="http://schemas.microsoft.com/office/drawing/2014/main" id="{B7391AB2-F41D-4C4B-BE47-0A1FC5545912}"/>
                  </a:ext>
                </a:extLst>
              </p:cNvPr>
              <p:cNvSpPr/>
              <p:nvPr/>
            </p:nvSpPr>
            <p:spPr>
              <a:xfrm>
                <a:off x="2596978" y="6488215"/>
                <a:ext cx="318770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476250">
                    <a:moveTo>
                      <a:pt x="278993" y="263855"/>
                    </a:moveTo>
                    <a:lnTo>
                      <a:pt x="0" y="263855"/>
                    </a:lnTo>
                    <a:lnTo>
                      <a:pt x="0" y="303580"/>
                    </a:lnTo>
                    <a:lnTo>
                      <a:pt x="278993" y="303580"/>
                    </a:lnTo>
                    <a:lnTo>
                      <a:pt x="278993" y="461987"/>
                    </a:lnTo>
                    <a:lnTo>
                      <a:pt x="318719" y="476173"/>
                    </a:lnTo>
                    <a:lnTo>
                      <a:pt x="318719" y="0"/>
                    </a:lnTo>
                    <a:lnTo>
                      <a:pt x="278993" y="0"/>
                    </a:lnTo>
                    <a:lnTo>
                      <a:pt x="278993" y="26385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61">
                <a:extLst>
                  <a:ext uri="{FF2B5EF4-FFF2-40B4-BE49-F238E27FC236}">
                    <a16:creationId xmlns:a16="http://schemas.microsoft.com/office/drawing/2014/main" id="{F1F37AF4-60BB-4E23-9175-F37048448C10}"/>
                  </a:ext>
                </a:extLst>
              </p:cNvPr>
              <p:cNvSpPr/>
              <p:nvPr/>
            </p:nvSpPr>
            <p:spPr>
              <a:xfrm>
                <a:off x="3558755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62">
                <a:extLst>
                  <a:ext uri="{FF2B5EF4-FFF2-40B4-BE49-F238E27FC236}">
                    <a16:creationId xmlns:a16="http://schemas.microsoft.com/office/drawing/2014/main" id="{235FAE56-BB42-43C1-BC0B-0145FE81FBC4}"/>
                  </a:ext>
                </a:extLst>
              </p:cNvPr>
              <p:cNvSpPr/>
              <p:nvPr/>
            </p:nvSpPr>
            <p:spPr>
              <a:xfrm>
                <a:off x="3558750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63">
                <a:extLst>
                  <a:ext uri="{FF2B5EF4-FFF2-40B4-BE49-F238E27FC236}">
                    <a16:creationId xmlns:a16="http://schemas.microsoft.com/office/drawing/2014/main" id="{58558DDF-EF00-438B-9997-9467AA8708EE}"/>
                  </a:ext>
                </a:extLst>
              </p:cNvPr>
              <p:cNvSpPr/>
              <p:nvPr/>
            </p:nvSpPr>
            <p:spPr>
              <a:xfrm>
                <a:off x="3962577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64">
                <a:extLst>
                  <a:ext uri="{FF2B5EF4-FFF2-40B4-BE49-F238E27FC236}">
                    <a16:creationId xmlns:a16="http://schemas.microsoft.com/office/drawing/2014/main" id="{8DD7EE7F-66DC-4AD6-B080-0129F7854534}"/>
                  </a:ext>
                </a:extLst>
              </p:cNvPr>
              <p:cNvSpPr/>
              <p:nvPr/>
            </p:nvSpPr>
            <p:spPr>
              <a:xfrm>
                <a:off x="3962577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5">
                <a:extLst>
                  <a:ext uri="{FF2B5EF4-FFF2-40B4-BE49-F238E27FC236}">
                    <a16:creationId xmlns:a16="http://schemas.microsoft.com/office/drawing/2014/main" id="{B1D790D1-7D10-49D3-9156-B64FE09F4E0E}"/>
                  </a:ext>
                </a:extLst>
              </p:cNvPr>
              <p:cNvSpPr/>
              <p:nvPr/>
            </p:nvSpPr>
            <p:spPr>
              <a:xfrm>
                <a:off x="3564416" y="4263577"/>
                <a:ext cx="203200" cy="203200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03200">
                    <a:moveTo>
                      <a:pt x="203161" y="203149"/>
                    </a:moveTo>
                    <a:lnTo>
                      <a:pt x="197795" y="156566"/>
                    </a:lnTo>
                    <a:lnTo>
                      <a:pt x="182510" y="113805"/>
                    </a:lnTo>
                    <a:lnTo>
                      <a:pt x="158525" y="76086"/>
                    </a:lnTo>
                    <a:lnTo>
                      <a:pt x="127062" y="44626"/>
                    </a:lnTo>
                    <a:lnTo>
                      <a:pt x="89340" y="20646"/>
                    </a:lnTo>
                    <a:lnTo>
                      <a:pt x="46579" y="536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6">
                <a:extLst>
                  <a:ext uri="{FF2B5EF4-FFF2-40B4-BE49-F238E27FC236}">
                    <a16:creationId xmlns:a16="http://schemas.microsoft.com/office/drawing/2014/main" id="{98005F8F-5533-44A5-BF56-E58D99701F75}"/>
                  </a:ext>
                </a:extLst>
              </p:cNvPr>
              <p:cNvSpPr/>
              <p:nvPr/>
            </p:nvSpPr>
            <p:spPr>
              <a:xfrm>
                <a:off x="2939338" y="5807265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3"/>
                    </a:lnTo>
                    <a:lnTo>
                      <a:pt x="13677" y="30086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7">
                <a:extLst>
                  <a:ext uri="{FF2B5EF4-FFF2-40B4-BE49-F238E27FC236}">
                    <a16:creationId xmlns:a16="http://schemas.microsoft.com/office/drawing/2014/main" id="{39DF5BE3-525C-4F80-9825-72CA4F080E71}"/>
                  </a:ext>
                </a:extLst>
              </p:cNvPr>
              <p:cNvSpPr/>
              <p:nvPr/>
            </p:nvSpPr>
            <p:spPr>
              <a:xfrm>
                <a:off x="2939341" y="5807269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300863"/>
                    </a:moveTo>
                    <a:lnTo>
                      <a:pt x="0" y="30086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8">
                <a:extLst>
                  <a:ext uri="{FF2B5EF4-FFF2-40B4-BE49-F238E27FC236}">
                    <a16:creationId xmlns:a16="http://schemas.microsoft.com/office/drawing/2014/main" id="{50DBF09B-62D8-461D-951E-B6DC145EC1CE}"/>
                  </a:ext>
                </a:extLst>
              </p:cNvPr>
              <p:cNvSpPr/>
              <p:nvPr/>
            </p:nvSpPr>
            <p:spPr>
              <a:xfrm>
                <a:off x="2945003" y="5807020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69">
                <a:extLst>
                  <a:ext uri="{FF2B5EF4-FFF2-40B4-BE49-F238E27FC236}">
                    <a16:creationId xmlns:a16="http://schemas.microsoft.com/office/drawing/2014/main" id="{CA5525C8-7173-40EB-825B-69C294AE601B}"/>
                  </a:ext>
                </a:extLst>
              </p:cNvPr>
              <p:cNvSpPr/>
              <p:nvPr/>
            </p:nvSpPr>
            <p:spPr>
              <a:xfrm>
                <a:off x="2894888" y="6196482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70">
                <a:extLst>
                  <a:ext uri="{FF2B5EF4-FFF2-40B4-BE49-F238E27FC236}">
                    <a16:creationId xmlns:a16="http://schemas.microsoft.com/office/drawing/2014/main" id="{A303E3AA-0116-4AC9-91A7-31C2AB84FDED}"/>
                  </a:ext>
                </a:extLst>
              </p:cNvPr>
              <p:cNvSpPr/>
              <p:nvPr/>
            </p:nvSpPr>
            <p:spPr>
              <a:xfrm>
                <a:off x="2894891" y="6196483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0"/>
                    </a:moveTo>
                    <a:lnTo>
                      <a:pt x="300863" y="0"/>
                    </a:lnTo>
                    <a:lnTo>
                      <a:pt x="300863" y="13677"/>
                    </a:lnTo>
                    <a:lnTo>
                      <a:pt x="0" y="13677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71">
                <a:extLst>
                  <a:ext uri="{FF2B5EF4-FFF2-40B4-BE49-F238E27FC236}">
                    <a16:creationId xmlns:a16="http://schemas.microsoft.com/office/drawing/2014/main" id="{5EE04514-5184-4963-9A8E-3A3AADB8E429}"/>
                  </a:ext>
                </a:extLst>
              </p:cNvPr>
              <p:cNvSpPr/>
              <p:nvPr/>
            </p:nvSpPr>
            <p:spPr>
              <a:xfrm>
                <a:off x="2909088" y="6202143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286918"/>
                    </a:moveTo>
                    <a:lnTo>
                      <a:pt x="46538" y="283162"/>
                    </a:lnTo>
                    <a:lnTo>
                      <a:pt x="90686" y="272289"/>
                    </a:lnTo>
                    <a:lnTo>
                      <a:pt x="131851" y="254890"/>
                    </a:lnTo>
                    <a:lnTo>
                      <a:pt x="169444" y="231555"/>
                    </a:lnTo>
                    <a:lnTo>
                      <a:pt x="202874" y="202876"/>
                    </a:lnTo>
                    <a:lnTo>
                      <a:pt x="231550" y="169443"/>
                    </a:lnTo>
                    <a:lnTo>
                      <a:pt x="254882" y="131848"/>
                    </a:lnTo>
                    <a:lnTo>
                      <a:pt x="272279" y="90682"/>
                    </a:lnTo>
                    <a:lnTo>
                      <a:pt x="283150" y="46535"/>
                    </a:lnTo>
                    <a:lnTo>
                      <a:pt x="286905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72">
                <a:extLst>
                  <a:ext uri="{FF2B5EF4-FFF2-40B4-BE49-F238E27FC236}">
                    <a16:creationId xmlns:a16="http://schemas.microsoft.com/office/drawing/2014/main" id="{31995F61-BE70-4692-A187-5B88A16EA9F5}"/>
                  </a:ext>
                </a:extLst>
              </p:cNvPr>
              <p:cNvSpPr/>
              <p:nvPr/>
            </p:nvSpPr>
            <p:spPr>
              <a:xfrm>
                <a:off x="3276498" y="7780591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73">
                <a:extLst>
                  <a:ext uri="{FF2B5EF4-FFF2-40B4-BE49-F238E27FC236}">
                    <a16:creationId xmlns:a16="http://schemas.microsoft.com/office/drawing/2014/main" id="{6A40351E-61C2-49BA-BA7A-89EDC6DEC948}"/>
                  </a:ext>
                </a:extLst>
              </p:cNvPr>
              <p:cNvSpPr/>
              <p:nvPr/>
            </p:nvSpPr>
            <p:spPr>
              <a:xfrm>
                <a:off x="3276495" y="7780587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74">
                <a:extLst>
                  <a:ext uri="{FF2B5EF4-FFF2-40B4-BE49-F238E27FC236}">
                    <a16:creationId xmlns:a16="http://schemas.microsoft.com/office/drawing/2014/main" id="{D11EFF68-2D3D-408B-B014-2674FDD5F572}"/>
                  </a:ext>
                </a:extLst>
              </p:cNvPr>
              <p:cNvSpPr/>
              <p:nvPr/>
            </p:nvSpPr>
            <p:spPr>
              <a:xfrm>
                <a:off x="3290693" y="7501694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5">
                <a:extLst>
                  <a:ext uri="{FF2B5EF4-FFF2-40B4-BE49-F238E27FC236}">
                    <a16:creationId xmlns:a16="http://schemas.microsoft.com/office/drawing/2014/main" id="{3C6BB47E-1E59-4C09-976A-17C944B56FF7}"/>
                  </a:ext>
                </a:extLst>
              </p:cNvPr>
              <p:cNvSpPr/>
              <p:nvPr/>
            </p:nvSpPr>
            <p:spPr>
              <a:xfrm>
                <a:off x="2558122" y="7682674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76">
                <a:extLst>
                  <a:ext uri="{FF2B5EF4-FFF2-40B4-BE49-F238E27FC236}">
                    <a16:creationId xmlns:a16="http://schemas.microsoft.com/office/drawing/2014/main" id="{B562CB9E-A874-4ECC-B428-F8426DC4CBB0}"/>
                  </a:ext>
                </a:extLst>
              </p:cNvPr>
              <p:cNvSpPr/>
              <p:nvPr/>
            </p:nvSpPr>
            <p:spPr>
              <a:xfrm>
                <a:off x="2558125" y="7682670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77">
                <a:extLst>
                  <a:ext uri="{FF2B5EF4-FFF2-40B4-BE49-F238E27FC236}">
                    <a16:creationId xmlns:a16="http://schemas.microsoft.com/office/drawing/2014/main" id="{61CB4FC4-5AED-43A8-958F-217660132BE2}"/>
                  </a:ext>
                </a:extLst>
              </p:cNvPr>
              <p:cNvSpPr/>
              <p:nvPr/>
            </p:nvSpPr>
            <p:spPr>
              <a:xfrm>
                <a:off x="2572322" y="7403775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78">
                <a:extLst>
                  <a:ext uri="{FF2B5EF4-FFF2-40B4-BE49-F238E27FC236}">
                    <a16:creationId xmlns:a16="http://schemas.microsoft.com/office/drawing/2014/main" id="{31F19161-5A99-4BE8-BCF6-BC5357706379}"/>
                  </a:ext>
                </a:extLst>
              </p:cNvPr>
              <p:cNvSpPr/>
              <p:nvPr/>
            </p:nvSpPr>
            <p:spPr>
              <a:xfrm>
                <a:off x="3944658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79">
                <a:extLst>
                  <a:ext uri="{FF2B5EF4-FFF2-40B4-BE49-F238E27FC236}">
                    <a16:creationId xmlns:a16="http://schemas.microsoft.com/office/drawing/2014/main" id="{D0CD7D31-E10E-4E8A-908E-A04DA5881800}"/>
                  </a:ext>
                </a:extLst>
              </p:cNvPr>
              <p:cNvSpPr/>
              <p:nvPr/>
            </p:nvSpPr>
            <p:spPr>
              <a:xfrm>
                <a:off x="394465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0" y="300862"/>
                    </a:moveTo>
                    <a:lnTo>
                      <a:pt x="13677" y="300862"/>
                    </a:lnTo>
                    <a:lnTo>
                      <a:pt x="13677" y="0"/>
                    </a:lnTo>
                    <a:lnTo>
                      <a:pt x="0" y="0"/>
                    </a:lnTo>
                    <a:lnTo>
                      <a:pt x="0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80">
                <a:extLst>
                  <a:ext uri="{FF2B5EF4-FFF2-40B4-BE49-F238E27FC236}">
                    <a16:creationId xmlns:a16="http://schemas.microsoft.com/office/drawing/2014/main" id="{88E61642-10C5-45FB-B63E-CC1F326B3899}"/>
                  </a:ext>
                </a:extLst>
              </p:cNvPr>
              <p:cNvSpPr/>
              <p:nvPr/>
            </p:nvSpPr>
            <p:spPr>
              <a:xfrm>
                <a:off x="3665759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286905"/>
                    </a:moveTo>
                    <a:lnTo>
                      <a:pt x="3755" y="240367"/>
                    </a:lnTo>
                    <a:lnTo>
                      <a:pt x="14628" y="196219"/>
                    </a:lnTo>
                    <a:lnTo>
                      <a:pt x="32028" y="155054"/>
                    </a:lnTo>
                    <a:lnTo>
                      <a:pt x="55363" y="117461"/>
                    </a:lnTo>
                    <a:lnTo>
                      <a:pt x="84042" y="84031"/>
                    </a:lnTo>
                    <a:lnTo>
                      <a:pt x="117474" y="55354"/>
                    </a:lnTo>
                    <a:lnTo>
                      <a:pt x="155069" y="32023"/>
                    </a:lnTo>
                    <a:lnTo>
                      <a:pt x="196235" y="14626"/>
                    </a:lnTo>
                    <a:lnTo>
                      <a:pt x="240382" y="3754"/>
                    </a:lnTo>
                    <a:lnTo>
                      <a:pt x="286918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81">
                <a:extLst>
                  <a:ext uri="{FF2B5EF4-FFF2-40B4-BE49-F238E27FC236}">
                    <a16:creationId xmlns:a16="http://schemas.microsoft.com/office/drawing/2014/main" id="{098DCFD0-99DD-4E2C-AF14-7F996DE7C3D2}"/>
                  </a:ext>
                </a:extLst>
              </p:cNvPr>
              <p:cNvSpPr/>
              <p:nvPr/>
            </p:nvSpPr>
            <p:spPr>
              <a:xfrm>
                <a:off x="4431233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82">
                <a:extLst>
                  <a:ext uri="{FF2B5EF4-FFF2-40B4-BE49-F238E27FC236}">
                    <a16:creationId xmlns:a16="http://schemas.microsoft.com/office/drawing/2014/main" id="{5C869497-5EA1-4C56-BFEF-39F8B2898B1C}"/>
                  </a:ext>
                </a:extLst>
              </p:cNvPr>
              <p:cNvSpPr/>
              <p:nvPr/>
            </p:nvSpPr>
            <p:spPr>
              <a:xfrm>
                <a:off x="443123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300862"/>
                    </a:moveTo>
                    <a:lnTo>
                      <a:pt x="0" y="300862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83">
                <a:extLst>
                  <a:ext uri="{FF2B5EF4-FFF2-40B4-BE49-F238E27FC236}">
                    <a16:creationId xmlns:a16="http://schemas.microsoft.com/office/drawing/2014/main" id="{3990612F-2529-4E3E-8598-FF736D417F1C}"/>
                  </a:ext>
                </a:extLst>
              </p:cNvPr>
              <p:cNvSpPr/>
              <p:nvPr/>
            </p:nvSpPr>
            <p:spPr>
              <a:xfrm>
                <a:off x="4436901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84">
                <a:extLst>
                  <a:ext uri="{FF2B5EF4-FFF2-40B4-BE49-F238E27FC236}">
                    <a16:creationId xmlns:a16="http://schemas.microsoft.com/office/drawing/2014/main" id="{0923B21A-56C7-4ED8-B322-796888C977A8}"/>
                  </a:ext>
                </a:extLst>
              </p:cNvPr>
              <p:cNvSpPr/>
              <p:nvPr/>
            </p:nvSpPr>
            <p:spPr>
              <a:xfrm>
                <a:off x="3766162" y="4262161"/>
                <a:ext cx="205981" cy="205981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5">
                <a:extLst>
                  <a:ext uri="{FF2B5EF4-FFF2-40B4-BE49-F238E27FC236}">
                    <a16:creationId xmlns:a16="http://schemas.microsoft.com/office/drawing/2014/main" id="{84D4AF2A-75FD-42FF-8029-47156992C285}"/>
                  </a:ext>
                </a:extLst>
              </p:cNvPr>
              <p:cNvSpPr/>
              <p:nvPr/>
            </p:nvSpPr>
            <p:spPr>
              <a:xfrm>
                <a:off x="3259949" y="7795686"/>
                <a:ext cx="40005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6990">
                    <a:moveTo>
                      <a:pt x="0" y="46812"/>
                    </a:moveTo>
                    <a:lnTo>
                      <a:pt x="39725" y="46812"/>
                    </a:lnTo>
                    <a:lnTo>
                      <a:pt x="39725" y="0"/>
                    </a:lnTo>
                    <a:lnTo>
                      <a:pt x="0" y="0"/>
                    </a:lnTo>
                    <a:lnTo>
                      <a:pt x="0" y="4681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6">
                <a:extLst>
                  <a:ext uri="{FF2B5EF4-FFF2-40B4-BE49-F238E27FC236}">
                    <a16:creationId xmlns:a16="http://schemas.microsoft.com/office/drawing/2014/main" id="{78EAD343-B76A-4B93-8880-7D96A7C7C950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774065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774064" h="273050">
                    <a:moveTo>
                      <a:pt x="0" y="0"/>
                    </a:moveTo>
                    <a:lnTo>
                      <a:pt x="0" y="272491"/>
                    </a:lnTo>
                    <a:lnTo>
                      <a:pt x="62420" y="272491"/>
                    </a:lnTo>
                    <a:lnTo>
                      <a:pt x="62420" y="62420"/>
                    </a:lnTo>
                    <a:lnTo>
                      <a:pt x="774039" y="62420"/>
                    </a:lnTo>
                    <a:lnTo>
                      <a:pt x="77403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7">
                <a:extLst>
                  <a:ext uri="{FF2B5EF4-FFF2-40B4-BE49-F238E27FC236}">
                    <a16:creationId xmlns:a16="http://schemas.microsoft.com/office/drawing/2014/main" id="{E73D3C06-9F47-46F9-909E-B840ECF3CABA}"/>
                  </a:ext>
                </a:extLst>
              </p:cNvPr>
              <p:cNvSpPr/>
              <p:nvPr/>
            </p:nvSpPr>
            <p:spPr>
              <a:xfrm>
                <a:off x="3959847" y="7920023"/>
                <a:ext cx="470534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470535" h="62865">
                    <a:moveTo>
                      <a:pt x="469976" y="0"/>
                    </a:moveTo>
                    <a:lnTo>
                      <a:pt x="0" y="0"/>
                    </a:lnTo>
                    <a:lnTo>
                      <a:pt x="0" y="62420"/>
                    </a:lnTo>
                    <a:lnTo>
                      <a:pt x="469976" y="62420"/>
                    </a:lnTo>
                    <a:lnTo>
                      <a:pt x="4699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88">
                <a:extLst>
                  <a:ext uri="{FF2B5EF4-FFF2-40B4-BE49-F238E27FC236}">
                    <a16:creationId xmlns:a16="http://schemas.microsoft.com/office/drawing/2014/main" id="{09676322-F090-4C82-93C0-35CBD8BAE28D}"/>
                  </a:ext>
                </a:extLst>
              </p:cNvPr>
              <p:cNvSpPr/>
              <p:nvPr/>
            </p:nvSpPr>
            <p:spPr>
              <a:xfrm>
                <a:off x="2849495" y="8197155"/>
                <a:ext cx="0" cy="970915"/>
              </a:xfrm>
              <a:custGeom>
                <a:avLst/>
                <a:gdLst/>
                <a:ahLst/>
                <a:cxnLst/>
                <a:rect l="l" t="t" r="r" b="b"/>
                <a:pathLst>
                  <a:path h="970915">
                    <a:moveTo>
                      <a:pt x="0" y="0"/>
                    </a:moveTo>
                    <a:lnTo>
                      <a:pt x="0" y="97033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89">
                <a:extLst>
                  <a:ext uri="{FF2B5EF4-FFF2-40B4-BE49-F238E27FC236}">
                    <a16:creationId xmlns:a16="http://schemas.microsoft.com/office/drawing/2014/main" id="{57596C57-A259-477D-9277-09288841895E}"/>
                  </a:ext>
                </a:extLst>
              </p:cNvPr>
              <p:cNvSpPr/>
              <p:nvPr/>
            </p:nvSpPr>
            <p:spPr>
              <a:xfrm>
                <a:off x="2535241" y="682110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90">
                <a:extLst>
                  <a:ext uri="{FF2B5EF4-FFF2-40B4-BE49-F238E27FC236}">
                    <a16:creationId xmlns:a16="http://schemas.microsoft.com/office/drawing/2014/main" id="{8848164D-FAA7-43E1-963E-E8928006B9F8}"/>
                  </a:ext>
                </a:extLst>
              </p:cNvPr>
              <p:cNvSpPr/>
              <p:nvPr/>
            </p:nvSpPr>
            <p:spPr>
              <a:xfrm>
                <a:off x="2535241" y="712847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91">
                <a:extLst>
                  <a:ext uri="{FF2B5EF4-FFF2-40B4-BE49-F238E27FC236}">
                    <a16:creationId xmlns:a16="http://schemas.microsoft.com/office/drawing/2014/main" id="{824CA80D-1C57-4473-8215-185FCDA65EC2}"/>
                  </a:ext>
                </a:extLst>
              </p:cNvPr>
              <p:cNvSpPr/>
              <p:nvPr/>
            </p:nvSpPr>
            <p:spPr>
              <a:xfrm>
                <a:off x="261022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92">
                <a:extLst>
                  <a:ext uri="{FF2B5EF4-FFF2-40B4-BE49-F238E27FC236}">
                    <a16:creationId xmlns:a16="http://schemas.microsoft.com/office/drawing/2014/main" id="{BD589A71-7EAF-4C8C-AB6D-618143CA1A3C}"/>
                  </a:ext>
                </a:extLst>
              </p:cNvPr>
              <p:cNvSpPr/>
              <p:nvPr/>
            </p:nvSpPr>
            <p:spPr>
              <a:xfrm>
                <a:off x="292515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93">
                <a:extLst>
                  <a:ext uri="{FF2B5EF4-FFF2-40B4-BE49-F238E27FC236}">
                    <a16:creationId xmlns:a16="http://schemas.microsoft.com/office/drawing/2014/main" id="{F6C9940F-7B92-4463-B462-80C4E81492AE}"/>
                  </a:ext>
                </a:extLst>
              </p:cNvPr>
              <p:cNvSpPr/>
              <p:nvPr/>
            </p:nvSpPr>
            <p:spPr>
              <a:xfrm>
                <a:off x="3415042" y="4481350"/>
                <a:ext cx="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h="64770">
                    <a:moveTo>
                      <a:pt x="0" y="0"/>
                    </a:moveTo>
                    <a:lnTo>
                      <a:pt x="0" y="64312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94">
                <a:extLst>
                  <a:ext uri="{FF2B5EF4-FFF2-40B4-BE49-F238E27FC236}">
                    <a16:creationId xmlns:a16="http://schemas.microsoft.com/office/drawing/2014/main" id="{E53658A2-765F-4980-A1F8-6C86C223D624}"/>
                  </a:ext>
                </a:extLst>
              </p:cNvPr>
              <p:cNvSpPr/>
              <p:nvPr/>
            </p:nvSpPr>
            <p:spPr>
              <a:xfrm>
                <a:off x="4118804" y="4481350"/>
                <a:ext cx="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h="62864">
                    <a:moveTo>
                      <a:pt x="0" y="0"/>
                    </a:moveTo>
                    <a:lnTo>
                      <a:pt x="0" y="6242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95">
                <a:extLst>
                  <a:ext uri="{FF2B5EF4-FFF2-40B4-BE49-F238E27FC236}">
                    <a16:creationId xmlns:a16="http://schemas.microsoft.com/office/drawing/2014/main" id="{1FD305FD-2297-4A8B-924C-18A217A1264B}"/>
                  </a:ext>
                </a:extLst>
              </p:cNvPr>
              <p:cNvSpPr/>
              <p:nvPr/>
            </p:nvSpPr>
            <p:spPr>
              <a:xfrm>
                <a:off x="4197172" y="6430988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29">
                    <a:moveTo>
                      <a:pt x="61709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96">
                <a:extLst>
                  <a:ext uri="{FF2B5EF4-FFF2-40B4-BE49-F238E27FC236}">
                    <a16:creationId xmlns:a16="http://schemas.microsoft.com/office/drawing/2014/main" id="{24755531-DE9F-4C05-A336-97A3D1BAF0B8}"/>
                  </a:ext>
                </a:extLst>
              </p:cNvPr>
              <p:cNvSpPr/>
              <p:nvPr/>
            </p:nvSpPr>
            <p:spPr>
              <a:xfrm>
                <a:off x="4198124" y="7045246"/>
                <a:ext cx="609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960">
                    <a:moveTo>
                      <a:pt x="60756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97">
                <a:extLst>
                  <a:ext uri="{FF2B5EF4-FFF2-40B4-BE49-F238E27FC236}">
                    <a16:creationId xmlns:a16="http://schemas.microsoft.com/office/drawing/2014/main" id="{75765171-61CF-46B6-98BC-BCD9471365E9}"/>
                  </a:ext>
                </a:extLst>
              </p:cNvPr>
              <p:cNvSpPr/>
              <p:nvPr/>
            </p:nvSpPr>
            <p:spPr>
              <a:xfrm>
                <a:off x="2286984" y="601344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98">
                <a:extLst>
                  <a:ext uri="{FF2B5EF4-FFF2-40B4-BE49-F238E27FC236}">
                    <a16:creationId xmlns:a16="http://schemas.microsoft.com/office/drawing/2014/main" id="{6649306A-D09E-44E0-A310-21D275AF3FDD}"/>
                  </a:ext>
                </a:extLst>
              </p:cNvPr>
              <p:cNvSpPr/>
              <p:nvPr/>
            </p:nvSpPr>
            <p:spPr>
              <a:xfrm>
                <a:off x="2596988" y="6675939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99">
                <a:extLst>
                  <a:ext uri="{FF2B5EF4-FFF2-40B4-BE49-F238E27FC236}">
                    <a16:creationId xmlns:a16="http://schemas.microsoft.com/office/drawing/2014/main" id="{026FCCDE-E06A-4644-85BB-9084738712C8}"/>
                  </a:ext>
                </a:extLst>
              </p:cNvPr>
              <p:cNvSpPr/>
              <p:nvPr/>
            </p:nvSpPr>
            <p:spPr>
              <a:xfrm>
                <a:off x="4121980" y="7767721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00">
                <a:extLst>
                  <a:ext uri="{FF2B5EF4-FFF2-40B4-BE49-F238E27FC236}">
                    <a16:creationId xmlns:a16="http://schemas.microsoft.com/office/drawing/2014/main" id="{7024FD9B-FF88-4943-9F96-8E00DD670B14}"/>
                  </a:ext>
                </a:extLst>
              </p:cNvPr>
              <p:cNvSpPr/>
              <p:nvPr/>
            </p:nvSpPr>
            <p:spPr>
              <a:xfrm>
                <a:off x="4775084" y="920811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01">
                <a:extLst>
                  <a:ext uri="{FF2B5EF4-FFF2-40B4-BE49-F238E27FC236}">
                    <a16:creationId xmlns:a16="http://schemas.microsoft.com/office/drawing/2014/main" id="{553EAEBD-4DFA-4FC8-AD32-1680B1EC82F8}"/>
                  </a:ext>
                </a:extLst>
              </p:cNvPr>
              <p:cNvSpPr/>
              <p:nvPr/>
            </p:nvSpPr>
            <p:spPr>
              <a:xfrm>
                <a:off x="3531842" y="4647798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266700"/>
                    </a:moveTo>
                    <a:lnTo>
                      <a:pt x="272376" y="266700"/>
                    </a:lnTo>
                    <a:lnTo>
                      <a:pt x="272376" y="73761"/>
                    </a:lnTo>
                    <a:lnTo>
                      <a:pt x="256453" y="67303"/>
                    </a:lnTo>
                    <a:lnTo>
                      <a:pt x="233426" y="61875"/>
                    </a:lnTo>
                    <a:lnTo>
                      <a:pt x="202921" y="58136"/>
                    </a:lnTo>
                    <a:lnTo>
                      <a:pt x="164566" y="56743"/>
                    </a:lnTo>
                    <a:lnTo>
                      <a:pt x="126209" y="58136"/>
                    </a:lnTo>
                    <a:lnTo>
                      <a:pt x="95700" y="61875"/>
                    </a:lnTo>
                    <a:lnTo>
                      <a:pt x="72669" y="67303"/>
                    </a:lnTo>
                    <a:lnTo>
                      <a:pt x="56743" y="73761"/>
                    </a:lnTo>
                    <a:lnTo>
                      <a:pt x="56743" y="266700"/>
                    </a:lnTo>
                    <a:lnTo>
                      <a:pt x="0" y="266700"/>
                    </a:lnTo>
                    <a:lnTo>
                      <a:pt x="0" y="47828"/>
                    </a:lnTo>
                    <a:lnTo>
                      <a:pt x="8305" y="39522"/>
                    </a:lnTo>
                    <a:lnTo>
                      <a:pt x="32898" y="22283"/>
                    </a:lnTo>
                    <a:lnTo>
                      <a:pt x="67229" y="9926"/>
                    </a:lnTo>
                    <a:lnTo>
                      <a:pt x="111163" y="2487"/>
                    </a:lnTo>
                    <a:lnTo>
                      <a:pt x="164566" y="0"/>
                    </a:lnTo>
                    <a:lnTo>
                      <a:pt x="217969" y="2487"/>
                    </a:lnTo>
                    <a:lnTo>
                      <a:pt x="261902" y="9926"/>
                    </a:lnTo>
                    <a:lnTo>
                      <a:pt x="296229" y="22283"/>
                    </a:lnTo>
                    <a:lnTo>
                      <a:pt x="320814" y="39522"/>
                    </a:lnTo>
                    <a:lnTo>
                      <a:pt x="329120" y="47828"/>
                    </a:lnTo>
                    <a:lnTo>
                      <a:pt x="329120" y="26670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02">
                <a:extLst>
                  <a:ext uri="{FF2B5EF4-FFF2-40B4-BE49-F238E27FC236}">
                    <a16:creationId xmlns:a16="http://schemas.microsoft.com/office/drawing/2014/main" id="{FB0E5123-C951-4A41-AABF-A6A86D898BEA}"/>
                  </a:ext>
                </a:extLst>
              </p:cNvPr>
              <p:cNvSpPr/>
              <p:nvPr/>
            </p:nvSpPr>
            <p:spPr>
              <a:xfrm>
                <a:off x="3531842" y="5774174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0"/>
                    </a:moveTo>
                    <a:lnTo>
                      <a:pt x="272376" y="0"/>
                    </a:lnTo>
                    <a:lnTo>
                      <a:pt x="272376" y="192938"/>
                    </a:lnTo>
                    <a:lnTo>
                      <a:pt x="256453" y="199396"/>
                    </a:lnTo>
                    <a:lnTo>
                      <a:pt x="233426" y="204824"/>
                    </a:lnTo>
                    <a:lnTo>
                      <a:pt x="202921" y="208563"/>
                    </a:lnTo>
                    <a:lnTo>
                      <a:pt x="164566" y="209956"/>
                    </a:lnTo>
                    <a:lnTo>
                      <a:pt x="126209" y="208563"/>
                    </a:lnTo>
                    <a:lnTo>
                      <a:pt x="95700" y="204824"/>
                    </a:lnTo>
                    <a:lnTo>
                      <a:pt x="72669" y="199396"/>
                    </a:lnTo>
                    <a:lnTo>
                      <a:pt x="56743" y="192938"/>
                    </a:lnTo>
                    <a:lnTo>
                      <a:pt x="56743" y="0"/>
                    </a:lnTo>
                    <a:lnTo>
                      <a:pt x="0" y="0"/>
                    </a:lnTo>
                    <a:lnTo>
                      <a:pt x="0" y="218871"/>
                    </a:lnTo>
                    <a:lnTo>
                      <a:pt x="8305" y="227177"/>
                    </a:lnTo>
                    <a:lnTo>
                      <a:pt x="32898" y="244416"/>
                    </a:lnTo>
                    <a:lnTo>
                      <a:pt x="67229" y="256773"/>
                    </a:lnTo>
                    <a:lnTo>
                      <a:pt x="111163" y="264212"/>
                    </a:lnTo>
                    <a:lnTo>
                      <a:pt x="164566" y="266700"/>
                    </a:lnTo>
                    <a:lnTo>
                      <a:pt x="217969" y="264212"/>
                    </a:lnTo>
                    <a:lnTo>
                      <a:pt x="261902" y="256773"/>
                    </a:lnTo>
                    <a:lnTo>
                      <a:pt x="296229" y="244416"/>
                    </a:lnTo>
                    <a:lnTo>
                      <a:pt x="320814" y="227177"/>
                    </a:lnTo>
                    <a:lnTo>
                      <a:pt x="329120" y="218871"/>
                    </a:lnTo>
                    <a:lnTo>
                      <a:pt x="32912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03">
                <a:extLst>
                  <a:ext uri="{FF2B5EF4-FFF2-40B4-BE49-F238E27FC236}">
                    <a16:creationId xmlns:a16="http://schemas.microsoft.com/office/drawing/2014/main" id="{701AF74C-3632-40F3-A084-55567850B010}"/>
                  </a:ext>
                </a:extLst>
              </p:cNvPr>
              <p:cNvSpPr/>
              <p:nvPr/>
            </p:nvSpPr>
            <p:spPr>
              <a:xfrm>
                <a:off x="3588589" y="5785522"/>
                <a:ext cx="2159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5900">
                    <a:moveTo>
                      <a:pt x="0" y="0"/>
                    </a:moveTo>
                    <a:lnTo>
                      <a:pt x="21563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04">
                <a:extLst>
                  <a:ext uri="{FF2B5EF4-FFF2-40B4-BE49-F238E27FC236}">
                    <a16:creationId xmlns:a16="http://schemas.microsoft.com/office/drawing/2014/main" id="{4156F48D-C1EB-448A-B6D9-AC9CBB55661E}"/>
                  </a:ext>
                </a:extLst>
              </p:cNvPr>
              <p:cNvSpPr/>
              <p:nvPr/>
            </p:nvSpPr>
            <p:spPr>
              <a:xfrm>
                <a:off x="3588589" y="5948663"/>
                <a:ext cx="217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70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05">
                <a:extLst>
                  <a:ext uri="{FF2B5EF4-FFF2-40B4-BE49-F238E27FC236}">
                    <a16:creationId xmlns:a16="http://schemas.microsoft.com/office/drawing/2014/main" id="{CA8AF3BE-3E76-4DE7-83D9-1C5B3C294810}"/>
                  </a:ext>
                </a:extLst>
              </p:cNvPr>
              <p:cNvSpPr/>
              <p:nvPr/>
            </p:nvSpPr>
            <p:spPr>
              <a:xfrm>
                <a:off x="2607998" y="6687754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5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06">
                <a:extLst>
                  <a:ext uri="{FF2B5EF4-FFF2-40B4-BE49-F238E27FC236}">
                    <a16:creationId xmlns:a16="http://schemas.microsoft.com/office/drawing/2014/main" id="{0A0E7CCA-9E5A-4C04-B8D0-556E74661BD2}"/>
                  </a:ext>
                </a:extLst>
              </p:cNvPr>
              <p:cNvSpPr/>
              <p:nvPr/>
            </p:nvSpPr>
            <p:spPr>
              <a:xfrm>
                <a:off x="4132990" y="7779523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07">
                <a:extLst>
                  <a:ext uri="{FF2B5EF4-FFF2-40B4-BE49-F238E27FC236}">
                    <a16:creationId xmlns:a16="http://schemas.microsoft.com/office/drawing/2014/main" id="{F59B475B-B592-4C54-8CE9-DBFE04AC3288}"/>
                  </a:ext>
                </a:extLst>
              </p:cNvPr>
              <p:cNvSpPr/>
              <p:nvPr/>
            </p:nvSpPr>
            <p:spPr>
              <a:xfrm>
                <a:off x="4786094" y="9219941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08">
                <a:extLst>
                  <a:ext uri="{FF2B5EF4-FFF2-40B4-BE49-F238E27FC236}">
                    <a16:creationId xmlns:a16="http://schemas.microsoft.com/office/drawing/2014/main" id="{5CC629D1-ED49-4076-8F50-59703CE54B38}"/>
                  </a:ext>
                </a:extLst>
              </p:cNvPr>
              <p:cNvSpPr/>
              <p:nvPr/>
            </p:nvSpPr>
            <p:spPr>
              <a:xfrm>
                <a:off x="2594695" y="6141971"/>
                <a:ext cx="108304" cy="159067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09">
                <a:extLst>
                  <a:ext uri="{FF2B5EF4-FFF2-40B4-BE49-F238E27FC236}">
                    <a16:creationId xmlns:a16="http://schemas.microsoft.com/office/drawing/2014/main" id="{42317C1F-223F-4888-A63A-EB3E5255F516}"/>
                  </a:ext>
                </a:extLst>
              </p:cNvPr>
              <p:cNvSpPr/>
              <p:nvPr/>
            </p:nvSpPr>
            <p:spPr>
              <a:xfrm>
                <a:off x="2696287" y="6500504"/>
                <a:ext cx="156210" cy="189230"/>
              </a:xfrm>
              <a:custGeom>
                <a:avLst/>
                <a:gdLst/>
                <a:ahLst/>
                <a:cxnLst/>
                <a:rect l="l" t="t" r="r" b="b"/>
                <a:pathLst>
                  <a:path w="156210" h="189229">
                    <a:moveTo>
                      <a:pt x="156044" y="188671"/>
                    </a:moveTo>
                    <a:lnTo>
                      <a:pt x="156044" y="161721"/>
                    </a:lnTo>
                    <a:lnTo>
                      <a:pt x="147535" y="25526"/>
                    </a:lnTo>
                    <a:lnTo>
                      <a:pt x="145718" y="13758"/>
                    </a:lnTo>
                    <a:lnTo>
                      <a:pt x="140441" y="5848"/>
                    </a:lnTo>
                    <a:lnTo>
                      <a:pt x="131971" y="1395"/>
                    </a:lnTo>
                    <a:lnTo>
                      <a:pt x="120573" y="0"/>
                    </a:lnTo>
                    <a:lnTo>
                      <a:pt x="35458" y="0"/>
                    </a:lnTo>
                    <a:lnTo>
                      <a:pt x="0" y="161721"/>
                    </a:lnTo>
                    <a:lnTo>
                      <a:pt x="0" y="188671"/>
                    </a:lnTo>
                    <a:lnTo>
                      <a:pt x="156044" y="188671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10">
                <a:extLst>
                  <a:ext uri="{FF2B5EF4-FFF2-40B4-BE49-F238E27FC236}">
                    <a16:creationId xmlns:a16="http://schemas.microsoft.com/office/drawing/2014/main" id="{C5A6AA52-E437-4E20-A323-B2E22E72E3D7}"/>
                  </a:ext>
                </a:extLst>
              </p:cNvPr>
              <p:cNvSpPr/>
              <p:nvPr/>
            </p:nvSpPr>
            <p:spPr>
              <a:xfrm>
                <a:off x="2697704" y="6667896"/>
                <a:ext cx="1536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3669">
                    <a:moveTo>
                      <a:pt x="0" y="0"/>
                    </a:move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11">
                <a:extLst>
                  <a:ext uri="{FF2B5EF4-FFF2-40B4-BE49-F238E27FC236}">
                    <a16:creationId xmlns:a16="http://schemas.microsoft.com/office/drawing/2014/main" id="{0E5BA85F-2198-4384-85C3-2512594C2B0C}"/>
                  </a:ext>
                </a:extLst>
              </p:cNvPr>
              <p:cNvSpPr/>
              <p:nvPr/>
            </p:nvSpPr>
            <p:spPr>
              <a:xfrm>
                <a:off x="2673587" y="6689170"/>
                <a:ext cx="20256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2564" h="63500">
                    <a:moveTo>
                      <a:pt x="0" y="0"/>
                    </a:moveTo>
                    <a:lnTo>
                      <a:pt x="202387" y="0"/>
                    </a:lnTo>
                    <a:lnTo>
                      <a:pt x="202387" y="62890"/>
                    </a:lnTo>
                    <a:lnTo>
                      <a:pt x="0" y="62890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12">
                <a:extLst>
                  <a:ext uri="{FF2B5EF4-FFF2-40B4-BE49-F238E27FC236}">
                    <a16:creationId xmlns:a16="http://schemas.microsoft.com/office/drawing/2014/main" id="{DAEE6769-318E-4428-9B3C-55AA638A7BCD}"/>
                  </a:ext>
                </a:extLst>
              </p:cNvPr>
              <p:cNvSpPr/>
              <p:nvPr/>
            </p:nvSpPr>
            <p:spPr>
              <a:xfrm>
                <a:off x="2596983" y="6846640"/>
                <a:ext cx="17526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175260" h="64770">
                    <a:moveTo>
                      <a:pt x="0" y="0"/>
                    </a:moveTo>
                    <a:lnTo>
                      <a:pt x="175209" y="6473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13">
                <a:extLst>
                  <a:ext uri="{FF2B5EF4-FFF2-40B4-BE49-F238E27FC236}">
                    <a16:creationId xmlns:a16="http://schemas.microsoft.com/office/drawing/2014/main" id="{31870E67-8BFE-4123-B49B-8688D089EBF5}"/>
                  </a:ext>
                </a:extLst>
              </p:cNvPr>
              <p:cNvSpPr/>
              <p:nvPr/>
            </p:nvSpPr>
            <p:spPr>
              <a:xfrm>
                <a:off x="2598400" y="7232502"/>
                <a:ext cx="295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5275">
                    <a:moveTo>
                      <a:pt x="29507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14">
                <a:extLst>
                  <a:ext uri="{FF2B5EF4-FFF2-40B4-BE49-F238E27FC236}">
                    <a16:creationId xmlns:a16="http://schemas.microsoft.com/office/drawing/2014/main" id="{A1C21E80-B287-4C95-A85E-D2D343559A14}"/>
                  </a:ext>
                </a:extLst>
              </p:cNvPr>
              <p:cNvSpPr/>
              <p:nvPr/>
            </p:nvSpPr>
            <p:spPr>
              <a:xfrm>
                <a:off x="2894887" y="7209796"/>
                <a:ext cx="444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44450">
                    <a:moveTo>
                      <a:pt x="43980" y="43980"/>
                    </a:moveTo>
                    <a:lnTo>
                      <a:pt x="0" y="43980"/>
                    </a:lnTo>
                    <a:lnTo>
                      <a:pt x="0" y="0"/>
                    </a:lnTo>
                    <a:lnTo>
                      <a:pt x="43980" y="0"/>
                    </a:lnTo>
                    <a:lnTo>
                      <a:pt x="43980" y="4398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15">
                <a:extLst>
                  <a:ext uri="{FF2B5EF4-FFF2-40B4-BE49-F238E27FC236}">
                    <a16:creationId xmlns:a16="http://schemas.microsoft.com/office/drawing/2014/main" id="{8E9098B2-FF93-4249-9EE4-22E123D4FE65}"/>
                  </a:ext>
                </a:extLst>
              </p:cNvPr>
              <p:cNvSpPr/>
              <p:nvPr/>
            </p:nvSpPr>
            <p:spPr>
              <a:xfrm>
                <a:off x="2596988" y="7153060"/>
                <a:ext cx="3168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6864">
                    <a:moveTo>
                      <a:pt x="31634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16">
                <a:extLst>
                  <a:ext uri="{FF2B5EF4-FFF2-40B4-BE49-F238E27FC236}">
                    <a16:creationId xmlns:a16="http://schemas.microsoft.com/office/drawing/2014/main" id="{ED5AED17-D893-4D28-AA27-170D4F03C7E3}"/>
                  </a:ext>
                </a:extLst>
              </p:cNvPr>
              <p:cNvSpPr/>
              <p:nvPr/>
            </p:nvSpPr>
            <p:spPr>
              <a:xfrm>
                <a:off x="2596983" y="7073617"/>
                <a:ext cx="3194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9405">
                    <a:moveTo>
                      <a:pt x="0" y="0"/>
                    </a:moveTo>
                    <a:lnTo>
                      <a:pt x="319189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17">
                <a:extLst>
                  <a:ext uri="{FF2B5EF4-FFF2-40B4-BE49-F238E27FC236}">
                    <a16:creationId xmlns:a16="http://schemas.microsoft.com/office/drawing/2014/main" id="{7794E9AB-565B-467C-99E3-BD096D91D4DD}"/>
                  </a:ext>
                </a:extLst>
              </p:cNvPr>
              <p:cNvSpPr/>
              <p:nvPr/>
            </p:nvSpPr>
            <p:spPr>
              <a:xfrm>
                <a:off x="2596984" y="6995595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5">
                    <a:moveTo>
                      <a:pt x="31776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18">
                <a:extLst>
                  <a:ext uri="{FF2B5EF4-FFF2-40B4-BE49-F238E27FC236}">
                    <a16:creationId xmlns:a16="http://schemas.microsoft.com/office/drawing/2014/main" id="{10F82135-696B-44A1-BA12-DCC81B7261D0}"/>
                  </a:ext>
                </a:extLst>
              </p:cNvPr>
              <p:cNvSpPr/>
              <p:nvPr/>
            </p:nvSpPr>
            <p:spPr>
              <a:xfrm>
                <a:off x="2596983" y="6879263"/>
                <a:ext cx="318770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333375">
                    <a:moveTo>
                      <a:pt x="0" y="35471"/>
                    </a:moveTo>
                    <a:lnTo>
                      <a:pt x="163144" y="35471"/>
                    </a:lnTo>
                    <a:lnTo>
                      <a:pt x="174485" y="49656"/>
                    </a:lnTo>
                    <a:lnTo>
                      <a:pt x="180162" y="0"/>
                    </a:lnTo>
                    <a:lnTo>
                      <a:pt x="185839" y="36893"/>
                    </a:lnTo>
                    <a:lnTo>
                      <a:pt x="186093" y="36144"/>
                    </a:lnTo>
                    <a:lnTo>
                      <a:pt x="318706" y="85128"/>
                    </a:lnTo>
                    <a:lnTo>
                      <a:pt x="318706" y="33337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19">
                <a:extLst>
                  <a:ext uri="{FF2B5EF4-FFF2-40B4-BE49-F238E27FC236}">
                    <a16:creationId xmlns:a16="http://schemas.microsoft.com/office/drawing/2014/main" id="{5D43225E-4BA7-43B8-B39A-B407DB88FAD8}"/>
                  </a:ext>
                </a:extLst>
              </p:cNvPr>
              <p:cNvSpPr/>
              <p:nvPr/>
            </p:nvSpPr>
            <p:spPr>
              <a:xfrm>
                <a:off x="4042545" y="7669430"/>
                <a:ext cx="154305" cy="98425"/>
              </a:xfrm>
              <a:custGeom>
                <a:avLst/>
                <a:gdLst/>
                <a:ahLst/>
                <a:cxnLst/>
                <a:rect l="l" t="t" r="r" b="b"/>
                <a:pathLst>
                  <a:path w="154304" h="98425">
                    <a:moveTo>
                      <a:pt x="153949" y="98285"/>
                    </a:moveTo>
                    <a:lnTo>
                      <a:pt x="0" y="98285"/>
                    </a:lnTo>
                    <a:lnTo>
                      <a:pt x="0" y="0"/>
                    </a:ln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20">
                <a:extLst>
                  <a:ext uri="{FF2B5EF4-FFF2-40B4-BE49-F238E27FC236}">
                    <a16:creationId xmlns:a16="http://schemas.microsoft.com/office/drawing/2014/main" id="{88C57923-1B1B-414D-949B-C5E0489F3412}"/>
                  </a:ext>
                </a:extLst>
              </p:cNvPr>
              <p:cNvSpPr/>
              <p:nvPr/>
            </p:nvSpPr>
            <p:spPr>
              <a:xfrm>
                <a:off x="3299672" y="6129296"/>
                <a:ext cx="680720" cy="1718945"/>
              </a:xfrm>
              <a:custGeom>
                <a:avLst/>
                <a:gdLst/>
                <a:ahLst/>
                <a:cxnLst/>
                <a:rect l="l" t="t" r="r" b="b"/>
                <a:pathLst>
                  <a:path w="680720" h="1718945">
                    <a:moveTo>
                      <a:pt x="680453" y="1718881"/>
                    </a:moveTo>
                    <a:lnTo>
                      <a:pt x="680453" y="213740"/>
                    </a:lnTo>
                    <a:lnTo>
                      <a:pt x="2362" y="213740"/>
                    </a:lnTo>
                    <a:lnTo>
                      <a:pt x="217982" y="952"/>
                    </a:lnTo>
                    <a:lnTo>
                      <a:pt x="217982" y="215163"/>
                    </a:ln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21">
                <a:extLst>
                  <a:ext uri="{FF2B5EF4-FFF2-40B4-BE49-F238E27FC236}">
                    <a16:creationId xmlns:a16="http://schemas.microsoft.com/office/drawing/2014/main" id="{4BCD9733-9FC4-49E6-8D82-71D2BE2F460B}"/>
                  </a:ext>
                </a:extLst>
              </p:cNvPr>
              <p:cNvSpPr/>
              <p:nvPr/>
            </p:nvSpPr>
            <p:spPr>
              <a:xfrm>
                <a:off x="3531279" y="6133920"/>
                <a:ext cx="216763" cy="191236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22">
                <a:extLst>
                  <a:ext uri="{FF2B5EF4-FFF2-40B4-BE49-F238E27FC236}">
                    <a16:creationId xmlns:a16="http://schemas.microsoft.com/office/drawing/2014/main" id="{8A91107A-E38D-41ED-837F-C852CDFD5DC0}"/>
                  </a:ext>
                </a:extLst>
              </p:cNvPr>
              <p:cNvSpPr/>
              <p:nvPr/>
            </p:nvSpPr>
            <p:spPr>
              <a:xfrm>
                <a:off x="3987232" y="6643304"/>
                <a:ext cx="191135" cy="365125"/>
              </a:xfrm>
              <a:custGeom>
                <a:avLst/>
                <a:gdLst/>
                <a:ahLst/>
                <a:cxnLst/>
                <a:rect l="l" t="t" r="r" b="b"/>
                <a:pathLst>
                  <a:path w="191135" h="365125">
                    <a:moveTo>
                      <a:pt x="191033" y="348970"/>
                    </a:moveTo>
                    <a:lnTo>
                      <a:pt x="191033" y="357822"/>
                    </a:lnTo>
                    <a:lnTo>
                      <a:pt x="183794" y="365048"/>
                    </a:lnTo>
                    <a:lnTo>
                      <a:pt x="174955" y="365048"/>
                    </a:lnTo>
                    <a:lnTo>
                      <a:pt x="16078" y="365048"/>
                    </a:lnTo>
                    <a:lnTo>
                      <a:pt x="7238" y="365048"/>
                    </a:lnTo>
                    <a:lnTo>
                      <a:pt x="0" y="357822"/>
                    </a:lnTo>
                    <a:lnTo>
                      <a:pt x="0" y="348970"/>
                    </a:lnTo>
                    <a:lnTo>
                      <a:pt x="0" y="16090"/>
                    </a:lnTo>
                    <a:lnTo>
                      <a:pt x="0" y="7239"/>
                    </a:lnTo>
                    <a:lnTo>
                      <a:pt x="7238" y="0"/>
                    </a:lnTo>
                    <a:lnTo>
                      <a:pt x="16078" y="0"/>
                    </a:lnTo>
                    <a:lnTo>
                      <a:pt x="174955" y="0"/>
                    </a:lnTo>
                    <a:lnTo>
                      <a:pt x="183794" y="0"/>
                    </a:lnTo>
                    <a:lnTo>
                      <a:pt x="191033" y="7239"/>
                    </a:lnTo>
                    <a:lnTo>
                      <a:pt x="191033" y="16090"/>
                    </a:lnTo>
                    <a:lnTo>
                      <a:pt x="191033" y="34897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23">
                <a:extLst>
                  <a:ext uri="{FF2B5EF4-FFF2-40B4-BE49-F238E27FC236}">
                    <a16:creationId xmlns:a16="http://schemas.microsoft.com/office/drawing/2014/main" id="{34473D54-13E1-4CAD-BA72-2D2FD3A83EC2}"/>
                  </a:ext>
                </a:extLst>
              </p:cNvPr>
              <p:cNvSpPr/>
              <p:nvPr/>
            </p:nvSpPr>
            <p:spPr>
              <a:xfrm>
                <a:off x="4005098" y="6663061"/>
                <a:ext cx="136375" cy="324493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24">
                <a:extLst>
                  <a:ext uri="{FF2B5EF4-FFF2-40B4-BE49-F238E27FC236}">
                    <a16:creationId xmlns:a16="http://schemas.microsoft.com/office/drawing/2014/main" id="{CA7FE524-AE24-4DA9-AC35-936F1406AFAC}"/>
                  </a:ext>
                </a:extLst>
              </p:cNvPr>
              <p:cNvSpPr/>
              <p:nvPr/>
            </p:nvSpPr>
            <p:spPr>
              <a:xfrm>
                <a:off x="2659401" y="7902580"/>
                <a:ext cx="14795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147955" h="63500">
                    <a:moveTo>
                      <a:pt x="147535" y="0"/>
                    </a:moveTo>
                    <a:lnTo>
                      <a:pt x="0" y="0"/>
                    </a:lnTo>
                    <a:lnTo>
                      <a:pt x="0" y="62877"/>
                    </a:lnTo>
                    <a:lnTo>
                      <a:pt x="147535" y="62877"/>
                    </a:lnTo>
                    <a:lnTo>
                      <a:pt x="147535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25">
                <a:extLst>
                  <a:ext uri="{FF2B5EF4-FFF2-40B4-BE49-F238E27FC236}">
                    <a16:creationId xmlns:a16="http://schemas.microsoft.com/office/drawing/2014/main" id="{6A014D22-C1A4-4D4C-8F43-39FC51750173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26">
                <a:extLst>
                  <a:ext uri="{FF2B5EF4-FFF2-40B4-BE49-F238E27FC236}">
                    <a16:creationId xmlns:a16="http://schemas.microsoft.com/office/drawing/2014/main" id="{2B0217A0-D6E2-4C5F-9868-264132869BFB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" name="object 127">
              <a:extLst>
                <a:ext uri="{FF2B5EF4-FFF2-40B4-BE49-F238E27FC236}">
                  <a16:creationId xmlns:a16="http://schemas.microsoft.com/office/drawing/2014/main" id="{1B2F6366-E7A7-41D6-9D03-462072F69052}"/>
                </a:ext>
              </a:extLst>
            </p:cNvPr>
            <p:cNvSpPr txBox="1"/>
            <p:nvPr/>
          </p:nvSpPr>
          <p:spPr>
            <a:xfrm>
              <a:off x="1859407" y="5190561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5000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2" name="object 128">
              <a:extLst>
                <a:ext uri="{FF2B5EF4-FFF2-40B4-BE49-F238E27FC236}">
                  <a16:creationId xmlns:a16="http://schemas.microsoft.com/office/drawing/2014/main" id="{35C7BBC2-4F9A-4F30-B8D4-A22614CB52E7}"/>
                </a:ext>
              </a:extLst>
            </p:cNvPr>
            <p:cNvSpPr txBox="1"/>
            <p:nvPr/>
          </p:nvSpPr>
          <p:spPr>
            <a:xfrm>
              <a:off x="2120431" y="6232645"/>
              <a:ext cx="255904" cy="1710689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R="6350" algn="r">
                <a:lnSpc>
                  <a:spcPct val="100000"/>
                </a:lnSpc>
                <a:spcBef>
                  <a:spcPts val="25"/>
                </a:spcBef>
                <a:tabLst>
                  <a:tab pos="770890" algn="l"/>
                  <a:tab pos="1682750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5000	</a:t>
              </a:r>
              <a:endParaRPr sz="700">
                <a:latin typeface="Arial Narrow"/>
                <a:cs typeface="Arial Narrow"/>
              </a:endParaRPr>
            </a:p>
            <a:p>
              <a:pPr marR="5080" algn="r">
                <a:lnSpc>
                  <a:spcPct val="100000"/>
                </a:lnSpc>
                <a:spcBef>
                  <a:spcPts val="185"/>
                </a:spcBef>
                <a:tabLst>
                  <a:tab pos="625475" algn="l"/>
                  <a:tab pos="1124585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-7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765 	2664	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3" name="object 129">
              <a:extLst>
                <a:ext uri="{FF2B5EF4-FFF2-40B4-BE49-F238E27FC236}">
                  <a16:creationId xmlns:a16="http://schemas.microsoft.com/office/drawing/2014/main" id="{6F368167-EF39-4471-A20F-87522379085B}"/>
                </a:ext>
              </a:extLst>
            </p:cNvPr>
            <p:cNvSpPr txBox="1"/>
            <p:nvPr/>
          </p:nvSpPr>
          <p:spPr>
            <a:xfrm>
              <a:off x="3731972" y="6868197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4910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4" name="object 130">
              <a:extLst>
                <a:ext uri="{FF2B5EF4-FFF2-40B4-BE49-F238E27FC236}">
                  <a16:creationId xmlns:a16="http://schemas.microsoft.com/office/drawing/2014/main" id="{C1F092BB-2DA2-49A7-B68B-44C42C21146D}"/>
                </a:ext>
              </a:extLst>
            </p:cNvPr>
            <p:cNvSpPr txBox="1"/>
            <p:nvPr/>
          </p:nvSpPr>
          <p:spPr>
            <a:xfrm>
              <a:off x="2120431" y="7989824"/>
              <a:ext cx="255904" cy="139255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  <a:tabLst>
                  <a:tab pos="615315" algn="l"/>
                  <a:tab pos="1379220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4000	</a:t>
              </a:r>
              <a:endParaRPr sz="700">
                <a:latin typeface="Arial Narrow"/>
                <a:cs typeface="Arial Narrow"/>
              </a:endParaRPr>
            </a:p>
            <a:p>
              <a:pPr marL="20955">
                <a:lnSpc>
                  <a:spcPct val="100000"/>
                </a:lnSpc>
                <a:spcBef>
                  <a:spcPts val="185"/>
                </a:spcBef>
                <a:tabLst>
                  <a:tab pos="607695" algn="l"/>
                  <a:tab pos="1152525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650</a:t>
              </a: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   </a:t>
              </a:r>
              <a:r>
                <a:rPr sz="70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2800	</a:t>
              </a: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sz="700" spc="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700" u="sng" spc="-6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650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5" name="object 131">
              <a:extLst>
                <a:ext uri="{FF2B5EF4-FFF2-40B4-BE49-F238E27FC236}">
                  <a16:creationId xmlns:a16="http://schemas.microsoft.com/office/drawing/2014/main" id="{C9C5938A-9ED7-4563-AEB5-FF46DE2DF512}"/>
                </a:ext>
              </a:extLst>
            </p:cNvPr>
            <p:cNvSpPr txBox="1"/>
            <p:nvPr/>
          </p:nvSpPr>
          <p:spPr>
            <a:xfrm>
              <a:off x="4999233" y="8513784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4350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16" name="object 132">
              <a:extLst>
                <a:ext uri="{FF2B5EF4-FFF2-40B4-BE49-F238E27FC236}">
                  <a16:creationId xmlns:a16="http://schemas.microsoft.com/office/drawing/2014/main" id="{173FB196-FDE9-4E7F-8C77-FB4C7783F93E}"/>
                </a:ext>
              </a:extLst>
            </p:cNvPr>
            <p:cNvSpPr txBox="1"/>
            <p:nvPr/>
          </p:nvSpPr>
          <p:spPr>
            <a:xfrm>
              <a:off x="4518767" y="4450886"/>
              <a:ext cx="244475" cy="3388360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25"/>
                </a:spcBef>
                <a:tabLst>
                  <a:tab pos="716280" algn="l"/>
                  <a:tab pos="1582420" algn="l"/>
                  <a:tab pos="2407285" algn="l"/>
                  <a:tab pos="3362325" algn="l"/>
                </a:tabLst>
              </a:pPr>
              <a:r>
                <a:rPr sz="70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4750	 	5000	</a:t>
              </a:r>
              <a:endParaRPr sz="700" dirty="0">
                <a:latin typeface="Arial Narrow"/>
                <a:cs typeface="Arial Narrow"/>
              </a:endParaRPr>
            </a:p>
            <a:p>
              <a:pPr marR="73660" algn="ctr">
                <a:lnSpc>
                  <a:spcPct val="100000"/>
                </a:lnSpc>
                <a:spcBef>
                  <a:spcPts val="95"/>
                </a:spcBef>
              </a:pP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9750</a:t>
              </a:r>
              <a:endParaRPr sz="700" dirty="0">
                <a:latin typeface="Arial Narrow"/>
                <a:cs typeface="Arial Narrow"/>
              </a:endParaRPr>
            </a:p>
          </p:txBody>
        </p:sp>
        <p:grpSp>
          <p:nvGrpSpPr>
            <p:cNvPr id="17" name="object 133">
              <a:extLst>
                <a:ext uri="{FF2B5EF4-FFF2-40B4-BE49-F238E27FC236}">
                  <a16:creationId xmlns:a16="http://schemas.microsoft.com/office/drawing/2014/main" id="{96B9873F-BED1-464E-89BE-D295D9A149BF}"/>
                </a:ext>
              </a:extLst>
            </p:cNvPr>
            <p:cNvGrpSpPr/>
            <p:nvPr/>
          </p:nvGrpSpPr>
          <p:grpSpPr>
            <a:xfrm>
              <a:off x="1945980" y="4047880"/>
              <a:ext cx="3190240" cy="5554345"/>
              <a:chOff x="1945980" y="4047880"/>
              <a:chExt cx="3190240" cy="5554345"/>
            </a:xfrm>
          </p:grpSpPr>
          <p:sp>
            <p:nvSpPr>
              <p:cNvPr id="37" name="object 134">
                <a:extLst>
                  <a:ext uri="{FF2B5EF4-FFF2-40B4-BE49-F238E27FC236}">
                    <a16:creationId xmlns:a16="http://schemas.microsoft.com/office/drawing/2014/main" id="{DCB5553A-83C9-4CC1-9AAC-C13404A583BE}"/>
                  </a:ext>
                </a:extLst>
              </p:cNvPr>
              <p:cNvSpPr/>
              <p:nvPr/>
            </p:nvSpPr>
            <p:spPr>
              <a:xfrm>
                <a:off x="2169511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35">
                <a:extLst>
                  <a:ext uri="{FF2B5EF4-FFF2-40B4-BE49-F238E27FC236}">
                    <a16:creationId xmlns:a16="http://schemas.microsoft.com/office/drawing/2014/main" id="{215C198A-CE47-470F-A093-1B605CD95CBA}"/>
                  </a:ext>
                </a:extLst>
              </p:cNvPr>
              <p:cNvSpPr/>
              <p:nvPr/>
            </p:nvSpPr>
            <p:spPr>
              <a:xfrm>
                <a:off x="4356056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136">
                <a:extLst>
                  <a:ext uri="{FF2B5EF4-FFF2-40B4-BE49-F238E27FC236}">
                    <a16:creationId xmlns:a16="http://schemas.microsoft.com/office/drawing/2014/main" id="{15835B5C-D466-4664-BE5B-57F1AE5024BA}"/>
                  </a:ext>
                </a:extLst>
              </p:cNvPr>
              <p:cNvSpPr/>
              <p:nvPr/>
            </p:nvSpPr>
            <p:spPr>
              <a:xfrm>
                <a:off x="2610227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137">
                <a:extLst>
                  <a:ext uri="{FF2B5EF4-FFF2-40B4-BE49-F238E27FC236}">
                    <a16:creationId xmlns:a16="http://schemas.microsoft.com/office/drawing/2014/main" id="{40E2F70D-1E22-4E24-8606-0EE64F95B299}"/>
                  </a:ext>
                </a:extLst>
              </p:cNvPr>
              <p:cNvSpPr/>
              <p:nvPr/>
            </p:nvSpPr>
            <p:spPr>
              <a:xfrm>
                <a:off x="2929879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38">
                <a:extLst>
                  <a:ext uri="{FF2B5EF4-FFF2-40B4-BE49-F238E27FC236}">
                    <a16:creationId xmlns:a16="http://schemas.microsoft.com/office/drawing/2014/main" id="{73CFDF52-B2B0-4C1E-97C4-05B9E82D57A9}"/>
                  </a:ext>
                </a:extLst>
              </p:cNvPr>
              <p:cNvSpPr/>
              <p:nvPr/>
            </p:nvSpPr>
            <p:spPr>
              <a:xfrm>
                <a:off x="341220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39">
                <a:extLst>
                  <a:ext uri="{FF2B5EF4-FFF2-40B4-BE49-F238E27FC236}">
                    <a16:creationId xmlns:a16="http://schemas.microsoft.com/office/drawing/2014/main" id="{00ED54A7-2D91-45FE-8814-C4F946EE45C8}"/>
                  </a:ext>
                </a:extLst>
              </p:cNvPr>
              <p:cNvSpPr/>
              <p:nvPr/>
            </p:nvSpPr>
            <p:spPr>
              <a:xfrm>
                <a:off x="411583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40">
                <a:extLst>
                  <a:ext uri="{FF2B5EF4-FFF2-40B4-BE49-F238E27FC236}">
                    <a16:creationId xmlns:a16="http://schemas.microsoft.com/office/drawing/2014/main" id="{F9029580-165F-4730-B9A9-780E86A26B6F}"/>
                  </a:ext>
                </a:extLst>
              </p:cNvPr>
              <p:cNvSpPr/>
              <p:nvPr/>
            </p:nvSpPr>
            <p:spPr>
              <a:xfrm>
                <a:off x="2206589" y="4086031"/>
                <a:ext cx="2112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12645">
                    <a:moveTo>
                      <a:pt x="0" y="0"/>
                    </a:moveTo>
                    <a:lnTo>
                      <a:pt x="211239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41">
                <a:extLst>
                  <a:ext uri="{FF2B5EF4-FFF2-40B4-BE49-F238E27FC236}">
                    <a16:creationId xmlns:a16="http://schemas.microsoft.com/office/drawing/2014/main" id="{85CA41BB-0095-46A2-947F-4A6E1C336B90}"/>
                  </a:ext>
                </a:extLst>
              </p:cNvPr>
              <p:cNvSpPr/>
              <p:nvPr/>
            </p:nvSpPr>
            <p:spPr>
              <a:xfrm>
                <a:off x="2171408" y="4074006"/>
                <a:ext cx="21869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2186940" h="149860">
                    <a:moveTo>
                      <a:pt x="43053" y="126733"/>
                    </a:moveTo>
                    <a:lnTo>
                      <a:pt x="0" y="138290"/>
                    </a:lnTo>
                    <a:lnTo>
                      <a:pt x="43053" y="149821"/>
                    </a:lnTo>
                    <a:lnTo>
                      <a:pt x="43053" y="126733"/>
                    </a:lnTo>
                    <a:close/>
                  </a:path>
                  <a:path w="2186940" h="149860">
                    <a:moveTo>
                      <a:pt x="43053" y="0"/>
                    </a:moveTo>
                    <a:lnTo>
                      <a:pt x="0" y="11557"/>
                    </a:lnTo>
                    <a:lnTo>
                      <a:pt x="43053" y="23088"/>
                    </a:lnTo>
                    <a:lnTo>
                      <a:pt x="43053" y="0"/>
                    </a:lnTo>
                    <a:close/>
                  </a:path>
                  <a:path w="2186940" h="149860">
                    <a:moveTo>
                      <a:pt x="438810" y="138290"/>
                    </a:moveTo>
                    <a:lnTo>
                      <a:pt x="395757" y="126733"/>
                    </a:lnTo>
                    <a:lnTo>
                      <a:pt x="395757" y="149821"/>
                    </a:lnTo>
                    <a:lnTo>
                      <a:pt x="438810" y="138290"/>
                    </a:lnTo>
                    <a:close/>
                  </a:path>
                  <a:path w="2186940" h="149860">
                    <a:moveTo>
                      <a:pt x="481876" y="126733"/>
                    </a:moveTo>
                    <a:lnTo>
                      <a:pt x="438823" y="138290"/>
                    </a:lnTo>
                    <a:lnTo>
                      <a:pt x="481876" y="149821"/>
                    </a:lnTo>
                    <a:lnTo>
                      <a:pt x="481876" y="126733"/>
                    </a:lnTo>
                    <a:close/>
                  </a:path>
                  <a:path w="2186940" h="149860">
                    <a:moveTo>
                      <a:pt x="795858" y="126733"/>
                    </a:moveTo>
                    <a:lnTo>
                      <a:pt x="756577" y="137287"/>
                    </a:lnTo>
                    <a:lnTo>
                      <a:pt x="717308" y="126733"/>
                    </a:lnTo>
                    <a:lnTo>
                      <a:pt x="717308" y="149821"/>
                    </a:lnTo>
                    <a:lnTo>
                      <a:pt x="756577" y="139306"/>
                    </a:lnTo>
                    <a:lnTo>
                      <a:pt x="795858" y="149821"/>
                    </a:lnTo>
                    <a:lnTo>
                      <a:pt x="795858" y="126733"/>
                    </a:lnTo>
                    <a:close/>
                  </a:path>
                  <a:path w="2186940" h="149860">
                    <a:moveTo>
                      <a:pt x="1281963" y="126733"/>
                    </a:moveTo>
                    <a:lnTo>
                      <a:pt x="1241742" y="137541"/>
                    </a:lnTo>
                    <a:lnTo>
                      <a:pt x="1201521" y="126733"/>
                    </a:lnTo>
                    <a:lnTo>
                      <a:pt x="1201521" y="149821"/>
                    </a:lnTo>
                    <a:lnTo>
                      <a:pt x="1241742" y="139052"/>
                    </a:lnTo>
                    <a:lnTo>
                      <a:pt x="1281963" y="149821"/>
                    </a:lnTo>
                    <a:lnTo>
                      <a:pt x="1281963" y="126733"/>
                    </a:lnTo>
                    <a:close/>
                  </a:path>
                  <a:path w="2186940" h="149860">
                    <a:moveTo>
                      <a:pt x="1942528" y="138290"/>
                    </a:moveTo>
                    <a:lnTo>
                      <a:pt x="1899475" y="126733"/>
                    </a:lnTo>
                    <a:lnTo>
                      <a:pt x="1899475" y="149821"/>
                    </a:lnTo>
                    <a:lnTo>
                      <a:pt x="1942528" y="138290"/>
                    </a:lnTo>
                    <a:close/>
                  </a:path>
                  <a:path w="2186940" h="149860">
                    <a:moveTo>
                      <a:pt x="1991271" y="126733"/>
                    </a:moveTo>
                    <a:lnTo>
                      <a:pt x="1948218" y="138290"/>
                    </a:lnTo>
                    <a:lnTo>
                      <a:pt x="1991271" y="149821"/>
                    </a:lnTo>
                    <a:lnTo>
                      <a:pt x="1991271" y="126733"/>
                    </a:lnTo>
                    <a:close/>
                  </a:path>
                  <a:path w="2186940" h="149860">
                    <a:moveTo>
                      <a:pt x="2182749" y="11557"/>
                    </a:moveTo>
                    <a:lnTo>
                      <a:pt x="2139696" y="0"/>
                    </a:lnTo>
                    <a:lnTo>
                      <a:pt x="2139696" y="23088"/>
                    </a:lnTo>
                    <a:lnTo>
                      <a:pt x="2182749" y="11557"/>
                    </a:lnTo>
                    <a:close/>
                  </a:path>
                  <a:path w="2186940" h="149860">
                    <a:moveTo>
                      <a:pt x="2186533" y="138290"/>
                    </a:moveTo>
                    <a:lnTo>
                      <a:pt x="2143480" y="126733"/>
                    </a:lnTo>
                    <a:lnTo>
                      <a:pt x="2143480" y="149821"/>
                    </a:lnTo>
                    <a:lnTo>
                      <a:pt x="2186533" y="13829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42">
                <a:extLst>
                  <a:ext uri="{FF2B5EF4-FFF2-40B4-BE49-F238E27FC236}">
                    <a16:creationId xmlns:a16="http://schemas.microsoft.com/office/drawing/2014/main" id="{CC8570D5-BB39-42BB-9F37-C07D7930FFEE}"/>
                  </a:ext>
                </a:extLst>
              </p:cNvPr>
              <p:cNvSpPr/>
              <p:nvPr/>
            </p:nvSpPr>
            <p:spPr>
              <a:xfrm>
                <a:off x="1948202" y="4422712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43">
                <a:extLst>
                  <a:ext uri="{FF2B5EF4-FFF2-40B4-BE49-F238E27FC236}">
                    <a16:creationId xmlns:a16="http://schemas.microsoft.com/office/drawing/2014/main" id="{E4BDAB1E-4CD5-4D99-ADDA-096C64C7B86D}"/>
                  </a:ext>
                </a:extLst>
              </p:cNvPr>
              <p:cNvSpPr/>
              <p:nvPr/>
            </p:nvSpPr>
            <p:spPr>
              <a:xfrm>
                <a:off x="1948202" y="6210157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44">
                <a:extLst>
                  <a:ext uri="{FF2B5EF4-FFF2-40B4-BE49-F238E27FC236}">
                    <a16:creationId xmlns:a16="http://schemas.microsoft.com/office/drawing/2014/main" id="{1F9E326B-B8A4-4C37-A109-BC854B637F15}"/>
                  </a:ext>
                </a:extLst>
              </p:cNvPr>
              <p:cNvSpPr/>
              <p:nvPr/>
            </p:nvSpPr>
            <p:spPr>
              <a:xfrm>
                <a:off x="1961731" y="4420831"/>
                <a:ext cx="23495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1789429">
                    <a:moveTo>
                      <a:pt x="23088" y="1746262"/>
                    </a:moveTo>
                    <a:lnTo>
                      <a:pt x="0" y="1746262"/>
                    </a:lnTo>
                    <a:lnTo>
                      <a:pt x="11531" y="1789315"/>
                    </a:lnTo>
                    <a:lnTo>
                      <a:pt x="23088" y="1746262"/>
                    </a:lnTo>
                    <a:close/>
                  </a:path>
                  <a:path w="23494" h="1789429">
                    <a:moveTo>
                      <a:pt x="23088" y="43053"/>
                    </a:moveTo>
                    <a:lnTo>
                      <a:pt x="11531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45">
                <a:extLst>
                  <a:ext uri="{FF2B5EF4-FFF2-40B4-BE49-F238E27FC236}">
                    <a16:creationId xmlns:a16="http://schemas.microsoft.com/office/drawing/2014/main" id="{3FCFADD4-AA43-4929-A28D-85A281E0F2BE}"/>
                  </a:ext>
                </a:extLst>
              </p:cNvPr>
              <p:cNvSpPr/>
              <p:nvPr/>
            </p:nvSpPr>
            <p:spPr>
              <a:xfrm>
                <a:off x="2334061" y="7129418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46">
                <a:extLst>
                  <a:ext uri="{FF2B5EF4-FFF2-40B4-BE49-F238E27FC236}">
                    <a16:creationId xmlns:a16="http://schemas.microsoft.com/office/drawing/2014/main" id="{E8533192-99C4-4A0A-9500-142445FEE4D4}"/>
                  </a:ext>
                </a:extLst>
              </p:cNvPr>
              <p:cNvSpPr/>
              <p:nvPr/>
            </p:nvSpPr>
            <p:spPr>
              <a:xfrm>
                <a:off x="2334061" y="740368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47">
                <a:extLst>
                  <a:ext uri="{FF2B5EF4-FFF2-40B4-BE49-F238E27FC236}">
                    <a16:creationId xmlns:a16="http://schemas.microsoft.com/office/drawing/2014/main" id="{36698526-E74E-4B15-B07C-490F2572685E}"/>
                  </a:ext>
                </a:extLst>
              </p:cNvPr>
              <p:cNvSpPr/>
              <p:nvPr/>
            </p:nvSpPr>
            <p:spPr>
              <a:xfrm>
                <a:off x="2334068" y="8194317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48">
                <a:extLst>
                  <a:ext uri="{FF2B5EF4-FFF2-40B4-BE49-F238E27FC236}">
                    <a16:creationId xmlns:a16="http://schemas.microsoft.com/office/drawing/2014/main" id="{80C0AA8A-8486-4D76-AFC6-9BB53D014DBC}"/>
                  </a:ext>
                </a:extLst>
              </p:cNvPr>
              <p:cNvSpPr/>
              <p:nvPr/>
            </p:nvSpPr>
            <p:spPr>
              <a:xfrm>
                <a:off x="2209220" y="7965456"/>
                <a:ext cx="2578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7810">
                    <a:moveTo>
                      <a:pt x="25725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49">
                <a:extLst>
                  <a:ext uri="{FF2B5EF4-FFF2-40B4-BE49-F238E27FC236}">
                    <a16:creationId xmlns:a16="http://schemas.microsoft.com/office/drawing/2014/main" id="{72E3351E-5DC6-430E-B261-B6FFE95DDEA3}"/>
                  </a:ext>
                </a:extLst>
              </p:cNvPr>
              <p:cNvSpPr/>
              <p:nvPr/>
            </p:nvSpPr>
            <p:spPr>
              <a:xfrm>
                <a:off x="2209234" y="9404855"/>
                <a:ext cx="6115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11505">
                    <a:moveTo>
                      <a:pt x="61094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50">
                <a:extLst>
                  <a:ext uri="{FF2B5EF4-FFF2-40B4-BE49-F238E27FC236}">
                    <a16:creationId xmlns:a16="http://schemas.microsoft.com/office/drawing/2014/main" id="{34E35F53-9F68-4467-9069-0602E5A4E31A}"/>
                  </a:ext>
                </a:extLst>
              </p:cNvPr>
              <p:cNvSpPr/>
              <p:nvPr/>
            </p:nvSpPr>
            <p:spPr>
              <a:xfrm>
                <a:off x="2334068" y="9170319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51">
                <a:extLst>
                  <a:ext uri="{FF2B5EF4-FFF2-40B4-BE49-F238E27FC236}">
                    <a16:creationId xmlns:a16="http://schemas.microsoft.com/office/drawing/2014/main" id="{C74C9ACC-F70A-4284-82FC-E3DE8F681A77}"/>
                  </a:ext>
                </a:extLst>
              </p:cNvPr>
              <p:cNvSpPr/>
              <p:nvPr/>
            </p:nvSpPr>
            <p:spPr>
              <a:xfrm>
                <a:off x="2219896" y="6210172"/>
                <a:ext cx="151765" cy="319468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194684">
                    <a:moveTo>
                      <a:pt x="23088" y="3151632"/>
                    </a:moveTo>
                    <a:lnTo>
                      <a:pt x="0" y="3151632"/>
                    </a:lnTo>
                    <a:lnTo>
                      <a:pt x="11557" y="3194685"/>
                    </a:lnTo>
                    <a:lnTo>
                      <a:pt x="23088" y="3151632"/>
                    </a:lnTo>
                    <a:close/>
                  </a:path>
                  <a:path w="151764" h="3194684">
                    <a:moveTo>
                      <a:pt x="23088" y="1800225"/>
                    </a:moveTo>
                    <a:lnTo>
                      <a:pt x="11557" y="1757172"/>
                    </a:lnTo>
                    <a:lnTo>
                      <a:pt x="0" y="1800225"/>
                    </a:lnTo>
                    <a:lnTo>
                      <a:pt x="23088" y="1800225"/>
                    </a:lnTo>
                    <a:close/>
                  </a:path>
                  <a:path w="151764" h="3194684">
                    <a:moveTo>
                      <a:pt x="23088" y="1712226"/>
                    </a:moveTo>
                    <a:lnTo>
                      <a:pt x="0" y="1712226"/>
                    </a:lnTo>
                    <a:lnTo>
                      <a:pt x="11557" y="1755279"/>
                    </a:lnTo>
                    <a:lnTo>
                      <a:pt x="23088" y="1712226"/>
                    </a:lnTo>
                    <a:close/>
                  </a:path>
                  <a:path w="151764" h="3194684">
                    <a:moveTo>
                      <a:pt x="23088" y="44945"/>
                    </a:moveTo>
                    <a:lnTo>
                      <a:pt x="11557" y="1892"/>
                    </a:lnTo>
                    <a:lnTo>
                      <a:pt x="0" y="44945"/>
                    </a:lnTo>
                    <a:lnTo>
                      <a:pt x="23088" y="44945"/>
                    </a:lnTo>
                    <a:close/>
                  </a:path>
                  <a:path w="151764" h="3194684">
                    <a:moveTo>
                      <a:pt x="151701" y="3149752"/>
                    </a:moveTo>
                    <a:lnTo>
                      <a:pt x="128612" y="3149752"/>
                    </a:lnTo>
                    <a:lnTo>
                      <a:pt x="140169" y="3192805"/>
                    </a:lnTo>
                    <a:lnTo>
                      <a:pt x="151701" y="3149752"/>
                    </a:lnTo>
                    <a:close/>
                  </a:path>
                  <a:path w="151764" h="3194684">
                    <a:moveTo>
                      <a:pt x="151701" y="3005086"/>
                    </a:moveTo>
                    <a:lnTo>
                      <a:pt x="140169" y="2962033"/>
                    </a:lnTo>
                    <a:lnTo>
                      <a:pt x="128612" y="3005086"/>
                    </a:lnTo>
                    <a:lnTo>
                      <a:pt x="151701" y="3005086"/>
                    </a:lnTo>
                    <a:close/>
                  </a:path>
                  <a:path w="151764" h="3194684">
                    <a:moveTo>
                      <a:pt x="151701" y="2918980"/>
                    </a:moveTo>
                    <a:lnTo>
                      <a:pt x="128612" y="2918980"/>
                    </a:lnTo>
                    <a:lnTo>
                      <a:pt x="140169" y="2962033"/>
                    </a:lnTo>
                    <a:lnTo>
                      <a:pt x="151701" y="2918980"/>
                    </a:lnTo>
                    <a:close/>
                  </a:path>
                  <a:path w="151764" h="3194684">
                    <a:moveTo>
                      <a:pt x="151701" y="2027212"/>
                    </a:moveTo>
                    <a:lnTo>
                      <a:pt x="140169" y="1984159"/>
                    </a:lnTo>
                    <a:lnTo>
                      <a:pt x="128612" y="2027212"/>
                    </a:lnTo>
                    <a:lnTo>
                      <a:pt x="151701" y="2027212"/>
                    </a:lnTo>
                    <a:close/>
                  </a:path>
                  <a:path w="151764" h="3194684">
                    <a:moveTo>
                      <a:pt x="151701" y="1941093"/>
                    </a:moveTo>
                    <a:lnTo>
                      <a:pt x="128612" y="1941093"/>
                    </a:lnTo>
                    <a:lnTo>
                      <a:pt x="140169" y="1984146"/>
                    </a:lnTo>
                    <a:lnTo>
                      <a:pt x="151701" y="1941093"/>
                    </a:lnTo>
                    <a:close/>
                  </a:path>
                  <a:path w="151764" h="3194684">
                    <a:moveTo>
                      <a:pt x="151701" y="1796440"/>
                    </a:moveTo>
                    <a:lnTo>
                      <a:pt x="140169" y="1753387"/>
                    </a:lnTo>
                    <a:lnTo>
                      <a:pt x="128612" y="1796440"/>
                    </a:lnTo>
                    <a:lnTo>
                      <a:pt x="151701" y="1796440"/>
                    </a:lnTo>
                    <a:close/>
                  </a:path>
                  <a:path w="151764" h="3194684">
                    <a:moveTo>
                      <a:pt x="151701" y="1152347"/>
                    </a:moveTo>
                    <a:lnTo>
                      <a:pt x="128612" y="1152347"/>
                    </a:lnTo>
                    <a:lnTo>
                      <a:pt x="140169" y="1195400"/>
                    </a:lnTo>
                    <a:lnTo>
                      <a:pt x="151701" y="1152347"/>
                    </a:lnTo>
                    <a:close/>
                  </a:path>
                  <a:path w="151764" h="3194684">
                    <a:moveTo>
                      <a:pt x="151701" y="872401"/>
                    </a:moveTo>
                    <a:lnTo>
                      <a:pt x="128612" y="872401"/>
                    </a:lnTo>
                    <a:lnTo>
                      <a:pt x="139153" y="911682"/>
                    </a:lnTo>
                    <a:lnTo>
                      <a:pt x="128612" y="950950"/>
                    </a:lnTo>
                    <a:lnTo>
                      <a:pt x="151701" y="950950"/>
                    </a:lnTo>
                    <a:lnTo>
                      <a:pt x="141173" y="911682"/>
                    </a:lnTo>
                    <a:lnTo>
                      <a:pt x="151701" y="872401"/>
                    </a:lnTo>
                    <a:close/>
                  </a:path>
                  <a:path w="151764" h="3194684">
                    <a:moveTo>
                      <a:pt x="151701" y="43053"/>
                    </a:moveTo>
                    <a:lnTo>
                      <a:pt x="140169" y="0"/>
                    </a:lnTo>
                    <a:lnTo>
                      <a:pt x="128612" y="43053"/>
                    </a:lnTo>
                    <a:lnTo>
                      <a:pt x="151701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152">
                <a:extLst>
                  <a:ext uri="{FF2B5EF4-FFF2-40B4-BE49-F238E27FC236}">
                    <a16:creationId xmlns:a16="http://schemas.microsoft.com/office/drawing/2014/main" id="{51936689-81FF-4626-9395-7A7B4AD968C6}"/>
                  </a:ext>
                </a:extLst>
              </p:cNvPr>
              <p:cNvSpPr/>
              <p:nvPr/>
            </p:nvSpPr>
            <p:spPr>
              <a:xfrm>
                <a:off x="2833425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53">
                <a:extLst>
                  <a:ext uri="{FF2B5EF4-FFF2-40B4-BE49-F238E27FC236}">
                    <a16:creationId xmlns:a16="http://schemas.microsoft.com/office/drawing/2014/main" id="{DBB710CB-286A-4421-9393-DEEE6F7F2580}"/>
                  </a:ext>
                </a:extLst>
              </p:cNvPr>
              <p:cNvSpPr/>
              <p:nvPr/>
            </p:nvSpPr>
            <p:spPr>
              <a:xfrm>
                <a:off x="4970790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54">
                <a:extLst>
                  <a:ext uri="{FF2B5EF4-FFF2-40B4-BE49-F238E27FC236}">
                    <a16:creationId xmlns:a16="http://schemas.microsoft.com/office/drawing/2014/main" id="{22A7B406-97DC-4597-8D90-6AD54955AB12}"/>
                  </a:ext>
                </a:extLst>
              </p:cNvPr>
              <p:cNvSpPr/>
              <p:nvPr/>
            </p:nvSpPr>
            <p:spPr>
              <a:xfrm>
                <a:off x="2868613" y="9576983"/>
                <a:ext cx="2067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67560">
                    <a:moveTo>
                      <a:pt x="0" y="0"/>
                    </a:moveTo>
                    <a:lnTo>
                      <a:pt x="206698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55">
                <a:extLst>
                  <a:ext uri="{FF2B5EF4-FFF2-40B4-BE49-F238E27FC236}">
                    <a16:creationId xmlns:a16="http://schemas.microsoft.com/office/drawing/2014/main" id="{3B1690CA-4E31-4413-9E37-989C6CDF7B65}"/>
                  </a:ext>
                </a:extLst>
              </p:cNvPr>
              <p:cNvSpPr/>
              <p:nvPr/>
            </p:nvSpPr>
            <p:spPr>
              <a:xfrm>
                <a:off x="2833421" y="9564966"/>
                <a:ext cx="213741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13741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2137410" h="23495">
                    <a:moveTo>
                      <a:pt x="2137359" y="11544"/>
                    </a:moveTo>
                    <a:lnTo>
                      <a:pt x="2094306" y="0"/>
                    </a:lnTo>
                    <a:lnTo>
                      <a:pt x="2094306" y="23075"/>
                    </a:lnTo>
                    <a:lnTo>
                      <a:pt x="213735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156">
                <a:extLst>
                  <a:ext uri="{FF2B5EF4-FFF2-40B4-BE49-F238E27FC236}">
                    <a16:creationId xmlns:a16="http://schemas.microsoft.com/office/drawing/2014/main" id="{6A542E05-9C7E-44FC-8D31-3C72A9018696}"/>
                  </a:ext>
                </a:extLst>
              </p:cNvPr>
              <p:cNvSpPr/>
              <p:nvPr/>
            </p:nvSpPr>
            <p:spPr>
              <a:xfrm>
                <a:off x="4984022" y="9404865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157">
                <a:extLst>
                  <a:ext uri="{FF2B5EF4-FFF2-40B4-BE49-F238E27FC236}">
                    <a16:creationId xmlns:a16="http://schemas.microsoft.com/office/drawing/2014/main" id="{E19CC384-78E6-44FA-93A3-221E9CFFA1AE}"/>
                  </a:ext>
                </a:extLst>
              </p:cNvPr>
              <p:cNvSpPr/>
              <p:nvPr/>
            </p:nvSpPr>
            <p:spPr>
              <a:xfrm>
                <a:off x="4984022" y="7863306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158">
                <a:extLst>
                  <a:ext uri="{FF2B5EF4-FFF2-40B4-BE49-F238E27FC236}">
                    <a16:creationId xmlns:a16="http://schemas.microsoft.com/office/drawing/2014/main" id="{2E5FFD23-20E6-466C-8EBE-75C6886BBFFD}"/>
                  </a:ext>
                </a:extLst>
              </p:cNvPr>
              <p:cNvSpPr/>
              <p:nvPr/>
            </p:nvSpPr>
            <p:spPr>
              <a:xfrm>
                <a:off x="5098720" y="7867103"/>
                <a:ext cx="23495" cy="153606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536065">
                    <a:moveTo>
                      <a:pt x="23088" y="1492821"/>
                    </a:moveTo>
                    <a:lnTo>
                      <a:pt x="0" y="1492821"/>
                    </a:lnTo>
                    <a:lnTo>
                      <a:pt x="11544" y="1535874"/>
                    </a:lnTo>
                    <a:lnTo>
                      <a:pt x="23088" y="1492821"/>
                    </a:lnTo>
                    <a:close/>
                  </a:path>
                  <a:path w="23495" h="1536065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59">
                <a:extLst>
                  <a:ext uri="{FF2B5EF4-FFF2-40B4-BE49-F238E27FC236}">
                    <a16:creationId xmlns:a16="http://schemas.microsoft.com/office/drawing/2014/main" id="{FB47549E-9CD4-41BA-B498-51090F3C8284}"/>
                  </a:ext>
                </a:extLst>
              </p:cNvPr>
              <p:cNvSpPr/>
              <p:nvPr/>
            </p:nvSpPr>
            <p:spPr>
              <a:xfrm>
                <a:off x="4463870" y="7863306"/>
                <a:ext cx="242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2570">
                    <a:moveTo>
                      <a:pt x="0" y="0"/>
                    </a:moveTo>
                    <a:lnTo>
                      <a:pt x="24210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60">
                <a:extLst>
                  <a:ext uri="{FF2B5EF4-FFF2-40B4-BE49-F238E27FC236}">
                    <a16:creationId xmlns:a16="http://schemas.microsoft.com/office/drawing/2014/main" id="{2940CE2F-5B0A-474A-8212-7C657EE97E1D}"/>
                  </a:ext>
                </a:extLst>
              </p:cNvPr>
              <p:cNvSpPr/>
              <p:nvPr/>
            </p:nvSpPr>
            <p:spPr>
              <a:xfrm>
                <a:off x="4371183" y="6208267"/>
                <a:ext cx="2819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1939">
                    <a:moveTo>
                      <a:pt x="0" y="0"/>
                    </a:moveTo>
                    <a:lnTo>
                      <a:pt x="28183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61">
                <a:extLst>
                  <a:ext uri="{FF2B5EF4-FFF2-40B4-BE49-F238E27FC236}">
                    <a16:creationId xmlns:a16="http://schemas.microsoft.com/office/drawing/2014/main" id="{45A466DA-F18C-4098-B766-93634A06C758}"/>
                  </a:ext>
                </a:extLst>
              </p:cNvPr>
              <p:cNvSpPr/>
              <p:nvPr/>
            </p:nvSpPr>
            <p:spPr>
              <a:xfrm>
                <a:off x="4371183" y="4428386"/>
                <a:ext cx="405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5129">
                    <a:moveTo>
                      <a:pt x="0" y="0"/>
                    </a:moveTo>
                    <a:lnTo>
                      <a:pt x="404774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62">
                <a:extLst>
                  <a:ext uri="{FF2B5EF4-FFF2-40B4-BE49-F238E27FC236}">
                    <a16:creationId xmlns:a16="http://schemas.microsoft.com/office/drawing/2014/main" id="{7DAE32F7-ECAB-4D21-913B-F9C260D8546B}"/>
                  </a:ext>
                </a:extLst>
              </p:cNvPr>
              <p:cNvSpPr/>
              <p:nvPr/>
            </p:nvSpPr>
            <p:spPr>
              <a:xfrm>
                <a:off x="2598877" y="4428400"/>
                <a:ext cx="2154555" cy="3433445"/>
              </a:xfrm>
              <a:custGeom>
                <a:avLst/>
                <a:gdLst/>
                <a:ahLst/>
                <a:cxnLst/>
                <a:rect l="l" t="t" r="r" b="b"/>
                <a:pathLst>
                  <a:path w="2154554" h="3433445">
                    <a:moveTo>
                      <a:pt x="43053" y="2919768"/>
                    </a:moveTo>
                    <a:lnTo>
                      <a:pt x="0" y="2931312"/>
                    </a:lnTo>
                    <a:lnTo>
                      <a:pt x="43053" y="2942844"/>
                    </a:lnTo>
                    <a:lnTo>
                      <a:pt x="43053" y="2919768"/>
                    </a:lnTo>
                    <a:close/>
                  </a:path>
                  <a:path w="2154554" h="3433445">
                    <a:moveTo>
                      <a:pt x="656336" y="2931312"/>
                    </a:moveTo>
                    <a:lnTo>
                      <a:pt x="613283" y="2919768"/>
                    </a:lnTo>
                    <a:lnTo>
                      <a:pt x="613283" y="2942844"/>
                    </a:lnTo>
                    <a:lnTo>
                      <a:pt x="656336" y="2931312"/>
                    </a:lnTo>
                    <a:close/>
                  </a:path>
                  <a:path w="2154554" h="3433445">
                    <a:moveTo>
                      <a:pt x="2039683" y="3389973"/>
                    </a:moveTo>
                    <a:lnTo>
                      <a:pt x="2016607" y="3389973"/>
                    </a:lnTo>
                    <a:lnTo>
                      <a:pt x="2028139" y="3433026"/>
                    </a:lnTo>
                    <a:lnTo>
                      <a:pt x="2039683" y="3389973"/>
                    </a:lnTo>
                    <a:close/>
                  </a:path>
                  <a:path w="2154554" h="3433445">
                    <a:moveTo>
                      <a:pt x="2039683" y="1822932"/>
                    </a:moveTo>
                    <a:lnTo>
                      <a:pt x="2028139" y="1779879"/>
                    </a:lnTo>
                    <a:lnTo>
                      <a:pt x="2016607" y="1822932"/>
                    </a:lnTo>
                    <a:lnTo>
                      <a:pt x="2039683" y="1822932"/>
                    </a:lnTo>
                    <a:close/>
                  </a:path>
                  <a:path w="2154554" h="3433445">
                    <a:moveTo>
                      <a:pt x="2039683" y="1733042"/>
                    </a:moveTo>
                    <a:lnTo>
                      <a:pt x="2016607" y="1733042"/>
                    </a:lnTo>
                    <a:lnTo>
                      <a:pt x="2028139" y="1776095"/>
                    </a:lnTo>
                    <a:lnTo>
                      <a:pt x="2039683" y="1733042"/>
                    </a:lnTo>
                    <a:close/>
                  </a:path>
                  <a:path w="2154554" h="3433445">
                    <a:moveTo>
                      <a:pt x="2039683" y="43065"/>
                    </a:moveTo>
                    <a:lnTo>
                      <a:pt x="2028139" y="12"/>
                    </a:lnTo>
                    <a:lnTo>
                      <a:pt x="2016607" y="43065"/>
                    </a:lnTo>
                    <a:lnTo>
                      <a:pt x="2039683" y="43065"/>
                    </a:lnTo>
                    <a:close/>
                  </a:path>
                  <a:path w="2154554" h="3433445">
                    <a:moveTo>
                      <a:pt x="2154097" y="3388068"/>
                    </a:moveTo>
                    <a:lnTo>
                      <a:pt x="2131009" y="3388068"/>
                    </a:lnTo>
                    <a:lnTo>
                      <a:pt x="2142553" y="3431121"/>
                    </a:lnTo>
                    <a:lnTo>
                      <a:pt x="2154097" y="3388068"/>
                    </a:lnTo>
                    <a:close/>
                  </a:path>
                  <a:path w="2154554" h="3433445">
                    <a:moveTo>
                      <a:pt x="2154097" y="43053"/>
                    </a:moveTo>
                    <a:lnTo>
                      <a:pt x="2142553" y="0"/>
                    </a:lnTo>
                    <a:lnTo>
                      <a:pt x="2131009" y="43053"/>
                    </a:lnTo>
                    <a:lnTo>
                      <a:pt x="2154097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63">
                <a:extLst>
                  <a:ext uri="{FF2B5EF4-FFF2-40B4-BE49-F238E27FC236}">
                    <a16:creationId xmlns:a16="http://schemas.microsoft.com/office/drawing/2014/main" id="{09BCDCB5-7FCB-4E68-B2DE-43D55BC68123}"/>
                  </a:ext>
                </a:extLst>
              </p:cNvPr>
              <p:cNvSpPr/>
              <p:nvPr/>
            </p:nvSpPr>
            <p:spPr>
              <a:xfrm>
                <a:off x="3333905" y="7360186"/>
                <a:ext cx="8267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6770">
                    <a:moveTo>
                      <a:pt x="0" y="0"/>
                    </a:moveTo>
                    <a:lnTo>
                      <a:pt x="82619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64">
                <a:extLst>
                  <a:ext uri="{FF2B5EF4-FFF2-40B4-BE49-F238E27FC236}">
                    <a16:creationId xmlns:a16="http://schemas.microsoft.com/office/drawing/2014/main" id="{7407BFDF-66A4-491C-BA5E-87615050A77D}"/>
                  </a:ext>
                </a:extLst>
              </p:cNvPr>
              <p:cNvSpPr/>
              <p:nvPr/>
            </p:nvSpPr>
            <p:spPr>
              <a:xfrm>
                <a:off x="3298710" y="7348168"/>
                <a:ext cx="896619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89662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896620" h="23495">
                    <a:moveTo>
                      <a:pt x="896569" y="11544"/>
                    </a:moveTo>
                    <a:lnTo>
                      <a:pt x="853516" y="0"/>
                    </a:lnTo>
                    <a:lnTo>
                      <a:pt x="853516" y="23075"/>
                    </a:lnTo>
                    <a:lnTo>
                      <a:pt x="89656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65">
                <a:extLst>
                  <a:ext uri="{FF2B5EF4-FFF2-40B4-BE49-F238E27FC236}">
                    <a16:creationId xmlns:a16="http://schemas.microsoft.com/office/drawing/2014/main" id="{83EE2078-068F-4F20-B98B-F97DEB20C475}"/>
                  </a:ext>
                </a:extLst>
              </p:cNvPr>
              <p:cNvSpPr/>
              <p:nvPr/>
            </p:nvSpPr>
            <p:spPr>
              <a:xfrm>
                <a:off x="3796170" y="786330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0" y="0"/>
                    </a:moveTo>
                    <a:lnTo>
                      <a:pt x="13241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66">
                <a:extLst>
                  <a:ext uri="{FF2B5EF4-FFF2-40B4-BE49-F238E27FC236}">
                    <a16:creationId xmlns:a16="http://schemas.microsoft.com/office/drawing/2014/main" id="{5C643289-6AEA-4359-A225-E2A24C78E4C2}"/>
                  </a:ext>
                </a:extLst>
              </p:cNvPr>
              <p:cNvSpPr/>
              <p:nvPr/>
            </p:nvSpPr>
            <p:spPr>
              <a:xfrm>
                <a:off x="3835892" y="6167818"/>
                <a:ext cx="0" cy="1660525"/>
              </a:xfrm>
              <a:custGeom>
                <a:avLst/>
                <a:gdLst/>
                <a:ahLst/>
                <a:cxnLst/>
                <a:rect l="l" t="t" r="r" b="b"/>
                <a:pathLst>
                  <a:path h="1660525">
                    <a:moveTo>
                      <a:pt x="0" y="1660309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67">
                <a:extLst>
                  <a:ext uri="{FF2B5EF4-FFF2-40B4-BE49-F238E27FC236}">
                    <a16:creationId xmlns:a16="http://schemas.microsoft.com/office/drawing/2014/main" id="{93E9FF6A-7B70-468B-BA48-4CAED1EDA9F2}"/>
                  </a:ext>
                </a:extLst>
              </p:cNvPr>
              <p:cNvSpPr/>
              <p:nvPr/>
            </p:nvSpPr>
            <p:spPr>
              <a:xfrm>
                <a:off x="3823855" y="6132639"/>
                <a:ext cx="23495" cy="173101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731009">
                    <a:moveTo>
                      <a:pt x="23088" y="1687626"/>
                    </a:moveTo>
                    <a:lnTo>
                      <a:pt x="0" y="1687626"/>
                    </a:lnTo>
                    <a:lnTo>
                      <a:pt x="11544" y="1730679"/>
                    </a:lnTo>
                    <a:lnTo>
                      <a:pt x="23088" y="1687626"/>
                    </a:lnTo>
                    <a:close/>
                  </a:path>
                  <a:path w="23495" h="1731009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8" name="object 168">
              <a:extLst>
                <a:ext uri="{FF2B5EF4-FFF2-40B4-BE49-F238E27FC236}">
                  <a16:creationId xmlns:a16="http://schemas.microsoft.com/office/drawing/2014/main" id="{A882C10E-763D-4BA0-BD10-746C55828938}"/>
                </a:ext>
              </a:extLst>
            </p:cNvPr>
            <p:cNvSpPr txBox="1"/>
            <p:nvPr/>
          </p:nvSpPr>
          <p:spPr>
            <a:xfrm>
              <a:off x="2193889" y="3922690"/>
              <a:ext cx="2141855" cy="301625"/>
            </a:xfrm>
            <a:prstGeom prst="rect">
              <a:avLst/>
            </a:prstGeom>
          </p:spPr>
          <p:txBody>
            <a:bodyPr vert="horz" wrap="square" lIns="0" tIns="43815" rIns="0" bIns="0" rtlCol="0">
              <a:spAutoFit/>
            </a:bodyPr>
            <a:lstStyle/>
            <a:p>
              <a:pPr marR="3810" algn="ctr">
                <a:lnSpc>
                  <a:spcPct val="100000"/>
                </a:lnSpc>
                <a:spcBef>
                  <a:spcPts val="345"/>
                </a:spcBef>
              </a:pP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6220</a:t>
              </a:r>
              <a:endParaRPr sz="700" dirty="0">
                <a:latin typeface="Arial Narrow"/>
                <a:cs typeface="Arial Narrow"/>
              </a:endParaRPr>
            </a:p>
            <a:p>
              <a:pPr algn="ctr">
                <a:lnSpc>
                  <a:spcPct val="100000"/>
                </a:lnSpc>
                <a:spcBef>
                  <a:spcPts val="245"/>
                </a:spcBef>
                <a:tabLst>
                  <a:tab pos="1453515" algn="l"/>
                  <a:tab pos="1871980" algn="l"/>
                </a:tabLst>
              </a:pP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</a:t>
              </a:r>
              <a:r>
                <a:rPr sz="700" u="sng" spc="6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1245  </a:t>
              </a: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</a:t>
              </a:r>
              <a:r>
                <a:rPr sz="700" u="sng" spc="229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913  </a:t>
              </a: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</a:t>
              </a:r>
              <a:r>
                <a:rPr sz="700" u="sng" spc="20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1387 	2000	675</a:t>
              </a: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endParaRPr sz="700" dirty="0">
                <a:latin typeface="Arial Narrow"/>
                <a:cs typeface="Arial Narrow"/>
              </a:endParaRPr>
            </a:p>
          </p:txBody>
        </p:sp>
        <p:sp>
          <p:nvSpPr>
            <p:cNvPr id="19" name="object 169">
              <a:extLst>
                <a:ext uri="{FF2B5EF4-FFF2-40B4-BE49-F238E27FC236}">
                  <a16:creationId xmlns:a16="http://schemas.microsoft.com/office/drawing/2014/main" id="{18C4B845-26BC-4380-A251-F53FAA51E970}"/>
                </a:ext>
              </a:extLst>
            </p:cNvPr>
            <p:cNvSpPr/>
            <p:nvPr/>
          </p:nvSpPr>
          <p:spPr>
            <a:xfrm>
              <a:off x="1972796" y="4456009"/>
              <a:ext cx="0" cy="1719580"/>
            </a:xfrm>
            <a:custGeom>
              <a:avLst/>
              <a:gdLst/>
              <a:ahLst/>
              <a:cxnLst/>
              <a:rect l="l" t="t" r="r" b="b"/>
              <a:pathLst>
                <a:path h="1719579">
                  <a:moveTo>
                    <a:pt x="0" y="0"/>
                  </a:moveTo>
                  <a:lnTo>
                    <a:pt x="0" y="1718957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70">
              <a:extLst>
                <a:ext uri="{FF2B5EF4-FFF2-40B4-BE49-F238E27FC236}">
                  <a16:creationId xmlns:a16="http://schemas.microsoft.com/office/drawing/2014/main" id="{34FDA0F5-71E2-42C0-9A78-22ED965C38A3}"/>
                </a:ext>
              </a:extLst>
            </p:cNvPr>
            <p:cNvSpPr txBox="1"/>
            <p:nvPr/>
          </p:nvSpPr>
          <p:spPr>
            <a:xfrm>
              <a:off x="3575889" y="4599157"/>
              <a:ext cx="2425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29235" algn="l"/>
                </a:tabLst>
              </a:pP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1" name="object 171">
              <a:extLst>
                <a:ext uri="{FF2B5EF4-FFF2-40B4-BE49-F238E27FC236}">
                  <a16:creationId xmlns:a16="http://schemas.microsoft.com/office/drawing/2014/main" id="{0C5AFEDC-B5A2-440A-9F9D-5B72E41085A3}"/>
                </a:ext>
              </a:extLst>
            </p:cNvPr>
            <p:cNvSpPr txBox="1"/>
            <p:nvPr/>
          </p:nvSpPr>
          <p:spPr>
            <a:xfrm>
              <a:off x="3575889" y="4833327"/>
              <a:ext cx="241300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  <a:tabLst>
                  <a:tab pos="227965" algn="l"/>
                </a:tabLst>
              </a:pP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endParaRPr sz="450">
                <a:latin typeface="Arial Narrow"/>
                <a:cs typeface="Arial Narrow"/>
              </a:endParaRPr>
            </a:p>
          </p:txBody>
        </p:sp>
        <p:sp>
          <p:nvSpPr>
            <p:cNvPr id="22" name="object 172">
              <a:extLst>
                <a:ext uri="{FF2B5EF4-FFF2-40B4-BE49-F238E27FC236}">
                  <a16:creationId xmlns:a16="http://schemas.microsoft.com/office/drawing/2014/main" id="{FD54D1AC-2077-4583-95DA-7E8BBE5DF14F}"/>
                </a:ext>
              </a:extLst>
            </p:cNvPr>
            <p:cNvSpPr txBox="1"/>
            <p:nvPr/>
          </p:nvSpPr>
          <p:spPr>
            <a:xfrm>
              <a:off x="2484038" y="4599157"/>
              <a:ext cx="947419" cy="4597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Dining </a:t>
              </a:r>
              <a:r>
                <a:rPr sz="70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/</a:t>
              </a:r>
              <a:r>
                <a:rPr sz="700" spc="-6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700" spc="50" dirty="0">
                  <a:solidFill>
                    <a:srgbClr val="1D1C20"/>
                  </a:solidFill>
                  <a:latin typeface="Arial Narrow"/>
                  <a:cs typeface="Arial Narrow"/>
                </a:rPr>
                <a:t>Lounge</a:t>
              </a:r>
              <a:endParaRPr sz="700" dirty="0">
                <a:latin typeface="Arial Narrow"/>
                <a:cs typeface="Arial Narrow"/>
              </a:endParaRPr>
            </a:p>
            <a:p>
              <a:pPr marL="12700">
                <a:lnSpc>
                  <a:spcPts val="530"/>
                </a:lnSpc>
                <a:spcBef>
                  <a:spcPts val="465"/>
                </a:spcBef>
              </a:pP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External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Walls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:</a:t>
              </a:r>
              <a:endParaRPr sz="450" dirty="0">
                <a:latin typeface="Arial Narrow"/>
                <a:cs typeface="Arial Narrow"/>
              </a:endParaRPr>
            </a:p>
            <a:p>
              <a:pPr marL="12700" marR="441959">
                <a:lnSpc>
                  <a:spcPts val="520"/>
                </a:lnSpc>
                <a:spcBef>
                  <a:spcPts val="25"/>
                </a:spcBef>
              </a:pP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100mm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Brickwork 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50mm</a:t>
              </a:r>
              <a:r>
                <a:rPr sz="45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Cavity</a:t>
              </a:r>
              <a:endParaRPr sz="450" dirty="0">
                <a:latin typeface="Arial Narrow"/>
                <a:cs typeface="Arial Narrow"/>
              </a:endParaRPr>
            </a:p>
            <a:p>
              <a:pPr marL="12700">
                <a:lnSpc>
                  <a:spcPts val="505"/>
                </a:lnSpc>
                <a:tabLst>
                  <a:tab pos="262255" algn="l"/>
                </a:tabLst>
              </a:pPr>
              <a:r>
                <a:rPr sz="45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9mm	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Plywood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with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vapour</a:t>
              </a:r>
              <a:r>
                <a:rPr sz="450" spc="-2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barrier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23" name="object 173">
              <a:extLst>
                <a:ext uri="{FF2B5EF4-FFF2-40B4-BE49-F238E27FC236}">
                  <a16:creationId xmlns:a16="http://schemas.microsoft.com/office/drawing/2014/main" id="{3B0596D9-5796-444E-9E97-EA31C3837C42}"/>
                </a:ext>
              </a:extLst>
            </p:cNvPr>
            <p:cNvSpPr txBox="1"/>
            <p:nvPr/>
          </p:nvSpPr>
          <p:spPr>
            <a:xfrm>
              <a:off x="2484038" y="5030795"/>
              <a:ext cx="1327150" cy="29146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262255" marR="5080" indent="-250190">
                <a:lnSpc>
                  <a:spcPts val="520"/>
                </a:lnSpc>
                <a:spcBef>
                  <a:spcPts val="130"/>
                </a:spcBef>
              </a:pP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140mm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Framing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(140mm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×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47mm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studs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@600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ctrs 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with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150mm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5" dirty="0">
                  <a:solidFill>
                    <a:srgbClr val="1D1C20"/>
                  </a:solidFill>
                  <a:latin typeface="Arial Narrow"/>
                  <a:cs typeface="Arial Narrow"/>
                </a:rPr>
                <a:t>Glass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fibre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Insulation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to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achieve 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min 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U-valve: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0.35w/m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K</a:t>
              </a:r>
              <a:endParaRPr sz="450" dirty="0">
                <a:latin typeface="Arial Narrow"/>
                <a:cs typeface="Arial Narrow"/>
              </a:endParaRPr>
            </a:p>
            <a:p>
              <a:pPr marL="12700">
                <a:lnSpc>
                  <a:spcPts val="500"/>
                </a:lnSpc>
              </a:pP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12.5mm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Foil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backed Plasterboard and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skinn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24" name="object 174">
              <a:extLst>
                <a:ext uri="{FF2B5EF4-FFF2-40B4-BE49-F238E27FC236}">
                  <a16:creationId xmlns:a16="http://schemas.microsoft.com/office/drawing/2014/main" id="{F93BB4D2-F1B7-426B-B0AF-3E27CA361C74}"/>
                </a:ext>
              </a:extLst>
            </p:cNvPr>
            <p:cNvSpPr txBox="1"/>
            <p:nvPr/>
          </p:nvSpPr>
          <p:spPr>
            <a:xfrm>
              <a:off x="2484038" y="5359908"/>
              <a:ext cx="815340" cy="42290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just">
                <a:lnSpc>
                  <a:spcPts val="530"/>
                </a:lnSpc>
                <a:spcBef>
                  <a:spcPts val="95"/>
                </a:spcBef>
              </a:pPr>
              <a:r>
                <a:rPr sz="450" u="sng" spc="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Stair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3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construction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:</a:t>
              </a:r>
              <a:endParaRPr sz="450" dirty="0">
                <a:latin typeface="Arial Narrow"/>
                <a:cs typeface="Arial Narrow"/>
              </a:endParaRPr>
            </a:p>
            <a:p>
              <a:pPr marL="12700" marR="447675" algn="just">
                <a:lnSpc>
                  <a:spcPts val="520"/>
                </a:lnSpc>
                <a:spcBef>
                  <a:spcPts val="25"/>
                </a:spcBef>
              </a:pP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Total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13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10" dirty="0">
                  <a:solidFill>
                    <a:srgbClr val="1D1C20"/>
                  </a:solidFill>
                  <a:latin typeface="Arial Narrow"/>
                  <a:cs typeface="Arial Narrow"/>
                </a:rPr>
                <a:t>Risers  Riser: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204mm 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Going:</a:t>
              </a:r>
              <a:r>
                <a:rPr sz="450" spc="-5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225mm</a:t>
              </a:r>
              <a:endParaRPr sz="450" dirty="0">
                <a:latin typeface="Arial Narrow"/>
                <a:cs typeface="Arial Narrow"/>
              </a:endParaRPr>
            </a:p>
            <a:p>
              <a:pPr marL="12700" algn="just">
                <a:lnSpc>
                  <a:spcPts val="490"/>
                </a:lnSpc>
              </a:pP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Hand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rail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height: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850mm</a:t>
              </a:r>
              <a:endParaRPr sz="450" dirty="0">
                <a:latin typeface="Arial Narrow"/>
                <a:cs typeface="Arial Narrow"/>
              </a:endParaRPr>
            </a:p>
            <a:p>
              <a:pPr marL="12700" algn="just">
                <a:lnSpc>
                  <a:spcPts val="530"/>
                </a:lnSpc>
              </a:pP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Landing Gaurding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height:</a:t>
              </a:r>
              <a:r>
                <a:rPr sz="450" spc="-7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900mm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25" name="object 175">
              <a:extLst>
                <a:ext uri="{FF2B5EF4-FFF2-40B4-BE49-F238E27FC236}">
                  <a16:creationId xmlns:a16="http://schemas.microsoft.com/office/drawing/2014/main" id="{75B13152-C222-4362-A010-DDC2ED5703A3}"/>
                </a:ext>
              </a:extLst>
            </p:cNvPr>
            <p:cNvSpPr txBox="1"/>
            <p:nvPr/>
          </p:nvSpPr>
          <p:spPr>
            <a:xfrm>
              <a:off x="3461810" y="6670363"/>
              <a:ext cx="30988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Kitchen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6" name="object 176">
              <a:extLst>
                <a:ext uri="{FF2B5EF4-FFF2-40B4-BE49-F238E27FC236}">
                  <a16:creationId xmlns:a16="http://schemas.microsoft.com/office/drawing/2014/main" id="{E88281AB-39DA-40C7-915E-A356AF99B659}"/>
                </a:ext>
              </a:extLst>
            </p:cNvPr>
            <p:cNvSpPr txBox="1"/>
            <p:nvPr/>
          </p:nvSpPr>
          <p:spPr>
            <a:xfrm>
              <a:off x="3631407" y="8298881"/>
              <a:ext cx="29591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Ga</a:t>
              </a: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r</a:t>
              </a:r>
              <a:r>
                <a:rPr sz="700" spc="45" dirty="0">
                  <a:solidFill>
                    <a:srgbClr val="1D1C20"/>
                  </a:solidFill>
                  <a:latin typeface="Arial Narrow"/>
                  <a:cs typeface="Arial Narrow"/>
                </a:rPr>
                <a:t>age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27" name="object 177">
              <a:extLst>
                <a:ext uri="{FF2B5EF4-FFF2-40B4-BE49-F238E27FC236}">
                  <a16:creationId xmlns:a16="http://schemas.microsoft.com/office/drawing/2014/main" id="{B4EF37E6-8E0A-4509-916C-99D0DD44F559}"/>
                </a:ext>
              </a:extLst>
            </p:cNvPr>
            <p:cNvSpPr/>
            <p:nvPr/>
          </p:nvSpPr>
          <p:spPr>
            <a:xfrm>
              <a:off x="5110755" y="7902278"/>
              <a:ext cx="0" cy="1465580"/>
            </a:xfrm>
            <a:custGeom>
              <a:avLst/>
              <a:gdLst/>
              <a:ahLst/>
              <a:cxnLst/>
              <a:rect l="l" t="t" r="r" b="b"/>
              <a:pathLst>
                <a:path h="1465579">
                  <a:moveTo>
                    <a:pt x="0" y="1465503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8">
              <a:extLst>
                <a:ext uri="{FF2B5EF4-FFF2-40B4-BE49-F238E27FC236}">
                  <a16:creationId xmlns:a16="http://schemas.microsoft.com/office/drawing/2014/main" id="{098C5353-693D-4308-9573-BC5924C24D66}"/>
                </a:ext>
              </a:extLst>
            </p:cNvPr>
            <p:cNvSpPr/>
            <p:nvPr/>
          </p:nvSpPr>
          <p:spPr>
            <a:xfrm>
              <a:off x="4741917" y="4463575"/>
              <a:ext cx="0" cy="3361054"/>
            </a:xfrm>
            <a:custGeom>
              <a:avLst/>
              <a:gdLst/>
              <a:ahLst/>
              <a:cxnLst/>
              <a:rect l="l" t="t" r="r" b="b"/>
              <a:pathLst>
                <a:path h="3361054">
                  <a:moveTo>
                    <a:pt x="0" y="3360762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179">
              <a:extLst>
                <a:ext uri="{FF2B5EF4-FFF2-40B4-BE49-F238E27FC236}">
                  <a16:creationId xmlns:a16="http://schemas.microsoft.com/office/drawing/2014/main" id="{39D25297-6026-459C-BBD8-C545DF7DA150}"/>
                </a:ext>
              </a:extLst>
            </p:cNvPr>
            <p:cNvSpPr txBox="1"/>
            <p:nvPr/>
          </p:nvSpPr>
          <p:spPr>
            <a:xfrm>
              <a:off x="2695566" y="6222066"/>
              <a:ext cx="19685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W</a:t>
              </a:r>
              <a:r>
                <a:rPr sz="70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.C.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30" name="object 180">
              <a:extLst>
                <a:ext uri="{FF2B5EF4-FFF2-40B4-BE49-F238E27FC236}">
                  <a16:creationId xmlns:a16="http://schemas.microsoft.com/office/drawing/2014/main" id="{99EF2607-E300-4786-AE2C-E7D5311FEE9D}"/>
                </a:ext>
              </a:extLst>
            </p:cNvPr>
            <p:cNvSpPr txBox="1"/>
            <p:nvPr/>
          </p:nvSpPr>
          <p:spPr>
            <a:xfrm>
              <a:off x="3578261" y="7233997"/>
              <a:ext cx="21653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55" dirty="0">
                  <a:solidFill>
                    <a:srgbClr val="1D1C20"/>
                  </a:solidFill>
                  <a:latin typeface="Arial Narrow"/>
                  <a:cs typeface="Arial Narrow"/>
                </a:rPr>
                <a:t>2548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31" name="object 181">
              <a:extLst>
                <a:ext uri="{FF2B5EF4-FFF2-40B4-BE49-F238E27FC236}">
                  <a16:creationId xmlns:a16="http://schemas.microsoft.com/office/drawing/2014/main" id="{3DFDEFB9-CBBE-4B4A-B51A-AE6AA33B736C}"/>
                </a:ext>
              </a:extLst>
            </p:cNvPr>
            <p:cNvSpPr txBox="1"/>
            <p:nvPr/>
          </p:nvSpPr>
          <p:spPr>
            <a:xfrm>
              <a:off x="2621366" y="7233997"/>
              <a:ext cx="61150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03200" algn="l"/>
                  <a:tab pos="598170" algn="l"/>
                </a:tabLst>
              </a:pPr>
              <a:r>
                <a:rPr sz="700" u="sng" spc="-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  <a:r>
                <a:rPr sz="700" u="sng" spc="5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1912	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32" name="object 182">
              <a:extLst>
                <a:ext uri="{FF2B5EF4-FFF2-40B4-BE49-F238E27FC236}">
                  <a16:creationId xmlns:a16="http://schemas.microsoft.com/office/drawing/2014/main" id="{5A806E7D-1A80-46B5-BDFA-9FB3889DFD3D}"/>
                </a:ext>
              </a:extLst>
            </p:cNvPr>
            <p:cNvSpPr txBox="1"/>
            <p:nvPr/>
          </p:nvSpPr>
          <p:spPr>
            <a:xfrm>
              <a:off x="4082878" y="7644464"/>
              <a:ext cx="774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70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B</a:t>
              </a:r>
              <a:endParaRPr sz="700">
                <a:latin typeface="Arial Narrow"/>
                <a:cs typeface="Arial Narrow"/>
              </a:endParaRPr>
            </a:p>
          </p:txBody>
        </p:sp>
        <p:sp>
          <p:nvSpPr>
            <p:cNvPr id="33" name="object 183">
              <a:extLst>
                <a:ext uri="{FF2B5EF4-FFF2-40B4-BE49-F238E27FC236}">
                  <a16:creationId xmlns:a16="http://schemas.microsoft.com/office/drawing/2014/main" id="{247E668A-C564-42DA-9D36-425DB565A6AF}"/>
                </a:ext>
              </a:extLst>
            </p:cNvPr>
            <p:cNvSpPr txBox="1"/>
            <p:nvPr/>
          </p:nvSpPr>
          <p:spPr>
            <a:xfrm>
              <a:off x="3896971" y="8015175"/>
              <a:ext cx="960119" cy="22542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marR="5080">
                <a:lnSpc>
                  <a:spcPts val="520"/>
                </a:lnSpc>
                <a:spcBef>
                  <a:spcPts val="130"/>
                </a:spcBef>
                <a:tabLst>
                  <a:tab pos="946785" algn="l"/>
                </a:tabLst>
              </a:pP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2</a:t>
              </a:r>
              <a:r>
                <a:rPr sz="450" spc="-5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layers</a:t>
              </a:r>
              <a:r>
                <a:rPr sz="450" spc="-5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12.5mm 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	</a:t>
              </a:r>
              <a:r>
                <a:rPr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plasterboard</a:t>
              </a:r>
              <a:endParaRPr sz="450">
                <a:latin typeface="Arial Narrow"/>
                <a:cs typeface="Arial Narrow"/>
              </a:endParaRPr>
            </a:p>
            <a:p>
              <a:pPr marL="12700">
                <a:lnSpc>
                  <a:spcPts val="505"/>
                </a:lnSpc>
              </a:pP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fire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protection</a:t>
              </a:r>
              <a:endParaRPr sz="450">
                <a:latin typeface="Arial Narrow"/>
                <a:cs typeface="Arial Narrow"/>
              </a:endParaRPr>
            </a:p>
          </p:txBody>
        </p:sp>
        <p:sp>
          <p:nvSpPr>
            <p:cNvPr id="34" name="object 184">
              <a:extLst>
                <a:ext uri="{FF2B5EF4-FFF2-40B4-BE49-F238E27FC236}">
                  <a16:creationId xmlns:a16="http://schemas.microsoft.com/office/drawing/2014/main" id="{244491AE-2412-43F2-8842-C91D4B304C68}"/>
                </a:ext>
              </a:extLst>
            </p:cNvPr>
            <p:cNvSpPr txBox="1"/>
            <p:nvPr/>
          </p:nvSpPr>
          <p:spPr>
            <a:xfrm>
              <a:off x="3015540" y="8508844"/>
              <a:ext cx="1643380" cy="3568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All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3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new</a:t>
              </a: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3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timber</a:t>
              </a:r>
              <a:r>
                <a:rPr sz="450" u="sng" spc="-1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wall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</a:t>
              </a:r>
              <a:endParaRPr sz="450" dirty="0">
                <a:latin typeface="Arial Narrow"/>
                <a:cs typeface="Arial Narrow"/>
              </a:endParaRP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to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have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sound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resistance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of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min.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40dB.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formed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from</a:t>
              </a:r>
              <a:r>
                <a:rPr sz="450" spc="-1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15mm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plaster- 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board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(to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achieve 9.8kg/m2)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both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sides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on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89×39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sw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studs at 400 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ctrs,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with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sole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plate,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head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and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cross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noggings.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Sound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insulation</a:t>
              </a:r>
              <a:r>
                <a:rPr sz="450" spc="-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quilt 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(min.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density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10kg/m3)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filled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between</a:t>
              </a:r>
              <a:r>
                <a:rPr sz="450" spc="-1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studs.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35" name="object 185">
              <a:extLst>
                <a:ext uri="{FF2B5EF4-FFF2-40B4-BE49-F238E27FC236}">
                  <a16:creationId xmlns:a16="http://schemas.microsoft.com/office/drawing/2014/main" id="{C94755CF-47D2-40A9-B753-132BF9682C67}"/>
                </a:ext>
              </a:extLst>
            </p:cNvPr>
            <p:cNvSpPr txBox="1"/>
            <p:nvPr/>
          </p:nvSpPr>
          <p:spPr>
            <a:xfrm>
              <a:off x="2236264" y="7438266"/>
              <a:ext cx="619760" cy="2254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sz="450" u="sng" spc="20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Entrance</a:t>
              </a:r>
              <a:r>
                <a:rPr sz="450" u="sng" spc="-1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</a:t>
              </a:r>
              <a:r>
                <a:rPr sz="450" u="sng" spc="25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Door</a:t>
              </a:r>
              <a:r>
                <a:rPr sz="450" spc="25" dirty="0">
                  <a:solidFill>
                    <a:srgbClr val="1D1C20"/>
                  </a:solidFill>
                  <a:latin typeface="Arial Narrow"/>
                  <a:cs typeface="Arial Narrow"/>
                </a:rPr>
                <a:t>s</a:t>
              </a:r>
              <a:endParaRPr sz="450" dirty="0">
                <a:latin typeface="Arial Narrow"/>
                <a:cs typeface="Arial Narrow"/>
              </a:endParaRP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sz="450" spc="40" dirty="0">
                  <a:solidFill>
                    <a:srgbClr val="1D1C20"/>
                  </a:solidFill>
                  <a:latin typeface="Arial Narrow"/>
                  <a:cs typeface="Arial Narrow"/>
                </a:rPr>
                <a:t>to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have </a:t>
              </a:r>
              <a:r>
                <a:rPr sz="450" spc="15" dirty="0">
                  <a:solidFill>
                    <a:srgbClr val="1D1C20"/>
                  </a:solidFill>
                  <a:latin typeface="Arial Narrow"/>
                  <a:cs typeface="Arial Narrow"/>
                </a:rPr>
                <a:t>a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minium </a:t>
              </a:r>
              <a:r>
                <a:rPr sz="450" spc="20" dirty="0">
                  <a:solidFill>
                    <a:srgbClr val="1D1C20"/>
                  </a:solidFill>
                  <a:latin typeface="Arial Narrow"/>
                  <a:cs typeface="Arial Narrow"/>
                </a:rPr>
                <a:t>clear 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opening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width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0" dirty="0">
                  <a:solidFill>
                    <a:srgbClr val="1D1C20"/>
                  </a:solidFill>
                  <a:latin typeface="Arial Narrow"/>
                  <a:cs typeface="Arial Narrow"/>
                </a:rPr>
                <a:t>of</a:t>
              </a:r>
              <a:r>
                <a:rPr sz="450" spc="-25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sz="450" spc="35" dirty="0">
                  <a:solidFill>
                    <a:srgbClr val="1D1C20"/>
                  </a:solidFill>
                  <a:latin typeface="Arial Narrow"/>
                  <a:cs typeface="Arial Narrow"/>
                </a:rPr>
                <a:t>775mm</a:t>
              </a:r>
              <a:endParaRPr sz="450" dirty="0">
                <a:latin typeface="Arial Narrow"/>
                <a:cs typeface="Arial Narrow"/>
              </a:endParaRPr>
            </a:p>
          </p:txBody>
        </p:sp>
        <p:sp>
          <p:nvSpPr>
            <p:cNvPr id="36" name="object 186">
              <a:extLst>
                <a:ext uri="{FF2B5EF4-FFF2-40B4-BE49-F238E27FC236}">
                  <a16:creationId xmlns:a16="http://schemas.microsoft.com/office/drawing/2014/main" id="{8300560A-19F5-49A0-8907-2BE779CAC6BC}"/>
                </a:ext>
              </a:extLst>
            </p:cNvPr>
            <p:cNvSpPr/>
            <p:nvPr/>
          </p:nvSpPr>
          <p:spPr>
            <a:xfrm>
              <a:off x="3688363" y="7768752"/>
              <a:ext cx="215900" cy="278130"/>
            </a:xfrm>
            <a:custGeom>
              <a:avLst/>
              <a:gdLst/>
              <a:ahLst/>
              <a:cxnLst/>
              <a:rect l="l" t="t" r="r" b="b"/>
              <a:pathLst>
                <a:path w="215900" h="278129">
                  <a:moveTo>
                    <a:pt x="215633" y="278041"/>
                  </a:moveTo>
                  <a:lnTo>
                    <a:pt x="0" y="0"/>
                  </a:lnTo>
                </a:path>
              </a:pathLst>
            </a:custGeom>
            <a:ln w="567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732CA-EE2E-4B49-ADDF-E330CEED3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Drawings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4CA4CE-FED3-4C6E-A7B3-CAF24C6A17DE}"/>
              </a:ext>
            </a:extLst>
          </p:cNvPr>
          <p:cNvSpPr txBox="1">
            <a:spLocks/>
          </p:cNvSpPr>
          <p:nvPr/>
        </p:nvSpPr>
        <p:spPr bwMode="auto">
          <a:xfrm>
            <a:off x="469784" y="1412776"/>
            <a:ext cx="8363270" cy="145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>
                <a:solidFill>
                  <a:srgbClr val="000000"/>
                </a:solidFill>
              </a:rPr>
              <a:t>An additional source of useful information for the bricklayer is provided by sectional drawings. </a:t>
            </a:r>
          </a:p>
          <a:p>
            <a:r>
              <a:rPr lang="en-GB" dirty="0">
                <a:solidFill>
                  <a:srgbClr val="000000"/>
                </a:solidFill>
              </a:rPr>
              <a:t>This is like a slice through the structure which shows details that would otherwise be hidden. A section is drawn to a scale of </a:t>
            </a:r>
            <a:r>
              <a:rPr lang="en-GB" b="1" dirty="0">
                <a:solidFill>
                  <a:srgbClr val="000000"/>
                </a:solidFill>
              </a:rPr>
              <a:t>1:50 </a:t>
            </a:r>
            <a:r>
              <a:rPr lang="en-GB" dirty="0">
                <a:solidFill>
                  <a:srgbClr val="000000"/>
                </a:solidFill>
              </a:rPr>
              <a:t>or </a:t>
            </a:r>
            <a:r>
              <a:rPr lang="en-GB" b="1" dirty="0">
                <a:solidFill>
                  <a:srgbClr val="000000"/>
                </a:solidFill>
              </a:rPr>
              <a:t>1:100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B92B062-EBF4-4DC0-A595-75A4FDB5A9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27"/>
          <a:stretch/>
        </p:blipFill>
        <p:spPr bwMode="auto">
          <a:xfrm>
            <a:off x="4427984" y="2852936"/>
            <a:ext cx="381399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E3967F8-537D-43E8-B912-F3E726671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28433"/>
            <a:ext cx="2393178" cy="192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AED29C-FEA2-4AAB-B3B1-D0F23C5BF339}"/>
              </a:ext>
            </a:extLst>
          </p:cNvPr>
          <p:cNvSpPr txBox="1">
            <a:spLocks/>
          </p:cNvSpPr>
          <p:nvPr/>
        </p:nvSpPr>
        <p:spPr bwMode="auto">
          <a:xfrm>
            <a:off x="2267744" y="4581128"/>
            <a:ext cx="1152128" cy="2880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</a:rPr>
              <a:t>Elevation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‘B</a:t>
            </a:r>
          </a:p>
          <a:p>
            <a:r>
              <a:rPr lang="en-US" sz="1400" dirty="0">
                <a:solidFill>
                  <a:srgbClr val="000000"/>
                </a:solidFill>
              </a:rPr>
              <a:t>’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961E4-97CE-4D73-BF90-EAB4F2703E07}"/>
              </a:ext>
            </a:extLst>
          </p:cNvPr>
          <p:cNvSpPr txBox="1"/>
          <p:nvPr/>
        </p:nvSpPr>
        <p:spPr>
          <a:xfrm>
            <a:off x="5485253" y="5445224"/>
            <a:ext cx="2041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Section ‘X–X’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06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8BFF8-EF5C-4888-8790-37D98A563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26CDA-786E-4152-B4AC-E1F9849F9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72271"/>
            <a:ext cx="3576919" cy="411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D0FCD8-A055-4175-9573-06070AEAB22D}"/>
              </a:ext>
            </a:extLst>
          </p:cNvPr>
          <p:cNvSpPr txBox="1">
            <a:spLocks/>
          </p:cNvSpPr>
          <p:nvPr/>
        </p:nvSpPr>
        <p:spPr bwMode="auto">
          <a:xfrm>
            <a:off x="469783" y="1412776"/>
            <a:ext cx="4750289" cy="467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>
                <a:latin typeface="Arial" pitchFamily="34" charset="0"/>
                <a:cs typeface="Arial" pitchFamily="34" charset="0"/>
              </a:rPr>
              <a:t>The specification is a contract document. This means it is legally binding.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It is used in conjunction with the drawings. Giving written instructions in a separate document avoids potential confusion.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The example shown here includes a lot of information about the bricks to be used for a project, including: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type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appearance</a:t>
            </a:r>
          </a:p>
          <a:p>
            <a:pPr lvl="1"/>
            <a:r>
              <a:rPr lang="en-US" kern="0" dirty="0">
                <a:solidFill>
                  <a:srgbClr val="000000"/>
                </a:solidFill>
              </a:rPr>
              <a:t>water absorption, and much more.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6488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2347</TotalTime>
  <Words>948</Words>
  <Application>Microsoft Office PowerPoint</Application>
  <PresentationFormat>On-screen Show (4:3)</PresentationFormat>
  <Paragraphs>131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Narrow</vt:lpstr>
      <vt:lpstr>Calibri</vt:lpstr>
      <vt:lpstr>Gill Sans MT</vt:lpstr>
      <vt:lpstr>Lucida Grande</vt:lpstr>
      <vt:lpstr>Times New Roman</vt:lpstr>
      <vt:lpstr>Trebuchet MS</vt:lpstr>
      <vt:lpstr>Default Design</vt:lpstr>
      <vt:lpstr>PowerPoint 13: Planning the sequence of work (1)</vt:lpstr>
      <vt:lpstr>Timescale</vt:lpstr>
      <vt:lpstr>Drawings</vt:lpstr>
      <vt:lpstr>Drawings continued</vt:lpstr>
      <vt:lpstr>Drawings continued</vt:lpstr>
      <vt:lpstr>Drawings continued</vt:lpstr>
      <vt:lpstr>Drawings continued</vt:lpstr>
      <vt:lpstr>Drawings continued</vt:lpstr>
      <vt:lpstr>Specification</vt:lpstr>
      <vt:lpstr>Schedule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152</cp:revision>
  <dcterms:created xsi:type="dcterms:W3CDTF">2013-05-28T00:38:54Z</dcterms:created>
  <dcterms:modified xsi:type="dcterms:W3CDTF">2021-01-27T16:31:10Z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