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4"/>
  </p:sldMasterIdLst>
  <p:notesMasterIdLst>
    <p:notesMasterId r:id="rId16"/>
  </p:notesMasterIdLst>
  <p:handoutMasterIdLst>
    <p:handoutMasterId r:id="rId17"/>
  </p:handoutMasterIdLst>
  <p:sldIdLst>
    <p:sldId id="256" r:id="rId5"/>
    <p:sldId id="346" r:id="rId6"/>
    <p:sldId id="359" r:id="rId7"/>
    <p:sldId id="347" r:id="rId8"/>
    <p:sldId id="358" r:id="rId9"/>
    <p:sldId id="348" r:id="rId10"/>
    <p:sldId id="365" r:id="rId11"/>
    <p:sldId id="362" r:id="rId12"/>
    <p:sldId id="360" r:id="rId13"/>
    <p:sldId id="404" r:id="rId14"/>
    <p:sldId id="267" r:id="rId15"/>
  </p:sldIdLst>
  <p:sldSz cx="9144000" cy="6858000" type="screen4x3"/>
  <p:notesSz cx="6858000" cy="9144000"/>
  <p:custDataLst>
    <p:tags r:id="rId18"/>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n francis" initials="jf" lastIdx="1" clrIdx="0">
    <p:extLst>
      <p:ext uri="{19B8F6BF-5375-455C-9EA6-DF929625EA0E}">
        <p15:presenceInfo xmlns:p15="http://schemas.microsoft.com/office/powerpoint/2012/main" userId="79642c83b9358b6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1"/>
    </p:ext>
    <p:ext uri="{D31A062A-798A-4329-ABDD-BBA856620510}">
      <p14:defaultImageDpi xmlns:p14="http://schemas.microsoft.com/office/powerpoint/2010/main" val="15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67" d="100"/>
          <a:sy n="67" d="100"/>
        </p:scale>
        <p:origin x="55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dirty="0"/>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4</a:t>
            </a:fld>
            <a:endParaRPr lang="en-GB"/>
          </a:p>
        </p:txBody>
      </p:sp>
    </p:spTree>
    <p:extLst>
      <p:ext uri="{BB962C8B-B14F-4D97-AF65-F5344CB8AC3E}">
        <p14:creationId xmlns:p14="http://schemas.microsoft.com/office/powerpoint/2010/main" val="1586271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8</a:t>
            </a:fld>
            <a:endParaRPr lang="en-GB"/>
          </a:p>
        </p:txBody>
      </p:sp>
    </p:spTree>
    <p:extLst>
      <p:ext uri="{BB962C8B-B14F-4D97-AF65-F5344CB8AC3E}">
        <p14:creationId xmlns:p14="http://schemas.microsoft.com/office/powerpoint/2010/main" val="4159424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11</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13: </a:t>
            </a:r>
            <a:r>
              <a:rPr lang="en-US" dirty="0" err="1">
                <a:ea typeface="ＭＳ Ｐゴシック" pitchFamily="-105" charset="-128"/>
                <a:cs typeface="ＭＳ Ｐゴシック" pitchFamily="-105" charset="-128"/>
              </a:rPr>
              <a:t>Mouldings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14EF1-B2E8-4C3C-84EB-DBF7A9984012}"/>
              </a:ext>
            </a:extLst>
          </p:cNvPr>
          <p:cNvSpPr>
            <a:spLocks noGrp="1"/>
          </p:cNvSpPr>
          <p:nvPr>
            <p:ph type="title"/>
          </p:nvPr>
        </p:nvSpPr>
        <p:spPr/>
        <p:txBody>
          <a:bodyPr/>
          <a:lstStyle/>
          <a:p>
            <a:r>
              <a:rPr lang="en-US" dirty="0"/>
              <a:t>Architrave</a:t>
            </a:r>
            <a:endParaRPr lang="en-GB" dirty="0"/>
          </a:p>
        </p:txBody>
      </p:sp>
      <p:sp>
        <p:nvSpPr>
          <p:cNvPr id="3" name="Content Placeholder 2">
            <a:extLst>
              <a:ext uri="{FF2B5EF4-FFF2-40B4-BE49-F238E27FC236}">
                <a16:creationId xmlns:a16="http://schemas.microsoft.com/office/drawing/2014/main" id="{F72BD084-A719-48B8-ABEC-4D26C812E0D8}"/>
              </a:ext>
            </a:extLst>
          </p:cNvPr>
          <p:cNvSpPr>
            <a:spLocks noGrp="1"/>
          </p:cNvSpPr>
          <p:nvPr>
            <p:ph sz="quarter" idx="10"/>
          </p:nvPr>
        </p:nvSpPr>
        <p:spPr>
          <a:xfrm>
            <a:off x="457200" y="1435915"/>
            <a:ext cx="8229600" cy="4221256"/>
          </a:xfrm>
        </p:spPr>
        <p:txBody>
          <a:bodyPr/>
          <a:lstStyle/>
          <a:p>
            <a:pPr marL="342900" indent="-342900">
              <a:buClr>
                <a:srgbClr val="0077E3"/>
              </a:buClr>
              <a:buFont typeface="Arial" panose="020B0604020202020204" pitchFamily="34" charset="0"/>
              <a:buChar char="•"/>
            </a:pPr>
            <a:r>
              <a:rPr lang="en-GB" dirty="0"/>
              <a:t>The margin can be between 3mm and 12mm, depending on the width of the architrave, the depth of the keep for the lock and the depth of the hinges. The wider the architrave, the bigger the margin. </a:t>
            </a:r>
          </a:p>
          <a:p>
            <a:endParaRPr lang="en-GB" dirty="0"/>
          </a:p>
        </p:txBody>
      </p:sp>
      <p:sp>
        <p:nvSpPr>
          <p:cNvPr id="6" name="TextBox 5">
            <a:extLst>
              <a:ext uri="{FF2B5EF4-FFF2-40B4-BE49-F238E27FC236}">
                <a16:creationId xmlns:a16="http://schemas.microsoft.com/office/drawing/2014/main" id="{8A10DF72-AA61-4095-ACB2-F834B5446EB4}"/>
              </a:ext>
            </a:extLst>
          </p:cNvPr>
          <p:cNvSpPr txBox="1"/>
          <p:nvPr/>
        </p:nvSpPr>
        <p:spPr>
          <a:xfrm>
            <a:off x="362004" y="2564904"/>
            <a:ext cx="4858068" cy="3170099"/>
          </a:xfrm>
          <a:prstGeom prst="rect">
            <a:avLst/>
          </a:prstGeom>
          <a:noFill/>
        </p:spPr>
        <p:txBody>
          <a:bodyPr wrap="square">
            <a:spAutoFit/>
          </a:bodyPr>
          <a:lstStyle/>
          <a:p>
            <a:pPr marL="342900" indent="-342900">
              <a:buClr>
                <a:srgbClr val="0077E3"/>
              </a:buClr>
              <a:buFont typeface="Arial" panose="020B0604020202020204" pitchFamily="34" charset="0"/>
              <a:buChar char="•"/>
            </a:pPr>
            <a:r>
              <a:rPr lang="en-GB" dirty="0"/>
              <a:t>The margin should remain an equal distance around the lining and can be marked prior to installation with a pencil and combination square.</a:t>
            </a:r>
          </a:p>
          <a:p>
            <a:pPr marL="342900" indent="-342900">
              <a:buClr>
                <a:srgbClr val="0077E3"/>
              </a:buClr>
              <a:buFont typeface="Arial" panose="020B0604020202020204" pitchFamily="34" charset="0"/>
              <a:buChar char="•"/>
            </a:pPr>
            <a:endParaRPr lang="en-GB" dirty="0"/>
          </a:p>
          <a:p>
            <a:pPr marL="342900" indent="-342900">
              <a:buClr>
                <a:srgbClr val="0077E3"/>
              </a:buClr>
              <a:buFont typeface="Arial" panose="020B0604020202020204" pitchFamily="34" charset="0"/>
              <a:buChar char="•"/>
            </a:pPr>
            <a:r>
              <a:rPr lang="en-GB" dirty="0"/>
              <a:t>Architraves are pinned into the lining through the front of the mould, which is fragile and leaves a weak joint. The back of the architrave is therefore often fixed to the wall with mastic.</a:t>
            </a:r>
          </a:p>
        </p:txBody>
      </p:sp>
      <p:sp>
        <p:nvSpPr>
          <p:cNvPr id="8" name="TextBox 7">
            <a:extLst>
              <a:ext uri="{FF2B5EF4-FFF2-40B4-BE49-F238E27FC236}">
                <a16:creationId xmlns:a16="http://schemas.microsoft.com/office/drawing/2014/main" id="{0501AC52-B128-4A89-BD87-710845A8A540}"/>
              </a:ext>
            </a:extLst>
          </p:cNvPr>
          <p:cNvSpPr txBox="1"/>
          <p:nvPr/>
        </p:nvSpPr>
        <p:spPr>
          <a:xfrm>
            <a:off x="6012160" y="5396449"/>
            <a:ext cx="3024336" cy="338554"/>
          </a:xfrm>
          <a:prstGeom prst="rect">
            <a:avLst/>
          </a:prstGeom>
          <a:noFill/>
        </p:spPr>
        <p:txBody>
          <a:bodyPr wrap="square">
            <a:spAutoFit/>
          </a:bodyPr>
          <a:lstStyle/>
          <a:p>
            <a:pPr algn="r"/>
            <a:r>
              <a:rPr lang="en-GB" sz="1600" dirty="0"/>
              <a:t>Standard size range</a:t>
            </a:r>
          </a:p>
        </p:txBody>
      </p:sp>
      <p:grpSp>
        <p:nvGrpSpPr>
          <p:cNvPr id="7" name="Group 6">
            <a:extLst>
              <a:ext uri="{FF2B5EF4-FFF2-40B4-BE49-F238E27FC236}">
                <a16:creationId xmlns:a16="http://schemas.microsoft.com/office/drawing/2014/main" id="{759F0924-A324-4B61-AFD9-F3BC357C76A2}"/>
              </a:ext>
            </a:extLst>
          </p:cNvPr>
          <p:cNvGrpSpPr/>
          <p:nvPr/>
        </p:nvGrpSpPr>
        <p:grpSpPr>
          <a:xfrm>
            <a:off x="5445438" y="2798443"/>
            <a:ext cx="3416210" cy="2540304"/>
            <a:chOff x="503939" y="1215413"/>
            <a:chExt cx="1704975" cy="1267826"/>
          </a:xfrm>
        </p:grpSpPr>
        <p:grpSp>
          <p:nvGrpSpPr>
            <p:cNvPr id="9" name="object 6">
              <a:extLst>
                <a:ext uri="{FF2B5EF4-FFF2-40B4-BE49-F238E27FC236}">
                  <a16:creationId xmlns:a16="http://schemas.microsoft.com/office/drawing/2014/main" id="{2D1B0184-1DBF-45E3-A584-C1EC6267BA64}"/>
                </a:ext>
              </a:extLst>
            </p:cNvPr>
            <p:cNvGrpSpPr/>
            <p:nvPr/>
          </p:nvGrpSpPr>
          <p:grpSpPr>
            <a:xfrm>
              <a:off x="503939" y="1225939"/>
              <a:ext cx="1704975" cy="1257300"/>
              <a:chOff x="503939" y="1225939"/>
              <a:chExt cx="1704975" cy="1257300"/>
            </a:xfrm>
          </p:grpSpPr>
          <p:sp>
            <p:nvSpPr>
              <p:cNvPr id="19" name="object 7">
                <a:extLst>
                  <a:ext uri="{FF2B5EF4-FFF2-40B4-BE49-F238E27FC236}">
                    <a16:creationId xmlns:a16="http://schemas.microsoft.com/office/drawing/2014/main" id="{4A8D28BC-D076-4418-928B-90C0F47C5406}"/>
                  </a:ext>
                </a:extLst>
              </p:cNvPr>
              <p:cNvSpPr/>
              <p:nvPr/>
            </p:nvSpPr>
            <p:spPr>
              <a:xfrm>
                <a:off x="820399" y="1539122"/>
                <a:ext cx="353060" cy="941705"/>
              </a:xfrm>
              <a:custGeom>
                <a:avLst/>
                <a:gdLst/>
                <a:ahLst/>
                <a:cxnLst/>
                <a:rect l="l" t="t" r="r" b="b"/>
                <a:pathLst>
                  <a:path w="353059" h="941705">
                    <a:moveTo>
                      <a:pt x="0" y="0"/>
                    </a:moveTo>
                    <a:lnTo>
                      <a:pt x="0" y="941324"/>
                    </a:lnTo>
                    <a:lnTo>
                      <a:pt x="352437" y="941324"/>
                    </a:lnTo>
                    <a:lnTo>
                      <a:pt x="352437" y="257987"/>
                    </a:lnTo>
                    <a:lnTo>
                      <a:pt x="0" y="0"/>
                    </a:lnTo>
                    <a:close/>
                  </a:path>
                </a:pathLst>
              </a:custGeom>
              <a:solidFill>
                <a:srgbClr val="CDAD7F"/>
              </a:solidFill>
            </p:spPr>
            <p:txBody>
              <a:bodyPr wrap="square" lIns="0" tIns="0" rIns="0" bIns="0" rtlCol="0"/>
              <a:lstStyle/>
              <a:p>
                <a:endParaRPr/>
              </a:p>
            </p:txBody>
          </p:sp>
          <p:sp>
            <p:nvSpPr>
              <p:cNvPr id="20" name="object 8">
                <a:extLst>
                  <a:ext uri="{FF2B5EF4-FFF2-40B4-BE49-F238E27FC236}">
                    <a16:creationId xmlns:a16="http://schemas.microsoft.com/office/drawing/2014/main" id="{17253D33-9017-4175-A1EC-48742AD7A87F}"/>
                  </a:ext>
                </a:extLst>
              </p:cNvPr>
              <p:cNvSpPr/>
              <p:nvPr/>
            </p:nvSpPr>
            <p:spPr>
              <a:xfrm>
                <a:off x="820398" y="1539128"/>
                <a:ext cx="353060" cy="941705"/>
              </a:xfrm>
              <a:custGeom>
                <a:avLst/>
                <a:gdLst/>
                <a:ahLst/>
                <a:cxnLst/>
                <a:rect l="l" t="t" r="r" b="b"/>
                <a:pathLst>
                  <a:path w="353059" h="941705">
                    <a:moveTo>
                      <a:pt x="352450" y="941321"/>
                    </a:moveTo>
                    <a:lnTo>
                      <a:pt x="352450" y="257975"/>
                    </a:lnTo>
                    <a:lnTo>
                      <a:pt x="0" y="0"/>
                    </a:lnTo>
                    <a:lnTo>
                      <a:pt x="0" y="941321"/>
                    </a:lnTo>
                  </a:path>
                </a:pathLst>
              </a:custGeom>
              <a:ln w="4216">
                <a:solidFill>
                  <a:srgbClr val="231F20"/>
                </a:solidFill>
              </a:ln>
            </p:spPr>
            <p:txBody>
              <a:bodyPr wrap="square" lIns="0" tIns="0" rIns="0" bIns="0" rtlCol="0"/>
              <a:lstStyle/>
              <a:p>
                <a:endParaRPr/>
              </a:p>
            </p:txBody>
          </p:sp>
          <p:sp>
            <p:nvSpPr>
              <p:cNvPr id="21" name="object 9">
                <a:extLst>
                  <a:ext uri="{FF2B5EF4-FFF2-40B4-BE49-F238E27FC236}">
                    <a16:creationId xmlns:a16="http://schemas.microsoft.com/office/drawing/2014/main" id="{F4B2FC56-5899-4958-97C0-F9B935FD9574}"/>
                  </a:ext>
                </a:extLst>
              </p:cNvPr>
              <p:cNvSpPr/>
              <p:nvPr/>
            </p:nvSpPr>
            <p:spPr>
              <a:xfrm>
                <a:off x="1172843" y="1620206"/>
                <a:ext cx="319405" cy="860425"/>
              </a:xfrm>
              <a:custGeom>
                <a:avLst/>
                <a:gdLst/>
                <a:ahLst/>
                <a:cxnLst/>
                <a:rect l="l" t="t" r="r" b="b"/>
                <a:pathLst>
                  <a:path w="319405" h="860425">
                    <a:moveTo>
                      <a:pt x="319265" y="0"/>
                    </a:moveTo>
                    <a:lnTo>
                      <a:pt x="0" y="176898"/>
                    </a:lnTo>
                    <a:lnTo>
                      <a:pt x="0" y="860234"/>
                    </a:lnTo>
                    <a:lnTo>
                      <a:pt x="319265" y="860234"/>
                    </a:lnTo>
                    <a:lnTo>
                      <a:pt x="319265" y="0"/>
                    </a:lnTo>
                    <a:close/>
                  </a:path>
                </a:pathLst>
              </a:custGeom>
              <a:solidFill>
                <a:srgbClr val="E0BC8A"/>
              </a:solidFill>
            </p:spPr>
            <p:txBody>
              <a:bodyPr wrap="square" lIns="0" tIns="0" rIns="0" bIns="0" rtlCol="0"/>
              <a:lstStyle/>
              <a:p>
                <a:endParaRPr/>
              </a:p>
            </p:txBody>
          </p:sp>
          <p:sp>
            <p:nvSpPr>
              <p:cNvPr id="22" name="object 10">
                <a:extLst>
                  <a:ext uri="{FF2B5EF4-FFF2-40B4-BE49-F238E27FC236}">
                    <a16:creationId xmlns:a16="http://schemas.microsoft.com/office/drawing/2014/main" id="{B801EF83-187B-4B3E-96C6-9E91B1E03600}"/>
                  </a:ext>
                </a:extLst>
              </p:cNvPr>
              <p:cNvSpPr/>
              <p:nvPr/>
            </p:nvSpPr>
            <p:spPr>
              <a:xfrm>
                <a:off x="1172843" y="1620202"/>
                <a:ext cx="319405" cy="860425"/>
              </a:xfrm>
              <a:custGeom>
                <a:avLst/>
                <a:gdLst/>
                <a:ahLst/>
                <a:cxnLst/>
                <a:rect l="l" t="t" r="r" b="b"/>
                <a:pathLst>
                  <a:path w="319405" h="860425">
                    <a:moveTo>
                      <a:pt x="319265" y="860247"/>
                    </a:moveTo>
                    <a:lnTo>
                      <a:pt x="319265" y="0"/>
                    </a:lnTo>
                    <a:lnTo>
                      <a:pt x="0" y="176898"/>
                    </a:lnTo>
                    <a:lnTo>
                      <a:pt x="0" y="860247"/>
                    </a:lnTo>
                  </a:path>
                </a:pathLst>
              </a:custGeom>
              <a:ln w="4216">
                <a:solidFill>
                  <a:srgbClr val="231F20"/>
                </a:solidFill>
              </a:ln>
            </p:spPr>
            <p:txBody>
              <a:bodyPr wrap="square" lIns="0" tIns="0" rIns="0" bIns="0" rtlCol="0"/>
              <a:lstStyle/>
              <a:p>
                <a:endParaRPr/>
              </a:p>
            </p:txBody>
          </p:sp>
          <p:sp>
            <p:nvSpPr>
              <p:cNvPr id="23" name="object 11">
                <a:extLst>
                  <a:ext uri="{FF2B5EF4-FFF2-40B4-BE49-F238E27FC236}">
                    <a16:creationId xmlns:a16="http://schemas.microsoft.com/office/drawing/2014/main" id="{3D0124AD-EDE2-43CD-845A-D96B965BB31E}"/>
                  </a:ext>
                </a:extLst>
              </p:cNvPr>
              <p:cNvSpPr/>
              <p:nvPr/>
            </p:nvSpPr>
            <p:spPr>
              <a:xfrm>
                <a:off x="506166" y="1447009"/>
                <a:ext cx="208915" cy="1033780"/>
              </a:xfrm>
              <a:custGeom>
                <a:avLst/>
                <a:gdLst/>
                <a:ahLst/>
                <a:cxnLst/>
                <a:rect l="l" t="t" r="r" b="b"/>
                <a:pathLst>
                  <a:path w="208915" h="1033780">
                    <a:moveTo>
                      <a:pt x="0" y="0"/>
                    </a:moveTo>
                    <a:lnTo>
                      <a:pt x="0" y="1033437"/>
                    </a:lnTo>
                    <a:lnTo>
                      <a:pt x="208699" y="1033437"/>
                    </a:lnTo>
                    <a:lnTo>
                      <a:pt x="208699" y="154774"/>
                    </a:lnTo>
                    <a:lnTo>
                      <a:pt x="0" y="0"/>
                    </a:lnTo>
                    <a:close/>
                  </a:path>
                </a:pathLst>
              </a:custGeom>
              <a:solidFill>
                <a:srgbClr val="CDAD7F"/>
              </a:solidFill>
            </p:spPr>
            <p:txBody>
              <a:bodyPr wrap="square" lIns="0" tIns="0" rIns="0" bIns="0" rtlCol="0"/>
              <a:lstStyle/>
              <a:p>
                <a:endParaRPr/>
              </a:p>
            </p:txBody>
          </p:sp>
          <p:sp>
            <p:nvSpPr>
              <p:cNvPr id="24" name="object 12">
                <a:extLst>
                  <a:ext uri="{FF2B5EF4-FFF2-40B4-BE49-F238E27FC236}">
                    <a16:creationId xmlns:a16="http://schemas.microsoft.com/office/drawing/2014/main" id="{A6170856-37A8-44DA-A13F-582A8E9E69AB}"/>
                  </a:ext>
                </a:extLst>
              </p:cNvPr>
              <p:cNvSpPr/>
              <p:nvPr/>
            </p:nvSpPr>
            <p:spPr>
              <a:xfrm>
                <a:off x="506162" y="1446998"/>
                <a:ext cx="208915" cy="1033780"/>
              </a:xfrm>
              <a:custGeom>
                <a:avLst/>
                <a:gdLst/>
                <a:ahLst/>
                <a:cxnLst/>
                <a:rect l="l" t="t" r="r" b="b"/>
                <a:pathLst>
                  <a:path w="208915" h="1033780">
                    <a:moveTo>
                      <a:pt x="208711" y="1033450"/>
                    </a:moveTo>
                    <a:lnTo>
                      <a:pt x="208711" y="154787"/>
                    </a:lnTo>
                    <a:lnTo>
                      <a:pt x="0" y="0"/>
                    </a:lnTo>
                    <a:lnTo>
                      <a:pt x="0" y="1033450"/>
                    </a:lnTo>
                  </a:path>
                </a:pathLst>
              </a:custGeom>
              <a:ln w="4216">
                <a:solidFill>
                  <a:srgbClr val="231F20"/>
                </a:solidFill>
              </a:ln>
            </p:spPr>
            <p:txBody>
              <a:bodyPr wrap="square" lIns="0" tIns="0" rIns="0" bIns="0" rtlCol="0"/>
              <a:lstStyle/>
              <a:p>
                <a:endParaRPr/>
              </a:p>
            </p:txBody>
          </p:sp>
          <p:sp>
            <p:nvSpPr>
              <p:cNvPr id="25" name="object 13">
                <a:extLst>
                  <a:ext uri="{FF2B5EF4-FFF2-40B4-BE49-F238E27FC236}">
                    <a16:creationId xmlns:a16="http://schemas.microsoft.com/office/drawing/2014/main" id="{FF771EDB-55C0-470D-A025-EBFE555427F0}"/>
                  </a:ext>
                </a:extLst>
              </p:cNvPr>
              <p:cNvSpPr/>
              <p:nvPr/>
            </p:nvSpPr>
            <p:spPr>
              <a:xfrm>
                <a:off x="714866" y="1539126"/>
                <a:ext cx="106045" cy="941705"/>
              </a:xfrm>
              <a:custGeom>
                <a:avLst/>
                <a:gdLst/>
                <a:ahLst/>
                <a:cxnLst/>
                <a:rect l="l" t="t" r="r" b="b"/>
                <a:pathLst>
                  <a:path w="106044" h="941705">
                    <a:moveTo>
                      <a:pt x="105537" y="0"/>
                    </a:moveTo>
                    <a:lnTo>
                      <a:pt x="0" y="62661"/>
                    </a:lnTo>
                    <a:lnTo>
                      <a:pt x="0" y="941323"/>
                    </a:lnTo>
                    <a:lnTo>
                      <a:pt x="105537" y="941323"/>
                    </a:lnTo>
                    <a:lnTo>
                      <a:pt x="105537" y="0"/>
                    </a:lnTo>
                    <a:close/>
                  </a:path>
                </a:pathLst>
              </a:custGeom>
              <a:solidFill>
                <a:srgbClr val="E0BC8A"/>
              </a:solidFill>
            </p:spPr>
            <p:txBody>
              <a:bodyPr wrap="square" lIns="0" tIns="0" rIns="0" bIns="0" rtlCol="0"/>
              <a:lstStyle/>
              <a:p>
                <a:endParaRPr/>
              </a:p>
            </p:txBody>
          </p:sp>
          <p:sp>
            <p:nvSpPr>
              <p:cNvPr id="26" name="object 14">
                <a:extLst>
                  <a:ext uri="{FF2B5EF4-FFF2-40B4-BE49-F238E27FC236}">
                    <a16:creationId xmlns:a16="http://schemas.microsoft.com/office/drawing/2014/main" id="{5E5CDBFD-A49A-4A33-B8C0-F653500F8CDC}"/>
                  </a:ext>
                </a:extLst>
              </p:cNvPr>
              <p:cNvSpPr/>
              <p:nvPr/>
            </p:nvSpPr>
            <p:spPr>
              <a:xfrm>
                <a:off x="714869" y="1539138"/>
                <a:ext cx="106045" cy="941705"/>
              </a:xfrm>
              <a:custGeom>
                <a:avLst/>
                <a:gdLst/>
                <a:ahLst/>
                <a:cxnLst/>
                <a:rect l="l" t="t" r="r" b="b"/>
                <a:pathLst>
                  <a:path w="106044" h="941705">
                    <a:moveTo>
                      <a:pt x="105524" y="941311"/>
                    </a:moveTo>
                    <a:lnTo>
                      <a:pt x="105524" y="0"/>
                    </a:lnTo>
                    <a:lnTo>
                      <a:pt x="0" y="62649"/>
                    </a:lnTo>
                    <a:lnTo>
                      <a:pt x="0" y="941311"/>
                    </a:lnTo>
                  </a:path>
                </a:pathLst>
              </a:custGeom>
              <a:ln w="4216">
                <a:solidFill>
                  <a:srgbClr val="231F20"/>
                </a:solidFill>
              </a:ln>
            </p:spPr>
            <p:txBody>
              <a:bodyPr wrap="square" lIns="0" tIns="0" rIns="0" bIns="0" rtlCol="0"/>
              <a:lstStyle/>
              <a:p>
                <a:endParaRPr/>
              </a:p>
            </p:txBody>
          </p:sp>
          <p:sp>
            <p:nvSpPr>
              <p:cNvPr id="27" name="object 15">
                <a:extLst>
                  <a:ext uri="{FF2B5EF4-FFF2-40B4-BE49-F238E27FC236}">
                    <a16:creationId xmlns:a16="http://schemas.microsoft.com/office/drawing/2014/main" id="{4CDAC2D5-75C2-4D2E-A290-86276383160C}"/>
                  </a:ext>
                </a:extLst>
              </p:cNvPr>
              <p:cNvSpPr/>
              <p:nvPr/>
            </p:nvSpPr>
            <p:spPr>
              <a:xfrm>
                <a:off x="1270996" y="1309308"/>
                <a:ext cx="935990" cy="457200"/>
              </a:xfrm>
              <a:custGeom>
                <a:avLst/>
                <a:gdLst/>
                <a:ahLst/>
                <a:cxnLst/>
                <a:rect l="l" t="t" r="r" b="b"/>
                <a:pathLst>
                  <a:path w="935989" h="457200">
                    <a:moveTo>
                      <a:pt x="774331" y="0"/>
                    </a:moveTo>
                    <a:lnTo>
                      <a:pt x="0" y="433578"/>
                    </a:lnTo>
                    <a:lnTo>
                      <a:pt x="34683" y="456806"/>
                    </a:lnTo>
                    <a:lnTo>
                      <a:pt x="117132" y="444233"/>
                    </a:lnTo>
                    <a:lnTo>
                      <a:pt x="161564" y="396439"/>
                    </a:lnTo>
                    <a:lnTo>
                      <a:pt x="200597" y="370040"/>
                    </a:lnTo>
                    <a:lnTo>
                      <a:pt x="237953" y="359780"/>
                    </a:lnTo>
                    <a:lnTo>
                      <a:pt x="277352" y="360401"/>
                    </a:lnTo>
                    <a:lnTo>
                      <a:pt x="322516" y="366649"/>
                    </a:lnTo>
                    <a:lnTo>
                      <a:pt x="398041" y="370197"/>
                    </a:lnTo>
                    <a:lnTo>
                      <a:pt x="457465" y="364139"/>
                    </a:lnTo>
                    <a:lnTo>
                      <a:pt x="502385" y="350792"/>
                    </a:lnTo>
                    <a:lnTo>
                      <a:pt x="555098" y="311483"/>
                    </a:lnTo>
                    <a:lnTo>
                      <a:pt x="568960" y="270789"/>
                    </a:lnTo>
                    <a:lnTo>
                      <a:pt x="603275" y="294093"/>
                    </a:lnTo>
                    <a:lnTo>
                      <a:pt x="935608" y="108013"/>
                    </a:lnTo>
                    <a:lnTo>
                      <a:pt x="774331" y="0"/>
                    </a:lnTo>
                    <a:close/>
                  </a:path>
                </a:pathLst>
              </a:custGeom>
              <a:solidFill>
                <a:srgbClr val="E7CDA8"/>
              </a:solidFill>
            </p:spPr>
            <p:txBody>
              <a:bodyPr wrap="square" lIns="0" tIns="0" rIns="0" bIns="0" rtlCol="0"/>
              <a:lstStyle/>
              <a:p>
                <a:endParaRPr/>
              </a:p>
            </p:txBody>
          </p:sp>
          <p:sp>
            <p:nvSpPr>
              <p:cNvPr id="28" name="object 16">
                <a:extLst>
                  <a:ext uri="{FF2B5EF4-FFF2-40B4-BE49-F238E27FC236}">
                    <a16:creationId xmlns:a16="http://schemas.microsoft.com/office/drawing/2014/main" id="{FECBAFB7-F1BD-47BD-8191-1C2D3549C747}"/>
                  </a:ext>
                </a:extLst>
              </p:cNvPr>
              <p:cNvSpPr/>
              <p:nvPr/>
            </p:nvSpPr>
            <p:spPr>
              <a:xfrm>
                <a:off x="1270996" y="1309308"/>
                <a:ext cx="935990" cy="457200"/>
              </a:xfrm>
              <a:custGeom>
                <a:avLst/>
                <a:gdLst/>
                <a:ahLst/>
                <a:cxnLst/>
                <a:rect l="l" t="t" r="r" b="b"/>
                <a:pathLst>
                  <a:path w="935989" h="457200">
                    <a:moveTo>
                      <a:pt x="34683" y="456806"/>
                    </a:moveTo>
                    <a:lnTo>
                      <a:pt x="0" y="433578"/>
                    </a:lnTo>
                    <a:lnTo>
                      <a:pt x="774331" y="0"/>
                    </a:lnTo>
                    <a:lnTo>
                      <a:pt x="935608" y="108013"/>
                    </a:lnTo>
                    <a:lnTo>
                      <a:pt x="603275" y="294093"/>
                    </a:lnTo>
                    <a:lnTo>
                      <a:pt x="568960" y="270789"/>
                    </a:lnTo>
                    <a:lnTo>
                      <a:pt x="566087" y="290152"/>
                    </a:lnTo>
                    <a:lnTo>
                      <a:pt x="534397" y="332468"/>
                    </a:lnTo>
                    <a:lnTo>
                      <a:pt x="457465" y="364139"/>
                    </a:lnTo>
                    <a:lnTo>
                      <a:pt x="398041" y="370197"/>
                    </a:lnTo>
                    <a:lnTo>
                      <a:pt x="322516" y="366649"/>
                    </a:lnTo>
                    <a:lnTo>
                      <a:pt x="277352" y="360401"/>
                    </a:lnTo>
                    <a:lnTo>
                      <a:pt x="237953" y="359780"/>
                    </a:lnTo>
                    <a:lnTo>
                      <a:pt x="200597" y="370040"/>
                    </a:lnTo>
                    <a:lnTo>
                      <a:pt x="161564" y="396439"/>
                    </a:lnTo>
                    <a:lnTo>
                      <a:pt x="117132" y="444233"/>
                    </a:lnTo>
                    <a:lnTo>
                      <a:pt x="34683" y="456806"/>
                    </a:lnTo>
                    <a:close/>
                  </a:path>
                </a:pathLst>
              </a:custGeom>
              <a:ln w="4216">
                <a:solidFill>
                  <a:srgbClr val="231F20"/>
                </a:solidFill>
              </a:ln>
            </p:spPr>
            <p:txBody>
              <a:bodyPr wrap="square" lIns="0" tIns="0" rIns="0" bIns="0" rtlCol="0"/>
              <a:lstStyle/>
              <a:p>
                <a:endParaRPr/>
              </a:p>
            </p:txBody>
          </p:sp>
          <p:sp>
            <p:nvSpPr>
              <p:cNvPr id="29" name="object 17">
                <a:extLst>
                  <a:ext uri="{FF2B5EF4-FFF2-40B4-BE49-F238E27FC236}">
                    <a16:creationId xmlns:a16="http://schemas.microsoft.com/office/drawing/2014/main" id="{E28BB684-44FD-4D86-8129-3DCB21ADBEE9}"/>
                  </a:ext>
                </a:extLst>
              </p:cNvPr>
              <p:cNvSpPr/>
              <p:nvPr/>
            </p:nvSpPr>
            <p:spPr>
              <a:xfrm>
                <a:off x="1305680" y="1753542"/>
                <a:ext cx="82550" cy="727075"/>
              </a:xfrm>
              <a:custGeom>
                <a:avLst/>
                <a:gdLst/>
                <a:ahLst/>
                <a:cxnLst/>
                <a:rect l="l" t="t" r="r" b="b"/>
                <a:pathLst>
                  <a:path w="82550" h="727075">
                    <a:moveTo>
                      <a:pt x="82448" y="0"/>
                    </a:moveTo>
                    <a:lnTo>
                      <a:pt x="0" y="12573"/>
                    </a:lnTo>
                    <a:lnTo>
                      <a:pt x="0" y="726907"/>
                    </a:lnTo>
                    <a:lnTo>
                      <a:pt x="82448" y="726907"/>
                    </a:lnTo>
                    <a:lnTo>
                      <a:pt x="82448" y="0"/>
                    </a:lnTo>
                    <a:close/>
                  </a:path>
                </a:pathLst>
              </a:custGeom>
              <a:solidFill>
                <a:srgbClr val="E0BC8A"/>
              </a:solidFill>
            </p:spPr>
            <p:txBody>
              <a:bodyPr wrap="square" lIns="0" tIns="0" rIns="0" bIns="0" rtlCol="0"/>
              <a:lstStyle/>
              <a:p>
                <a:endParaRPr/>
              </a:p>
            </p:txBody>
          </p:sp>
          <p:sp>
            <p:nvSpPr>
              <p:cNvPr id="30" name="object 18">
                <a:extLst>
                  <a:ext uri="{FF2B5EF4-FFF2-40B4-BE49-F238E27FC236}">
                    <a16:creationId xmlns:a16="http://schemas.microsoft.com/office/drawing/2014/main" id="{B641051F-DB92-4F4E-9C8B-5D7898357C6A}"/>
                  </a:ext>
                </a:extLst>
              </p:cNvPr>
              <p:cNvSpPr/>
              <p:nvPr/>
            </p:nvSpPr>
            <p:spPr>
              <a:xfrm>
                <a:off x="1305680" y="1753542"/>
                <a:ext cx="82550" cy="727075"/>
              </a:xfrm>
              <a:custGeom>
                <a:avLst/>
                <a:gdLst/>
                <a:ahLst/>
                <a:cxnLst/>
                <a:rect l="l" t="t" r="r" b="b"/>
                <a:pathLst>
                  <a:path w="82550" h="727075">
                    <a:moveTo>
                      <a:pt x="0" y="12573"/>
                    </a:moveTo>
                    <a:lnTo>
                      <a:pt x="0" y="726907"/>
                    </a:lnTo>
                  </a:path>
                  <a:path w="82550" h="727075">
                    <a:moveTo>
                      <a:pt x="82448" y="726907"/>
                    </a:moveTo>
                    <a:lnTo>
                      <a:pt x="82448" y="0"/>
                    </a:lnTo>
                    <a:lnTo>
                      <a:pt x="0" y="12573"/>
                    </a:lnTo>
                  </a:path>
                </a:pathLst>
              </a:custGeom>
              <a:ln w="4216">
                <a:solidFill>
                  <a:srgbClr val="231F20"/>
                </a:solidFill>
              </a:ln>
            </p:spPr>
            <p:txBody>
              <a:bodyPr wrap="square" lIns="0" tIns="0" rIns="0" bIns="0" rtlCol="0"/>
              <a:lstStyle/>
              <a:p>
                <a:endParaRPr/>
              </a:p>
            </p:txBody>
          </p:sp>
          <p:sp>
            <p:nvSpPr>
              <p:cNvPr id="31" name="object 19">
                <a:extLst>
                  <a:ext uri="{FF2B5EF4-FFF2-40B4-BE49-F238E27FC236}">
                    <a16:creationId xmlns:a16="http://schemas.microsoft.com/office/drawing/2014/main" id="{A405D771-DD2D-4B86-AFF6-A4A5630DD070}"/>
                  </a:ext>
                </a:extLst>
              </p:cNvPr>
              <p:cNvSpPr/>
              <p:nvPr/>
            </p:nvSpPr>
            <p:spPr>
              <a:xfrm>
                <a:off x="1270998" y="1742888"/>
                <a:ext cx="34925" cy="737870"/>
              </a:xfrm>
              <a:custGeom>
                <a:avLst/>
                <a:gdLst/>
                <a:ahLst/>
                <a:cxnLst/>
                <a:rect l="l" t="t" r="r" b="b"/>
                <a:pathLst>
                  <a:path w="34925" h="737869">
                    <a:moveTo>
                      <a:pt x="0" y="0"/>
                    </a:moveTo>
                    <a:lnTo>
                      <a:pt x="0" y="737561"/>
                    </a:lnTo>
                    <a:lnTo>
                      <a:pt x="34683" y="737561"/>
                    </a:lnTo>
                    <a:lnTo>
                      <a:pt x="34683" y="23228"/>
                    </a:lnTo>
                    <a:lnTo>
                      <a:pt x="0" y="0"/>
                    </a:lnTo>
                    <a:close/>
                  </a:path>
                </a:pathLst>
              </a:custGeom>
              <a:solidFill>
                <a:srgbClr val="CDAD7F"/>
              </a:solidFill>
            </p:spPr>
            <p:txBody>
              <a:bodyPr wrap="square" lIns="0" tIns="0" rIns="0" bIns="0" rtlCol="0"/>
              <a:lstStyle/>
              <a:p>
                <a:endParaRPr/>
              </a:p>
            </p:txBody>
          </p:sp>
          <p:sp>
            <p:nvSpPr>
              <p:cNvPr id="32" name="object 20">
                <a:extLst>
                  <a:ext uri="{FF2B5EF4-FFF2-40B4-BE49-F238E27FC236}">
                    <a16:creationId xmlns:a16="http://schemas.microsoft.com/office/drawing/2014/main" id="{320A7C51-AA7E-4D37-83AC-146FA32015C1}"/>
                  </a:ext>
                </a:extLst>
              </p:cNvPr>
              <p:cNvSpPr/>
              <p:nvPr/>
            </p:nvSpPr>
            <p:spPr>
              <a:xfrm>
                <a:off x="1270998" y="1742888"/>
                <a:ext cx="34925" cy="737870"/>
              </a:xfrm>
              <a:custGeom>
                <a:avLst/>
                <a:gdLst/>
                <a:ahLst/>
                <a:cxnLst/>
                <a:rect l="l" t="t" r="r" b="b"/>
                <a:pathLst>
                  <a:path w="34925" h="737869">
                    <a:moveTo>
                      <a:pt x="0" y="0"/>
                    </a:moveTo>
                    <a:lnTo>
                      <a:pt x="0" y="737561"/>
                    </a:lnTo>
                  </a:path>
                  <a:path w="34925" h="737869">
                    <a:moveTo>
                      <a:pt x="34683" y="737561"/>
                    </a:moveTo>
                    <a:lnTo>
                      <a:pt x="34683" y="23228"/>
                    </a:lnTo>
                    <a:lnTo>
                      <a:pt x="0" y="0"/>
                    </a:lnTo>
                  </a:path>
                </a:pathLst>
              </a:custGeom>
              <a:ln w="4216">
                <a:solidFill>
                  <a:srgbClr val="231F20"/>
                </a:solidFill>
              </a:ln>
            </p:spPr>
            <p:txBody>
              <a:bodyPr wrap="square" lIns="0" tIns="0" rIns="0" bIns="0" rtlCol="0"/>
              <a:lstStyle/>
              <a:p>
                <a:endParaRPr/>
              </a:p>
            </p:txBody>
          </p:sp>
          <p:sp>
            <p:nvSpPr>
              <p:cNvPr id="33" name="object 21">
                <a:extLst>
                  <a:ext uri="{FF2B5EF4-FFF2-40B4-BE49-F238E27FC236}">
                    <a16:creationId xmlns:a16="http://schemas.microsoft.com/office/drawing/2014/main" id="{720380F3-4754-48DD-B928-2450BBD4818B}"/>
                  </a:ext>
                </a:extLst>
              </p:cNvPr>
              <p:cNvSpPr/>
              <p:nvPr/>
            </p:nvSpPr>
            <p:spPr>
              <a:xfrm>
                <a:off x="1874273" y="1417326"/>
                <a:ext cx="332740" cy="1063625"/>
              </a:xfrm>
              <a:custGeom>
                <a:avLst/>
                <a:gdLst/>
                <a:ahLst/>
                <a:cxnLst/>
                <a:rect l="l" t="t" r="r" b="b"/>
                <a:pathLst>
                  <a:path w="332739" h="1063625">
                    <a:moveTo>
                      <a:pt x="332320" y="0"/>
                    </a:moveTo>
                    <a:lnTo>
                      <a:pt x="0" y="186080"/>
                    </a:lnTo>
                    <a:lnTo>
                      <a:pt x="0" y="1063123"/>
                    </a:lnTo>
                    <a:lnTo>
                      <a:pt x="332320" y="1063123"/>
                    </a:lnTo>
                    <a:lnTo>
                      <a:pt x="332320" y="0"/>
                    </a:lnTo>
                    <a:close/>
                  </a:path>
                </a:pathLst>
              </a:custGeom>
              <a:solidFill>
                <a:srgbClr val="E0BC8A"/>
              </a:solidFill>
            </p:spPr>
            <p:txBody>
              <a:bodyPr wrap="square" lIns="0" tIns="0" rIns="0" bIns="0" rtlCol="0"/>
              <a:lstStyle/>
              <a:p>
                <a:endParaRPr/>
              </a:p>
            </p:txBody>
          </p:sp>
          <p:sp>
            <p:nvSpPr>
              <p:cNvPr id="34" name="object 22">
                <a:extLst>
                  <a:ext uri="{FF2B5EF4-FFF2-40B4-BE49-F238E27FC236}">
                    <a16:creationId xmlns:a16="http://schemas.microsoft.com/office/drawing/2014/main" id="{D921439C-097C-4D9F-90F2-43F87CE08211}"/>
                  </a:ext>
                </a:extLst>
              </p:cNvPr>
              <p:cNvSpPr/>
              <p:nvPr/>
            </p:nvSpPr>
            <p:spPr>
              <a:xfrm>
                <a:off x="1874273" y="1417326"/>
                <a:ext cx="332740" cy="1063625"/>
              </a:xfrm>
              <a:custGeom>
                <a:avLst/>
                <a:gdLst/>
                <a:ahLst/>
                <a:cxnLst/>
                <a:rect l="l" t="t" r="r" b="b"/>
                <a:pathLst>
                  <a:path w="332739" h="1063625">
                    <a:moveTo>
                      <a:pt x="0" y="186080"/>
                    </a:moveTo>
                    <a:lnTo>
                      <a:pt x="0" y="1063123"/>
                    </a:lnTo>
                  </a:path>
                  <a:path w="332739" h="1063625">
                    <a:moveTo>
                      <a:pt x="332320" y="1063123"/>
                    </a:moveTo>
                    <a:lnTo>
                      <a:pt x="332320" y="0"/>
                    </a:lnTo>
                    <a:lnTo>
                      <a:pt x="0" y="186080"/>
                    </a:lnTo>
                  </a:path>
                </a:pathLst>
              </a:custGeom>
              <a:ln w="4216">
                <a:solidFill>
                  <a:srgbClr val="231F20"/>
                </a:solidFill>
              </a:ln>
            </p:spPr>
            <p:txBody>
              <a:bodyPr wrap="square" lIns="0" tIns="0" rIns="0" bIns="0" rtlCol="0"/>
              <a:lstStyle/>
              <a:p>
                <a:endParaRPr/>
              </a:p>
            </p:txBody>
          </p:sp>
          <p:sp>
            <p:nvSpPr>
              <p:cNvPr id="35" name="object 23">
                <a:extLst>
                  <a:ext uri="{FF2B5EF4-FFF2-40B4-BE49-F238E27FC236}">
                    <a16:creationId xmlns:a16="http://schemas.microsoft.com/office/drawing/2014/main" id="{6310947A-CC74-4DE3-9F63-9826EDF881FB}"/>
                  </a:ext>
                </a:extLst>
              </p:cNvPr>
              <p:cNvSpPr/>
              <p:nvPr/>
            </p:nvSpPr>
            <p:spPr>
              <a:xfrm>
                <a:off x="1388118" y="1580098"/>
                <a:ext cx="452120" cy="900430"/>
              </a:xfrm>
              <a:custGeom>
                <a:avLst/>
                <a:gdLst/>
                <a:ahLst/>
                <a:cxnLst/>
                <a:rect l="l" t="t" r="r" b="b"/>
                <a:pathLst>
                  <a:path w="452119" h="900430">
                    <a:moveTo>
                      <a:pt x="120827" y="88990"/>
                    </a:moveTo>
                    <a:lnTo>
                      <a:pt x="83471" y="99251"/>
                    </a:lnTo>
                    <a:lnTo>
                      <a:pt x="44437" y="125649"/>
                    </a:lnTo>
                    <a:lnTo>
                      <a:pt x="0" y="173443"/>
                    </a:lnTo>
                    <a:lnTo>
                      <a:pt x="0" y="900350"/>
                    </a:lnTo>
                    <a:lnTo>
                      <a:pt x="451840" y="900350"/>
                    </a:lnTo>
                    <a:lnTo>
                      <a:pt x="451840" y="99407"/>
                    </a:lnTo>
                    <a:lnTo>
                      <a:pt x="280922" y="99407"/>
                    </a:lnTo>
                    <a:lnTo>
                      <a:pt x="205397" y="95859"/>
                    </a:lnTo>
                    <a:lnTo>
                      <a:pt x="160228" y="89612"/>
                    </a:lnTo>
                    <a:lnTo>
                      <a:pt x="120827" y="88990"/>
                    </a:lnTo>
                    <a:close/>
                  </a:path>
                  <a:path w="452119" h="900430">
                    <a:moveTo>
                      <a:pt x="451840" y="0"/>
                    </a:moveTo>
                    <a:lnTo>
                      <a:pt x="437979" y="40694"/>
                    </a:lnTo>
                    <a:lnTo>
                      <a:pt x="385265" y="80002"/>
                    </a:lnTo>
                    <a:lnTo>
                      <a:pt x="340346" y="93350"/>
                    </a:lnTo>
                    <a:lnTo>
                      <a:pt x="280922" y="99407"/>
                    </a:lnTo>
                    <a:lnTo>
                      <a:pt x="451840" y="99407"/>
                    </a:lnTo>
                    <a:lnTo>
                      <a:pt x="451840" y="0"/>
                    </a:lnTo>
                    <a:close/>
                  </a:path>
                </a:pathLst>
              </a:custGeom>
              <a:solidFill>
                <a:srgbClr val="E0BC8A"/>
              </a:solidFill>
            </p:spPr>
            <p:txBody>
              <a:bodyPr wrap="square" lIns="0" tIns="0" rIns="0" bIns="0" rtlCol="0"/>
              <a:lstStyle/>
              <a:p>
                <a:endParaRPr/>
              </a:p>
            </p:txBody>
          </p:sp>
          <p:sp>
            <p:nvSpPr>
              <p:cNvPr id="36" name="object 24">
                <a:extLst>
                  <a:ext uri="{FF2B5EF4-FFF2-40B4-BE49-F238E27FC236}">
                    <a16:creationId xmlns:a16="http://schemas.microsoft.com/office/drawing/2014/main" id="{B26C3188-B020-4D1A-9CF6-C5DA0B4D2836}"/>
                  </a:ext>
                </a:extLst>
              </p:cNvPr>
              <p:cNvSpPr/>
              <p:nvPr/>
            </p:nvSpPr>
            <p:spPr>
              <a:xfrm>
                <a:off x="1388118" y="1580098"/>
                <a:ext cx="452120" cy="900430"/>
              </a:xfrm>
              <a:custGeom>
                <a:avLst/>
                <a:gdLst/>
                <a:ahLst/>
                <a:cxnLst/>
                <a:rect l="l" t="t" r="r" b="b"/>
                <a:pathLst>
                  <a:path w="452119" h="900430">
                    <a:moveTo>
                      <a:pt x="205397" y="95859"/>
                    </a:moveTo>
                    <a:lnTo>
                      <a:pt x="160228" y="89612"/>
                    </a:lnTo>
                    <a:lnTo>
                      <a:pt x="120827" y="88990"/>
                    </a:lnTo>
                    <a:lnTo>
                      <a:pt x="83471" y="99251"/>
                    </a:lnTo>
                    <a:lnTo>
                      <a:pt x="44437" y="125649"/>
                    </a:lnTo>
                    <a:lnTo>
                      <a:pt x="0" y="173443"/>
                    </a:lnTo>
                    <a:lnTo>
                      <a:pt x="0" y="900350"/>
                    </a:lnTo>
                  </a:path>
                  <a:path w="452119" h="900430">
                    <a:moveTo>
                      <a:pt x="451840" y="900350"/>
                    </a:moveTo>
                    <a:lnTo>
                      <a:pt x="451840" y="0"/>
                    </a:lnTo>
                    <a:lnTo>
                      <a:pt x="448968" y="19363"/>
                    </a:lnTo>
                    <a:lnTo>
                      <a:pt x="437979" y="40694"/>
                    </a:lnTo>
                    <a:lnTo>
                      <a:pt x="417277" y="61679"/>
                    </a:lnTo>
                    <a:lnTo>
                      <a:pt x="385265" y="80002"/>
                    </a:lnTo>
                    <a:lnTo>
                      <a:pt x="340346" y="93350"/>
                    </a:lnTo>
                    <a:lnTo>
                      <a:pt x="280922" y="99407"/>
                    </a:lnTo>
                    <a:lnTo>
                      <a:pt x="205397" y="95859"/>
                    </a:lnTo>
                  </a:path>
                </a:pathLst>
              </a:custGeom>
              <a:ln w="4216">
                <a:solidFill>
                  <a:srgbClr val="231F20"/>
                </a:solidFill>
              </a:ln>
            </p:spPr>
            <p:txBody>
              <a:bodyPr wrap="square" lIns="0" tIns="0" rIns="0" bIns="0" rtlCol="0"/>
              <a:lstStyle/>
              <a:p>
                <a:endParaRPr/>
              </a:p>
            </p:txBody>
          </p:sp>
          <p:sp>
            <p:nvSpPr>
              <p:cNvPr id="37" name="object 25">
                <a:extLst>
                  <a:ext uri="{FF2B5EF4-FFF2-40B4-BE49-F238E27FC236}">
                    <a16:creationId xmlns:a16="http://schemas.microsoft.com/office/drawing/2014/main" id="{5E6695F1-04CD-49D1-B98D-9257A939C812}"/>
                  </a:ext>
                </a:extLst>
              </p:cNvPr>
              <p:cNvSpPr/>
              <p:nvPr/>
            </p:nvSpPr>
            <p:spPr>
              <a:xfrm>
                <a:off x="1839963" y="1580095"/>
                <a:ext cx="34925" cy="900430"/>
              </a:xfrm>
              <a:custGeom>
                <a:avLst/>
                <a:gdLst/>
                <a:ahLst/>
                <a:cxnLst/>
                <a:rect l="l" t="t" r="r" b="b"/>
                <a:pathLst>
                  <a:path w="34925" h="900430">
                    <a:moveTo>
                      <a:pt x="0" y="0"/>
                    </a:moveTo>
                    <a:lnTo>
                      <a:pt x="0" y="900353"/>
                    </a:lnTo>
                    <a:lnTo>
                      <a:pt x="34315" y="900353"/>
                    </a:lnTo>
                    <a:lnTo>
                      <a:pt x="34315" y="23304"/>
                    </a:lnTo>
                    <a:lnTo>
                      <a:pt x="0" y="0"/>
                    </a:lnTo>
                    <a:close/>
                  </a:path>
                </a:pathLst>
              </a:custGeom>
              <a:solidFill>
                <a:srgbClr val="CDAD7F"/>
              </a:solidFill>
            </p:spPr>
            <p:txBody>
              <a:bodyPr wrap="square" lIns="0" tIns="0" rIns="0" bIns="0" rtlCol="0"/>
              <a:lstStyle/>
              <a:p>
                <a:endParaRPr/>
              </a:p>
            </p:txBody>
          </p:sp>
          <p:sp>
            <p:nvSpPr>
              <p:cNvPr id="38" name="object 26">
                <a:extLst>
                  <a:ext uri="{FF2B5EF4-FFF2-40B4-BE49-F238E27FC236}">
                    <a16:creationId xmlns:a16="http://schemas.microsoft.com/office/drawing/2014/main" id="{C5338A41-1D24-4EE8-AD5B-06BA4F767DDF}"/>
                  </a:ext>
                </a:extLst>
              </p:cNvPr>
              <p:cNvSpPr/>
              <p:nvPr/>
            </p:nvSpPr>
            <p:spPr>
              <a:xfrm>
                <a:off x="1839963" y="1580095"/>
                <a:ext cx="34925" cy="900430"/>
              </a:xfrm>
              <a:custGeom>
                <a:avLst/>
                <a:gdLst/>
                <a:ahLst/>
                <a:cxnLst/>
                <a:rect l="l" t="t" r="r" b="b"/>
                <a:pathLst>
                  <a:path w="34925" h="900430">
                    <a:moveTo>
                      <a:pt x="0" y="0"/>
                    </a:moveTo>
                    <a:lnTo>
                      <a:pt x="0" y="900353"/>
                    </a:lnTo>
                  </a:path>
                  <a:path w="34925" h="900430">
                    <a:moveTo>
                      <a:pt x="34315" y="900353"/>
                    </a:moveTo>
                    <a:lnTo>
                      <a:pt x="34315" y="23304"/>
                    </a:lnTo>
                    <a:lnTo>
                      <a:pt x="0" y="0"/>
                    </a:lnTo>
                  </a:path>
                </a:pathLst>
              </a:custGeom>
              <a:ln w="4216">
                <a:solidFill>
                  <a:srgbClr val="231F20"/>
                </a:solidFill>
              </a:ln>
            </p:spPr>
            <p:txBody>
              <a:bodyPr wrap="square" lIns="0" tIns="0" rIns="0" bIns="0" rtlCol="0"/>
              <a:lstStyle/>
              <a:p>
                <a:endParaRPr/>
              </a:p>
            </p:txBody>
          </p:sp>
          <p:sp>
            <p:nvSpPr>
              <p:cNvPr id="39" name="object 27">
                <a:extLst>
                  <a:ext uri="{FF2B5EF4-FFF2-40B4-BE49-F238E27FC236}">
                    <a16:creationId xmlns:a16="http://schemas.microsoft.com/office/drawing/2014/main" id="{0C0B6AA0-A00E-43F3-AA21-803C7258CADB}"/>
                  </a:ext>
                </a:extLst>
              </p:cNvPr>
              <p:cNvSpPr/>
              <p:nvPr/>
            </p:nvSpPr>
            <p:spPr>
              <a:xfrm>
                <a:off x="506162" y="1228162"/>
                <a:ext cx="986155" cy="568960"/>
              </a:xfrm>
              <a:custGeom>
                <a:avLst/>
                <a:gdLst/>
                <a:ahLst/>
                <a:cxnLst/>
                <a:rect l="l" t="t" r="r" b="b"/>
                <a:pathLst>
                  <a:path w="986155" h="568960">
                    <a:moveTo>
                      <a:pt x="403351" y="0"/>
                    </a:moveTo>
                    <a:lnTo>
                      <a:pt x="0" y="218833"/>
                    </a:lnTo>
                    <a:lnTo>
                      <a:pt x="208711" y="373621"/>
                    </a:lnTo>
                    <a:lnTo>
                      <a:pt x="314236" y="310972"/>
                    </a:lnTo>
                    <a:lnTo>
                      <a:pt x="666686" y="568947"/>
                    </a:lnTo>
                    <a:lnTo>
                      <a:pt x="985951" y="392036"/>
                    </a:lnTo>
                    <a:lnTo>
                      <a:pt x="403351" y="0"/>
                    </a:lnTo>
                    <a:close/>
                  </a:path>
                </a:pathLst>
              </a:custGeom>
              <a:solidFill>
                <a:srgbClr val="E7CDA8"/>
              </a:solidFill>
            </p:spPr>
            <p:txBody>
              <a:bodyPr wrap="square" lIns="0" tIns="0" rIns="0" bIns="0" rtlCol="0"/>
              <a:lstStyle/>
              <a:p>
                <a:endParaRPr/>
              </a:p>
            </p:txBody>
          </p:sp>
          <p:sp>
            <p:nvSpPr>
              <p:cNvPr id="40" name="object 28">
                <a:extLst>
                  <a:ext uri="{FF2B5EF4-FFF2-40B4-BE49-F238E27FC236}">
                    <a16:creationId xmlns:a16="http://schemas.microsoft.com/office/drawing/2014/main" id="{5705727F-5EC8-4B0A-8011-5C9ACAEA9E5D}"/>
                  </a:ext>
                </a:extLst>
              </p:cNvPr>
              <p:cNvSpPr/>
              <p:nvPr/>
            </p:nvSpPr>
            <p:spPr>
              <a:xfrm>
                <a:off x="506162" y="1228162"/>
                <a:ext cx="986155" cy="568960"/>
              </a:xfrm>
              <a:custGeom>
                <a:avLst/>
                <a:gdLst/>
                <a:ahLst/>
                <a:cxnLst/>
                <a:rect l="l" t="t" r="r" b="b"/>
                <a:pathLst>
                  <a:path w="986155" h="568960">
                    <a:moveTo>
                      <a:pt x="314236" y="310972"/>
                    </a:moveTo>
                    <a:lnTo>
                      <a:pt x="208711" y="373621"/>
                    </a:lnTo>
                    <a:lnTo>
                      <a:pt x="0" y="218833"/>
                    </a:lnTo>
                    <a:lnTo>
                      <a:pt x="403351" y="0"/>
                    </a:lnTo>
                    <a:lnTo>
                      <a:pt x="985951" y="392036"/>
                    </a:lnTo>
                    <a:lnTo>
                      <a:pt x="666686" y="568947"/>
                    </a:lnTo>
                    <a:lnTo>
                      <a:pt x="314236" y="310972"/>
                    </a:lnTo>
                    <a:close/>
                  </a:path>
                </a:pathLst>
              </a:custGeom>
              <a:ln w="4216">
                <a:solidFill>
                  <a:srgbClr val="231F20"/>
                </a:solidFill>
              </a:ln>
            </p:spPr>
            <p:txBody>
              <a:bodyPr wrap="square" lIns="0" tIns="0" rIns="0" bIns="0" rtlCol="0"/>
              <a:lstStyle/>
              <a:p>
                <a:endParaRPr/>
              </a:p>
            </p:txBody>
          </p:sp>
        </p:grpSp>
        <p:sp>
          <p:nvSpPr>
            <p:cNvPr id="10" name="object 29">
              <a:extLst>
                <a:ext uri="{FF2B5EF4-FFF2-40B4-BE49-F238E27FC236}">
                  <a16:creationId xmlns:a16="http://schemas.microsoft.com/office/drawing/2014/main" id="{AE62B2A0-4D47-4CE3-B75D-EBBEC0F82ED9}"/>
                </a:ext>
              </a:extLst>
            </p:cNvPr>
            <p:cNvSpPr txBox="1"/>
            <p:nvPr/>
          </p:nvSpPr>
          <p:spPr>
            <a:xfrm>
              <a:off x="1396093" y="1215413"/>
              <a:ext cx="360575" cy="279724"/>
            </a:xfrm>
            <a:prstGeom prst="rect">
              <a:avLst/>
            </a:prstGeom>
          </p:spPr>
          <p:txBody>
            <a:bodyPr vert="horz" wrap="square" lIns="0" tIns="12065" rIns="0" bIns="0" rtlCol="0">
              <a:spAutoFit/>
            </a:bodyPr>
            <a:lstStyle/>
            <a:p>
              <a:pPr marL="12700" marR="5080">
                <a:lnSpc>
                  <a:spcPct val="101099"/>
                </a:lnSpc>
                <a:spcBef>
                  <a:spcPts val="95"/>
                </a:spcBef>
              </a:pPr>
              <a:r>
                <a:rPr sz="1200" spc="-5" dirty="0">
                  <a:solidFill>
                    <a:srgbClr val="231F20"/>
                  </a:solidFill>
                  <a:latin typeface="Trebuchet MS"/>
                  <a:cs typeface="Trebuchet MS"/>
                </a:rPr>
                <a:t>6mm</a:t>
              </a:r>
              <a:r>
                <a:rPr sz="1200" spc="-65" dirty="0">
                  <a:solidFill>
                    <a:srgbClr val="231F20"/>
                  </a:solidFill>
                  <a:latin typeface="Trebuchet MS"/>
                  <a:cs typeface="Trebuchet MS"/>
                </a:rPr>
                <a:t> </a:t>
              </a:r>
              <a:r>
                <a:rPr sz="1200" spc="-15" dirty="0">
                  <a:solidFill>
                    <a:srgbClr val="231F20"/>
                  </a:solidFill>
                  <a:latin typeface="Trebuchet MS"/>
                  <a:cs typeface="Trebuchet MS"/>
                </a:rPr>
                <a:t>to </a:t>
              </a:r>
              <a:r>
                <a:rPr sz="1200" spc="-5" dirty="0">
                  <a:solidFill>
                    <a:srgbClr val="231F20"/>
                  </a:solidFill>
                  <a:latin typeface="Trebuchet MS"/>
                  <a:cs typeface="Trebuchet MS"/>
                </a:rPr>
                <a:t>9mm</a:t>
              </a:r>
              <a:r>
                <a:rPr sz="1200" spc="-65" dirty="0">
                  <a:solidFill>
                    <a:srgbClr val="231F20"/>
                  </a:solidFill>
                  <a:latin typeface="Trebuchet MS"/>
                  <a:cs typeface="Trebuchet MS"/>
                </a:rPr>
                <a:t> </a:t>
              </a:r>
              <a:r>
                <a:rPr sz="1200" spc="-25" dirty="0">
                  <a:solidFill>
                    <a:srgbClr val="231F20"/>
                  </a:solidFill>
                  <a:latin typeface="Trebuchet MS"/>
                  <a:cs typeface="Trebuchet MS"/>
                </a:rPr>
                <a:t>ma</a:t>
              </a:r>
              <a:r>
                <a:rPr sz="1200" spc="-35" dirty="0">
                  <a:solidFill>
                    <a:srgbClr val="231F20"/>
                  </a:solidFill>
                  <a:latin typeface="Trebuchet MS"/>
                  <a:cs typeface="Trebuchet MS"/>
                </a:rPr>
                <a:t>r</a:t>
              </a:r>
              <a:r>
                <a:rPr sz="1200" spc="-10" dirty="0">
                  <a:solidFill>
                    <a:srgbClr val="231F20"/>
                  </a:solidFill>
                  <a:latin typeface="Trebuchet MS"/>
                  <a:cs typeface="Trebuchet MS"/>
                </a:rPr>
                <a:t>gin</a:t>
              </a:r>
              <a:endParaRPr sz="1200" dirty="0">
                <a:latin typeface="Trebuchet MS"/>
                <a:cs typeface="Trebuchet MS"/>
              </a:endParaRPr>
            </a:p>
          </p:txBody>
        </p:sp>
        <p:grpSp>
          <p:nvGrpSpPr>
            <p:cNvPr id="11" name="object 30">
              <a:extLst>
                <a:ext uri="{FF2B5EF4-FFF2-40B4-BE49-F238E27FC236}">
                  <a16:creationId xmlns:a16="http://schemas.microsoft.com/office/drawing/2014/main" id="{0BF3664B-91E9-459D-A3C1-8331312ED3D7}"/>
                </a:ext>
              </a:extLst>
            </p:cNvPr>
            <p:cNvGrpSpPr/>
            <p:nvPr/>
          </p:nvGrpSpPr>
          <p:grpSpPr>
            <a:xfrm>
              <a:off x="778865" y="1507690"/>
              <a:ext cx="638175" cy="349250"/>
              <a:chOff x="778865" y="1507690"/>
              <a:chExt cx="638175" cy="349250"/>
            </a:xfrm>
          </p:grpSpPr>
          <p:sp>
            <p:nvSpPr>
              <p:cNvPr id="13" name="object 31">
                <a:extLst>
                  <a:ext uri="{FF2B5EF4-FFF2-40B4-BE49-F238E27FC236}">
                    <a16:creationId xmlns:a16="http://schemas.microsoft.com/office/drawing/2014/main" id="{14F37DE3-250B-409C-BCC2-7FC902F3BF03}"/>
                  </a:ext>
                </a:extLst>
              </p:cNvPr>
              <p:cNvSpPr/>
              <p:nvPr/>
            </p:nvSpPr>
            <p:spPr>
              <a:xfrm>
                <a:off x="1191630" y="1510700"/>
                <a:ext cx="222250" cy="120650"/>
              </a:xfrm>
              <a:custGeom>
                <a:avLst/>
                <a:gdLst/>
                <a:ahLst/>
                <a:cxnLst/>
                <a:rect l="l" t="t" r="r" b="b"/>
                <a:pathLst>
                  <a:path w="222250" h="120650">
                    <a:moveTo>
                      <a:pt x="0" y="120472"/>
                    </a:moveTo>
                    <a:lnTo>
                      <a:pt x="222059" y="0"/>
                    </a:lnTo>
                  </a:path>
                </a:pathLst>
              </a:custGeom>
              <a:ln w="6019">
                <a:solidFill>
                  <a:srgbClr val="231F20"/>
                </a:solidFill>
              </a:ln>
            </p:spPr>
            <p:txBody>
              <a:bodyPr wrap="square" lIns="0" tIns="0" rIns="0" bIns="0" rtlCol="0"/>
              <a:lstStyle/>
              <a:p>
                <a:endParaRPr/>
              </a:p>
            </p:txBody>
          </p:sp>
          <p:sp>
            <p:nvSpPr>
              <p:cNvPr id="14" name="object 32">
                <a:extLst>
                  <a:ext uri="{FF2B5EF4-FFF2-40B4-BE49-F238E27FC236}">
                    <a16:creationId xmlns:a16="http://schemas.microsoft.com/office/drawing/2014/main" id="{00140EBF-DEAF-4896-A1D7-BE80FDD19198}"/>
                  </a:ext>
                </a:extLst>
              </p:cNvPr>
              <p:cNvSpPr/>
              <p:nvPr/>
            </p:nvSpPr>
            <p:spPr>
              <a:xfrm>
                <a:off x="1144389" y="1609458"/>
                <a:ext cx="66040" cy="46990"/>
              </a:xfrm>
              <a:custGeom>
                <a:avLst/>
                <a:gdLst/>
                <a:ahLst/>
                <a:cxnLst/>
                <a:rect l="l" t="t" r="r" b="b"/>
                <a:pathLst>
                  <a:path w="66040" h="46989">
                    <a:moveTo>
                      <a:pt x="49034" y="0"/>
                    </a:moveTo>
                    <a:lnTo>
                      <a:pt x="0" y="46520"/>
                    </a:lnTo>
                    <a:lnTo>
                      <a:pt x="65722" y="30759"/>
                    </a:lnTo>
                    <a:lnTo>
                      <a:pt x="49034" y="0"/>
                    </a:lnTo>
                    <a:close/>
                  </a:path>
                </a:pathLst>
              </a:custGeom>
              <a:solidFill>
                <a:srgbClr val="231F20"/>
              </a:solidFill>
            </p:spPr>
            <p:txBody>
              <a:bodyPr wrap="square" lIns="0" tIns="0" rIns="0" bIns="0" rtlCol="0"/>
              <a:lstStyle/>
              <a:p>
                <a:endParaRPr/>
              </a:p>
            </p:txBody>
          </p:sp>
          <p:sp>
            <p:nvSpPr>
              <p:cNvPr id="15" name="object 33">
                <a:extLst>
                  <a:ext uri="{FF2B5EF4-FFF2-40B4-BE49-F238E27FC236}">
                    <a16:creationId xmlns:a16="http://schemas.microsoft.com/office/drawing/2014/main" id="{7921FF41-150E-4C1B-9061-770721841B4F}"/>
                  </a:ext>
                </a:extLst>
              </p:cNvPr>
              <p:cNvSpPr/>
              <p:nvPr/>
            </p:nvSpPr>
            <p:spPr>
              <a:xfrm>
                <a:off x="781875" y="1733415"/>
                <a:ext cx="222250" cy="120650"/>
              </a:xfrm>
              <a:custGeom>
                <a:avLst/>
                <a:gdLst/>
                <a:ahLst/>
                <a:cxnLst/>
                <a:rect l="l" t="t" r="r" b="b"/>
                <a:pathLst>
                  <a:path w="222250" h="120650">
                    <a:moveTo>
                      <a:pt x="222059" y="0"/>
                    </a:moveTo>
                    <a:lnTo>
                      <a:pt x="0" y="120472"/>
                    </a:lnTo>
                  </a:path>
                </a:pathLst>
              </a:custGeom>
              <a:ln w="6019">
                <a:solidFill>
                  <a:srgbClr val="231F20"/>
                </a:solidFill>
              </a:ln>
            </p:spPr>
            <p:txBody>
              <a:bodyPr wrap="square" lIns="0" tIns="0" rIns="0" bIns="0" rtlCol="0"/>
              <a:lstStyle/>
              <a:p>
                <a:endParaRPr/>
              </a:p>
            </p:txBody>
          </p:sp>
          <p:sp>
            <p:nvSpPr>
              <p:cNvPr id="16" name="object 34">
                <a:extLst>
                  <a:ext uri="{FF2B5EF4-FFF2-40B4-BE49-F238E27FC236}">
                    <a16:creationId xmlns:a16="http://schemas.microsoft.com/office/drawing/2014/main" id="{9275789A-84F0-495D-B5ED-918CE3B52CF5}"/>
                  </a:ext>
                </a:extLst>
              </p:cNvPr>
              <p:cNvSpPr/>
              <p:nvPr/>
            </p:nvSpPr>
            <p:spPr>
              <a:xfrm>
                <a:off x="985453" y="1708609"/>
                <a:ext cx="66040" cy="46990"/>
              </a:xfrm>
              <a:custGeom>
                <a:avLst/>
                <a:gdLst/>
                <a:ahLst/>
                <a:cxnLst/>
                <a:rect l="l" t="t" r="r" b="b"/>
                <a:pathLst>
                  <a:path w="66040" h="46989">
                    <a:moveTo>
                      <a:pt x="65722" y="0"/>
                    </a:moveTo>
                    <a:lnTo>
                      <a:pt x="0" y="15760"/>
                    </a:lnTo>
                    <a:lnTo>
                      <a:pt x="16687" y="46520"/>
                    </a:lnTo>
                    <a:lnTo>
                      <a:pt x="65722" y="0"/>
                    </a:lnTo>
                    <a:close/>
                  </a:path>
                </a:pathLst>
              </a:custGeom>
              <a:solidFill>
                <a:srgbClr val="231F20"/>
              </a:solidFill>
            </p:spPr>
            <p:txBody>
              <a:bodyPr wrap="square" lIns="0" tIns="0" rIns="0" bIns="0" rtlCol="0"/>
              <a:lstStyle/>
              <a:p>
                <a:endParaRPr/>
              </a:p>
            </p:txBody>
          </p:sp>
          <p:sp>
            <p:nvSpPr>
              <p:cNvPr id="17" name="object 35">
                <a:extLst>
                  <a:ext uri="{FF2B5EF4-FFF2-40B4-BE49-F238E27FC236}">
                    <a16:creationId xmlns:a16="http://schemas.microsoft.com/office/drawing/2014/main" id="{5A50A711-1E7B-4788-B96F-47D72EF02FFB}"/>
                  </a:ext>
                </a:extLst>
              </p:cNvPr>
              <p:cNvSpPr/>
              <p:nvPr/>
            </p:nvSpPr>
            <p:spPr>
              <a:xfrm>
                <a:off x="1050825" y="1655358"/>
                <a:ext cx="97155" cy="52705"/>
              </a:xfrm>
              <a:custGeom>
                <a:avLst/>
                <a:gdLst/>
                <a:ahLst/>
                <a:cxnLst/>
                <a:rect l="l" t="t" r="r" b="b"/>
                <a:pathLst>
                  <a:path w="97155" h="52705">
                    <a:moveTo>
                      <a:pt x="97002" y="0"/>
                    </a:moveTo>
                    <a:lnTo>
                      <a:pt x="0" y="52616"/>
                    </a:lnTo>
                  </a:path>
                </a:pathLst>
              </a:custGeom>
              <a:ln w="6019">
                <a:solidFill>
                  <a:srgbClr val="231F20"/>
                </a:solidFill>
              </a:ln>
            </p:spPr>
            <p:txBody>
              <a:bodyPr wrap="square" lIns="0" tIns="0" rIns="0" bIns="0" rtlCol="0"/>
              <a:lstStyle/>
              <a:p>
                <a:endParaRPr/>
              </a:p>
            </p:txBody>
          </p:sp>
          <p:sp>
            <p:nvSpPr>
              <p:cNvPr id="18" name="object 36">
                <a:extLst>
                  <a:ext uri="{FF2B5EF4-FFF2-40B4-BE49-F238E27FC236}">
                    <a16:creationId xmlns:a16="http://schemas.microsoft.com/office/drawing/2014/main" id="{45710D05-33D5-4C64-B3EE-46C1DC7D367A}"/>
                  </a:ext>
                </a:extLst>
              </p:cNvPr>
              <p:cNvSpPr/>
              <p:nvPr/>
            </p:nvSpPr>
            <p:spPr>
              <a:xfrm>
                <a:off x="1124670" y="1637159"/>
                <a:ext cx="132715" cy="97790"/>
              </a:xfrm>
              <a:custGeom>
                <a:avLst/>
                <a:gdLst/>
                <a:ahLst/>
                <a:cxnLst/>
                <a:rect l="l" t="t" r="r" b="b"/>
                <a:pathLst>
                  <a:path w="132715" h="97789">
                    <a:moveTo>
                      <a:pt x="132473" y="97726"/>
                    </a:moveTo>
                    <a:lnTo>
                      <a:pt x="0" y="0"/>
                    </a:lnTo>
                  </a:path>
                </a:pathLst>
              </a:custGeom>
              <a:ln w="4216">
                <a:solidFill>
                  <a:srgbClr val="231F20"/>
                </a:solidFill>
              </a:ln>
            </p:spPr>
            <p:txBody>
              <a:bodyPr wrap="square" lIns="0" tIns="0" rIns="0" bIns="0" rtlCol="0"/>
              <a:lstStyle/>
              <a:p>
                <a:endParaRPr/>
              </a:p>
            </p:txBody>
          </p:sp>
        </p:grpSp>
      </p:grpSp>
    </p:spTree>
    <p:extLst>
      <p:ext uri="{BB962C8B-B14F-4D97-AF65-F5344CB8AC3E}">
        <p14:creationId xmlns:p14="http://schemas.microsoft.com/office/powerpoint/2010/main" val="33328893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72359" y="1088945"/>
            <a:ext cx="8229600" cy="382588"/>
          </a:xfrm>
        </p:spPr>
        <p:txBody>
          <a:bodyPr/>
          <a:lstStyle/>
          <a:p>
            <a:r>
              <a:rPr lang="en-US" dirty="0" err="1">
                <a:ea typeface="ＭＳ Ｐゴシック" pitchFamily="-105" charset="-128"/>
                <a:cs typeface="ＭＳ Ｐゴシック" pitchFamily="-105" charset="-128"/>
              </a:rPr>
              <a:t>Mouldings</a:t>
            </a:r>
            <a:endParaRPr lang="en-US" dirty="0">
              <a:ea typeface="ＭＳ Ｐゴシック" pitchFamily="-105" charset="-128"/>
              <a:cs typeface="ＭＳ Ｐゴシック" pitchFamily="-105" charset="-128"/>
            </a:endParaRPr>
          </a:p>
        </p:txBody>
      </p:sp>
      <p:sp>
        <p:nvSpPr>
          <p:cNvPr id="3" name="Rectangle 2">
            <a:extLst>
              <a:ext uri="{FF2B5EF4-FFF2-40B4-BE49-F238E27FC236}">
                <a16:creationId xmlns:a16="http://schemas.microsoft.com/office/drawing/2014/main" id="{651EE5A8-C982-49F6-AFF0-FFF67F482975}"/>
              </a:ext>
            </a:extLst>
          </p:cNvPr>
          <p:cNvSpPr/>
          <p:nvPr/>
        </p:nvSpPr>
        <p:spPr>
          <a:xfrm>
            <a:off x="457200" y="1795346"/>
            <a:ext cx="4258322" cy="3644587"/>
          </a:xfrm>
          <a:prstGeom prst="rect">
            <a:avLst/>
          </a:prstGeom>
        </p:spPr>
        <p:txBody>
          <a:bodyPr wrap="square">
            <a:spAutoFit/>
          </a:bodyPr>
          <a:lstStyle/>
          <a:p>
            <a:pPr lvl="0">
              <a:lnSpc>
                <a:spcPts val="2400"/>
              </a:lnSpc>
              <a:spcBef>
                <a:spcPts val="1000"/>
              </a:spcBef>
              <a:spcAft>
                <a:spcPts val="1000"/>
              </a:spcAft>
            </a:pPr>
            <a:r>
              <a:rPr lang="en-GB" kern="0" dirty="0">
                <a:solidFill>
                  <a:srgbClr val="000000"/>
                </a:solidFill>
                <a:latin typeface="Arial"/>
                <a:ea typeface="ＭＳ Ｐゴシック"/>
                <a:cs typeface="ＭＳ Ｐゴシック"/>
              </a:rPr>
              <a:t>Types of mouldings include:</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architrave</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skirting board</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cornice</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pelmet</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dado rail</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picture rail</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plinth block</a:t>
            </a:r>
          </a:p>
          <a:p>
            <a:pPr marL="342900" lvl="1" indent="-342900">
              <a:lnSpc>
                <a:spcPts val="2400"/>
              </a:lnSpc>
              <a:spcBef>
                <a:spcPts val="200"/>
              </a:spcBef>
              <a:spcAft>
                <a:spcPts val="500"/>
              </a:spcAft>
              <a:buClr>
                <a:srgbClr val="0070C0"/>
              </a:buClr>
              <a:buFont typeface="Arial" panose="020B0604020202020204" pitchFamily="34" charset="0"/>
              <a:buChar char="•"/>
            </a:pPr>
            <a:r>
              <a:rPr lang="en-GB" kern="0" dirty="0">
                <a:solidFill>
                  <a:srgbClr val="000000"/>
                </a:solidFill>
                <a:latin typeface="Arial"/>
                <a:ea typeface="ＭＳ Ｐゴシック"/>
              </a:rPr>
              <a:t>staff and glazing bead.</a:t>
            </a:r>
          </a:p>
        </p:txBody>
      </p:sp>
      <p:pic>
        <p:nvPicPr>
          <p:cNvPr id="5" name="Picture 4" descr="A picture containing floor&#10;&#10;Description automatically generated">
            <a:extLst>
              <a:ext uri="{FF2B5EF4-FFF2-40B4-BE49-F238E27FC236}">
                <a16:creationId xmlns:a16="http://schemas.microsoft.com/office/drawing/2014/main" id="{A92451AD-FFDB-4B31-A390-83587DE3BCF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754149" y="1196752"/>
            <a:ext cx="3419872" cy="2530705"/>
          </a:xfrm>
          <a:prstGeom prst="rect">
            <a:avLst/>
          </a:prstGeom>
        </p:spPr>
      </p:pic>
      <p:pic>
        <p:nvPicPr>
          <p:cNvPr id="8" name="Picture 7" descr="A picture containing wall, indoor&#10;&#10;Description automatically generated">
            <a:extLst>
              <a:ext uri="{FF2B5EF4-FFF2-40B4-BE49-F238E27FC236}">
                <a16:creationId xmlns:a16="http://schemas.microsoft.com/office/drawing/2014/main" id="{D3DA05A9-4990-4A68-A130-1672E4F9C9A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724128" y="3884548"/>
            <a:ext cx="3419872" cy="2280566"/>
          </a:xfrm>
          <a:prstGeom prst="rect">
            <a:avLst/>
          </a:prstGeom>
        </p:spPr>
      </p:pic>
    </p:spTree>
    <p:extLst>
      <p:ext uri="{BB962C8B-B14F-4D97-AF65-F5344CB8AC3E}">
        <p14:creationId xmlns:p14="http://schemas.microsoft.com/office/powerpoint/2010/main" val="440926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66423"/>
            <a:ext cx="8229600" cy="382588"/>
          </a:xfrm>
        </p:spPr>
        <p:txBody>
          <a:bodyPr/>
          <a:lstStyle/>
          <a:p>
            <a:r>
              <a:rPr lang="en-US" dirty="0" err="1">
                <a:ea typeface="ＭＳ Ｐゴシック" pitchFamily="-105" charset="-128"/>
                <a:cs typeface="ＭＳ Ｐゴシック" pitchFamily="-105" charset="-128"/>
              </a:rPr>
              <a:t>Mouldings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6660232" y="1314768"/>
            <a:ext cx="2376264" cy="4850536"/>
          </a:xfrm>
        </p:spPr>
        <p:txBody>
          <a:bodyPr/>
          <a:lstStyle/>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grpSp>
        <p:nvGrpSpPr>
          <p:cNvPr id="6" name="Group 5">
            <a:extLst>
              <a:ext uri="{FF2B5EF4-FFF2-40B4-BE49-F238E27FC236}">
                <a16:creationId xmlns:a16="http://schemas.microsoft.com/office/drawing/2014/main" id="{3A0E1EDE-4C88-4BA9-B7FB-A98E0AB5EECC}"/>
              </a:ext>
            </a:extLst>
          </p:cNvPr>
          <p:cNvGrpSpPr/>
          <p:nvPr/>
        </p:nvGrpSpPr>
        <p:grpSpPr>
          <a:xfrm>
            <a:off x="532120" y="2145351"/>
            <a:ext cx="7568272" cy="3342895"/>
            <a:chOff x="810926" y="5276202"/>
            <a:chExt cx="4517977" cy="1995585"/>
          </a:xfrm>
        </p:grpSpPr>
        <p:grpSp>
          <p:nvGrpSpPr>
            <p:cNvPr id="7" name="object 15">
              <a:extLst>
                <a:ext uri="{FF2B5EF4-FFF2-40B4-BE49-F238E27FC236}">
                  <a16:creationId xmlns:a16="http://schemas.microsoft.com/office/drawing/2014/main" id="{39116480-E034-4B11-A3A8-6119210DCEEE}"/>
                </a:ext>
              </a:extLst>
            </p:cNvPr>
            <p:cNvGrpSpPr/>
            <p:nvPr/>
          </p:nvGrpSpPr>
          <p:grpSpPr>
            <a:xfrm>
              <a:off x="1495408" y="5296302"/>
              <a:ext cx="3833495" cy="1975485"/>
              <a:chOff x="1495408" y="5296302"/>
              <a:chExt cx="3833495" cy="1975485"/>
            </a:xfrm>
          </p:grpSpPr>
          <p:sp>
            <p:nvSpPr>
              <p:cNvPr id="16" name="object 16">
                <a:extLst>
                  <a:ext uri="{FF2B5EF4-FFF2-40B4-BE49-F238E27FC236}">
                    <a16:creationId xmlns:a16="http://schemas.microsoft.com/office/drawing/2014/main" id="{9286FBDF-AE1C-47CA-85CD-5C5D4C502452}"/>
                  </a:ext>
                </a:extLst>
              </p:cNvPr>
              <p:cNvSpPr/>
              <p:nvPr/>
            </p:nvSpPr>
            <p:spPr>
              <a:xfrm>
                <a:off x="2479078" y="5642152"/>
                <a:ext cx="1863089" cy="1287780"/>
              </a:xfrm>
              <a:custGeom>
                <a:avLst/>
                <a:gdLst/>
                <a:ahLst/>
                <a:cxnLst/>
                <a:rect l="l" t="t" r="r" b="b"/>
                <a:pathLst>
                  <a:path w="1863089" h="1287779">
                    <a:moveTo>
                      <a:pt x="1862950" y="0"/>
                    </a:moveTo>
                    <a:lnTo>
                      <a:pt x="0" y="0"/>
                    </a:lnTo>
                    <a:lnTo>
                      <a:pt x="0" y="1287716"/>
                    </a:lnTo>
                    <a:lnTo>
                      <a:pt x="1862950" y="1287716"/>
                    </a:lnTo>
                    <a:lnTo>
                      <a:pt x="1862950" y="0"/>
                    </a:lnTo>
                    <a:close/>
                  </a:path>
                </a:pathLst>
              </a:custGeom>
              <a:solidFill>
                <a:srgbClr val="D9DBC3"/>
              </a:solidFill>
            </p:spPr>
            <p:txBody>
              <a:bodyPr wrap="square" lIns="0" tIns="0" rIns="0" bIns="0" rtlCol="0"/>
              <a:lstStyle/>
              <a:p>
                <a:endParaRPr sz="1100"/>
              </a:p>
            </p:txBody>
          </p:sp>
          <p:sp>
            <p:nvSpPr>
              <p:cNvPr id="17" name="object 17">
                <a:extLst>
                  <a:ext uri="{FF2B5EF4-FFF2-40B4-BE49-F238E27FC236}">
                    <a16:creationId xmlns:a16="http://schemas.microsoft.com/office/drawing/2014/main" id="{92C570B1-FED4-4F29-B076-BDCAA590DEA7}"/>
                  </a:ext>
                </a:extLst>
              </p:cNvPr>
              <p:cNvSpPr/>
              <p:nvPr/>
            </p:nvSpPr>
            <p:spPr>
              <a:xfrm>
                <a:off x="2479078" y="5642152"/>
                <a:ext cx="1863089" cy="1287780"/>
              </a:xfrm>
              <a:custGeom>
                <a:avLst/>
                <a:gdLst/>
                <a:ahLst/>
                <a:cxnLst/>
                <a:rect l="l" t="t" r="r" b="b"/>
                <a:pathLst>
                  <a:path w="1863089" h="1287779">
                    <a:moveTo>
                      <a:pt x="1862950" y="0"/>
                    </a:moveTo>
                    <a:lnTo>
                      <a:pt x="0" y="0"/>
                    </a:lnTo>
                    <a:lnTo>
                      <a:pt x="0" y="1287716"/>
                    </a:lnTo>
                    <a:lnTo>
                      <a:pt x="1862950" y="1287716"/>
                    </a:lnTo>
                    <a:lnTo>
                      <a:pt x="1862950" y="0"/>
                    </a:lnTo>
                    <a:close/>
                  </a:path>
                </a:pathLst>
              </a:custGeom>
              <a:ln w="4470">
                <a:solidFill>
                  <a:srgbClr val="231F20"/>
                </a:solidFill>
              </a:ln>
            </p:spPr>
            <p:txBody>
              <a:bodyPr wrap="square" lIns="0" tIns="0" rIns="0" bIns="0" rtlCol="0"/>
              <a:lstStyle/>
              <a:p>
                <a:endParaRPr sz="1100"/>
              </a:p>
            </p:txBody>
          </p:sp>
          <p:sp>
            <p:nvSpPr>
              <p:cNvPr id="18" name="object 18">
                <a:extLst>
                  <a:ext uri="{FF2B5EF4-FFF2-40B4-BE49-F238E27FC236}">
                    <a16:creationId xmlns:a16="http://schemas.microsoft.com/office/drawing/2014/main" id="{A20DFA5A-164B-4102-9C21-3D3DCB9D8E07}"/>
                  </a:ext>
                </a:extLst>
              </p:cNvPr>
              <p:cNvSpPr/>
              <p:nvPr/>
            </p:nvSpPr>
            <p:spPr>
              <a:xfrm>
                <a:off x="1497948" y="5298842"/>
                <a:ext cx="981710" cy="1970405"/>
              </a:xfrm>
              <a:custGeom>
                <a:avLst/>
                <a:gdLst/>
                <a:ahLst/>
                <a:cxnLst/>
                <a:rect l="l" t="t" r="r" b="b"/>
                <a:pathLst>
                  <a:path w="981710" h="1970404">
                    <a:moveTo>
                      <a:pt x="0" y="0"/>
                    </a:moveTo>
                    <a:lnTo>
                      <a:pt x="0" y="1970189"/>
                    </a:lnTo>
                    <a:lnTo>
                      <a:pt x="981125" y="1626857"/>
                    </a:lnTo>
                    <a:lnTo>
                      <a:pt x="981125" y="343306"/>
                    </a:lnTo>
                    <a:lnTo>
                      <a:pt x="0" y="0"/>
                    </a:lnTo>
                    <a:close/>
                  </a:path>
                </a:pathLst>
              </a:custGeom>
              <a:solidFill>
                <a:srgbClr val="BFC3AE"/>
              </a:solidFill>
            </p:spPr>
            <p:txBody>
              <a:bodyPr wrap="square" lIns="0" tIns="0" rIns="0" bIns="0" rtlCol="0"/>
              <a:lstStyle/>
              <a:p>
                <a:endParaRPr sz="1100"/>
              </a:p>
            </p:txBody>
          </p:sp>
          <p:sp>
            <p:nvSpPr>
              <p:cNvPr id="19" name="object 19">
                <a:extLst>
                  <a:ext uri="{FF2B5EF4-FFF2-40B4-BE49-F238E27FC236}">
                    <a16:creationId xmlns:a16="http://schemas.microsoft.com/office/drawing/2014/main" id="{1C2CD3F4-ABF4-4584-A86D-9D548C52EBC8}"/>
                  </a:ext>
                </a:extLst>
              </p:cNvPr>
              <p:cNvSpPr/>
              <p:nvPr/>
            </p:nvSpPr>
            <p:spPr>
              <a:xfrm>
                <a:off x="1497948" y="5298842"/>
                <a:ext cx="981710" cy="1970405"/>
              </a:xfrm>
              <a:custGeom>
                <a:avLst/>
                <a:gdLst/>
                <a:ahLst/>
                <a:cxnLst/>
                <a:rect l="l" t="t" r="r" b="b"/>
                <a:pathLst>
                  <a:path w="981710" h="1970404">
                    <a:moveTo>
                      <a:pt x="981125" y="343306"/>
                    </a:moveTo>
                    <a:lnTo>
                      <a:pt x="0" y="0"/>
                    </a:lnTo>
                    <a:lnTo>
                      <a:pt x="0" y="1970189"/>
                    </a:lnTo>
                    <a:lnTo>
                      <a:pt x="981125" y="1626857"/>
                    </a:lnTo>
                    <a:lnTo>
                      <a:pt x="981125" y="343306"/>
                    </a:lnTo>
                    <a:close/>
                  </a:path>
                </a:pathLst>
              </a:custGeom>
              <a:ln w="4470">
                <a:solidFill>
                  <a:srgbClr val="231F20"/>
                </a:solidFill>
              </a:ln>
            </p:spPr>
            <p:txBody>
              <a:bodyPr wrap="square" lIns="0" tIns="0" rIns="0" bIns="0" rtlCol="0"/>
              <a:lstStyle/>
              <a:p>
                <a:endParaRPr sz="1100"/>
              </a:p>
            </p:txBody>
          </p:sp>
          <p:sp>
            <p:nvSpPr>
              <p:cNvPr id="20" name="object 20">
                <a:extLst>
                  <a:ext uri="{FF2B5EF4-FFF2-40B4-BE49-F238E27FC236}">
                    <a16:creationId xmlns:a16="http://schemas.microsoft.com/office/drawing/2014/main" id="{FE77118C-DA93-4E38-82AC-A2D47A43D96A}"/>
                  </a:ext>
                </a:extLst>
              </p:cNvPr>
              <p:cNvSpPr/>
              <p:nvPr/>
            </p:nvSpPr>
            <p:spPr>
              <a:xfrm>
                <a:off x="4342028" y="5298842"/>
                <a:ext cx="984250" cy="1970405"/>
              </a:xfrm>
              <a:custGeom>
                <a:avLst/>
                <a:gdLst/>
                <a:ahLst/>
                <a:cxnLst/>
                <a:rect l="l" t="t" r="r" b="b"/>
                <a:pathLst>
                  <a:path w="984250" h="1970404">
                    <a:moveTo>
                      <a:pt x="983729" y="0"/>
                    </a:moveTo>
                    <a:lnTo>
                      <a:pt x="0" y="343306"/>
                    </a:lnTo>
                    <a:lnTo>
                      <a:pt x="0" y="1626857"/>
                    </a:lnTo>
                    <a:lnTo>
                      <a:pt x="983729" y="1970189"/>
                    </a:lnTo>
                    <a:lnTo>
                      <a:pt x="983729" y="0"/>
                    </a:lnTo>
                    <a:close/>
                  </a:path>
                </a:pathLst>
              </a:custGeom>
              <a:solidFill>
                <a:srgbClr val="BFC3AE"/>
              </a:solidFill>
            </p:spPr>
            <p:txBody>
              <a:bodyPr wrap="square" lIns="0" tIns="0" rIns="0" bIns="0" rtlCol="0"/>
              <a:lstStyle/>
              <a:p>
                <a:endParaRPr sz="1100"/>
              </a:p>
            </p:txBody>
          </p:sp>
          <p:sp>
            <p:nvSpPr>
              <p:cNvPr id="21" name="object 21">
                <a:extLst>
                  <a:ext uri="{FF2B5EF4-FFF2-40B4-BE49-F238E27FC236}">
                    <a16:creationId xmlns:a16="http://schemas.microsoft.com/office/drawing/2014/main" id="{9E58382C-AC4D-4C3C-82E4-4889FC920ADE}"/>
                  </a:ext>
                </a:extLst>
              </p:cNvPr>
              <p:cNvSpPr/>
              <p:nvPr/>
            </p:nvSpPr>
            <p:spPr>
              <a:xfrm>
                <a:off x="4342028" y="5298842"/>
                <a:ext cx="984250" cy="1970405"/>
              </a:xfrm>
              <a:custGeom>
                <a:avLst/>
                <a:gdLst/>
                <a:ahLst/>
                <a:cxnLst/>
                <a:rect l="l" t="t" r="r" b="b"/>
                <a:pathLst>
                  <a:path w="984250" h="1970404">
                    <a:moveTo>
                      <a:pt x="0" y="343306"/>
                    </a:moveTo>
                    <a:lnTo>
                      <a:pt x="983729" y="0"/>
                    </a:lnTo>
                    <a:lnTo>
                      <a:pt x="983729" y="1970189"/>
                    </a:lnTo>
                    <a:lnTo>
                      <a:pt x="0" y="1626857"/>
                    </a:lnTo>
                    <a:lnTo>
                      <a:pt x="0" y="343306"/>
                    </a:lnTo>
                    <a:close/>
                  </a:path>
                </a:pathLst>
              </a:custGeom>
              <a:ln w="4470">
                <a:solidFill>
                  <a:srgbClr val="231F20"/>
                </a:solidFill>
              </a:ln>
            </p:spPr>
            <p:txBody>
              <a:bodyPr wrap="square" lIns="0" tIns="0" rIns="0" bIns="0" rtlCol="0"/>
              <a:lstStyle/>
              <a:p>
                <a:endParaRPr sz="1100"/>
              </a:p>
            </p:txBody>
          </p:sp>
          <p:sp>
            <p:nvSpPr>
              <p:cNvPr id="22" name="object 22">
                <a:extLst>
                  <a:ext uri="{FF2B5EF4-FFF2-40B4-BE49-F238E27FC236}">
                    <a16:creationId xmlns:a16="http://schemas.microsoft.com/office/drawing/2014/main" id="{EB0EBDE8-7AA9-41C1-A3F1-BD1D6EABD3E6}"/>
                  </a:ext>
                </a:extLst>
              </p:cNvPr>
              <p:cNvSpPr/>
              <p:nvPr/>
            </p:nvSpPr>
            <p:spPr>
              <a:xfrm>
                <a:off x="1501349" y="7103028"/>
                <a:ext cx="59055" cy="165100"/>
              </a:xfrm>
              <a:custGeom>
                <a:avLst/>
                <a:gdLst/>
                <a:ahLst/>
                <a:cxnLst/>
                <a:rect l="l" t="t" r="r" b="b"/>
                <a:pathLst>
                  <a:path w="59055" h="165100">
                    <a:moveTo>
                      <a:pt x="0" y="0"/>
                    </a:moveTo>
                    <a:lnTo>
                      <a:pt x="0" y="164553"/>
                    </a:lnTo>
                    <a:lnTo>
                      <a:pt x="58978" y="164553"/>
                    </a:lnTo>
                    <a:lnTo>
                      <a:pt x="58978" y="91414"/>
                    </a:lnTo>
                    <a:lnTo>
                      <a:pt x="40815" y="38913"/>
                    </a:lnTo>
                    <a:lnTo>
                      <a:pt x="12652" y="2111"/>
                    </a:lnTo>
                    <a:lnTo>
                      <a:pt x="0" y="0"/>
                    </a:lnTo>
                    <a:close/>
                  </a:path>
                </a:pathLst>
              </a:custGeom>
              <a:solidFill>
                <a:srgbClr val="231F20"/>
              </a:solidFill>
            </p:spPr>
            <p:txBody>
              <a:bodyPr wrap="square" lIns="0" tIns="0" rIns="0" bIns="0" rtlCol="0"/>
              <a:lstStyle/>
              <a:p>
                <a:endParaRPr sz="1100"/>
              </a:p>
            </p:txBody>
          </p:sp>
          <p:sp>
            <p:nvSpPr>
              <p:cNvPr id="23" name="object 23">
                <a:extLst>
                  <a:ext uri="{FF2B5EF4-FFF2-40B4-BE49-F238E27FC236}">
                    <a16:creationId xmlns:a16="http://schemas.microsoft.com/office/drawing/2014/main" id="{9F872476-EE2B-4292-ADE4-B11A9AB3FEC7}"/>
                  </a:ext>
                </a:extLst>
              </p:cNvPr>
              <p:cNvSpPr/>
              <p:nvPr/>
            </p:nvSpPr>
            <p:spPr>
              <a:xfrm>
                <a:off x="1501349" y="7103028"/>
                <a:ext cx="59055" cy="165100"/>
              </a:xfrm>
              <a:custGeom>
                <a:avLst/>
                <a:gdLst/>
                <a:ahLst/>
                <a:cxnLst/>
                <a:rect l="l" t="t" r="r" b="b"/>
                <a:pathLst>
                  <a:path w="59055" h="165100">
                    <a:moveTo>
                      <a:pt x="58978" y="91414"/>
                    </a:moveTo>
                    <a:lnTo>
                      <a:pt x="58978" y="164553"/>
                    </a:lnTo>
                    <a:lnTo>
                      <a:pt x="0" y="164553"/>
                    </a:lnTo>
                    <a:lnTo>
                      <a:pt x="0" y="0"/>
                    </a:lnTo>
                    <a:lnTo>
                      <a:pt x="12652" y="2111"/>
                    </a:lnTo>
                    <a:lnTo>
                      <a:pt x="40815" y="38913"/>
                    </a:lnTo>
                    <a:lnTo>
                      <a:pt x="55947" y="82391"/>
                    </a:lnTo>
                    <a:lnTo>
                      <a:pt x="58978" y="91414"/>
                    </a:lnTo>
                    <a:close/>
                  </a:path>
                </a:pathLst>
              </a:custGeom>
              <a:ln w="4470">
                <a:solidFill>
                  <a:srgbClr val="231F20"/>
                </a:solidFill>
              </a:ln>
            </p:spPr>
            <p:txBody>
              <a:bodyPr wrap="square" lIns="0" tIns="0" rIns="0" bIns="0" rtlCol="0"/>
              <a:lstStyle/>
              <a:p>
                <a:endParaRPr sz="1100"/>
              </a:p>
            </p:txBody>
          </p:sp>
          <p:sp>
            <p:nvSpPr>
              <p:cNvPr id="24" name="object 24">
                <a:extLst>
                  <a:ext uri="{FF2B5EF4-FFF2-40B4-BE49-F238E27FC236}">
                    <a16:creationId xmlns:a16="http://schemas.microsoft.com/office/drawing/2014/main" id="{60C23E25-66CB-4140-803E-52E68F4BDDC1}"/>
                  </a:ext>
                </a:extLst>
              </p:cNvPr>
              <p:cNvSpPr/>
              <p:nvPr/>
            </p:nvSpPr>
            <p:spPr>
              <a:xfrm>
                <a:off x="1501358" y="6857397"/>
                <a:ext cx="1642110" cy="410209"/>
              </a:xfrm>
              <a:custGeom>
                <a:avLst/>
                <a:gdLst/>
                <a:ahLst/>
                <a:cxnLst/>
                <a:rect l="l" t="t" r="r" b="b"/>
                <a:pathLst>
                  <a:path w="1642110" h="410209">
                    <a:moveTo>
                      <a:pt x="1641513" y="0"/>
                    </a:moveTo>
                    <a:lnTo>
                      <a:pt x="979360" y="0"/>
                    </a:lnTo>
                    <a:lnTo>
                      <a:pt x="0" y="245630"/>
                    </a:lnTo>
                    <a:lnTo>
                      <a:pt x="12652" y="247742"/>
                    </a:lnTo>
                    <a:lnTo>
                      <a:pt x="22483" y="253228"/>
                    </a:lnTo>
                    <a:lnTo>
                      <a:pt x="29769" y="260814"/>
                    </a:lnTo>
                    <a:lnTo>
                      <a:pt x="34785" y="269227"/>
                    </a:lnTo>
                    <a:lnTo>
                      <a:pt x="40803" y="284544"/>
                    </a:lnTo>
                    <a:lnTo>
                      <a:pt x="58966" y="337045"/>
                    </a:lnTo>
                    <a:lnTo>
                      <a:pt x="58966" y="410184"/>
                    </a:lnTo>
                    <a:lnTo>
                      <a:pt x="996086" y="69202"/>
                    </a:lnTo>
                    <a:lnTo>
                      <a:pt x="1641728" y="69202"/>
                    </a:lnTo>
                    <a:lnTo>
                      <a:pt x="1641513" y="0"/>
                    </a:lnTo>
                    <a:close/>
                  </a:path>
                </a:pathLst>
              </a:custGeom>
              <a:solidFill>
                <a:srgbClr val="60909B"/>
              </a:solidFill>
            </p:spPr>
            <p:txBody>
              <a:bodyPr wrap="square" lIns="0" tIns="0" rIns="0" bIns="0" rtlCol="0"/>
              <a:lstStyle/>
              <a:p>
                <a:endParaRPr sz="1100"/>
              </a:p>
            </p:txBody>
          </p:sp>
          <p:sp>
            <p:nvSpPr>
              <p:cNvPr id="25" name="object 25">
                <a:extLst>
                  <a:ext uri="{FF2B5EF4-FFF2-40B4-BE49-F238E27FC236}">
                    <a16:creationId xmlns:a16="http://schemas.microsoft.com/office/drawing/2014/main" id="{8C93C01C-2C0C-4F39-ADC3-8BAFAA343FD1}"/>
                  </a:ext>
                </a:extLst>
              </p:cNvPr>
              <p:cNvSpPr/>
              <p:nvPr/>
            </p:nvSpPr>
            <p:spPr>
              <a:xfrm>
                <a:off x="1501358" y="6857397"/>
                <a:ext cx="1642110" cy="410209"/>
              </a:xfrm>
              <a:custGeom>
                <a:avLst/>
                <a:gdLst/>
                <a:ahLst/>
                <a:cxnLst/>
                <a:rect l="l" t="t" r="r" b="b"/>
                <a:pathLst>
                  <a:path w="1642110" h="410209">
                    <a:moveTo>
                      <a:pt x="1641513" y="0"/>
                    </a:moveTo>
                    <a:lnTo>
                      <a:pt x="979360" y="0"/>
                    </a:lnTo>
                    <a:lnTo>
                      <a:pt x="0" y="245630"/>
                    </a:lnTo>
                    <a:lnTo>
                      <a:pt x="12652" y="247742"/>
                    </a:lnTo>
                    <a:lnTo>
                      <a:pt x="22483" y="253228"/>
                    </a:lnTo>
                    <a:lnTo>
                      <a:pt x="48866" y="307332"/>
                    </a:lnTo>
                    <a:lnTo>
                      <a:pt x="58966" y="337045"/>
                    </a:lnTo>
                    <a:lnTo>
                      <a:pt x="58966" y="410184"/>
                    </a:lnTo>
                    <a:lnTo>
                      <a:pt x="996086" y="69202"/>
                    </a:lnTo>
                    <a:lnTo>
                      <a:pt x="1641728" y="69202"/>
                    </a:lnTo>
                    <a:lnTo>
                      <a:pt x="1641513" y="0"/>
                    </a:lnTo>
                    <a:close/>
                  </a:path>
                </a:pathLst>
              </a:custGeom>
              <a:ln w="4470">
                <a:solidFill>
                  <a:srgbClr val="231F20"/>
                </a:solidFill>
              </a:ln>
            </p:spPr>
            <p:txBody>
              <a:bodyPr wrap="square" lIns="0" tIns="0" rIns="0" bIns="0" rtlCol="0"/>
              <a:lstStyle/>
              <a:p>
                <a:endParaRPr sz="1100"/>
              </a:p>
            </p:txBody>
          </p:sp>
          <p:sp>
            <p:nvSpPr>
              <p:cNvPr id="26" name="object 26">
                <a:extLst>
                  <a:ext uri="{FF2B5EF4-FFF2-40B4-BE49-F238E27FC236}">
                    <a16:creationId xmlns:a16="http://schemas.microsoft.com/office/drawing/2014/main" id="{46135C1F-7D30-4123-8F7E-59368AB81973}"/>
                  </a:ext>
                </a:extLst>
              </p:cNvPr>
              <p:cNvSpPr/>
              <p:nvPr/>
            </p:nvSpPr>
            <p:spPr>
              <a:xfrm>
                <a:off x="1560325" y="6857402"/>
                <a:ext cx="1582420" cy="337185"/>
              </a:xfrm>
              <a:custGeom>
                <a:avLst/>
                <a:gdLst/>
                <a:ahLst/>
                <a:cxnLst/>
                <a:rect l="l" t="t" r="r" b="b"/>
                <a:pathLst>
                  <a:path w="1582420" h="337184">
                    <a:moveTo>
                      <a:pt x="937120" y="70662"/>
                    </a:moveTo>
                    <a:lnTo>
                      <a:pt x="937120" y="39243"/>
                    </a:lnTo>
                    <a:lnTo>
                      <a:pt x="934005" y="25100"/>
                    </a:lnTo>
                    <a:lnTo>
                      <a:pt x="925753" y="0"/>
                    </a:lnTo>
                    <a:lnTo>
                      <a:pt x="920394" y="0"/>
                    </a:lnTo>
                  </a:path>
                  <a:path w="1582420" h="337184">
                    <a:moveTo>
                      <a:pt x="0" y="337045"/>
                    </a:moveTo>
                    <a:lnTo>
                      <a:pt x="937120" y="39243"/>
                    </a:lnTo>
                    <a:lnTo>
                      <a:pt x="1582051" y="39243"/>
                    </a:lnTo>
                  </a:path>
                </a:pathLst>
              </a:custGeom>
              <a:ln w="4470">
                <a:solidFill>
                  <a:srgbClr val="231F20"/>
                </a:solidFill>
              </a:ln>
            </p:spPr>
            <p:txBody>
              <a:bodyPr wrap="square" lIns="0" tIns="0" rIns="0" bIns="0" rtlCol="0"/>
              <a:lstStyle/>
              <a:p>
                <a:endParaRPr sz="1100"/>
              </a:p>
            </p:txBody>
          </p:sp>
          <p:sp>
            <p:nvSpPr>
              <p:cNvPr id="27" name="object 27">
                <a:extLst>
                  <a:ext uri="{FF2B5EF4-FFF2-40B4-BE49-F238E27FC236}">
                    <a16:creationId xmlns:a16="http://schemas.microsoft.com/office/drawing/2014/main" id="{D8D0A0E4-EE2F-4CC3-B089-5E7D6DA7D299}"/>
                  </a:ext>
                </a:extLst>
              </p:cNvPr>
              <p:cNvSpPr/>
              <p:nvPr/>
            </p:nvSpPr>
            <p:spPr>
              <a:xfrm>
                <a:off x="1502196" y="6308738"/>
                <a:ext cx="55244" cy="191135"/>
              </a:xfrm>
              <a:custGeom>
                <a:avLst/>
                <a:gdLst/>
                <a:ahLst/>
                <a:cxnLst/>
                <a:rect l="l" t="t" r="r" b="b"/>
                <a:pathLst>
                  <a:path w="55244" h="191135">
                    <a:moveTo>
                      <a:pt x="17094" y="0"/>
                    </a:moveTo>
                    <a:lnTo>
                      <a:pt x="0" y="0"/>
                    </a:lnTo>
                    <a:lnTo>
                      <a:pt x="0" y="190576"/>
                    </a:lnTo>
                    <a:lnTo>
                      <a:pt x="12827" y="190576"/>
                    </a:lnTo>
                    <a:lnTo>
                      <a:pt x="23358" y="179843"/>
                    </a:lnTo>
                    <a:lnTo>
                      <a:pt x="26603" y="171351"/>
                    </a:lnTo>
                    <a:lnTo>
                      <a:pt x="24242" y="164140"/>
                    </a:lnTo>
                    <a:lnTo>
                      <a:pt x="17957" y="157251"/>
                    </a:lnTo>
                    <a:lnTo>
                      <a:pt x="13734" y="149345"/>
                    </a:lnTo>
                    <a:lnTo>
                      <a:pt x="15600" y="140155"/>
                    </a:lnTo>
                    <a:lnTo>
                      <a:pt x="22274" y="130324"/>
                    </a:lnTo>
                    <a:lnTo>
                      <a:pt x="32473" y="120497"/>
                    </a:lnTo>
                    <a:lnTo>
                      <a:pt x="41679" y="110445"/>
                    </a:lnTo>
                    <a:lnTo>
                      <a:pt x="45834" y="99672"/>
                    </a:lnTo>
                    <a:lnTo>
                      <a:pt x="44378" y="88418"/>
                    </a:lnTo>
                    <a:lnTo>
                      <a:pt x="36753" y="76923"/>
                    </a:lnTo>
                    <a:lnTo>
                      <a:pt x="49559" y="63580"/>
                    </a:lnTo>
                    <a:lnTo>
                      <a:pt x="55233" y="46470"/>
                    </a:lnTo>
                    <a:lnTo>
                      <a:pt x="50814" y="29201"/>
                    </a:lnTo>
                    <a:lnTo>
                      <a:pt x="33337" y="15379"/>
                    </a:lnTo>
                    <a:lnTo>
                      <a:pt x="24790" y="11963"/>
                    </a:lnTo>
                    <a:lnTo>
                      <a:pt x="20510" y="7683"/>
                    </a:lnTo>
                    <a:lnTo>
                      <a:pt x="17094" y="0"/>
                    </a:lnTo>
                    <a:close/>
                  </a:path>
                </a:pathLst>
              </a:custGeom>
              <a:solidFill>
                <a:srgbClr val="231F20"/>
              </a:solidFill>
            </p:spPr>
            <p:txBody>
              <a:bodyPr wrap="square" lIns="0" tIns="0" rIns="0" bIns="0" rtlCol="0"/>
              <a:lstStyle/>
              <a:p>
                <a:endParaRPr sz="1100"/>
              </a:p>
            </p:txBody>
          </p:sp>
          <p:sp>
            <p:nvSpPr>
              <p:cNvPr id="28" name="object 28">
                <a:extLst>
                  <a:ext uri="{FF2B5EF4-FFF2-40B4-BE49-F238E27FC236}">
                    <a16:creationId xmlns:a16="http://schemas.microsoft.com/office/drawing/2014/main" id="{2B9F47A8-9A86-4352-A8ED-5E7144D5F055}"/>
                  </a:ext>
                </a:extLst>
              </p:cNvPr>
              <p:cNvSpPr/>
              <p:nvPr/>
            </p:nvSpPr>
            <p:spPr>
              <a:xfrm>
                <a:off x="1502196" y="6308738"/>
                <a:ext cx="55244" cy="191135"/>
              </a:xfrm>
              <a:custGeom>
                <a:avLst/>
                <a:gdLst/>
                <a:ahLst/>
                <a:cxnLst/>
                <a:rect l="l" t="t" r="r" b="b"/>
                <a:pathLst>
                  <a:path w="55244" h="191135">
                    <a:moveTo>
                      <a:pt x="0" y="190576"/>
                    </a:moveTo>
                    <a:lnTo>
                      <a:pt x="0" y="0"/>
                    </a:lnTo>
                    <a:lnTo>
                      <a:pt x="17094" y="0"/>
                    </a:lnTo>
                    <a:lnTo>
                      <a:pt x="20510" y="7683"/>
                    </a:lnTo>
                    <a:lnTo>
                      <a:pt x="24790" y="11963"/>
                    </a:lnTo>
                    <a:lnTo>
                      <a:pt x="33337" y="15379"/>
                    </a:lnTo>
                    <a:lnTo>
                      <a:pt x="50814" y="29201"/>
                    </a:lnTo>
                    <a:lnTo>
                      <a:pt x="55233" y="46470"/>
                    </a:lnTo>
                    <a:lnTo>
                      <a:pt x="49559" y="63580"/>
                    </a:lnTo>
                    <a:lnTo>
                      <a:pt x="36753" y="76923"/>
                    </a:lnTo>
                    <a:lnTo>
                      <a:pt x="44378" y="88418"/>
                    </a:lnTo>
                    <a:lnTo>
                      <a:pt x="45834" y="99672"/>
                    </a:lnTo>
                    <a:lnTo>
                      <a:pt x="41679" y="110445"/>
                    </a:lnTo>
                    <a:lnTo>
                      <a:pt x="32473" y="120497"/>
                    </a:lnTo>
                    <a:lnTo>
                      <a:pt x="22274" y="130324"/>
                    </a:lnTo>
                    <a:lnTo>
                      <a:pt x="15600" y="140155"/>
                    </a:lnTo>
                    <a:lnTo>
                      <a:pt x="13734" y="149345"/>
                    </a:lnTo>
                    <a:lnTo>
                      <a:pt x="17957" y="157251"/>
                    </a:lnTo>
                    <a:lnTo>
                      <a:pt x="24242" y="164140"/>
                    </a:lnTo>
                    <a:lnTo>
                      <a:pt x="26603" y="171351"/>
                    </a:lnTo>
                    <a:lnTo>
                      <a:pt x="23358" y="179843"/>
                    </a:lnTo>
                    <a:lnTo>
                      <a:pt x="12827" y="190576"/>
                    </a:lnTo>
                    <a:lnTo>
                      <a:pt x="0" y="190576"/>
                    </a:lnTo>
                    <a:close/>
                  </a:path>
                  <a:path w="55244" h="191135">
                    <a:moveTo>
                      <a:pt x="12827" y="190576"/>
                    </a:moveTo>
                    <a:lnTo>
                      <a:pt x="0" y="190576"/>
                    </a:lnTo>
                    <a:lnTo>
                      <a:pt x="0" y="0"/>
                    </a:lnTo>
                  </a:path>
                </a:pathLst>
              </a:custGeom>
              <a:ln w="4470">
                <a:solidFill>
                  <a:srgbClr val="231F20"/>
                </a:solidFill>
              </a:ln>
            </p:spPr>
            <p:txBody>
              <a:bodyPr wrap="square" lIns="0" tIns="0" rIns="0" bIns="0" rtlCol="0"/>
              <a:lstStyle/>
              <a:p>
                <a:endParaRPr sz="1100"/>
              </a:p>
            </p:txBody>
          </p:sp>
          <p:sp>
            <p:nvSpPr>
              <p:cNvPr id="29" name="object 29">
                <a:extLst>
                  <a:ext uri="{FF2B5EF4-FFF2-40B4-BE49-F238E27FC236}">
                    <a16:creationId xmlns:a16="http://schemas.microsoft.com/office/drawing/2014/main" id="{A4E4CD63-B527-46B3-8A86-4967E7536B04}"/>
                  </a:ext>
                </a:extLst>
              </p:cNvPr>
              <p:cNvSpPr/>
              <p:nvPr/>
            </p:nvSpPr>
            <p:spPr>
              <a:xfrm>
                <a:off x="1515028" y="6308746"/>
                <a:ext cx="1629410" cy="191135"/>
              </a:xfrm>
              <a:custGeom>
                <a:avLst/>
                <a:gdLst/>
                <a:ahLst/>
                <a:cxnLst/>
                <a:rect l="l" t="t" r="r" b="b"/>
                <a:pathLst>
                  <a:path w="1629410" h="191135">
                    <a:moveTo>
                      <a:pt x="4267" y="0"/>
                    </a:moveTo>
                    <a:lnTo>
                      <a:pt x="7683" y="7683"/>
                    </a:lnTo>
                    <a:lnTo>
                      <a:pt x="11950" y="11963"/>
                    </a:lnTo>
                    <a:lnTo>
                      <a:pt x="20497" y="15379"/>
                    </a:lnTo>
                    <a:lnTo>
                      <a:pt x="37981" y="29199"/>
                    </a:lnTo>
                    <a:lnTo>
                      <a:pt x="42403" y="46464"/>
                    </a:lnTo>
                    <a:lnTo>
                      <a:pt x="36726" y="63569"/>
                    </a:lnTo>
                    <a:lnTo>
                      <a:pt x="23914" y="76911"/>
                    </a:lnTo>
                    <a:lnTo>
                      <a:pt x="31544" y="88406"/>
                    </a:lnTo>
                    <a:lnTo>
                      <a:pt x="33000" y="99661"/>
                    </a:lnTo>
                    <a:lnTo>
                      <a:pt x="28846" y="110438"/>
                    </a:lnTo>
                    <a:lnTo>
                      <a:pt x="19646" y="120497"/>
                    </a:lnTo>
                    <a:lnTo>
                      <a:pt x="9445" y="130324"/>
                    </a:lnTo>
                    <a:lnTo>
                      <a:pt x="2767" y="140154"/>
                    </a:lnTo>
                    <a:lnTo>
                      <a:pt x="896" y="149340"/>
                    </a:lnTo>
                    <a:lnTo>
                      <a:pt x="5118" y="157238"/>
                    </a:lnTo>
                    <a:lnTo>
                      <a:pt x="11410" y="164128"/>
                    </a:lnTo>
                    <a:lnTo>
                      <a:pt x="13774" y="171338"/>
                    </a:lnTo>
                    <a:lnTo>
                      <a:pt x="10531" y="179830"/>
                    </a:lnTo>
                    <a:lnTo>
                      <a:pt x="0" y="190563"/>
                    </a:lnTo>
                    <a:lnTo>
                      <a:pt x="972642" y="83070"/>
                    </a:lnTo>
                    <a:lnTo>
                      <a:pt x="1628863" y="83070"/>
                    </a:lnTo>
                    <a:lnTo>
                      <a:pt x="1628863" y="11328"/>
                    </a:lnTo>
                    <a:lnTo>
                      <a:pt x="965669" y="11328"/>
                    </a:lnTo>
                    <a:lnTo>
                      <a:pt x="4267" y="0"/>
                    </a:lnTo>
                    <a:close/>
                  </a:path>
                </a:pathLst>
              </a:custGeom>
              <a:solidFill>
                <a:srgbClr val="F1E9C6"/>
              </a:solidFill>
            </p:spPr>
            <p:txBody>
              <a:bodyPr wrap="square" lIns="0" tIns="0" rIns="0" bIns="0" rtlCol="0"/>
              <a:lstStyle/>
              <a:p>
                <a:endParaRPr sz="1100"/>
              </a:p>
            </p:txBody>
          </p:sp>
          <p:sp>
            <p:nvSpPr>
              <p:cNvPr id="30" name="object 30">
                <a:extLst>
                  <a:ext uri="{FF2B5EF4-FFF2-40B4-BE49-F238E27FC236}">
                    <a16:creationId xmlns:a16="http://schemas.microsoft.com/office/drawing/2014/main" id="{743E468B-A963-468D-B037-6D3E6DF4FF02}"/>
                  </a:ext>
                </a:extLst>
              </p:cNvPr>
              <p:cNvSpPr/>
              <p:nvPr/>
            </p:nvSpPr>
            <p:spPr>
              <a:xfrm>
                <a:off x="1515028" y="6308746"/>
                <a:ext cx="1629410" cy="191135"/>
              </a:xfrm>
              <a:custGeom>
                <a:avLst/>
                <a:gdLst/>
                <a:ahLst/>
                <a:cxnLst/>
                <a:rect l="l" t="t" r="r" b="b"/>
                <a:pathLst>
                  <a:path w="1629410" h="191135">
                    <a:moveTo>
                      <a:pt x="1628863" y="11328"/>
                    </a:moveTo>
                    <a:lnTo>
                      <a:pt x="965669" y="11328"/>
                    </a:lnTo>
                    <a:lnTo>
                      <a:pt x="4267" y="0"/>
                    </a:lnTo>
                    <a:lnTo>
                      <a:pt x="7683" y="7683"/>
                    </a:lnTo>
                    <a:lnTo>
                      <a:pt x="11950" y="11963"/>
                    </a:lnTo>
                    <a:lnTo>
                      <a:pt x="20497" y="15379"/>
                    </a:lnTo>
                    <a:lnTo>
                      <a:pt x="37981" y="29199"/>
                    </a:lnTo>
                    <a:lnTo>
                      <a:pt x="42403" y="46464"/>
                    </a:lnTo>
                    <a:lnTo>
                      <a:pt x="36726" y="63569"/>
                    </a:lnTo>
                    <a:lnTo>
                      <a:pt x="23914" y="76911"/>
                    </a:lnTo>
                    <a:lnTo>
                      <a:pt x="31544" y="88406"/>
                    </a:lnTo>
                    <a:lnTo>
                      <a:pt x="33000" y="99661"/>
                    </a:lnTo>
                    <a:lnTo>
                      <a:pt x="28846" y="110438"/>
                    </a:lnTo>
                    <a:lnTo>
                      <a:pt x="19646" y="120497"/>
                    </a:lnTo>
                    <a:lnTo>
                      <a:pt x="9445" y="130324"/>
                    </a:lnTo>
                    <a:lnTo>
                      <a:pt x="2767" y="140154"/>
                    </a:lnTo>
                    <a:lnTo>
                      <a:pt x="896" y="149340"/>
                    </a:lnTo>
                    <a:lnTo>
                      <a:pt x="5118" y="157238"/>
                    </a:lnTo>
                    <a:lnTo>
                      <a:pt x="11410" y="164128"/>
                    </a:lnTo>
                    <a:lnTo>
                      <a:pt x="13774" y="171338"/>
                    </a:lnTo>
                    <a:lnTo>
                      <a:pt x="10531" y="179830"/>
                    </a:lnTo>
                    <a:lnTo>
                      <a:pt x="0" y="190563"/>
                    </a:lnTo>
                    <a:lnTo>
                      <a:pt x="972642" y="83070"/>
                    </a:lnTo>
                    <a:lnTo>
                      <a:pt x="1628863" y="83070"/>
                    </a:lnTo>
                    <a:lnTo>
                      <a:pt x="1628863" y="11328"/>
                    </a:lnTo>
                    <a:close/>
                  </a:path>
                </a:pathLst>
              </a:custGeom>
              <a:ln w="4470">
                <a:solidFill>
                  <a:srgbClr val="231F20"/>
                </a:solidFill>
              </a:ln>
            </p:spPr>
            <p:txBody>
              <a:bodyPr wrap="square" lIns="0" tIns="0" rIns="0" bIns="0" rtlCol="0"/>
              <a:lstStyle/>
              <a:p>
                <a:endParaRPr sz="1100"/>
              </a:p>
            </p:txBody>
          </p:sp>
          <p:sp>
            <p:nvSpPr>
              <p:cNvPr id="31" name="object 31">
                <a:extLst>
                  <a:ext uri="{FF2B5EF4-FFF2-40B4-BE49-F238E27FC236}">
                    <a16:creationId xmlns:a16="http://schemas.microsoft.com/office/drawing/2014/main" id="{8A2C6AA9-EFA8-4B92-B0FB-E483B6BD451A}"/>
                  </a:ext>
                </a:extLst>
              </p:cNvPr>
              <p:cNvSpPr/>
              <p:nvPr/>
            </p:nvSpPr>
            <p:spPr>
              <a:xfrm>
                <a:off x="1520151" y="6320073"/>
                <a:ext cx="1620520" cy="140970"/>
              </a:xfrm>
              <a:custGeom>
                <a:avLst/>
                <a:gdLst/>
                <a:ahLst/>
                <a:cxnLst/>
                <a:rect l="l" t="t" r="r" b="b"/>
                <a:pathLst>
                  <a:path w="1620520" h="140970">
                    <a:moveTo>
                      <a:pt x="964450" y="71742"/>
                    </a:moveTo>
                    <a:lnTo>
                      <a:pt x="970483" y="65633"/>
                    </a:lnTo>
                    <a:lnTo>
                      <a:pt x="969162" y="62738"/>
                    </a:lnTo>
                    <a:lnTo>
                      <a:pt x="966025" y="59194"/>
                    </a:lnTo>
                    <a:lnTo>
                      <a:pt x="962875" y="55664"/>
                    </a:lnTo>
                    <a:lnTo>
                      <a:pt x="965784" y="50190"/>
                    </a:lnTo>
                    <a:lnTo>
                      <a:pt x="970483" y="45364"/>
                    </a:lnTo>
                    <a:lnTo>
                      <a:pt x="975194" y="40551"/>
                    </a:lnTo>
                    <a:lnTo>
                      <a:pt x="976236" y="34747"/>
                    </a:lnTo>
                    <a:lnTo>
                      <a:pt x="971791" y="28956"/>
                    </a:lnTo>
                    <a:lnTo>
                      <a:pt x="975721" y="23936"/>
                    </a:lnTo>
                    <a:lnTo>
                      <a:pt x="977460" y="17499"/>
                    </a:lnTo>
                    <a:lnTo>
                      <a:pt x="976100" y="11001"/>
                    </a:lnTo>
                    <a:lnTo>
                      <a:pt x="970737" y="5803"/>
                    </a:lnTo>
                    <a:lnTo>
                      <a:pt x="968146" y="4508"/>
                    </a:lnTo>
                    <a:lnTo>
                      <a:pt x="966825" y="2895"/>
                    </a:lnTo>
                    <a:lnTo>
                      <a:pt x="965784" y="0"/>
                    </a:lnTo>
                    <a:lnTo>
                      <a:pt x="960539" y="0"/>
                    </a:lnTo>
                  </a:path>
                  <a:path w="1620520" h="140970">
                    <a:moveTo>
                      <a:pt x="27343" y="65582"/>
                    </a:moveTo>
                    <a:lnTo>
                      <a:pt x="971791" y="28956"/>
                    </a:lnTo>
                    <a:lnTo>
                      <a:pt x="1620304" y="28956"/>
                    </a:lnTo>
                  </a:path>
                  <a:path w="1620520" h="140970">
                    <a:moveTo>
                      <a:pt x="0" y="140779"/>
                    </a:moveTo>
                    <a:lnTo>
                      <a:pt x="966025" y="59194"/>
                    </a:lnTo>
                    <a:lnTo>
                      <a:pt x="1618615" y="59194"/>
                    </a:lnTo>
                  </a:path>
                </a:pathLst>
              </a:custGeom>
              <a:ln w="4470">
                <a:solidFill>
                  <a:srgbClr val="231F20"/>
                </a:solidFill>
              </a:ln>
            </p:spPr>
            <p:txBody>
              <a:bodyPr wrap="square" lIns="0" tIns="0" rIns="0" bIns="0" rtlCol="0"/>
              <a:lstStyle/>
              <a:p>
                <a:endParaRPr sz="1100"/>
              </a:p>
            </p:txBody>
          </p:sp>
          <p:sp>
            <p:nvSpPr>
              <p:cNvPr id="32" name="object 32">
                <a:extLst>
                  <a:ext uri="{FF2B5EF4-FFF2-40B4-BE49-F238E27FC236}">
                    <a16:creationId xmlns:a16="http://schemas.microsoft.com/office/drawing/2014/main" id="{C40DABFF-BA10-4F04-BA23-B8763E0E0834}"/>
                  </a:ext>
                </a:extLst>
              </p:cNvPr>
              <p:cNvSpPr/>
              <p:nvPr/>
            </p:nvSpPr>
            <p:spPr>
              <a:xfrm>
                <a:off x="1506042" y="5681211"/>
                <a:ext cx="1638935" cy="270510"/>
              </a:xfrm>
              <a:custGeom>
                <a:avLst/>
                <a:gdLst/>
                <a:ahLst/>
                <a:cxnLst/>
                <a:rect l="l" t="t" r="r" b="b"/>
                <a:pathLst>
                  <a:path w="1638935" h="270510">
                    <a:moveTo>
                      <a:pt x="44577" y="0"/>
                    </a:moveTo>
                    <a:lnTo>
                      <a:pt x="60355" y="25657"/>
                    </a:lnTo>
                    <a:lnTo>
                      <a:pt x="56093" y="36345"/>
                    </a:lnTo>
                    <a:lnTo>
                      <a:pt x="44170" y="44907"/>
                    </a:lnTo>
                    <a:lnTo>
                      <a:pt x="44170" y="52666"/>
                    </a:lnTo>
                    <a:lnTo>
                      <a:pt x="38007" y="56714"/>
                    </a:lnTo>
                    <a:lnTo>
                      <a:pt x="33862" y="61769"/>
                    </a:lnTo>
                    <a:lnTo>
                      <a:pt x="31735" y="67943"/>
                    </a:lnTo>
                    <a:lnTo>
                      <a:pt x="31623" y="136817"/>
                    </a:lnTo>
                    <a:lnTo>
                      <a:pt x="26250" y="136817"/>
                    </a:lnTo>
                    <a:lnTo>
                      <a:pt x="21645" y="146234"/>
                    </a:lnTo>
                    <a:lnTo>
                      <a:pt x="12677" y="155314"/>
                    </a:lnTo>
                    <a:lnTo>
                      <a:pt x="3933" y="162155"/>
                    </a:lnTo>
                    <a:lnTo>
                      <a:pt x="0" y="164858"/>
                    </a:lnTo>
                    <a:lnTo>
                      <a:pt x="975004" y="270306"/>
                    </a:lnTo>
                    <a:lnTo>
                      <a:pt x="1637855" y="270306"/>
                    </a:lnTo>
                    <a:lnTo>
                      <a:pt x="1638769" y="219138"/>
                    </a:lnTo>
                    <a:lnTo>
                      <a:pt x="974090" y="219138"/>
                    </a:lnTo>
                    <a:lnTo>
                      <a:pt x="44577" y="0"/>
                    </a:lnTo>
                    <a:close/>
                  </a:path>
                </a:pathLst>
              </a:custGeom>
              <a:solidFill>
                <a:srgbClr val="F0EBE1"/>
              </a:solidFill>
            </p:spPr>
            <p:txBody>
              <a:bodyPr wrap="square" lIns="0" tIns="0" rIns="0" bIns="0" rtlCol="0"/>
              <a:lstStyle/>
              <a:p>
                <a:endParaRPr sz="1100"/>
              </a:p>
            </p:txBody>
          </p:sp>
          <p:sp>
            <p:nvSpPr>
              <p:cNvPr id="33" name="object 33">
                <a:extLst>
                  <a:ext uri="{FF2B5EF4-FFF2-40B4-BE49-F238E27FC236}">
                    <a16:creationId xmlns:a16="http://schemas.microsoft.com/office/drawing/2014/main" id="{A3F0397A-7400-42B8-87A7-6F1533F208E0}"/>
                  </a:ext>
                </a:extLst>
              </p:cNvPr>
              <p:cNvSpPr/>
              <p:nvPr/>
            </p:nvSpPr>
            <p:spPr>
              <a:xfrm>
                <a:off x="1506042" y="5681211"/>
                <a:ext cx="1638935" cy="270510"/>
              </a:xfrm>
              <a:custGeom>
                <a:avLst/>
                <a:gdLst/>
                <a:ahLst/>
                <a:cxnLst/>
                <a:rect l="l" t="t" r="r" b="b"/>
                <a:pathLst>
                  <a:path w="1638935" h="270510">
                    <a:moveTo>
                      <a:pt x="1638769" y="219138"/>
                    </a:moveTo>
                    <a:lnTo>
                      <a:pt x="974090" y="219138"/>
                    </a:lnTo>
                    <a:lnTo>
                      <a:pt x="44577" y="0"/>
                    </a:lnTo>
                    <a:lnTo>
                      <a:pt x="49326" y="1777"/>
                    </a:lnTo>
                    <a:lnTo>
                      <a:pt x="53403" y="4584"/>
                    </a:lnTo>
                    <a:lnTo>
                      <a:pt x="55499" y="7302"/>
                    </a:lnTo>
                    <a:lnTo>
                      <a:pt x="59356" y="15192"/>
                    </a:lnTo>
                    <a:lnTo>
                      <a:pt x="60355" y="25657"/>
                    </a:lnTo>
                    <a:lnTo>
                      <a:pt x="56093" y="36345"/>
                    </a:lnTo>
                    <a:lnTo>
                      <a:pt x="44170" y="44907"/>
                    </a:lnTo>
                    <a:lnTo>
                      <a:pt x="44170" y="52666"/>
                    </a:lnTo>
                    <a:lnTo>
                      <a:pt x="38007" y="56714"/>
                    </a:lnTo>
                    <a:lnTo>
                      <a:pt x="33862" y="61769"/>
                    </a:lnTo>
                    <a:lnTo>
                      <a:pt x="31735" y="67943"/>
                    </a:lnTo>
                    <a:lnTo>
                      <a:pt x="31623" y="75349"/>
                    </a:lnTo>
                    <a:lnTo>
                      <a:pt x="31623" y="136817"/>
                    </a:lnTo>
                    <a:lnTo>
                      <a:pt x="26250" y="136817"/>
                    </a:lnTo>
                    <a:lnTo>
                      <a:pt x="21645" y="146234"/>
                    </a:lnTo>
                    <a:lnTo>
                      <a:pt x="12677" y="155314"/>
                    </a:lnTo>
                    <a:lnTo>
                      <a:pt x="3933" y="162155"/>
                    </a:lnTo>
                    <a:lnTo>
                      <a:pt x="0" y="164858"/>
                    </a:lnTo>
                    <a:lnTo>
                      <a:pt x="975004" y="270306"/>
                    </a:lnTo>
                    <a:lnTo>
                      <a:pt x="1637855" y="270306"/>
                    </a:lnTo>
                    <a:lnTo>
                      <a:pt x="1638769" y="219138"/>
                    </a:lnTo>
                    <a:close/>
                  </a:path>
                </a:pathLst>
              </a:custGeom>
              <a:ln w="4470">
                <a:solidFill>
                  <a:srgbClr val="231F20"/>
                </a:solidFill>
              </a:ln>
            </p:spPr>
            <p:txBody>
              <a:bodyPr wrap="square" lIns="0" tIns="0" rIns="0" bIns="0" rtlCol="0"/>
              <a:lstStyle/>
              <a:p>
                <a:endParaRPr sz="1100"/>
              </a:p>
            </p:txBody>
          </p:sp>
          <p:sp>
            <p:nvSpPr>
              <p:cNvPr id="34" name="object 34">
                <a:extLst>
                  <a:ext uri="{FF2B5EF4-FFF2-40B4-BE49-F238E27FC236}">
                    <a16:creationId xmlns:a16="http://schemas.microsoft.com/office/drawing/2014/main" id="{CAA15085-5967-4407-87C4-8F9F76066E49}"/>
                  </a:ext>
                </a:extLst>
              </p:cNvPr>
              <p:cNvSpPr/>
              <p:nvPr/>
            </p:nvSpPr>
            <p:spPr>
              <a:xfrm>
                <a:off x="1534254" y="5726121"/>
                <a:ext cx="1606550" cy="227965"/>
              </a:xfrm>
              <a:custGeom>
                <a:avLst/>
                <a:gdLst/>
                <a:ahLst/>
                <a:cxnLst/>
                <a:rect l="l" t="t" r="r" b="b"/>
                <a:pathLst>
                  <a:path w="1606550" h="227964">
                    <a:moveTo>
                      <a:pt x="949020" y="173418"/>
                    </a:moveTo>
                    <a:lnTo>
                      <a:pt x="949655" y="174002"/>
                    </a:lnTo>
                    <a:lnTo>
                      <a:pt x="950188" y="174929"/>
                    </a:lnTo>
                    <a:lnTo>
                      <a:pt x="950455" y="175818"/>
                    </a:lnTo>
                    <a:lnTo>
                      <a:pt x="951268" y="178371"/>
                    </a:lnTo>
                    <a:lnTo>
                      <a:pt x="951877" y="185242"/>
                    </a:lnTo>
                    <a:lnTo>
                      <a:pt x="948956" y="188175"/>
                    </a:lnTo>
                    <a:lnTo>
                      <a:pt x="948956" y="190728"/>
                    </a:lnTo>
                    <a:lnTo>
                      <a:pt x="947686" y="192303"/>
                    </a:lnTo>
                    <a:lnTo>
                      <a:pt x="947127" y="194652"/>
                    </a:lnTo>
                    <a:lnTo>
                      <a:pt x="947305" y="198183"/>
                    </a:lnTo>
                    <a:lnTo>
                      <a:pt x="947305" y="218389"/>
                    </a:lnTo>
                    <a:lnTo>
                      <a:pt x="946581" y="218389"/>
                    </a:lnTo>
                    <a:lnTo>
                      <a:pt x="946442" y="222313"/>
                    </a:lnTo>
                    <a:lnTo>
                      <a:pt x="943127" y="227609"/>
                    </a:lnTo>
                  </a:path>
                  <a:path w="1606550" h="227964">
                    <a:moveTo>
                      <a:pt x="12534" y="0"/>
                    </a:moveTo>
                    <a:lnTo>
                      <a:pt x="948956" y="190728"/>
                    </a:lnTo>
                    <a:lnTo>
                      <a:pt x="1604505" y="190728"/>
                    </a:lnTo>
                  </a:path>
                  <a:path w="1606550" h="227964">
                    <a:moveTo>
                      <a:pt x="12534" y="7759"/>
                    </a:moveTo>
                    <a:lnTo>
                      <a:pt x="947305" y="198183"/>
                    </a:lnTo>
                    <a:lnTo>
                      <a:pt x="1604505" y="198183"/>
                    </a:lnTo>
                  </a:path>
                  <a:path w="1606550" h="227964">
                    <a:moveTo>
                      <a:pt x="0" y="91909"/>
                    </a:moveTo>
                    <a:lnTo>
                      <a:pt x="946950" y="214287"/>
                    </a:lnTo>
                    <a:lnTo>
                      <a:pt x="1606207" y="214287"/>
                    </a:lnTo>
                  </a:path>
                </a:pathLst>
              </a:custGeom>
              <a:ln w="4470">
                <a:solidFill>
                  <a:srgbClr val="231F20"/>
                </a:solidFill>
              </a:ln>
            </p:spPr>
            <p:txBody>
              <a:bodyPr wrap="square" lIns="0" tIns="0" rIns="0" bIns="0" rtlCol="0"/>
              <a:lstStyle/>
              <a:p>
                <a:endParaRPr sz="1100"/>
              </a:p>
            </p:txBody>
          </p:sp>
          <p:pic>
            <p:nvPicPr>
              <p:cNvPr id="35" name="object 35">
                <a:extLst>
                  <a:ext uri="{FF2B5EF4-FFF2-40B4-BE49-F238E27FC236}">
                    <a16:creationId xmlns:a16="http://schemas.microsoft.com/office/drawing/2014/main" id="{2373D724-3D3A-4129-BBCC-6E2846F4509C}"/>
                  </a:ext>
                </a:extLst>
              </p:cNvPr>
              <p:cNvPicPr/>
              <p:nvPr/>
            </p:nvPicPr>
            <p:blipFill>
              <a:blip r:embed="rId2" cstate="print"/>
              <a:stretch>
                <a:fillRect/>
              </a:stretch>
            </p:blipFill>
            <p:spPr>
              <a:xfrm>
                <a:off x="1500809" y="5299780"/>
                <a:ext cx="142913" cy="139496"/>
              </a:xfrm>
              <a:prstGeom prst="rect">
                <a:avLst/>
              </a:prstGeom>
            </p:spPr>
          </p:pic>
          <p:sp>
            <p:nvSpPr>
              <p:cNvPr id="36" name="object 36">
                <a:extLst>
                  <a:ext uri="{FF2B5EF4-FFF2-40B4-BE49-F238E27FC236}">
                    <a16:creationId xmlns:a16="http://schemas.microsoft.com/office/drawing/2014/main" id="{70F9F3FC-C4B2-4FA2-9A48-94642C80DDB3}"/>
                  </a:ext>
                </a:extLst>
              </p:cNvPr>
              <p:cNvSpPr/>
              <p:nvPr/>
            </p:nvSpPr>
            <p:spPr>
              <a:xfrm>
                <a:off x="1518438" y="5302014"/>
                <a:ext cx="3784600" cy="379730"/>
              </a:xfrm>
              <a:custGeom>
                <a:avLst/>
                <a:gdLst/>
                <a:ahLst/>
                <a:cxnLst/>
                <a:rect l="l" t="t" r="r" b="b"/>
                <a:pathLst>
                  <a:path w="3784600" h="379729">
                    <a:moveTo>
                      <a:pt x="3661168" y="0"/>
                    </a:moveTo>
                    <a:lnTo>
                      <a:pt x="2792018" y="321703"/>
                    </a:lnTo>
                    <a:lnTo>
                      <a:pt x="992200" y="321703"/>
                    </a:lnTo>
                    <a:lnTo>
                      <a:pt x="123050" y="0"/>
                    </a:lnTo>
                    <a:lnTo>
                      <a:pt x="123050" y="15392"/>
                    </a:lnTo>
                    <a:lnTo>
                      <a:pt x="77147" y="25673"/>
                    </a:lnTo>
                    <a:lnTo>
                      <a:pt x="37812" y="52778"/>
                    </a:lnTo>
                    <a:lnTo>
                      <a:pt x="10334" y="91098"/>
                    </a:lnTo>
                    <a:lnTo>
                      <a:pt x="0" y="135026"/>
                    </a:lnTo>
                    <a:lnTo>
                      <a:pt x="963968" y="379450"/>
                    </a:lnTo>
                    <a:lnTo>
                      <a:pt x="2820250" y="379450"/>
                    </a:lnTo>
                    <a:lnTo>
                      <a:pt x="3784231" y="135026"/>
                    </a:lnTo>
                    <a:lnTo>
                      <a:pt x="3773895" y="91098"/>
                    </a:lnTo>
                    <a:lnTo>
                      <a:pt x="3746412" y="52778"/>
                    </a:lnTo>
                    <a:lnTo>
                      <a:pt x="3707073" y="25673"/>
                    </a:lnTo>
                    <a:lnTo>
                      <a:pt x="3661168" y="15392"/>
                    </a:lnTo>
                    <a:lnTo>
                      <a:pt x="3661168" y="0"/>
                    </a:lnTo>
                    <a:close/>
                  </a:path>
                </a:pathLst>
              </a:custGeom>
              <a:solidFill>
                <a:srgbClr val="FFFFFF"/>
              </a:solidFill>
            </p:spPr>
            <p:txBody>
              <a:bodyPr wrap="square" lIns="0" tIns="0" rIns="0" bIns="0" rtlCol="0"/>
              <a:lstStyle/>
              <a:p>
                <a:endParaRPr sz="1100"/>
              </a:p>
            </p:txBody>
          </p:sp>
          <p:sp>
            <p:nvSpPr>
              <p:cNvPr id="37" name="object 37">
                <a:extLst>
                  <a:ext uri="{FF2B5EF4-FFF2-40B4-BE49-F238E27FC236}">
                    <a16:creationId xmlns:a16="http://schemas.microsoft.com/office/drawing/2014/main" id="{7FA4E0B8-3197-4D4C-845B-0600A49154F8}"/>
                  </a:ext>
                </a:extLst>
              </p:cNvPr>
              <p:cNvSpPr/>
              <p:nvPr/>
            </p:nvSpPr>
            <p:spPr>
              <a:xfrm>
                <a:off x="1518438" y="5302014"/>
                <a:ext cx="3784600" cy="379730"/>
              </a:xfrm>
              <a:custGeom>
                <a:avLst/>
                <a:gdLst/>
                <a:ahLst/>
                <a:cxnLst/>
                <a:rect l="l" t="t" r="r" b="b"/>
                <a:pathLst>
                  <a:path w="3784600" h="379729">
                    <a:moveTo>
                      <a:pt x="963968" y="379450"/>
                    </a:moveTo>
                    <a:lnTo>
                      <a:pt x="0" y="135026"/>
                    </a:lnTo>
                    <a:lnTo>
                      <a:pt x="10334" y="91098"/>
                    </a:lnTo>
                    <a:lnTo>
                      <a:pt x="37812" y="52778"/>
                    </a:lnTo>
                    <a:lnTo>
                      <a:pt x="77147" y="25673"/>
                    </a:lnTo>
                    <a:lnTo>
                      <a:pt x="123050" y="15392"/>
                    </a:lnTo>
                    <a:lnTo>
                      <a:pt x="123050" y="0"/>
                    </a:lnTo>
                    <a:lnTo>
                      <a:pt x="992200" y="321703"/>
                    </a:lnTo>
                    <a:lnTo>
                      <a:pt x="2792018" y="321703"/>
                    </a:lnTo>
                    <a:lnTo>
                      <a:pt x="3661168" y="0"/>
                    </a:lnTo>
                    <a:lnTo>
                      <a:pt x="3661168" y="15392"/>
                    </a:lnTo>
                    <a:lnTo>
                      <a:pt x="3707073" y="25673"/>
                    </a:lnTo>
                    <a:lnTo>
                      <a:pt x="3746412" y="52778"/>
                    </a:lnTo>
                    <a:lnTo>
                      <a:pt x="3773895" y="91098"/>
                    </a:lnTo>
                    <a:lnTo>
                      <a:pt x="3784231" y="135026"/>
                    </a:lnTo>
                    <a:lnTo>
                      <a:pt x="2820250" y="379450"/>
                    </a:lnTo>
                    <a:lnTo>
                      <a:pt x="963968" y="379450"/>
                    </a:lnTo>
                    <a:close/>
                  </a:path>
                  <a:path w="3784600" h="379729">
                    <a:moveTo>
                      <a:pt x="968260" y="377672"/>
                    </a:moveTo>
                    <a:lnTo>
                      <a:pt x="970272" y="359465"/>
                    </a:lnTo>
                    <a:lnTo>
                      <a:pt x="975620" y="343579"/>
                    </a:lnTo>
                    <a:lnTo>
                      <a:pt x="983273" y="332341"/>
                    </a:lnTo>
                    <a:lnTo>
                      <a:pt x="992200" y="328079"/>
                    </a:lnTo>
                    <a:lnTo>
                      <a:pt x="992200" y="321703"/>
                    </a:lnTo>
                  </a:path>
                </a:pathLst>
              </a:custGeom>
              <a:ln w="4470">
                <a:solidFill>
                  <a:srgbClr val="231F20"/>
                </a:solidFill>
              </a:ln>
            </p:spPr>
            <p:txBody>
              <a:bodyPr wrap="square" lIns="0" tIns="0" rIns="0" bIns="0" rtlCol="0"/>
              <a:lstStyle/>
              <a:p>
                <a:endParaRPr sz="1100"/>
              </a:p>
            </p:txBody>
          </p:sp>
          <p:pic>
            <p:nvPicPr>
              <p:cNvPr id="38" name="object 38">
                <a:extLst>
                  <a:ext uri="{FF2B5EF4-FFF2-40B4-BE49-F238E27FC236}">
                    <a16:creationId xmlns:a16="http://schemas.microsoft.com/office/drawing/2014/main" id="{38D686E7-82B2-41A1-BB8D-607A0FB5FC78}"/>
                  </a:ext>
                </a:extLst>
              </p:cNvPr>
              <p:cNvPicPr/>
              <p:nvPr/>
            </p:nvPicPr>
            <p:blipFill>
              <a:blip r:embed="rId3" cstate="print"/>
              <a:stretch>
                <a:fillRect/>
              </a:stretch>
            </p:blipFill>
            <p:spPr>
              <a:xfrm>
                <a:off x="5255882" y="5677257"/>
                <a:ext cx="64823" cy="171054"/>
              </a:xfrm>
              <a:prstGeom prst="rect">
                <a:avLst/>
              </a:prstGeom>
            </p:spPr>
          </p:pic>
          <p:sp>
            <p:nvSpPr>
              <p:cNvPr id="39" name="object 39">
                <a:extLst>
                  <a:ext uri="{FF2B5EF4-FFF2-40B4-BE49-F238E27FC236}">
                    <a16:creationId xmlns:a16="http://schemas.microsoft.com/office/drawing/2014/main" id="{5621F9D7-B0E9-4DC3-8208-958F93E4BD80}"/>
                  </a:ext>
                </a:extLst>
              </p:cNvPr>
              <p:cNvSpPr/>
              <p:nvPr/>
            </p:nvSpPr>
            <p:spPr>
              <a:xfrm>
                <a:off x="5260776" y="7103028"/>
                <a:ext cx="59055" cy="165100"/>
              </a:xfrm>
              <a:custGeom>
                <a:avLst/>
                <a:gdLst/>
                <a:ahLst/>
                <a:cxnLst/>
                <a:rect l="l" t="t" r="r" b="b"/>
                <a:pathLst>
                  <a:path w="59054" h="165100">
                    <a:moveTo>
                      <a:pt x="58966" y="0"/>
                    </a:moveTo>
                    <a:lnTo>
                      <a:pt x="24168" y="23596"/>
                    </a:lnTo>
                    <a:lnTo>
                      <a:pt x="0" y="91414"/>
                    </a:lnTo>
                    <a:lnTo>
                      <a:pt x="0" y="164553"/>
                    </a:lnTo>
                    <a:lnTo>
                      <a:pt x="58966" y="164553"/>
                    </a:lnTo>
                    <a:lnTo>
                      <a:pt x="58966" y="0"/>
                    </a:lnTo>
                    <a:close/>
                  </a:path>
                </a:pathLst>
              </a:custGeom>
              <a:solidFill>
                <a:srgbClr val="231F20"/>
              </a:solidFill>
            </p:spPr>
            <p:txBody>
              <a:bodyPr wrap="square" lIns="0" tIns="0" rIns="0" bIns="0" rtlCol="0"/>
              <a:lstStyle/>
              <a:p>
                <a:endParaRPr sz="1100"/>
              </a:p>
            </p:txBody>
          </p:sp>
          <p:sp>
            <p:nvSpPr>
              <p:cNvPr id="40" name="object 40">
                <a:extLst>
                  <a:ext uri="{FF2B5EF4-FFF2-40B4-BE49-F238E27FC236}">
                    <a16:creationId xmlns:a16="http://schemas.microsoft.com/office/drawing/2014/main" id="{FA91B76D-05C4-49C7-BC75-FAB2411C2143}"/>
                  </a:ext>
                </a:extLst>
              </p:cNvPr>
              <p:cNvSpPr/>
              <p:nvPr/>
            </p:nvSpPr>
            <p:spPr>
              <a:xfrm>
                <a:off x="5260776" y="7103028"/>
                <a:ext cx="59055" cy="165100"/>
              </a:xfrm>
              <a:custGeom>
                <a:avLst/>
                <a:gdLst/>
                <a:ahLst/>
                <a:cxnLst/>
                <a:rect l="l" t="t" r="r" b="b"/>
                <a:pathLst>
                  <a:path w="59054" h="165100">
                    <a:moveTo>
                      <a:pt x="0" y="91414"/>
                    </a:moveTo>
                    <a:lnTo>
                      <a:pt x="0" y="164553"/>
                    </a:lnTo>
                    <a:lnTo>
                      <a:pt x="58966" y="164553"/>
                    </a:lnTo>
                    <a:lnTo>
                      <a:pt x="58966" y="0"/>
                    </a:lnTo>
                    <a:lnTo>
                      <a:pt x="46326" y="2111"/>
                    </a:lnTo>
                    <a:lnTo>
                      <a:pt x="18152" y="38913"/>
                    </a:lnTo>
                    <a:lnTo>
                      <a:pt x="3029" y="82391"/>
                    </a:lnTo>
                    <a:lnTo>
                      <a:pt x="0" y="91414"/>
                    </a:lnTo>
                    <a:close/>
                  </a:path>
                </a:pathLst>
              </a:custGeom>
              <a:ln w="4470">
                <a:solidFill>
                  <a:srgbClr val="231F20"/>
                </a:solidFill>
              </a:ln>
            </p:spPr>
            <p:txBody>
              <a:bodyPr wrap="square" lIns="0" tIns="0" rIns="0" bIns="0" rtlCol="0"/>
              <a:lstStyle/>
              <a:p>
                <a:endParaRPr sz="1100"/>
              </a:p>
            </p:txBody>
          </p:sp>
          <p:sp>
            <p:nvSpPr>
              <p:cNvPr id="41" name="object 41">
                <a:extLst>
                  <a:ext uri="{FF2B5EF4-FFF2-40B4-BE49-F238E27FC236}">
                    <a16:creationId xmlns:a16="http://schemas.microsoft.com/office/drawing/2014/main" id="{32BFB8C9-2D9D-44F6-BBB6-C5C2BA2A4333}"/>
                  </a:ext>
                </a:extLst>
              </p:cNvPr>
              <p:cNvSpPr/>
              <p:nvPr/>
            </p:nvSpPr>
            <p:spPr>
              <a:xfrm>
                <a:off x="3678002" y="6857397"/>
                <a:ext cx="1642110" cy="410209"/>
              </a:xfrm>
              <a:custGeom>
                <a:avLst/>
                <a:gdLst/>
                <a:ahLst/>
                <a:cxnLst/>
                <a:rect l="l" t="t" r="r" b="b"/>
                <a:pathLst>
                  <a:path w="1642110" h="410209">
                    <a:moveTo>
                      <a:pt x="662393" y="0"/>
                    </a:moveTo>
                    <a:lnTo>
                      <a:pt x="228" y="0"/>
                    </a:lnTo>
                    <a:lnTo>
                      <a:pt x="0" y="69202"/>
                    </a:lnTo>
                    <a:lnTo>
                      <a:pt x="645642" y="69202"/>
                    </a:lnTo>
                    <a:lnTo>
                      <a:pt x="1582775" y="410184"/>
                    </a:lnTo>
                    <a:lnTo>
                      <a:pt x="1582775" y="337045"/>
                    </a:lnTo>
                    <a:lnTo>
                      <a:pt x="1600927" y="284544"/>
                    </a:lnTo>
                    <a:lnTo>
                      <a:pt x="1629101" y="247742"/>
                    </a:lnTo>
                    <a:lnTo>
                      <a:pt x="1641741" y="245630"/>
                    </a:lnTo>
                    <a:lnTo>
                      <a:pt x="662393" y="0"/>
                    </a:lnTo>
                    <a:close/>
                  </a:path>
                </a:pathLst>
              </a:custGeom>
              <a:solidFill>
                <a:srgbClr val="60909B"/>
              </a:solidFill>
            </p:spPr>
            <p:txBody>
              <a:bodyPr wrap="square" lIns="0" tIns="0" rIns="0" bIns="0" rtlCol="0"/>
              <a:lstStyle/>
              <a:p>
                <a:endParaRPr sz="1100"/>
              </a:p>
            </p:txBody>
          </p:sp>
          <p:sp>
            <p:nvSpPr>
              <p:cNvPr id="42" name="object 42">
                <a:extLst>
                  <a:ext uri="{FF2B5EF4-FFF2-40B4-BE49-F238E27FC236}">
                    <a16:creationId xmlns:a16="http://schemas.microsoft.com/office/drawing/2014/main" id="{AE567F09-5CBD-4C9D-9B1A-331B4673066B}"/>
                  </a:ext>
                </a:extLst>
              </p:cNvPr>
              <p:cNvSpPr/>
              <p:nvPr/>
            </p:nvSpPr>
            <p:spPr>
              <a:xfrm>
                <a:off x="3678002" y="6857397"/>
                <a:ext cx="1642110" cy="410209"/>
              </a:xfrm>
              <a:custGeom>
                <a:avLst/>
                <a:gdLst/>
                <a:ahLst/>
                <a:cxnLst/>
                <a:rect l="l" t="t" r="r" b="b"/>
                <a:pathLst>
                  <a:path w="1642110" h="410209">
                    <a:moveTo>
                      <a:pt x="228" y="0"/>
                    </a:moveTo>
                    <a:lnTo>
                      <a:pt x="662393" y="0"/>
                    </a:lnTo>
                    <a:lnTo>
                      <a:pt x="1641741" y="245630"/>
                    </a:lnTo>
                    <a:lnTo>
                      <a:pt x="1629101" y="247742"/>
                    </a:lnTo>
                    <a:lnTo>
                      <a:pt x="1619270" y="253228"/>
                    </a:lnTo>
                    <a:lnTo>
                      <a:pt x="1592868" y="307332"/>
                    </a:lnTo>
                    <a:lnTo>
                      <a:pt x="1582775" y="337045"/>
                    </a:lnTo>
                    <a:lnTo>
                      <a:pt x="1582775" y="410184"/>
                    </a:lnTo>
                    <a:lnTo>
                      <a:pt x="645642" y="69202"/>
                    </a:lnTo>
                    <a:lnTo>
                      <a:pt x="0" y="69202"/>
                    </a:lnTo>
                    <a:lnTo>
                      <a:pt x="228" y="0"/>
                    </a:lnTo>
                    <a:close/>
                  </a:path>
                </a:pathLst>
              </a:custGeom>
              <a:ln w="4470">
                <a:solidFill>
                  <a:srgbClr val="231F20"/>
                </a:solidFill>
              </a:ln>
            </p:spPr>
            <p:txBody>
              <a:bodyPr wrap="square" lIns="0" tIns="0" rIns="0" bIns="0" rtlCol="0"/>
              <a:lstStyle/>
              <a:p>
                <a:endParaRPr sz="1100"/>
              </a:p>
            </p:txBody>
          </p:sp>
          <p:sp>
            <p:nvSpPr>
              <p:cNvPr id="43" name="object 43">
                <a:extLst>
                  <a:ext uri="{FF2B5EF4-FFF2-40B4-BE49-F238E27FC236}">
                    <a16:creationId xmlns:a16="http://schemas.microsoft.com/office/drawing/2014/main" id="{F1AAE097-D901-4B2B-89F3-16FD9685AF41}"/>
                  </a:ext>
                </a:extLst>
              </p:cNvPr>
              <p:cNvSpPr/>
              <p:nvPr/>
            </p:nvSpPr>
            <p:spPr>
              <a:xfrm>
                <a:off x="3678723" y="6857402"/>
                <a:ext cx="1582420" cy="337185"/>
              </a:xfrm>
              <a:custGeom>
                <a:avLst/>
                <a:gdLst/>
                <a:ahLst/>
                <a:cxnLst/>
                <a:rect l="l" t="t" r="r" b="b"/>
                <a:pathLst>
                  <a:path w="1582420" h="337184">
                    <a:moveTo>
                      <a:pt x="644918" y="70662"/>
                    </a:moveTo>
                    <a:lnTo>
                      <a:pt x="644918" y="39243"/>
                    </a:lnTo>
                    <a:lnTo>
                      <a:pt x="648033" y="25100"/>
                    </a:lnTo>
                    <a:lnTo>
                      <a:pt x="656297" y="0"/>
                    </a:lnTo>
                    <a:lnTo>
                      <a:pt x="661670" y="0"/>
                    </a:lnTo>
                  </a:path>
                  <a:path w="1582420" h="337184">
                    <a:moveTo>
                      <a:pt x="1582051" y="337045"/>
                    </a:moveTo>
                    <a:lnTo>
                      <a:pt x="644918" y="39243"/>
                    </a:lnTo>
                    <a:lnTo>
                      <a:pt x="0" y="39243"/>
                    </a:lnTo>
                  </a:path>
                </a:pathLst>
              </a:custGeom>
              <a:ln w="4470">
                <a:solidFill>
                  <a:srgbClr val="231F20"/>
                </a:solidFill>
              </a:ln>
            </p:spPr>
            <p:txBody>
              <a:bodyPr wrap="square" lIns="0" tIns="0" rIns="0" bIns="0" rtlCol="0"/>
              <a:lstStyle/>
              <a:p>
                <a:endParaRPr sz="1100"/>
              </a:p>
            </p:txBody>
          </p:sp>
          <p:sp>
            <p:nvSpPr>
              <p:cNvPr id="44" name="object 44">
                <a:extLst>
                  <a:ext uri="{FF2B5EF4-FFF2-40B4-BE49-F238E27FC236}">
                    <a16:creationId xmlns:a16="http://schemas.microsoft.com/office/drawing/2014/main" id="{6EBA2448-840B-4C65-B255-7C4B1DCE6E44}"/>
                  </a:ext>
                </a:extLst>
              </p:cNvPr>
              <p:cNvSpPr/>
              <p:nvPr/>
            </p:nvSpPr>
            <p:spPr>
              <a:xfrm>
                <a:off x="5263661" y="6308738"/>
                <a:ext cx="55244" cy="191135"/>
              </a:xfrm>
              <a:custGeom>
                <a:avLst/>
                <a:gdLst/>
                <a:ahLst/>
                <a:cxnLst/>
                <a:rect l="l" t="t" r="r" b="b"/>
                <a:pathLst>
                  <a:path w="55245" h="191135">
                    <a:moveTo>
                      <a:pt x="55232" y="0"/>
                    </a:moveTo>
                    <a:lnTo>
                      <a:pt x="38150" y="0"/>
                    </a:lnTo>
                    <a:lnTo>
                      <a:pt x="34709" y="7683"/>
                    </a:lnTo>
                    <a:lnTo>
                      <a:pt x="30454" y="11963"/>
                    </a:lnTo>
                    <a:lnTo>
                      <a:pt x="21894" y="15379"/>
                    </a:lnTo>
                    <a:lnTo>
                      <a:pt x="4418" y="29201"/>
                    </a:lnTo>
                    <a:lnTo>
                      <a:pt x="0" y="46470"/>
                    </a:lnTo>
                    <a:lnTo>
                      <a:pt x="5678" y="63580"/>
                    </a:lnTo>
                    <a:lnTo>
                      <a:pt x="18491" y="76923"/>
                    </a:lnTo>
                    <a:lnTo>
                      <a:pt x="10865" y="88418"/>
                    </a:lnTo>
                    <a:lnTo>
                      <a:pt x="9407" y="99672"/>
                    </a:lnTo>
                    <a:lnTo>
                      <a:pt x="13554" y="110445"/>
                    </a:lnTo>
                    <a:lnTo>
                      <a:pt x="22745" y="120497"/>
                    </a:lnTo>
                    <a:lnTo>
                      <a:pt x="32959" y="130324"/>
                    </a:lnTo>
                    <a:lnTo>
                      <a:pt x="39641" y="140155"/>
                    </a:lnTo>
                    <a:lnTo>
                      <a:pt x="41510" y="149345"/>
                    </a:lnTo>
                    <a:lnTo>
                      <a:pt x="37287" y="157251"/>
                    </a:lnTo>
                    <a:lnTo>
                      <a:pt x="30993" y="164140"/>
                    </a:lnTo>
                    <a:lnTo>
                      <a:pt x="28627" y="171351"/>
                    </a:lnTo>
                    <a:lnTo>
                      <a:pt x="31874" y="179843"/>
                    </a:lnTo>
                    <a:lnTo>
                      <a:pt x="42417" y="190576"/>
                    </a:lnTo>
                    <a:lnTo>
                      <a:pt x="55232" y="190576"/>
                    </a:lnTo>
                    <a:lnTo>
                      <a:pt x="55232" y="0"/>
                    </a:lnTo>
                    <a:close/>
                  </a:path>
                </a:pathLst>
              </a:custGeom>
              <a:solidFill>
                <a:srgbClr val="231F20"/>
              </a:solidFill>
            </p:spPr>
            <p:txBody>
              <a:bodyPr wrap="square" lIns="0" tIns="0" rIns="0" bIns="0" rtlCol="0"/>
              <a:lstStyle/>
              <a:p>
                <a:endParaRPr sz="1100"/>
              </a:p>
            </p:txBody>
          </p:sp>
          <p:sp>
            <p:nvSpPr>
              <p:cNvPr id="45" name="object 45">
                <a:extLst>
                  <a:ext uri="{FF2B5EF4-FFF2-40B4-BE49-F238E27FC236}">
                    <a16:creationId xmlns:a16="http://schemas.microsoft.com/office/drawing/2014/main" id="{823EB3E0-C222-480D-A269-F98469C64501}"/>
                  </a:ext>
                </a:extLst>
              </p:cNvPr>
              <p:cNvSpPr/>
              <p:nvPr/>
            </p:nvSpPr>
            <p:spPr>
              <a:xfrm>
                <a:off x="5263661" y="6308738"/>
                <a:ext cx="55244" cy="191135"/>
              </a:xfrm>
              <a:custGeom>
                <a:avLst/>
                <a:gdLst/>
                <a:ahLst/>
                <a:cxnLst/>
                <a:rect l="l" t="t" r="r" b="b"/>
                <a:pathLst>
                  <a:path w="55245" h="191135">
                    <a:moveTo>
                      <a:pt x="55232" y="190576"/>
                    </a:moveTo>
                    <a:lnTo>
                      <a:pt x="55232" y="0"/>
                    </a:lnTo>
                    <a:lnTo>
                      <a:pt x="38150" y="0"/>
                    </a:lnTo>
                    <a:lnTo>
                      <a:pt x="34709" y="7683"/>
                    </a:lnTo>
                    <a:lnTo>
                      <a:pt x="30454" y="11963"/>
                    </a:lnTo>
                    <a:lnTo>
                      <a:pt x="21894" y="15379"/>
                    </a:lnTo>
                    <a:lnTo>
                      <a:pt x="4418" y="29201"/>
                    </a:lnTo>
                    <a:lnTo>
                      <a:pt x="0" y="46470"/>
                    </a:lnTo>
                    <a:lnTo>
                      <a:pt x="5678" y="63580"/>
                    </a:lnTo>
                    <a:lnTo>
                      <a:pt x="18491" y="76923"/>
                    </a:lnTo>
                    <a:lnTo>
                      <a:pt x="10865" y="88418"/>
                    </a:lnTo>
                    <a:lnTo>
                      <a:pt x="9407" y="99672"/>
                    </a:lnTo>
                    <a:lnTo>
                      <a:pt x="13554" y="110445"/>
                    </a:lnTo>
                    <a:lnTo>
                      <a:pt x="22745" y="120497"/>
                    </a:lnTo>
                    <a:lnTo>
                      <a:pt x="32959" y="130324"/>
                    </a:lnTo>
                    <a:lnTo>
                      <a:pt x="39641" y="140155"/>
                    </a:lnTo>
                    <a:lnTo>
                      <a:pt x="41510" y="149345"/>
                    </a:lnTo>
                    <a:lnTo>
                      <a:pt x="37287" y="157251"/>
                    </a:lnTo>
                    <a:lnTo>
                      <a:pt x="30993" y="164140"/>
                    </a:lnTo>
                    <a:lnTo>
                      <a:pt x="28627" y="171351"/>
                    </a:lnTo>
                    <a:lnTo>
                      <a:pt x="31874" y="179843"/>
                    </a:lnTo>
                    <a:lnTo>
                      <a:pt x="42417" y="190576"/>
                    </a:lnTo>
                    <a:lnTo>
                      <a:pt x="55232" y="190576"/>
                    </a:lnTo>
                    <a:close/>
                  </a:path>
                  <a:path w="55245" h="191135">
                    <a:moveTo>
                      <a:pt x="42417" y="190576"/>
                    </a:moveTo>
                    <a:lnTo>
                      <a:pt x="55232" y="190576"/>
                    </a:lnTo>
                    <a:lnTo>
                      <a:pt x="55232" y="0"/>
                    </a:lnTo>
                  </a:path>
                </a:pathLst>
              </a:custGeom>
              <a:ln w="4470">
                <a:solidFill>
                  <a:srgbClr val="231F20"/>
                </a:solidFill>
              </a:ln>
            </p:spPr>
            <p:txBody>
              <a:bodyPr wrap="square" lIns="0" tIns="0" rIns="0" bIns="0" rtlCol="0"/>
              <a:lstStyle/>
              <a:p>
                <a:endParaRPr sz="1100"/>
              </a:p>
            </p:txBody>
          </p:sp>
          <p:sp>
            <p:nvSpPr>
              <p:cNvPr id="46" name="object 46">
                <a:extLst>
                  <a:ext uri="{FF2B5EF4-FFF2-40B4-BE49-F238E27FC236}">
                    <a16:creationId xmlns:a16="http://schemas.microsoft.com/office/drawing/2014/main" id="{35281274-5A4B-43C3-A18E-B9C32DAC7B4D}"/>
                  </a:ext>
                </a:extLst>
              </p:cNvPr>
              <p:cNvSpPr/>
              <p:nvPr/>
            </p:nvSpPr>
            <p:spPr>
              <a:xfrm>
                <a:off x="3677221" y="6308746"/>
                <a:ext cx="1629410" cy="191135"/>
              </a:xfrm>
              <a:custGeom>
                <a:avLst/>
                <a:gdLst/>
                <a:ahLst/>
                <a:cxnLst/>
                <a:rect l="l" t="t" r="r" b="b"/>
                <a:pathLst>
                  <a:path w="1629410" h="191135">
                    <a:moveTo>
                      <a:pt x="1624584" y="0"/>
                    </a:moveTo>
                    <a:lnTo>
                      <a:pt x="663194" y="11328"/>
                    </a:lnTo>
                    <a:lnTo>
                      <a:pt x="0" y="11328"/>
                    </a:lnTo>
                    <a:lnTo>
                      <a:pt x="0" y="83070"/>
                    </a:lnTo>
                    <a:lnTo>
                      <a:pt x="656209" y="83070"/>
                    </a:lnTo>
                    <a:lnTo>
                      <a:pt x="1628851" y="190563"/>
                    </a:lnTo>
                    <a:lnTo>
                      <a:pt x="1618314" y="179830"/>
                    </a:lnTo>
                    <a:lnTo>
                      <a:pt x="1615070" y="171338"/>
                    </a:lnTo>
                    <a:lnTo>
                      <a:pt x="1617433" y="164128"/>
                    </a:lnTo>
                    <a:lnTo>
                      <a:pt x="1623720" y="157238"/>
                    </a:lnTo>
                    <a:lnTo>
                      <a:pt x="1627943" y="149340"/>
                    </a:lnTo>
                    <a:lnTo>
                      <a:pt x="1626076" y="140154"/>
                    </a:lnTo>
                    <a:lnTo>
                      <a:pt x="1619398" y="130324"/>
                    </a:lnTo>
                    <a:lnTo>
                      <a:pt x="1609191" y="120497"/>
                    </a:lnTo>
                    <a:lnTo>
                      <a:pt x="1599998" y="110438"/>
                    </a:lnTo>
                    <a:lnTo>
                      <a:pt x="1595847" y="99661"/>
                    </a:lnTo>
                    <a:lnTo>
                      <a:pt x="1597300" y="88406"/>
                    </a:lnTo>
                    <a:lnTo>
                      <a:pt x="1604924" y="76911"/>
                    </a:lnTo>
                    <a:lnTo>
                      <a:pt x="1592119" y="63569"/>
                    </a:lnTo>
                    <a:lnTo>
                      <a:pt x="1586444" y="46464"/>
                    </a:lnTo>
                    <a:lnTo>
                      <a:pt x="1590863" y="29199"/>
                    </a:lnTo>
                    <a:lnTo>
                      <a:pt x="1608340" y="15379"/>
                    </a:lnTo>
                    <a:lnTo>
                      <a:pt x="1616887" y="11963"/>
                    </a:lnTo>
                    <a:lnTo>
                      <a:pt x="1621155" y="7683"/>
                    </a:lnTo>
                    <a:lnTo>
                      <a:pt x="1624584" y="0"/>
                    </a:lnTo>
                    <a:close/>
                  </a:path>
                </a:pathLst>
              </a:custGeom>
              <a:solidFill>
                <a:srgbClr val="F1E9C6"/>
              </a:solidFill>
            </p:spPr>
            <p:txBody>
              <a:bodyPr wrap="square" lIns="0" tIns="0" rIns="0" bIns="0" rtlCol="0"/>
              <a:lstStyle/>
              <a:p>
                <a:endParaRPr sz="1100"/>
              </a:p>
            </p:txBody>
          </p:sp>
          <p:sp>
            <p:nvSpPr>
              <p:cNvPr id="47" name="object 47">
                <a:extLst>
                  <a:ext uri="{FF2B5EF4-FFF2-40B4-BE49-F238E27FC236}">
                    <a16:creationId xmlns:a16="http://schemas.microsoft.com/office/drawing/2014/main" id="{09FA33A2-6605-473F-8E8D-AAF9317A9FB5}"/>
                  </a:ext>
                </a:extLst>
              </p:cNvPr>
              <p:cNvSpPr/>
              <p:nvPr/>
            </p:nvSpPr>
            <p:spPr>
              <a:xfrm>
                <a:off x="3677221" y="6308746"/>
                <a:ext cx="1629410" cy="191135"/>
              </a:xfrm>
              <a:custGeom>
                <a:avLst/>
                <a:gdLst/>
                <a:ahLst/>
                <a:cxnLst/>
                <a:rect l="l" t="t" r="r" b="b"/>
                <a:pathLst>
                  <a:path w="1629410" h="191135">
                    <a:moveTo>
                      <a:pt x="0" y="11328"/>
                    </a:moveTo>
                    <a:lnTo>
                      <a:pt x="663194" y="11328"/>
                    </a:lnTo>
                    <a:lnTo>
                      <a:pt x="1624584" y="0"/>
                    </a:lnTo>
                    <a:lnTo>
                      <a:pt x="1621155" y="7683"/>
                    </a:lnTo>
                    <a:lnTo>
                      <a:pt x="1616887" y="11963"/>
                    </a:lnTo>
                    <a:lnTo>
                      <a:pt x="1608340" y="15379"/>
                    </a:lnTo>
                    <a:lnTo>
                      <a:pt x="1590863" y="29199"/>
                    </a:lnTo>
                    <a:lnTo>
                      <a:pt x="1586444" y="46464"/>
                    </a:lnTo>
                    <a:lnTo>
                      <a:pt x="1592119" y="63569"/>
                    </a:lnTo>
                    <a:lnTo>
                      <a:pt x="1604924" y="76911"/>
                    </a:lnTo>
                    <a:lnTo>
                      <a:pt x="1597300" y="88406"/>
                    </a:lnTo>
                    <a:lnTo>
                      <a:pt x="1595847" y="99661"/>
                    </a:lnTo>
                    <a:lnTo>
                      <a:pt x="1599998" y="110438"/>
                    </a:lnTo>
                    <a:lnTo>
                      <a:pt x="1609191" y="120497"/>
                    </a:lnTo>
                    <a:lnTo>
                      <a:pt x="1619398" y="130324"/>
                    </a:lnTo>
                    <a:lnTo>
                      <a:pt x="1626076" y="140154"/>
                    </a:lnTo>
                    <a:lnTo>
                      <a:pt x="1627943" y="149340"/>
                    </a:lnTo>
                    <a:lnTo>
                      <a:pt x="1623720" y="157238"/>
                    </a:lnTo>
                    <a:lnTo>
                      <a:pt x="1617433" y="164128"/>
                    </a:lnTo>
                    <a:lnTo>
                      <a:pt x="1615070" y="171338"/>
                    </a:lnTo>
                    <a:lnTo>
                      <a:pt x="1618314" y="179830"/>
                    </a:lnTo>
                    <a:lnTo>
                      <a:pt x="1628851" y="190563"/>
                    </a:lnTo>
                    <a:lnTo>
                      <a:pt x="656209" y="83070"/>
                    </a:lnTo>
                    <a:lnTo>
                      <a:pt x="0" y="83070"/>
                    </a:lnTo>
                    <a:lnTo>
                      <a:pt x="0" y="11328"/>
                    </a:lnTo>
                    <a:close/>
                  </a:path>
                </a:pathLst>
              </a:custGeom>
              <a:ln w="4470">
                <a:solidFill>
                  <a:srgbClr val="231F20"/>
                </a:solidFill>
              </a:ln>
            </p:spPr>
            <p:txBody>
              <a:bodyPr wrap="square" lIns="0" tIns="0" rIns="0" bIns="0" rtlCol="0"/>
              <a:lstStyle/>
              <a:p>
                <a:endParaRPr sz="1100"/>
              </a:p>
            </p:txBody>
          </p:sp>
          <p:sp>
            <p:nvSpPr>
              <p:cNvPr id="48" name="object 48">
                <a:extLst>
                  <a:ext uri="{FF2B5EF4-FFF2-40B4-BE49-F238E27FC236}">
                    <a16:creationId xmlns:a16="http://schemas.microsoft.com/office/drawing/2014/main" id="{AD1F6D17-92D6-4007-A88A-F876C4537F0F}"/>
                  </a:ext>
                </a:extLst>
              </p:cNvPr>
              <p:cNvSpPr/>
              <p:nvPr/>
            </p:nvSpPr>
            <p:spPr>
              <a:xfrm>
                <a:off x="3680646" y="6320073"/>
                <a:ext cx="1620520" cy="140970"/>
              </a:xfrm>
              <a:custGeom>
                <a:avLst/>
                <a:gdLst/>
                <a:ahLst/>
                <a:cxnLst/>
                <a:rect l="l" t="t" r="r" b="b"/>
                <a:pathLst>
                  <a:path w="1620520" h="140970">
                    <a:moveTo>
                      <a:pt x="655840" y="71742"/>
                    </a:moveTo>
                    <a:lnTo>
                      <a:pt x="649820" y="65633"/>
                    </a:lnTo>
                    <a:lnTo>
                      <a:pt x="651129" y="62738"/>
                    </a:lnTo>
                    <a:lnTo>
                      <a:pt x="654265" y="59194"/>
                    </a:lnTo>
                    <a:lnTo>
                      <a:pt x="657415" y="55664"/>
                    </a:lnTo>
                    <a:lnTo>
                      <a:pt x="654532" y="50190"/>
                    </a:lnTo>
                    <a:lnTo>
                      <a:pt x="649820" y="45364"/>
                    </a:lnTo>
                    <a:lnTo>
                      <a:pt x="645096" y="40551"/>
                    </a:lnTo>
                    <a:lnTo>
                      <a:pt x="644055" y="34747"/>
                    </a:lnTo>
                    <a:lnTo>
                      <a:pt x="648500" y="28956"/>
                    </a:lnTo>
                    <a:lnTo>
                      <a:pt x="644578" y="23936"/>
                    </a:lnTo>
                    <a:lnTo>
                      <a:pt x="642845" y="17499"/>
                    </a:lnTo>
                    <a:lnTo>
                      <a:pt x="644203" y="11001"/>
                    </a:lnTo>
                    <a:lnTo>
                      <a:pt x="649554" y="5803"/>
                    </a:lnTo>
                    <a:lnTo>
                      <a:pt x="652157" y="4508"/>
                    </a:lnTo>
                    <a:lnTo>
                      <a:pt x="653491" y="2895"/>
                    </a:lnTo>
                    <a:lnTo>
                      <a:pt x="654532" y="0"/>
                    </a:lnTo>
                    <a:lnTo>
                      <a:pt x="659777" y="0"/>
                    </a:lnTo>
                  </a:path>
                  <a:path w="1620520" h="140970">
                    <a:moveTo>
                      <a:pt x="1592961" y="65582"/>
                    </a:moveTo>
                    <a:lnTo>
                      <a:pt x="648500" y="28956"/>
                    </a:lnTo>
                    <a:lnTo>
                      <a:pt x="0" y="28956"/>
                    </a:lnTo>
                  </a:path>
                  <a:path w="1620520" h="140970">
                    <a:moveTo>
                      <a:pt x="1620291" y="140779"/>
                    </a:moveTo>
                    <a:lnTo>
                      <a:pt x="654265" y="59194"/>
                    </a:lnTo>
                    <a:lnTo>
                      <a:pt x="1689" y="59194"/>
                    </a:lnTo>
                  </a:path>
                </a:pathLst>
              </a:custGeom>
              <a:ln w="4470">
                <a:solidFill>
                  <a:srgbClr val="231F20"/>
                </a:solidFill>
              </a:ln>
            </p:spPr>
            <p:txBody>
              <a:bodyPr wrap="square" lIns="0" tIns="0" rIns="0" bIns="0" rtlCol="0"/>
              <a:lstStyle/>
              <a:p>
                <a:endParaRPr sz="1100"/>
              </a:p>
            </p:txBody>
          </p:sp>
          <p:sp>
            <p:nvSpPr>
              <p:cNvPr id="49" name="object 49">
                <a:extLst>
                  <a:ext uri="{FF2B5EF4-FFF2-40B4-BE49-F238E27FC236}">
                    <a16:creationId xmlns:a16="http://schemas.microsoft.com/office/drawing/2014/main" id="{3E044641-4C94-445D-AF5E-3CB19AD70F82}"/>
                  </a:ext>
                </a:extLst>
              </p:cNvPr>
              <p:cNvSpPr/>
              <p:nvPr/>
            </p:nvSpPr>
            <p:spPr>
              <a:xfrm>
                <a:off x="3676289" y="5681211"/>
                <a:ext cx="1638935" cy="270510"/>
              </a:xfrm>
              <a:custGeom>
                <a:avLst/>
                <a:gdLst/>
                <a:ahLst/>
                <a:cxnLst/>
                <a:rect l="l" t="t" r="r" b="b"/>
                <a:pathLst>
                  <a:path w="1638935" h="270510">
                    <a:moveTo>
                      <a:pt x="1594180" y="0"/>
                    </a:moveTo>
                    <a:lnTo>
                      <a:pt x="664679" y="219138"/>
                    </a:lnTo>
                    <a:lnTo>
                      <a:pt x="0" y="219138"/>
                    </a:lnTo>
                    <a:lnTo>
                      <a:pt x="927" y="270306"/>
                    </a:lnTo>
                    <a:lnTo>
                      <a:pt x="663752" y="270306"/>
                    </a:lnTo>
                    <a:lnTo>
                      <a:pt x="1638769" y="164858"/>
                    </a:lnTo>
                    <a:lnTo>
                      <a:pt x="1634835" y="162155"/>
                    </a:lnTo>
                    <a:lnTo>
                      <a:pt x="1626090" y="155314"/>
                    </a:lnTo>
                    <a:lnTo>
                      <a:pt x="1617118" y="146234"/>
                    </a:lnTo>
                    <a:lnTo>
                      <a:pt x="1612506" y="136817"/>
                    </a:lnTo>
                    <a:lnTo>
                      <a:pt x="1607121" y="136817"/>
                    </a:lnTo>
                    <a:lnTo>
                      <a:pt x="1607024" y="67943"/>
                    </a:lnTo>
                    <a:lnTo>
                      <a:pt x="1604903" y="61769"/>
                    </a:lnTo>
                    <a:lnTo>
                      <a:pt x="1600761" y="56714"/>
                    </a:lnTo>
                    <a:lnTo>
                      <a:pt x="1594599" y="52666"/>
                    </a:lnTo>
                    <a:lnTo>
                      <a:pt x="1594599" y="44907"/>
                    </a:lnTo>
                    <a:lnTo>
                      <a:pt x="1582668" y="36345"/>
                    </a:lnTo>
                    <a:lnTo>
                      <a:pt x="1578403" y="25657"/>
                    </a:lnTo>
                    <a:lnTo>
                      <a:pt x="1579400" y="15192"/>
                    </a:lnTo>
                    <a:lnTo>
                      <a:pt x="1583258" y="7302"/>
                    </a:lnTo>
                    <a:lnTo>
                      <a:pt x="1585366" y="4584"/>
                    </a:lnTo>
                    <a:lnTo>
                      <a:pt x="1589443" y="1777"/>
                    </a:lnTo>
                    <a:lnTo>
                      <a:pt x="1594180" y="0"/>
                    </a:lnTo>
                    <a:close/>
                  </a:path>
                </a:pathLst>
              </a:custGeom>
              <a:solidFill>
                <a:srgbClr val="F0EBE1"/>
              </a:solidFill>
            </p:spPr>
            <p:txBody>
              <a:bodyPr wrap="square" lIns="0" tIns="0" rIns="0" bIns="0" rtlCol="0"/>
              <a:lstStyle/>
              <a:p>
                <a:endParaRPr sz="1100"/>
              </a:p>
            </p:txBody>
          </p:sp>
          <p:sp>
            <p:nvSpPr>
              <p:cNvPr id="50" name="object 50">
                <a:extLst>
                  <a:ext uri="{FF2B5EF4-FFF2-40B4-BE49-F238E27FC236}">
                    <a16:creationId xmlns:a16="http://schemas.microsoft.com/office/drawing/2014/main" id="{27ECB7B0-3D3D-4D93-BEAF-F031866571C9}"/>
                  </a:ext>
                </a:extLst>
              </p:cNvPr>
              <p:cNvSpPr/>
              <p:nvPr/>
            </p:nvSpPr>
            <p:spPr>
              <a:xfrm>
                <a:off x="3676289" y="5681211"/>
                <a:ext cx="1638935" cy="270510"/>
              </a:xfrm>
              <a:custGeom>
                <a:avLst/>
                <a:gdLst/>
                <a:ahLst/>
                <a:cxnLst/>
                <a:rect l="l" t="t" r="r" b="b"/>
                <a:pathLst>
                  <a:path w="1638935" h="270510">
                    <a:moveTo>
                      <a:pt x="0" y="219138"/>
                    </a:moveTo>
                    <a:lnTo>
                      <a:pt x="664679" y="219138"/>
                    </a:lnTo>
                    <a:lnTo>
                      <a:pt x="1594180" y="0"/>
                    </a:lnTo>
                    <a:lnTo>
                      <a:pt x="1589443" y="1777"/>
                    </a:lnTo>
                    <a:lnTo>
                      <a:pt x="1585366" y="4584"/>
                    </a:lnTo>
                    <a:lnTo>
                      <a:pt x="1583258" y="7302"/>
                    </a:lnTo>
                    <a:lnTo>
                      <a:pt x="1579400" y="15192"/>
                    </a:lnTo>
                    <a:lnTo>
                      <a:pt x="1578403" y="25657"/>
                    </a:lnTo>
                    <a:lnTo>
                      <a:pt x="1582668" y="36345"/>
                    </a:lnTo>
                    <a:lnTo>
                      <a:pt x="1594599" y="44907"/>
                    </a:lnTo>
                    <a:lnTo>
                      <a:pt x="1594599" y="52666"/>
                    </a:lnTo>
                    <a:lnTo>
                      <a:pt x="1600761" y="56714"/>
                    </a:lnTo>
                    <a:lnTo>
                      <a:pt x="1604903" y="61769"/>
                    </a:lnTo>
                    <a:lnTo>
                      <a:pt x="1607024" y="67943"/>
                    </a:lnTo>
                    <a:lnTo>
                      <a:pt x="1607121" y="75349"/>
                    </a:lnTo>
                    <a:lnTo>
                      <a:pt x="1607121" y="136817"/>
                    </a:lnTo>
                    <a:lnTo>
                      <a:pt x="1612506" y="136817"/>
                    </a:lnTo>
                    <a:lnTo>
                      <a:pt x="1617118" y="146234"/>
                    </a:lnTo>
                    <a:lnTo>
                      <a:pt x="1626090" y="155314"/>
                    </a:lnTo>
                    <a:lnTo>
                      <a:pt x="1634835" y="162155"/>
                    </a:lnTo>
                    <a:lnTo>
                      <a:pt x="1638769" y="164858"/>
                    </a:lnTo>
                    <a:lnTo>
                      <a:pt x="663752" y="270306"/>
                    </a:lnTo>
                    <a:lnTo>
                      <a:pt x="927" y="270306"/>
                    </a:lnTo>
                    <a:lnTo>
                      <a:pt x="0" y="219138"/>
                    </a:lnTo>
                    <a:close/>
                  </a:path>
                </a:pathLst>
              </a:custGeom>
              <a:ln w="4470">
                <a:solidFill>
                  <a:srgbClr val="231F20"/>
                </a:solidFill>
              </a:ln>
            </p:spPr>
            <p:txBody>
              <a:bodyPr wrap="square" lIns="0" tIns="0" rIns="0" bIns="0" rtlCol="0"/>
              <a:lstStyle/>
              <a:p>
                <a:endParaRPr sz="1100"/>
              </a:p>
            </p:txBody>
          </p:sp>
          <p:sp>
            <p:nvSpPr>
              <p:cNvPr id="51" name="object 51">
                <a:extLst>
                  <a:ext uri="{FF2B5EF4-FFF2-40B4-BE49-F238E27FC236}">
                    <a16:creationId xmlns:a16="http://schemas.microsoft.com/office/drawing/2014/main" id="{F25B622E-3305-4001-AAFF-898B8C1C45F9}"/>
                  </a:ext>
                </a:extLst>
              </p:cNvPr>
              <p:cNvSpPr/>
              <p:nvPr/>
            </p:nvSpPr>
            <p:spPr>
              <a:xfrm>
                <a:off x="3680640" y="5726121"/>
                <a:ext cx="1606550" cy="227965"/>
              </a:xfrm>
              <a:custGeom>
                <a:avLst/>
                <a:gdLst/>
                <a:ahLst/>
                <a:cxnLst/>
                <a:rect l="l" t="t" r="r" b="b"/>
                <a:pathLst>
                  <a:path w="1606550" h="227964">
                    <a:moveTo>
                      <a:pt x="657186" y="173418"/>
                    </a:moveTo>
                    <a:lnTo>
                      <a:pt x="654316" y="185242"/>
                    </a:lnTo>
                    <a:lnTo>
                      <a:pt x="657237" y="188175"/>
                    </a:lnTo>
                    <a:lnTo>
                      <a:pt x="657237" y="190728"/>
                    </a:lnTo>
                    <a:lnTo>
                      <a:pt x="658507" y="192303"/>
                    </a:lnTo>
                    <a:lnTo>
                      <a:pt x="659066" y="194652"/>
                    </a:lnTo>
                    <a:lnTo>
                      <a:pt x="658914" y="198183"/>
                    </a:lnTo>
                    <a:lnTo>
                      <a:pt x="658914" y="218389"/>
                    </a:lnTo>
                    <a:lnTo>
                      <a:pt x="659612" y="218389"/>
                    </a:lnTo>
                    <a:lnTo>
                      <a:pt x="659777" y="222313"/>
                    </a:lnTo>
                    <a:lnTo>
                      <a:pt x="663079" y="227609"/>
                    </a:lnTo>
                  </a:path>
                  <a:path w="1606550" h="227964">
                    <a:moveTo>
                      <a:pt x="1593672" y="0"/>
                    </a:moveTo>
                    <a:lnTo>
                      <a:pt x="657237" y="190728"/>
                    </a:lnTo>
                    <a:lnTo>
                      <a:pt x="1701" y="190728"/>
                    </a:lnTo>
                  </a:path>
                  <a:path w="1606550" h="227964">
                    <a:moveTo>
                      <a:pt x="1593672" y="7759"/>
                    </a:moveTo>
                    <a:lnTo>
                      <a:pt x="658914" y="198183"/>
                    </a:lnTo>
                    <a:lnTo>
                      <a:pt x="1701" y="198183"/>
                    </a:lnTo>
                  </a:path>
                  <a:path w="1606550" h="227964">
                    <a:moveTo>
                      <a:pt x="1606219" y="91909"/>
                    </a:moveTo>
                    <a:lnTo>
                      <a:pt x="659269" y="214287"/>
                    </a:lnTo>
                    <a:lnTo>
                      <a:pt x="0" y="214287"/>
                    </a:lnTo>
                  </a:path>
                </a:pathLst>
              </a:custGeom>
              <a:ln w="4470">
                <a:solidFill>
                  <a:srgbClr val="231F20"/>
                </a:solidFill>
              </a:ln>
            </p:spPr>
            <p:txBody>
              <a:bodyPr wrap="square" lIns="0" tIns="0" rIns="0" bIns="0" rtlCol="0"/>
              <a:lstStyle/>
              <a:p>
                <a:endParaRPr sz="1100"/>
              </a:p>
            </p:txBody>
          </p:sp>
          <p:pic>
            <p:nvPicPr>
              <p:cNvPr id="52" name="object 52">
                <a:extLst>
                  <a:ext uri="{FF2B5EF4-FFF2-40B4-BE49-F238E27FC236}">
                    <a16:creationId xmlns:a16="http://schemas.microsoft.com/office/drawing/2014/main" id="{C49FCC84-5A3B-4C07-8D23-E166F67429C4}"/>
                  </a:ext>
                </a:extLst>
              </p:cNvPr>
              <p:cNvPicPr/>
              <p:nvPr/>
            </p:nvPicPr>
            <p:blipFill>
              <a:blip r:embed="rId4" cstate="print"/>
              <a:stretch>
                <a:fillRect/>
              </a:stretch>
            </p:blipFill>
            <p:spPr>
              <a:xfrm>
                <a:off x="5177367" y="5299780"/>
                <a:ext cx="142913" cy="139496"/>
              </a:xfrm>
              <a:prstGeom prst="rect">
                <a:avLst/>
              </a:prstGeom>
            </p:spPr>
          </p:pic>
          <p:sp>
            <p:nvSpPr>
              <p:cNvPr id="53" name="object 53">
                <a:extLst>
                  <a:ext uri="{FF2B5EF4-FFF2-40B4-BE49-F238E27FC236}">
                    <a16:creationId xmlns:a16="http://schemas.microsoft.com/office/drawing/2014/main" id="{EBD16D49-E15C-487E-88D5-5B8E41082FAD}"/>
                  </a:ext>
                </a:extLst>
              </p:cNvPr>
              <p:cNvSpPr/>
              <p:nvPr/>
            </p:nvSpPr>
            <p:spPr>
              <a:xfrm>
                <a:off x="4310452" y="5623719"/>
                <a:ext cx="24130" cy="56515"/>
              </a:xfrm>
              <a:custGeom>
                <a:avLst/>
                <a:gdLst/>
                <a:ahLst/>
                <a:cxnLst/>
                <a:rect l="l" t="t" r="r" b="b"/>
                <a:pathLst>
                  <a:path w="24129" h="56514">
                    <a:moveTo>
                      <a:pt x="0" y="0"/>
                    </a:moveTo>
                    <a:lnTo>
                      <a:pt x="0" y="6375"/>
                    </a:lnTo>
                    <a:lnTo>
                      <a:pt x="8926" y="10638"/>
                    </a:lnTo>
                    <a:lnTo>
                      <a:pt x="16579" y="21875"/>
                    </a:lnTo>
                    <a:lnTo>
                      <a:pt x="21927" y="37761"/>
                    </a:lnTo>
                    <a:lnTo>
                      <a:pt x="23939" y="55968"/>
                    </a:lnTo>
                  </a:path>
                </a:pathLst>
              </a:custGeom>
              <a:ln w="4470">
                <a:solidFill>
                  <a:srgbClr val="231F20"/>
                </a:solidFill>
              </a:ln>
            </p:spPr>
            <p:txBody>
              <a:bodyPr wrap="square" lIns="0" tIns="0" rIns="0" bIns="0" rtlCol="0"/>
              <a:lstStyle/>
              <a:p>
                <a:endParaRPr sz="1100"/>
              </a:p>
            </p:txBody>
          </p:sp>
          <p:sp>
            <p:nvSpPr>
              <p:cNvPr id="54" name="object 54">
                <a:extLst>
                  <a:ext uri="{FF2B5EF4-FFF2-40B4-BE49-F238E27FC236}">
                    <a16:creationId xmlns:a16="http://schemas.microsoft.com/office/drawing/2014/main" id="{0E2F2E32-ECC8-4813-B227-82C981F7EA07}"/>
                  </a:ext>
                </a:extLst>
              </p:cNvPr>
              <p:cNvSpPr/>
              <p:nvPr/>
            </p:nvSpPr>
            <p:spPr>
              <a:xfrm>
                <a:off x="3143089" y="5901092"/>
                <a:ext cx="535305" cy="1024890"/>
              </a:xfrm>
              <a:custGeom>
                <a:avLst/>
                <a:gdLst/>
                <a:ahLst/>
                <a:cxnLst/>
                <a:rect l="l" t="t" r="r" b="b"/>
                <a:pathLst>
                  <a:path w="535304" h="1024890">
                    <a:moveTo>
                      <a:pt x="534911" y="0"/>
                    </a:moveTo>
                    <a:lnTo>
                      <a:pt x="0" y="0"/>
                    </a:lnTo>
                    <a:lnTo>
                      <a:pt x="0" y="1024610"/>
                    </a:lnTo>
                    <a:lnTo>
                      <a:pt x="534911" y="1024610"/>
                    </a:lnTo>
                    <a:lnTo>
                      <a:pt x="534911" y="0"/>
                    </a:lnTo>
                    <a:close/>
                  </a:path>
                </a:pathLst>
              </a:custGeom>
              <a:solidFill>
                <a:srgbClr val="60909B"/>
              </a:solidFill>
            </p:spPr>
            <p:txBody>
              <a:bodyPr wrap="square" lIns="0" tIns="0" rIns="0" bIns="0" rtlCol="0"/>
              <a:lstStyle/>
              <a:p>
                <a:endParaRPr sz="1100"/>
              </a:p>
            </p:txBody>
          </p:sp>
          <p:sp>
            <p:nvSpPr>
              <p:cNvPr id="55" name="object 55">
                <a:extLst>
                  <a:ext uri="{FF2B5EF4-FFF2-40B4-BE49-F238E27FC236}">
                    <a16:creationId xmlns:a16="http://schemas.microsoft.com/office/drawing/2014/main" id="{957F7C17-3F28-4422-ABE6-14CD228E9385}"/>
                  </a:ext>
                </a:extLst>
              </p:cNvPr>
              <p:cNvSpPr/>
              <p:nvPr/>
            </p:nvSpPr>
            <p:spPr>
              <a:xfrm>
                <a:off x="3143089" y="5901092"/>
                <a:ext cx="535305" cy="1024890"/>
              </a:xfrm>
              <a:custGeom>
                <a:avLst/>
                <a:gdLst/>
                <a:ahLst/>
                <a:cxnLst/>
                <a:rect l="l" t="t" r="r" b="b"/>
                <a:pathLst>
                  <a:path w="535304" h="1024890">
                    <a:moveTo>
                      <a:pt x="534911" y="1024610"/>
                    </a:moveTo>
                    <a:lnTo>
                      <a:pt x="534911" y="0"/>
                    </a:lnTo>
                    <a:lnTo>
                      <a:pt x="0" y="0"/>
                    </a:lnTo>
                    <a:lnTo>
                      <a:pt x="0" y="1024610"/>
                    </a:lnTo>
                  </a:path>
                </a:pathLst>
              </a:custGeom>
              <a:ln w="4470">
                <a:solidFill>
                  <a:srgbClr val="231F20"/>
                </a:solidFill>
              </a:ln>
            </p:spPr>
            <p:txBody>
              <a:bodyPr wrap="square" lIns="0" tIns="0" rIns="0" bIns="0" rtlCol="0"/>
              <a:lstStyle/>
              <a:p>
                <a:endParaRPr sz="1100"/>
              </a:p>
            </p:txBody>
          </p:sp>
          <p:sp>
            <p:nvSpPr>
              <p:cNvPr id="56" name="object 56">
                <a:extLst>
                  <a:ext uri="{FF2B5EF4-FFF2-40B4-BE49-F238E27FC236}">
                    <a16:creationId xmlns:a16="http://schemas.microsoft.com/office/drawing/2014/main" id="{96AF89E2-DE40-4383-AC3F-FF9E857623AB}"/>
                  </a:ext>
                </a:extLst>
              </p:cNvPr>
              <p:cNvSpPr/>
              <p:nvPr/>
            </p:nvSpPr>
            <p:spPr>
              <a:xfrm>
                <a:off x="3191639" y="5948104"/>
                <a:ext cx="438150" cy="979805"/>
              </a:xfrm>
              <a:custGeom>
                <a:avLst/>
                <a:gdLst/>
                <a:ahLst/>
                <a:cxnLst/>
                <a:rect l="l" t="t" r="r" b="b"/>
                <a:pathLst>
                  <a:path w="438150" h="979804">
                    <a:moveTo>
                      <a:pt x="437807" y="0"/>
                    </a:moveTo>
                    <a:lnTo>
                      <a:pt x="0" y="0"/>
                    </a:lnTo>
                    <a:lnTo>
                      <a:pt x="0" y="979284"/>
                    </a:lnTo>
                    <a:lnTo>
                      <a:pt x="437807" y="979284"/>
                    </a:lnTo>
                    <a:lnTo>
                      <a:pt x="437807" y="0"/>
                    </a:lnTo>
                    <a:close/>
                  </a:path>
                </a:pathLst>
              </a:custGeom>
              <a:solidFill>
                <a:srgbClr val="F5F6F6"/>
              </a:solidFill>
            </p:spPr>
            <p:txBody>
              <a:bodyPr wrap="square" lIns="0" tIns="0" rIns="0" bIns="0" rtlCol="0"/>
              <a:lstStyle/>
              <a:p>
                <a:endParaRPr sz="1100"/>
              </a:p>
            </p:txBody>
          </p:sp>
          <p:sp>
            <p:nvSpPr>
              <p:cNvPr id="57" name="object 57">
                <a:extLst>
                  <a:ext uri="{FF2B5EF4-FFF2-40B4-BE49-F238E27FC236}">
                    <a16:creationId xmlns:a16="http://schemas.microsoft.com/office/drawing/2014/main" id="{82ED51DD-894F-48B5-84FC-6D2415D23956}"/>
                  </a:ext>
                </a:extLst>
              </p:cNvPr>
              <p:cNvSpPr/>
              <p:nvPr/>
            </p:nvSpPr>
            <p:spPr>
              <a:xfrm>
                <a:off x="3191639" y="5948104"/>
                <a:ext cx="438150" cy="979805"/>
              </a:xfrm>
              <a:custGeom>
                <a:avLst/>
                <a:gdLst/>
                <a:ahLst/>
                <a:cxnLst/>
                <a:rect l="l" t="t" r="r" b="b"/>
                <a:pathLst>
                  <a:path w="438150" h="979804">
                    <a:moveTo>
                      <a:pt x="437807" y="979284"/>
                    </a:moveTo>
                    <a:lnTo>
                      <a:pt x="437807" y="0"/>
                    </a:lnTo>
                    <a:lnTo>
                      <a:pt x="0" y="0"/>
                    </a:lnTo>
                    <a:lnTo>
                      <a:pt x="0" y="979284"/>
                    </a:lnTo>
                  </a:path>
                </a:pathLst>
              </a:custGeom>
              <a:ln w="4470">
                <a:solidFill>
                  <a:srgbClr val="231F20"/>
                </a:solidFill>
              </a:ln>
            </p:spPr>
            <p:txBody>
              <a:bodyPr wrap="square" lIns="0" tIns="0" rIns="0" bIns="0" rtlCol="0"/>
              <a:lstStyle/>
              <a:p>
                <a:endParaRPr sz="1100"/>
              </a:p>
            </p:txBody>
          </p:sp>
          <p:sp>
            <p:nvSpPr>
              <p:cNvPr id="58" name="object 58">
                <a:extLst>
                  <a:ext uri="{FF2B5EF4-FFF2-40B4-BE49-F238E27FC236}">
                    <a16:creationId xmlns:a16="http://schemas.microsoft.com/office/drawing/2014/main" id="{AA5821EC-AB96-4623-85C7-4918ECB675BD}"/>
                  </a:ext>
                </a:extLst>
              </p:cNvPr>
              <p:cNvSpPr/>
              <p:nvPr/>
            </p:nvSpPr>
            <p:spPr>
              <a:xfrm>
                <a:off x="3143086" y="5901097"/>
                <a:ext cx="535305" cy="882015"/>
              </a:xfrm>
              <a:custGeom>
                <a:avLst/>
                <a:gdLst/>
                <a:ahLst/>
                <a:cxnLst/>
                <a:rect l="l" t="t" r="r" b="b"/>
                <a:pathLst>
                  <a:path w="535304" h="882015">
                    <a:moveTo>
                      <a:pt x="445198" y="517880"/>
                    </a:moveTo>
                    <a:lnTo>
                      <a:pt x="443383" y="508901"/>
                    </a:lnTo>
                    <a:lnTo>
                      <a:pt x="438435" y="501565"/>
                    </a:lnTo>
                    <a:lnTo>
                      <a:pt x="431096" y="496619"/>
                    </a:lnTo>
                    <a:lnTo>
                      <a:pt x="422109" y="494804"/>
                    </a:lnTo>
                    <a:lnTo>
                      <a:pt x="413135" y="496619"/>
                    </a:lnTo>
                    <a:lnTo>
                      <a:pt x="405799" y="501565"/>
                    </a:lnTo>
                    <a:lnTo>
                      <a:pt x="400850" y="508901"/>
                    </a:lnTo>
                    <a:lnTo>
                      <a:pt x="399034" y="517880"/>
                    </a:lnTo>
                    <a:lnTo>
                      <a:pt x="400850" y="526865"/>
                    </a:lnTo>
                    <a:lnTo>
                      <a:pt x="405799" y="534200"/>
                    </a:lnTo>
                    <a:lnTo>
                      <a:pt x="413135" y="539143"/>
                    </a:lnTo>
                    <a:lnTo>
                      <a:pt x="422109" y="540956"/>
                    </a:lnTo>
                    <a:lnTo>
                      <a:pt x="431096" y="539143"/>
                    </a:lnTo>
                    <a:lnTo>
                      <a:pt x="438435" y="534200"/>
                    </a:lnTo>
                    <a:lnTo>
                      <a:pt x="443383" y="526865"/>
                    </a:lnTo>
                    <a:lnTo>
                      <a:pt x="445198" y="517880"/>
                    </a:lnTo>
                    <a:close/>
                  </a:path>
                  <a:path w="535304" h="882015">
                    <a:moveTo>
                      <a:pt x="48552" y="47015"/>
                    </a:moveTo>
                    <a:lnTo>
                      <a:pt x="0" y="0"/>
                    </a:lnTo>
                  </a:path>
                  <a:path w="535304" h="882015">
                    <a:moveTo>
                      <a:pt x="486359" y="47015"/>
                    </a:moveTo>
                    <a:lnTo>
                      <a:pt x="534911" y="0"/>
                    </a:lnTo>
                  </a:path>
                  <a:path w="535304" h="882015">
                    <a:moveTo>
                      <a:pt x="4203" y="881926"/>
                    </a:moveTo>
                    <a:lnTo>
                      <a:pt x="47815" y="881926"/>
                    </a:lnTo>
                  </a:path>
                  <a:path w="535304" h="882015">
                    <a:moveTo>
                      <a:pt x="486206" y="881926"/>
                    </a:moveTo>
                    <a:lnTo>
                      <a:pt x="532498" y="881926"/>
                    </a:lnTo>
                  </a:path>
                </a:pathLst>
              </a:custGeom>
              <a:ln w="4470">
                <a:solidFill>
                  <a:srgbClr val="231F20"/>
                </a:solidFill>
              </a:ln>
            </p:spPr>
            <p:txBody>
              <a:bodyPr wrap="square" lIns="0" tIns="0" rIns="0" bIns="0" rtlCol="0"/>
              <a:lstStyle/>
              <a:p>
                <a:endParaRPr sz="1100"/>
              </a:p>
            </p:txBody>
          </p:sp>
          <p:pic>
            <p:nvPicPr>
              <p:cNvPr id="59" name="object 59">
                <a:extLst>
                  <a:ext uri="{FF2B5EF4-FFF2-40B4-BE49-F238E27FC236}">
                    <a16:creationId xmlns:a16="http://schemas.microsoft.com/office/drawing/2014/main" id="{47BA3FCE-8E08-4540-9777-878376C50A38}"/>
                  </a:ext>
                </a:extLst>
              </p:cNvPr>
              <p:cNvPicPr/>
              <p:nvPr/>
            </p:nvPicPr>
            <p:blipFill>
              <a:blip r:embed="rId5" cstate="print"/>
              <a:stretch>
                <a:fillRect/>
              </a:stretch>
            </p:blipFill>
            <p:spPr>
              <a:xfrm>
                <a:off x="1500385" y="5677257"/>
                <a:ext cx="64827" cy="171054"/>
              </a:xfrm>
              <a:prstGeom prst="rect">
                <a:avLst/>
              </a:prstGeom>
            </p:spPr>
          </p:pic>
        </p:grpSp>
        <p:sp>
          <p:nvSpPr>
            <p:cNvPr id="8" name="object 60">
              <a:extLst>
                <a:ext uri="{FF2B5EF4-FFF2-40B4-BE49-F238E27FC236}">
                  <a16:creationId xmlns:a16="http://schemas.microsoft.com/office/drawing/2014/main" id="{5F8C9EDC-5FBB-4C0E-A35C-7C6A77915204}"/>
                </a:ext>
              </a:extLst>
            </p:cNvPr>
            <p:cNvSpPr txBox="1"/>
            <p:nvPr/>
          </p:nvSpPr>
          <p:spPr>
            <a:xfrm>
              <a:off x="1069553" y="6296770"/>
              <a:ext cx="403860" cy="109090"/>
            </a:xfrm>
            <a:prstGeom prst="rect">
              <a:avLst/>
            </a:prstGeom>
          </p:spPr>
          <p:txBody>
            <a:bodyPr vert="horz" wrap="square" lIns="0" tIns="13335" rIns="0" bIns="0" rtlCol="0">
              <a:spAutoFit/>
            </a:bodyPr>
            <a:lstStyle/>
            <a:p>
              <a:pPr marL="12700">
                <a:lnSpc>
                  <a:spcPct val="100000"/>
                </a:lnSpc>
                <a:spcBef>
                  <a:spcPts val="105"/>
                </a:spcBef>
              </a:pPr>
              <a:r>
                <a:rPr sz="1100" spc="-35" dirty="0">
                  <a:solidFill>
                    <a:srgbClr val="231F20"/>
                  </a:solidFill>
                  <a:latin typeface="Arial"/>
                  <a:cs typeface="Arial"/>
                </a:rPr>
                <a:t>Dado</a:t>
              </a:r>
              <a:r>
                <a:rPr sz="1100" spc="-50" dirty="0">
                  <a:solidFill>
                    <a:srgbClr val="231F20"/>
                  </a:solidFill>
                  <a:latin typeface="Arial"/>
                  <a:cs typeface="Arial"/>
                </a:rPr>
                <a:t> </a:t>
              </a:r>
              <a:r>
                <a:rPr sz="1100" spc="-5" dirty="0">
                  <a:solidFill>
                    <a:srgbClr val="231F20"/>
                  </a:solidFill>
                  <a:latin typeface="Arial"/>
                  <a:cs typeface="Arial"/>
                </a:rPr>
                <a:t>r</a:t>
              </a:r>
              <a:r>
                <a:rPr sz="1100" spc="-20" dirty="0">
                  <a:solidFill>
                    <a:srgbClr val="231F20"/>
                  </a:solidFill>
                  <a:latin typeface="Arial"/>
                  <a:cs typeface="Arial"/>
                </a:rPr>
                <a:t>ail</a:t>
              </a:r>
              <a:endParaRPr sz="1100">
                <a:latin typeface="Arial"/>
                <a:cs typeface="Arial"/>
              </a:endParaRPr>
            </a:p>
          </p:txBody>
        </p:sp>
        <p:sp>
          <p:nvSpPr>
            <p:cNvPr id="10" name="object 61">
              <a:extLst>
                <a:ext uri="{FF2B5EF4-FFF2-40B4-BE49-F238E27FC236}">
                  <a16:creationId xmlns:a16="http://schemas.microsoft.com/office/drawing/2014/main" id="{47578C1A-F916-44D7-B10D-55F7F61D9B4A}"/>
                </a:ext>
              </a:extLst>
            </p:cNvPr>
            <p:cNvSpPr txBox="1"/>
            <p:nvPr/>
          </p:nvSpPr>
          <p:spPr>
            <a:xfrm>
              <a:off x="1117149" y="5276202"/>
              <a:ext cx="354965" cy="109090"/>
            </a:xfrm>
            <a:prstGeom prst="rect">
              <a:avLst/>
            </a:prstGeom>
          </p:spPr>
          <p:txBody>
            <a:bodyPr vert="horz" wrap="square" lIns="0" tIns="13335" rIns="0" bIns="0" rtlCol="0">
              <a:spAutoFit/>
            </a:bodyPr>
            <a:lstStyle/>
            <a:p>
              <a:pPr marL="12700">
                <a:lnSpc>
                  <a:spcPct val="100000"/>
                </a:lnSpc>
                <a:spcBef>
                  <a:spcPts val="105"/>
                </a:spcBef>
              </a:pPr>
              <a:r>
                <a:rPr sz="1100" spc="-25" dirty="0">
                  <a:solidFill>
                    <a:srgbClr val="231F20"/>
                  </a:solidFill>
                  <a:latin typeface="Arial"/>
                  <a:cs typeface="Arial"/>
                </a:rPr>
                <a:t>Cornice</a:t>
              </a:r>
              <a:endParaRPr sz="1100">
                <a:latin typeface="Arial"/>
                <a:cs typeface="Arial"/>
              </a:endParaRPr>
            </a:p>
          </p:txBody>
        </p:sp>
        <p:sp>
          <p:nvSpPr>
            <p:cNvPr id="11" name="object 62">
              <a:extLst>
                <a:ext uri="{FF2B5EF4-FFF2-40B4-BE49-F238E27FC236}">
                  <a16:creationId xmlns:a16="http://schemas.microsoft.com/office/drawing/2014/main" id="{9B8E860A-BF04-4243-B31A-4A61798439C6}"/>
                </a:ext>
              </a:extLst>
            </p:cNvPr>
            <p:cNvSpPr txBox="1"/>
            <p:nvPr/>
          </p:nvSpPr>
          <p:spPr>
            <a:xfrm>
              <a:off x="995298" y="5670048"/>
              <a:ext cx="478155" cy="109090"/>
            </a:xfrm>
            <a:prstGeom prst="rect">
              <a:avLst/>
            </a:prstGeom>
          </p:spPr>
          <p:txBody>
            <a:bodyPr vert="horz" wrap="square" lIns="0" tIns="13335" rIns="0" bIns="0" rtlCol="0">
              <a:spAutoFit/>
            </a:bodyPr>
            <a:lstStyle/>
            <a:p>
              <a:pPr marL="12700">
                <a:lnSpc>
                  <a:spcPct val="100000"/>
                </a:lnSpc>
                <a:spcBef>
                  <a:spcPts val="105"/>
                </a:spcBef>
              </a:pPr>
              <a:r>
                <a:rPr sz="1100" spc="-15" dirty="0">
                  <a:solidFill>
                    <a:srgbClr val="231F20"/>
                  </a:solidFill>
                  <a:latin typeface="Arial"/>
                  <a:cs typeface="Arial"/>
                </a:rPr>
                <a:t>Pictu</a:t>
              </a:r>
              <a:r>
                <a:rPr sz="1100" spc="-30" dirty="0">
                  <a:solidFill>
                    <a:srgbClr val="231F20"/>
                  </a:solidFill>
                  <a:latin typeface="Arial"/>
                  <a:cs typeface="Arial"/>
                </a:rPr>
                <a:t>r</a:t>
              </a:r>
              <a:r>
                <a:rPr sz="1100" spc="-35" dirty="0">
                  <a:solidFill>
                    <a:srgbClr val="231F20"/>
                  </a:solidFill>
                  <a:latin typeface="Arial"/>
                  <a:cs typeface="Arial"/>
                </a:rPr>
                <a:t>e</a:t>
              </a:r>
              <a:r>
                <a:rPr sz="1100" spc="-50" dirty="0">
                  <a:solidFill>
                    <a:srgbClr val="231F20"/>
                  </a:solidFill>
                  <a:latin typeface="Arial"/>
                  <a:cs typeface="Arial"/>
                </a:rPr>
                <a:t> </a:t>
              </a:r>
              <a:r>
                <a:rPr sz="1100" spc="-5" dirty="0">
                  <a:solidFill>
                    <a:srgbClr val="231F20"/>
                  </a:solidFill>
                  <a:latin typeface="Arial"/>
                  <a:cs typeface="Arial"/>
                </a:rPr>
                <a:t>r</a:t>
              </a:r>
              <a:r>
                <a:rPr sz="1100" spc="-20" dirty="0">
                  <a:solidFill>
                    <a:srgbClr val="231F20"/>
                  </a:solidFill>
                  <a:latin typeface="Arial"/>
                  <a:cs typeface="Arial"/>
                </a:rPr>
                <a:t>ail</a:t>
              </a:r>
              <a:endParaRPr sz="1100">
                <a:latin typeface="Arial"/>
                <a:cs typeface="Arial"/>
              </a:endParaRPr>
            </a:p>
          </p:txBody>
        </p:sp>
        <p:sp>
          <p:nvSpPr>
            <p:cNvPr id="12" name="object 63">
              <a:extLst>
                <a:ext uri="{FF2B5EF4-FFF2-40B4-BE49-F238E27FC236}">
                  <a16:creationId xmlns:a16="http://schemas.microsoft.com/office/drawing/2014/main" id="{7807D7BE-89A0-4200-9798-2C85D2C03D5B}"/>
                </a:ext>
              </a:extLst>
            </p:cNvPr>
            <p:cNvSpPr txBox="1"/>
            <p:nvPr/>
          </p:nvSpPr>
          <p:spPr>
            <a:xfrm>
              <a:off x="3940870" y="5428797"/>
              <a:ext cx="462280" cy="109090"/>
            </a:xfrm>
            <a:prstGeom prst="rect">
              <a:avLst/>
            </a:prstGeom>
          </p:spPr>
          <p:txBody>
            <a:bodyPr vert="horz" wrap="square" lIns="0" tIns="13335" rIns="0" bIns="0" rtlCol="0">
              <a:spAutoFit/>
            </a:bodyPr>
            <a:lstStyle/>
            <a:p>
              <a:pPr marL="12700">
                <a:lnSpc>
                  <a:spcPct val="100000"/>
                </a:lnSpc>
                <a:spcBef>
                  <a:spcPts val="105"/>
                </a:spcBef>
              </a:pPr>
              <a:r>
                <a:rPr sz="1100" spc="-10" dirty="0">
                  <a:solidFill>
                    <a:srgbClr val="231F20"/>
                  </a:solidFill>
                  <a:latin typeface="Arial"/>
                  <a:cs typeface="Arial"/>
                </a:rPr>
                <a:t>A</a:t>
              </a:r>
              <a:r>
                <a:rPr sz="1100" spc="-25" dirty="0">
                  <a:solidFill>
                    <a:srgbClr val="231F20"/>
                  </a:solidFill>
                  <a:latin typeface="Arial"/>
                  <a:cs typeface="Arial"/>
                </a:rPr>
                <a:t>r</a:t>
              </a:r>
              <a:r>
                <a:rPr sz="1100" dirty="0">
                  <a:solidFill>
                    <a:srgbClr val="231F20"/>
                  </a:solidFill>
                  <a:latin typeface="Arial"/>
                  <a:cs typeface="Arial"/>
                </a:rPr>
                <a:t>chit</a:t>
              </a:r>
              <a:r>
                <a:rPr sz="1100" spc="-40" dirty="0">
                  <a:solidFill>
                    <a:srgbClr val="231F20"/>
                  </a:solidFill>
                  <a:latin typeface="Arial"/>
                  <a:cs typeface="Arial"/>
                </a:rPr>
                <a:t>rave</a:t>
              </a:r>
              <a:endParaRPr sz="1100">
                <a:latin typeface="Arial"/>
                <a:cs typeface="Arial"/>
              </a:endParaRPr>
            </a:p>
          </p:txBody>
        </p:sp>
        <p:sp>
          <p:nvSpPr>
            <p:cNvPr id="13" name="object 64">
              <a:extLst>
                <a:ext uri="{FF2B5EF4-FFF2-40B4-BE49-F238E27FC236}">
                  <a16:creationId xmlns:a16="http://schemas.microsoft.com/office/drawing/2014/main" id="{8C3AA7D5-2913-4E9E-A0E3-D0948B54F51D}"/>
                </a:ext>
              </a:extLst>
            </p:cNvPr>
            <p:cNvSpPr txBox="1"/>
            <p:nvPr/>
          </p:nvSpPr>
          <p:spPr>
            <a:xfrm>
              <a:off x="3110177" y="7117759"/>
              <a:ext cx="564515" cy="109090"/>
            </a:xfrm>
            <a:prstGeom prst="rect">
              <a:avLst/>
            </a:prstGeom>
          </p:spPr>
          <p:txBody>
            <a:bodyPr vert="horz" wrap="square" lIns="0" tIns="13335" rIns="0" bIns="0" rtlCol="0">
              <a:spAutoFit/>
            </a:bodyPr>
            <a:lstStyle/>
            <a:p>
              <a:pPr marL="12700">
                <a:lnSpc>
                  <a:spcPct val="100000"/>
                </a:lnSpc>
                <a:spcBef>
                  <a:spcPts val="105"/>
                </a:spcBef>
              </a:pPr>
              <a:r>
                <a:rPr sz="1100" spc="-15" dirty="0">
                  <a:solidFill>
                    <a:srgbClr val="231F20"/>
                  </a:solidFill>
                  <a:latin typeface="Arial"/>
                  <a:cs typeface="Arial"/>
                </a:rPr>
                <a:t>Plinth</a:t>
              </a:r>
              <a:r>
                <a:rPr sz="1100" spc="-50" dirty="0">
                  <a:solidFill>
                    <a:srgbClr val="231F20"/>
                  </a:solidFill>
                  <a:latin typeface="Arial"/>
                  <a:cs typeface="Arial"/>
                </a:rPr>
                <a:t> </a:t>
              </a:r>
              <a:r>
                <a:rPr sz="1100" spc="-20" dirty="0">
                  <a:solidFill>
                    <a:srgbClr val="231F20"/>
                  </a:solidFill>
                  <a:latin typeface="Arial"/>
                  <a:cs typeface="Arial"/>
                </a:rPr>
                <a:t>blocks</a:t>
              </a:r>
              <a:endParaRPr sz="1100">
                <a:latin typeface="Arial"/>
                <a:cs typeface="Arial"/>
              </a:endParaRPr>
            </a:p>
          </p:txBody>
        </p:sp>
        <p:sp>
          <p:nvSpPr>
            <p:cNvPr id="14" name="object 65">
              <a:extLst>
                <a:ext uri="{FF2B5EF4-FFF2-40B4-BE49-F238E27FC236}">
                  <a16:creationId xmlns:a16="http://schemas.microsoft.com/office/drawing/2014/main" id="{8894DC6C-65FB-4E58-9E6D-A5227EFCB819}"/>
                </a:ext>
              </a:extLst>
            </p:cNvPr>
            <p:cNvSpPr/>
            <p:nvPr/>
          </p:nvSpPr>
          <p:spPr>
            <a:xfrm>
              <a:off x="3166680" y="5569352"/>
              <a:ext cx="782320" cy="1581150"/>
            </a:xfrm>
            <a:custGeom>
              <a:avLst/>
              <a:gdLst/>
              <a:ahLst/>
              <a:cxnLst/>
              <a:rect l="l" t="t" r="r" b="b"/>
              <a:pathLst>
                <a:path w="782320" h="1581150">
                  <a:moveTo>
                    <a:pt x="363321" y="341122"/>
                  </a:moveTo>
                  <a:lnTo>
                    <a:pt x="782091" y="0"/>
                  </a:lnTo>
                  <a:lnTo>
                    <a:pt x="507530" y="554672"/>
                  </a:lnTo>
                </a:path>
                <a:path w="782320" h="1581150">
                  <a:moveTo>
                    <a:pt x="0" y="1331201"/>
                  </a:moveTo>
                  <a:lnTo>
                    <a:pt x="205219" y="1580794"/>
                  </a:lnTo>
                  <a:lnTo>
                    <a:pt x="490893" y="1345069"/>
                  </a:lnTo>
                </a:path>
              </a:pathLst>
            </a:custGeom>
            <a:ln w="6388">
              <a:solidFill>
                <a:srgbClr val="231F20"/>
              </a:solidFill>
            </a:ln>
          </p:spPr>
          <p:txBody>
            <a:bodyPr wrap="square" lIns="0" tIns="0" rIns="0" bIns="0" rtlCol="0"/>
            <a:lstStyle/>
            <a:p>
              <a:endParaRPr sz="1100"/>
            </a:p>
          </p:txBody>
        </p:sp>
        <p:sp>
          <p:nvSpPr>
            <p:cNvPr id="15" name="object 66">
              <a:extLst>
                <a:ext uri="{FF2B5EF4-FFF2-40B4-BE49-F238E27FC236}">
                  <a16:creationId xmlns:a16="http://schemas.microsoft.com/office/drawing/2014/main" id="{55E05096-916A-485D-8792-58CAD5F7CE04}"/>
                </a:ext>
              </a:extLst>
            </p:cNvPr>
            <p:cNvSpPr txBox="1"/>
            <p:nvPr/>
          </p:nvSpPr>
          <p:spPr>
            <a:xfrm>
              <a:off x="810926" y="7151894"/>
              <a:ext cx="1187450" cy="109090"/>
            </a:xfrm>
            <a:prstGeom prst="rect">
              <a:avLst/>
            </a:prstGeom>
          </p:spPr>
          <p:txBody>
            <a:bodyPr vert="horz" wrap="square" lIns="0" tIns="13335" rIns="0" bIns="0" rtlCol="0">
              <a:spAutoFit/>
            </a:bodyPr>
            <a:lstStyle/>
            <a:p>
              <a:pPr marL="209550" marR="714375" indent="-67945">
                <a:lnSpc>
                  <a:spcPct val="100000"/>
                </a:lnSpc>
                <a:spcBef>
                  <a:spcPts val="105"/>
                </a:spcBef>
              </a:pPr>
              <a:r>
                <a:rPr sz="1100" spc="-40" dirty="0">
                  <a:solidFill>
                    <a:srgbClr val="231F20"/>
                  </a:solidFill>
                  <a:latin typeface="Arial"/>
                  <a:cs typeface="Arial"/>
                </a:rPr>
                <a:t>Ski</a:t>
              </a:r>
              <a:r>
                <a:rPr sz="1100" spc="-20" dirty="0">
                  <a:solidFill>
                    <a:srgbClr val="231F20"/>
                  </a:solidFill>
                  <a:latin typeface="Arial"/>
                  <a:cs typeface="Arial"/>
                </a:rPr>
                <a:t>r</a:t>
              </a:r>
              <a:r>
                <a:rPr sz="1100" dirty="0">
                  <a:solidFill>
                    <a:srgbClr val="231F20"/>
                  </a:solidFill>
                  <a:latin typeface="Arial"/>
                  <a:cs typeface="Arial"/>
                </a:rPr>
                <a:t>ting  </a:t>
              </a:r>
              <a:r>
                <a:rPr sz="1100" spc="-10" dirty="0">
                  <a:solidFill>
                    <a:srgbClr val="231F20"/>
                  </a:solidFill>
                  <a:latin typeface="Arial"/>
                  <a:cs typeface="Arial"/>
                </a:rPr>
                <a:t>boar</a:t>
              </a:r>
              <a:r>
                <a:rPr sz="1100" spc="-5" dirty="0">
                  <a:solidFill>
                    <a:srgbClr val="231F20"/>
                  </a:solidFill>
                  <a:latin typeface="Arial"/>
                  <a:cs typeface="Arial"/>
                </a:rPr>
                <a:t>d</a:t>
              </a:r>
              <a:endParaRPr sz="1100" dirty="0">
                <a:latin typeface="Arial"/>
                <a:cs typeface="Arial"/>
              </a:endParaRPr>
            </a:p>
          </p:txBody>
        </p:sp>
      </p:grpSp>
    </p:spTree>
    <p:extLst>
      <p:ext uri="{BB962C8B-B14F-4D97-AF65-F5344CB8AC3E}">
        <p14:creationId xmlns:p14="http://schemas.microsoft.com/office/powerpoint/2010/main" val="2393891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42777"/>
            <a:ext cx="8229600" cy="382588"/>
          </a:xfrm>
        </p:spPr>
        <p:txBody>
          <a:bodyPr/>
          <a:lstStyle/>
          <a:p>
            <a:r>
              <a:rPr lang="en-US" dirty="0" err="1">
                <a:ea typeface="ＭＳ Ｐゴシック" pitchFamily="-105" charset="-128"/>
                <a:cs typeface="ＭＳ Ｐゴシック" pitchFamily="-105" charset="-128"/>
              </a:rPr>
              <a:t>Mouldings</a:t>
            </a:r>
            <a:endParaRPr lang="en-US"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A2D7C8F5-C37A-4C34-9C05-BE66F9645AB1}"/>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60553" y="970371"/>
            <a:ext cx="2665010" cy="1666541"/>
          </a:xfrm>
          <a:prstGeom prst="rect">
            <a:avLst/>
          </a:prstGeom>
        </p:spPr>
      </p:pic>
      <p:pic>
        <p:nvPicPr>
          <p:cNvPr id="5" name="Picture 4">
            <a:extLst>
              <a:ext uri="{FF2B5EF4-FFF2-40B4-BE49-F238E27FC236}">
                <a16:creationId xmlns:a16="http://schemas.microsoft.com/office/drawing/2014/main" id="{2F66A7AB-55A1-4410-BE01-0C9099A33852}"/>
              </a:ext>
            </a:extLst>
          </p:cNvPr>
          <p:cNvPicPr>
            <a:picLocks noChangeAspect="1"/>
          </p:cNvPicPr>
          <p:nvPr/>
        </p:nvPicPr>
        <p:blipFill>
          <a:blip r:embed="rId4"/>
          <a:stretch>
            <a:fillRect/>
          </a:stretch>
        </p:blipFill>
        <p:spPr>
          <a:xfrm>
            <a:off x="6160553" y="3157077"/>
            <a:ext cx="2880320" cy="2888526"/>
          </a:xfrm>
          <a:prstGeom prst="rect">
            <a:avLst/>
          </a:prstGeom>
        </p:spPr>
      </p:pic>
      <p:sp>
        <p:nvSpPr>
          <p:cNvPr id="6" name="TextBox 5">
            <a:extLst>
              <a:ext uri="{FF2B5EF4-FFF2-40B4-BE49-F238E27FC236}">
                <a16:creationId xmlns:a16="http://schemas.microsoft.com/office/drawing/2014/main" id="{10B08D18-A037-47FE-8B36-25114184EE14}"/>
              </a:ext>
            </a:extLst>
          </p:cNvPr>
          <p:cNvSpPr txBox="1"/>
          <p:nvPr/>
        </p:nvSpPr>
        <p:spPr>
          <a:xfrm>
            <a:off x="318437" y="1776499"/>
            <a:ext cx="4798519" cy="2554545"/>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err="1"/>
              <a:t>Mouldings</a:t>
            </a:r>
            <a:r>
              <a:rPr lang="en-US" dirty="0"/>
              <a:t> come in various shapes called profiles, defined by the silhouette showing the </a:t>
            </a:r>
            <a:r>
              <a:rPr lang="en-US" dirty="0" err="1"/>
              <a:t>moulded</a:t>
            </a:r>
            <a:r>
              <a:rPr lang="en-US" dirty="0"/>
              <a:t> front face.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These are machined by joiners or wood machinists using a spindle </a:t>
            </a:r>
            <a:r>
              <a:rPr lang="en-US" dirty="0" err="1"/>
              <a:t>moulder</a:t>
            </a:r>
            <a:r>
              <a:rPr lang="en-US" dirty="0"/>
              <a:t>.</a:t>
            </a:r>
          </a:p>
        </p:txBody>
      </p:sp>
      <p:sp>
        <p:nvSpPr>
          <p:cNvPr id="7" name="Rectangle 6">
            <a:extLst>
              <a:ext uri="{FF2B5EF4-FFF2-40B4-BE49-F238E27FC236}">
                <a16:creationId xmlns:a16="http://schemas.microsoft.com/office/drawing/2014/main" id="{ECA75A5F-D523-4DA3-B21F-A54C81159913}"/>
              </a:ext>
            </a:extLst>
          </p:cNvPr>
          <p:cNvSpPr/>
          <p:nvPr/>
        </p:nvSpPr>
        <p:spPr>
          <a:xfrm>
            <a:off x="3104031" y="5637436"/>
            <a:ext cx="1944763" cy="261610"/>
          </a:xfrm>
          <a:prstGeom prst="rect">
            <a:avLst/>
          </a:prstGeom>
        </p:spPr>
        <p:txBody>
          <a:bodyPr wrap="none">
            <a:spAutoFit/>
          </a:bodyPr>
          <a:lstStyle/>
          <a:p>
            <a:r>
              <a:rPr lang="en-GB" sz="1100" dirty="0">
                <a:solidFill>
                  <a:schemeClr val="accent1">
                    <a:lumMod val="75000"/>
                  </a:schemeClr>
                </a:solidFill>
              </a:rPr>
              <a:t>6706_l2u209_Powerpoint_5</a:t>
            </a:r>
          </a:p>
        </p:txBody>
      </p:sp>
      <p:sp>
        <p:nvSpPr>
          <p:cNvPr id="8" name="TextBox 7">
            <a:extLst>
              <a:ext uri="{FF2B5EF4-FFF2-40B4-BE49-F238E27FC236}">
                <a16:creationId xmlns:a16="http://schemas.microsoft.com/office/drawing/2014/main" id="{5014123C-87D5-4FF9-BE13-E39B61418DEE}"/>
              </a:ext>
            </a:extLst>
          </p:cNvPr>
          <p:cNvSpPr txBox="1"/>
          <p:nvPr/>
        </p:nvSpPr>
        <p:spPr>
          <a:xfrm>
            <a:off x="6150660" y="2741483"/>
            <a:ext cx="3109988" cy="707886"/>
          </a:xfrm>
          <a:prstGeom prst="rect">
            <a:avLst/>
          </a:prstGeom>
          <a:noFill/>
        </p:spPr>
        <p:txBody>
          <a:bodyPr wrap="square">
            <a:spAutoFit/>
          </a:bodyPr>
          <a:lstStyle/>
          <a:p>
            <a:r>
              <a:rPr lang="en-US" dirty="0"/>
              <a:t>Ogee </a:t>
            </a:r>
            <a:r>
              <a:rPr lang="en-US" dirty="0" err="1"/>
              <a:t>mould</a:t>
            </a:r>
            <a:r>
              <a:rPr lang="en-US" dirty="0"/>
              <a:t> on a length of softwood architrave</a:t>
            </a:r>
            <a:endParaRPr lang="en-GB" dirty="0"/>
          </a:p>
        </p:txBody>
      </p:sp>
      <p:sp>
        <p:nvSpPr>
          <p:cNvPr id="10" name="TextBox 9">
            <a:extLst>
              <a:ext uri="{FF2B5EF4-FFF2-40B4-BE49-F238E27FC236}">
                <a16:creationId xmlns:a16="http://schemas.microsoft.com/office/drawing/2014/main" id="{033B4B64-2D8C-4DCB-81C5-441C944134C7}"/>
              </a:ext>
            </a:extLst>
          </p:cNvPr>
          <p:cNvSpPr txBox="1"/>
          <p:nvPr/>
        </p:nvSpPr>
        <p:spPr>
          <a:xfrm>
            <a:off x="5590131" y="5399368"/>
            <a:ext cx="3586745" cy="707886"/>
          </a:xfrm>
          <a:prstGeom prst="rect">
            <a:avLst/>
          </a:prstGeom>
          <a:noFill/>
        </p:spPr>
        <p:txBody>
          <a:bodyPr wrap="square">
            <a:spAutoFit/>
          </a:bodyPr>
          <a:lstStyle/>
          <a:p>
            <a:r>
              <a:rPr lang="en-US" dirty="0"/>
              <a:t>Length of hardwood architrave with a torus </a:t>
            </a:r>
            <a:r>
              <a:rPr lang="en-US" dirty="0" err="1"/>
              <a:t>mould</a:t>
            </a:r>
            <a:endParaRPr lang="en-US" dirty="0"/>
          </a:p>
        </p:txBody>
      </p:sp>
    </p:spTree>
    <p:extLst>
      <p:ext uri="{BB962C8B-B14F-4D97-AF65-F5344CB8AC3E}">
        <p14:creationId xmlns:p14="http://schemas.microsoft.com/office/powerpoint/2010/main" val="16046850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81104"/>
            <a:ext cx="8229600" cy="382588"/>
          </a:xfrm>
        </p:spPr>
        <p:txBody>
          <a:bodyPr/>
          <a:lstStyle/>
          <a:p>
            <a:r>
              <a:rPr lang="en-US" dirty="0" err="1">
                <a:ea typeface="ＭＳ Ｐゴシック" pitchFamily="-105" charset="-128"/>
                <a:cs typeface="ＭＳ Ｐゴシック" pitchFamily="-105" charset="-128"/>
              </a:rPr>
              <a:t>Mouldings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6660232" y="1314768"/>
            <a:ext cx="2376264" cy="4850536"/>
          </a:xfrm>
        </p:spPr>
        <p:txBody>
          <a:bodyPr/>
          <a:lstStyle/>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sp>
        <p:nvSpPr>
          <p:cNvPr id="6" name="TextBox 5">
            <a:extLst>
              <a:ext uri="{FF2B5EF4-FFF2-40B4-BE49-F238E27FC236}">
                <a16:creationId xmlns:a16="http://schemas.microsoft.com/office/drawing/2014/main" id="{10B08D18-A037-47FE-8B36-25114184EE14}"/>
              </a:ext>
            </a:extLst>
          </p:cNvPr>
          <p:cNvSpPr txBox="1"/>
          <p:nvPr/>
        </p:nvSpPr>
        <p:spPr>
          <a:xfrm>
            <a:off x="349545" y="1772816"/>
            <a:ext cx="5194920" cy="3477875"/>
          </a:xfrm>
          <a:prstGeom prst="rect">
            <a:avLst/>
          </a:prstGeom>
          <a:noFill/>
        </p:spPr>
        <p:txBody>
          <a:bodyPr wrap="square" rtlCol="0">
            <a:spAutoFit/>
          </a:bodyPr>
          <a:lstStyle/>
          <a:p>
            <a:r>
              <a:rPr lang="en-US" b="1" dirty="0"/>
              <a:t>Some other profiles are</a:t>
            </a:r>
            <a:r>
              <a:rPr lang="en-US" dirty="0"/>
              <a:t>:</a:t>
            </a:r>
          </a:p>
          <a:p>
            <a:endParaRPr lang="en-US" dirty="0"/>
          </a:p>
          <a:p>
            <a:pPr marL="342900" indent="-342900">
              <a:buClr>
                <a:srgbClr val="0077E3"/>
              </a:buClr>
              <a:buFont typeface="Arial" panose="020B0604020202020204" pitchFamily="34" charset="0"/>
              <a:buChar char="•"/>
            </a:pPr>
            <a:r>
              <a:rPr lang="en-US" dirty="0" err="1"/>
              <a:t>Ovolo</a:t>
            </a:r>
            <a:endParaRPr lang="en-US" dirty="0"/>
          </a:p>
          <a:p>
            <a:pPr marL="342900" indent="-342900">
              <a:buClr>
                <a:srgbClr val="0077E3"/>
              </a:buClr>
              <a:buFont typeface="Arial" panose="020B0604020202020204" pitchFamily="34" charset="0"/>
              <a:buChar char="•"/>
            </a:pPr>
            <a:r>
              <a:rPr lang="en-US" dirty="0"/>
              <a:t>Lamb’s tongue </a:t>
            </a:r>
          </a:p>
          <a:p>
            <a:pPr marL="342900" indent="-342900">
              <a:buClr>
                <a:srgbClr val="0077E3"/>
              </a:buClr>
              <a:buFont typeface="Arial" panose="020B0604020202020204" pitchFamily="34" charset="0"/>
              <a:buChar char="•"/>
            </a:pPr>
            <a:r>
              <a:rPr lang="en-US" dirty="0"/>
              <a:t>Reeded</a:t>
            </a:r>
          </a:p>
          <a:p>
            <a:pPr marL="342900" indent="-342900">
              <a:buClr>
                <a:srgbClr val="0077E3"/>
              </a:buClr>
              <a:buFont typeface="Arial" panose="020B0604020202020204" pitchFamily="34" charset="0"/>
              <a:buChar char="•"/>
            </a:pPr>
            <a:r>
              <a:rPr lang="en-US" dirty="0"/>
              <a:t>Bullnosed</a:t>
            </a:r>
          </a:p>
          <a:p>
            <a:pPr marL="342900" indent="-342900">
              <a:buClr>
                <a:srgbClr val="0077E3"/>
              </a:buClr>
              <a:buFont typeface="Arial" panose="020B0604020202020204" pitchFamily="34" charset="0"/>
              <a:buChar char="•"/>
            </a:pPr>
            <a:r>
              <a:rPr lang="en-US" dirty="0"/>
              <a:t>Pencil round</a:t>
            </a:r>
          </a:p>
          <a:p>
            <a:pPr marL="342900" indent="-342900">
              <a:buClr>
                <a:srgbClr val="0077E3"/>
              </a:buClr>
              <a:buFont typeface="Arial" panose="020B0604020202020204" pitchFamily="34" charset="0"/>
              <a:buChar char="•"/>
            </a:pPr>
            <a:r>
              <a:rPr lang="en-US" dirty="0"/>
              <a:t>Chamfer</a:t>
            </a:r>
          </a:p>
          <a:p>
            <a:pPr marL="342900" indent="-342900">
              <a:buClr>
                <a:srgbClr val="0077E3"/>
              </a:buClr>
              <a:buFont typeface="Arial" panose="020B0604020202020204" pitchFamily="34" charset="0"/>
              <a:buChar char="•"/>
            </a:pPr>
            <a:r>
              <a:rPr lang="en-US" dirty="0"/>
              <a:t>Splay</a:t>
            </a:r>
          </a:p>
          <a:p>
            <a:pPr marL="342900" indent="-342900">
              <a:buClr>
                <a:srgbClr val="0077E3"/>
              </a:buClr>
              <a:buFont typeface="Arial" panose="020B0604020202020204" pitchFamily="34" charset="0"/>
              <a:buChar char="•"/>
            </a:pPr>
            <a:r>
              <a:rPr lang="en-US" dirty="0"/>
              <a:t>Button</a:t>
            </a:r>
          </a:p>
          <a:p>
            <a:pPr marL="342900" indent="-342900">
              <a:buFont typeface="Arial" panose="020B0604020202020204" pitchFamily="34" charset="0"/>
              <a:buChar char="•"/>
            </a:pPr>
            <a:endParaRPr lang="en-GB" dirty="0"/>
          </a:p>
        </p:txBody>
      </p:sp>
      <p:pic>
        <p:nvPicPr>
          <p:cNvPr id="5" name="Picture 4">
            <a:extLst>
              <a:ext uri="{FF2B5EF4-FFF2-40B4-BE49-F238E27FC236}">
                <a16:creationId xmlns:a16="http://schemas.microsoft.com/office/drawing/2014/main" id="{FD23BDF5-E432-48D4-ADDA-BE43E3B8F05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89321" y="1605667"/>
            <a:ext cx="3644174" cy="3645024"/>
          </a:xfrm>
          <a:prstGeom prst="rect">
            <a:avLst/>
          </a:prstGeom>
        </p:spPr>
      </p:pic>
    </p:spTree>
    <p:extLst>
      <p:ext uri="{BB962C8B-B14F-4D97-AF65-F5344CB8AC3E}">
        <p14:creationId xmlns:p14="http://schemas.microsoft.com/office/powerpoint/2010/main" val="1612441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91987"/>
            <a:ext cx="8229600" cy="382588"/>
          </a:xfrm>
        </p:spPr>
        <p:txBody>
          <a:bodyPr/>
          <a:lstStyle/>
          <a:p>
            <a:r>
              <a:rPr lang="en-US" dirty="0">
                <a:ea typeface="ＭＳ Ｐゴシック" pitchFamily="-105" charset="-128"/>
                <a:cs typeface="ＭＳ Ｐゴシック" pitchFamily="-105" charset="-128"/>
              </a:rPr>
              <a:t>Scribing skirting</a:t>
            </a:r>
          </a:p>
        </p:txBody>
      </p:sp>
      <p:pic>
        <p:nvPicPr>
          <p:cNvPr id="3" name="Picture 2">
            <a:extLst>
              <a:ext uri="{FF2B5EF4-FFF2-40B4-BE49-F238E27FC236}">
                <a16:creationId xmlns:a16="http://schemas.microsoft.com/office/drawing/2014/main" id="{794EB06E-BF33-4674-ADA5-3BCE5E612E7D}"/>
              </a:ext>
            </a:extLst>
          </p:cNvPr>
          <p:cNvPicPr>
            <a:picLocks noChangeAspect="1"/>
          </p:cNvPicPr>
          <p:nvPr/>
        </p:nvPicPr>
        <p:blipFill>
          <a:blip r:embed="rId2"/>
          <a:stretch>
            <a:fillRect/>
          </a:stretch>
        </p:blipFill>
        <p:spPr>
          <a:xfrm>
            <a:off x="4318232" y="2289364"/>
            <a:ext cx="4825768" cy="3024336"/>
          </a:xfrm>
          <a:prstGeom prst="rect">
            <a:avLst/>
          </a:prstGeom>
        </p:spPr>
      </p:pic>
      <p:sp>
        <p:nvSpPr>
          <p:cNvPr id="4" name="TextBox 3">
            <a:extLst>
              <a:ext uri="{FF2B5EF4-FFF2-40B4-BE49-F238E27FC236}">
                <a16:creationId xmlns:a16="http://schemas.microsoft.com/office/drawing/2014/main" id="{0B09C9A3-CEC6-4FEA-9796-F238BF18392D}"/>
              </a:ext>
            </a:extLst>
          </p:cNvPr>
          <p:cNvSpPr txBox="1"/>
          <p:nvPr/>
        </p:nvSpPr>
        <p:spPr>
          <a:xfrm>
            <a:off x="392144" y="1672585"/>
            <a:ext cx="3951779" cy="4093428"/>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A scribe refers to cutting one piece of timber to the profile of another.</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In this case the profile of one piece of skirting has been cut to follow the profile of another.</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Skirting can also be scribed along its length into an uneven floor or wall by feathering the back or bottom edge.</a:t>
            </a:r>
            <a:endParaRPr lang="en-GB" dirty="0"/>
          </a:p>
        </p:txBody>
      </p:sp>
    </p:spTree>
    <p:extLst>
      <p:ext uri="{BB962C8B-B14F-4D97-AF65-F5344CB8AC3E}">
        <p14:creationId xmlns:p14="http://schemas.microsoft.com/office/powerpoint/2010/main" val="2553615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CED45-3071-4F92-AD37-D6D6CD36ADF3}"/>
              </a:ext>
            </a:extLst>
          </p:cNvPr>
          <p:cNvSpPr>
            <a:spLocks noGrp="1"/>
          </p:cNvSpPr>
          <p:nvPr>
            <p:ph type="title"/>
          </p:nvPr>
        </p:nvSpPr>
        <p:spPr>
          <a:xfrm>
            <a:off x="457200" y="1003276"/>
            <a:ext cx="8229600" cy="382588"/>
          </a:xfrm>
        </p:spPr>
        <p:txBody>
          <a:bodyPr/>
          <a:lstStyle/>
          <a:p>
            <a:r>
              <a:rPr lang="en-US" dirty="0"/>
              <a:t>Direct scribe</a:t>
            </a:r>
            <a:endParaRPr lang="en-GB" dirty="0"/>
          </a:p>
        </p:txBody>
      </p:sp>
      <p:sp>
        <p:nvSpPr>
          <p:cNvPr id="3" name="Content Placeholder 2">
            <a:extLst>
              <a:ext uri="{FF2B5EF4-FFF2-40B4-BE49-F238E27FC236}">
                <a16:creationId xmlns:a16="http://schemas.microsoft.com/office/drawing/2014/main" id="{9ECA6F8C-BB96-43A5-82EB-D08AA7ADFC74}"/>
              </a:ext>
            </a:extLst>
          </p:cNvPr>
          <p:cNvSpPr>
            <a:spLocks noGrp="1"/>
          </p:cNvSpPr>
          <p:nvPr>
            <p:ph sz="quarter" idx="10"/>
          </p:nvPr>
        </p:nvSpPr>
        <p:spPr>
          <a:xfrm>
            <a:off x="457200" y="1615405"/>
            <a:ext cx="7355160" cy="4608512"/>
          </a:xfrm>
        </p:spPr>
        <p:txBody>
          <a:bodyPr/>
          <a:lstStyle/>
          <a:p>
            <a:pPr marL="342900" indent="-342900">
              <a:buClr>
                <a:srgbClr val="0077E3"/>
              </a:buClr>
              <a:buFont typeface="Arial" panose="020B0604020202020204" pitchFamily="34" charset="0"/>
              <a:buChar char="•"/>
            </a:pPr>
            <a:r>
              <a:rPr lang="en-US" dirty="0"/>
              <a:t>Scribes can also be made by butting the two surfaces together and using a pair of compasses or scribing block to follow the profile of the surface being scribed to. This is a common method when scribing kitchen end panels to uneven walls. </a:t>
            </a:r>
          </a:p>
          <a:p>
            <a:pPr marL="342900" indent="-342900">
              <a:buClr>
                <a:srgbClr val="0077E3"/>
              </a:buClr>
              <a:buFont typeface="Arial" panose="020B0604020202020204" pitchFamily="34" charset="0"/>
              <a:buChar char="•"/>
            </a:pPr>
            <a:r>
              <a:rPr lang="en-US" dirty="0"/>
              <a:t>Care must be taken to keep the scribe point and pencil level to the surface being scribed to, to maintain the correct height or position of the scribe detail.</a:t>
            </a:r>
            <a:endParaRPr lang="en-GB" dirty="0"/>
          </a:p>
        </p:txBody>
      </p:sp>
    </p:spTree>
    <p:extLst>
      <p:ext uri="{BB962C8B-B14F-4D97-AF65-F5344CB8AC3E}">
        <p14:creationId xmlns:p14="http://schemas.microsoft.com/office/powerpoint/2010/main" val="1370159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DD9EE-DCA5-490E-8CB6-B57078BF762C}"/>
              </a:ext>
            </a:extLst>
          </p:cNvPr>
          <p:cNvSpPr>
            <a:spLocks noGrp="1"/>
          </p:cNvSpPr>
          <p:nvPr>
            <p:ph type="title"/>
          </p:nvPr>
        </p:nvSpPr>
        <p:spPr/>
        <p:txBody>
          <a:bodyPr/>
          <a:lstStyle/>
          <a:p>
            <a:r>
              <a:rPr lang="en-US" dirty="0"/>
              <a:t>Cutting scribes from internal </a:t>
            </a:r>
            <a:r>
              <a:rPr lang="en-US" dirty="0" err="1"/>
              <a:t>mitres</a:t>
            </a:r>
            <a:endParaRPr lang="en-GB" dirty="0"/>
          </a:p>
        </p:txBody>
      </p:sp>
      <p:sp>
        <p:nvSpPr>
          <p:cNvPr id="3" name="Content Placeholder 2">
            <a:extLst>
              <a:ext uri="{FF2B5EF4-FFF2-40B4-BE49-F238E27FC236}">
                <a16:creationId xmlns:a16="http://schemas.microsoft.com/office/drawing/2014/main" id="{7657099C-4962-4562-80BA-5FC7D5CF9BB9}"/>
              </a:ext>
            </a:extLst>
          </p:cNvPr>
          <p:cNvSpPr>
            <a:spLocks noGrp="1"/>
          </p:cNvSpPr>
          <p:nvPr>
            <p:ph sz="quarter" idx="10"/>
          </p:nvPr>
        </p:nvSpPr>
        <p:spPr>
          <a:xfrm>
            <a:off x="457200" y="1512000"/>
            <a:ext cx="3826768" cy="1977273"/>
          </a:xfrm>
        </p:spPr>
        <p:txBody>
          <a:bodyPr/>
          <a:lstStyle/>
          <a:p>
            <a:pPr marL="342900" indent="-342900">
              <a:buClr>
                <a:srgbClr val="0077E3"/>
              </a:buClr>
              <a:buFont typeface="Arial" panose="020B0604020202020204" pitchFamily="34" charset="0"/>
              <a:buChar char="•"/>
            </a:pPr>
            <a:r>
              <a:rPr lang="en-GB" dirty="0"/>
              <a:t>Scribes can be cut by cutting an internal mitre and following the profile of the cut with a coping saw or jigsaw. </a:t>
            </a:r>
          </a:p>
          <a:p>
            <a:pPr marL="342900" indent="-342900">
              <a:buClr>
                <a:srgbClr val="0077E3"/>
              </a:buClr>
              <a:buFont typeface="Arial" panose="020B0604020202020204" pitchFamily="34" charset="0"/>
              <a:buChar char="•"/>
            </a:pPr>
            <a:r>
              <a:rPr lang="en-GB" dirty="0"/>
              <a:t>This method requires two cuts and does not allow for the flooring or walls being out of level.</a:t>
            </a:r>
          </a:p>
        </p:txBody>
      </p:sp>
      <p:pic>
        <p:nvPicPr>
          <p:cNvPr id="5" name="Picture 4" descr="Diagram&#10;&#10;Description automatically generated">
            <a:extLst>
              <a:ext uri="{FF2B5EF4-FFF2-40B4-BE49-F238E27FC236}">
                <a16:creationId xmlns:a16="http://schemas.microsoft.com/office/drawing/2014/main" id="{949A1524-42FC-430B-A6BE-50E16E99E4DE}"/>
              </a:ext>
            </a:extLst>
          </p:cNvPr>
          <p:cNvPicPr>
            <a:picLocks noChangeAspect="1"/>
          </p:cNvPicPr>
          <p:nvPr/>
        </p:nvPicPr>
        <p:blipFill rotWithShape="1">
          <a:blip r:embed="rId3" cstate="screen">
            <a:extLst>
              <a:ext uri="{28A0092B-C50C-407E-A947-70E740481C1C}">
                <a14:useLocalDpi xmlns:a14="http://schemas.microsoft.com/office/drawing/2010/main" val="0"/>
              </a:ext>
            </a:extLst>
          </a:blip>
          <a:srcRect/>
          <a:stretch/>
        </p:blipFill>
        <p:spPr>
          <a:xfrm>
            <a:off x="4355976" y="3442717"/>
            <a:ext cx="4105219" cy="2309228"/>
          </a:xfrm>
          <a:prstGeom prst="rect">
            <a:avLst/>
          </a:prstGeom>
        </p:spPr>
      </p:pic>
    </p:spTree>
    <p:extLst>
      <p:ext uri="{BB962C8B-B14F-4D97-AF65-F5344CB8AC3E}">
        <p14:creationId xmlns:p14="http://schemas.microsoft.com/office/powerpoint/2010/main" val="1462688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30188"/>
            <a:ext cx="8229600" cy="382588"/>
          </a:xfrm>
        </p:spPr>
        <p:txBody>
          <a:bodyPr/>
          <a:lstStyle/>
          <a:p>
            <a:r>
              <a:rPr lang="en-US" dirty="0" err="1">
                <a:ea typeface="ＭＳ Ｐゴシック" pitchFamily="-105" charset="-128"/>
                <a:cs typeface="ＭＳ Ｐゴシック" pitchFamily="-105" charset="-128"/>
              </a:rPr>
              <a:t>Mitred</a:t>
            </a:r>
            <a:r>
              <a:rPr lang="en-US" dirty="0">
                <a:ea typeface="ＭＳ Ｐゴシック" pitchFamily="-105" charset="-128"/>
                <a:cs typeface="ＭＳ Ｐゴシック" pitchFamily="-105" charset="-128"/>
              </a:rPr>
              <a:t> </a:t>
            </a:r>
            <a:r>
              <a:rPr lang="en-US" dirty="0" err="1">
                <a:ea typeface="ＭＳ Ｐゴシック" pitchFamily="-105" charset="-128"/>
                <a:cs typeface="ＭＳ Ｐゴシック" pitchFamily="-105" charset="-128"/>
              </a:rPr>
              <a:t>mouldings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6300192" y="908720"/>
            <a:ext cx="2664296" cy="5233580"/>
          </a:xfrm>
        </p:spPr>
        <p:txBody>
          <a:bodyPr/>
          <a:lstStyle/>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2" name="Picture 18">
            <a:extLst>
              <a:ext uri="{FF2B5EF4-FFF2-40B4-BE49-F238E27FC236}">
                <a16:creationId xmlns:a16="http://schemas.microsoft.com/office/drawing/2014/main" id="{B25A0B00-7953-4DBF-9DF9-E9F517A33184}"/>
              </a:ext>
            </a:extLst>
          </p:cNvPr>
          <p:cNvPicPr>
            <a:picLocks noChangeAspect="1" noChangeArrowheads="1"/>
          </p:cNvPicPr>
          <p:nvPr/>
        </p:nvPicPr>
        <p:blipFill>
          <a:blip r:embed="rId2"/>
          <a:srcRect/>
          <a:stretch>
            <a:fillRect/>
          </a:stretch>
        </p:blipFill>
        <p:spPr bwMode="auto">
          <a:xfrm>
            <a:off x="4949593" y="959299"/>
            <a:ext cx="3737207" cy="2912255"/>
          </a:xfrm>
          <a:prstGeom prst="rect">
            <a:avLst/>
          </a:prstGeom>
          <a:noFill/>
          <a:ln w="9525">
            <a:noFill/>
            <a:miter lim="800000"/>
            <a:headEnd/>
            <a:tailEnd/>
          </a:ln>
        </p:spPr>
      </p:pic>
      <p:sp>
        <p:nvSpPr>
          <p:cNvPr id="6" name="TextBox 5">
            <a:extLst>
              <a:ext uri="{FF2B5EF4-FFF2-40B4-BE49-F238E27FC236}">
                <a16:creationId xmlns:a16="http://schemas.microsoft.com/office/drawing/2014/main" id="{D393227E-7015-4DF4-B5D1-B505D73894CD}"/>
              </a:ext>
            </a:extLst>
          </p:cNvPr>
          <p:cNvSpPr txBox="1"/>
          <p:nvPr/>
        </p:nvSpPr>
        <p:spPr>
          <a:xfrm>
            <a:off x="296739" y="1636773"/>
            <a:ext cx="4652854" cy="3785652"/>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err="1"/>
              <a:t>Mitred</a:t>
            </a:r>
            <a:r>
              <a:rPr lang="en-US" dirty="0"/>
              <a:t> joints are two pieces cut at 45º to make a 90º or square corner. </a:t>
            </a:r>
          </a:p>
          <a:p>
            <a:pPr marL="342900" indent="-342900">
              <a:buClr>
                <a:srgbClr val="0077E3"/>
              </a:buClr>
              <a:buFont typeface="Arial" panose="020B0604020202020204" pitchFamily="34" charset="0"/>
              <a:buChar char="•"/>
            </a:pPr>
            <a:endParaRPr lang="en-US" dirty="0"/>
          </a:p>
          <a:p>
            <a:pPr marL="342900" indent="-342900">
              <a:buClr>
                <a:srgbClr val="0077E3"/>
              </a:buClr>
              <a:buFont typeface="Arial" panose="020B0604020202020204" pitchFamily="34" charset="0"/>
              <a:buChar char="•"/>
            </a:pPr>
            <a:r>
              <a:rPr lang="en-US" dirty="0"/>
              <a:t>They can be marked and cut diagonally across the face of the </a:t>
            </a:r>
            <a:r>
              <a:rPr lang="en-US" dirty="0" err="1"/>
              <a:t>moulding</a:t>
            </a:r>
            <a:r>
              <a:rPr lang="en-US" dirty="0"/>
              <a:t>, as in a picture frame or architrave, or across the depth of the </a:t>
            </a:r>
            <a:r>
              <a:rPr lang="en-US" dirty="0" err="1"/>
              <a:t>moulding</a:t>
            </a:r>
            <a:r>
              <a:rPr lang="en-US" dirty="0"/>
              <a:t> as with skirting boards.</a:t>
            </a:r>
          </a:p>
          <a:p>
            <a:r>
              <a:rPr lang="en-US" dirty="0"/>
              <a:t> </a:t>
            </a:r>
          </a:p>
          <a:p>
            <a:pPr marL="342900" indent="-342900">
              <a:buClr>
                <a:srgbClr val="0077E3"/>
              </a:buClr>
              <a:buFont typeface="Arial" panose="020B0604020202020204" pitchFamily="34" charset="0"/>
              <a:buChar char="•"/>
            </a:pPr>
            <a:r>
              <a:rPr lang="en-US" dirty="0"/>
              <a:t>Compound </a:t>
            </a:r>
            <a:r>
              <a:rPr lang="en-US" dirty="0" err="1"/>
              <a:t>mitre</a:t>
            </a:r>
            <a:r>
              <a:rPr lang="en-US" dirty="0"/>
              <a:t> saws are the most accurate, efficient and safe way to cut these joints on site.</a:t>
            </a:r>
            <a:endParaRPr lang="en-GB" dirty="0"/>
          </a:p>
        </p:txBody>
      </p:sp>
    </p:spTree>
    <p:extLst>
      <p:ext uri="{BB962C8B-B14F-4D97-AF65-F5344CB8AC3E}">
        <p14:creationId xmlns:p14="http://schemas.microsoft.com/office/powerpoint/2010/main" val="21648028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10277</TotalTime>
  <Words>488</Words>
  <Application>Microsoft Office PowerPoint</Application>
  <PresentationFormat>On-screen Show (4:3)</PresentationFormat>
  <Paragraphs>76</Paragraphs>
  <Slides>11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Lucida Grande</vt:lpstr>
      <vt:lpstr>Times New Roman</vt:lpstr>
      <vt:lpstr>Trebuchet MS</vt:lpstr>
      <vt:lpstr>Default Design</vt:lpstr>
      <vt:lpstr>PowerPoint 13: Mouldings</vt:lpstr>
      <vt:lpstr>Mouldings</vt:lpstr>
      <vt:lpstr>Mouldings</vt:lpstr>
      <vt:lpstr>Mouldings</vt:lpstr>
      <vt:lpstr>Mouldings</vt:lpstr>
      <vt:lpstr>Scribing skirting</vt:lpstr>
      <vt:lpstr>Direct scribe</vt:lpstr>
      <vt:lpstr>Cutting scribes from internal mitres</vt:lpstr>
      <vt:lpstr>Mitred mouldings</vt:lpstr>
      <vt:lpstr>Architrave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238</cp:revision>
  <dcterms:created xsi:type="dcterms:W3CDTF">2013-05-28T00:38:54Z</dcterms:created>
  <dcterms:modified xsi:type="dcterms:W3CDTF">2021-06-15T15:42:16Z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