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1"/>
  </p:notesMasterIdLst>
  <p:handoutMasterIdLst>
    <p:handoutMasterId r:id="rId22"/>
  </p:handoutMasterIdLst>
  <p:sldIdLst>
    <p:sldId id="256" r:id="rId5"/>
    <p:sldId id="328" r:id="rId6"/>
    <p:sldId id="331" r:id="rId7"/>
    <p:sldId id="345" r:id="rId8"/>
    <p:sldId id="341" r:id="rId9"/>
    <p:sldId id="344" r:id="rId10"/>
    <p:sldId id="342" r:id="rId11"/>
    <p:sldId id="343" r:id="rId12"/>
    <p:sldId id="356" r:id="rId13"/>
    <p:sldId id="334" r:id="rId14"/>
    <p:sldId id="359" r:id="rId15"/>
    <p:sldId id="357" r:id="rId16"/>
    <p:sldId id="348" r:id="rId17"/>
    <p:sldId id="358" r:id="rId18"/>
    <p:sldId id="332" r:id="rId19"/>
    <p:sldId id="267" r:id="rId20"/>
  </p:sldIdLst>
  <p:sldSz cx="9144000" cy="6858000" type="screen4x3"/>
  <p:notesSz cx="6858000" cy="9144000"/>
  <p:custDataLst>
    <p:tags r:id="rId23"/>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nda Mellor" initials="LM" lastIdx="1" clrIdx="0">
    <p:extLst>
      <p:ext uri="{19B8F6BF-5375-455C-9EA6-DF929625EA0E}">
        <p15:presenceInfo xmlns:p15="http://schemas.microsoft.com/office/powerpoint/2012/main" userId="8befdacc21238ac1"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2991EE5-5870-4660-88AF-AC67A74B59A9}" v="4" dt="2020-08-03T22:12:34.98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4544"/>
    <p:restoredTop sz="93172" autoAdjust="0"/>
  </p:normalViewPr>
  <p:slideViewPr>
    <p:cSldViewPr showGuides="1">
      <p:cViewPr varScale="1">
        <p:scale>
          <a:sx n="67" d="100"/>
          <a:sy n="67" d="100"/>
        </p:scale>
        <p:origin x="556" y="44"/>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gs" Target="tags/tag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n francis" userId="79642c83b9358b67" providerId="LiveId" clId="{086F21CA-5A5B-4C0A-BB91-1DB96E9354E5}"/>
    <pc:docChg chg="undo custSel addSld delSld modSld sldOrd">
      <pc:chgData name="jan francis" userId="79642c83b9358b67" providerId="LiveId" clId="{086F21CA-5A5B-4C0A-BB91-1DB96E9354E5}" dt="2020-06-16T19:22:33.353" v="7115" actId="47"/>
      <pc:docMkLst>
        <pc:docMk/>
      </pc:docMkLst>
      <pc:sldChg chg="addSp delSp modSp mod">
        <pc:chgData name="jan francis" userId="79642c83b9358b67" providerId="LiveId" clId="{086F21CA-5A5B-4C0A-BB91-1DB96E9354E5}" dt="2020-06-15T10:11:22.895" v="704" actId="20577"/>
        <pc:sldMkLst>
          <pc:docMk/>
          <pc:sldMk cId="0" sldId="328"/>
        </pc:sldMkLst>
        <pc:spChg chg="mod">
          <ac:chgData name="jan francis" userId="79642c83b9358b67" providerId="LiveId" clId="{086F21CA-5A5B-4C0A-BB91-1DB96E9354E5}" dt="2020-06-15T10:11:22.895" v="704" actId="20577"/>
          <ac:spMkLst>
            <pc:docMk/>
            <pc:sldMk cId="0" sldId="328"/>
            <ac:spMk id="3075" creationId="{00000000-0000-0000-0000-000000000000}"/>
          </ac:spMkLst>
        </pc:spChg>
        <pc:picChg chg="add del mod">
          <ac:chgData name="jan francis" userId="79642c83b9358b67" providerId="LiveId" clId="{086F21CA-5A5B-4C0A-BB91-1DB96E9354E5}" dt="2020-06-15T10:07:43.012" v="670" actId="21"/>
          <ac:picMkLst>
            <pc:docMk/>
            <pc:sldMk cId="0" sldId="328"/>
            <ac:picMk id="2" creationId="{CB73BBBD-D88D-4A6A-9F65-8F242CB24BDC}"/>
          </ac:picMkLst>
        </pc:picChg>
        <pc:picChg chg="add mod">
          <ac:chgData name="jan francis" userId="79642c83b9358b67" providerId="LiveId" clId="{086F21CA-5A5B-4C0A-BB91-1DB96E9354E5}" dt="2020-06-15T10:09:50.500" v="685" actId="1076"/>
          <ac:picMkLst>
            <pc:docMk/>
            <pc:sldMk cId="0" sldId="328"/>
            <ac:picMk id="3" creationId="{CAEE43C3-AF84-4901-B2C1-2D0A47EFBF70}"/>
          </ac:picMkLst>
        </pc:picChg>
        <pc:picChg chg="add del mod">
          <ac:chgData name="jan francis" userId="79642c83b9358b67" providerId="LiveId" clId="{086F21CA-5A5B-4C0A-BB91-1DB96E9354E5}" dt="2020-06-15T10:09:33.645" v="681"/>
          <ac:picMkLst>
            <pc:docMk/>
            <pc:sldMk cId="0" sldId="328"/>
            <ac:picMk id="1026" creationId="{F350D8B2-4E11-4B47-B8EB-6EE2109923EA}"/>
          </ac:picMkLst>
        </pc:picChg>
      </pc:sldChg>
      <pc:sldChg chg="addSp delSp modSp mod">
        <pc:chgData name="jan francis" userId="79642c83b9358b67" providerId="LiveId" clId="{086F21CA-5A5B-4C0A-BB91-1DB96E9354E5}" dt="2020-06-15T23:30:48.675" v="4764" actId="13926"/>
        <pc:sldMkLst>
          <pc:docMk/>
          <pc:sldMk cId="0" sldId="330"/>
        </pc:sldMkLst>
        <pc:spChg chg="add mod">
          <ac:chgData name="jan francis" userId="79642c83b9358b67" providerId="LiveId" clId="{086F21CA-5A5B-4C0A-BB91-1DB96E9354E5}" dt="2020-06-15T11:36:29.871" v="801" actId="1076"/>
          <ac:spMkLst>
            <pc:docMk/>
            <pc:sldMk cId="0" sldId="330"/>
            <ac:spMk id="3" creationId="{20C8A19A-5CDC-47AB-BB51-003DE1FF680E}"/>
          </ac:spMkLst>
        </pc:spChg>
        <pc:spChg chg="mod">
          <ac:chgData name="jan francis" userId="79642c83b9358b67" providerId="LiveId" clId="{086F21CA-5A5B-4C0A-BB91-1DB96E9354E5}" dt="2020-06-14T14:42:11.926" v="404" actId="20577"/>
          <ac:spMkLst>
            <pc:docMk/>
            <pc:sldMk cId="0" sldId="330"/>
            <ac:spMk id="5122" creationId="{00000000-0000-0000-0000-000000000000}"/>
          </ac:spMkLst>
        </pc:spChg>
        <pc:spChg chg="mod">
          <ac:chgData name="jan francis" userId="79642c83b9358b67" providerId="LiveId" clId="{086F21CA-5A5B-4C0A-BB91-1DB96E9354E5}" dt="2020-06-15T23:30:48.675" v="4764" actId="13926"/>
          <ac:spMkLst>
            <pc:docMk/>
            <pc:sldMk cId="0" sldId="330"/>
            <ac:spMk id="5123" creationId="{00000000-0000-0000-0000-000000000000}"/>
          </ac:spMkLst>
        </pc:spChg>
        <pc:picChg chg="add mod">
          <ac:chgData name="jan francis" userId="79642c83b9358b67" providerId="LiveId" clId="{086F21CA-5A5B-4C0A-BB91-1DB96E9354E5}" dt="2020-06-15T20:46:48.179" v="1914" actId="1076"/>
          <ac:picMkLst>
            <pc:docMk/>
            <pc:sldMk cId="0" sldId="330"/>
            <ac:picMk id="2" creationId="{40D62AB2-23CE-496C-9E84-09BC6392050F}"/>
          </ac:picMkLst>
        </pc:picChg>
        <pc:picChg chg="add del">
          <ac:chgData name="jan francis" userId="79642c83b9358b67" providerId="LiveId" clId="{086F21CA-5A5B-4C0A-BB91-1DB96E9354E5}" dt="2020-06-15T11:47:26.042" v="833"/>
          <ac:picMkLst>
            <pc:docMk/>
            <pc:sldMk cId="0" sldId="330"/>
            <ac:picMk id="4" creationId="{087E8BA6-E9F6-4E89-8A88-E4D6D0B0B3A9}"/>
          </ac:picMkLst>
        </pc:picChg>
      </pc:sldChg>
      <pc:sldChg chg="addSp modSp mod">
        <pc:chgData name="jan francis" userId="79642c83b9358b67" providerId="LiveId" clId="{086F21CA-5A5B-4C0A-BB91-1DB96E9354E5}" dt="2020-06-15T20:11:46.605" v="954" actId="14100"/>
        <pc:sldMkLst>
          <pc:docMk/>
          <pc:sldMk cId="0" sldId="331"/>
        </pc:sldMkLst>
        <pc:spChg chg="mod">
          <ac:chgData name="jan francis" userId="79642c83b9358b67" providerId="LiveId" clId="{086F21CA-5A5B-4C0A-BB91-1DB96E9354E5}" dt="2020-06-14T14:21:52.931" v="42" actId="20577"/>
          <ac:spMkLst>
            <pc:docMk/>
            <pc:sldMk cId="0" sldId="331"/>
            <ac:spMk id="2" creationId="{00000000-0000-0000-0000-000000000000}"/>
          </ac:spMkLst>
        </pc:spChg>
        <pc:spChg chg="mod">
          <ac:chgData name="jan francis" userId="79642c83b9358b67" providerId="LiveId" clId="{086F21CA-5A5B-4C0A-BB91-1DB96E9354E5}" dt="2020-06-15T20:11:46.605" v="954" actId="14100"/>
          <ac:spMkLst>
            <pc:docMk/>
            <pc:sldMk cId="0" sldId="331"/>
            <ac:spMk id="3" creationId="{00000000-0000-0000-0000-000000000000}"/>
          </ac:spMkLst>
        </pc:spChg>
        <pc:picChg chg="add mod">
          <ac:chgData name="jan francis" userId="79642c83b9358b67" providerId="LiveId" clId="{086F21CA-5A5B-4C0A-BB91-1DB96E9354E5}" dt="2020-06-15T10:08:00.919" v="673" actId="14100"/>
          <ac:picMkLst>
            <pc:docMk/>
            <pc:sldMk cId="0" sldId="331"/>
            <ac:picMk id="4" creationId="{DF54E132-BF0C-4AAC-B83C-2333AAAE20DC}"/>
          </ac:picMkLst>
        </pc:picChg>
      </pc:sldChg>
      <pc:sldChg chg="modSp mod">
        <pc:chgData name="jan francis" userId="79642c83b9358b67" providerId="LiveId" clId="{086F21CA-5A5B-4C0A-BB91-1DB96E9354E5}" dt="2020-06-15T20:21:51.029" v="1602" actId="20577"/>
        <pc:sldMkLst>
          <pc:docMk/>
          <pc:sldMk cId="0" sldId="332"/>
        </pc:sldMkLst>
        <pc:spChg chg="mod">
          <ac:chgData name="jan francis" userId="79642c83b9358b67" providerId="LiveId" clId="{086F21CA-5A5B-4C0A-BB91-1DB96E9354E5}" dt="2020-06-15T20:21:51.029" v="1602" actId="20577"/>
          <ac:spMkLst>
            <pc:docMk/>
            <pc:sldMk cId="0" sldId="332"/>
            <ac:spMk id="2" creationId="{00000000-0000-0000-0000-000000000000}"/>
          </ac:spMkLst>
        </pc:spChg>
      </pc:sldChg>
      <pc:sldChg chg="del ord">
        <pc:chgData name="jan francis" userId="79642c83b9358b67" providerId="LiveId" clId="{086F21CA-5A5B-4C0A-BB91-1DB96E9354E5}" dt="2020-06-16T19:22:28.907" v="7109" actId="47"/>
        <pc:sldMkLst>
          <pc:docMk/>
          <pc:sldMk cId="0" sldId="333"/>
        </pc:sldMkLst>
      </pc:sldChg>
      <pc:sldChg chg="addSp delSp modSp mod ord">
        <pc:chgData name="jan francis" userId="79642c83b9358b67" providerId="LiveId" clId="{086F21CA-5A5B-4C0A-BB91-1DB96E9354E5}" dt="2020-06-16T19:13:48.654" v="7107" actId="313"/>
        <pc:sldMkLst>
          <pc:docMk/>
          <pc:sldMk cId="0" sldId="334"/>
        </pc:sldMkLst>
        <pc:spChg chg="mod">
          <ac:chgData name="jan francis" userId="79642c83b9358b67" providerId="LiveId" clId="{086F21CA-5A5B-4C0A-BB91-1DB96E9354E5}" dt="2020-06-16T13:35:54.588" v="6101" actId="1076"/>
          <ac:spMkLst>
            <pc:docMk/>
            <pc:sldMk cId="0" sldId="334"/>
            <ac:spMk id="2" creationId="{00000000-0000-0000-0000-000000000000}"/>
          </ac:spMkLst>
        </pc:spChg>
        <pc:spChg chg="del">
          <ac:chgData name="jan francis" userId="79642c83b9358b67" providerId="LiveId" clId="{086F21CA-5A5B-4C0A-BB91-1DB96E9354E5}" dt="2020-06-15T11:44:13.322" v="802"/>
          <ac:spMkLst>
            <pc:docMk/>
            <pc:sldMk cId="0" sldId="334"/>
            <ac:spMk id="3" creationId="{00000000-0000-0000-0000-000000000000}"/>
          </ac:spMkLst>
        </pc:spChg>
        <pc:spChg chg="add mod">
          <ac:chgData name="jan francis" userId="79642c83b9358b67" providerId="LiveId" clId="{086F21CA-5A5B-4C0A-BB91-1DB96E9354E5}" dt="2020-06-16T19:13:48.654" v="7107" actId="313"/>
          <ac:spMkLst>
            <pc:docMk/>
            <pc:sldMk cId="0" sldId="334"/>
            <ac:spMk id="5" creationId="{AA364656-69F3-4BD4-A23B-374D7E816171}"/>
          </ac:spMkLst>
        </pc:spChg>
        <pc:spChg chg="add del mod">
          <ac:chgData name="jan francis" userId="79642c83b9358b67" providerId="LiveId" clId="{086F21CA-5A5B-4C0A-BB91-1DB96E9354E5}" dt="2020-06-16T14:21:16.897" v="6272"/>
          <ac:spMkLst>
            <pc:docMk/>
            <pc:sldMk cId="0" sldId="334"/>
            <ac:spMk id="6" creationId="{B54328CD-6F1E-4E2B-8D63-2774830547F7}"/>
          </ac:spMkLst>
        </pc:spChg>
        <pc:spChg chg="add mod">
          <ac:chgData name="jan francis" userId="79642c83b9358b67" providerId="LiveId" clId="{086F21CA-5A5B-4C0A-BB91-1DB96E9354E5}" dt="2020-06-16T14:21:16.222" v="6270" actId="255"/>
          <ac:spMkLst>
            <pc:docMk/>
            <pc:sldMk cId="0" sldId="334"/>
            <ac:spMk id="7" creationId="{0CA5F014-2AEC-4332-A068-7094469E4746}"/>
          </ac:spMkLst>
        </pc:spChg>
        <pc:spChg chg="add mod">
          <ac:chgData name="jan francis" userId="79642c83b9358b67" providerId="LiveId" clId="{086F21CA-5A5B-4C0A-BB91-1DB96E9354E5}" dt="2020-06-16T14:21:08.799" v="6269" actId="255"/>
          <ac:spMkLst>
            <pc:docMk/>
            <pc:sldMk cId="0" sldId="334"/>
            <ac:spMk id="8" creationId="{8DA83B15-ABAA-4E15-9CC7-D01E91B231A5}"/>
          </ac:spMkLst>
        </pc:spChg>
        <pc:picChg chg="add mod">
          <ac:chgData name="jan francis" userId="79642c83b9358b67" providerId="LiveId" clId="{086F21CA-5A5B-4C0A-BB91-1DB96E9354E5}" dt="2020-06-16T14:20:54.001" v="6267" actId="14100"/>
          <ac:picMkLst>
            <pc:docMk/>
            <pc:sldMk cId="0" sldId="334"/>
            <ac:picMk id="3" creationId="{00DB3169-6B78-43CB-8164-3DAEAA1B5F52}"/>
          </ac:picMkLst>
        </pc:picChg>
        <pc:picChg chg="add mod">
          <ac:chgData name="jan francis" userId="79642c83b9358b67" providerId="LiveId" clId="{086F21CA-5A5B-4C0A-BB91-1DB96E9354E5}" dt="2020-06-16T14:20:41.137" v="6263" actId="1076"/>
          <ac:picMkLst>
            <pc:docMk/>
            <pc:sldMk cId="0" sldId="334"/>
            <ac:picMk id="4" creationId="{E1FB1AC6-1D3C-4AB6-8E3D-A2F784953228}"/>
          </ac:picMkLst>
        </pc:picChg>
      </pc:sldChg>
      <pc:sldChg chg="del">
        <pc:chgData name="jan francis" userId="79642c83b9358b67" providerId="LiveId" clId="{086F21CA-5A5B-4C0A-BB91-1DB96E9354E5}" dt="2020-06-16T19:22:29.595" v="7110" actId="47"/>
        <pc:sldMkLst>
          <pc:docMk/>
          <pc:sldMk cId="0" sldId="335"/>
        </pc:sldMkLst>
      </pc:sldChg>
      <pc:sldChg chg="del">
        <pc:chgData name="jan francis" userId="79642c83b9358b67" providerId="LiveId" clId="{086F21CA-5A5B-4C0A-BB91-1DB96E9354E5}" dt="2020-06-16T19:22:30.760" v="7111" actId="47"/>
        <pc:sldMkLst>
          <pc:docMk/>
          <pc:sldMk cId="0" sldId="336"/>
        </pc:sldMkLst>
      </pc:sldChg>
      <pc:sldChg chg="del">
        <pc:chgData name="jan francis" userId="79642c83b9358b67" providerId="LiveId" clId="{086F21CA-5A5B-4C0A-BB91-1DB96E9354E5}" dt="2020-06-16T19:22:31.678" v="7112" actId="47"/>
        <pc:sldMkLst>
          <pc:docMk/>
          <pc:sldMk cId="0" sldId="337"/>
        </pc:sldMkLst>
      </pc:sldChg>
      <pc:sldChg chg="del">
        <pc:chgData name="jan francis" userId="79642c83b9358b67" providerId="LiveId" clId="{086F21CA-5A5B-4C0A-BB91-1DB96E9354E5}" dt="2020-06-16T19:22:32.291" v="7113" actId="47"/>
        <pc:sldMkLst>
          <pc:docMk/>
          <pc:sldMk cId="0" sldId="338"/>
        </pc:sldMkLst>
      </pc:sldChg>
      <pc:sldChg chg="del">
        <pc:chgData name="jan francis" userId="79642c83b9358b67" providerId="LiveId" clId="{086F21CA-5A5B-4C0A-BB91-1DB96E9354E5}" dt="2020-06-16T19:22:32.835" v="7114" actId="47"/>
        <pc:sldMkLst>
          <pc:docMk/>
          <pc:sldMk cId="0" sldId="339"/>
        </pc:sldMkLst>
      </pc:sldChg>
      <pc:sldChg chg="del">
        <pc:chgData name="jan francis" userId="79642c83b9358b67" providerId="LiveId" clId="{086F21CA-5A5B-4C0A-BB91-1DB96E9354E5}" dt="2020-06-16T19:22:33.353" v="7115" actId="47"/>
        <pc:sldMkLst>
          <pc:docMk/>
          <pc:sldMk cId="0" sldId="340"/>
        </pc:sldMkLst>
      </pc:sldChg>
      <pc:sldChg chg="addSp delSp modSp add mod">
        <pc:chgData name="jan francis" userId="79642c83b9358b67" providerId="LiveId" clId="{086F21CA-5A5B-4C0A-BB91-1DB96E9354E5}" dt="2020-06-16T16:50:22.700" v="6807" actId="20577"/>
        <pc:sldMkLst>
          <pc:docMk/>
          <pc:sldMk cId="751949129" sldId="341"/>
        </pc:sldMkLst>
        <pc:spChg chg="add mod">
          <ac:chgData name="jan francis" userId="79642c83b9358b67" providerId="LiveId" clId="{086F21CA-5A5B-4C0A-BB91-1DB96E9354E5}" dt="2020-06-15T21:53:33.074" v="3163" actId="1076"/>
          <ac:spMkLst>
            <pc:docMk/>
            <pc:sldMk cId="751949129" sldId="341"/>
            <ac:spMk id="4" creationId="{FA0432B2-C642-42B5-A315-8106F5416674}"/>
          </ac:spMkLst>
        </pc:spChg>
        <pc:spChg chg="mod">
          <ac:chgData name="jan francis" userId="79642c83b9358b67" providerId="LiveId" clId="{086F21CA-5A5B-4C0A-BB91-1DB96E9354E5}" dt="2020-06-16T16:50:22.700" v="6807" actId="20577"/>
          <ac:spMkLst>
            <pc:docMk/>
            <pc:sldMk cId="751949129" sldId="341"/>
            <ac:spMk id="5123" creationId="{00000000-0000-0000-0000-000000000000}"/>
          </ac:spMkLst>
        </pc:spChg>
        <pc:picChg chg="del">
          <ac:chgData name="jan francis" userId="79642c83b9358b67" providerId="LiveId" clId="{086F21CA-5A5B-4C0A-BB91-1DB96E9354E5}" dt="2020-06-15T11:28:59.966" v="781" actId="478"/>
          <ac:picMkLst>
            <pc:docMk/>
            <pc:sldMk cId="751949129" sldId="341"/>
            <ac:picMk id="2" creationId="{40D62AB2-23CE-496C-9E84-09BC6392050F}"/>
          </ac:picMkLst>
        </pc:picChg>
        <pc:picChg chg="add del mod">
          <ac:chgData name="jan francis" userId="79642c83b9358b67" providerId="LiveId" clId="{086F21CA-5A5B-4C0A-BB91-1DB96E9354E5}" dt="2020-06-15T20:51:39.509" v="1922" actId="21"/>
          <ac:picMkLst>
            <pc:docMk/>
            <pc:sldMk cId="751949129" sldId="341"/>
            <ac:picMk id="3" creationId="{B756FD2B-580D-41C1-9DF3-47DA646962FF}"/>
          </ac:picMkLst>
        </pc:picChg>
        <pc:picChg chg="add mod">
          <ac:chgData name="jan francis" userId="79642c83b9358b67" providerId="LiveId" clId="{086F21CA-5A5B-4C0A-BB91-1DB96E9354E5}" dt="2020-06-15T20:51:33.277" v="1920" actId="1076"/>
          <ac:picMkLst>
            <pc:docMk/>
            <pc:sldMk cId="751949129" sldId="341"/>
            <ac:picMk id="5" creationId="{B89A4DBC-A2FD-4B71-B153-4021AAB0CCF2}"/>
          </ac:picMkLst>
        </pc:picChg>
        <pc:picChg chg="add mod">
          <ac:chgData name="jan francis" userId="79642c83b9358b67" providerId="LiveId" clId="{086F21CA-5A5B-4C0A-BB91-1DB96E9354E5}" dt="2020-06-15T20:53:04.248" v="1928" actId="1076"/>
          <ac:picMkLst>
            <pc:docMk/>
            <pc:sldMk cId="751949129" sldId="341"/>
            <ac:picMk id="6" creationId="{D086D99B-9E8E-4E08-97DD-FA1796B0F3D1}"/>
          </ac:picMkLst>
        </pc:picChg>
      </pc:sldChg>
      <pc:sldChg chg="delSp modSp add mod">
        <pc:chgData name="jan francis" userId="79642c83b9358b67" providerId="LiveId" clId="{086F21CA-5A5B-4C0A-BB91-1DB96E9354E5}" dt="2020-06-15T23:24:32.126" v="4647" actId="20577"/>
        <pc:sldMkLst>
          <pc:docMk/>
          <pc:sldMk cId="3397109533" sldId="342"/>
        </pc:sldMkLst>
        <pc:spChg chg="mod">
          <ac:chgData name="jan francis" userId="79642c83b9358b67" providerId="LiveId" clId="{086F21CA-5A5B-4C0A-BB91-1DB96E9354E5}" dt="2020-06-15T21:05:08.399" v="2054" actId="20577"/>
          <ac:spMkLst>
            <pc:docMk/>
            <pc:sldMk cId="3397109533" sldId="342"/>
            <ac:spMk id="5122" creationId="{00000000-0000-0000-0000-000000000000}"/>
          </ac:spMkLst>
        </pc:spChg>
        <pc:spChg chg="mod">
          <ac:chgData name="jan francis" userId="79642c83b9358b67" providerId="LiveId" clId="{086F21CA-5A5B-4C0A-BB91-1DB96E9354E5}" dt="2020-06-15T23:24:32.126" v="4647" actId="20577"/>
          <ac:spMkLst>
            <pc:docMk/>
            <pc:sldMk cId="3397109533" sldId="342"/>
            <ac:spMk id="5123" creationId="{00000000-0000-0000-0000-000000000000}"/>
          </ac:spMkLst>
        </pc:spChg>
        <pc:picChg chg="del">
          <ac:chgData name="jan francis" userId="79642c83b9358b67" providerId="LiveId" clId="{086F21CA-5A5B-4C0A-BB91-1DB96E9354E5}" dt="2020-06-15T20:52:10.112" v="1924" actId="21"/>
          <ac:picMkLst>
            <pc:docMk/>
            <pc:sldMk cId="3397109533" sldId="342"/>
            <ac:picMk id="3" creationId="{B756FD2B-580D-41C1-9DF3-47DA646962FF}"/>
          </ac:picMkLst>
        </pc:picChg>
      </pc:sldChg>
      <pc:sldChg chg="addSp delSp modSp add mod">
        <pc:chgData name="jan francis" userId="79642c83b9358b67" providerId="LiveId" clId="{086F21CA-5A5B-4C0A-BB91-1DB96E9354E5}" dt="2020-06-16T14:21:51.362" v="6275" actId="1076"/>
        <pc:sldMkLst>
          <pc:docMk/>
          <pc:sldMk cId="4256917702" sldId="343"/>
        </pc:sldMkLst>
        <pc:spChg chg="add mod">
          <ac:chgData name="jan francis" userId="79642c83b9358b67" providerId="LiveId" clId="{086F21CA-5A5B-4C0A-BB91-1DB96E9354E5}" dt="2020-06-15T22:26:12.589" v="3729" actId="20577"/>
          <ac:spMkLst>
            <pc:docMk/>
            <pc:sldMk cId="4256917702" sldId="343"/>
            <ac:spMk id="5" creationId="{8EA3D4D2-BDCA-4BA4-B4F3-DB6C187697E5}"/>
          </ac:spMkLst>
        </pc:spChg>
        <pc:spChg chg="mod">
          <ac:chgData name="jan francis" userId="79642c83b9358b67" providerId="LiveId" clId="{086F21CA-5A5B-4C0A-BB91-1DB96E9354E5}" dt="2020-06-15T22:23:17.164" v="3714" actId="14100"/>
          <ac:spMkLst>
            <pc:docMk/>
            <pc:sldMk cId="4256917702" sldId="343"/>
            <ac:spMk id="5122" creationId="{00000000-0000-0000-0000-000000000000}"/>
          </ac:spMkLst>
        </pc:spChg>
        <pc:spChg chg="mod">
          <ac:chgData name="jan francis" userId="79642c83b9358b67" providerId="LiveId" clId="{086F21CA-5A5B-4C0A-BB91-1DB96E9354E5}" dt="2020-06-15T22:30:36.285" v="3848" actId="20577"/>
          <ac:spMkLst>
            <pc:docMk/>
            <pc:sldMk cId="4256917702" sldId="343"/>
            <ac:spMk id="5123" creationId="{00000000-0000-0000-0000-000000000000}"/>
          </ac:spMkLst>
        </pc:spChg>
        <pc:picChg chg="add mod">
          <ac:chgData name="jan francis" userId="79642c83b9358b67" providerId="LiveId" clId="{086F21CA-5A5B-4C0A-BB91-1DB96E9354E5}" dt="2020-06-16T14:21:51.362" v="6275" actId="1076"/>
          <ac:picMkLst>
            <pc:docMk/>
            <pc:sldMk cId="4256917702" sldId="343"/>
            <ac:picMk id="2" creationId="{B65B8ADC-997B-471C-8C48-3DBDE3F574F7}"/>
          </ac:picMkLst>
        </pc:picChg>
        <pc:picChg chg="del">
          <ac:chgData name="jan francis" userId="79642c83b9358b67" providerId="LiveId" clId="{086F21CA-5A5B-4C0A-BB91-1DB96E9354E5}" dt="2020-06-15T20:52:04.269" v="1923" actId="21"/>
          <ac:picMkLst>
            <pc:docMk/>
            <pc:sldMk cId="4256917702" sldId="343"/>
            <ac:picMk id="3" creationId="{B756FD2B-580D-41C1-9DF3-47DA646962FF}"/>
          </ac:picMkLst>
        </pc:picChg>
      </pc:sldChg>
      <pc:sldChg chg="addSp delSp modSp add mod">
        <pc:chgData name="jan francis" userId="79642c83b9358b67" providerId="LiveId" clId="{086F21CA-5A5B-4C0A-BB91-1DB96E9354E5}" dt="2020-06-16T16:48:26.967" v="6682" actId="20577"/>
        <pc:sldMkLst>
          <pc:docMk/>
          <pc:sldMk cId="1629993623" sldId="344"/>
        </pc:sldMkLst>
        <pc:spChg chg="mod">
          <ac:chgData name="jan francis" userId="79642c83b9358b67" providerId="LiveId" clId="{086F21CA-5A5B-4C0A-BB91-1DB96E9354E5}" dt="2020-06-15T21:52:57.062" v="3131" actId="1076"/>
          <ac:spMkLst>
            <pc:docMk/>
            <pc:sldMk cId="1629993623" sldId="344"/>
            <ac:spMk id="4" creationId="{FA0432B2-C642-42B5-A315-8106F5416674}"/>
          </ac:spMkLst>
        </pc:spChg>
        <pc:spChg chg="mod">
          <ac:chgData name="jan francis" userId="79642c83b9358b67" providerId="LiveId" clId="{086F21CA-5A5B-4C0A-BB91-1DB96E9354E5}" dt="2020-06-16T16:48:26.967" v="6682" actId="20577"/>
          <ac:spMkLst>
            <pc:docMk/>
            <pc:sldMk cId="1629993623" sldId="344"/>
            <ac:spMk id="5123" creationId="{00000000-0000-0000-0000-000000000000}"/>
          </ac:spMkLst>
        </pc:spChg>
        <pc:picChg chg="add mod">
          <ac:chgData name="jan francis" userId="79642c83b9358b67" providerId="LiveId" clId="{086F21CA-5A5B-4C0A-BB91-1DB96E9354E5}" dt="2020-06-16T16:47:14.559" v="6637" actId="1076"/>
          <ac:picMkLst>
            <pc:docMk/>
            <pc:sldMk cId="1629993623" sldId="344"/>
            <ac:picMk id="2" creationId="{45A8C15E-629A-4E79-A23C-609E42172F79}"/>
          </ac:picMkLst>
        </pc:picChg>
        <pc:picChg chg="del">
          <ac:chgData name="jan francis" userId="79642c83b9358b67" providerId="LiveId" clId="{086F21CA-5A5B-4C0A-BB91-1DB96E9354E5}" dt="2020-06-15T20:34:08.336" v="1675" actId="21"/>
          <ac:picMkLst>
            <pc:docMk/>
            <pc:sldMk cId="1629993623" sldId="344"/>
            <ac:picMk id="3" creationId="{B756FD2B-580D-41C1-9DF3-47DA646962FF}"/>
          </ac:picMkLst>
        </pc:picChg>
        <pc:picChg chg="add mod">
          <ac:chgData name="jan francis" userId="79642c83b9358b67" providerId="LiveId" clId="{086F21CA-5A5B-4C0A-BB91-1DB96E9354E5}" dt="2020-06-16T16:47:10.808" v="6636" actId="1076"/>
          <ac:picMkLst>
            <pc:docMk/>
            <pc:sldMk cId="1629993623" sldId="344"/>
            <ac:picMk id="5" creationId="{32C775A5-6918-498C-9909-E9D2C9A98A94}"/>
          </ac:picMkLst>
        </pc:picChg>
        <pc:picChg chg="add del">
          <ac:chgData name="jan francis" userId="79642c83b9358b67" providerId="LiveId" clId="{086F21CA-5A5B-4C0A-BB91-1DB96E9354E5}" dt="2020-06-15T20:54:35.651" v="1964"/>
          <ac:picMkLst>
            <pc:docMk/>
            <pc:sldMk cId="1629993623" sldId="344"/>
            <ac:picMk id="2050" creationId="{0BDFA722-8851-4647-8A4F-6A3BD0BB7F2B}"/>
          </ac:picMkLst>
        </pc:picChg>
      </pc:sldChg>
      <pc:sldChg chg="addSp delSp modSp add mod ord">
        <pc:chgData name="jan francis" userId="79642c83b9358b67" providerId="LiveId" clId="{086F21CA-5A5B-4C0A-BB91-1DB96E9354E5}" dt="2020-06-16T17:00:03.085" v="7106" actId="14100"/>
        <pc:sldMkLst>
          <pc:docMk/>
          <pc:sldMk cId="103097096" sldId="345"/>
        </pc:sldMkLst>
        <pc:spChg chg="mod">
          <ac:chgData name="jan francis" userId="79642c83b9358b67" providerId="LiveId" clId="{086F21CA-5A5B-4C0A-BB91-1DB96E9354E5}" dt="2020-06-16T16:59:44.520" v="7103" actId="1076"/>
          <ac:spMkLst>
            <pc:docMk/>
            <pc:sldMk cId="103097096" sldId="345"/>
            <ac:spMk id="5123" creationId="{00000000-0000-0000-0000-000000000000}"/>
          </ac:spMkLst>
        </pc:spChg>
        <pc:picChg chg="add del mod">
          <ac:chgData name="jan francis" userId="79642c83b9358b67" providerId="LiveId" clId="{086F21CA-5A5B-4C0A-BB91-1DB96E9354E5}" dt="2020-06-15T20:37:45.329" v="1700" actId="21"/>
          <ac:picMkLst>
            <pc:docMk/>
            <pc:sldMk cId="103097096" sldId="345"/>
            <ac:picMk id="2" creationId="{B9F9BCF5-4D58-4C44-8998-0BC509245DA2}"/>
          </ac:picMkLst>
        </pc:picChg>
        <pc:picChg chg="add del">
          <ac:chgData name="jan francis" userId="79642c83b9358b67" providerId="LiveId" clId="{086F21CA-5A5B-4C0A-BB91-1DB96E9354E5}" dt="2020-06-15T20:38:12.006" v="1702"/>
          <ac:picMkLst>
            <pc:docMk/>
            <pc:sldMk cId="103097096" sldId="345"/>
            <ac:picMk id="3" creationId="{B679E7BA-BD06-4403-95B0-B49BDE1D34FC}"/>
          </ac:picMkLst>
        </pc:picChg>
        <pc:picChg chg="add mod">
          <ac:chgData name="jan francis" userId="79642c83b9358b67" providerId="LiveId" clId="{086F21CA-5A5B-4C0A-BB91-1DB96E9354E5}" dt="2020-06-16T17:00:03.085" v="7106" actId="14100"/>
          <ac:picMkLst>
            <pc:docMk/>
            <pc:sldMk cId="103097096" sldId="345"/>
            <ac:picMk id="5" creationId="{8F7541B3-269C-4D0B-918D-6D57F90AE54C}"/>
          </ac:picMkLst>
        </pc:picChg>
        <pc:picChg chg="add del mod">
          <ac:chgData name="jan francis" userId="79642c83b9358b67" providerId="LiveId" clId="{086F21CA-5A5B-4C0A-BB91-1DB96E9354E5}" dt="2020-06-15T22:39:11.620" v="3856" actId="478"/>
          <ac:picMkLst>
            <pc:docMk/>
            <pc:sldMk cId="103097096" sldId="345"/>
            <ac:picMk id="7" creationId="{749F77B6-32CA-481E-BF19-3C9395B9351B}"/>
          </ac:picMkLst>
        </pc:picChg>
      </pc:sldChg>
      <pc:sldChg chg="new del">
        <pc:chgData name="jan francis" userId="79642c83b9358b67" providerId="LiveId" clId="{086F21CA-5A5B-4C0A-BB91-1DB96E9354E5}" dt="2020-06-16T19:22:21.951" v="7108" actId="47"/>
        <pc:sldMkLst>
          <pc:docMk/>
          <pc:sldMk cId="42344766" sldId="346"/>
        </pc:sldMkLst>
      </pc:sldChg>
      <pc:sldChg chg="delSp modSp add mod">
        <pc:chgData name="jan francis" userId="79642c83b9358b67" providerId="LiveId" clId="{086F21CA-5A5B-4C0A-BB91-1DB96E9354E5}" dt="2020-06-16T14:22:48.475" v="6278" actId="20577"/>
        <pc:sldMkLst>
          <pc:docMk/>
          <pc:sldMk cId="2882143198" sldId="347"/>
        </pc:sldMkLst>
        <pc:spChg chg="mod">
          <ac:chgData name="jan francis" userId="79642c83b9358b67" providerId="LiveId" clId="{086F21CA-5A5B-4C0A-BB91-1DB96E9354E5}" dt="2020-06-16T14:22:48.475" v="6278" actId="20577"/>
          <ac:spMkLst>
            <pc:docMk/>
            <pc:sldMk cId="2882143198" sldId="347"/>
            <ac:spMk id="5123" creationId="{00000000-0000-0000-0000-000000000000}"/>
          </ac:spMkLst>
        </pc:spChg>
        <pc:picChg chg="del">
          <ac:chgData name="jan francis" userId="79642c83b9358b67" providerId="LiveId" clId="{086F21CA-5A5B-4C0A-BB91-1DB96E9354E5}" dt="2020-06-15T22:39:28.681" v="3858" actId="478"/>
          <ac:picMkLst>
            <pc:docMk/>
            <pc:sldMk cId="2882143198" sldId="347"/>
            <ac:picMk id="5" creationId="{8F7541B3-269C-4D0B-918D-6D57F90AE54C}"/>
          </ac:picMkLst>
        </pc:picChg>
        <pc:picChg chg="mod">
          <ac:chgData name="jan francis" userId="79642c83b9358b67" providerId="LiveId" clId="{086F21CA-5A5B-4C0A-BB91-1DB96E9354E5}" dt="2020-06-15T22:42:05.795" v="3864" actId="14100"/>
          <ac:picMkLst>
            <pc:docMk/>
            <pc:sldMk cId="2882143198" sldId="347"/>
            <ac:picMk id="7" creationId="{749F77B6-32CA-481E-BF19-3C9395B9351B}"/>
          </ac:picMkLst>
        </pc:picChg>
      </pc:sldChg>
      <pc:sldChg chg="addSp delSp modSp add mod">
        <pc:chgData name="jan francis" userId="79642c83b9358b67" providerId="LiveId" clId="{086F21CA-5A5B-4C0A-BB91-1DB96E9354E5}" dt="2020-06-15T23:21:05.337" v="4602" actId="20577"/>
        <pc:sldMkLst>
          <pc:docMk/>
          <pc:sldMk cId="1898786875" sldId="348"/>
        </pc:sldMkLst>
        <pc:spChg chg="mod">
          <ac:chgData name="jan francis" userId="79642c83b9358b67" providerId="LiveId" clId="{086F21CA-5A5B-4C0A-BB91-1DB96E9354E5}" dt="2020-06-15T23:16:43.857" v="4565" actId="14100"/>
          <ac:spMkLst>
            <pc:docMk/>
            <pc:sldMk cId="1898786875" sldId="348"/>
            <ac:spMk id="2" creationId="{00000000-0000-0000-0000-000000000000}"/>
          </ac:spMkLst>
        </pc:spChg>
        <pc:spChg chg="mod">
          <ac:chgData name="jan francis" userId="79642c83b9358b67" providerId="LiveId" clId="{086F21CA-5A5B-4C0A-BB91-1DB96E9354E5}" dt="2020-06-15T23:21:05.337" v="4602" actId="20577"/>
          <ac:spMkLst>
            <pc:docMk/>
            <pc:sldMk cId="1898786875" sldId="348"/>
            <ac:spMk id="5" creationId="{AA364656-69F3-4BD4-A23B-374D7E816171}"/>
          </ac:spMkLst>
        </pc:spChg>
        <pc:spChg chg="add del mod">
          <ac:chgData name="jan francis" userId="79642c83b9358b67" providerId="LiveId" clId="{086F21CA-5A5B-4C0A-BB91-1DB96E9354E5}" dt="2020-06-15T22:59:12.216" v="4040" actId="478"/>
          <ac:spMkLst>
            <pc:docMk/>
            <pc:sldMk cId="1898786875" sldId="348"/>
            <ac:spMk id="6" creationId="{E650DA6B-5664-4E83-8714-183BA54AFB6F}"/>
          </ac:spMkLst>
        </pc:spChg>
        <pc:spChg chg="add del mod">
          <ac:chgData name="jan francis" userId="79642c83b9358b67" providerId="LiveId" clId="{086F21CA-5A5B-4C0A-BB91-1DB96E9354E5}" dt="2020-06-15T22:58:40.128" v="4035" actId="767"/>
          <ac:spMkLst>
            <pc:docMk/>
            <pc:sldMk cId="1898786875" sldId="348"/>
            <ac:spMk id="8" creationId="{0AAB0608-160F-4E4B-9A45-D156F81F2445}"/>
          </ac:spMkLst>
        </pc:spChg>
        <pc:picChg chg="del mod">
          <ac:chgData name="jan francis" userId="79642c83b9358b67" providerId="LiveId" clId="{086F21CA-5A5B-4C0A-BB91-1DB96E9354E5}" dt="2020-06-15T22:54:32.402" v="4022" actId="21"/>
          <ac:picMkLst>
            <pc:docMk/>
            <pc:sldMk cId="1898786875" sldId="348"/>
            <ac:picMk id="4" creationId="{E1FB1AC6-1D3C-4AB6-8E3D-A2F784953228}"/>
          </ac:picMkLst>
        </pc:picChg>
        <pc:picChg chg="add mod">
          <ac:chgData name="jan francis" userId="79642c83b9358b67" providerId="LiveId" clId="{086F21CA-5A5B-4C0A-BB91-1DB96E9354E5}" dt="2020-06-15T23:17:40.357" v="4573" actId="14100"/>
          <ac:picMkLst>
            <pc:docMk/>
            <pc:sldMk cId="1898786875" sldId="348"/>
            <ac:picMk id="7" creationId="{3146D43B-8334-4F59-8CE3-15F421824D7C}"/>
          </ac:picMkLst>
        </pc:picChg>
      </pc:sldChg>
      <pc:sldChg chg="addSp delSp modSp add mod">
        <pc:chgData name="jan francis" userId="79642c83b9358b67" providerId="LiveId" clId="{086F21CA-5A5B-4C0A-BB91-1DB96E9354E5}" dt="2020-06-16T16:51:59.780" v="6852" actId="1076"/>
        <pc:sldMkLst>
          <pc:docMk/>
          <pc:sldMk cId="4151176271" sldId="349"/>
        </pc:sldMkLst>
        <pc:spChg chg="mod">
          <ac:chgData name="jan francis" userId="79642c83b9358b67" providerId="LiveId" clId="{086F21CA-5A5B-4C0A-BB91-1DB96E9354E5}" dt="2020-06-16T16:51:35.608" v="6847" actId="20577"/>
          <ac:spMkLst>
            <pc:docMk/>
            <pc:sldMk cId="4151176271" sldId="349"/>
            <ac:spMk id="5123" creationId="{00000000-0000-0000-0000-000000000000}"/>
          </ac:spMkLst>
        </pc:spChg>
        <pc:picChg chg="del">
          <ac:chgData name="jan francis" userId="79642c83b9358b67" providerId="LiveId" clId="{086F21CA-5A5B-4C0A-BB91-1DB96E9354E5}" dt="2020-06-16T14:34:02.898" v="6280" actId="478"/>
          <ac:picMkLst>
            <pc:docMk/>
            <pc:sldMk cId="4151176271" sldId="349"/>
            <ac:picMk id="2" creationId="{45A8C15E-629A-4E79-A23C-609E42172F79}"/>
          </ac:picMkLst>
        </pc:picChg>
        <pc:picChg chg="add del mod">
          <ac:chgData name="jan francis" userId="79642c83b9358b67" providerId="LiveId" clId="{086F21CA-5A5B-4C0A-BB91-1DB96E9354E5}" dt="2020-06-16T16:51:38.475" v="6848" actId="478"/>
          <ac:picMkLst>
            <pc:docMk/>
            <pc:sldMk cId="4151176271" sldId="349"/>
            <ac:picMk id="3" creationId="{3BDC90B4-C6B6-44B3-9CBD-35E9B301B309}"/>
          </ac:picMkLst>
        </pc:picChg>
        <pc:picChg chg="del">
          <ac:chgData name="jan francis" userId="79642c83b9358b67" providerId="LiveId" clId="{086F21CA-5A5B-4C0A-BB91-1DB96E9354E5}" dt="2020-06-16T14:34:34.849" v="6325" actId="478"/>
          <ac:picMkLst>
            <pc:docMk/>
            <pc:sldMk cId="4151176271" sldId="349"/>
            <ac:picMk id="5" creationId="{32C775A5-6918-498C-9909-E9D2C9A98A94}"/>
          </ac:picMkLst>
        </pc:picChg>
        <pc:picChg chg="add mod">
          <ac:chgData name="jan francis" userId="79642c83b9358b67" providerId="LiveId" clId="{086F21CA-5A5B-4C0A-BB91-1DB96E9354E5}" dt="2020-06-16T16:51:59.780" v="6852" actId="1076"/>
          <ac:picMkLst>
            <pc:docMk/>
            <pc:sldMk cId="4151176271" sldId="349"/>
            <ac:picMk id="6" creationId="{AD4B7246-F864-46CF-94CB-913AF9F12CFC}"/>
          </ac:picMkLst>
        </pc:picChg>
        <pc:picChg chg="add mod">
          <ac:chgData name="jan francis" userId="79642c83b9358b67" providerId="LiveId" clId="{086F21CA-5A5B-4C0A-BB91-1DB96E9354E5}" dt="2020-06-16T14:34:08.745" v="6282" actId="1076"/>
          <ac:picMkLst>
            <pc:docMk/>
            <pc:sldMk cId="4151176271" sldId="349"/>
            <ac:picMk id="1026" creationId="{564C00D4-81EF-4E92-8FE4-DBB1A9790556}"/>
          </ac:picMkLst>
        </pc:picChg>
      </pc:sldChg>
      <pc:sldChg chg="addSp delSp modSp add mod ord">
        <pc:chgData name="jan francis" userId="79642c83b9358b67" providerId="LiveId" clId="{086F21CA-5A5B-4C0A-BB91-1DB96E9354E5}" dt="2020-06-16T16:30:53.461" v="6383"/>
        <pc:sldMkLst>
          <pc:docMk/>
          <pc:sldMk cId="1819031140" sldId="350"/>
        </pc:sldMkLst>
        <pc:spChg chg="mod">
          <ac:chgData name="jan francis" userId="79642c83b9358b67" providerId="LiveId" clId="{086F21CA-5A5B-4C0A-BB91-1DB96E9354E5}" dt="2020-06-16T14:37:49.503" v="6374" actId="20577"/>
          <ac:spMkLst>
            <pc:docMk/>
            <pc:sldMk cId="1819031140" sldId="350"/>
            <ac:spMk id="5123" creationId="{00000000-0000-0000-0000-000000000000}"/>
          </ac:spMkLst>
        </pc:spChg>
        <pc:picChg chg="add del mod">
          <ac:chgData name="jan francis" userId="79642c83b9358b67" providerId="LiveId" clId="{086F21CA-5A5B-4C0A-BB91-1DB96E9354E5}" dt="2020-06-16T16:30:16.440" v="6377" actId="478"/>
          <ac:picMkLst>
            <pc:docMk/>
            <pc:sldMk cId="1819031140" sldId="350"/>
            <ac:picMk id="2" creationId="{2DD3BBFD-22A9-4548-9D13-9AED94176DE9}"/>
          </ac:picMkLst>
        </pc:picChg>
        <pc:picChg chg="add mod">
          <ac:chgData name="jan francis" userId="79642c83b9358b67" providerId="LiveId" clId="{086F21CA-5A5B-4C0A-BB91-1DB96E9354E5}" dt="2020-06-16T16:30:27.832" v="6381" actId="1076"/>
          <ac:picMkLst>
            <pc:docMk/>
            <pc:sldMk cId="1819031140" sldId="350"/>
            <ac:picMk id="3" creationId="{B49D3CBE-9F47-460B-BB27-EC62A8E86BB6}"/>
          </ac:picMkLst>
        </pc:picChg>
        <pc:picChg chg="del">
          <ac:chgData name="jan francis" userId="79642c83b9358b67" providerId="LiveId" clId="{086F21CA-5A5B-4C0A-BB91-1DB96E9354E5}" dt="2020-06-16T14:37:39.493" v="6327" actId="478"/>
          <ac:picMkLst>
            <pc:docMk/>
            <pc:sldMk cId="1819031140" sldId="350"/>
            <ac:picMk id="5" creationId="{B89A4DBC-A2FD-4B71-B153-4021AAB0CCF2}"/>
          </ac:picMkLst>
        </pc:picChg>
        <pc:picChg chg="del">
          <ac:chgData name="jan francis" userId="79642c83b9358b67" providerId="LiveId" clId="{086F21CA-5A5B-4C0A-BB91-1DB96E9354E5}" dt="2020-06-16T14:37:42.941" v="6328" actId="478"/>
          <ac:picMkLst>
            <pc:docMk/>
            <pc:sldMk cId="1819031140" sldId="350"/>
            <ac:picMk id="6" creationId="{D086D99B-9E8E-4E08-97DD-FA1796B0F3D1}"/>
          </ac:picMkLst>
        </pc:picChg>
      </pc:sldChg>
      <pc:sldChg chg="addSp delSp modSp add mod">
        <pc:chgData name="jan francis" userId="79642c83b9358b67" providerId="LiveId" clId="{086F21CA-5A5B-4C0A-BB91-1DB96E9354E5}" dt="2020-06-16T16:58:50.941" v="7101" actId="20577"/>
        <pc:sldMkLst>
          <pc:docMk/>
          <pc:sldMk cId="372156798" sldId="351"/>
        </pc:sldMkLst>
        <pc:spChg chg="mod">
          <ac:chgData name="jan francis" userId="79642c83b9358b67" providerId="LiveId" clId="{086F21CA-5A5B-4C0A-BB91-1DB96E9354E5}" dt="2020-06-16T16:58:50.941" v="7101" actId="20577"/>
          <ac:spMkLst>
            <pc:docMk/>
            <pc:sldMk cId="372156798" sldId="351"/>
            <ac:spMk id="5123" creationId="{00000000-0000-0000-0000-000000000000}"/>
          </ac:spMkLst>
        </pc:spChg>
        <pc:picChg chg="add mod">
          <ac:chgData name="jan francis" userId="79642c83b9358b67" providerId="LiveId" clId="{086F21CA-5A5B-4C0A-BB91-1DB96E9354E5}" dt="2020-06-16T16:57:48.773" v="7084" actId="14100"/>
          <ac:picMkLst>
            <pc:docMk/>
            <pc:sldMk cId="372156798" sldId="351"/>
            <ac:picMk id="2" creationId="{8CCFD68C-E03F-4181-BEDF-4E62775EB6C3}"/>
          </ac:picMkLst>
        </pc:picChg>
        <pc:picChg chg="mod">
          <ac:chgData name="jan francis" userId="79642c83b9358b67" providerId="LiveId" clId="{086F21CA-5A5B-4C0A-BB91-1DB96E9354E5}" dt="2020-06-16T16:51:24.171" v="6827" actId="1076"/>
          <ac:picMkLst>
            <pc:docMk/>
            <pc:sldMk cId="372156798" sldId="351"/>
            <ac:picMk id="3" creationId="{3BDC90B4-C6B6-44B3-9CBD-35E9B301B309}"/>
          </ac:picMkLst>
        </pc:picChg>
        <pc:picChg chg="del">
          <ac:chgData name="jan francis" userId="79642c83b9358b67" providerId="LiveId" clId="{086F21CA-5A5B-4C0A-BB91-1DB96E9354E5}" dt="2020-06-16T16:51:12.614" v="6809" actId="478"/>
          <ac:picMkLst>
            <pc:docMk/>
            <pc:sldMk cId="372156798" sldId="351"/>
            <ac:picMk id="1026" creationId="{564C00D4-81EF-4E92-8FE4-DBB1A9790556}"/>
          </ac:picMkLst>
        </pc:picChg>
      </pc:sldChg>
    </pc:docChg>
  </pc:docChgLst>
  <pc:docChgLst>
    <pc:chgData name="jan francis" userId="79642c83b9358b67" providerId="LiveId" clId="{22991EE5-5870-4660-88AF-AC67A74B59A9}"/>
    <pc:docChg chg="custSel addSld modSld">
      <pc:chgData name="jan francis" userId="79642c83b9358b67" providerId="LiveId" clId="{22991EE5-5870-4660-88AF-AC67A74B59A9}" dt="2020-08-03T22:14:45.525" v="136" actId="1076"/>
      <pc:docMkLst>
        <pc:docMk/>
      </pc:docMkLst>
      <pc:sldChg chg="addSp delSp modSp mod">
        <pc:chgData name="jan francis" userId="79642c83b9358b67" providerId="LiveId" clId="{22991EE5-5870-4660-88AF-AC67A74B59A9}" dt="2020-08-03T22:09:01.254" v="9" actId="1076"/>
        <pc:sldMkLst>
          <pc:docMk/>
          <pc:sldMk cId="0" sldId="332"/>
        </pc:sldMkLst>
        <pc:spChg chg="del">
          <ac:chgData name="jan francis" userId="79642c83b9358b67" providerId="LiveId" clId="{22991EE5-5870-4660-88AF-AC67A74B59A9}" dt="2020-08-03T22:08:49.625" v="6" actId="478"/>
          <ac:spMkLst>
            <pc:docMk/>
            <pc:sldMk cId="0" sldId="332"/>
            <ac:spMk id="4" creationId="{00000000-0000-0000-0000-000000000000}"/>
          </ac:spMkLst>
        </pc:spChg>
        <pc:picChg chg="add mod">
          <ac:chgData name="jan francis" userId="79642c83b9358b67" providerId="LiveId" clId="{22991EE5-5870-4660-88AF-AC67A74B59A9}" dt="2020-08-03T22:09:01.254" v="9" actId="1076"/>
          <ac:picMkLst>
            <pc:docMk/>
            <pc:sldMk cId="0" sldId="332"/>
            <ac:picMk id="5" creationId="{566BB9EB-10CD-4A83-96A4-8DBAEB356028}"/>
          </ac:picMkLst>
        </pc:picChg>
      </pc:sldChg>
      <pc:sldChg chg="modSp mod">
        <pc:chgData name="jan francis" userId="79642c83b9358b67" providerId="LiveId" clId="{22991EE5-5870-4660-88AF-AC67A74B59A9}" dt="2020-08-03T22:14:45.525" v="136" actId="1076"/>
        <pc:sldMkLst>
          <pc:docMk/>
          <pc:sldMk cId="1629993623" sldId="344"/>
        </pc:sldMkLst>
        <pc:spChg chg="mod">
          <ac:chgData name="jan francis" userId="79642c83b9358b67" providerId="LiveId" clId="{22991EE5-5870-4660-88AF-AC67A74B59A9}" dt="2020-08-03T22:14:11.129" v="133" actId="20577"/>
          <ac:spMkLst>
            <pc:docMk/>
            <pc:sldMk cId="1629993623" sldId="344"/>
            <ac:spMk id="5123" creationId="{00000000-0000-0000-0000-000000000000}"/>
          </ac:spMkLst>
        </pc:spChg>
        <pc:picChg chg="mod">
          <ac:chgData name="jan francis" userId="79642c83b9358b67" providerId="LiveId" clId="{22991EE5-5870-4660-88AF-AC67A74B59A9}" dt="2020-08-03T22:14:45.525" v="136" actId="1076"/>
          <ac:picMkLst>
            <pc:docMk/>
            <pc:sldMk cId="1629993623" sldId="344"/>
            <ac:picMk id="2" creationId="{45A8C15E-629A-4E79-A23C-609E42172F79}"/>
          </ac:picMkLst>
        </pc:picChg>
        <pc:picChg chg="mod">
          <ac:chgData name="jan francis" userId="79642c83b9358b67" providerId="LiveId" clId="{22991EE5-5870-4660-88AF-AC67A74B59A9}" dt="2020-08-03T22:14:38.237" v="135" actId="1076"/>
          <ac:picMkLst>
            <pc:docMk/>
            <pc:sldMk cId="1629993623" sldId="344"/>
            <ac:picMk id="5" creationId="{32C775A5-6918-498C-9909-E9D2C9A98A94}"/>
          </ac:picMkLst>
        </pc:picChg>
      </pc:sldChg>
      <pc:sldChg chg="modSp mod">
        <pc:chgData name="jan francis" userId="79642c83b9358b67" providerId="LiveId" clId="{22991EE5-5870-4660-88AF-AC67A74B59A9}" dt="2020-08-03T22:08:15.188" v="2" actId="14100"/>
        <pc:sldMkLst>
          <pc:docMk/>
          <pc:sldMk cId="2882143198" sldId="347"/>
        </pc:sldMkLst>
        <pc:picChg chg="mod">
          <ac:chgData name="jan francis" userId="79642c83b9358b67" providerId="LiveId" clId="{22991EE5-5870-4660-88AF-AC67A74B59A9}" dt="2020-08-03T22:08:15.188" v="2" actId="14100"/>
          <ac:picMkLst>
            <pc:docMk/>
            <pc:sldMk cId="2882143198" sldId="347"/>
            <ac:picMk id="7" creationId="{749F77B6-32CA-481E-BF19-3C9395B9351B}"/>
          </ac:picMkLst>
        </pc:picChg>
      </pc:sldChg>
      <pc:sldChg chg="modSp mod">
        <pc:chgData name="jan francis" userId="79642c83b9358b67" providerId="LiveId" clId="{22991EE5-5870-4660-88AF-AC67A74B59A9}" dt="2020-08-03T22:13:40.677" v="129" actId="13926"/>
        <pc:sldMkLst>
          <pc:docMk/>
          <pc:sldMk cId="4151176271" sldId="349"/>
        </pc:sldMkLst>
        <pc:spChg chg="mod">
          <ac:chgData name="jan francis" userId="79642c83b9358b67" providerId="LiveId" clId="{22991EE5-5870-4660-88AF-AC67A74B59A9}" dt="2020-08-03T22:13:40.677" v="129" actId="13926"/>
          <ac:spMkLst>
            <pc:docMk/>
            <pc:sldMk cId="4151176271" sldId="349"/>
            <ac:spMk id="5123" creationId="{00000000-0000-0000-0000-000000000000}"/>
          </ac:spMkLst>
        </pc:spChg>
      </pc:sldChg>
      <pc:sldChg chg="modSp mod">
        <pc:chgData name="jan francis" userId="79642c83b9358b67" providerId="LiveId" clId="{22991EE5-5870-4660-88AF-AC67A74B59A9}" dt="2020-08-03T22:11:30.850" v="21" actId="14100"/>
        <pc:sldMkLst>
          <pc:docMk/>
          <pc:sldMk cId="372156798" sldId="351"/>
        </pc:sldMkLst>
        <pc:picChg chg="mod">
          <ac:chgData name="jan francis" userId="79642c83b9358b67" providerId="LiveId" clId="{22991EE5-5870-4660-88AF-AC67A74B59A9}" dt="2020-08-03T22:11:30.850" v="21" actId="14100"/>
          <ac:picMkLst>
            <pc:docMk/>
            <pc:sldMk cId="372156798" sldId="351"/>
            <ac:picMk id="3" creationId="{3BDC90B4-C6B6-44B3-9CBD-35E9B301B309}"/>
          </ac:picMkLst>
        </pc:picChg>
      </pc:sldChg>
      <pc:sldChg chg="addSp delSp modSp add mod">
        <pc:chgData name="jan francis" userId="79642c83b9358b67" providerId="LiveId" clId="{22991EE5-5870-4660-88AF-AC67A74B59A9}" dt="2020-08-03T22:10:41.356" v="18" actId="1076"/>
        <pc:sldMkLst>
          <pc:docMk/>
          <pc:sldMk cId="2087299972" sldId="352"/>
        </pc:sldMkLst>
        <pc:spChg chg="del">
          <ac:chgData name="jan francis" userId="79642c83b9358b67" providerId="LiveId" clId="{22991EE5-5870-4660-88AF-AC67A74B59A9}" dt="2020-08-03T22:10:06.533" v="12"/>
          <ac:spMkLst>
            <pc:docMk/>
            <pc:sldMk cId="2087299972" sldId="352"/>
            <ac:spMk id="3" creationId="{00000000-0000-0000-0000-000000000000}"/>
          </ac:spMkLst>
        </pc:spChg>
        <pc:picChg chg="del">
          <ac:chgData name="jan francis" userId="79642c83b9358b67" providerId="LiveId" clId="{22991EE5-5870-4660-88AF-AC67A74B59A9}" dt="2020-08-03T22:10:04.379" v="11" actId="478"/>
          <ac:picMkLst>
            <pc:docMk/>
            <pc:sldMk cId="2087299972" sldId="352"/>
            <ac:picMk id="5" creationId="{566BB9EB-10CD-4A83-96A4-8DBAEB356028}"/>
          </ac:picMkLst>
        </pc:picChg>
        <pc:picChg chg="add mod">
          <ac:chgData name="jan francis" userId="79642c83b9358b67" providerId="LiveId" clId="{22991EE5-5870-4660-88AF-AC67A74B59A9}" dt="2020-08-03T22:10:41.356" v="18" actId="1076"/>
          <ac:picMkLst>
            <pc:docMk/>
            <pc:sldMk cId="2087299972" sldId="352"/>
            <ac:picMk id="6" creationId="{BA092EFE-4271-49FD-A188-43266A0E6605}"/>
          </ac:picMkLst>
        </pc:picChg>
      </pc:sldChg>
      <pc:sldChg chg="modSp new mod">
        <pc:chgData name="jan francis" userId="79642c83b9358b67" providerId="LiveId" clId="{22991EE5-5870-4660-88AF-AC67A74B59A9}" dt="2020-08-03T22:12:28.263" v="38" actId="20577"/>
        <pc:sldMkLst>
          <pc:docMk/>
          <pc:sldMk cId="1850693465" sldId="353"/>
        </pc:sldMkLst>
        <pc:spChg chg="mod">
          <ac:chgData name="jan francis" userId="79642c83b9358b67" providerId="LiveId" clId="{22991EE5-5870-4660-88AF-AC67A74B59A9}" dt="2020-08-03T22:12:28.263" v="38" actId="20577"/>
          <ac:spMkLst>
            <pc:docMk/>
            <pc:sldMk cId="1850693465" sldId="353"/>
            <ac:spMk id="2" creationId="{826A72C4-900B-4CDD-BA14-037779033B0E}"/>
          </ac:spMkLst>
        </pc:spChg>
      </pc:sldChg>
      <pc:sldChg chg="modSp add mod">
        <pc:chgData name="jan francis" userId="79642c83b9358b67" providerId="LiveId" clId="{22991EE5-5870-4660-88AF-AC67A74B59A9}" dt="2020-08-03T22:12:46.946" v="70" actId="20577"/>
        <pc:sldMkLst>
          <pc:docMk/>
          <pc:sldMk cId="3686049810" sldId="354"/>
        </pc:sldMkLst>
        <pc:spChg chg="mod">
          <ac:chgData name="jan francis" userId="79642c83b9358b67" providerId="LiveId" clId="{22991EE5-5870-4660-88AF-AC67A74B59A9}" dt="2020-08-03T22:12:46.946" v="70" actId="20577"/>
          <ac:spMkLst>
            <pc:docMk/>
            <pc:sldMk cId="3686049810" sldId="354"/>
            <ac:spMk id="2" creationId="{826A72C4-900B-4CDD-BA14-037779033B0E}"/>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5/12/2021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30228256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16165471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a:p>
        </p:txBody>
      </p:sp>
    </p:spTree>
    <p:extLst>
      <p:ext uri="{BB962C8B-B14F-4D97-AF65-F5344CB8AC3E}">
        <p14:creationId xmlns:p14="http://schemas.microsoft.com/office/powerpoint/2010/main" val="35940707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53259" name="Text Box 11"/>
          <p:cNvSpPr txBox="1">
            <a:spLocks noChangeArrowheads="1"/>
          </p:cNvSpPr>
          <p:nvPr userDrawn="1"/>
        </p:nvSpPr>
        <p:spPr bwMode="auto">
          <a:xfrm>
            <a:off x="457200" y="6480000"/>
            <a:ext cx="6477000" cy="228600"/>
          </a:xfrm>
          <a:prstGeom prst="rect">
            <a:avLst/>
          </a:prstGeom>
          <a:noFill/>
          <a:ln w="9525">
            <a:noFill/>
            <a:miter lim="800000"/>
            <a:headEnd/>
            <a:tailEnd/>
          </a:ln>
        </p:spPr>
        <p:txBody>
          <a:bodyPr lIns="0" tIns="0" rIns="0" bIns="0">
            <a:prstTxWarp prst="textNoShape">
              <a:avLst/>
            </a:prstTxWarp>
          </a:bodyPr>
          <a:lstStyle/>
          <a:p>
            <a:pPr>
              <a:spcBef>
                <a:spcPts val="600"/>
              </a:spcBef>
            </a:pPr>
            <a:r>
              <a:rPr lang="en-US" sz="900" baseline="0" dirty="0"/>
              <a:t>Copyright © 2021 City and Guilds of London Institute. All rights reserved.</a:t>
            </a:r>
            <a:endParaRPr lang="en-US" sz="1200" dirty="0">
              <a:latin typeface="Times New Roman" pitchFamily="-105" charset="0"/>
            </a:endParaRP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16</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06987" y="234902"/>
            <a:ext cx="1655999" cy="501635"/>
          </a:xfrm>
          <a:prstGeom prst="rect">
            <a:avLst/>
          </a:prstGeom>
        </p:spPr>
      </p:pic>
      <p:sp>
        <p:nvSpPr>
          <p:cNvPr id="1029" name="Rectangle 14"/>
          <p:cNvSpPr>
            <a:spLocks noChangeArrowheads="1"/>
          </p:cNvSpPr>
          <p:nvPr userDrawn="1"/>
        </p:nvSpPr>
        <p:spPr bwMode="auto">
          <a:xfrm>
            <a:off x="457200" y="257779"/>
            <a:ext cx="6091200" cy="430887"/>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Foundation in </a:t>
            </a:r>
            <a:br>
              <a:rPr lang="en-GB" sz="1400" baseline="0" dirty="0">
                <a:solidFill>
                  <a:schemeClr val="tx1"/>
                </a:solidFill>
              </a:rPr>
            </a:br>
            <a:r>
              <a:rPr lang="en-GB" sz="1400" b="1" baseline="0" dirty="0">
                <a:solidFill>
                  <a:schemeClr val="tx1"/>
                </a:solidFill>
              </a:rPr>
              <a:t>Construction and Building Services Engineering</a:t>
            </a:r>
            <a:endParaRPr lang="en-US" sz="1400" baseline="0" dirty="0">
              <a:solidFill>
                <a:schemeClr val="tx1"/>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11" name="Picture 10">
            <a:extLst>
              <a:ext uri="{FF2B5EF4-FFF2-40B4-BE49-F238E27FC236}">
                <a16:creationId xmlns:a16="http://schemas.microsoft.com/office/drawing/2014/main" id="{6A7BE4C5-B6E4-7B41-B4EA-AC5B28CB82C3}"/>
              </a:ext>
            </a:extLst>
          </p:cNvPr>
          <p:cNvPicPr>
            <a:picLocks noChangeAspect="1"/>
          </p:cNvPicPr>
          <p:nvPr userDrawn="1"/>
        </p:nvPicPr>
        <p:blipFill>
          <a:blip r:embed="rId4"/>
          <a:stretch>
            <a:fillRect/>
          </a:stretch>
        </p:blipFill>
        <p:spPr>
          <a:xfrm>
            <a:off x="0" y="5868000"/>
            <a:ext cx="9144000" cy="547995"/>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Unit 108: Wood occupations</a:t>
            </a:r>
          </a:p>
        </p:txBody>
      </p:sp>
      <p:sp>
        <p:nvSpPr>
          <p:cNvPr id="2053" name="Rectangle 15"/>
          <p:cNvSpPr>
            <a:spLocks noGrp="1" noChangeArrowheads="1"/>
          </p:cNvSpPr>
          <p:nvPr>
            <p:ph type="title"/>
          </p:nvPr>
        </p:nvSpPr>
        <p:spPr>
          <a:xfrm>
            <a:off x="457200" y="2944800"/>
            <a:ext cx="8153400" cy="2514600"/>
          </a:xfrm>
        </p:spPr>
        <p:txBody>
          <a:bodyPr anchor="t"/>
          <a:lstStyle/>
          <a:p>
            <a:pPr eaLnBrk="1" hangingPunct="1"/>
            <a:r>
              <a:rPr lang="en-US" dirty="0">
                <a:ea typeface="ＭＳ Ｐゴシック" pitchFamily="-105" charset="-128"/>
                <a:cs typeface="ＭＳ Ｐゴシック" pitchFamily="-105" charset="-128"/>
              </a:rPr>
              <a:t>PowerPoint 4: T</a:t>
            </a:r>
            <a:r>
              <a:rPr lang="en-GB" dirty="0">
                <a:ea typeface="ＭＳ Ｐゴシック" pitchFamily="-105" charset="-128"/>
                <a:cs typeface="ＭＳ Ｐゴシック" pitchFamily="-105" charset="-128"/>
              </a:rPr>
              <a:t>he journey of timber</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1077424"/>
            <a:ext cx="3394720" cy="382588"/>
          </a:xfrm>
        </p:spPr>
        <p:txBody>
          <a:bodyPr/>
          <a:lstStyle/>
          <a:p>
            <a:r>
              <a:rPr lang="en-US" dirty="0"/>
              <a:t>Timber defects</a:t>
            </a:r>
          </a:p>
        </p:txBody>
      </p:sp>
      <p:sp>
        <p:nvSpPr>
          <p:cNvPr id="5" name="TextBox 4">
            <a:extLst>
              <a:ext uri="{FF2B5EF4-FFF2-40B4-BE49-F238E27FC236}">
                <a16:creationId xmlns:a16="http://schemas.microsoft.com/office/drawing/2014/main" id="{AA364656-69F3-4BD4-A23B-374D7E816171}"/>
              </a:ext>
            </a:extLst>
          </p:cNvPr>
          <p:cNvSpPr txBox="1"/>
          <p:nvPr/>
        </p:nvSpPr>
        <p:spPr>
          <a:xfrm>
            <a:off x="539552" y="1556792"/>
            <a:ext cx="5832648" cy="4401205"/>
          </a:xfrm>
          <a:prstGeom prst="rect">
            <a:avLst/>
          </a:prstGeom>
          <a:noFill/>
        </p:spPr>
        <p:txBody>
          <a:bodyPr wrap="square" rtlCol="0">
            <a:spAutoFit/>
          </a:bodyPr>
          <a:lstStyle/>
          <a:p>
            <a:pPr marL="285750" indent="-285750">
              <a:buClr>
                <a:srgbClr val="0077E3"/>
              </a:buClr>
              <a:buFont typeface="Arial" panose="020B0604020202020204" pitchFamily="34" charset="0"/>
              <a:buChar char="•"/>
            </a:pPr>
            <a:r>
              <a:rPr lang="en-US" b="1" dirty="0"/>
              <a:t>Shakes</a:t>
            </a:r>
            <a:r>
              <a:rPr lang="en-US" dirty="0"/>
              <a:t>: caused through rapid drying creating splits in timber normally at the end of a plank, sometimes called checks.</a:t>
            </a:r>
          </a:p>
          <a:p>
            <a:pPr marL="285750" indent="-285750">
              <a:buClr>
                <a:srgbClr val="0077E3"/>
              </a:buClr>
              <a:buFont typeface="Arial" panose="020B0604020202020204" pitchFamily="34" charset="0"/>
              <a:buChar char="•"/>
            </a:pPr>
            <a:r>
              <a:rPr lang="en-US" b="1" dirty="0"/>
              <a:t>Split: </a:t>
            </a:r>
            <a:r>
              <a:rPr lang="en-US" dirty="0"/>
              <a:t>when a shake travels the length of the plank splitting it.</a:t>
            </a:r>
          </a:p>
          <a:p>
            <a:pPr marL="285750" indent="-285750">
              <a:buClr>
                <a:srgbClr val="0077E3"/>
              </a:buClr>
              <a:buFont typeface="Arial" panose="020B0604020202020204" pitchFamily="34" charset="0"/>
              <a:buChar char="•"/>
            </a:pPr>
            <a:r>
              <a:rPr lang="en-US" b="1" dirty="0"/>
              <a:t>Upset (thunder shake): </a:t>
            </a:r>
            <a:r>
              <a:rPr lang="en-US" dirty="0"/>
              <a:t>a crack or weakening across the width of a plank caused by a sudden shock compressing the </a:t>
            </a:r>
            <a:r>
              <a:rPr lang="en-US" dirty="0" err="1"/>
              <a:t>fibres</a:t>
            </a:r>
            <a:r>
              <a:rPr lang="en-US" dirty="0"/>
              <a:t>, as with thunder or lightning, severely reducing the strength.</a:t>
            </a:r>
          </a:p>
          <a:p>
            <a:pPr marL="285750" indent="-285750">
              <a:buClr>
                <a:srgbClr val="0077E3"/>
              </a:buClr>
              <a:buFont typeface="Arial" panose="020B0604020202020204" pitchFamily="34" charset="0"/>
              <a:buChar char="•"/>
            </a:pPr>
            <a:r>
              <a:rPr lang="en-US" b="1" dirty="0"/>
              <a:t>Star shake: </a:t>
            </a:r>
            <a:r>
              <a:rPr lang="en-US" dirty="0"/>
              <a:t>a star shake </a:t>
            </a:r>
            <a:r>
              <a:rPr lang="en-US" dirty="0">
                <a:solidFill>
                  <a:srgbClr val="202122"/>
                </a:solidFill>
                <a:latin typeface="Arial" panose="020B0604020202020204" pitchFamily="34" charset="0"/>
              </a:rPr>
              <a:t>is caused by rapid or uneven seasoning, causing the outside of the log to shrink faster than the heart. Exposure to the elements can cause star shakes, as can frost during the growth of the tree.</a:t>
            </a:r>
          </a:p>
        </p:txBody>
      </p:sp>
      <p:pic>
        <p:nvPicPr>
          <p:cNvPr id="12" name="Picture 11">
            <a:extLst>
              <a:ext uri="{FF2B5EF4-FFF2-40B4-BE49-F238E27FC236}">
                <a16:creationId xmlns:a16="http://schemas.microsoft.com/office/drawing/2014/main" id="{25CC4E82-4FC8-49BF-BCDE-B799AE960C7F}"/>
              </a:ext>
            </a:extLst>
          </p:cNvPr>
          <p:cNvPicPr>
            <a:picLocks noChangeAspect="1"/>
          </p:cNvPicPr>
          <p:nvPr/>
        </p:nvPicPr>
        <p:blipFill rotWithShape="1">
          <a:blip r:embed="rId2"/>
          <a:srcRect l="2750" t="42431" r="68900" b="13629"/>
          <a:stretch/>
        </p:blipFill>
        <p:spPr>
          <a:xfrm>
            <a:off x="6372200" y="3827133"/>
            <a:ext cx="2592288" cy="2260018"/>
          </a:xfrm>
          <a:prstGeom prst="rect">
            <a:avLst/>
          </a:prstGeom>
        </p:spPr>
      </p:pic>
      <p:pic>
        <p:nvPicPr>
          <p:cNvPr id="14" name="Picture 13">
            <a:extLst>
              <a:ext uri="{FF2B5EF4-FFF2-40B4-BE49-F238E27FC236}">
                <a16:creationId xmlns:a16="http://schemas.microsoft.com/office/drawing/2014/main" id="{E300055E-A3DC-4EAB-8A7A-AD01388740EA}"/>
              </a:ext>
            </a:extLst>
          </p:cNvPr>
          <p:cNvPicPr>
            <a:picLocks noChangeAspect="1"/>
          </p:cNvPicPr>
          <p:nvPr/>
        </p:nvPicPr>
        <p:blipFill rotWithShape="1">
          <a:blip r:embed="rId3"/>
          <a:srcRect l="25588" t="50740" r="46063" b="26200"/>
          <a:stretch/>
        </p:blipFill>
        <p:spPr>
          <a:xfrm>
            <a:off x="6228184" y="1844824"/>
            <a:ext cx="2592288" cy="1186044"/>
          </a:xfrm>
          <a:prstGeom prst="rect">
            <a:avLst/>
          </a:prstGeom>
        </p:spPr>
      </p:pic>
      <p:sp>
        <p:nvSpPr>
          <p:cNvPr id="6" name="TextBox 5">
            <a:extLst>
              <a:ext uri="{FF2B5EF4-FFF2-40B4-BE49-F238E27FC236}">
                <a16:creationId xmlns:a16="http://schemas.microsoft.com/office/drawing/2014/main" id="{4B3CAB2B-F597-4603-81F2-1A98DC000CD6}"/>
              </a:ext>
            </a:extLst>
          </p:cNvPr>
          <p:cNvSpPr txBox="1"/>
          <p:nvPr/>
        </p:nvSpPr>
        <p:spPr>
          <a:xfrm>
            <a:off x="6444208" y="1458194"/>
            <a:ext cx="2448272" cy="307777"/>
          </a:xfrm>
          <a:prstGeom prst="rect">
            <a:avLst/>
          </a:prstGeom>
          <a:noFill/>
        </p:spPr>
        <p:txBody>
          <a:bodyPr wrap="square" rtlCol="0">
            <a:spAutoFit/>
          </a:bodyPr>
          <a:lstStyle/>
          <a:p>
            <a:r>
              <a:rPr lang="en-US" sz="1400" b="1" dirty="0"/>
              <a:t>Thunder shake</a:t>
            </a:r>
            <a:endParaRPr lang="en-GB" sz="1400" b="1" dirty="0"/>
          </a:p>
        </p:txBody>
      </p:sp>
      <p:sp>
        <p:nvSpPr>
          <p:cNvPr id="7" name="TextBox 6">
            <a:extLst>
              <a:ext uri="{FF2B5EF4-FFF2-40B4-BE49-F238E27FC236}">
                <a16:creationId xmlns:a16="http://schemas.microsoft.com/office/drawing/2014/main" id="{A9A51AAD-B8BE-4674-B592-36BBBFB7B018}"/>
              </a:ext>
            </a:extLst>
          </p:cNvPr>
          <p:cNvSpPr txBox="1"/>
          <p:nvPr/>
        </p:nvSpPr>
        <p:spPr>
          <a:xfrm>
            <a:off x="6588224" y="3455147"/>
            <a:ext cx="2448272" cy="307777"/>
          </a:xfrm>
          <a:prstGeom prst="rect">
            <a:avLst/>
          </a:prstGeom>
          <a:noFill/>
        </p:spPr>
        <p:txBody>
          <a:bodyPr wrap="square" rtlCol="0">
            <a:spAutoFit/>
          </a:bodyPr>
          <a:lstStyle/>
          <a:p>
            <a:r>
              <a:rPr lang="en-US" sz="1400" b="1" dirty="0"/>
              <a:t>Star shake</a:t>
            </a:r>
            <a:endParaRPr lang="en-GB" sz="1400" b="1"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2149" y="1030188"/>
            <a:ext cx="3394720" cy="382588"/>
          </a:xfrm>
        </p:spPr>
        <p:txBody>
          <a:bodyPr/>
          <a:lstStyle/>
          <a:p>
            <a:r>
              <a:rPr lang="en-US" dirty="0"/>
              <a:t>Timber defects</a:t>
            </a:r>
          </a:p>
        </p:txBody>
      </p:sp>
      <p:sp>
        <p:nvSpPr>
          <p:cNvPr id="5" name="TextBox 4">
            <a:extLst>
              <a:ext uri="{FF2B5EF4-FFF2-40B4-BE49-F238E27FC236}">
                <a16:creationId xmlns:a16="http://schemas.microsoft.com/office/drawing/2014/main" id="{AA364656-69F3-4BD4-A23B-374D7E816171}"/>
              </a:ext>
            </a:extLst>
          </p:cNvPr>
          <p:cNvSpPr txBox="1"/>
          <p:nvPr/>
        </p:nvSpPr>
        <p:spPr>
          <a:xfrm>
            <a:off x="287524" y="1445245"/>
            <a:ext cx="8568952" cy="5016758"/>
          </a:xfrm>
          <a:prstGeom prst="rect">
            <a:avLst/>
          </a:prstGeom>
          <a:noFill/>
        </p:spPr>
        <p:txBody>
          <a:bodyPr wrap="square" rtlCol="0">
            <a:spAutoFit/>
          </a:bodyPr>
          <a:lstStyle/>
          <a:p>
            <a:pPr marL="285750" indent="-285750">
              <a:buClr>
                <a:srgbClr val="0077E3"/>
              </a:buClr>
              <a:buFont typeface="Arial" panose="020B0604020202020204" pitchFamily="34" charset="0"/>
              <a:buChar char="•"/>
            </a:pPr>
            <a:r>
              <a:rPr lang="en-US" b="1" dirty="0">
                <a:solidFill>
                  <a:srgbClr val="202122"/>
                </a:solidFill>
                <a:latin typeface="Arial" panose="020B0604020202020204" pitchFamily="34" charset="0"/>
              </a:rPr>
              <a:t>Cup shake </a:t>
            </a:r>
            <a:r>
              <a:rPr lang="en-US" dirty="0">
                <a:solidFill>
                  <a:srgbClr val="202122"/>
                </a:solidFill>
                <a:latin typeface="Arial" panose="020B0604020202020204" pitchFamily="34" charset="0"/>
              </a:rPr>
              <a:t>a cup or ring shake follows the growth rings and can be caused by the growth of the tree or bending or twisting in winds.</a:t>
            </a:r>
          </a:p>
          <a:p>
            <a:pPr marL="285750" indent="-285750">
              <a:buClr>
                <a:srgbClr val="0077E3"/>
              </a:buClr>
              <a:buFont typeface="Arial" panose="020B0604020202020204" pitchFamily="34" charset="0"/>
              <a:buChar char="•"/>
            </a:pPr>
            <a:r>
              <a:rPr lang="en-US" b="1" dirty="0">
                <a:solidFill>
                  <a:srgbClr val="202122"/>
                </a:solidFill>
                <a:latin typeface="Arial" panose="020B0604020202020204" pitchFamily="34" charset="0"/>
              </a:rPr>
              <a:t>Heart shake:</a:t>
            </a:r>
            <a:r>
              <a:rPr lang="en-US" dirty="0">
                <a:solidFill>
                  <a:srgbClr val="202122"/>
                </a:solidFill>
                <a:latin typeface="Arial" panose="020B0604020202020204" pitchFamily="34" charset="0"/>
              </a:rPr>
              <a:t> a heart shake is a crack near the heart of the tree caused by poor seasoning, or by using trees felled past maturity.</a:t>
            </a:r>
          </a:p>
          <a:p>
            <a:pPr marL="285750" indent="-285750">
              <a:buClr>
                <a:srgbClr val="0077E3"/>
              </a:buClr>
              <a:buFont typeface="Arial" panose="020B0604020202020204" pitchFamily="34" charset="0"/>
              <a:buChar char="•"/>
            </a:pPr>
            <a:r>
              <a:rPr lang="en-US" b="1" dirty="0">
                <a:solidFill>
                  <a:srgbClr val="202122"/>
                </a:solidFill>
                <a:latin typeface="Arial" panose="020B0604020202020204" pitchFamily="34" charset="0"/>
              </a:rPr>
              <a:t>Frost shake: </a:t>
            </a:r>
            <a:r>
              <a:rPr lang="en-US" dirty="0">
                <a:solidFill>
                  <a:srgbClr val="202122"/>
                </a:solidFill>
                <a:latin typeface="Arial" panose="020B0604020202020204" pitchFamily="34" charset="0"/>
              </a:rPr>
              <a:t>caused by moisture getting into the timber and expanding and forcing the grain apart.</a:t>
            </a:r>
          </a:p>
          <a:p>
            <a:pPr marL="285750" lvl="0" indent="-285750" eaLnBrk="1" hangingPunct="1">
              <a:lnSpc>
                <a:spcPct val="100000"/>
              </a:lnSpc>
              <a:spcBef>
                <a:spcPct val="0"/>
              </a:spcBef>
              <a:spcAft>
                <a:spcPct val="0"/>
              </a:spcAft>
              <a:buClr>
                <a:srgbClr val="0077E3"/>
              </a:buClr>
              <a:buFont typeface="Arial" panose="020B0604020202020204" pitchFamily="34" charset="0"/>
              <a:buChar char="•"/>
            </a:pPr>
            <a:r>
              <a:rPr lang="en-US" sz="2000" b="1" kern="1200" dirty="0">
                <a:solidFill>
                  <a:srgbClr val="000000"/>
                </a:solidFill>
                <a:latin typeface="Arial" pitchFamily="-105" charset="0"/>
                <a:ea typeface="ＭＳ Ｐゴシック" pitchFamily="-105" charset="-128"/>
              </a:rPr>
              <a:t>Collapse: </a:t>
            </a:r>
            <a:r>
              <a:rPr lang="en-US" sz="2000" kern="1200" dirty="0">
                <a:solidFill>
                  <a:srgbClr val="000000"/>
                </a:solidFill>
                <a:latin typeface="Arial" pitchFamily="-105" charset="0"/>
                <a:ea typeface="ＭＳ Ｐゴシック" pitchFamily="-105" charset="-128"/>
              </a:rPr>
              <a:t>caused by rapid drying causing the timber to lose strength.</a:t>
            </a:r>
          </a:p>
          <a:p>
            <a:pPr marL="285750" lvl="0" indent="-285750" eaLnBrk="1" hangingPunct="1">
              <a:lnSpc>
                <a:spcPct val="100000"/>
              </a:lnSpc>
              <a:spcBef>
                <a:spcPct val="0"/>
              </a:spcBef>
              <a:spcAft>
                <a:spcPct val="0"/>
              </a:spcAft>
              <a:buClr>
                <a:srgbClr val="0077E3"/>
              </a:buClr>
              <a:buFont typeface="Arial" panose="020B0604020202020204" pitchFamily="34" charset="0"/>
              <a:buChar char="•"/>
            </a:pPr>
            <a:r>
              <a:rPr lang="en-US" sz="2000" b="1" kern="1200" dirty="0">
                <a:solidFill>
                  <a:srgbClr val="000000"/>
                </a:solidFill>
                <a:latin typeface="Arial" pitchFamily="-105" charset="0"/>
                <a:ea typeface="ＭＳ Ｐゴシック" pitchFamily="-105" charset="-128"/>
              </a:rPr>
              <a:t>Case hardening: </a:t>
            </a:r>
            <a:r>
              <a:rPr lang="en-US" sz="2000" kern="1200" dirty="0">
                <a:solidFill>
                  <a:srgbClr val="000000"/>
                </a:solidFill>
                <a:latin typeface="Arial" pitchFamily="-105" charset="0"/>
                <a:ea typeface="ＭＳ Ｐゴシック" pitchFamily="-105" charset="-128"/>
              </a:rPr>
              <a:t>caused by rapid drying, causing the outside to harden while the inside remains damp,</a:t>
            </a:r>
          </a:p>
          <a:p>
            <a:pPr marL="285750" lvl="0" indent="-285750" eaLnBrk="1" hangingPunct="1">
              <a:lnSpc>
                <a:spcPct val="100000"/>
              </a:lnSpc>
              <a:spcBef>
                <a:spcPct val="0"/>
              </a:spcBef>
              <a:spcAft>
                <a:spcPct val="0"/>
              </a:spcAft>
              <a:buClr>
                <a:srgbClr val="0077E3"/>
              </a:buClr>
              <a:buFont typeface="Arial" panose="020B0604020202020204" pitchFamily="34" charset="0"/>
              <a:buChar char="•"/>
            </a:pPr>
            <a:r>
              <a:rPr lang="en-US" sz="2000" b="1" kern="1200" dirty="0">
                <a:solidFill>
                  <a:srgbClr val="000000"/>
                </a:solidFill>
                <a:latin typeface="Arial" pitchFamily="-105" charset="0"/>
                <a:ea typeface="ＭＳ Ｐゴシック" pitchFamily="-105" charset="-128"/>
              </a:rPr>
              <a:t>Knots: </a:t>
            </a:r>
            <a:r>
              <a:rPr lang="en-US" sz="2000" kern="1200" dirty="0">
                <a:solidFill>
                  <a:srgbClr val="000000"/>
                </a:solidFill>
                <a:latin typeface="Arial" pitchFamily="-105" charset="0"/>
                <a:ea typeface="ＭＳ Ｐゴシック" pitchFamily="-105" charset="-128"/>
              </a:rPr>
              <a:t>naturally created weak points or voids caused by branches and twigs growing from the tree.</a:t>
            </a:r>
          </a:p>
          <a:p>
            <a:pPr marL="285750" indent="-285750">
              <a:buClr>
                <a:srgbClr val="0077E3"/>
              </a:buClr>
              <a:buFont typeface="Arial" panose="020B0604020202020204" pitchFamily="34" charset="0"/>
              <a:buChar char="•"/>
            </a:pPr>
            <a:r>
              <a:rPr lang="en-US" b="1" kern="1200" dirty="0">
                <a:solidFill>
                  <a:srgbClr val="000000"/>
                </a:solidFill>
                <a:latin typeface="Arial" pitchFamily="-105" charset="0"/>
                <a:ea typeface="ＭＳ Ｐゴシック" pitchFamily="-105" charset="-128"/>
              </a:rPr>
              <a:t>Dry rot: </a:t>
            </a:r>
            <a:r>
              <a:rPr lang="en-US" kern="1200" dirty="0">
                <a:solidFill>
                  <a:srgbClr val="000000"/>
                </a:solidFill>
                <a:latin typeface="Arial" pitchFamily="-105" charset="0"/>
                <a:ea typeface="ＭＳ Ｐゴシック" pitchFamily="-105" charset="-128"/>
              </a:rPr>
              <a:t>can attack any timber if it has a single water source like a leak and can travel through stone, killing all timber and reducing it to a white powder. It can travel through airborne spores or vine-like tendrils.</a:t>
            </a:r>
          </a:p>
          <a:p>
            <a:pPr marL="285750" lvl="0" indent="-285750" eaLnBrk="1" hangingPunct="1">
              <a:lnSpc>
                <a:spcPct val="100000"/>
              </a:lnSpc>
              <a:spcBef>
                <a:spcPct val="0"/>
              </a:spcBef>
              <a:spcAft>
                <a:spcPct val="0"/>
              </a:spcAft>
              <a:buFont typeface="Arial" panose="020B0604020202020204" pitchFamily="34" charset="0"/>
              <a:buChar char="•"/>
            </a:pPr>
            <a:endParaRPr lang="en-US" sz="2000" kern="1200" dirty="0">
              <a:solidFill>
                <a:srgbClr val="000000"/>
              </a:solidFill>
              <a:latin typeface="Arial" pitchFamily="-105" charset="0"/>
              <a:ea typeface="ＭＳ Ｐゴシック" pitchFamily="-105" charset="-128"/>
            </a:endParaRPr>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12703238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48267"/>
            <a:ext cx="3394720" cy="464509"/>
          </a:xfrm>
        </p:spPr>
        <p:txBody>
          <a:bodyPr/>
          <a:lstStyle/>
          <a:p>
            <a:r>
              <a:rPr lang="en-US" dirty="0"/>
              <a:t>More timber defects</a:t>
            </a:r>
          </a:p>
        </p:txBody>
      </p:sp>
      <p:sp>
        <p:nvSpPr>
          <p:cNvPr id="9" name="Content Placeholder 8">
            <a:extLst>
              <a:ext uri="{FF2B5EF4-FFF2-40B4-BE49-F238E27FC236}">
                <a16:creationId xmlns:a16="http://schemas.microsoft.com/office/drawing/2014/main" id="{12905E18-7014-49C2-AF00-D3310B86A9A5}"/>
              </a:ext>
            </a:extLst>
          </p:cNvPr>
          <p:cNvSpPr>
            <a:spLocks noGrp="1"/>
          </p:cNvSpPr>
          <p:nvPr>
            <p:ph sz="quarter" idx="10"/>
          </p:nvPr>
        </p:nvSpPr>
        <p:spPr>
          <a:xfrm>
            <a:off x="179048" y="1251645"/>
            <a:ext cx="5975509" cy="4779903"/>
          </a:xfrm>
        </p:spPr>
        <p:txBody>
          <a:bodyPr/>
          <a:lstStyle/>
          <a:p>
            <a:pPr marL="285750" lvl="0" indent="-285750" eaLnBrk="1" hangingPunct="1">
              <a:lnSpc>
                <a:spcPct val="100000"/>
              </a:lnSpc>
              <a:spcBef>
                <a:spcPct val="0"/>
              </a:spcBef>
              <a:spcAft>
                <a:spcPct val="0"/>
              </a:spcAft>
              <a:buClr>
                <a:srgbClr val="0077E3"/>
              </a:buClr>
              <a:buFont typeface="Arial" panose="020B0604020202020204" pitchFamily="34" charset="0"/>
              <a:buChar char="•"/>
            </a:pPr>
            <a:r>
              <a:rPr lang="en-US" b="1" kern="1200" dirty="0">
                <a:solidFill>
                  <a:srgbClr val="000000"/>
                </a:solidFill>
                <a:latin typeface="Arial" pitchFamily="-105" charset="0"/>
                <a:ea typeface="ＭＳ Ｐゴシック" pitchFamily="-105" charset="-128"/>
              </a:rPr>
              <a:t>Wet rot: </a:t>
            </a:r>
            <a:r>
              <a:rPr lang="en-US" kern="1200" dirty="0">
                <a:solidFill>
                  <a:srgbClr val="000000"/>
                </a:solidFill>
                <a:latin typeface="Arial" pitchFamily="-105" charset="0"/>
                <a:ea typeface="ＭＳ Ｐゴシック" pitchFamily="-105" charset="-128"/>
              </a:rPr>
              <a:t>wet rot can attack timber with 20% moisture content or more. The timber affected is attacked by fungus and decays into a mushy dust.</a:t>
            </a:r>
          </a:p>
          <a:p>
            <a:pPr marL="285750" lvl="0" indent="-285750" eaLnBrk="1" hangingPunct="1">
              <a:lnSpc>
                <a:spcPct val="100000"/>
              </a:lnSpc>
              <a:spcBef>
                <a:spcPct val="0"/>
              </a:spcBef>
              <a:spcAft>
                <a:spcPct val="0"/>
              </a:spcAft>
              <a:buClr>
                <a:srgbClr val="0077E3"/>
              </a:buClr>
              <a:buFont typeface="Arial" panose="020B0604020202020204" pitchFamily="34" charset="0"/>
              <a:buChar char="•"/>
            </a:pPr>
            <a:r>
              <a:rPr lang="en-US" b="1" kern="1200" dirty="0">
                <a:solidFill>
                  <a:srgbClr val="000000"/>
                </a:solidFill>
                <a:latin typeface="Arial" pitchFamily="-105" charset="0"/>
                <a:ea typeface="ＭＳ Ｐゴシック" pitchFamily="-105" charset="-128"/>
              </a:rPr>
              <a:t>Blue stain</a:t>
            </a:r>
            <a:r>
              <a:rPr lang="en-US" kern="1200" dirty="0">
                <a:solidFill>
                  <a:srgbClr val="000000"/>
                </a:solidFill>
                <a:latin typeface="Arial" pitchFamily="-105" charset="0"/>
                <a:ea typeface="ＭＳ Ｐゴシック" pitchFamily="-105" charset="-128"/>
              </a:rPr>
              <a:t>: naturally occurring fungus when moisture content is above 20% causing discoloration.</a:t>
            </a:r>
            <a:endParaRPr lang="en-US" b="1" kern="1200" dirty="0">
              <a:solidFill>
                <a:srgbClr val="000000"/>
              </a:solidFill>
              <a:highlight>
                <a:srgbClr val="FFFF00"/>
              </a:highlight>
              <a:latin typeface="Arial" pitchFamily="-105" charset="0"/>
              <a:ea typeface="ＭＳ Ｐゴシック" pitchFamily="-105" charset="-128"/>
            </a:endParaRPr>
          </a:p>
          <a:p>
            <a:pPr marL="285750" lvl="0" indent="-285750" eaLnBrk="1" hangingPunct="1">
              <a:lnSpc>
                <a:spcPct val="100000"/>
              </a:lnSpc>
              <a:spcBef>
                <a:spcPct val="0"/>
              </a:spcBef>
              <a:spcAft>
                <a:spcPct val="0"/>
              </a:spcAft>
              <a:buClr>
                <a:srgbClr val="0077E3"/>
              </a:buClr>
              <a:buFont typeface="Arial" panose="020B0604020202020204" pitchFamily="34" charset="0"/>
              <a:buChar char="•"/>
            </a:pPr>
            <a:r>
              <a:rPr lang="en-US" b="1" kern="1200" dirty="0">
                <a:solidFill>
                  <a:srgbClr val="000000"/>
                </a:solidFill>
                <a:latin typeface="Arial" pitchFamily="-105" charset="0"/>
                <a:ea typeface="ＭＳ Ｐゴシック" pitchFamily="-105" charset="-128"/>
              </a:rPr>
              <a:t>Resin pocket:</a:t>
            </a:r>
            <a:r>
              <a:rPr lang="en-US" kern="1200" dirty="0">
                <a:solidFill>
                  <a:srgbClr val="000000"/>
                </a:solidFill>
                <a:latin typeface="Arial" pitchFamily="-105" charset="0"/>
                <a:ea typeface="ＭＳ Ｐゴシック" pitchFamily="-105" charset="-128"/>
              </a:rPr>
              <a:t> a hollow pocket filled with resin </a:t>
            </a:r>
            <a:br>
              <a:rPr lang="en-US" kern="1200" dirty="0">
                <a:solidFill>
                  <a:srgbClr val="000000"/>
                </a:solidFill>
                <a:latin typeface="Arial" pitchFamily="-105" charset="0"/>
                <a:ea typeface="ＭＳ Ｐゴシック" pitchFamily="-105" charset="-128"/>
              </a:rPr>
            </a:br>
            <a:r>
              <a:rPr lang="en-US" kern="1200" dirty="0">
                <a:solidFill>
                  <a:srgbClr val="000000"/>
                </a:solidFill>
                <a:latin typeface="Arial" pitchFamily="-105" charset="0"/>
                <a:ea typeface="ＭＳ Ｐゴシック" pitchFamily="-105" charset="-128"/>
              </a:rPr>
              <a:t>as found in the majority of softwoods.</a:t>
            </a:r>
            <a:endParaRPr lang="en-US" b="1" kern="1200" dirty="0">
              <a:solidFill>
                <a:srgbClr val="000000"/>
              </a:solidFill>
              <a:latin typeface="Arial" pitchFamily="-105" charset="0"/>
              <a:ea typeface="ＭＳ Ｐゴシック" pitchFamily="-105" charset="-128"/>
            </a:endParaRPr>
          </a:p>
          <a:p>
            <a:pPr marL="285750" lvl="0" indent="-285750" eaLnBrk="1" hangingPunct="1">
              <a:lnSpc>
                <a:spcPct val="100000"/>
              </a:lnSpc>
              <a:spcBef>
                <a:spcPct val="0"/>
              </a:spcBef>
              <a:spcAft>
                <a:spcPct val="0"/>
              </a:spcAft>
              <a:buClr>
                <a:srgbClr val="0077E3"/>
              </a:buClr>
              <a:buFont typeface="Arial" panose="020B0604020202020204" pitchFamily="34" charset="0"/>
              <a:buChar char="•"/>
            </a:pPr>
            <a:r>
              <a:rPr lang="en-US" b="1" kern="1200" dirty="0">
                <a:solidFill>
                  <a:srgbClr val="000000"/>
                </a:solidFill>
                <a:latin typeface="Arial" pitchFamily="-105" charset="0"/>
                <a:ea typeface="ＭＳ Ｐゴシック" pitchFamily="-105" charset="-128"/>
              </a:rPr>
              <a:t>Spiral grain:</a:t>
            </a:r>
            <a:r>
              <a:rPr lang="en-US" kern="1200" dirty="0">
                <a:solidFill>
                  <a:srgbClr val="000000"/>
                </a:solidFill>
                <a:latin typeface="Arial" pitchFamily="-105" charset="0"/>
                <a:ea typeface="ＭＳ Ｐゴシック" pitchFamily="-105" charset="-128"/>
              </a:rPr>
              <a:t> resulting from stresses on the tree while growing, including its position and environmental conditions</a:t>
            </a:r>
            <a:endParaRPr lang="en-US" b="1" kern="1200" dirty="0">
              <a:solidFill>
                <a:srgbClr val="000000"/>
              </a:solidFill>
              <a:latin typeface="Arial" pitchFamily="-105" charset="0"/>
              <a:ea typeface="ＭＳ Ｐゴシック" pitchFamily="-105" charset="-128"/>
            </a:endParaRPr>
          </a:p>
          <a:p>
            <a:pPr marL="285750" lvl="0" indent="-285750" eaLnBrk="1" hangingPunct="1">
              <a:lnSpc>
                <a:spcPct val="100000"/>
              </a:lnSpc>
              <a:spcBef>
                <a:spcPct val="0"/>
              </a:spcBef>
              <a:spcAft>
                <a:spcPct val="0"/>
              </a:spcAft>
              <a:buClr>
                <a:srgbClr val="0077E3"/>
              </a:buClr>
              <a:buFont typeface="Arial" panose="020B0604020202020204" pitchFamily="34" charset="0"/>
              <a:buChar char="•"/>
            </a:pPr>
            <a:r>
              <a:rPr lang="en-US" b="1" kern="1200" dirty="0">
                <a:solidFill>
                  <a:srgbClr val="000000"/>
                </a:solidFill>
                <a:latin typeface="Arial" pitchFamily="-105" charset="0"/>
                <a:ea typeface="ＭＳ Ｐゴシック" pitchFamily="-105" charset="-128"/>
              </a:rPr>
              <a:t>Honeycombing: </a:t>
            </a:r>
            <a:r>
              <a:rPr lang="en-US" dirty="0">
                <a:solidFill>
                  <a:srgbClr val="000000"/>
                </a:solidFill>
                <a:cs typeface="Calibri" panose="020F0502020204030204" pitchFamily="34" charset="0"/>
              </a:rPr>
              <a:t>honeycombing occurs in the inner part of the wood, which cannot always be identified by eye. It can be due to stresses developed during the drying of timber.</a:t>
            </a:r>
            <a:endParaRPr lang="en-US" b="1" kern="1200" dirty="0">
              <a:solidFill>
                <a:srgbClr val="000000"/>
              </a:solidFill>
              <a:ea typeface="ＭＳ Ｐゴシック" pitchFamily="-105" charset="-128"/>
              <a:cs typeface="Calibri" panose="020F0502020204030204" pitchFamily="34" charset="0"/>
            </a:endParaRPr>
          </a:p>
          <a:p>
            <a:endParaRPr lang="en-GB" dirty="0"/>
          </a:p>
        </p:txBody>
      </p:sp>
      <p:pic>
        <p:nvPicPr>
          <p:cNvPr id="5" name="Picture 4">
            <a:extLst>
              <a:ext uri="{FF2B5EF4-FFF2-40B4-BE49-F238E27FC236}">
                <a16:creationId xmlns:a16="http://schemas.microsoft.com/office/drawing/2014/main" id="{715FC0CB-2702-4545-8892-1C263D8EB874}"/>
              </a:ext>
            </a:extLst>
          </p:cNvPr>
          <p:cNvPicPr>
            <a:picLocks noChangeAspect="1"/>
          </p:cNvPicPr>
          <p:nvPr/>
        </p:nvPicPr>
        <p:blipFill rotWithShape="1">
          <a:blip r:embed="rId2"/>
          <a:srcRect l="56974" t="54250" r="20213" b="17376"/>
          <a:stretch/>
        </p:blipFill>
        <p:spPr>
          <a:xfrm>
            <a:off x="6082897" y="1546543"/>
            <a:ext cx="2882055" cy="2016224"/>
          </a:xfrm>
          <a:prstGeom prst="rect">
            <a:avLst/>
          </a:prstGeom>
        </p:spPr>
      </p:pic>
      <p:pic>
        <p:nvPicPr>
          <p:cNvPr id="8" name="Picture 7">
            <a:extLst>
              <a:ext uri="{FF2B5EF4-FFF2-40B4-BE49-F238E27FC236}">
                <a16:creationId xmlns:a16="http://schemas.microsoft.com/office/drawing/2014/main" id="{30800F95-E7D3-4A5A-A8F0-502896876256}"/>
              </a:ext>
            </a:extLst>
          </p:cNvPr>
          <p:cNvPicPr>
            <a:picLocks noChangeAspect="1"/>
          </p:cNvPicPr>
          <p:nvPr/>
        </p:nvPicPr>
        <p:blipFill rotWithShape="1">
          <a:blip r:embed="rId3"/>
          <a:srcRect l="38657" t="28737" r="34250" b="50764"/>
          <a:stretch/>
        </p:blipFill>
        <p:spPr>
          <a:xfrm>
            <a:off x="6120051" y="4365104"/>
            <a:ext cx="3023949" cy="1287037"/>
          </a:xfrm>
          <a:prstGeom prst="rect">
            <a:avLst/>
          </a:prstGeom>
        </p:spPr>
      </p:pic>
      <p:sp>
        <p:nvSpPr>
          <p:cNvPr id="7" name="TextBox 6">
            <a:extLst>
              <a:ext uri="{FF2B5EF4-FFF2-40B4-BE49-F238E27FC236}">
                <a16:creationId xmlns:a16="http://schemas.microsoft.com/office/drawing/2014/main" id="{12DB36CC-3DD5-4ADB-9D85-D1E92820A49C}"/>
              </a:ext>
            </a:extLst>
          </p:cNvPr>
          <p:cNvSpPr txBox="1"/>
          <p:nvPr/>
        </p:nvSpPr>
        <p:spPr>
          <a:xfrm>
            <a:off x="6238528" y="1251645"/>
            <a:ext cx="2448272" cy="307777"/>
          </a:xfrm>
          <a:prstGeom prst="rect">
            <a:avLst/>
          </a:prstGeom>
          <a:noFill/>
        </p:spPr>
        <p:txBody>
          <a:bodyPr wrap="square" rtlCol="0">
            <a:spAutoFit/>
          </a:bodyPr>
          <a:lstStyle/>
          <a:p>
            <a:r>
              <a:rPr lang="en-US" sz="1400" b="1" dirty="0"/>
              <a:t>Wet rot</a:t>
            </a:r>
            <a:endParaRPr lang="en-GB" sz="1400" b="1" dirty="0"/>
          </a:p>
        </p:txBody>
      </p:sp>
      <p:sp>
        <p:nvSpPr>
          <p:cNvPr id="10" name="TextBox 9">
            <a:extLst>
              <a:ext uri="{FF2B5EF4-FFF2-40B4-BE49-F238E27FC236}">
                <a16:creationId xmlns:a16="http://schemas.microsoft.com/office/drawing/2014/main" id="{DCAB47DD-5F1B-470C-9E2A-27C6795E37D8}"/>
              </a:ext>
            </a:extLst>
          </p:cNvPr>
          <p:cNvSpPr txBox="1"/>
          <p:nvPr/>
        </p:nvSpPr>
        <p:spPr>
          <a:xfrm>
            <a:off x="6299788" y="3876165"/>
            <a:ext cx="2448272" cy="307777"/>
          </a:xfrm>
          <a:prstGeom prst="rect">
            <a:avLst/>
          </a:prstGeom>
          <a:noFill/>
        </p:spPr>
        <p:txBody>
          <a:bodyPr wrap="square" rtlCol="0">
            <a:spAutoFit/>
          </a:bodyPr>
          <a:lstStyle/>
          <a:p>
            <a:r>
              <a:rPr lang="en-US" sz="1400" b="1" dirty="0"/>
              <a:t>Honeycombing</a:t>
            </a:r>
            <a:endParaRPr lang="en-GB" sz="1400" b="1" dirty="0"/>
          </a:p>
        </p:txBody>
      </p:sp>
    </p:spTree>
    <p:extLst>
      <p:ext uri="{BB962C8B-B14F-4D97-AF65-F5344CB8AC3E}">
        <p14:creationId xmlns:p14="http://schemas.microsoft.com/office/powerpoint/2010/main" val="36713691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80728"/>
            <a:ext cx="3178696" cy="1080120"/>
          </a:xfrm>
        </p:spPr>
        <p:txBody>
          <a:bodyPr/>
          <a:lstStyle/>
          <a:p>
            <a:r>
              <a:rPr lang="en-US" dirty="0"/>
              <a:t>Timber deformities</a:t>
            </a:r>
          </a:p>
        </p:txBody>
      </p:sp>
      <p:sp>
        <p:nvSpPr>
          <p:cNvPr id="5" name="TextBox 4">
            <a:extLst>
              <a:ext uri="{FF2B5EF4-FFF2-40B4-BE49-F238E27FC236}">
                <a16:creationId xmlns:a16="http://schemas.microsoft.com/office/drawing/2014/main" id="{AA364656-69F3-4BD4-A23B-374D7E816171}"/>
              </a:ext>
            </a:extLst>
          </p:cNvPr>
          <p:cNvSpPr txBox="1"/>
          <p:nvPr/>
        </p:nvSpPr>
        <p:spPr>
          <a:xfrm>
            <a:off x="251520" y="1502306"/>
            <a:ext cx="6192688" cy="4401205"/>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US" b="1" dirty="0"/>
              <a:t>Bowing: </a:t>
            </a:r>
            <a:r>
              <a:rPr lang="en-US" dirty="0"/>
              <a:t>normally caused by uneven tension as a result of poor drying and stacking or can be cut from bent stock.</a:t>
            </a:r>
          </a:p>
          <a:p>
            <a:pPr marL="342900" indent="-342900">
              <a:buClr>
                <a:srgbClr val="0077E3"/>
              </a:buClr>
              <a:buFont typeface="Arial" panose="020B0604020202020204" pitchFamily="34" charset="0"/>
              <a:buChar char="•"/>
            </a:pPr>
            <a:r>
              <a:rPr lang="en-US" b="1" dirty="0"/>
              <a:t>Crooking: </a:t>
            </a:r>
            <a:r>
              <a:rPr lang="en-US" dirty="0">
                <a:solidFill>
                  <a:srgbClr val="000000"/>
                </a:solidFill>
              </a:rPr>
              <a:t>normally caused by uneven tension as a result of poor drying and stacking, or was ripped from a bowed piece of stock using pressure.</a:t>
            </a:r>
            <a:endParaRPr lang="en-US" dirty="0"/>
          </a:p>
          <a:p>
            <a:pPr marL="342900" indent="-342900">
              <a:buClr>
                <a:srgbClr val="0077E3"/>
              </a:buClr>
              <a:buFont typeface="Arial" panose="020B0604020202020204" pitchFamily="34" charset="0"/>
              <a:buChar char="•"/>
            </a:pPr>
            <a:r>
              <a:rPr lang="en-US" b="1" dirty="0"/>
              <a:t>Cupping: </a:t>
            </a:r>
            <a:r>
              <a:rPr lang="en-US" dirty="0"/>
              <a:t>normally found in tangential cuts caused by uneven tension on opposing faces.</a:t>
            </a:r>
          </a:p>
          <a:p>
            <a:pPr marL="342900" indent="-342900">
              <a:buClr>
                <a:srgbClr val="0077E3"/>
              </a:buClr>
              <a:buFont typeface="Arial" panose="020B0604020202020204" pitchFamily="34" charset="0"/>
              <a:buChar char="•"/>
            </a:pPr>
            <a:r>
              <a:rPr lang="en-US" b="1" dirty="0"/>
              <a:t>Twisting: </a:t>
            </a:r>
            <a:r>
              <a:rPr lang="en-US" dirty="0"/>
              <a:t>normally caused by twisted grain as the tree grows, sometimes caused by strong winds or can be caused by uneven drying and poor stacking.</a:t>
            </a:r>
          </a:p>
          <a:p>
            <a:pPr marL="342900" indent="-342900">
              <a:buClr>
                <a:srgbClr val="0077E3"/>
              </a:buClr>
              <a:buFont typeface="Arial" panose="020B0604020202020204" pitchFamily="34" charset="0"/>
              <a:buChar char="•"/>
            </a:pPr>
            <a:r>
              <a:rPr lang="en-US" b="1" dirty="0"/>
              <a:t>Waney edge: </a:t>
            </a:r>
            <a:r>
              <a:rPr lang="en-US" dirty="0"/>
              <a:t>when the bark and sapwood are visible along the edge of the timber.</a:t>
            </a:r>
          </a:p>
        </p:txBody>
      </p:sp>
      <p:pic>
        <p:nvPicPr>
          <p:cNvPr id="4" name="Picture 3">
            <a:extLst>
              <a:ext uri="{FF2B5EF4-FFF2-40B4-BE49-F238E27FC236}">
                <a16:creationId xmlns:a16="http://schemas.microsoft.com/office/drawing/2014/main" id="{34F15971-F73A-4D07-A12B-1C174FE215B8}"/>
              </a:ext>
            </a:extLst>
          </p:cNvPr>
          <p:cNvPicPr>
            <a:picLocks noChangeAspect="1"/>
          </p:cNvPicPr>
          <p:nvPr/>
        </p:nvPicPr>
        <p:blipFill rotWithShape="1">
          <a:blip r:embed="rId2"/>
          <a:srcRect l="36613" t="63627" r="34250" b="17800"/>
          <a:stretch/>
        </p:blipFill>
        <p:spPr>
          <a:xfrm>
            <a:off x="6479704" y="1556792"/>
            <a:ext cx="2664296" cy="955288"/>
          </a:xfrm>
          <a:prstGeom prst="rect">
            <a:avLst/>
          </a:prstGeom>
        </p:spPr>
      </p:pic>
      <p:pic>
        <p:nvPicPr>
          <p:cNvPr id="8" name="Picture 7">
            <a:extLst>
              <a:ext uri="{FF2B5EF4-FFF2-40B4-BE49-F238E27FC236}">
                <a16:creationId xmlns:a16="http://schemas.microsoft.com/office/drawing/2014/main" id="{6F0A370E-D5EE-4186-A6D1-35BF21690032}"/>
              </a:ext>
            </a:extLst>
          </p:cNvPr>
          <p:cNvPicPr>
            <a:picLocks noChangeAspect="1"/>
          </p:cNvPicPr>
          <p:nvPr/>
        </p:nvPicPr>
        <p:blipFill rotWithShape="1">
          <a:blip r:embed="rId2"/>
          <a:srcRect l="36613" t="31800" r="34250" b="43000"/>
          <a:stretch/>
        </p:blipFill>
        <p:spPr>
          <a:xfrm>
            <a:off x="6469563" y="4869160"/>
            <a:ext cx="2664296" cy="1296144"/>
          </a:xfrm>
          <a:prstGeom prst="rect">
            <a:avLst/>
          </a:prstGeom>
        </p:spPr>
      </p:pic>
      <p:pic>
        <p:nvPicPr>
          <p:cNvPr id="9" name="Picture 8">
            <a:extLst>
              <a:ext uri="{FF2B5EF4-FFF2-40B4-BE49-F238E27FC236}">
                <a16:creationId xmlns:a16="http://schemas.microsoft.com/office/drawing/2014/main" id="{1B94F055-4330-4423-A119-39E1D66D07D6}"/>
              </a:ext>
            </a:extLst>
          </p:cNvPr>
          <p:cNvPicPr>
            <a:picLocks noChangeAspect="1"/>
          </p:cNvPicPr>
          <p:nvPr/>
        </p:nvPicPr>
        <p:blipFill rotWithShape="1">
          <a:blip r:embed="rId3"/>
          <a:srcRect l="15350" t="59613" r="60238" b="19200"/>
          <a:stretch/>
        </p:blipFill>
        <p:spPr>
          <a:xfrm>
            <a:off x="6514762" y="3140968"/>
            <a:ext cx="2232248" cy="1089712"/>
          </a:xfrm>
          <a:prstGeom prst="rect">
            <a:avLst/>
          </a:prstGeom>
        </p:spPr>
      </p:pic>
      <p:sp>
        <p:nvSpPr>
          <p:cNvPr id="7" name="TextBox 6">
            <a:extLst>
              <a:ext uri="{FF2B5EF4-FFF2-40B4-BE49-F238E27FC236}">
                <a16:creationId xmlns:a16="http://schemas.microsoft.com/office/drawing/2014/main" id="{6CBAC8FA-82BE-4C3C-A2C9-6C26375C1092}"/>
              </a:ext>
            </a:extLst>
          </p:cNvPr>
          <p:cNvSpPr txBox="1"/>
          <p:nvPr/>
        </p:nvSpPr>
        <p:spPr>
          <a:xfrm>
            <a:off x="6444208" y="1263684"/>
            <a:ext cx="2448272" cy="307777"/>
          </a:xfrm>
          <a:prstGeom prst="rect">
            <a:avLst/>
          </a:prstGeom>
          <a:noFill/>
        </p:spPr>
        <p:txBody>
          <a:bodyPr wrap="square" rtlCol="0">
            <a:spAutoFit/>
          </a:bodyPr>
          <a:lstStyle/>
          <a:p>
            <a:r>
              <a:rPr lang="en-US" sz="1400" b="1" dirty="0"/>
              <a:t>Bowing</a:t>
            </a:r>
            <a:endParaRPr lang="en-GB" sz="1400" b="1" dirty="0"/>
          </a:p>
        </p:txBody>
      </p:sp>
      <p:sp>
        <p:nvSpPr>
          <p:cNvPr id="10" name="TextBox 9">
            <a:extLst>
              <a:ext uri="{FF2B5EF4-FFF2-40B4-BE49-F238E27FC236}">
                <a16:creationId xmlns:a16="http://schemas.microsoft.com/office/drawing/2014/main" id="{F61322E4-4A99-469E-A554-D868088F58B1}"/>
              </a:ext>
            </a:extLst>
          </p:cNvPr>
          <p:cNvSpPr txBox="1"/>
          <p:nvPr/>
        </p:nvSpPr>
        <p:spPr>
          <a:xfrm>
            <a:off x="6444208" y="2886402"/>
            <a:ext cx="2448272" cy="307777"/>
          </a:xfrm>
          <a:prstGeom prst="rect">
            <a:avLst/>
          </a:prstGeom>
          <a:noFill/>
        </p:spPr>
        <p:txBody>
          <a:bodyPr wrap="square" rtlCol="0">
            <a:spAutoFit/>
          </a:bodyPr>
          <a:lstStyle/>
          <a:p>
            <a:r>
              <a:rPr lang="en-US" sz="1400" b="1" dirty="0"/>
              <a:t>Cupping</a:t>
            </a:r>
            <a:endParaRPr lang="en-GB" sz="1400" b="1" dirty="0"/>
          </a:p>
        </p:txBody>
      </p:sp>
      <p:sp>
        <p:nvSpPr>
          <p:cNvPr id="11" name="TextBox 10">
            <a:extLst>
              <a:ext uri="{FF2B5EF4-FFF2-40B4-BE49-F238E27FC236}">
                <a16:creationId xmlns:a16="http://schemas.microsoft.com/office/drawing/2014/main" id="{F288FD5A-4115-4027-9882-93D1B244E7E8}"/>
              </a:ext>
            </a:extLst>
          </p:cNvPr>
          <p:cNvSpPr txBox="1"/>
          <p:nvPr/>
        </p:nvSpPr>
        <p:spPr>
          <a:xfrm>
            <a:off x="6484979" y="4561383"/>
            <a:ext cx="2448272" cy="307777"/>
          </a:xfrm>
          <a:prstGeom prst="rect">
            <a:avLst/>
          </a:prstGeom>
          <a:noFill/>
        </p:spPr>
        <p:txBody>
          <a:bodyPr wrap="square" rtlCol="0">
            <a:spAutoFit/>
          </a:bodyPr>
          <a:lstStyle/>
          <a:p>
            <a:r>
              <a:rPr lang="en-US" sz="1400" b="1" dirty="0"/>
              <a:t>Twisting</a:t>
            </a:r>
            <a:endParaRPr lang="en-GB" sz="1400" b="1" dirty="0"/>
          </a:p>
        </p:txBody>
      </p:sp>
    </p:spTree>
    <p:extLst>
      <p:ext uri="{BB962C8B-B14F-4D97-AF65-F5344CB8AC3E}">
        <p14:creationId xmlns:p14="http://schemas.microsoft.com/office/powerpoint/2010/main" val="18987868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6A72C4-900B-4CDD-BA14-037779033B0E}"/>
              </a:ext>
            </a:extLst>
          </p:cNvPr>
          <p:cNvSpPr>
            <a:spLocks noGrp="1"/>
          </p:cNvSpPr>
          <p:nvPr>
            <p:ph type="title"/>
          </p:nvPr>
        </p:nvSpPr>
        <p:spPr/>
        <p:txBody>
          <a:bodyPr/>
          <a:lstStyle/>
          <a:p>
            <a:r>
              <a:rPr lang="en-US" dirty="0"/>
              <a:t>Types of finish</a:t>
            </a:r>
            <a:endParaRPr lang="en-GB" dirty="0"/>
          </a:p>
        </p:txBody>
      </p:sp>
      <p:sp>
        <p:nvSpPr>
          <p:cNvPr id="3" name="Content Placeholder 2">
            <a:extLst>
              <a:ext uri="{FF2B5EF4-FFF2-40B4-BE49-F238E27FC236}">
                <a16:creationId xmlns:a16="http://schemas.microsoft.com/office/drawing/2014/main" id="{F1891211-BF76-46B8-BA77-66A9A48DD295}"/>
              </a:ext>
            </a:extLst>
          </p:cNvPr>
          <p:cNvSpPr>
            <a:spLocks noGrp="1"/>
          </p:cNvSpPr>
          <p:nvPr>
            <p:ph sz="quarter" idx="10"/>
          </p:nvPr>
        </p:nvSpPr>
        <p:spPr>
          <a:xfrm>
            <a:off x="457200" y="1512000"/>
            <a:ext cx="8229600" cy="4077240"/>
          </a:xfrm>
        </p:spPr>
        <p:txBody>
          <a:bodyPr/>
          <a:lstStyle/>
          <a:p>
            <a:pPr marL="342900" indent="-342900">
              <a:buClr>
                <a:srgbClr val="0077E3"/>
              </a:buClr>
              <a:buFont typeface="Arial" panose="020B0604020202020204" pitchFamily="34" charset="0"/>
              <a:buChar char="•"/>
            </a:pPr>
            <a:r>
              <a:rPr lang="en-US" dirty="0"/>
              <a:t>Bare wood</a:t>
            </a:r>
          </a:p>
          <a:p>
            <a:pPr marL="342900" indent="-342900">
              <a:buClr>
                <a:srgbClr val="0077E3"/>
              </a:buClr>
              <a:buFont typeface="Arial" panose="020B0604020202020204" pitchFamily="34" charset="0"/>
              <a:buChar char="•"/>
            </a:pPr>
            <a:r>
              <a:rPr lang="en-US" dirty="0"/>
              <a:t>Primer</a:t>
            </a:r>
          </a:p>
          <a:p>
            <a:pPr marL="342900" indent="-342900">
              <a:buClr>
                <a:srgbClr val="0077E3"/>
              </a:buClr>
              <a:buFont typeface="Arial" panose="020B0604020202020204" pitchFamily="34" charset="0"/>
              <a:buChar char="•"/>
            </a:pPr>
            <a:r>
              <a:rPr lang="en-US" dirty="0"/>
              <a:t>Gloss paint</a:t>
            </a:r>
          </a:p>
          <a:p>
            <a:pPr marL="342900" indent="-342900">
              <a:buClr>
                <a:srgbClr val="0077E3"/>
              </a:buClr>
              <a:buFont typeface="Arial" panose="020B0604020202020204" pitchFamily="34" charset="0"/>
              <a:buChar char="•"/>
            </a:pPr>
            <a:r>
              <a:rPr lang="en-US" dirty="0"/>
              <a:t>Satin paint</a:t>
            </a:r>
          </a:p>
          <a:p>
            <a:pPr marL="342900" indent="-342900">
              <a:buClr>
                <a:srgbClr val="0077E3"/>
              </a:buClr>
              <a:buFont typeface="Arial" panose="020B0604020202020204" pitchFamily="34" charset="0"/>
              <a:buChar char="•"/>
            </a:pPr>
            <a:r>
              <a:rPr lang="en-US" dirty="0"/>
              <a:t>Varnish</a:t>
            </a:r>
          </a:p>
          <a:p>
            <a:pPr marL="342900" indent="-342900">
              <a:buClr>
                <a:srgbClr val="0077E3"/>
              </a:buClr>
              <a:buFont typeface="Arial" panose="020B0604020202020204" pitchFamily="34" charset="0"/>
              <a:buChar char="•"/>
            </a:pPr>
            <a:r>
              <a:rPr lang="en-US" dirty="0"/>
              <a:t>Oil</a:t>
            </a:r>
          </a:p>
          <a:p>
            <a:pPr marL="342900" indent="-342900">
              <a:buClr>
                <a:srgbClr val="0077E3"/>
              </a:buClr>
              <a:buFont typeface="Arial" panose="020B0604020202020204" pitchFamily="34" charset="0"/>
              <a:buChar char="•"/>
            </a:pPr>
            <a:r>
              <a:rPr lang="en-US" dirty="0"/>
              <a:t>Wax</a:t>
            </a:r>
          </a:p>
          <a:p>
            <a:pPr marL="342900" indent="-342900">
              <a:buFont typeface="Arial" panose="020B0604020202020204" pitchFamily="34" charset="0"/>
              <a:buChar char="•"/>
            </a:pPr>
            <a:endParaRPr lang="en-US" b="1" dirty="0"/>
          </a:p>
        </p:txBody>
      </p:sp>
    </p:spTree>
    <p:extLst>
      <p:ext uri="{BB962C8B-B14F-4D97-AF65-F5344CB8AC3E}">
        <p14:creationId xmlns:p14="http://schemas.microsoft.com/office/powerpoint/2010/main" val="20013190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a:t>What are the benefits of using timber over other materials?</a:t>
            </a:r>
          </a:p>
        </p:txBody>
      </p:sp>
      <p:sp>
        <p:nvSpPr>
          <p:cNvPr id="3" name="Content Placeholder 2"/>
          <p:cNvSpPr>
            <a:spLocks noGrp="1"/>
          </p:cNvSpPr>
          <p:nvPr>
            <p:ph sz="quarter" idx="10"/>
          </p:nvPr>
        </p:nvSpPr>
        <p:spPr>
          <a:xfrm>
            <a:off x="173931" y="1512000"/>
            <a:ext cx="4223914" cy="4338000"/>
          </a:xfrm>
        </p:spPr>
        <p:txBody>
          <a:bodyPr/>
          <a:lstStyle/>
          <a:p>
            <a:pPr marL="285750" lvl="2" indent="-285750">
              <a:buClr>
                <a:srgbClr val="0077E3"/>
              </a:buClr>
              <a:buFont typeface="Arial" panose="020B0604020202020204" pitchFamily="34" charset="0"/>
              <a:buChar char="•"/>
              <a:defRPr/>
            </a:pPr>
            <a:r>
              <a:rPr lang="en-US" dirty="0"/>
              <a:t>Timber is a regenerative source of building materials and is therefore eco friendly.</a:t>
            </a:r>
          </a:p>
          <a:p>
            <a:pPr marL="285750" lvl="2" indent="-285750">
              <a:buClr>
                <a:srgbClr val="0077E3"/>
              </a:buClr>
              <a:buFont typeface="Arial" panose="020B0604020202020204" pitchFamily="34" charset="0"/>
              <a:buChar char="•"/>
              <a:defRPr/>
            </a:pPr>
            <a:r>
              <a:rPr lang="en-US" dirty="0"/>
              <a:t>Timber can be repaired easily, often with no visible evidence of damage.</a:t>
            </a:r>
          </a:p>
          <a:p>
            <a:pPr marL="285750" lvl="2" indent="-285750">
              <a:buClr>
                <a:srgbClr val="0077E3"/>
              </a:buClr>
              <a:buFont typeface="Arial" panose="020B0604020202020204" pitchFamily="34" charset="0"/>
              <a:buChar char="•"/>
              <a:defRPr/>
            </a:pPr>
            <a:r>
              <a:rPr lang="en-US" dirty="0"/>
              <a:t>Timber can be treated and finished to protect it with natural products, such as oils and waxes.</a:t>
            </a:r>
          </a:p>
          <a:p>
            <a:pPr marL="285750" lvl="2" indent="-285750">
              <a:buClr>
                <a:srgbClr val="0077E3"/>
              </a:buClr>
              <a:buFont typeface="Arial" panose="020B0604020202020204" pitchFamily="34" charset="0"/>
              <a:buChar char="•"/>
              <a:defRPr/>
            </a:pPr>
            <a:r>
              <a:rPr lang="en-US" dirty="0"/>
              <a:t>Timber looks beautiful and has a living, warm appearance compared to other materials.</a:t>
            </a:r>
          </a:p>
          <a:p>
            <a:pPr marL="285750" lvl="2" indent="-285750">
              <a:buClr>
                <a:srgbClr val="0077E3"/>
              </a:buClr>
              <a:buFont typeface="Arial" panose="020B0604020202020204" pitchFamily="34" charset="0"/>
              <a:buChar char="•"/>
              <a:defRPr/>
            </a:pPr>
            <a:r>
              <a:rPr lang="en-US" dirty="0"/>
              <a:t>Timber has good insulative properties and can last a long time if looked after.</a:t>
            </a:r>
          </a:p>
          <a:p>
            <a:pPr marL="285750" lvl="2" indent="-285750">
              <a:buClr>
                <a:srgbClr val="0077E3"/>
              </a:buClr>
              <a:buFont typeface="Arial" panose="020B0604020202020204" pitchFamily="34" charset="0"/>
              <a:buChar char="•"/>
              <a:defRPr/>
            </a:pPr>
            <a:r>
              <a:rPr lang="en-US" dirty="0"/>
              <a:t>Timber is highly workable and takes well to adhesives and fixings.</a:t>
            </a:r>
          </a:p>
          <a:p>
            <a:pPr marL="285750" lvl="2" indent="-285750">
              <a:buFont typeface="Arial" panose="020B0604020202020204" pitchFamily="34" charset="0"/>
              <a:buChar char="•"/>
              <a:defRPr/>
            </a:pPr>
            <a:endParaRPr lang="en-US" dirty="0"/>
          </a:p>
          <a:p>
            <a:pPr marL="285750" lvl="2" indent="-285750">
              <a:buFont typeface="Arial" panose="020B0604020202020204" pitchFamily="34" charset="0"/>
              <a:buChar char="•"/>
              <a:defRPr/>
            </a:pPr>
            <a:endParaRPr lang="en-US" dirty="0"/>
          </a:p>
          <a:p>
            <a:pPr marL="285750" lvl="2" indent="-285750">
              <a:buFont typeface="Arial" panose="020B0604020202020204" pitchFamily="34" charset="0"/>
              <a:buChar char="•"/>
              <a:defRPr/>
            </a:pPr>
            <a:endParaRPr lang="en-US" dirty="0"/>
          </a:p>
        </p:txBody>
      </p:sp>
      <p:pic>
        <p:nvPicPr>
          <p:cNvPr id="5" name="Picture 4">
            <a:extLst>
              <a:ext uri="{FF2B5EF4-FFF2-40B4-BE49-F238E27FC236}">
                <a16:creationId xmlns:a16="http://schemas.microsoft.com/office/drawing/2014/main" id="{566BB9EB-10CD-4A83-96A4-8DBAEB35602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89865" y="1512000"/>
            <a:ext cx="4380203" cy="3285152"/>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 Where does timber come from?</a:t>
            </a:r>
          </a:p>
        </p:txBody>
      </p:sp>
      <p:sp>
        <p:nvSpPr>
          <p:cNvPr id="3075" name="Content Placeholder 2"/>
          <p:cNvSpPr>
            <a:spLocks noGrp="1"/>
          </p:cNvSpPr>
          <p:nvPr>
            <p:ph sz="quarter" idx="10"/>
          </p:nvPr>
        </p:nvSpPr>
        <p:spPr>
          <a:xfrm>
            <a:off x="457200" y="1484784"/>
            <a:ext cx="8521313" cy="4846724"/>
          </a:xfrm>
        </p:spPr>
        <p:txBody>
          <a:bodyPr/>
          <a:lstStyle/>
          <a:p>
            <a:pPr marL="0" indent="0"/>
            <a:r>
              <a:rPr lang="en-US" dirty="0">
                <a:ea typeface="ＭＳ Ｐゴシック" pitchFamily="-105" charset="-128"/>
                <a:cs typeface="ＭＳ Ｐゴシック" pitchFamily="-105" charset="-128"/>
              </a:rPr>
              <a:t> Processes to create joinery and carpentry products</a:t>
            </a:r>
          </a:p>
          <a:p>
            <a:pPr marL="457200" lvl="1" indent="-457200">
              <a:buFont typeface="+mj-lt"/>
              <a:buAutoNum type="arabicPeriod"/>
            </a:pPr>
            <a:r>
              <a:rPr lang="en-US" dirty="0">
                <a:ea typeface="ＭＳ Ｐゴシック" pitchFamily="-105" charset="-128"/>
              </a:rPr>
              <a:t>Woodland or forest</a:t>
            </a:r>
          </a:p>
          <a:p>
            <a:pPr marL="457200" lvl="1" indent="-457200">
              <a:buFont typeface="+mj-lt"/>
              <a:buAutoNum type="arabicPeriod"/>
            </a:pPr>
            <a:r>
              <a:rPr lang="en-US" dirty="0">
                <a:ea typeface="ＭＳ Ｐゴシック" pitchFamily="-105" charset="-128"/>
              </a:rPr>
              <a:t>Harvesting/storage</a:t>
            </a:r>
          </a:p>
          <a:p>
            <a:pPr marL="457200" lvl="1" indent="-457200">
              <a:buFont typeface="+mj-lt"/>
              <a:buAutoNum type="arabicPeriod"/>
            </a:pPr>
            <a:r>
              <a:rPr lang="en-US" dirty="0">
                <a:ea typeface="ＭＳ Ｐゴシック" pitchFamily="-105" charset="-128"/>
              </a:rPr>
              <a:t>Conversion/storage</a:t>
            </a:r>
          </a:p>
          <a:p>
            <a:pPr marL="457200" lvl="1" indent="-457200">
              <a:buFont typeface="+mj-lt"/>
              <a:buAutoNum type="arabicPeriod"/>
            </a:pPr>
            <a:r>
              <a:rPr lang="en-US" dirty="0">
                <a:ea typeface="ＭＳ Ｐゴシック" pitchFamily="-105" charset="-128"/>
              </a:rPr>
              <a:t>Drying the timber/storage</a:t>
            </a:r>
          </a:p>
          <a:p>
            <a:pPr marL="457200" lvl="1" indent="-457200">
              <a:buFont typeface="+mj-lt"/>
              <a:buAutoNum type="arabicPeriod"/>
            </a:pPr>
            <a:r>
              <a:rPr lang="en-US" dirty="0">
                <a:ea typeface="ＭＳ Ｐゴシック" pitchFamily="-105" charset="-128"/>
              </a:rPr>
              <a:t>Rough sawing and grading the timber/storage</a:t>
            </a:r>
          </a:p>
          <a:p>
            <a:pPr marL="457200" lvl="1" indent="-457200">
              <a:buFont typeface="+mj-lt"/>
              <a:buAutoNum type="arabicPeriod"/>
            </a:pPr>
            <a:r>
              <a:rPr lang="en-US" dirty="0">
                <a:ea typeface="ＭＳ Ｐゴシック" pitchFamily="-105" charset="-128"/>
              </a:rPr>
              <a:t>Machining the timber (PSE, CLS)/storage</a:t>
            </a:r>
          </a:p>
          <a:p>
            <a:pPr marL="457200" lvl="1" indent="-457200">
              <a:buFont typeface="+mj-lt"/>
              <a:buAutoNum type="arabicPeriod"/>
            </a:pPr>
            <a:r>
              <a:rPr lang="en-US" dirty="0">
                <a:ea typeface="ＭＳ Ｐゴシック" pitchFamily="-105" charset="-128"/>
              </a:rPr>
              <a:t>Dimensioning the timber/storage</a:t>
            </a:r>
          </a:p>
          <a:p>
            <a:pPr marL="457200" lvl="1" indent="-457200">
              <a:buFont typeface="+mj-lt"/>
              <a:buAutoNum type="arabicPeriod"/>
            </a:pPr>
            <a:r>
              <a:rPr lang="en-US" dirty="0">
                <a:ea typeface="ＭＳ Ｐゴシック" pitchFamily="-105" charset="-128"/>
              </a:rPr>
              <a:t>Manufacturing the product/delivery to site</a:t>
            </a:r>
          </a:p>
          <a:p>
            <a:pPr marL="457200" lvl="1" indent="-457200">
              <a:buFont typeface="+mj-lt"/>
              <a:buAutoNum type="arabicPeriod"/>
            </a:pPr>
            <a:r>
              <a:rPr lang="en-US" dirty="0">
                <a:ea typeface="ＭＳ Ｐゴシック" pitchFamily="-105" charset="-128"/>
              </a:rPr>
              <a:t>Treating, coating timber</a:t>
            </a:r>
          </a:p>
          <a:p>
            <a:pPr lvl="1"/>
            <a:endParaRPr lang="en-US" dirty="0">
              <a:ea typeface="ＭＳ Ｐゴシック" pitchFamily="-105" charset="-128"/>
            </a:endParaRPr>
          </a:p>
          <a:p>
            <a:pPr marL="0" lvl="1" indent="0">
              <a:buNone/>
            </a:pPr>
            <a:r>
              <a:rPr lang="en-US" dirty="0">
                <a:solidFill>
                  <a:schemeClr val="accent1">
                    <a:lumMod val="75000"/>
                  </a:schemeClr>
                </a:solidFill>
              </a:rPr>
              <a:t>                                                                                           </a:t>
            </a:r>
            <a:endParaRPr lang="en-US" sz="1100" u="sng" dirty="0">
              <a:ea typeface="ＭＳ Ｐゴシック" pitchFamily="-105" charset="-128"/>
            </a:endParaRPr>
          </a:p>
          <a:p>
            <a:pPr lvl="1"/>
            <a:endParaRPr lang="en-US" dirty="0">
              <a:ea typeface="ＭＳ Ｐゴシック" pitchFamily="-105" charset="-128"/>
            </a:endParaRPr>
          </a:p>
          <a:p>
            <a:pPr lvl="1"/>
            <a:endParaRPr lang="en-US" dirty="0">
              <a:ea typeface="ＭＳ Ｐゴシック" pitchFamily="-105" charset="-128"/>
            </a:endParaRPr>
          </a:p>
          <a:p>
            <a:pPr marL="0" lvl="1" indent="0">
              <a:buNone/>
            </a:pPr>
            <a:r>
              <a:rPr lang="en-US" sz="1600" dirty="0">
                <a:ea typeface="ＭＳ Ｐゴシック" pitchFamily="-105" charset="-128"/>
                <a:cs typeface="ＭＳ Ｐゴシック" pitchFamily="-105" charset="-128"/>
              </a:rPr>
              <a:t>.</a:t>
            </a:r>
          </a:p>
          <a:p>
            <a:pPr marL="0" indent="0">
              <a:lnSpc>
                <a:spcPts val="1200"/>
              </a:lnSpc>
              <a:spcBef>
                <a:spcPts val="0"/>
              </a:spcBef>
              <a:spcAft>
                <a:spcPts val="0"/>
              </a:spcAft>
            </a:pPr>
            <a:r>
              <a:rPr lang="en-US" sz="1000" dirty="0">
                <a:ea typeface="ＭＳ Ｐゴシック" pitchFamily="-105" charset="-128"/>
                <a:cs typeface="ＭＳ Ｐゴシック" pitchFamily="-105" charset="-128"/>
              </a:rPr>
              <a:t>Use this style for sources.</a:t>
            </a:r>
          </a:p>
        </p:txBody>
      </p:sp>
      <p:pic>
        <p:nvPicPr>
          <p:cNvPr id="3" name="Picture 2">
            <a:extLst>
              <a:ext uri="{FF2B5EF4-FFF2-40B4-BE49-F238E27FC236}">
                <a16:creationId xmlns:a16="http://schemas.microsoft.com/office/drawing/2014/main" id="{CAEE43C3-AF84-4901-B2C1-2D0A47EFBF7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36608" y="1773176"/>
            <a:ext cx="2625756" cy="350100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2587" y="1017642"/>
            <a:ext cx="8229600" cy="360040"/>
          </a:xfrm>
        </p:spPr>
        <p:txBody>
          <a:bodyPr/>
          <a:lstStyle/>
          <a:p>
            <a:r>
              <a:rPr lang="en-US" dirty="0"/>
              <a:t>The wood or forest</a:t>
            </a:r>
          </a:p>
        </p:txBody>
      </p:sp>
      <p:sp>
        <p:nvSpPr>
          <p:cNvPr id="3" name="Content Placeholder 2"/>
          <p:cNvSpPr>
            <a:spLocks noGrp="1"/>
          </p:cNvSpPr>
          <p:nvPr>
            <p:ph sz="quarter" idx="10"/>
          </p:nvPr>
        </p:nvSpPr>
        <p:spPr>
          <a:xfrm>
            <a:off x="432587" y="1588335"/>
            <a:ext cx="8453154" cy="4833458"/>
          </a:xfrm>
        </p:spPr>
        <p:txBody>
          <a:bodyPr/>
          <a:lstStyle/>
          <a:p>
            <a:pPr lvl="1"/>
            <a:r>
              <a:rPr lang="en-US" dirty="0"/>
              <a:t>Conditions of soil/light</a:t>
            </a:r>
          </a:p>
          <a:p>
            <a:pPr lvl="1"/>
            <a:r>
              <a:rPr lang="en-US" dirty="0"/>
              <a:t>Coppicing and thinning to maintain healthy trees and underwood</a:t>
            </a:r>
          </a:p>
          <a:p>
            <a:pPr lvl="1"/>
            <a:r>
              <a:rPr lang="en-US" dirty="0"/>
              <a:t>Effects of wind (minimised in dense forests)</a:t>
            </a:r>
          </a:p>
          <a:p>
            <a:pPr lvl="1"/>
            <a:r>
              <a:rPr lang="en-US" dirty="0"/>
              <a:t>Rot, infection and burrs</a:t>
            </a:r>
          </a:p>
          <a:p>
            <a:pPr lvl="1"/>
            <a:r>
              <a:rPr lang="en-US" dirty="0"/>
              <a:t>Parasites and insect attack</a:t>
            </a:r>
          </a:p>
          <a:p>
            <a:pPr lvl="1"/>
            <a:r>
              <a:rPr lang="en-US" dirty="0"/>
              <a:t>Growth cycles, fast/slow growth</a:t>
            </a:r>
          </a:p>
          <a:p>
            <a:pPr lvl="1"/>
            <a:endParaRPr lang="en-US" dirty="0"/>
          </a:p>
          <a:p>
            <a:pPr lvl="1"/>
            <a:endParaRPr lang="en-US" dirty="0"/>
          </a:p>
          <a:p>
            <a:pPr lvl="1"/>
            <a:endParaRPr lang="en-US" dirty="0"/>
          </a:p>
        </p:txBody>
      </p:sp>
      <p:pic>
        <p:nvPicPr>
          <p:cNvPr id="4" name="Picture 3">
            <a:extLst>
              <a:ext uri="{FF2B5EF4-FFF2-40B4-BE49-F238E27FC236}">
                <a16:creationId xmlns:a16="http://schemas.microsoft.com/office/drawing/2014/main" id="{DF54E132-BF0C-4AAC-B83C-2333AAAE20D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89669" y="3897007"/>
            <a:ext cx="3454331" cy="194421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Conversion methods</a:t>
            </a:r>
          </a:p>
        </p:txBody>
      </p:sp>
      <p:sp>
        <p:nvSpPr>
          <p:cNvPr id="5123" name="Content Placeholder 2"/>
          <p:cNvSpPr>
            <a:spLocks noGrp="1"/>
          </p:cNvSpPr>
          <p:nvPr>
            <p:ph sz="quarter" idx="10"/>
          </p:nvPr>
        </p:nvSpPr>
        <p:spPr>
          <a:xfrm>
            <a:off x="304812" y="1889216"/>
            <a:ext cx="5059276" cy="3672408"/>
          </a:xfrm>
        </p:spPr>
        <p:txBody>
          <a:bodyPr/>
          <a:lstStyle/>
          <a:p>
            <a:pPr marL="285750" indent="-285750">
              <a:buClr>
                <a:srgbClr val="0077E3"/>
              </a:buClr>
              <a:buFont typeface="Arial" panose="020B0604020202020204" pitchFamily="34" charset="0"/>
              <a:buChar char="•"/>
              <a:defRPr/>
            </a:pPr>
            <a:r>
              <a:rPr lang="en-US" b="1" dirty="0"/>
              <a:t>Tangential cuts: </a:t>
            </a:r>
            <a:r>
              <a:rPr lang="en-US" dirty="0"/>
              <a:t>These are made at a tangent to the grain often through the whole log as in through and through. Also known as crown cuts, the boards are highly figured but are prone to cupping, warping and end splitting.</a:t>
            </a:r>
          </a:p>
          <a:p>
            <a:pPr marL="342900" indent="-342900">
              <a:buClr>
                <a:srgbClr val="0077E3"/>
              </a:buClr>
              <a:buFont typeface="Arial" panose="020B0604020202020204" pitchFamily="34" charset="0"/>
              <a:buChar char="•"/>
              <a:defRPr/>
            </a:pPr>
            <a:r>
              <a:rPr lang="en-US" b="1" dirty="0"/>
              <a:t>Radial cuts: </a:t>
            </a:r>
            <a:r>
              <a:rPr lang="en-US" dirty="0"/>
              <a:t>The log is sawn at a radial angle into four quarters, hence the name quarter sawn. After that, each quarter is then plain sawn. Has distinctive medullary rays and is more stable than tangential cuts.</a:t>
            </a:r>
          </a:p>
        </p:txBody>
      </p:sp>
      <p:sp>
        <p:nvSpPr>
          <p:cNvPr id="2" name="TextBox 1">
            <a:extLst>
              <a:ext uri="{FF2B5EF4-FFF2-40B4-BE49-F238E27FC236}">
                <a16:creationId xmlns:a16="http://schemas.microsoft.com/office/drawing/2014/main" id="{09F7C91B-1C1E-4D0F-919B-F64B378AFB61}"/>
              </a:ext>
            </a:extLst>
          </p:cNvPr>
          <p:cNvSpPr txBox="1"/>
          <p:nvPr/>
        </p:nvSpPr>
        <p:spPr>
          <a:xfrm>
            <a:off x="304812" y="1412776"/>
            <a:ext cx="3960440" cy="400110"/>
          </a:xfrm>
          <a:prstGeom prst="rect">
            <a:avLst/>
          </a:prstGeom>
          <a:noFill/>
        </p:spPr>
        <p:txBody>
          <a:bodyPr wrap="square" rtlCol="0">
            <a:spAutoFit/>
          </a:bodyPr>
          <a:lstStyle/>
          <a:p>
            <a:pPr>
              <a:defRPr/>
            </a:pPr>
            <a:r>
              <a:rPr lang="en-US" dirty="0"/>
              <a:t>Types of cut in log conversion:</a:t>
            </a:r>
          </a:p>
        </p:txBody>
      </p:sp>
      <p:pic>
        <p:nvPicPr>
          <p:cNvPr id="4" name="Picture 3" descr="Diagram&#10;&#10;Description automatically generated">
            <a:extLst>
              <a:ext uri="{FF2B5EF4-FFF2-40B4-BE49-F238E27FC236}">
                <a16:creationId xmlns:a16="http://schemas.microsoft.com/office/drawing/2014/main" id="{301E0556-C4A8-4861-9B64-C0FF05C00046}"/>
              </a:ext>
            </a:extLst>
          </p:cNvPr>
          <p:cNvPicPr>
            <a:picLocks noChangeAspect="1"/>
          </p:cNvPicPr>
          <p:nvPr/>
        </p:nvPicPr>
        <p:blipFill rotWithShape="1">
          <a:blip r:embed="rId2"/>
          <a:srcRect l="12167" b="26434"/>
          <a:stretch/>
        </p:blipFill>
        <p:spPr>
          <a:xfrm>
            <a:off x="5436096" y="1647508"/>
            <a:ext cx="3307392" cy="2964848"/>
          </a:xfrm>
          <a:prstGeom prst="rect">
            <a:avLst/>
          </a:prstGeom>
        </p:spPr>
      </p:pic>
    </p:spTree>
    <p:extLst>
      <p:ext uri="{BB962C8B-B14F-4D97-AF65-F5344CB8AC3E}">
        <p14:creationId xmlns:p14="http://schemas.microsoft.com/office/powerpoint/2010/main" val="1030970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Types of log conversion</a:t>
            </a:r>
          </a:p>
        </p:txBody>
      </p:sp>
      <p:sp>
        <p:nvSpPr>
          <p:cNvPr id="5123" name="Content Placeholder 2"/>
          <p:cNvSpPr>
            <a:spLocks noGrp="1"/>
          </p:cNvSpPr>
          <p:nvPr>
            <p:ph sz="quarter" idx="10"/>
          </p:nvPr>
        </p:nvSpPr>
        <p:spPr>
          <a:xfrm>
            <a:off x="457200" y="1512000"/>
            <a:ext cx="4808889" cy="4248000"/>
          </a:xfrm>
        </p:spPr>
        <p:txBody>
          <a:bodyPr/>
          <a:lstStyle/>
          <a:p>
            <a:pPr marL="342900" indent="-342900">
              <a:buClr>
                <a:srgbClr val="0077E3"/>
              </a:buClr>
              <a:buFont typeface="Arial" panose="020B0604020202020204" pitchFamily="34" charset="0"/>
              <a:buChar char="•"/>
              <a:defRPr/>
            </a:pPr>
            <a:r>
              <a:rPr lang="en-US" b="1" dirty="0"/>
              <a:t>Through and through (crown cutting): </a:t>
            </a:r>
            <a:r>
              <a:rPr lang="en-US" dirty="0"/>
              <a:t>Produces wide tangentially cut boards. The easiest milling process as you don’t need to turn the log.</a:t>
            </a:r>
          </a:p>
          <a:p>
            <a:pPr marL="342900" indent="-342900">
              <a:buClr>
                <a:srgbClr val="0077E3"/>
              </a:buClr>
              <a:buFont typeface="Arial" panose="020B0604020202020204" pitchFamily="34" charset="0"/>
              <a:buChar char="•"/>
              <a:defRPr/>
            </a:pPr>
            <a:r>
              <a:rPr lang="en-US" b="1" dirty="0"/>
              <a:t>Quarter sawn: </a:t>
            </a:r>
            <a:r>
              <a:rPr lang="en-US" dirty="0"/>
              <a:t>Traditional method to produce radial boards. Time consuming but a much more stable product.</a:t>
            </a:r>
          </a:p>
        </p:txBody>
      </p:sp>
      <p:pic>
        <p:nvPicPr>
          <p:cNvPr id="7" name="Picture 6">
            <a:extLst>
              <a:ext uri="{FF2B5EF4-FFF2-40B4-BE49-F238E27FC236}">
                <a16:creationId xmlns:a16="http://schemas.microsoft.com/office/drawing/2014/main" id="{77648671-0526-433E-9DDE-5889BFF09D3A}"/>
              </a:ext>
            </a:extLst>
          </p:cNvPr>
          <p:cNvPicPr>
            <a:picLocks noChangeAspect="1"/>
          </p:cNvPicPr>
          <p:nvPr/>
        </p:nvPicPr>
        <p:blipFill rotWithShape="1">
          <a:blip r:embed="rId3"/>
          <a:srcRect l="32675" t="38618" r="46850" b="27600"/>
          <a:stretch/>
        </p:blipFill>
        <p:spPr>
          <a:xfrm>
            <a:off x="6084168" y="1390587"/>
            <a:ext cx="2248071" cy="2086383"/>
          </a:xfrm>
          <a:prstGeom prst="rect">
            <a:avLst/>
          </a:prstGeom>
        </p:spPr>
      </p:pic>
      <p:pic>
        <p:nvPicPr>
          <p:cNvPr id="8" name="Picture 7">
            <a:extLst>
              <a:ext uri="{FF2B5EF4-FFF2-40B4-BE49-F238E27FC236}">
                <a16:creationId xmlns:a16="http://schemas.microsoft.com/office/drawing/2014/main" id="{2B8F44AD-7D24-42D1-A95E-1359F7D6C65D}"/>
              </a:ext>
            </a:extLst>
          </p:cNvPr>
          <p:cNvPicPr>
            <a:picLocks noChangeAspect="1"/>
          </p:cNvPicPr>
          <p:nvPr/>
        </p:nvPicPr>
        <p:blipFill rotWithShape="1">
          <a:blip r:embed="rId4"/>
          <a:srcRect l="38080" t="40290" r="38081" b="23401"/>
          <a:stretch/>
        </p:blipFill>
        <p:spPr>
          <a:xfrm>
            <a:off x="6223607" y="4104504"/>
            <a:ext cx="2435320" cy="2086383"/>
          </a:xfrm>
          <a:prstGeom prst="rect">
            <a:avLst/>
          </a:prstGeom>
        </p:spPr>
      </p:pic>
      <p:sp>
        <p:nvSpPr>
          <p:cNvPr id="2" name="TextBox 1">
            <a:extLst>
              <a:ext uri="{FF2B5EF4-FFF2-40B4-BE49-F238E27FC236}">
                <a16:creationId xmlns:a16="http://schemas.microsoft.com/office/drawing/2014/main" id="{2C0B4F7A-8D8D-4571-AA53-C4B9016A49AF}"/>
              </a:ext>
            </a:extLst>
          </p:cNvPr>
          <p:cNvSpPr txBox="1"/>
          <p:nvPr/>
        </p:nvSpPr>
        <p:spPr>
          <a:xfrm>
            <a:off x="6223607" y="986810"/>
            <a:ext cx="2020801" cy="307777"/>
          </a:xfrm>
          <a:prstGeom prst="rect">
            <a:avLst/>
          </a:prstGeom>
          <a:noFill/>
        </p:spPr>
        <p:txBody>
          <a:bodyPr wrap="square" rtlCol="0">
            <a:spAutoFit/>
          </a:bodyPr>
          <a:lstStyle/>
          <a:p>
            <a:r>
              <a:rPr lang="en-US" sz="1400" b="1" dirty="0"/>
              <a:t>Through and through</a:t>
            </a:r>
            <a:endParaRPr lang="en-GB" sz="1400" b="1" dirty="0"/>
          </a:p>
        </p:txBody>
      </p:sp>
      <p:sp>
        <p:nvSpPr>
          <p:cNvPr id="9" name="TextBox 8">
            <a:extLst>
              <a:ext uri="{FF2B5EF4-FFF2-40B4-BE49-F238E27FC236}">
                <a16:creationId xmlns:a16="http://schemas.microsoft.com/office/drawing/2014/main" id="{777D6910-29CC-47B4-81F0-E841AD80D9F1}"/>
              </a:ext>
            </a:extLst>
          </p:cNvPr>
          <p:cNvSpPr txBox="1"/>
          <p:nvPr/>
        </p:nvSpPr>
        <p:spPr>
          <a:xfrm>
            <a:off x="6311438" y="3784855"/>
            <a:ext cx="2020801" cy="307777"/>
          </a:xfrm>
          <a:prstGeom prst="rect">
            <a:avLst/>
          </a:prstGeom>
          <a:noFill/>
        </p:spPr>
        <p:txBody>
          <a:bodyPr wrap="square" rtlCol="0">
            <a:spAutoFit/>
          </a:bodyPr>
          <a:lstStyle/>
          <a:p>
            <a:r>
              <a:rPr lang="en-US" sz="1400" b="1" dirty="0"/>
              <a:t>Quarter sawn</a:t>
            </a:r>
            <a:endParaRPr lang="en-GB" sz="1400" b="1" dirty="0"/>
          </a:p>
        </p:txBody>
      </p:sp>
    </p:spTree>
    <p:extLst>
      <p:ext uri="{BB962C8B-B14F-4D97-AF65-F5344CB8AC3E}">
        <p14:creationId xmlns:p14="http://schemas.microsoft.com/office/powerpoint/2010/main" val="7519491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Types of log conversion</a:t>
            </a:r>
          </a:p>
        </p:txBody>
      </p:sp>
      <p:sp>
        <p:nvSpPr>
          <p:cNvPr id="5123" name="Content Placeholder 2"/>
          <p:cNvSpPr>
            <a:spLocks noGrp="1"/>
          </p:cNvSpPr>
          <p:nvPr>
            <p:ph sz="quarter" idx="10"/>
          </p:nvPr>
        </p:nvSpPr>
        <p:spPr>
          <a:xfrm>
            <a:off x="457199" y="1700808"/>
            <a:ext cx="5492297" cy="4059192"/>
          </a:xfrm>
        </p:spPr>
        <p:txBody>
          <a:bodyPr/>
          <a:lstStyle/>
          <a:p>
            <a:pPr marL="342900" indent="-342900">
              <a:buClr>
                <a:srgbClr val="0077E3"/>
              </a:buClr>
              <a:buFont typeface="Arial" panose="020B0604020202020204" pitchFamily="34" charset="0"/>
              <a:buChar char="•"/>
              <a:defRPr/>
            </a:pPr>
            <a:r>
              <a:rPr lang="en-US" b="1" dirty="0"/>
              <a:t>Boxed heart: </a:t>
            </a:r>
            <a:r>
              <a:rPr lang="en-US" dirty="0"/>
              <a:t>Boxed heart is a combination of other methods but avoiding the heart of the tree. This method is used if the heart of the tree is defective (i.e. rotted).</a:t>
            </a:r>
          </a:p>
          <a:p>
            <a:pPr marL="342900" indent="-342900">
              <a:buFont typeface="Arial" panose="020B0604020202020204" pitchFamily="34" charset="0"/>
              <a:buChar char="•"/>
              <a:defRPr/>
            </a:pPr>
            <a:endParaRPr lang="en-US" dirty="0"/>
          </a:p>
          <a:p>
            <a:pPr marL="342900" indent="-342900">
              <a:buFont typeface="Arial" panose="020B0604020202020204" pitchFamily="34" charset="0"/>
              <a:buChar char="•"/>
              <a:defRPr/>
            </a:pPr>
            <a:endParaRPr lang="en-US" dirty="0"/>
          </a:p>
          <a:p>
            <a:pPr marL="342900" indent="-342900">
              <a:buClr>
                <a:srgbClr val="0077E3"/>
              </a:buClr>
              <a:buFont typeface="Arial" panose="020B0604020202020204" pitchFamily="34" charset="0"/>
              <a:buChar char="•"/>
              <a:defRPr/>
            </a:pPr>
            <a:r>
              <a:rPr lang="en-US" b="1" dirty="0"/>
              <a:t>Tangential</a:t>
            </a:r>
            <a:r>
              <a:rPr lang="en-US" dirty="0"/>
              <a:t>: Used for structural timbers (like floor joists) as the grain configuration makes the most of the tree ring’s strength. In the image shown here, the heart is boxed.</a:t>
            </a:r>
          </a:p>
          <a:p>
            <a:pPr>
              <a:defRPr/>
            </a:pPr>
            <a:endParaRPr lang="en-US" sz="1800" dirty="0"/>
          </a:p>
        </p:txBody>
      </p:sp>
      <p:pic>
        <p:nvPicPr>
          <p:cNvPr id="6" name="Picture 5">
            <a:extLst>
              <a:ext uri="{FF2B5EF4-FFF2-40B4-BE49-F238E27FC236}">
                <a16:creationId xmlns:a16="http://schemas.microsoft.com/office/drawing/2014/main" id="{FC76A3BD-EF62-4DA8-8687-7907A65AF19A}"/>
              </a:ext>
            </a:extLst>
          </p:cNvPr>
          <p:cNvPicPr>
            <a:picLocks noChangeAspect="1"/>
          </p:cNvPicPr>
          <p:nvPr/>
        </p:nvPicPr>
        <p:blipFill rotWithShape="1">
          <a:blip r:embed="rId2"/>
          <a:srcRect l="29525" t="28039" r="44850" b="30400"/>
          <a:stretch/>
        </p:blipFill>
        <p:spPr>
          <a:xfrm>
            <a:off x="6084168" y="1390588"/>
            <a:ext cx="2448272" cy="2233597"/>
          </a:xfrm>
          <a:prstGeom prst="rect">
            <a:avLst/>
          </a:prstGeom>
        </p:spPr>
      </p:pic>
      <p:pic>
        <p:nvPicPr>
          <p:cNvPr id="8" name="Picture 7">
            <a:extLst>
              <a:ext uri="{FF2B5EF4-FFF2-40B4-BE49-F238E27FC236}">
                <a16:creationId xmlns:a16="http://schemas.microsoft.com/office/drawing/2014/main" id="{A7BA3FF4-7FA9-4A82-A4CE-01AC26ED2D33}"/>
              </a:ext>
            </a:extLst>
          </p:cNvPr>
          <p:cNvPicPr>
            <a:picLocks noChangeAspect="1"/>
          </p:cNvPicPr>
          <p:nvPr/>
        </p:nvPicPr>
        <p:blipFill rotWithShape="1">
          <a:blip r:embed="rId3"/>
          <a:srcRect l="29525" t="37904" r="43701" b="20600"/>
          <a:stretch/>
        </p:blipFill>
        <p:spPr>
          <a:xfrm>
            <a:off x="6204465" y="4077071"/>
            <a:ext cx="2448272" cy="2134315"/>
          </a:xfrm>
          <a:prstGeom prst="rect">
            <a:avLst/>
          </a:prstGeom>
        </p:spPr>
      </p:pic>
      <p:sp>
        <p:nvSpPr>
          <p:cNvPr id="2" name="TextBox 1">
            <a:extLst>
              <a:ext uri="{FF2B5EF4-FFF2-40B4-BE49-F238E27FC236}">
                <a16:creationId xmlns:a16="http://schemas.microsoft.com/office/drawing/2014/main" id="{3DDA7CD3-24B6-4856-8107-428E1E34BA4E}"/>
              </a:ext>
            </a:extLst>
          </p:cNvPr>
          <p:cNvSpPr txBox="1"/>
          <p:nvPr/>
        </p:nvSpPr>
        <p:spPr>
          <a:xfrm>
            <a:off x="6084168" y="1008000"/>
            <a:ext cx="2448272" cy="307777"/>
          </a:xfrm>
          <a:prstGeom prst="rect">
            <a:avLst/>
          </a:prstGeom>
          <a:noFill/>
        </p:spPr>
        <p:txBody>
          <a:bodyPr wrap="square" rtlCol="0">
            <a:spAutoFit/>
          </a:bodyPr>
          <a:lstStyle/>
          <a:p>
            <a:r>
              <a:rPr lang="en-US" sz="1400" b="1" dirty="0"/>
              <a:t>Boxed heart</a:t>
            </a:r>
            <a:endParaRPr lang="en-GB" sz="1400" b="1" dirty="0"/>
          </a:p>
        </p:txBody>
      </p:sp>
      <p:sp>
        <p:nvSpPr>
          <p:cNvPr id="7" name="TextBox 6">
            <a:extLst>
              <a:ext uri="{FF2B5EF4-FFF2-40B4-BE49-F238E27FC236}">
                <a16:creationId xmlns:a16="http://schemas.microsoft.com/office/drawing/2014/main" id="{50C8F91C-7A54-47C9-A292-0CE0A982412B}"/>
              </a:ext>
            </a:extLst>
          </p:cNvPr>
          <p:cNvSpPr txBox="1"/>
          <p:nvPr/>
        </p:nvSpPr>
        <p:spPr>
          <a:xfrm>
            <a:off x="6204465" y="3848371"/>
            <a:ext cx="2448272" cy="307777"/>
          </a:xfrm>
          <a:prstGeom prst="rect">
            <a:avLst/>
          </a:prstGeom>
          <a:noFill/>
        </p:spPr>
        <p:txBody>
          <a:bodyPr wrap="square" rtlCol="0">
            <a:spAutoFit/>
          </a:bodyPr>
          <a:lstStyle/>
          <a:p>
            <a:r>
              <a:rPr lang="en-US" sz="1400" b="1" dirty="0"/>
              <a:t>Tangential</a:t>
            </a:r>
            <a:endParaRPr lang="en-GB" sz="1400" b="1" dirty="0"/>
          </a:p>
        </p:txBody>
      </p:sp>
    </p:spTree>
    <p:extLst>
      <p:ext uri="{BB962C8B-B14F-4D97-AF65-F5344CB8AC3E}">
        <p14:creationId xmlns:p14="http://schemas.microsoft.com/office/powerpoint/2010/main" val="16299936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Stacking and seasoning </a:t>
            </a:r>
          </a:p>
        </p:txBody>
      </p:sp>
      <p:sp>
        <p:nvSpPr>
          <p:cNvPr id="5123" name="Content Placeholder 2"/>
          <p:cNvSpPr>
            <a:spLocks noGrp="1"/>
          </p:cNvSpPr>
          <p:nvPr>
            <p:ph sz="quarter" idx="10"/>
          </p:nvPr>
        </p:nvSpPr>
        <p:spPr>
          <a:xfrm>
            <a:off x="364855" y="1523302"/>
            <a:ext cx="8686800" cy="4797320"/>
          </a:xfrm>
        </p:spPr>
        <p:txBody>
          <a:bodyPr/>
          <a:lstStyle/>
          <a:p>
            <a:pPr>
              <a:defRPr/>
            </a:pPr>
            <a:r>
              <a:rPr lang="en-US" dirty="0"/>
              <a:t>Before most timber is usable, it must lose 50% of its felled water content to avoid getting rot, become stronger and lighter, avoid shrinkage after fitting and allow it to be coated. Dried timber must have a maximum water content of 20% or less to avoid getting wet rot. Seasoning is done in two ways:</a:t>
            </a:r>
          </a:p>
          <a:p>
            <a:pPr marL="342900" indent="-342900">
              <a:buClr>
                <a:srgbClr val="0077E3"/>
              </a:buClr>
              <a:buFont typeface="Arial" panose="020B0604020202020204" pitchFamily="34" charset="0"/>
              <a:buChar char="•"/>
              <a:defRPr/>
            </a:pPr>
            <a:r>
              <a:rPr lang="en-US" b="1" dirty="0"/>
              <a:t>Air drying: </a:t>
            </a:r>
            <a:r>
              <a:rPr lang="en-US" dirty="0"/>
              <a:t>Timber is stacked flat and separated by ‘stickers’ for even air circulation. It is then covered to protect from rain and UV and allowed to air dry normally for a year per inch of thickness. Air drying is limited to reducing overall moisture to 14% (not enough for some internal joinery).</a:t>
            </a:r>
          </a:p>
          <a:p>
            <a:pPr marL="342900" indent="-342900">
              <a:buClr>
                <a:srgbClr val="0077E3"/>
              </a:buClr>
              <a:buFont typeface="Arial" panose="020B0604020202020204" pitchFamily="34" charset="0"/>
              <a:buChar char="•"/>
              <a:defRPr/>
            </a:pPr>
            <a:r>
              <a:rPr lang="en-US" b="1" dirty="0"/>
              <a:t>Kiln drying: </a:t>
            </a:r>
            <a:r>
              <a:rPr lang="en-US" dirty="0"/>
              <a:t>Timber is stacked and separated by ‘stickers’ for even air circulation then dried slowly in a heated kiln for 10 hours to 28 days depending on type and thickness. This reduces overall moisture to 20% </a:t>
            </a:r>
            <a:br>
              <a:rPr lang="en-US" dirty="0"/>
            </a:br>
            <a:r>
              <a:rPr lang="en-US" dirty="0"/>
              <a:t>or even down to 6% (required for internal joinery near sources of heat). </a:t>
            </a:r>
          </a:p>
        </p:txBody>
      </p:sp>
      <p:sp>
        <p:nvSpPr>
          <p:cNvPr id="4" name="Rectangle 3">
            <a:extLst>
              <a:ext uri="{FF2B5EF4-FFF2-40B4-BE49-F238E27FC236}">
                <a16:creationId xmlns:a16="http://schemas.microsoft.com/office/drawing/2014/main" id="{FA0432B2-C642-42B5-A315-8106F5416674}"/>
              </a:ext>
            </a:extLst>
          </p:cNvPr>
          <p:cNvSpPr/>
          <p:nvPr/>
        </p:nvSpPr>
        <p:spPr>
          <a:xfrm>
            <a:off x="6084168" y="6453336"/>
            <a:ext cx="2218877" cy="261610"/>
          </a:xfrm>
          <a:prstGeom prst="rect">
            <a:avLst/>
          </a:prstGeom>
        </p:spPr>
        <p:txBody>
          <a:bodyPr wrap="none">
            <a:spAutoFit/>
          </a:bodyPr>
          <a:lstStyle/>
          <a:p>
            <a:r>
              <a:rPr lang="en-US" sz="1100" dirty="0">
                <a:solidFill>
                  <a:schemeClr val="accent1">
                    <a:lumMod val="75000"/>
                  </a:schemeClr>
                </a:solidFill>
              </a:rPr>
              <a:t>cornwallhardwoodsupplies.co.uk</a:t>
            </a:r>
          </a:p>
        </p:txBody>
      </p:sp>
    </p:spTree>
    <p:extLst>
      <p:ext uri="{BB962C8B-B14F-4D97-AF65-F5344CB8AC3E}">
        <p14:creationId xmlns:p14="http://schemas.microsoft.com/office/powerpoint/2010/main" val="33971095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57200" y="1018652"/>
            <a:ext cx="8229600" cy="437519"/>
          </a:xfrm>
        </p:spPr>
        <p:txBody>
          <a:bodyPr/>
          <a:lstStyle/>
          <a:p>
            <a:r>
              <a:rPr lang="en-US" dirty="0">
                <a:ea typeface="ＭＳ Ｐゴシック" pitchFamily="-105" charset="-128"/>
                <a:cs typeface="ＭＳ Ｐゴシック" pitchFamily="-105" charset="-128"/>
              </a:rPr>
              <a:t>Grades of timber</a:t>
            </a:r>
          </a:p>
        </p:txBody>
      </p:sp>
      <p:sp>
        <p:nvSpPr>
          <p:cNvPr id="5123" name="Content Placeholder 2"/>
          <p:cNvSpPr>
            <a:spLocks noGrp="1"/>
          </p:cNvSpPr>
          <p:nvPr>
            <p:ph sz="quarter" idx="10"/>
          </p:nvPr>
        </p:nvSpPr>
        <p:spPr>
          <a:xfrm>
            <a:off x="323528" y="1539443"/>
            <a:ext cx="8712968" cy="4393102"/>
          </a:xfrm>
        </p:spPr>
        <p:txBody>
          <a:bodyPr/>
          <a:lstStyle/>
          <a:p>
            <a:pPr marL="285750" indent="-285750">
              <a:buClr>
                <a:srgbClr val="0077E3"/>
              </a:buClr>
              <a:buFont typeface="Arial" panose="020B0604020202020204" pitchFamily="34" charset="0"/>
              <a:buChar char="•"/>
              <a:defRPr/>
            </a:pPr>
            <a:r>
              <a:rPr lang="en-US" sz="1800" dirty="0"/>
              <a:t> </a:t>
            </a:r>
            <a:r>
              <a:rPr lang="en-US" dirty="0"/>
              <a:t>Scant: (Scandinavian timber) slow grown spruce (whitewood) C16</a:t>
            </a:r>
          </a:p>
          <a:p>
            <a:pPr marL="342900" indent="-342900">
              <a:buClr>
                <a:srgbClr val="0077E3"/>
              </a:buClr>
              <a:buFont typeface="Arial" panose="020B0604020202020204" pitchFamily="34" charset="0"/>
              <a:buChar char="•"/>
              <a:defRPr/>
            </a:pPr>
            <a:r>
              <a:rPr lang="en-US" dirty="0"/>
              <a:t>CLS: (Canadian lumber standard) semi finished, eased edge timber C16</a:t>
            </a:r>
          </a:p>
          <a:p>
            <a:pPr marL="342900" indent="-342900">
              <a:buClr>
                <a:srgbClr val="0077E3"/>
              </a:buClr>
              <a:buFont typeface="Arial" panose="020B0604020202020204" pitchFamily="34" charset="0"/>
              <a:buChar char="•"/>
              <a:defRPr/>
            </a:pPr>
            <a:r>
              <a:rPr lang="en-US" dirty="0"/>
              <a:t>C16/24: strength ratings based on the rate at which the timber grows and can withstand stresses. (more growth rings=stronger timber)</a:t>
            </a:r>
          </a:p>
          <a:p>
            <a:pPr marL="342900" indent="-342900">
              <a:buClr>
                <a:srgbClr val="0077E3"/>
              </a:buClr>
              <a:buFont typeface="Arial" panose="020B0604020202020204" pitchFamily="34" charset="0"/>
              <a:buChar char="•"/>
              <a:defRPr/>
            </a:pPr>
            <a:r>
              <a:rPr lang="en-US" dirty="0"/>
              <a:t>PSE: (planed, square edged) normally applies to redwood that has been planed square for interior use from rough sawn</a:t>
            </a:r>
          </a:p>
          <a:p>
            <a:pPr marL="342900" indent="-342900">
              <a:buClr>
                <a:srgbClr val="0077E3"/>
              </a:buClr>
              <a:buFont typeface="Arial" panose="020B0604020202020204" pitchFamily="34" charset="0"/>
              <a:buChar char="•"/>
              <a:defRPr/>
            </a:pPr>
            <a:r>
              <a:rPr lang="en-US" dirty="0"/>
              <a:t>Rough sawn carcassing timber: commonly sized in inches, unfinished</a:t>
            </a:r>
          </a:p>
          <a:p>
            <a:pPr marL="342900" indent="-342900">
              <a:buClr>
                <a:srgbClr val="0077E3"/>
              </a:buClr>
              <a:buFont typeface="Arial" panose="020B0604020202020204" pitchFamily="34" charset="0"/>
              <a:buChar char="•"/>
              <a:defRPr/>
            </a:pPr>
            <a:r>
              <a:rPr lang="en-US" dirty="0"/>
              <a:t>Waney edged timber: large rough sawn planks, often with the bark still attached after being through and through sawn</a:t>
            </a:r>
          </a:p>
          <a:p>
            <a:pPr>
              <a:defRPr/>
            </a:pPr>
            <a:endParaRPr lang="en-US" dirty="0"/>
          </a:p>
        </p:txBody>
      </p:sp>
      <p:sp>
        <p:nvSpPr>
          <p:cNvPr id="4" name="Rectangle 3">
            <a:extLst>
              <a:ext uri="{FF2B5EF4-FFF2-40B4-BE49-F238E27FC236}">
                <a16:creationId xmlns:a16="http://schemas.microsoft.com/office/drawing/2014/main" id="{FA0432B2-C642-42B5-A315-8106F5416674}"/>
              </a:ext>
            </a:extLst>
          </p:cNvPr>
          <p:cNvSpPr/>
          <p:nvPr/>
        </p:nvSpPr>
        <p:spPr>
          <a:xfrm>
            <a:off x="6084168" y="6453336"/>
            <a:ext cx="2218877" cy="261610"/>
          </a:xfrm>
          <a:prstGeom prst="rect">
            <a:avLst/>
          </a:prstGeom>
        </p:spPr>
        <p:txBody>
          <a:bodyPr wrap="none">
            <a:spAutoFit/>
          </a:bodyPr>
          <a:lstStyle/>
          <a:p>
            <a:r>
              <a:rPr lang="en-US" sz="1100" dirty="0">
                <a:solidFill>
                  <a:schemeClr val="accent1">
                    <a:lumMod val="75000"/>
                  </a:schemeClr>
                </a:solidFill>
              </a:rPr>
              <a:t>cornwallhardwoodsupplies.co.uk</a:t>
            </a:r>
          </a:p>
        </p:txBody>
      </p:sp>
    </p:spTree>
    <p:extLst>
      <p:ext uri="{BB962C8B-B14F-4D97-AF65-F5344CB8AC3E}">
        <p14:creationId xmlns:p14="http://schemas.microsoft.com/office/powerpoint/2010/main" val="42569177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4569D-6C41-4115-90D4-C869523708EA}"/>
              </a:ext>
            </a:extLst>
          </p:cNvPr>
          <p:cNvSpPr>
            <a:spLocks noGrp="1"/>
          </p:cNvSpPr>
          <p:nvPr>
            <p:ph type="title"/>
          </p:nvPr>
        </p:nvSpPr>
        <p:spPr>
          <a:xfrm>
            <a:off x="309124" y="990937"/>
            <a:ext cx="8229600" cy="382588"/>
          </a:xfrm>
        </p:spPr>
        <p:txBody>
          <a:bodyPr/>
          <a:lstStyle/>
          <a:p>
            <a:r>
              <a:rPr lang="en-US" dirty="0">
                <a:ea typeface="ＭＳ Ｐゴシック" pitchFamily="-105" charset="-128"/>
                <a:cs typeface="ＭＳ Ｐゴシック" pitchFamily="-105" charset="-128"/>
              </a:rPr>
              <a:t>Stress testing and grading</a:t>
            </a:r>
            <a:endParaRPr lang="en-GB" dirty="0"/>
          </a:p>
        </p:txBody>
      </p:sp>
      <p:sp>
        <p:nvSpPr>
          <p:cNvPr id="3" name="Content Placeholder 2">
            <a:extLst>
              <a:ext uri="{FF2B5EF4-FFF2-40B4-BE49-F238E27FC236}">
                <a16:creationId xmlns:a16="http://schemas.microsoft.com/office/drawing/2014/main" id="{D278AF47-EB8E-4974-9E6F-91E15F8D6D28}"/>
              </a:ext>
            </a:extLst>
          </p:cNvPr>
          <p:cNvSpPr>
            <a:spLocks noGrp="1"/>
          </p:cNvSpPr>
          <p:nvPr>
            <p:ph sz="quarter" idx="10"/>
          </p:nvPr>
        </p:nvSpPr>
        <p:spPr>
          <a:xfrm>
            <a:off x="309124" y="3501008"/>
            <a:ext cx="5126972" cy="1296144"/>
          </a:xfrm>
        </p:spPr>
        <p:txBody>
          <a:bodyPr/>
          <a:lstStyle/>
          <a:p>
            <a:r>
              <a:rPr lang="en-US" dirty="0"/>
              <a:t>The British Standard BS 5268 states there are 12 strength </a:t>
            </a:r>
            <a:r>
              <a:rPr lang="en-US" b="1" dirty="0"/>
              <a:t>grades</a:t>
            </a:r>
            <a:r>
              <a:rPr lang="en-US" dirty="0"/>
              <a:t>, but the most widely used are C16 and C24. Both </a:t>
            </a:r>
            <a:r>
              <a:rPr lang="en-US" b="1" dirty="0"/>
              <a:t>grades</a:t>
            </a:r>
            <a:r>
              <a:rPr lang="en-US" dirty="0"/>
              <a:t> are used in structural applications and are suited to different </a:t>
            </a:r>
            <a:r>
              <a:rPr lang="en-US" b="1" dirty="0"/>
              <a:t>loads</a:t>
            </a:r>
            <a:r>
              <a:rPr lang="en-US" dirty="0"/>
              <a:t>. They are used for floor joists, rafters, structural studwork, partition walls, and formwork and shuttering. </a:t>
            </a:r>
          </a:p>
          <a:p>
            <a:endParaRPr lang="en-GB" dirty="0"/>
          </a:p>
          <a:p>
            <a:endParaRPr lang="en-GB" dirty="0"/>
          </a:p>
        </p:txBody>
      </p:sp>
      <p:sp>
        <p:nvSpPr>
          <p:cNvPr id="6" name="TextBox 5">
            <a:extLst>
              <a:ext uri="{FF2B5EF4-FFF2-40B4-BE49-F238E27FC236}">
                <a16:creationId xmlns:a16="http://schemas.microsoft.com/office/drawing/2014/main" id="{BFB34586-5995-4BFD-9D78-D187976BB4FA}"/>
              </a:ext>
            </a:extLst>
          </p:cNvPr>
          <p:cNvSpPr txBox="1"/>
          <p:nvPr/>
        </p:nvSpPr>
        <p:spPr>
          <a:xfrm>
            <a:off x="237116" y="1412776"/>
            <a:ext cx="5270988" cy="2246769"/>
          </a:xfrm>
          <a:prstGeom prst="rect">
            <a:avLst/>
          </a:prstGeom>
          <a:noFill/>
        </p:spPr>
        <p:txBody>
          <a:bodyPr wrap="square" rtlCol="0">
            <a:spAutoFit/>
          </a:bodyPr>
          <a:lstStyle/>
          <a:p>
            <a:r>
              <a:rPr lang="en-US" dirty="0"/>
              <a:t>Methods of grading: before timber is sold as a building product it is often stress tested to grade it for strength. It is then machined to certain standard dimensions to suit its application, such as CLS and Scant which are known as ‘regularized’ timber.</a:t>
            </a:r>
          </a:p>
          <a:p>
            <a:endParaRPr lang="en-GB" dirty="0"/>
          </a:p>
        </p:txBody>
      </p:sp>
      <p:pic>
        <p:nvPicPr>
          <p:cNvPr id="7" name="Picture 6">
            <a:extLst>
              <a:ext uri="{FF2B5EF4-FFF2-40B4-BE49-F238E27FC236}">
                <a16:creationId xmlns:a16="http://schemas.microsoft.com/office/drawing/2014/main" id="{504D82F0-B414-4E6E-8669-7CA6AD201429}"/>
              </a:ext>
            </a:extLst>
          </p:cNvPr>
          <p:cNvPicPr>
            <a:picLocks noChangeAspect="1"/>
          </p:cNvPicPr>
          <p:nvPr/>
        </p:nvPicPr>
        <p:blipFill rotWithShape="1">
          <a:blip r:embed="rId2"/>
          <a:srcRect l="57875" t="47200" r="19288" b="20600"/>
          <a:stretch/>
        </p:blipFill>
        <p:spPr>
          <a:xfrm>
            <a:off x="5652120" y="3661490"/>
            <a:ext cx="2979812" cy="2363299"/>
          </a:xfrm>
          <a:prstGeom prst="rect">
            <a:avLst/>
          </a:prstGeom>
        </p:spPr>
      </p:pic>
      <p:pic>
        <p:nvPicPr>
          <p:cNvPr id="8" name="Picture 7">
            <a:extLst>
              <a:ext uri="{FF2B5EF4-FFF2-40B4-BE49-F238E27FC236}">
                <a16:creationId xmlns:a16="http://schemas.microsoft.com/office/drawing/2014/main" id="{48E66097-BE0F-42BF-9D8D-3FC1F1414288}"/>
              </a:ext>
            </a:extLst>
          </p:cNvPr>
          <p:cNvPicPr>
            <a:picLocks noChangeAspect="1"/>
          </p:cNvPicPr>
          <p:nvPr/>
        </p:nvPicPr>
        <p:blipFill rotWithShape="1">
          <a:blip r:embed="rId2"/>
          <a:srcRect l="33463" t="47200" r="42125" b="20600"/>
          <a:stretch/>
        </p:blipFill>
        <p:spPr>
          <a:xfrm>
            <a:off x="5508103" y="1057844"/>
            <a:ext cx="3195905" cy="2371156"/>
          </a:xfrm>
          <a:prstGeom prst="rect">
            <a:avLst/>
          </a:prstGeom>
        </p:spPr>
      </p:pic>
      <p:sp>
        <p:nvSpPr>
          <p:cNvPr id="4" name="TextBox 3">
            <a:extLst>
              <a:ext uri="{FF2B5EF4-FFF2-40B4-BE49-F238E27FC236}">
                <a16:creationId xmlns:a16="http://schemas.microsoft.com/office/drawing/2014/main" id="{E0AF5EB6-73AC-49A9-9C46-E2BDF065635A}"/>
              </a:ext>
            </a:extLst>
          </p:cNvPr>
          <p:cNvSpPr txBox="1"/>
          <p:nvPr/>
        </p:nvSpPr>
        <p:spPr>
          <a:xfrm>
            <a:off x="5652120" y="3064593"/>
            <a:ext cx="2664296" cy="276999"/>
          </a:xfrm>
          <a:prstGeom prst="rect">
            <a:avLst/>
          </a:prstGeom>
          <a:solidFill>
            <a:schemeClr val="bg1"/>
          </a:solidFill>
        </p:spPr>
        <p:txBody>
          <a:bodyPr wrap="square" rtlCol="0">
            <a:spAutoFit/>
          </a:bodyPr>
          <a:lstStyle/>
          <a:p>
            <a:r>
              <a:rPr lang="en-GB" sz="1200" dirty="0"/>
              <a:t>C16 stamp</a:t>
            </a:r>
          </a:p>
        </p:txBody>
      </p:sp>
      <p:sp>
        <p:nvSpPr>
          <p:cNvPr id="9" name="TextBox 8">
            <a:extLst>
              <a:ext uri="{FF2B5EF4-FFF2-40B4-BE49-F238E27FC236}">
                <a16:creationId xmlns:a16="http://schemas.microsoft.com/office/drawing/2014/main" id="{C092FA83-17EB-4969-AA83-4E802F04971C}"/>
              </a:ext>
            </a:extLst>
          </p:cNvPr>
          <p:cNvSpPr txBox="1"/>
          <p:nvPr/>
        </p:nvSpPr>
        <p:spPr>
          <a:xfrm>
            <a:off x="5724128" y="5661656"/>
            <a:ext cx="2664296" cy="276999"/>
          </a:xfrm>
          <a:prstGeom prst="rect">
            <a:avLst/>
          </a:prstGeom>
          <a:solidFill>
            <a:schemeClr val="bg1"/>
          </a:solidFill>
        </p:spPr>
        <p:txBody>
          <a:bodyPr wrap="square" rtlCol="0">
            <a:spAutoFit/>
          </a:bodyPr>
          <a:lstStyle/>
          <a:p>
            <a:r>
              <a:rPr lang="en-GB" sz="1200" dirty="0"/>
              <a:t>C24 stamp</a:t>
            </a:r>
          </a:p>
        </p:txBody>
      </p:sp>
    </p:spTree>
    <p:extLst>
      <p:ext uri="{BB962C8B-B14F-4D97-AF65-F5344CB8AC3E}">
        <p14:creationId xmlns:p14="http://schemas.microsoft.com/office/powerpoint/2010/main" val="140101170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F0F53B212927044AA6183A8C6980CAA" ma:contentTypeVersion="6" ma:contentTypeDescription="Create a new document." ma:contentTypeScope="" ma:versionID="6d8fd973004ed86d7ba9f8e7a1daa516">
  <xsd:schema xmlns:xsd="http://www.w3.org/2001/XMLSchema" xmlns:xs="http://www.w3.org/2001/XMLSchema" xmlns:p="http://schemas.microsoft.com/office/2006/metadata/properties" xmlns:ns2="1c5831b9-66da-4f16-a409-834213ecdb8e" xmlns:ns3="7d91badd-8922-4db1-9652-4fbca8a6b7df" targetNamespace="http://schemas.microsoft.com/office/2006/metadata/properties" ma:root="true" ma:fieldsID="c87b6c94211ad6040e8d5e3341244e41" ns2:_="" ns3:_="">
    <xsd:import namespace="1c5831b9-66da-4f16-a409-834213ecdb8e"/>
    <xsd:import namespace="7d91badd-8922-4db1-9652-4fbca8a6b7d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c5831b9-66da-4f16-a409-834213ecdb8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91badd-8922-4db1-9652-4fbca8a6b7d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1036693-0DAE-48A3-A42A-8F3FD82F9C74}">
  <ds:schemaRefs>
    <ds:schemaRef ds:uri="http://schemas.microsoft.com/sharepoint/v3/contenttype/forms"/>
  </ds:schemaRefs>
</ds:datastoreItem>
</file>

<file path=customXml/itemProps2.xml><?xml version="1.0" encoding="utf-8"?>
<ds:datastoreItem xmlns:ds="http://schemas.openxmlformats.org/officeDocument/2006/customXml" ds:itemID="{A5CCB350-B76C-41FC-AE69-633CA55F79C0}">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4980B000-6044-4A60-BEFB-4CCD130D49D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c5831b9-66da-4f16-a409-834213ecdb8e"/>
    <ds:schemaRef ds:uri="7d91badd-8922-4db1-9652-4fbca8a6b7d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6756</TotalTime>
  <Words>1430</Words>
  <Application>Microsoft Office PowerPoint</Application>
  <PresentationFormat>On-screen Show (4:3)</PresentationFormat>
  <Paragraphs>117</Paragraphs>
  <Slides>16</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Lucida Grande</vt:lpstr>
      <vt:lpstr>Times New Roman</vt:lpstr>
      <vt:lpstr>Default Design</vt:lpstr>
      <vt:lpstr>PowerPoint 4: The journey of timber</vt:lpstr>
      <vt:lpstr> Where does timber come from?</vt:lpstr>
      <vt:lpstr>The wood or forest</vt:lpstr>
      <vt:lpstr>Conversion methods</vt:lpstr>
      <vt:lpstr>Types of log conversion</vt:lpstr>
      <vt:lpstr>Types of log conversion</vt:lpstr>
      <vt:lpstr>Stacking and seasoning </vt:lpstr>
      <vt:lpstr>Grades of timber</vt:lpstr>
      <vt:lpstr>Stress testing and grading</vt:lpstr>
      <vt:lpstr>Timber defects</vt:lpstr>
      <vt:lpstr>Timber defects</vt:lpstr>
      <vt:lpstr>More timber defects</vt:lpstr>
      <vt:lpstr>Timber deformities</vt:lpstr>
      <vt:lpstr>Types of finish</vt:lpstr>
      <vt:lpstr>What are the benefits of using timber over other materials?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185</cp:revision>
  <dcterms:created xsi:type="dcterms:W3CDTF">2013-05-28T00:38:54Z</dcterms:created>
  <dcterms:modified xsi:type="dcterms:W3CDTF">2021-05-12T08:47:26Z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0x010100BF0F53B212927044AA6183A8C6980CAA</vt:lpwstr>
  </property>
</Properties>
</file>