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48"/>
  </p:notesMasterIdLst>
  <p:handoutMasterIdLst>
    <p:handoutMasterId r:id="rId49"/>
  </p:handoutMasterIdLst>
  <p:sldIdLst>
    <p:sldId id="256" r:id="rId5"/>
    <p:sldId id="331" r:id="rId6"/>
    <p:sldId id="341" r:id="rId7"/>
    <p:sldId id="342" r:id="rId8"/>
    <p:sldId id="343" r:id="rId9"/>
    <p:sldId id="330" r:id="rId10"/>
    <p:sldId id="367" r:id="rId11"/>
    <p:sldId id="344" r:id="rId12"/>
    <p:sldId id="366" r:id="rId13"/>
    <p:sldId id="332" r:id="rId14"/>
    <p:sldId id="351" r:id="rId15"/>
    <p:sldId id="363" r:id="rId16"/>
    <p:sldId id="365" r:id="rId17"/>
    <p:sldId id="364" r:id="rId18"/>
    <p:sldId id="345" r:id="rId19"/>
    <p:sldId id="346" r:id="rId20"/>
    <p:sldId id="347" r:id="rId21"/>
    <p:sldId id="348" r:id="rId22"/>
    <p:sldId id="349" r:id="rId23"/>
    <p:sldId id="350" r:id="rId24"/>
    <p:sldId id="333" r:id="rId25"/>
    <p:sldId id="334" r:id="rId26"/>
    <p:sldId id="335" r:id="rId27"/>
    <p:sldId id="336" r:id="rId28"/>
    <p:sldId id="337" r:id="rId29"/>
    <p:sldId id="352" r:id="rId30"/>
    <p:sldId id="353" r:id="rId31"/>
    <p:sldId id="338" r:id="rId32"/>
    <p:sldId id="339" r:id="rId33"/>
    <p:sldId id="340" r:id="rId34"/>
    <p:sldId id="354" r:id="rId35"/>
    <p:sldId id="355" r:id="rId36"/>
    <p:sldId id="358" r:id="rId37"/>
    <p:sldId id="356" r:id="rId38"/>
    <p:sldId id="368" r:id="rId39"/>
    <p:sldId id="369" r:id="rId40"/>
    <p:sldId id="370" r:id="rId41"/>
    <p:sldId id="357" r:id="rId42"/>
    <p:sldId id="359" r:id="rId43"/>
    <p:sldId id="360" r:id="rId44"/>
    <p:sldId id="361" r:id="rId45"/>
    <p:sldId id="362" r:id="rId46"/>
    <p:sldId id="267" r:id="rId47"/>
  </p:sldIdLst>
  <p:sldSz cx="9144000" cy="6858000" type="screen4x3"/>
  <p:notesSz cx="6858000" cy="9144000"/>
  <p:custDataLst>
    <p:tags r:id="rId5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Mellor" initials="LM" lastIdx="2" clrIdx="0">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8" autoAdjust="0"/>
    <p:restoredTop sz="93172" autoAdjust="0"/>
  </p:normalViewPr>
  <p:slideViewPr>
    <p:cSldViewPr showGuides="1">
      <p:cViewPr varScale="1">
        <p:scale>
          <a:sx n="67" d="100"/>
          <a:sy n="67" d="100"/>
        </p:scale>
        <p:origin x="1292"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733377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3010401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683318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029898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898847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9991748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913628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3095199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43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Qualification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png"/><Relationship Id="rId7" Type="http://schemas.openxmlformats.org/officeDocument/2006/relationships/image" Target="../media/image18.png"/><Relationship Id="rId12" Type="http://schemas.openxmlformats.org/officeDocument/2006/relationships/image" Target="../media/image2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image" Target="../media/image13.png"/><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png"/><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png"/><Relationship Id="rId22" Type="http://schemas.openxmlformats.org/officeDocument/2006/relationships/image" Target="../media/image33.png"/><Relationship Id="rId27"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42.png"/><Relationship Id="rId3" Type="http://schemas.openxmlformats.org/officeDocument/2006/relationships/image" Target="../media/image41.png"/><Relationship Id="rId21" Type="http://schemas.openxmlformats.org/officeDocument/2006/relationships/image" Target="../media/image45.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5" Type="http://schemas.openxmlformats.org/officeDocument/2006/relationships/image" Target="../media/image27.png"/><Relationship Id="rId2" Type="http://schemas.openxmlformats.org/officeDocument/2006/relationships/image" Target="../media/image40.png"/><Relationship Id="rId16" Type="http://schemas.openxmlformats.org/officeDocument/2006/relationships/image" Target="../media/image25.png"/><Relationship Id="rId20" Type="http://schemas.openxmlformats.org/officeDocument/2006/relationships/image" Target="../media/image44.png"/><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24" Type="http://schemas.openxmlformats.org/officeDocument/2006/relationships/image" Target="../media/image48.png"/><Relationship Id="rId5" Type="http://schemas.openxmlformats.org/officeDocument/2006/relationships/image" Target="../media/image14.png"/><Relationship Id="rId15" Type="http://schemas.openxmlformats.org/officeDocument/2006/relationships/image" Target="../media/image24.png"/><Relationship Id="rId23" Type="http://schemas.openxmlformats.org/officeDocument/2006/relationships/image" Target="../media/image47.png"/><Relationship Id="rId10" Type="http://schemas.openxmlformats.org/officeDocument/2006/relationships/image" Target="../media/image19.png"/><Relationship Id="rId19" Type="http://schemas.openxmlformats.org/officeDocument/2006/relationships/image" Target="../media/image43.png"/><Relationship Id="rId4" Type="http://schemas.openxmlformats.org/officeDocument/2006/relationships/image" Target="../media/image13.png"/><Relationship Id="rId9" Type="http://schemas.openxmlformats.org/officeDocument/2006/relationships/image" Target="../media/image18.png"/><Relationship Id="rId14" Type="http://schemas.openxmlformats.org/officeDocument/2006/relationships/image" Target="../media/image23.png"/><Relationship Id="rId22" Type="http://schemas.openxmlformats.org/officeDocument/2006/relationships/image" Target="../media/image46.png"/></Relationships>
</file>

<file path=ppt/slides/_rels/slide19.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53.png"/><Relationship Id="rId18" Type="http://schemas.openxmlformats.org/officeDocument/2006/relationships/image" Target="../media/image58.png"/><Relationship Id="rId3" Type="http://schemas.openxmlformats.org/officeDocument/2006/relationships/image" Target="../media/image49.png"/><Relationship Id="rId21" Type="http://schemas.openxmlformats.org/officeDocument/2006/relationships/image" Target="../media/image61.png"/><Relationship Id="rId7" Type="http://schemas.openxmlformats.org/officeDocument/2006/relationships/image" Target="../media/image30.png"/><Relationship Id="rId12" Type="http://schemas.openxmlformats.org/officeDocument/2006/relationships/image" Target="../media/image52.png"/><Relationship Id="rId17" Type="http://schemas.openxmlformats.org/officeDocument/2006/relationships/image" Target="../media/image57.png"/><Relationship Id="rId2" Type="http://schemas.openxmlformats.org/officeDocument/2006/relationships/notesSlide" Target="../notesSlides/notesSlide8.xml"/><Relationship Id="rId16" Type="http://schemas.openxmlformats.org/officeDocument/2006/relationships/image" Target="../media/image56.png"/><Relationship Id="rId20" Type="http://schemas.openxmlformats.org/officeDocument/2006/relationships/image" Target="../media/image60.png"/><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51.png"/><Relationship Id="rId5" Type="http://schemas.openxmlformats.org/officeDocument/2006/relationships/image" Target="../media/image28.png"/><Relationship Id="rId15" Type="http://schemas.openxmlformats.org/officeDocument/2006/relationships/image" Target="../media/image55.png"/><Relationship Id="rId23" Type="http://schemas.openxmlformats.org/officeDocument/2006/relationships/image" Target="../media/image63.png"/><Relationship Id="rId10" Type="http://schemas.openxmlformats.org/officeDocument/2006/relationships/image" Target="../media/image33.png"/><Relationship Id="rId19" Type="http://schemas.openxmlformats.org/officeDocument/2006/relationships/image" Target="../media/image59.png"/><Relationship Id="rId4" Type="http://schemas.openxmlformats.org/officeDocument/2006/relationships/image" Target="../media/image50.png"/><Relationship Id="rId9" Type="http://schemas.openxmlformats.org/officeDocument/2006/relationships/image" Target="../media/image32.png"/><Relationship Id="rId14" Type="http://schemas.openxmlformats.org/officeDocument/2006/relationships/image" Target="../media/image54.png"/><Relationship Id="rId22" Type="http://schemas.openxmlformats.org/officeDocument/2006/relationships/image" Target="../media/image6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1.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5: H</a:t>
            </a:r>
            <a:r>
              <a:rPr lang="en-GB" dirty="0">
                <a:ea typeface="ＭＳ Ｐゴシック" pitchFamily="-105" charset="-128"/>
                <a:cs typeface="ＭＳ Ｐゴシック" pitchFamily="-105" charset="-128"/>
              </a:rPr>
              <a:t>and tools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005929"/>
            <a:ext cx="8229600" cy="382588"/>
          </a:xfrm>
        </p:spPr>
        <p:txBody>
          <a:bodyPr/>
          <a:lstStyle/>
          <a:p>
            <a:r>
              <a:rPr lang="en-US" dirty="0"/>
              <a:t>Hand saws</a:t>
            </a:r>
            <a:endParaRPr lang="en-US" b="0" dirty="0"/>
          </a:p>
        </p:txBody>
      </p:sp>
      <p:sp>
        <p:nvSpPr>
          <p:cNvPr id="3" name="Content Placeholder 2"/>
          <p:cNvSpPr>
            <a:spLocks noGrp="1"/>
          </p:cNvSpPr>
          <p:nvPr>
            <p:ph sz="quarter" idx="10"/>
          </p:nvPr>
        </p:nvSpPr>
        <p:spPr>
          <a:xfrm>
            <a:off x="402206" y="1484784"/>
            <a:ext cx="8352928" cy="4248000"/>
          </a:xfrm>
        </p:spPr>
        <p:txBody>
          <a:bodyPr/>
          <a:lstStyle/>
          <a:p>
            <a:r>
              <a:rPr lang="en-US" dirty="0"/>
              <a:t>There are four basic types of hand saw which carpenters and joiners use. These are:</a:t>
            </a:r>
          </a:p>
          <a:p>
            <a:pPr lvl="1"/>
            <a:r>
              <a:rPr lang="en-US" dirty="0"/>
              <a:t>Rip saws</a:t>
            </a:r>
          </a:p>
          <a:p>
            <a:pPr lvl="1"/>
            <a:r>
              <a:rPr lang="en-US" dirty="0"/>
              <a:t>Crosscut saws</a:t>
            </a:r>
          </a:p>
          <a:p>
            <a:pPr lvl="1"/>
            <a:r>
              <a:rPr lang="en-US" dirty="0"/>
              <a:t>Panel saws</a:t>
            </a:r>
          </a:p>
          <a:p>
            <a:pPr lvl="1"/>
            <a:r>
              <a:rPr lang="en-US" dirty="0"/>
              <a:t>Tenon saws</a:t>
            </a:r>
          </a:p>
          <a:p>
            <a:pPr lvl="1"/>
            <a:r>
              <a:rPr lang="en-US" dirty="0"/>
              <a:t>Dovetail saws</a:t>
            </a:r>
          </a:p>
          <a:p>
            <a:pPr lvl="1"/>
            <a:r>
              <a:rPr lang="en-US" dirty="0"/>
              <a:t>Hardpoint saws</a:t>
            </a:r>
          </a:p>
          <a:p>
            <a:pPr lvl="1"/>
            <a:r>
              <a:rPr lang="en-US" dirty="0"/>
              <a:t>Multi-purpose hardpoint saws</a:t>
            </a:r>
          </a:p>
          <a:p>
            <a:r>
              <a:rPr lang="en-US" dirty="0"/>
              <a:t>Other saws include: flush cut, pad, fret, hack, bow, </a:t>
            </a:r>
            <a:r>
              <a:rPr lang="en-US" dirty="0" err="1"/>
              <a:t>mitre</a:t>
            </a:r>
            <a:r>
              <a:rPr lang="en-US" dirty="0"/>
              <a:t> and coping saws.</a:t>
            </a:r>
          </a:p>
          <a:p>
            <a:pPr lvl="2">
              <a:defRPr/>
            </a:pPr>
            <a:endParaRPr lang="en-US" dirty="0"/>
          </a:p>
        </p:txBody>
      </p:sp>
      <p:pic>
        <p:nvPicPr>
          <p:cNvPr id="4" name="Picture 3">
            <a:extLst>
              <a:ext uri="{FF2B5EF4-FFF2-40B4-BE49-F238E27FC236}">
                <a16:creationId xmlns:a16="http://schemas.microsoft.com/office/drawing/2014/main" id="{7CCF8733-57C4-4A24-A2BC-9BCD38181AC3}"/>
              </a:ext>
            </a:extLst>
          </p:cNvPr>
          <p:cNvPicPr>
            <a:picLocks noChangeAspect="1"/>
          </p:cNvPicPr>
          <p:nvPr/>
        </p:nvPicPr>
        <p:blipFill>
          <a:blip r:embed="rId3"/>
          <a:stretch>
            <a:fillRect/>
          </a:stretch>
        </p:blipFill>
        <p:spPr>
          <a:xfrm>
            <a:off x="4300704" y="1986643"/>
            <a:ext cx="4430663" cy="288471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706"/>
            <a:ext cx="8229600" cy="382588"/>
          </a:xfrm>
        </p:spPr>
        <p:txBody>
          <a:bodyPr/>
          <a:lstStyle/>
          <a:p>
            <a:r>
              <a:rPr lang="en-US" dirty="0"/>
              <a:t>Hand saws</a:t>
            </a:r>
            <a:endParaRPr lang="en-US" b="0" dirty="0"/>
          </a:p>
        </p:txBody>
      </p:sp>
      <p:sp>
        <p:nvSpPr>
          <p:cNvPr id="3" name="Content Placeholder 2"/>
          <p:cNvSpPr>
            <a:spLocks noGrp="1"/>
          </p:cNvSpPr>
          <p:nvPr>
            <p:ph sz="quarter" idx="10"/>
          </p:nvPr>
        </p:nvSpPr>
        <p:spPr>
          <a:xfrm>
            <a:off x="179512" y="1289294"/>
            <a:ext cx="8856984" cy="5020026"/>
          </a:xfrm>
        </p:spPr>
        <p:txBody>
          <a:bodyPr/>
          <a:lstStyle/>
          <a:p>
            <a:pPr lvl="1"/>
            <a:r>
              <a:rPr lang="en-US" dirty="0"/>
              <a:t>Rip saws are used for cutting along the grain.</a:t>
            </a:r>
          </a:p>
          <a:p>
            <a:pPr lvl="1"/>
            <a:r>
              <a:rPr lang="en-US" dirty="0"/>
              <a:t>Crosscut saws are for cutting across the grain.</a:t>
            </a:r>
          </a:p>
          <a:p>
            <a:pPr lvl="1"/>
            <a:r>
              <a:rPr lang="en-US" dirty="0"/>
              <a:t>Panel saws are a general-purpose type of cross cutting saw (boards).</a:t>
            </a:r>
          </a:p>
          <a:p>
            <a:pPr lvl="1"/>
            <a:r>
              <a:rPr lang="en-US" dirty="0"/>
              <a:t>Tenon saws are narrow and stiffened to allow accurate cross cuts.</a:t>
            </a:r>
          </a:p>
          <a:p>
            <a:pPr lvl="1"/>
            <a:r>
              <a:rPr lang="en-US" dirty="0"/>
              <a:t>Dovetail saws are small, stiffened and sharpened for ripping.</a:t>
            </a:r>
          </a:p>
          <a:p>
            <a:pPr lvl="1"/>
            <a:r>
              <a:rPr lang="en-US" dirty="0"/>
              <a:t>Flush cut saws are flexible and sharpened on one side. </a:t>
            </a:r>
          </a:p>
          <a:p>
            <a:pPr lvl="1"/>
            <a:r>
              <a:rPr lang="en-US" dirty="0"/>
              <a:t>Pad saws are for cutting small openings such as keyholes.</a:t>
            </a:r>
          </a:p>
          <a:p>
            <a:pPr lvl="1"/>
            <a:r>
              <a:rPr lang="en-US" dirty="0"/>
              <a:t>Coping and fret saws are bow saws designed to cut curves as in a jigsaw. </a:t>
            </a:r>
            <a:br>
              <a:rPr lang="en-US" dirty="0"/>
            </a:br>
            <a:r>
              <a:rPr lang="en-US" dirty="0"/>
              <a:t>A fret saw is used for finer work.</a:t>
            </a:r>
          </a:p>
          <a:p>
            <a:pPr lvl="1"/>
            <a:r>
              <a:rPr lang="en-US" dirty="0"/>
              <a:t>A </a:t>
            </a:r>
            <a:r>
              <a:rPr lang="en-US" dirty="0" err="1"/>
              <a:t>mitre</a:t>
            </a:r>
            <a:r>
              <a:rPr lang="en-US" dirty="0"/>
              <a:t> saw is set in a frame which can be used to cut accurate angles.</a:t>
            </a:r>
          </a:p>
          <a:p>
            <a:pPr lvl="1"/>
            <a:r>
              <a:rPr lang="en-US" dirty="0"/>
              <a:t>Japanese saws (pictured) cut on the pull stroke and are very effective.</a:t>
            </a:r>
          </a:p>
          <a:p>
            <a:pPr lvl="1"/>
            <a:endParaRPr lang="en-US" dirty="0"/>
          </a:p>
          <a:p>
            <a:pPr lvl="1"/>
            <a:endParaRPr lang="en-US" dirty="0"/>
          </a:p>
          <a:p>
            <a:pPr lvl="2">
              <a:defRPr/>
            </a:pPr>
            <a:endParaRPr lang="en-US" dirty="0"/>
          </a:p>
        </p:txBody>
      </p:sp>
      <p:pic>
        <p:nvPicPr>
          <p:cNvPr id="4" name="Picture 3">
            <a:extLst>
              <a:ext uri="{FF2B5EF4-FFF2-40B4-BE49-F238E27FC236}">
                <a16:creationId xmlns:a16="http://schemas.microsoft.com/office/drawing/2014/main" id="{2F2D21B9-8A2B-4B90-ACAA-E2DBF165D6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72200" y="906706"/>
            <a:ext cx="1872208" cy="1244152"/>
          </a:xfrm>
          <a:prstGeom prst="rect">
            <a:avLst/>
          </a:prstGeom>
        </p:spPr>
      </p:pic>
    </p:spTree>
    <p:extLst>
      <p:ext uri="{BB962C8B-B14F-4D97-AF65-F5344CB8AC3E}">
        <p14:creationId xmlns:p14="http://schemas.microsoft.com/office/powerpoint/2010/main" val="678391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a:xfrm>
            <a:off x="457200" y="914317"/>
            <a:ext cx="8229600" cy="382588"/>
          </a:xfrm>
        </p:spPr>
        <p:txBody>
          <a:bodyPr/>
          <a:lstStyle/>
          <a:p>
            <a:r>
              <a:rPr lang="en-US" dirty="0"/>
              <a:t>How to use a hand saw</a:t>
            </a:r>
            <a:endParaRPr lang="en-GB" dirty="0"/>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457200" y="1314829"/>
            <a:ext cx="5122912" cy="2466749"/>
          </a:xfrm>
        </p:spPr>
        <p:txBody>
          <a:bodyPr/>
          <a:lstStyle/>
          <a:p>
            <a:r>
              <a:rPr lang="en-US" sz="1800" dirty="0"/>
              <a:t>When holding a saw, you should point your finger down the top of the blade to keep the saw straight; most handles are </a:t>
            </a:r>
            <a:r>
              <a:rPr lang="en-US" sz="1800" dirty="0" err="1"/>
              <a:t>moulded</a:t>
            </a:r>
            <a:r>
              <a:rPr lang="en-US" sz="1800" dirty="0"/>
              <a:t> to facilitate this. This enables you to subtly twist the blade to alter the direction of the cut. Saws without backs such as panel saws can cut shallow curves in boards by twisting the saw in this way, which is made easier spraying the saw with lubricant.</a:t>
            </a:r>
          </a:p>
        </p:txBody>
      </p:sp>
      <p:pic>
        <p:nvPicPr>
          <p:cNvPr id="7" name="Picture 6">
            <a:extLst>
              <a:ext uri="{FF2B5EF4-FFF2-40B4-BE49-F238E27FC236}">
                <a16:creationId xmlns:a16="http://schemas.microsoft.com/office/drawing/2014/main" id="{A8A8F750-EEF9-4370-AFBD-32AC740E1E81}"/>
              </a:ext>
            </a:extLst>
          </p:cNvPr>
          <p:cNvPicPr>
            <a:picLocks noChangeAspect="1"/>
          </p:cNvPicPr>
          <p:nvPr/>
        </p:nvPicPr>
        <p:blipFill>
          <a:blip r:embed="rId2"/>
          <a:stretch>
            <a:fillRect/>
          </a:stretch>
        </p:blipFill>
        <p:spPr>
          <a:xfrm>
            <a:off x="493009" y="3799502"/>
            <a:ext cx="3519308" cy="1970812"/>
          </a:xfrm>
          <a:prstGeom prst="rect">
            <a:avLst/>
          </a:prstGeom>
        </p:spPr>
      </p:pic>
      <p:sp>
        <p:nvSpPr>
          <p:cNvPr id="8" name="TextBox 7">
            <a:extLst>
              <a:ext uri="{FF2B5EF4-FFF2-40B4-BE49-F238E27FC236}">
                <a16:creationId xmlns:a16="http://schemas.microsoft.com/office/drawing/2014/main" id="{5EF22C82-AADE-4599-971D-8280E3EC0530}"/>
              </a:ext>
            </a:extLst>
          </p:cNvPr>
          <p:cNvSpPr txBox="1"/>
          <p:nvPr/>
        </p:nvSpPr>
        <p:spPr>
          <a:xfrm>
            <a:off x="4355976" y="4149080"/>
            <a:ext cx="4536504" cy="2339102"/>
          </a:xfrm>
          <a:prstGeom prst="rect">
            <a:avLst/>
          </a:prstGeom>
          <a:noFill/>
        </p:spPr>
        <p:txBody>
          <a:bodyPr wrap="square" rtlCol="0">
            <a:spAutoFit/>
          </a:bodyPr>
          <a:lstStyle/>
          <a:p>
            <a:r>
              <a:rPr lang="en-US" sz="1800" dirty="0"/>
              <a:t>To begin a cut. you should place the thumb of your other hand upright with nail facing downward and run the saw two or three times against, it using a backstroke and keeping the blade vertical. Cut as close to the waste side of your pencil mark as possible.</a:t>
            </a:r>
            <a:endParaRPr lang="en-GB" sz="1800" dirty="0"/>
          </a:p>
          <a:p>
            <a:endParaRPr lang="en-GB" dirty="0"/>
          </a:p>
        </p:txBody>
      </p:sp>
      <p:pic>
        <p:nvPicPr>
          <p:cNvPr id="5" name="Picture 4">
            <a:extLst>
              <a:ext uri="{FF2B5EF4-FFF2-40B4-BE49-F238E27FC236}">
                <a16:creationId xmlns:a16="http://schemas.microsoft.com/office/drawing/2014/main" id="{54199B9E-65D7-4C9B-803E-3184DACD142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785909" y="1296533"/>
            <a:ext cx="2934005" cy="2226694"/>
          </a:xfrm>
          <a:prstGeom prst="rect">
            <a:avLst/>
          </a:prstGeom>
        </p:spPr>
      </p:pic>
    </p:spTree>
    <p:extLst>
      <p:ext uri="{BB962C8B-B14F-4D97-AF65-F5344CB8AC3E}">
        <p14:creationId xmlns:p14="http://schemas.microsoft.com/office/powerpoint/2010/main" val="1873894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a:xfrm>
            <a:off x="457200" y="914317"/>
            <a:ext cx="8229600" cy="382588"/>
          </a:xfrm>
        </p:spPr>
        <p:txBody>
          <a:bodyPr/>
          <a:lstStyle/>
          <a:p>
            <a:r>
              <a:rPr lang="en-US" dirty="0"/>
              <a:t>How to use a hand saw</a:t>
            </a:r>
            <a:endParaRPr lang="en-GB" dirty="0"/>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323528" y="1314829"/>
            <a:ext cx="4988037" cy="3410315"/>
          </a:xfrm>
        </p:spPr>
        <p:txBody>
          <a:bodyPr/>
          <a:lstStyle/>
          <a:p>
            <a:r>
              <a:rPr lang="en-US" dirty="0"/>
              <a:t>Before attempting a cut always make sure:</a:t>
            </a:r>
          </a:p>
          <a:p>
            <a:pPr marL="342900" indent="-342900">
              <a:buClr>
                <a:srgbClr val="0077E3"/>
              </a:buClr>
              <a:buFont typeface="Arial" panose="020B0604020202020204" pitchFamily="34" charset="0"/>
              <a:buChar char="•"/>
            </a:pPr>
            <a:r>
              <a:rPr lang="en-US" dirty="0"/>
              <a:t>Your work area is tidy with no metal objects near that could catch the blade ruining teeth.</a:t>
            </a:r>
          </a:p>
          <a:p>
            <a:pPr marL="342900" indent="-342900">
              <a:buClr>
                <a:srgbClr val="0077E3"/>
              </a:buClr>
              <a:buFont typeface="Arial" panose="020B0604020202020204" pitchFamily="34" charset="0"/>
              <a:buChar char="•"/>
            </a:pPr>
            <a:r>
              <a:rPr lang="en-US" dirty="0"/>
              <a:t>Mark-up timber on at least two sides to guide the sawcut. It is good practice to mark on all four sides when crosscutting to check sides are square and faces parallel.</a:t>
            </a:r>
          </a:p>
          <a:p>
            <a:pPr marL="342900" indent="-342900">
              <a:buClr>
                <a:srgbClr val="0077E3"/>
              </a:buClr>
              <a:buFont typeface="Arial" panose="020B0604020202020204" pitchFamily="34" charset="0"/>
              <a:buChar char="•"/>
            </a:pPr>
            <a:r>
              <a:rPr lang="en-US" dirty="0"/>
              <a:t>Position the timber as near to the edge of the timber as you can while maintaining a straight arm and clamp when possible.</a:t>
            </a:r>
          </a:p>
        </p:txBody>
      </p:sp>
      <p:pic>
        <p:nvPicPr>
          <p:cNvPr id="6" name="Picture 5" descr="Diagram, engineering drawing&#10;&#10;Description automatically generated">
            <a:extLst>
              <a:ext uri="{FF2B5EF4-FFF2-40B4-BE49-F238E27FC236}">
                <a16:creationId xmlns:a16="http://schemas.microsoft.com/office/drawing/2014/main" id="{785F9264-4584-47C5-87F4-CA5F8D8E1D8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492573" y="1484784"/>
            <a:ext cx="3179716" cy="2839562"/>
          </a:xfrm>
          <a:prstGeom prst="rect">
            <a:avLst/>
          </a:prstGeom>
        </p:spPr>
      </p:pic>
    </p:spTree>
    <p:extLst>
      <p:ext uri="{BB962C8B-B14F-4D97-AF65-F5344CB8AC3E}">
        <p14:creationId xmlns:p14="http://schemas.microsoft.com/office/powerpoint/2010/main" val="2757228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C9A2C-EE41-4CF8-AA8C-0FEFAD324237}"/>
              </a:ext>
            </a:extLst>
          </p:cNvPr>
          <p:cNvSpPr>
            <a:spLocks noGrp="1"/>
          </p:cNvSpPr>
          <p:nvPr>
            <p:ph type="title"/>
          </p:nvPr>
        </p:nvSpPr>
        <p:spPr/>
        <p:txBody>
          <a:bodyPr/>
          <a:lstStyle/>
          <a:p>
            <a:r>
              <a:rPr lang="en-US" dirty="0"/>
              <a:t>How to use a hand saw</a:t>
            </a:r>
            <a:endParaRPr lang="en-GB" dirty="0"/>
          </a:p>
        </p:txBody>
      </p:sp>
      <p:sp>
        <p:nvSpPr>
          <p:cNvPr id="3" name="Content Placeholder 2">
            <a:extLst>
              <a:ext uri="{FF2B5EF4-FFF2-40B4-BE49-F238E27FC236}">
                <a16:creationId xmlns:a16="http://schemas.microsoft.com/office/drawing/2014/main" id="{78BA2BD6-D707-4406-988B-9F8AF5141379}"/>
              </a:ext>
            </a:extLst>
          </p:cNvPr>
          <p:cNvSpPr>
            <a:spLocks noGrp="1"/>
          </p:cNvSpPr>
          <p:nvPr>
            <p:ph sz="quarter" idx="10"/>
          </p:nvPr>
        </p:nvSpPr>
        <p:spPr>
          <a:xfrm>
            <a:off x="120791" y="1512000"/>
            <a:ext cx="4451209" cy="4797320"/>
          </a:xfrm>
        </p:spPr>
        <p:txBody>
          <a:bodyPr/>
          <a:lstStyle/>
          <a:p>
            <a:pPr marL="342900" indent="-342900">
              <a:buClr>
                <a:srgbClr val="0077E3"/>
              </a:buClr>
              <a:buFont typeface="Arial" panose="020B0604020202020204" pitchFamily="34" charset="0"/>
              <a:buChar char="•"/>
            </a:pPr>
            <a:r>
              <a:rPr lang="en-US" dirty="0"/>
              <a:t>Crosscutting is normally best somewhere near 45º and is normally quick and relatively easy due to the saw cutting at 90º to the grain, slicing through it.</a:t>
            </a:r>
          </a:p>
          <a:p>
            <a:pPr marL="342900" indent="-342900">
              <a:buClr>
                <a:srgbClr val="0077E3"/>
              </a:buClr>
              <a:buFont typeface="Arial" panose="020B0604020202020204" pitchFamily="34" charset="0"/>
              <a:buChar char="•"/>
            </a:pPr>
            <a:r>
              <a:rPr lang="en-US" dirty="0"/>
              <a:t>Ripping requires a shallower angle and separate the timber down the grain using a gouging action to rip the grain </a:t>
            </a:r>
            <a:r>
              <a:rPr lang="en-US" dirty="0" err="1"/>
              <a:t>fibres</a:t>
            </a:r>
            <a:r>
              <a:rPr lang="en-US" dirty="0"/>
              <a:t> apart. On larger timbers this can be difficult and </a:t>
            </a:r>
            <a:br>
              <a:rPr lang="en-US" dirty="0"/>
            </a:br>
            <a:r>
              <a:rPr lang="en-US" dirty="0"/>
              <a:t>time consuming, especially if attempted with the wrong saw.</a:t>
            </a:r>
            <a:endParaRPr lang="en-GB" dirty="0"/>
          </a:p>
        </p:txBody>
      </p:sp>
      <p:pic>
        <p:nvPicPr>
          <p:cNvPr id="6" name="Picture 5" descr="Diagram&#10;&#10;Description automatically generated">
            <a:extLst>
              <a:ext uri="{FF2B5EF4-FFF2-40B4-BE49-F238E27FC236}">
                <a16:creationId xmlns:a16="http://schemas.microsoft.com/office/drawing/2014/main" id="{2DFCD4BE-709D-4266-AA53-314199EA2EC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220072" y="1269861"/>
            <a:ext cx="2411936" cy="4580139"/>
          </a:xfrm>
          <a:prstGeom prst="rect">
            <a:avLst/>
          </a:prstGeom>
        </p:spPr>
      </p:pic>
    </p:spTree>
    <p:extLst>
      <p:ext uri="{BB962C8B-B14F-4D97-AF65-F5344CB8AC3E}">
        <p14:creationId xmlns:p14="http://schemas.microsoft.com/office/powerpoint/2010/main" val="540928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Hand saws</a:t>
            </a:r>
            <a:endParaRPr lang="en-US" b="0" dirty="0"/>
          </a:p>
        </p:txBody>
      </p:sp>
      <p:sp>
        <p:nvSpPr>
          <p:cNvPr id="3" name="Content Placeholder 2"/>
          <p:cNvSpPr>
            <a:spLocks noGrp="1"/>
          </p:cNvSpPr>
          <p:nvPr>
            <p:ph sz="quarter" idx="10"/>
          </p:nvPr>
        </p:nvSpPr>
        <p:spPr/>
        <p:txBody>
          <a:bodyPr/>
          <a:lstStyle/>
          <a:p>
            <a:endParaRPr lang="en-US" dirty="0"/>
          </a:p>
          <a:p>
            <a:pPr lvl="2">
              <a:defRPr/>
            </a:pPr>
            <a:endParaRPr lang="en-US" dirty="0"/>
          </a:p>
        </p:txBody>
      </p:sp>
      <p:grpSp>
        <p:nvGrpSpPr>
          <p:cNvPr id="6" name="Group 5">
            <a:extLst>
              <a:ext uri="{FF2B5EF4-FFF2-40B4-BE49-F238E27FC236}">
                <a16:creationId xmlns:a16="http://schemas.microsoft.com/office/drawing/2014/main" id="{3E02BF6F-B5DD-4796-9CE0-7281542052AA}"/>
              </a:ext>
            </a:extLst>
          </p:cNvPr>
          <p:cNvGrpSpPr/>
          <p:nvPr/>
        </p:nvGrpSpPr>
        <p:grpSpPr>
          <a:xfrm>
            <a:off x="611560" y="1628800"/>
            <a:ext cx="7999040" cy="3960440"/>
            <a:chOff x="838200" y="1828800"/>
            <a:chExt cx="7772400" cy="3600450"/>
          </a:xfrm>
        </p:grpSpPr>
        <p:sp>
          <p:nvSpPr>
            <p:cNvPr id="7" name="TextBox 36">
              <a:extLst>
                <a:ext uri="{FF2B5EF4-FFF2-40B4-BE49-F238E27FC236}">
                  <a16:creationId xmlns:a16="http://schemas.microsoft.com/office/drawing/2014/main" id="{916F4634-A128-468B-B94A-8C540CAFC5DC}"/>
                </a:ext>
              </a:extLst>
            </p:cNvPr>
            <p:cNvSpPr txBox="1">
              <a:spLocks noChangeArrowheads="1"/>
            </p:cNvSpPr>
            <p:nvPr/>
          </p:nvSpPr>
          <p:spPr bwMode="auto">
            <a:xfrm>
              <a:off x="2362200" y="5029200"/>
              <a:ext cx="762000" cy="400050"/>
            </a:xfrm>
            <a:prstGeom prst="rect">
              <a:avLst/>
            </a:prstGeom>
            <a:noFill/>
            <a:ln w="9525">
              <a:noFill/>
              <a:miter lim="800000"/>
              <a:headEnd/>
              <a:tailEnd/>
            </a:ln>
          </p:spPr>
          <p:txBody>
            <a:bodyPr wrap="square">
              <a:prstTxWarp prst="textNoShape">
                <a:avLst/>
              </a:prstTxWarp>
              <a:spAutoFit/>
            </a:bodyPr>
            <a:lstStyle/>
            <a:p>
              <a:r>
                <a:rPr lang="en-GB" dirty="0"/>
                <a:t>Heel</a:t>
              </a:r>
            </a:p>
          </p:txBody>
        </p:sp>
        <p:grpSp>
          <p:nvGrpSpPr>
            <p:cNvPr id="8" name="Group 20">
              <a:extLst>
                <a:ext uri="{FF2B5EF4-FFF2-40B4-BE49-F238E27FC236}">
                  <a16:creationId xmlns:a16="http://schemas.microsoft.com/office/drawing/2014/main" id="{B80DB82D-41BC-4154-9D44-CEC69F1D35A6}"/>
                </a:ext>
              </a:extLst>
            </p:cNvPr>
            <p:cNvGrpSpPr/>
            <p:nvPr/>
          </p:nvGrpSpPr>
          <p:grpSpPr>
            <a:xfrm>
              <a:off x="6019800" y="4248150"/>
              <a:ext cx="914400" cy="933450"/>
              <a:chOff x="6019800" y="4495800"/>
              <a:chExt cx="914400" cy="933450"/>
            </a:xfrm>
          </p:grpSpPr>
          <p:cxnSp>
            <p:nvCxnSpPr>
              <p:cNvPr id="22" name="Straight Arrow Connector 21">
                <a:extLst>
                  <a:ext uri="{FF2B5EF4-FFF2-40B4-BE49-F238E27FC236}">
                    <a16:creationId xmlns:a16="http://schemas.microsoft.com/office/drawing/2014/main" id="{EEE6C916-6371-4229-B316-4F6BC1A53741}"/>
                  </a:ext>
                </a:extLst>
              </p:cNvPr>
              <p:cNvCxnSpPr/>
              <p:nvPr/>
            </p:nvCxnSpPr>
            <p:spPr>
              <a:xfrm flipH="1" flipV="1">
                <a:off x="6172200" y="4495800"/>
                <a:ext cx="142875" cy="5762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Box 39">
                <a:extLst>
                  <a:ext uri="{FF2B5EF4-FFF2-40B4-BE49-F238E27FC236}">
                    <a16:creationId xmlns:a16="http://schemas.microsoft.com/office/drawing/2014/main" id="{8937462C-0F9C-4044-B39B-5E2B7D15F2F5}"/>
                  </a:ext>
                </a:extLst>
              </p:cNvPr>
              <p:cNvSpPr txBox="1">
                <a:spLocks noChangeArrowheads="1"/>
              </p:cNvSpPr>
              <p:nvPr/>
            </p:nvSpPr>
            <p:spPr bwMode="auto">
              <a:xfrm>
                <a:off x="6019800" y="5029200"/>
                <a:ext cx="914400" cy="400050"/>
              </a:xfrm>
              <a:prstGeom prst="rect">
                <a:avLst/>
              </a:prstGeom>
              <a:noFill/>
              <a:ln w="9525">
                <a:noFill/>
                <a:miter lim="800000"/>
                <a:headEnd/>
                <a:tailEnd/>
              </a:ln>
            </p:spPr>
            <p:txBody>
              <a:bodyPr wrap="square">
                <a:prstTxWarp prst="textNoShape">
                  <a:avLst/>
                </a:prstTxWarp>
                <a:spAutoFit/>
              </a:bodyPr>
              <a:lstStyle/>
              <a:p>
                <a:r>
                  <a:rPr lang="en-GB" dirty="0"/>
                  <a:t>Teeth</a:t>
                </a:r>
              </a:p>
            </p:txBody>
          </p:sp>
        </p:grpSp>
        <p:pic>
          <p:nvPicPr>
            <p:cNvPr id="9" name="Picture 8" descr="shutterstock_127241012.jpg">
              <a:extLst>
                <a:ext uri="{FF2B5EF4-FFF2-40B4-BE49-F238E27FC236}">
                  <a16:creationId xmlns:a16="http://schemas.microsoft.com/office/drawing/2014/main" id="{5DB113B6-C5AC-4181-A48F-7F028E1B0899}"/>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143000" y="2057400"/>
              <a:ext cx="6666678" cy="2209800"/>
            </a:xfrm>
            <a:prstGeom prst="rect">
              <a:avLst/>
            </a:prstGeom>
          </p:spPr>
        </p:pic>
        <p:sp>
          <p:nvSpPr>
            <p:cNvPr id="10" name="TextBox 40">
              <a:extLst>
                <a:ext uri="{FF2B5EF4-FFF2-40B4-BE49-F238E27FC236}">
                  <a16:creationId xmlns:a16="http://schemas.microsoft.com/office/drawing/2014/main" id="{2C4E5BEC-10B2-4A83-9F0D-E4B6775DBAB2}"/>
                </a:ext>
              </a:extLst>
            </p:cNvPr>
            <p:cNvSpPr txBox="1">
              <a:spLocks noChangeArrowheads="1"/>
            </p:cNvSpPr>
            <p:nvPr/>
          </p:nvSpPr>
          <p:spPr bwMode="auto">
            <a:xfrm>
              <a:off x="4267200" y="5029200"/>
              <a:ext cx="896937" cy="400050"/>
            </a:xfrm>
            <a:prstGeom prst="rect">
              <a:avLst/>
            </a:prstGeom>
            <a:noFill/>
            <a:ln w="9525">
              <a:noFill/>
              <a:miter lim="800000"/>
              <a:headEnd/>
              <a:tailEnd/>
            </a:ln>
          </p:spPr>
          <p:txBody>
            <a:bodyPr wrap="square">
              <a:prstTxWarp prst="textNoShape">
                <a:avLst/>
              </a:prstTxWarp>
              <a:spAutoFit/>
            </a:bodyPr>
            <a:lstStyle/>
            <a:p>
              <a:r>
                <a:rPr lang="en-GB" dirty="0"/>
                <a:t>Blade</a:t>
              </a:r>
            </a:p>
          </p:txBody>
        </p:sp>
        <p:grpSp>
          <p:nvGrpSpPr>
            <p:cNvPr id="11" name="Group 7">
              <a:extLst>
                <a:ext uri="{FF2B5EF4-FFF2-40B4-BE49-F238E27FC236}">
                  <a16:creationId xmlns:a16="http://schemas.microsoft.com/office/drawing/2014/main" id="{74FE654B-20B2-4698-9324-0F9D7C2A2846}"/>
                </a:ext>
              </a:extLst>
            </p:cNvPr>
            <p:cNvGrpSpPr/>
            <p:nvPr/>
          </p:nvGrpSpPr>
          <p:grpSpPr>
            <a:xfrm>
              <a:off x="838200" y="1828800"/>
              <a:ext cx="1125538" cy="914400"/>
              <a:chOff x="1341438" y="2266951"/>
              <a:chExt cx="1125538" cy="914400"/>
            </a:xfrm>
          </p:grpSpPr>
          <p:cxnSp>
            <p:nvCxnSpPr>
              <p:cNvPr id="20" name="Straight Arrow Connector 19">
                <a:extLst>
                  <a:ext uri="{FF2B5EF4-FFF2-40B4-BE49-F238E27FC236}">
                    <a16:creationId xmlns:a16="http://schemas.microsoft.com/office/drawing/2014/main" id="{16112239-F685-4952-8878-360D2F5D9B10}"/>
                  </a:ext>
                </a:extLst>
              </p:cNvPr>
              <p:cNvCxnSpPr/>
              <p:nvPr/>
            </p:nvCxnSpPr>
            <p:spPr>
              <a:xfrm rot="16200000" flipH="1">
                <a:off x="1861344" y="2710657"/>
                <a:ext cx="514350" cy="42703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37">
                <a:extLst>
                  <a:ext uri="{FF2B5EF4-FFF2-40B4-BE49-F238E27FC236}">
                    <a16:creationId xmlns:a16="http://schemas.microsoft.com/office/drawing/2014/main" id="{5ED996F0-0CF0-4B6D-ADE1-4EAE72AD2F97}"/>
                  </a:ext>
                </a:extLst>
              </p:cNvPr>
              <p:cNvSpPr txBox="1">
                <a:spLocks noChangeArrowheads="1"/>
              </p:cNvSpPr>
              <p:nvPr/>
            </p:nvSpPr>
            <p:spPr bwMode="auto">
              <a:xfrm>
                <a:off x="1341438" y="2266951"/>
                <a:ext cx="1125538" cy="400050"/>
              </a:xfrm>
              <a:prstGeom prst="rect">
                <a:avLst/>
              </a:prstGeom>
              <a:noFill/>
              <a:ln w="9525">
                <a:noFill/>
                <a:miter lim="800000"/>
                <a:headEnd/>
                <a:tailEnd/>
              </a:ln>
            </p:spPr>
            <p:txBody>
              <a:bodyPr>
                <a:prstTxWarp prst="textNoShape">
                  <a:avLst/>
                </a:prstTxWarp>
                <a:spAutoFit/>
              </a:bodyPr>
              <a:lstStyle/>
              <a:p>
                <a:r>
                  <a:rPr lang="en-GB" dirty="0"/>
                  <a:t>Handle</a:t>
                </a:r>
              </a:p>
            </p:txBody>
          </p:sp>
        </p:grpSp>
        <p:grpSp>
          <p:nvGrpSpPr>
            <p:cNvPr id="12" name="Group 31">
              <a:extLst>
                <a:ext uri="{FF2B5EF4-FFF2-40B4-BE49-F238E27FC236}">
                  <a16:creationId xmlns:a16="http://schemas.microsoft.com/office/drawing/2014/main" id="{CF5A097B-7464-4CF5-9B07-36284C81904C}"/>
                </a:ext>
              </a:extLst>
            </p:cNvPr>
            <p:cNvGrpSpPr/>
            <p:nvPr/>
          </p:nvGrpSpPr>
          <p:grpSpPr>
            <a:xfrm>
              <a:off x="5410200" y="2057400"/>
              <a:ext cx="1201737" cy="957262"/>
              <a:chOff x="5105400" y="2362200"/>
              <a:chExt cx="1201737" cy="957262"/>
            </a:xfrm>
          </p:grpSpPr>
          <p:sp>
            <p:nvSpPr>
              <p:cNvPr id="18" name="TextBox 28">
                <a:extLst>
                  <a:ext uri="{FF2B5EF4-FFF2-40B4-BE49-F238E27FC236}">
                    <a16:creationId xmlns:a16="http://schemas.microsoft.com/office/drawing/2014/main" id="{B9E59B37-A8BD-4741-8C64-3AB09C04915C}"/>
                  </a:ext>
                </a:extLst>
              </p:cNvPr>
              <p:cNvSpPr txBox="1">
                <a:spLocks noChangeArrowheads="1"/>
              </p:cNvSpPr>
              <p:nvPr/>
            </p:nvSpPr>
            <p:spPr bwMode="auto">
              <a:xfrm>
                <a:off x="5181600" y="2362200"/>
                <a:ext cx="1125537" cy="400050"/>
              </a:xfrm>
              <a:prstGeom prst="rect">
                <a:avLst/>
              </a:prstGeom>
              <a:noFill/>
              <a:ln w="9525">
                <a:noFill/>
                <a:miter lim="800000"/>
                <a:headEnd/>
                <a:tailEnd/>
              </a:ln>
            </p:spPr>
            <p:txBody>
              <a:bodyPr>
                <a:prstTxWarp prst="textNoShape">
                  <a:avLst/>
                </a:prstTxWarp>
                <a:spAutoFit/>
              </a:bodyPr>
              <a:lstStyle/>
              <a:p>
                <a:r>
                  <a:rPr lang="en-GB" dirty="0"/>
                  <a:t>Back</a:t>
                </a:r>
              </a:p>
            </p:txBody>
          </p:sp>
          <p:cxnSp>
            <p:nvCxnSpPr>
              <p:cNvPr id="19" name="Straight Arrow Connector 18">
                <a:extLst>
                  <a:ext uri="{FF2B5EF4-FFF2-40B4-BE49-F238E27FC236}">
                    <a16:creationId xmlns:a16="http://schemas.microsoft.com/office/drawing/2014/main" id="{52211914-6775-4148-906B-5F485E1C55E7}"/>
                  </a:ext>
                </a:extLst>
              </p:cNvPr>
              <p:cNvCxnSpPr/>
              <p:nvPr/>
            </p:nvCxnSpPr>
            <p:spPr>
              <a:xfrm flipH="1">
                <a:off x="5105400" y="2743200"/>
                <a:ext cx="323850" cy="5762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3" name="Group 28">
              <a:extLst>
                <a:ext uri="{FF2B5EF4-FFF2-40B4-BE49-F238E27FC236}">
                  <a16:creationId xmlns:a16="http://schemas.microsoft.com/office/drawing/2014/main" id="{15CD93F6-9316-4094-A5C6-1110E5D48B01}"/>
                </a:ext>
              </a:extLst>
            </p:cNvPr>
            <p:cNvGrpSpPr/>
            <p:nvPr/>
          </p:nvGrpSpPr>
          <p:grpSpPr>
            <a:xfrm>
              <a:off x="7696198" y="3962400"/>
              <a:ext cx="914402" cy="1085850"/>
              <a:chOff x="7467598" y="3276600"/>
              <a:chExt cx="914402" cy="1085850"/>
            </a:xfrm>
          </p:grpSpPr>
          <p:sp>
            <p:nvSpPr>
              <p:cNvPr id="16" name="TextBox 39">
                <a:extLst>
                  <a:ext uri="{FF2B5EF4-FFF2-40B4-BE49-F238E27FC236}">
                    <a16:creationId xmlns:a16="http://schemas.microsoft.com/office/drawing/2014/main" id="{6953099D-E4F7-4485-A74C-C1103E5BFBB2}"/>
                  </a:ext>
                </a:extLst>
              </p:cNvPr>
              <p:cNvSpPr txBox="1">
                <a:spLocks noChangeArrowheads="1"/>
              </p:cNvSpPr>
              <p:nvPr/>
            </p:nvSpPr>
            <p:spPr bwMode="auto">
              <a:xfrm>
                <a:off x="7467600" y="3962400"/>
                <a:ext cx="914400" cy="400050"/>
              </a:xfrm>
              <a:prstGeom prst="rect">
                <a:avLst/>
              </a:prstGeom>
              <a:noFill/>
              <a:ln w="9525">
                <a:noFill/>
                <a:miter lim="800000"/>
                <a:headEnd/>
                <a:tailEnd/>
              </a:ln>
            </p:spPr>
            <p:txBody>
              <a:bodyPr wrap="square">
                <a:prstTxWarp prst="textNoShape">
                  <a:avLst/>
                </a:prstTxWarp>
                <a:spAutoFit/>
              </a:bodyPr>
              <a:lstStyle/>
              <a:p>
                <a:r>
                  <a:rPr lang="en-GB" dirty="0"/>
                  <a:t>Toe</a:t>
                </a:r>
              </a:p>
            </p:txBody>
          </p:sp>
          <p:cxnSp>
            <p:nvCxnSpPr>
              <p:cNvPr id="17" name="Straight Arrow Connector 16">
                <a:extLst>
                  <a:ext uri="{FF2B5EF4-FFF2-40B4-BE49-F238E27FC236}">
                    <a16:creationId xmlns:a16="http://schemas.microsoft.com/office/drawing/2014/main" id="{B7BC15F5-F08D-4D81-8349-E99799E3A662}"/>
                  </a:ext>
                </a:extLst>
              </p:cNvPr>
              <p:cNvCxnSpPr/>
              <p:nvPr/>
            </p:nvCxnSpPr>
            <p:spPr>
              <a:xfrm rot="16200000" flipH="1">
                <a:off x="7238999" y="3505199"/>
                <a:ext cx="762002" cy="304803"/>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a:extLst>
                <a:ext uri="{FF2B5EF4-FFF2-40B4-BE49-F238E27FC236}">
                  <a16:creationId xmlns:a16="http://schemas.microsoft.com/office/drawing/2014/main" id="{DB8F9B25-8F09-4B1E-B98E-AFD14ED3A7A0}"/>
                </a:ext>
              </a:extLst>
            </p:cNvPr>
            <p:cNvCxnSpPr/>
            <p:nvPr/>
          </p:nvCxnSpPr>
          <p:spPr>
            <a:xfrm rot="5400000" flipH="1" flipV="1">
              <a:off x="2324894" y="4609306"/>
              <a:ext cx="8382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D203EEC-32B6-49A1-9B09-1340711F659C}"/>
                </a:ext>
              </a:extLst>
            </p:cNvPr>
            <p:cNvCxnSpPr/>
            <p:nvPr/>
          </p:nvCxnSpPr>
          <p:spPr>
            <a:xfrm rot="5400000" flipH="1" flipV="1">
              <a:off x="4039394" y="4495006"/>
              <a:ext cx="1066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616915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Hand saws and TPI</a:t>
            </a:r>
          </a:p>
        </p:txBody>
      </p:sp>
      <p:sp>
        <p:nvSpPr>
          <p:cNvPr id="5123" name="Content Placeholder 2"/>
          <p:cNvSpPr>
            <a:spLocks noGrp="1"/>
          </p:cNvSpPr>
          <p:nvPr>
            <p:ph sz="quarter" idx="10"/>
          </p:nvPr>
        </p:nvSpPr>
        <p:spPr>
          <a:xfrm>
            <a:off x="457200" y="1512000"/>
            <a:ext cx="8435280" cy="4338000"/>
          </a:xfrm>
        </p:spPr>
        <p:txBody>
          <a:bodyPr/>
          <a:lstStyle/>
          <a:p>
            <a:pPr lvl="1"/>
            <a:r>
              <a:rPr lang="en-US" dirty="0"/>
              <a:t>TPI stands for teeth per inch (25mm)</a:t>
            </a:r>
            <a:r>
              <a:rPr lang="en-GB" dirty="0"/>
              <a:t>. When counting the number of teeth, include the first and last tooth.</a:t>
            </a:r>
          </a:p>
          <a:p>
            <a:pPr lvl="1"/>
            <a:endParaRPr lang="en-US" dirty="0"/>
          </a:p>
          <a:p>
            <a:pPr lvl="1"/>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grpSp>
        <p:nvGrpSpPr>
          <p:cNvPr id="6" name="Group 5">
            <a:extLst>
              <a:ext uri="{FF2B5EF4-FFF2-40B4-BE49-F238E27FC236}">
                <a16:creationId xmlns:a16="http://schemas.microsoft.com/office/drawing/2014/main" id="{D5C4E55D-6BD6-4594-9A71-0A784B2A142B}"/>
              </a:ext>
            </a:extLst>
          </p:cNvPr>
          <p:cNvGrpSpPr/>
          <p:nvPr/>
        </p:nvGrpSpPr>
        <p:grpSpPr>
          <a:xfrm>
            <a:off x="975226" y="2709129"/>
            <a:ext cx="3331466" cy="2758676"/>
            <a:chOff x="2793362" y="5731734"/>
            <a:chExt cx="1592280" cy="1318515"/>
          </a:xfrm>
        </p:grpSpPr>
        <p:grpSp>
          <p:nvGrpSpPr>
            <p:cNvPr id="8" name="object 97">
              <a:extLst>
                <a:ext uri="{FF2B5EF4-FFF2-40B4-BE49-F238E27FC236}">
                  <a16:creationId xmlns:a16="http://schemas.microsoft.com/office/drawing/2014/main" id="{7A6646DB-3405-4EEE-B101-84BA4DD7F423}"/>
                </a:ext>
              </a:extLst>
            </p:cNvPr>
            <p:cNvGrpSpPr/>
            <p:nvPr/>
          </p:nvGrpSpPr>
          <p:grpSpPr>
            <a:xfrm>
              <a:off x="2794547" y="6852764"/>
              <a:ext cx="1485265" cy="197485"/>
              <a:chOff x="2794547" y="6852764"/>
              <a:chExt cx="1485265" cy="197485"/>
            </a:xfrm>
          </p:grpSpPr>
          <p:pic>
            <p:nvPicPr>
              <p:cNvPr id="37" name="object 98">
                <a:extLst>
                  <a:ext uri="{FF2B5EF4-FFF2-40B4-BE49-F238E27FC236}">
                    <a16:creationId xmlns:a16="http://schemas.microsoft.com/office/drawing/2014/main" id="{D9E8C6DA-45FD-4497-92A8-BA448E7565E5}"/>
                  </a:ext>
                </a:extLst>
              </p:cNvPr>
              <p:cNvPicPr/>
              <p:nvPr/>
            </p:nvPicPr>
            <p:blipFill>
              <a:blip r:embed="rId2" cstate="print"/>
              <a:stretch>
                <a:fillRect/>
              </a:stretch>
            </p:blipFill>
            <p:spPr>
              <a:xfrm>
                <a:off x="2796768" y="6908761"/>
                <a:ext cx="1480705" cy="86474"/>
              </a:xfrm>
              <a:prstGeom prst="rect">
                <a:avLst/>
              </a:prstGeom>
            </p:spPr>
          </p:pic>
          <p:sp>
            <p:nvSpPr>
              <p:cNvPr id="38" name="object 99">
                <a:extLst>
                  <a:ext uri="{FF2B5EF4-FFF2-40B4-BE49-F238E27FC236}">
                    <a16:creationId xmlns:a16="http://schemas.microsoft.com/office/drawing/2014/main" id="{A1F8E65A-0496-445D-9F74-FF7EFDB39F11}"/>
                  </a:ext>
                </a:extLst>
              </p:cNvPr>
              <p:cNvSpPr/>
              <p:nvPr/>
            </p:nvSpPr>
            <p:spPr>
              <a:xfrm>
                <a:off x="2796769" y="6908767"/>
                <a:ext cx="1480820" cy="86995"/>
              </a:xfrm>
              <a:custGeom>
                <a:avLst/>
                <a:gdLst/>
                <a:ahLst/>
                <a:cxnLst/>
                <a:rect l="l" t="t" r="r" b="b"/>
                <a:pathLst>
                  <a:path w="1480820" h="86995">
                    <a:moveTo>
                      <a:pt x="1480705" y="0"/>
                    </a:moveTo>
                    <a:lnTo>
                      <a:pt x="0" y="0"/>
                    </a:lnTo>
                    <a:lnTo>
                      <a:pt x="0" y="86474"/>
                    </a:lnTo>
                    <a:lnTo>
                      <a:pt x="1480705" y="86474"/>
                    </a:lnTo>
                  </a:path>
                </a:pathLst>
              </a:custGeom>
              <a:ln w="4432">
                <a:solidFill>
                  <a:srgbClr val="1D191C"/>
                </a:solidFill>
              </a:ln>
            </p:spPr>
            <p:txBody>
              <a:bodyPr wrap="square" lIns="0" tIns="0" rIns="0" bIns="0" rtlCol="0"/>
              <a:lstStyle/>
              <a:p>
                <a:endParaRPr/>
              </a:p>
            </p:txBody>
          </p:sp>
          <p:pic>
            <p:nvPicPr>
              <p:cNvPr id="39" name="object 100">
                <a:extLst>
                  <a:ext uri="{FF2B5EF4-FFF2-40B4-BE49-F238E27FC236}">
                    <a16:creationId xmlns:a16="http://schemas.microsoft.com/office/drawing/2014/main" id="{D62ADABE-748D-4557-9116-C18F3FF2074A}"/>
                  </a:ext>
                </a:extLst>
              </p:cNvPr>
              <p:cNvPicPr/>
              <p:nvPr/>
            </p:nvPicPr>
            <p:blipFill>
              <a:blip r:embed="rId3" cstate="print"/>
              <a:stretch>
                <a:fillRect/>
              </a:stretch>
            </p:blipFill>
            <p:spPr>
              <a:xfrm>
                <a:off x="2826190" y="6906547"/>
                <a:ext cx="124131" cy="143116"/>
              </a:xfrm>
              <a:prstGeom prst="rect">
                <a:avLst/>
              </a:prstGeom>
            </p:spPr>
          </p:pic>
          <p:pic>
            <p:nvPicPr>
              <p:cNvPr id="40" name="object 101">
                <a:extLst>
                  <a:ext uri="{FF2B5EF4-FFF2-40B4-BE49-F238E27FC236}">
                    <a16:creationId xmlns:a16="http://schemas.microsoft.com/office/drawing/2014/main" id="{846651A8-8EBA-4F5C-A831-715478068E6D}"/>
                  </a:ext>
                </a:extLst>
              </p:cNvPr>
              <p:cNvPicPr/>
              <p:nvPr/>
            </p:nvPicPr>
            <p:blipFill>
              <a:blip r:embed="rId4" cstate="print"/>
              <a:stretch>
                <a:fillRect/>
              </a:stretch>
            </p:blipFill>
            <p:spPr>
              <a:xfrm>
                <a:off x="3121484" y="6852764"/>
                <a:ext cx="124131" cy="143116"/>
              </a:xfrm>
              <a:prstGeom prst="rect">
                <a:avLst/>
              </a:prstGeom>
            </p:spPr>
          </p:pic>
          <p:pic>
            <p:nvPicPr>
              <p:cNvPr id="41" name="object 102">
                <a:extLst>
                  <a:ext uri="{FF2B5EF4-FFF2-40B4-BE49-F238E27FC236}">
                    <a16:creationId xmlns:a16="http://schemas.microsoft.com/office/drawing/2014/main" id="{ED93432D-9B44-4516-AD0A-80FAE83ABC81}"/>
                  </a:ext>
                </a:extLst>
              </p:cNvPr>
              <p:cNvPicPr/>
              <p:nvPr/>
            </p:nvPicPr>
            <p:blipFill>
              <a:blip r:embed="rId4" cstate="print"/>
              <a:stretch>
                <a:fillRect/>
              </a:stretch>
            </p:blipFill>
            <p:spPr>
              <a:xfrm>
                <a:off x="3730536" y="6852764"/>
                <a:ext cx="124129" cy="143116"/>
              </a:xfrm>
              <a:prstGeom prst="rect">
                <a:avLst/>
              </a:prstGeom>
            </p:spPr>
          </p:pic>
          <p:pic>
            <p:nvPicPr>
              <p:cNvPr id="42" name="object 103">
                <a:extLst>
                  <a:ext uri="{FF2B5EF4-FFF2-40B4-BE49-F238E27FC236}">
                    <a16:creationId xmlns:a16="http://schemas.microsoft.com/office/drawing/2014/main" id="{1943043F-DB63-4955-8FA2-357124CD6EC2}"/>
                  </a:ext>
                </a:extLst>
              </p:cNvPr>
              <p:cNvPicPr/>
              <p:nvPr/>
            </p:nvPicPr>
            <p:blipFill>
              <a:blip r:embed="rId5" cstate="print"/>
              <a:stretch>
                <a:fillRect/>
              </a:stretch>
            </p:blipFill>
            <p:spPr>
              <a:xfrm>
                <a:off x="3436824" y="6906547"/>
                <a:ext cx="124129" cy="143116"/>
              </a:xfrm>
              <a:prstGeom prst="rect">
                <a:avLst/>
              </a:prstGeom>
            </p:spPr>
          </p:pic>
          <p:pic>
            <p:nvPicPr>
              <p:cNvPr id="43" name="object 104">
                <a:extLst>
                  <a:ext uri="{FF2B5EF4-FFF2-40B4-BE49-F238E27FC236}">
                    <a16:creationId xmlns:a16="http://schemas.microsoft.com/office/drawing/2014/main" id="{D958BA46-A2F7-46B8-AFFD-127868718502}"/>
                  </a:ext>
                </a:extLst>
              </p:cNvPr>
              <p:cNvPicPr/>
              <p:nvPr/>
            </p:nvPicPr>
            <p:blipFill>
              <a:blip r:embed="rId3" cstate="print"/>
              <a:stretch>
                <a:fillRect/>
              </a:stretch>
            </p:blipFill>
            <p:spPr>
              <a:xfrm>
                <a:off x="4047457" y="6906547"/>
                <a:ext cx="124131" cy="143116"/>
              </a:xfrm>
              <a:prstGeom prst="rect">
                <a:avLst/>
              </a:prstGeom>
            </p:spPr>
          </p:pic>
        </p:grpSp>
        <p:grpSp>
          <p:nvGrpSpPr>
            <p:cNvPr id="9" name="object 105">
              <a:extLst>
                <a:ext uri="{FF2B5EF4-FFF2-40B4-BE49-F238E27FC236}">
                  <a16:creationId xmlns:a16="http://schemas.microsoft.com/office/drawing/2014/main" id="{D0235CE3-DAEE-4A5D-BB12-BCF07125D493}"/>
                </a:ext>
              </a:extLst>
            </p:cNvPr>
            <p:cNvGrpSpPr/>
            <p:nvPr/>
          </p:nvGrpSpPr>
          <p:grpSpPr>
            <a:xfrm>
              <a:off x="2793362" y="5880925"/>
              <a:ext cx="1482090" cy="519430"/>
              <a:chOff x="2793362" y="5880925"/>
              <a:chExt cx="1482090" cy="519430"/>
            </a:xfrm>
          </p:grpSpPr>
          <p:pic>
            <p:nvPicPr>
              <p:cNvPr id="25" name="object 106">
                <a:extLst>
                  <a:ext uri="{FF2B5EF4-FFF2-40B4-BE49-F238E27FC236}">
                    <a16:creationId xmlns:a16="http://schemas.microsoft.com/office/drawing/2014/main" id="{1F610545-42B0-4D8D-AAF8-E3C8403C8265}"/>
                  </a:ext>
                </a:extLst>
              </p:cNvPr>
              <p:cNvPicPr/>
              <p:nvPr/>
            </p:nvPicPr>
            <p:blipFill>
              <a:blip r:embed="rId6" cstate="print"/>
              <a:stretch>
                <a:fillRect/>
              </a:stretch>
            </p:blipFill>
            <p:spPr>
              <a:xfrm>
                <a:off x="2795587" y="5883147"/>
                <a:ext cx="1477403" cy="514655"/>
              </a:xfrm>
              <a:prstGeom prst="rect">
                <a:avLst/>
              </a:prstGeom>
            </p:spPr>
          </p:pic>
          <p:pic>
            <p:nvPicPr>
              <p:cNvPr id="26" name="object 107">
                <a:extLst>
                  <a:ext uri="{FF2B5EF4-FFF2-40B4-BE49-F238E27FC236}">
                    <a16:creationId xmlns:a16="http://schemas.microsoft.com/office/drawing/2014/main" id="{AFFD185E-8463-4BCC-B240-C9F6A2746FB9}"/>
                  </a:ext>
                </a:extLst>
              </p:cNvPr>
              <p:cNvPicPr/>
              <p:nvPr/>
            </p:nvPicPr>
            <p:blipFill>
              <a:blip r:embed="rId7" cstate="print"/>
              <a:stretch>
                <a:fillRect/>
              </a:stretch>
            </p:blipFill>
            <p:spPr>
              <a:xfrm>
                <a:off x="2827243" y="6216303"/>
                <a:ext cx="68045" cy="183718"/>
              </a:xfrm>
              <a:prstGeom prst="rect">
                <a:avLst/>
              </a:prstGeom>
            </p:spPr>
          </p:pic>
          <p:pic>
            <p:nvPicPr>
              <p:cNvPr id="27" name="object 108">
                <a:extLst>
                  <a:ext uri="{FF2B5EF4-FFF2-40B4-BE49-F238E27FC236}">
                    <a16:creationId xmlns:a16="http://schemas.microsoft.com/office/drawing/2014/main" id="{B5ADBB0F-3C0C-4718-A0D4-56D2108D3F81}"/>
                  </a:ext>
                </a:extLst>
              </p:cNvPr>
              <p:cNvPicPr/>
              <p:nvPr/>
            </p:nvPicPr>
            <p:blipFill>
              <a:blip r:embed="rId8" cstate="print"/>
              <a:stretch>
                <a:fillRect/>
              </a:stretch>
            </p:blipFill>
            <p:spPr>
              <a:xfrm>
                <a:off x="3131473" y="6218529"/>
                <a:ext cx="60455" cy="179273"/>
              </a:xfrm>
              <a:prstGeom prst="rect">
                <a:avLst/>
              </a:prstGeom>
            </p:spPr>
          </p:pic>
          <p:pic>
            <p:nvPicPr>
              <p:cNvPr id="28" name="object 109">
                <a:extLst>
                  <a:ext uri="{FF2B5EF4-FFF2-40B4-BE49-F238E27FC236}">
                    <a16:creationId xmlns:a16="http://schemas.microsoft.com/office/drawing/2014/main" id="{F2A9F437-52BC-44D0-A864-0A8148A3BA78}"/>
                  </a:ext>
                </a:extLst>
              </p:cNvPr>
              <p:cNvPicPr/>
              <p:nvPr/>
            </p:nvPicPr>
            <p:blipFill>
              <a:blip r:embed="rId9" cstate="print"/>
              <a:stretch>
                <a:fillRect/>
              </a:stretch>
            </p:blipFill>
            <p:spPr>
              <a:xfrm>
                <a:off x="3129260" y="6216313"/>
                <a:ext cx="64888" cy="183718"/>
              </a:xfrm>
              <a:prstGeom prst="rect">
                <a:avLst/>
              </a:prstGeom>
            </p:spPr>
          </p:pic>
          <p:pic>
            <p:nvPicPr>
              <p:cNvPr id="29" name="object 110">
                <a:extLst>
                  <a:ext uri="{FF2B5EF4-FFF2-40B4-BE49-F238E27FC236}">
                    <a16:creationId xmlns:a16="http://schemas.microsoft.com/office/drawing/2014/main" id="{D2A5BED8-C409-406C-AEA6-4FB8A83FB9C1}"/>
                  </a:ext>
                </a:extLst>
              </p:cNvPr>
              <p:cNvPicPr/>
              <p:nvPr/>
            </p:nvPicPr>
            <p:blipFill>
              <a:blip r:embed="rId10" cstate="print"/>
              <a:stretch>
                <a:fillRect/>
              </a:stretch>
            </p:blipFill>
            <p:spPr>
              <a:xfrm>
                <a:off x="3439845" y="6218529"/>
                <a:ext cx="63617" cy="179273"/>
              </a:xfrm>
              <a:prstGeom prst="rect">
                <a:avLst/>
              </a:prstGeom>
            </p:spPr>
          </p:pic>
          <p:pic>
            <p:nvPicPr>
              <p:cNvPr id="30" name="object 111">
                <a:extLst>
                  <a:ext uri="{FF2B5EF4-FFF2-40B4-BE49-F238E27FC236}">
                    <a16:creationId xmlns:a16="http://schemas.microsoft.com/office/drawing/2014/main" id="{5B14F87B-8E2E-4DEF-81BC-EC398CB29DCD}"/>
                  </a:ext>
                </a:extLst>
              </p:cNvPr>
              <p:cNvPicPr/>
              <p:nvPr/>
            </p:nvPicPr>
            <p:blipFill>
              <a:blip r:embed="rId11" cstate="print"/>
              <a:stretch>
                <a:fillRect/>
              </a:stretch>
            </p:blipFill>
            <p:spPr>
              <a:xfrm>
                <a:off x="3437637" y="6216303"/>
                <a:ext cx="68048" cy="183718"/>
              </a:xfrm>
              <a:prstGeom prst="rect">
                <a:avLst/>
              </a:prstGeom>
            </p:spPr>
          </p:pic>
          <p:pic>
            <p:nvPicPr>
              <p:cNvPr id="31" name="object 112">
                <a:extLst>
                  <a:ext uri="{FF2B5EF4-FFF2-40B4-BE49-F238E27FC236}">
                    <a16:creationId xmlns:a16="http://schemas.microsoft.com/office/drawing/2014/main" id="{34FABC2D-3B64-4F67-A0FE-A94C20ABF473}"/>
                  </a:ext>
                </a:extLst>
              </p:cNvPr>
              <p:cNvPicPr/>
              <p:nvPr/>
            </p:nvPicPr>
            <p:blipFill>
              <a:blip r:embed="rId12" cstate="print"/>
              <a:stretch>
                <a:fillRect/>
              </a:stretch>
            </p:blipFill>
            <p:spPr>
              <a:xfrm>
                <a:off x="4050258" y="6218529"/>
                <a:ext cx="63612" cy="179273"/>
              </a:xfrm>
              <a:prstGeom prst="rect">
                <a:avLst/>
              </a:prstGeom>
            </p:spPr>
          </p:pic>
          <p:pic>
            <p:nvPicPr>
              <p:cNvPr id="32" name="object 113">
                <a:extLst>
                  <a:ext uri="{FF2B5EF4-FFF2-40B4-BE49-F238E27FC236}">
                    <a16:creationId xmlns:a16="http://schemas.microsoft.com/office/drawing/2014/main" id="{985BB5F1-861F-48E3-B118-87D7D2BC72F0}"/>
                  </a:ext>
                </a:extLst>
              </p:cNvPr>
              <p:cNvPicPr/>
              <p:nvPr/>
            </p:nvPicPr>
            <p:blipFill>
              <a:blip r:embed="rId13" cstate="print"/>
              <a:stretch>
                <a:fillRect/>
              </a:stretch>
            </p:blipFill>
            <p:spPr>
              <a:xfrm>
                <a:off x="4048042" y="6216303"/>
                <a:ext cx="68040" cy="183718"/>
              </a:xfrm>
              <a:prstGeom prst="rect">
                <a:avLst/>
              </a:prstGeom>
            </p:spPr>
          </p:pic>
          <p:pic>
            <p:nvPicPr>
              <p:cNvPr id="33" name="object 114">
                <a:extLst>
                  <a:ext uri="{FF2B5EF4-FFF2-40B4-BE49-F238E27FC236}">
                    <a16:creationId xmlns:a16="http://schemas.microsoft.com/office/drawing/2014/main" id="{FA2E3B64-BABB-4157-9FE0-B2FA4B9C8D6E}"/>
                  </a:ext>
                </a:extLst>
              </p:cNvPr>
              <p:cNvPicPr/>
              <p:nvPr/>
            </p:nvPicPr>
            <p:blipFill>
              <a:blip r:embed="rId14" cstate="print"/>
              <a:stretch>
                <a:fillRect/>
              </a:stretch>
            </p:blipFill>
            <p:spPr>
              <a:xfrm>
                <a:off x="3741868" y="6218529"/>
                <a:ext cx="60473" cy="179273"/>
              </a:xfrm>
              <a:prstGeom prst="rect">
                <a:avLst/>
              </a:prstGeom>
            </p:spPr>
          </p:pic>
          <p:pic>
            <p:nvPicPr>
              <p:cNvPr id="34" name="object 115">
                <a:extLst>
                  <a:ext uri="{FF2B5EF4-FFF2-40B4-BE49-F238E27FC236}">
                    <a16:creationId xmlns:a16="http://schemas.microsoft.com/office/drawing/2014/main" id="{97CB1CD5-819B-4F22-8D39-F1FA7AF36D8A}"/>
                  </a:ext>
                </a:extLst>
              </p:cNvPr>
              <p:cNvPicPr/>
              <p:nvPr/>
            </p:nvPicPr>
            <p:blipFill>
              <a:blip r:embed="rId15" cstate="print"/>
              <a:stretch>
                <a:fillRect/>
              </a:stretch>
            </p:blipFill>
            <p:spPr>
              <a:xfrm>
                <a:off x="3739654" y="6216313"/>
                <a:ext cx="64900" cy="183718"/>
              </a:xfrm>
              <a:prstGeom prst="rect">
                <a:avLst/>
              </a:prstGeom>
            </p:spPr>
          </p:pic>
          <p:sp>
            <p:nvSpPr>
              <p:cNvPr id="35" name="object 116">
                <a:extLst>
                  <a:ext uri="{FF2B5EF4-FFF2-40B4-BE49-F238E27FC236}">
                    <a16:creationId xmlns:a16="http://schemas.microsoft.com/office/drawing/2014/main" id="{4C81BA6D-A3AA-41CE-A214-B1CD4F3BC18A}"/>
                  </a:ext>
                </a:extLst>
              </p:cNvPr>
              <p:cNvSpPr/>
              <p:nvPr/>
            </p:nvSpPr>
            <p:spPr>
              <a:xfrm>
                <a:off x="2795584" y="5883148"/>
                <a:ext cx="1477645" cy="514984"/>
              </a:xfrm>
              <a:custGeom>
                <a:avLst/>
                <a:gdLst/>
                <a:ahLst/>
                <a:cxnLst/>
                <a:rect l="l" t="t" r="r" b="b"/>
                <a:pathLst>
                  <a:path w="1477645" h="514985">
                    <a:moveTo>
                      <a:pt x="1477416" y="411746"/>
                    </a:moveTo>
                    <a:lnTo>
                      <a:pt x="1302816" y="514667"/>
                    </a:lnTo>
                    <a:lnTo>
                      <a:pt x="1313493" y="482792"/>
                    </a:lnTo>
                    <a:lnTo>
                      <a:pt x="1318275" y="438464"/>
                    </a:lnTo>
                    <a:lnTo>
                      <a:pt x="1317357" y="387415"/>
                    </a:lnTo>
                    <a:lnTo>
                      <a:pt x="1310932" y="335381"/>
                    </a:lnTo>
                    <a:lnTo>
                      <a:pt x="1006754" y="514667"/>
                    </a:lnTo>
                    <a:lnTo>
                      <a:pt x="994320" y="474786"/>
                    </a:lnTo>
                    <a:lnTo>
                      <a:pt x="989496" y="425019"/>
                    </a:lnTo>
                    <a:lnTo>
                      <a:pt x="990761" y="375255"/>
                    </a:lnTo>
                    <a:lnTo>
                      <a:pt x="996594" y="335381"/>
                    </a:lnTo>
                    <a:lnTo>
                      <a:pt x="692404" y="514667"/>
                    </a:lnTo>
                    <a:lnTo>
                      <a:pt x="703089" y="482792"/>
                    </a:lnTo>
                    <a:lnTo>
                      <a:pt x="707880" y="438464"/>
                    </a:lnTo>
                    <a:lnTo>
                      <a:pt x="706968" y="387415"/>
                    </a:lnTo>
                    <a:lnTo>
                      <a:pt x="700544" y="335381"/>
                    </a:lnTo>
                    <a:lnTo>
                      <a:pt x="396341" y="514667"/>
                    </a:lnTo>
                    <a:lnTo>
                      <a:pt x="383922" y="474786"/>
                    </a:lnTo>
                    <a:lnTo>
                      <a:pt x="379106" y="425019"/>
                    </a:lnTo>
                    <a:lnTo>
                      <a:pt x="380373" y="375255"/>
                    </a:lnTo>
                    <a:lnTo>
                      <a:pt x="386206" y="335381"/>
                    </a:lnTo>
                    <a:lnTo>
                      <a:pt x="82016" y="514667"/>
                    </a:lnTo>
                    <a:lnTo>
                      <a:pt x="92700" y="482792"/>
                    </a:lnTo>
                    <a:lnTo>
                      <a:pt x="97485" y="438464"/>
                    </a:lnTo>
                    <a:lnTo>
                      <a:pt x="96564" y="387415"/>
                    </a:lnTo>
                    <a:lnTo>
                      <a:pt x="90131" y="335381"/>
                    </a:lnTo>
                    <a:lnTo>
                      <a:pt x="0" y="388505"/>
                    </a:lnTo>
                    <a:lnTo>
                      <a:pt x="0" y="0"/>
                    </a:lnTo>
                  </a:path>
                </a:pathLst>
              </a:custGeom>
              <a:ln w="4432">
                <a:solidFill>
                  <a:srgbClr val="1D191C"/>
                </a:solidFill>
              </a:ln>
            </p:spPr>
            <p:txBody>
              <a:bodyPr wrap="square" lIns="0" tIns="0" rIns="0" bIns="0" rtlCol="0"/>
              <a:lstStyle/>
              <a:p>
                <a:endParaRPr/>
              </a:p>
            </p:txBody>
          </p:sp>
          <p:sp>
            <p:nvSpPr>
              <p:cNvPr id="36" name="object 117">
                <a:extLst>
                  <a:ext uri="{FF2B5EF4-FFF2-40B4-BE49-F238E27FC236}">
                    <a16:creationId xmlns:a16="http://schemas.microsoft.com/office/drawing/2014/main" id="{E8344AFA-A91D-4C75-9AA0-4890A9384599}"/>
                  </a:ext>
                </a:extLst>
              </p:cNvPr>
              <p:cNvSpPr/>
              <p:nvPr/>
            </p:nvSpPr>
            <p:spPr>
              <a:xfrm>
                <a:off x="2891154" y="6277584"/>
                <a:ext cx="1275080" cy="79375"/>
              </a:xfrm>
              <a:custGeom>
                <a:avLst/>
                <a:gdLst/>
                <a:ahLst/>
                <a:cxnLst/>
                <a:rect l="l" t="t" r="r" b="b"/>
                <a:pathLst>
                  <a:path w="1275079" h="79375">
                    <a:moveTo>
                      <a:pt x="0" y="79095"/>
                    </a:moveTo>
                    <a:lnTo>
                      <a:pt x="53784" y="79095"/>
                    </a:lnTo>
                  </a:path>
                  <a:path w="1275079" h="79375">
                    <a:moveTo>
                      <a:pt x="283171" y="0"/>
                    </a:moveTo>
                    <a:lnTo>
                      <a:pt x="499897" y="0"/>
                    </a:lnTo>
                  </a:path>
                  <a:path w="1275079" h="79375">
                    <a:moveTo>
                      <a:pt x="610628" y="79095"/>
                    </a:moveTo>
                    <a:lnTo>
                      <a:pt x="664425" y="79095"/>
                    </a:lnTo>
                  </a:path>
                  <a:path w="1275079" h="79375">
                    <a:moveTo>
                      <a:pt x="893800" y="0"/>
                    </a:moveTo>
                    <a:lnTo>
                      <a:pt x="1110526" y="0"/>
                    </a:lnTo>
                  </a:path>
                  <a:path w="1275079" h="79375">
                    <a:moveTo>
                      <a:pt x="1221270" y="79095"/>
                    </a:moveTo>
                    <a:lnTo>
                      <a:pt x="1275054" y="79095"/>
                    </a:lnTo>
                  </a:path>
                </a:pathLst>
              </a:custGeom>
              <a:ln w="3175">
                <a:solidFill>
                  <a:srgbClr val="1D191C"/>
                </a:solidFill>
              </a:ln>
            </p:spPr>
            <p:txBody>
              <a:bodyPr wrap="square" lIns="0" tIns="0" rIns="0" bIns="0" rtlCol="0"/>
              <a:lstStyle/>
              <a:p>
                <a:endParaRPr/>
              </a:p>
            </p:txBody>
          </p:sp>
        </p:grpSp>
        <p:sp>
          <p:nvSpPr>
            <p:cNvPr id="10" name="object 141">
              <a:extLst>
                <a:ext uri="{FF2B5EF4-FFF2-40B4-BE49-F238E27FC236}">
                  <a16:creationId xmlns:a16="http://schemas.microsoft.com/office/drawing/2014/main" id="{D532A625-3887-49FD-AB69-FB22C0A9DA2D}"/>
                </a:ext>
              </a:extLst>
            </p:cNvPr>
            <p:cNvSpPr txBox="1"/>
            <p:nvPr/>
          </p:nvSpPr>
          <p:spPr>
            <a:xfrm>
              <a:off x="3331442" y="5731734"/>
              <a:ext cx="172085" cy="79374"/>
            </a:xfrm>
            <a:prstGeom prst="rect">
              <a:avLst/>
            </a:prstGeom>
          </p:spPr>
          <p:txBody>
            <a:bodyPr vert="horz" wrap="square" lIns="0" tIns="12065" rIns="0" bIns="0" rtlCol="0">
              <a:spAutoFit/>
            </a:bodyPr>
            <a:lstStyle/>
            <a:p>
              <a:pPr marL="12700">
                <a:lnSpc>
                  <a:spcPct val="100000"/>
                </a:lnSpc>
                <a:spcBef>
                  <a:spcPts val="95"/>
                </a:spcBef>
              </a:pPr>
              <a:r>
                <a:rPr sz="1000" spc="-35" dirty="0">
                  <a:solidFill>
                    <a:srgbClr val="1D191C"/>
                  </a:solidFill>
                  <a:latin typeface="Arial"/>
                  <a:cs typeface="Arial"/>
                </a:rPr>
                <a:t>Cut</a:t>
              </a:r>
              <a:endParaRPr sz="1000" dirty="0">
                <a:latin typeface="Arial"/>
                <a:cs typeface="Arial"/>
              </a:endParaRPr>
            </a:p>
          </p:txBody>
        </p:sp>
        <p:sp>
          <p:nvSpPr>
            <p:cNvPr id="11" name="object 142">
              <a:extLst>
                <a:ext uri="{FF2B5EF4-FFF2-40B4-BE49-F238E27FC236}">
                  <a16:creationId xmlns:a16="http://schemas.microsoft.com/office/drawing/2014/main" id="{513197F2-9411-470F-8F8E-72D3D27B3B2B}"/>
                </a:ext>
              </a:extLst>
            </p:cNvPr>
            <p:cNvSpPr txBox="1"/>
            <p:nvPr/>
          </p:nvSpPr>
          <p:spPr>
            <a:xfrm>
              <a:off x="4214192" y="6648198"/>
              <a:ext cx="171450" cy="79374"/>
            </a:xfrm>
            <a:prstGeom prst="rect">
              <a:avLst/>
            </a:prstGeom>
          </p:spPr>
          <p:txBody>
            <a:bodyPr vert="horz" wrap="square" lIns="0" tIns="12065" rIns="0" bIns="0" rtlCol="0">
              <a:spAutoFit/>
            </a:bodyPr>
            <a:lstStyle/>
            <a:p>
              <a:pPr marL="12700">
                <a:lnSpc>
                  <a:spcPct val="100000"/>
                </a:lnSpc>
                <a:spcBef>
                  <a:spcPts val="95"/>
                </a:spcBef>
              </a:pPr>
              <a:r>
                <a:rPr sz="1000" spc="-25" dirty="0">
                  <a:solidFill>
                    <a:srgbClr val="1D191C"/>
                  </a:solidFill>
                  <a:latin typeface="Arial"/>
                  <a:cs typeface="Arial"/>
                </a:rPr>
                <a:t>90°</a:t>
              </a:r>
              <a:endParaRPr sz="1000" dirty="0">
                <a:latin typeface="Arial"/>
                <a:cs typeface="Arial"/>
              </a:endParaRPr>
            </a:p>
          </p:txBody>
        </p:sp>
        <p:grpSp>
          <p:nvGrpSpPr>
            <p:cNvPr id="12" name="object 143">
              <a:extLst>
                <a:ext uri="{FF2B5EF4-FFF2-40B4-BE49-F238E27FC236}">
                  <a16:creationId xmlns:a16="http://schemas.microsoft.com/office/drawing/2014/main" id="{5A2FBD97-61C0-40E9-9024-82A90CA8640E}"/>
                </a:ext>
              </a:extLst>
            </p:cNvPr>
            <p:cNvGrpSpPr/>
            <p:nvPr/>
          </p:nvGrpSpPr>
          <p:grpSpPr>
            <a:xfrm>
              <a:off x="2874707" y="6414570"/>
              <a:ext cx="1087120" cy="68580"/>
              <a:chOff x="2874707" y="6414570"/>
              <a:chExt cx="1087120" cy="68580"/>
            </a:xfrm>
          </p:grpSpPr>
          <p:sp>
            <p:nvSpPr>
              <p:cNvPr id="19" name="object 144">
                <a:extLst>
                  <a:ext uri="{FF2B5EF4-FFF2-40B4-BE49-F238E27FC236}">
                    <a16:creationId xmlns:a16="http://schemas.microsoft.com/office/drawing/2014/main" id="{D1982C42-AF2A-46A1-AF7A-680B02B58D66}"/>
                  </a:ext>
                </a:extLst>
              </p:cNvPr>
              <p:cNvSpPr/>
              <p:nvPr/>
            </p:nvSpPr>
            <p:spPr>
              <a:xfrm>
                <a:off x="2876929" y="641679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a:p>
            </p:txBody>
          </p:sp>
          <p:sp>
            <p:nvSpPr>
              <p:cNvPr id="20" name="object 145">
                <a:extLst>
                  <a:ext uri="{FF2B5EF4-FFF2-40B4-BE49-F238E27FC236}">
                    <a16:creationId xmlns:a16="http://schemas.microsoft.com/office/drawing/2014/main" id="{59176EBD-B13B-403A-A100-808EDDF14A62}"/>
                  </a:ext>
                </a:extLst>
              </p:cNvPr>
              <p:cNvSpPr/>
              <p:nvPr/>
            </p:nvSpPr>
            <p:spPr>
              <a:xfrm>
                <a:off x="2876929" y="641679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a:p>
            </p:txBody>
          </p:sp>
          <p:sp>
            <p:nvSpPr>
              <p:cNvPr id="21" name="object 146">
                <a:extLst>
                  <a:ext uri="{FF2B5EF4-FFF2-40B4-BE49-F238E27FC236}">
                    <a16:creationId xmlns:a16="http://schemas.microsoft.com/office/drawing/2014/main" id="{86C8211A-4D12-4E50-B401-66C056EB063B}"/>
                  </a:ext>
                </a:extLst>
              </p:cNvPr>
              <p:cNvSpPr/>
              <p:nvPr/>
            </p:nvSpPr>
            <p:spPr>
              <a:xfrm>
                <a:off x="3959326" y="641755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a:p>
            </p:txBody>
          </p:sp>
          <p:sp>
            <p:nvSpPr>
              <p:cNvPr id="22" name="object 147">
                <a:extLst>
                  <a:ext uri="{FF2B5EF4-FFF2-40B4-BE49-F238E27FC236}">
                    <a16:creationId xmlns:a16="http://schemas.microsoft.com/office/drawing/2014/main" id="{1208124D-15D1-4935-AF2F-C7539EA9EA17}"/>
                  </a:ext>
                </a:extLst>
              </p:cNvPr>
              <p:cNvSpPr/>
              <p:nvPr/>
            </p:nvSpPr>
            <p:spPr>
              <a:xfrm>
                <a:off x="3959326" y="641755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a:p>
            </p:txBody>
          </p:sp>
          <p:sp>
            <p:nvSpPr>
              <p:cNvPr id="23" name="object 148">
                <a:extLst>
                  <a:ext uri="{FF2B5EF4-FFF2-40B4-BE49-F238E27FC236}">
                    <a16:creationId xmlns:a16="http://schemas.microsoft.com/office/drawing/2014/main" id="{490DCCF2-13B6-4B37-9E6E-ED56994A3AB2}"/>
                  </a:ext>
                </a:extLst>
              </p:cNvPr>
              <p:cNvSpPr/>
              <p:nvPr/>
            </p:nvSpPr>
            <p:spPr>
              <a:xfrm>
                <a:off x="2916162" y="6458979"/>
                <a:ext cx="1003935" cy="0"/>
              </a:xfrm>
              <a:custGeom>
                <a:avLst/>
                <a:gdLst/>
                <a:ahLst/>
                <a:cxnLst/>
                <a:rect l="l" t="t" r="r" b="b"/>
                <a:pathLst>
                  <a:path w="1003935">
                    <a:moveTo>
                      <a:pt x="0" y="0"/>
                    </a:moveTo>
                    <a:lnTo>
                      <a:pt x="1003935" y="0"/>
                    </a:lnTo>
                  </a:path>
                </a:pathLst>
              </a:custGeom>
              <a:ln w="4432">
                <a:solidFill>
                  <a:srgbClr val="1D191C"/>
                </a:solidFill>
              </a:ln>
            </p:spPr>
            <p:txBody>
              <a:bodyPr wrap="square" lIns="0" tIns="0" rIns="0" bIns="0" rtlCol="0"/>
              <a:lstStyle/>
              <a:p>
                <a:endParaRPr/>
              </a:p>
            </p:txBody>
          </p:sp>
          <p:sp>
            <p:nvSpPr>
              <p:cNvPr id="24" name="object 149">
                <a:extLst>
                  <a:ext uri="{FF2B5EF4-FFF2-40B4-BE49-F238E27FC236}">
                    <a16:creationId xmlns:a16="http://schemas.microsoft.com/office/drawing/2014/main" id="{FF22BA1C-6EDB-45E2-A62C-F0BF844A75B3}"/>
                  </a:ext>
                </a:extLst>
              </p:cNvPr>
              <p:cNvSpPr/>
              <p:nvPr/>
            </p:nvSpPr>
            <p:spPr>
              <a:xfrm>
                <a:off x="2876918" y="6445567"/>
                <a:ext cx="1082675" cy="26034"/>
              </a:xfrm>
              <a:custGeom>
                <a:avLst/>
                <a:gdLst/>
                <a:ahLst/>
                <a:cxnLst/>
                <a:rect l="l" t="t" r="r" b="b"/>
                <a:pathLst>
                  <a:path w="1082675" h="26035">
                    <a:moveTo>
                      <a:pt x="48018" y="0"/>
                    </a:moveTo>
                    <a:lnTo>
                      <a:pt x="0" y="12877"/>
                    </a:lnTo>
                    <a:lnTo>
                      <a:pt x="48018" y="25742"/>
                    </a:lnTo>
                    <a:lnTo>
                      <a:pt x="48018" y="0"/>
                    </a:lnTo>
                    <a:close/>
                  </a:path>
                  <a:path w="1082675" h="26035">
                    <a:moveTo>
                      <a:pt x="1082408" y="12877"/>
                    </a:moveTo>
                    <a:lnTo>
                      <a:pt x="1034389" y="0"/>
                    </a:lnTo>
                    <a:lnTo>
                      <a:pt x="1034389" y="25742"/>
                    </a:lnTo>
                    <a:lnTo>
                      <a:pt x="1082408" y="12877"/>
                    </a:lnTo>
                    <a:close/>
                  </a:path>
                </a:pathLst>
              </a:custGeom>
              <a:solidFill>
                <a:srgbClr val="1D191C"/>
              </a:solidFill>
            </p:spPr>
            <p:txBody>
              <a:bodyPr wrap="square" lIns="0" tIns="0" rIns="0" bIns="0" rtlCol="0"/>
              <a:lstStyle/>
              <a:p>
                <a:endParaRPr/>
              </a:p>
            </p:txBody>
          </p:sp>
        </p:grpSp>
        <p:sp>
          <p:nvSpPr>
            <p:cNvPr id="13" name="object 150">
              <a:extLst>
                <a:ext uri="{FF2B5EF4-FFF2-40B4-BE49-F238E27FC236}">
                  <a16:creationId xmlns:a16="http://schemas.microsoft.com/office/drawing/2014/main" id="{027DD476-CCF2-4D32-A8A6-3EBEDD7612E3}"/>
                </a:ext>
              </a:extLst>
            </p:cNvPr>
            <p:cNvSpPr txBox="1"/>
            <p:nvPr/>
          </p:nvSpPr>
          <p:spPr>
            <a:xfrm>
              <a:off x="3138382" y="6454721"/>
              <a:ext cx="1003934" cy="79374"/>
            </a:xfrm>
            <a:prstGeom prst="rect">
              <a:avLst/>
            </a:prstGeom>
          </p:spPr>
          <p:txBody>
            <a:bodyPr vert="horz" wrap="square" lIns="0" tIns="12065" rIns="0" bIns="0" rtlCol="0">
              <a:spAutoFit/>
            </a:bodyPr>
            <a:lstStyle/>
            <a:p>
              <a:pPr marL="38100">
                <a:lnSpc>
                  <a:spcPct val="100000"/>
                </a:lnSpc>
                <a:spcBef>
                  <a:spcPts val="95"/>
                </a:spcBef>
              </a:pPr>
              <a:r>
                <a:rPr lang="en-US" sz="1000" spc="-30" dirty="0">
                  <a:solidFill>
                    <a:srgbClr val="1D191C"/>
                  </a:solidFill>
                  <a:latin typeface="Arial"/>
                  <a:cs typeface="Arial"/>
                </a:rPr>
                <a:t>4.5 teeth </a:t>
              </a:r>
              <a:r>
                <a:rPr sz="1000" spc="-10" dirty="0">
                  <a:solidFill>
                    <a:srgbClr val="1D191C"/>
                  </a:solidFill>
                  <a:latin typeface="Arial"/>
                  <a:cs typeface="Arial"/>
                </a:rPr>
                <a:t>per</a:t>
              </a:r>
              <a:r>
                <a:rPr sz="1000" spc="-50" dirty="0">
                  <a:solidFill>
                    <a:srgbClr val="1D191C"/>
                  </a:solidFill>
                  <a:latin typeface="Arial"/>
                  <a:cs typeface="Arial"/>
                </a:rPr>
                <a:t> </a:t>
              </a:r>
              <a:r>
                <a:rPr sz="1000" spc="-25" dirty="0">
                  <a:solidFill>
                    <a:srgbClr val="1D191C"/>
                  </a:solidFill>
                  <a:latin typeface="Arial"/>
                  <a:cs typeface="Arial"/>
                </a:rPr>
                <a:t>25mm</a:t>
              </a:r>
              <a:endParaRPr sz="1000" baseline="30000" dirty="0">
                <a:latin typeface="Arial"/>
                <a:cs typeface="Arial"/>
              </a:endParaRPr>
            </a:p>
          </p:txBody>
        </p:sp>
        <p:pic>
          <p:nvPicPr>
            <p:cNvPr id="15" name="object 152">
              <a:extLst>
                <a:ext uri="{FF2B5EF4-FFF2-40B4-BE49-F238E27FC236}">
                  <a16:creationId xmlns:a16="http://schemas.microsoft.com/office/drawing/2014/main" id="{EE6C2599-A06D-4213-8FF6-68396CA02C2B}"/>
                </a:ext>
              </a:extLst>
            </p:cNvPr>
            <p:cNvPicPr/>
            <p:nvPr/>
          </p:nvPicPr>
          <p:blipFill>
            <a:blip r:embed="rId16" cstate="print"/>
            <a:stretch>
              <a:fillRect/>
            </a:stretch>
          </p:blipFill>
          <p:spPr>
            <a:xfrm>
              <a:off x="4047458" y="6669362"/>
              <a:ext cx="221601" cy="240511"/>
            </a:xfrm>
            <a:prstGeom prst="rect">
              <a:avLst/>
            </a:prstGeom>
          </p:spPr>
        </p:pic>
        <p:grpSp>
          <p:nvGrpSpPr>
            <p:cNvPr id="16" name="object 153">
              <a:extLst>
                <a:ext uri="{FF2B5EF4-FFF2-40B4-BE49-F238E27FC236}">
                  <a16:creationId xmlns:a16="http://schemas.microsoft.com/office/drawing/2014/main" id="{0E5E51D4-07FA-4880-AC80-65B497F3ED5D}"/>
                </a:ext>
              </a:extLst>
            </p:cNvPr>
            <p:cNvGrpSpPr/>
            <p:nvPr/>
          </p:nvGrpSpPr>
          <p:grpSpPr>
            <a:xfrm>
              <a:off x="2983445" y="5794678"/>
              <a:ext cx="326390" cy="52069"/>
              <a:chOff x="2983445" y="5794678"/>
              <a:chExt cx="326390" cy="52069"/>
            </a:xfrm>
          </p:grpSpPr>
          <p:sp>
            <p:nvSpPr>
              <p:cNvPr id="17" name="object 154">
                <a:extLst>
                  <a:ext uri="{FF2B5EF4-FFF2-40B4-BE49-F238E27FC236}">
                    <a16:creationId xmlns:a16="http://schemas.microsoft.com/office/drawing/2014/main" id="{9E068CFE-3C64-476A-9A90-82B460D6A804}"/>
                  </a:ext>
                </a:extLst>
              </p:cNvPr>
              <p:cNvSpPr/>
              <p:nvPr/>
            </p:nvSpPr>
            <p:spPr>
              <a:xfrm>
                <a:off x="3061912" y="5819334"/>
                <a:ext cx="247650" cy="0"/>
              </a:xfrm>
              <a:custGeom>
                <a:avLst/>
                <a:gdLst/>
                <a:ahLst/>
                <a:cxnLst/>
                <a:rect l="l" t="t" r="r" b="b"/>
                <a:pathLst>
                  <a:path w="247650">
                    <a:moveTo>
                      <a:pt x="247408" y="0"/>
                    </a:moveTo>
                    <a:lnTo>
                      <a:pt x="0" y="0"/>
                    </a:lnTo>
                  </a:path>
                </a:pathLst>
              </a:custGeom>
              <a:ln w="8864">
                <a:solidFill>
                  <a:srgbClr val="1D191C"/>
                </a:solidFill>
              </a:ln>
            </p:spPr>
            <p:txBody>
              <a:bodyPr wrap="square" lIns="0" tIns="0" rIns="0" bIns="0" rtlCol="0"/>
              <a:lstStyle/>
              <a:p>
                <a:endParaRPr/>
              </a:p>
            </p:txBody>
          </p:sp>
          <p:sp>
            <p:nvSpPr>
              <p:cNvPr id="18" name="object 155">
                <a:extLst>
                  <a:ext uri="{FF2B5EF4-FFF2-40B4-BE49-F238E27FC236}">
                    <a16:creationId xmlns:a16="http://schemas.microsoft.com/office/drawing/2014/main" id="{1601808A-F363-440B-A9FA-F01238BE5AF4}"/>
                  </a:ext>
                </a:extLst>
              </p:cNvPr>
              <p:cNvSpPr/>
              <p:nvPr/>
            </p:nvSpPr>
            <p:spPr>
              <a:xfrm>
                <a:off x="2983445" y="5794678"/>
                <a:ext cx="96520" cy="52069"/>
              </a:xfrm>
              <a:custGeom>
                <a:avLst/>
                <a:gdLst/>
                <a:ahLst/>
                <a:cxnLst/>
                <a:rect l="l" t="t" r="r" b="b"/>
                <a:pathLst>
                  <a:path w="96519" h="52070">
                    <a:moveTo>
                      <a:pt x="96037" y="0"/>
                    </a:moveTo>
                    <a:lnTo>
                      <a:pt x="0" y="25717"/>
                    </a:lnTo>
                    <a:lnTo>
                      <a:pt x="96037" y="51473"/>
                    </a:lnTo>
                    <a:lnTo>
                      <a:pt x="96037" y="0"/>
                    </a:lnTo>
                    <a:close/>
                  </a:path>
                </a:pathLst>
              </a:custGeom>
              <a:solidFill>
                <a:srgbClr val="1D191C"/>
              </a:solidFill>
            </p:spPr>
            <p:txBody>
              <a:bodyPr wrap="square" lIns="0" tIns="0" rIns="0" bIns="0" rtlCol="0"/>
              <a:lstStyle/>
              <a:p>
                <a:endParaRPr/>
              </a:p>
            </p:txBody>
          </p:sp>
        </p:grpSp>
      </p:grpSp>
      <p:grpSp>
        <p:nvGrpSpPr>
          <p:cNvPr id="44" name="Group 43">
            <a:extLst>
              <a:ext uri="{FF2B5EF4-FFF2-40B4-BE49-F238E27FC236}">
                <a16:creationId xmlns:a16="http://schemas.microsoft.com/office/drawing/2014/main" id="{28D5B6D4-DDEF-4263-9E42-05FB8DBA3E22}"/>
              </a:ext>
            </a:extLst>
          </p:cNvPr>
          <p:cNvGrpSpPr/>
          <p:nvPr/>
        </p:nvGrpSpPr>
        <p:grpSpPr>
          <a:xfrm>
            <a:off x="4956026" y="2727095"/>
            <a:ext cx="3342586" cy="2878168"/>
            <a:chOff x="2793765" y="7947351"/>
            <a:chExt cx="1561465" cy="1344516"/>
          </a:xfrm>
        </p:grpSpPr>
        <p:grpSp>
          <p:nvGrpSpPr>
            <p:cNvPr id="45" name="object 27">
              <a:extLst>
                <a:ext uri="{FF2B5EF4-FFF2-40B4-BE49-F238E27FC236}">
                  <a16:creationId xmlns:a16="http://schemas.microsoft.com/office/drawing/2014/main" id="{D53AD9A0-0894-44A8-85D1-3A38332F23AC}"/>
                </a:ext>
              </a:extLst>
            </p:cNvPr>
            <p:cNvGrpSpPr/>
            <p:nvPr/>
          </p:nvGrpSpPr>
          <p:grpSpPr>
            <a:xfrm>
              <a:off x="2793866" y="8094967"/>
              <a:ext cx="1512570" cy="525787"/>
              <a:chOff x="2793866" y="8094967"/>
              <a:chExt cx="1512570" cy="525787"/>
            </a:xfrm>
          </p:grpSpPr>
          <p:pic>
            <p:nvPicPr>
              <p:cNvPr id="69" name="object 28">
                <a:extLst>
                  <a:ext uri="{FF2B5EF4-FFF2-40B4-BE49-F238E27FC236}">
                    <a16:creationId xmlns:a16="http://schemas.microsoft.com/office/drawing/2014/main" id="{368D5613-2F32-4242-8284-AC62A2762861}"/>
                  </a:ext>
                </a:extLst>
              </p:cNvPr>
              <p:cNvPicPr/>
              <p:nvPr/>
            </p:nvPicPr>
            <p:blipFill>
              <a:blip r:embed="rId17" cstate="print"/>
              <a:stretch>
                <a:fillRect/>
              </a:stretch>
            </p:blipFill>
            <p:spPr>
              <a:xfrm>
                <a:off x="2793872" y="8094967"/>
                <a:ext cx="1511947" cy="525475"/>
              </a:xfrm>
              <a:prstGeom prst="rect">
                <a:avLst/>
              </a:prstGeom>
            </p:spPr>
          </p:pic>
          <p:sp>
            <p:nvSpPr>
              <p:cNvPr id="70" name="object 29">
                <a:extLst>
                  <a:ext uri="{FF2B5EF4-FFF2-40B4-BE49-F238E27FC236}">
                    <a16:creationId xmlns:a16="http://schemas.microsoft.com/office/drawing/2014/main" id="{CABE8C80-C873-45B0-B081-5C166B5BC086}"/>
                  </a:ext>
                </a:extLst>
              </p:cNvPr>
              <p:cNvSpPr/>
              <p:nvPr/>
            </p:nvSpPr>
            <p:spPr>
              <a:xfrm>
                <a:off x="2793866" y="8094969"/>
                <a:ext cx="1512570" cy="525780"/>
              </a:xfrm>
              <a:custGeom>
                <a:avLst/>
                <a:gdLst/>
                <a:ahLst/>
                <a:cxnLst/>
                <a:rect l="l" t="t" r="r" b="b"/>
                <a:pathLst>
                  <a:path w="1512570" h="525779">
                    <a:moveTo>
                      <a:pt x="0" y="0"/>
                    </a:moveTo>
                    <a:lnTo>
                      <a:pt x="0" y="368299"/>
                    </a:lnTo>
                    <a:lnTo>
                      <a:pt x="53975" y="525462"/>
                    </a:lnTo>
                    <a:lnTo>
                      <a:pt x="233362" y="368299"/>
                    </a:lnTo>
                    <a:lnTo>
                      <a:pt x="273050" y="481012"/>
                    </a:lnTo>
                    <a:lnTo>
                      <a:pt x="395287" y="368299"/>
                    </a:lnTo>
                    <a:lnTo>
                      <a:pt x="449262" y="525462"/>
                    </a:lnTo>
                    <a:lnTo>
                      <a:pt x="628650" y="368299"/>
                    </a:lnTo>
                    <a:lnTo>
                      <a:pt x="668337" y="481012"/>
                    </a:lnTo>
                    <a:lnTo>
                      <a:pt x="790575" y="368299"/>
                    </a:lnTo>
                    <a:lnTo>
                      <a:pt x="844550" y="525462"/>
                    </a:lnTo>
                    <a:lnTo>
                      <a:pt x="1023937" y="368299"/>
                    </a:lnTo>
                    <a:lnTo>
                      <a:pt x="1063625" y="481012"/>
                    </a:lnTo>
                    <a:lnTo>
                      <a:pt x="1185862" y="368299"/>
                    </a:lnTo>
                    <a:lnTo>
                      <a:pt x="1239837" y="525462"/>
                    </a:lnTo>
                    <a:lnTo>
                      <a:pt x="1419225" y="368299"/>
                    </a:lnTo>
                    <a:lnTo>
                      <a:pt x="1458912" y="481012"/>
                    </a:lnTo>
                    <a:lnTo>
                      <a:pt x="1511947" y="432117"/>
                    </a:lnTo>
                  </a:path>
                </a:pathLst>
              </a:custGeom>
              <a:ln w="4445">
                <a:solidFill>
                  <a:srgbClr val="1D191C"/>
                </a:solidFill>
              </a:ln>
            </p:spPr>
            <p:txBody>
              <a:bodyPr wrap="square" lIns="0" tIns="0" rIns="0" bIns="0" rtlCol="0"/>
              <a:lstStyle/>
              <a:p>
                <a:endParaRPr/>
              </a:p>
            </p:txBody>
          </p:sp>
          <p:pic>
            <p:nvPicPr>
              <p:cNvPr id="71" name="object 30">
                <a:extLst>
                  <a:ext uri="{FF2B5EF4-FFF2-40B4-BE49-F238E27FC236}">
                    <a16:creationId xmlns:a16="http://schemas.microsoft.com/office/drawing/2014/main" id="{55DFF2F5-E1BE-4B43-972B-F166F2CF69FD}"/>
                  </a:ext>
                </a:extLst>
              </p:cNvPr>
              <p:cNvPicPr/>
              <p:nvPr/>
            </p:nvPicPr>
            <p:blipFill>
              <a:blip r:embed="rId18" cstate="print"/>
              <a:stretch>
                <a:fillRect/>
              </a:stretch>
            </p:blipFill>
            <p:spPr>
              <a:xfrm>
                <a:off x="3006102" y="8463279"/>
                <a:ext cx="193128" cy="157162"/>
              </a:xfrm>
              <a:prstGeom prst="rect">
                <a:avLst/>
              </a:prstGeom>
            </p:spPr>
          </p:pic>
          <p:sp>
            <p:nvSpPr>
              <p:cNvPr id="72" name="object 31">
                <a:extLst>
                  <a:ext uri="{FF2B5EF4-FFF2-40B4-BE49-F238E27FC236}">
                    <a16:creationId xmlns:a16="http://schemas.microsoft.com/office/drawing/2014/main" id="{DD75DC23-270D-48C5-A354-B00B81A0A556}"/>
                  </a:ext>
                </a:extLst>
              </p:cNvPr>
              <p:cNvSpPr/>
              <p:nvPr/>
            </p:nvSpPr>
            <p:spPr>
              <a:xfrm>
                <a:off x="3006096"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3" name="object 32">
                <a:extLst>
                  <a:ext uri="{FF2B5EF4-FFF2-40B4-BE49-F238E27FC236}">
                    <a16:creationId xmlns:a16="http://schemas.microsoft.com/office/drawing/2014/main" id="{DCA0C7B0-AE47-4FA4-9F47-5800599F21C3}"/>
                  </a:ext>
                </a:extLst>
              </p:cNvPr>
              <p:cNvSpPr/>
              <p:nvPr/>
            </p:nvSpPr>
            <p:spPr>
              <a:xfrm>
                <a:off x="2812916"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a:p>
            </p:txBody>
          </p:sp>
          <p:pic>
            <p:nvPicPr>
              <p:cNvPr id="74" name="object 33">
                <a:extLst>
                  <a:ext uri="{FF2B5EF4-FFF2-40B4-BE49-F238E27FC236}">
                    <a16:creationId xmlns:a16="http://schemas.microsoft.com/office/drawing/2014/main" id="{29942A17-7AE4-4743-B4FB-B3E8C816A5E4}"/>
                  </a:ext>
                </a:extLst>
              </p:cNvPr>
              <p:cNvPicPr/>
              <p:nvPr/>
            </p:nvPicPr>
            <p:blipFill>
              <a:blip r:embed="rId19" cstate="print"/>
              <a:stretch>
                <a:fillRect/>
              </a:stretch>
            </p:blipFill>
            <p:spPr>
              <a:xfrm>
                <a:off x="3401390" y="8463279"/>
                <a:ext cx="193141" cy="157162"/>
              </a:xfrm>
              <a:prstGeom prst="rect">
                <a:avLst/>
              </a:prstGeom>
            </p:spPr>
          </p:pic>
          <p:sp>
            <p:nvSpPr>
              <p:cNvPr id="75" name="object 34">
                <a:extLst>
                  <a:ext uri="{FF2B5EF4-FFF2-40B4-BE49-F238E27FC236}">
                    <a16:creationId xmlns:a16="http://schemas.microsoft.com/office/drawing/2014/main" id="{9160F576-ECAB-4FEE-9491-206594A3235A}"/>
                  </a:ext>
                </a:extLst>
              </p:cNvPr>
              <p:cNvSpPr/>
              <p:nvPr/>
            </p:nvSpPr>
            <p:spPr>
              <a:xfrm>
                <a:off x="3401383"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6" name="object 35">
                <a:extLst>
                  <a:ext uri="{FF2B5EF4-FFF2-40B4-BE49-F238E27FC236}">
                    <a16:creationId xmlns:a16="http://schemas.microsoft.com/office/drawing/2014/main" id="{EE23D743-6A72-4F90-A43C-33CEE0FA98FA}"/>
                  </a:ext>
                </a:extLst>
              </p:cNvPr>
              <p:cNvSpPr/>
              <p:nvPr/>
            </p:nvSpPr>
            <p:spPr>
              <a:xfrm>
                <a:off x="3208204"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a:p>
            </p:txBody>
          </p:sp>
          <p:pic>
            <p:nvPicPr>
              <p:cNvPr id="77" name="object 36">
                <a:extLst>
                  <a:ext uri="{FF2B5EF4-FFF2-40B4-BE49-F238E27FC236}">
                    <a16:creationId xmlns:a16="http://schemas.microsoft.com/office/drawing/2014/main" id="{7D477B59-6F34-4A5F-8FE1-1ABE2E67A24B}"/>
                  </a:ext>
                </a:extLst>
              </p:cNvPr>
              <p:cNvPicPr/>
              <p:nvPr/>
            </p:nvPicPr>
            <p:blipFill>
              <a:blip r:embed="rId20" cstate="print"/>
              <a:stretch>
                <a:fillRect/>
              </a:stretch>
            </p:blipFill>
            <p:spPr>
              <a:xfrm>
                <a:off x="3796664" y="8463279"/>
                <a:ext cx="193141" cy="157162"/>
              </a:xfrm>
              <a:prstGeom prst="rect">
                <a:avLst/>
              </a:prstGeom>
            </p:spPr>
          </p:pic>
          <p:sp>
            <p:nvSpPr>
              <p:cNvPr id="78" name="object 37">
                <a:extLst>
                  <a:ext uri="{FF2B5EF4-FFF2-40B4-BE49-F238E27FC236}">
                    <a16:creationId xmlns:a16="http://schemas.microsoft.com/office/drawing/2014/main" id="{7E40DE78-F0F4-4CB6-AD96-A5808D149D28}"/>
                  </a:ext>
                </a:extLst>
              </p:cNvPr>
              <p:cNvSpPr/>
              <p:nvPr/>
            </p:nvSpPr>
            <p:spPr>
              <a:xfrm>
                <a:off x="3796671"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a:p>
            </p:txBody>
          </p:sp>
          <p:sp>
            <p:nvSpPr>
              <p:cNvPr id="79" name="object 38">
                <a:extLst>
                  <a:ext uri="{FF2B5EF4-FFF2-40B4-BE49-F238E27FC236}">
                    <a16:creationId xmlns:a16="http://schemas.microsoft.com/office/drawing/2014/main" id="{6DF8920E-FB25-4ACF-95BD-A014AE83610F}"/>
                  </a:ext>
                </a:extLst>
              </p:cNvPr>
              <p:cNvSpPr/>
              <p:nvPr/>
            </p:nvSpPr>
            <p:spPr>
              <a:xfrm>
                <a:off x="3603491" y="8517244"/>
                <a:ext cx="675005" cy="103505"/>
              </a:xfrm>
              <a:custGeom>
                <a:avLst/>
                <a:gdLst/>
                <a:ahLst/>
                <a:cxnLst/>
                <a:rect l="l" t="t" r="r" b="b"/>
                <a:pathLst>
                  <a:path w="675004" h="103504">
                    <a:moveTo>
                      <a:pt x="254000" y="58737"/>
                    </a:moveTo>
                    <a:lnTo>
                      <a:pt x="244475" y="103187"/>
                    </a:lnTo>
                  </a:path>
                  <a:path w="675004" h="103504">
                    <a:moveTo>
                      <a:pt x="152400" y="0"/>
                    </a:moveTo>
                    <a:lnTo>
                      <a:pt x="0" y="0"/>
                    </a:lnTo>
                  </a:path>
                  <a:path w="675004" h="103504">
                    <a:moveTo>
                      <a:pt x="246062" y="33337"/>
                    </a:moveTo>
                    <a:lnTo>
                      <a:pt x="279400" y="33337"/>
                    </a:lnTo>
                  </a:path>
                  <a:path w="675004" h="103504">
                    <a:moveTo>
                      <a:pt x="649287" y="58737"/>
                    </a:moveTo>
                    <a:lnTo>
                      <a:pt x="639762" y="103187"/>
                    </a:lnTo>
                  </a:path>
                  <a:path w="675004" h="103504">
                    <a:moveTo>
                      <a:pt x="547687" y="0"/>
                    </a:moveTo>
                    <a:lnTo>
                      <a:pt x="395287" y="0"/>
                    </a:lnTo>
                  </a:path>
                  <a:path w="675004" h="103504">
                    <a:moveTo>
                      <a:pt x="641350" y="33337"/>
                    </a:moveTo>
                    <a:lnTo>
                      <a:pt x="674687" y="33337"/>
                    </a:lnTo>
                  </a:path>
                </a:pathLst>
              </a:custGeom>
              <a:ln w="3175">
                <a:solidFill>
                  <a:srgbClr val="1D191C"/>
                </a:solidFill>
              </a:ln>
            </p:spPr>
            <p:txBody>
              <a:bodyPr wrap="square" lIns="0" tIns="0" rIns="0" bIns="0" rtlCol="0"/>
              <a:lstStyle/>
              <a:p>
                <a:endParaRPr/>
              </a:p>
            </p:txBody>
          </p:sp>
          <p:pic>
            <p:nvPicPr>
              <p:cNvPr id="80" name="object 39">
                <a:extLst>
                  <a:ext uri="{FF2B5EF4-FFF2-40B4-BE49-F238E27FC236}">
                    <a16:creationId xmlns:a16="http://schemas.microsoft.com/office/drawing/2014/main" id="{1BCEE9E7-86D3-4907-8059-289FB1277E12}"/>
                  </a:ext>
                </a:extLst>
              </p:cNvPr>
              <p:cNvPicPr/>
              <p:nvPr/>
            </p:nvPicPr>
            <p:blipFill>
              <a:blip r:embed="rId21" cstate="print"/>
              <a:stretch>
                <a:fillRect/>
              </a:stretch>
            </p:blipFill>
            <p:spPr>
              <a:xfrm>
                <a:off x="4191964" y="8463279"/>
                <a:ext cx="113207" cy="157162"/>
              </a:xfrm>
              <a:prstGeom prst="rect">
                <a:avLst/>
              </a:prstGeom>
            </p:spPr>
          </p:pic>
          <p:sp>
            <p:nvSpPr>
              <p:cNvPr id="81" name="object 40">
                <a:extLst>
                  <a:ext uri="{FF2B5EF4-FFF2-40B4-BE49-F238E27FC236}">
                    <a16:creationId xmlns:a16="http://schemas.microsoft.com/office/drawing/2014/main" id="{E271D62E-145B-475C-820F-A9908CDF3676}"/>
                  </a:ext>
                </a:extLst>
              </p:cNvPr>
              <p:cNvSpPr/>
              <p:nvPr/>
            </p:nvSpPr>
            <p:spPr>
              <a:xfrm>
                <a:off x="4191958" y="8463270"/>
                <a:ext cx="113664" cy="157480"/>
              </a:xfrm>
              <a:custGeom>
                <a:avLst/>
                <a:gdLst/>
                <a:ahLst/>
                <a:cxnLst/>
                <a:rect l="l" t="t" r="r" b="b"/>
                <a:pathLst>
                  <a:path w="113664" h="157479">
                    <a:moveTo>
                      <a:pt x="113207" y="64401"/>
                    </a:moveTo>
                    <a:lnTo>
                      <a:pt x="60820" y="112712"/>
                    </a:lnTo>
                    <a:lnTo>
                      <a:pt x="21132" y="0"/>
                    </a:lnTo>
                    <a:lnTo>
                      <a:pt x="0" y="18529"/>
                    </a:lnTo>
                    <a:lnTo>
                      <a:pt x="51295" y="157162"/>
                    </a:lnTo>
                    <a:lnTo>
                      <a:pt x="111493" y="102933"/>
                    </a:lnTo>
                  </a:path>
                </a:pathLst>
              </a:custGeom>
              <a:ln w="4445">
                <a:solidFill>
                  <a:srgbClr val="1D191C"/>
                </a:solidFill>
              </a:ln>
            </p:spPr>
            <p:txBody>
              <a:bodyPr wrap="square" lIns="0" tIns="0" rIns="0" bIns="0" rtlCol="0"/>
              <a:lstStyle/>
              <a:p>
                <a:endParaRPr/>
              </a:p>
            </p:txBody>
          </p:sp>
        </p:grpSp>
        <p:grpSp>
          <p:nvGrpSpPr>
            <p:cNvPr id="46" name="object 41">
              <a:extLst>
                <a:ext uri="{FF2B5EF4-FFF2-40B4-BE49-F238E27FC236}">
                  <a16:creationId xmlns:a16="http://schemas.microsoft.com/office/drawing/2014/main" id="{349735AE-B347-442C-B0A7-54419DFC918B}"/>
                </a:ext>
              </a:extLst>
            </p:cNvPr>
            <p:cNvGrpSpPr/>
            <p:nvPr/>
          </p:nvGrpSpPr>
          <p:grpSpPr>
            <a:xfrm>
              <a:off x="2793765" y="9108987"/>
              <a:ext cx="1561465" cy="182880"/>
              <a:chOff x="2793765" y="9108987"/>
              <a:chExt cx="1561465" cy="182880"/>
            </a:xfrm>
          </p:grpSpPr>
          <p:pic>
            <p:nvPicPr>
              <p:cNvPr id="59" name="object 42">
                <a:extLst>
                  <a:ext uri="{FF2B5EF4-FFF2-40B4-BE49-F238E27FC236}">
                    <a16:creationId xmlns:a16="http://schemas.microsoft.com/office/drawing/2014/main" id="{FBA9838E-F705-4B68-9C2E-3D04038E43D7}"/>
                  </a:ext>
                </a:extLst>
              </p:cNvPr>
              <p:cNvPicPr/>
              <p:nvPr/>
            </p:nvPicPr>
            <p:blipFill>
              <a:blip r:embed="rId22" cstate="print"/>
              <a:stretch>
                <a:fillRect/>
              </a:stretch>
            </p:blipFill>
            <p:spPr>
              <a:xfrm>
                <a:off x="2795981" y="9154071"/>
                <a:ext cx="1508924" cy="90766"/>
              </a:xfrm>
              <a:prstGeom prst="rect">
                <a:avLst/>
              </a:prstGeom>
            </p:spPr>
          </p:pic>
          <p:sp>
            <p:nvSpPr>
              <p:cNvPr id="60" name="object 43">
                <a:extLst>
                  <a:ext uri="{FF2B5EF4-FFF2-40B4-BE49-F238E27FC236}">
                    <a16:creationId xmlns:a16="http://schemas.microsoft.com/office/drawing/2014/main" id="{25A95CD5-C0C5-4B6F-AF93-F2862ED63D5C}"/>
                  </a:ext>
                </a:extLst>
              </p:cNvPr>
              <p:cNvSpPr/>
              <p:nvPr/>
            </p:nvSpPr>
            <p:spPr>
              <a:xfrm>
                <a:off x="2795987" y="9154073"/>
                <a:ext cx="1509395" cy="90805"/>
              </a:xfrm>
              <a:custGeom>
                <a:avLst/>
                <a:gdLst/>
                <a:ahLst/>
                <a:cxnLst/>
                <a:rect l="l" t="t" r="r" b="b"/>
                <a:pathLst>
                  <a:path w="1509395" h="90804">
                    <a:moveTo>
                      <a:pt x="1508912" y="0"/>
                    </a:moveTo>
                    <a:lnTo>
                      <a:pt x="3962" y="0"/>
                    </a:lnTo>
                    <a:lnTo>
                      <a:pt x="0" y="90766"/>
                    </a:lnTo>
                    <a:lnTo>
                      <a:pt x="1504950" y="90766"/>
                    </a:lnTo>
                    <a:lnTo>
                      <a:pt x="1508912" y="0"/>
                    </a:lnTo>
                    <a:close/>
                  </a:path>
                </a:pathLst>
              </a:custGeom>
              <a:ln w="4444">
                <a:solidFill>
                  <a:srgbClr val="1D191C"/>
                </a:solidFill>
              </a:ln>
            </p:spPr>
            <p:txBody>
              <a:bodyPr wrap="square" lIns="0" tIns="0" rIns="0" bIns="0" rtlCol="0"/>
              <a:lstStyle/>
              <a:p>
                <a:endParaRPr/>
              </a:p>
            </p:txBody>
          </p:sp>
          <p:pic>
            <p:nvPicPr>
              <p:cNvPr id="61" name="object 44">
                <a:extLst>
                  <a:ext uri="{FF2B5EF4-FFF2-40B4-BE49-F238E27FC236}">
                    <a16:creationId xmlns:a16="http://schemas.microsoft.com/office/drawing/2014/main" id="{74B9D57B-6EE7-4D8B-ACD7-92B1663FAF08}"/>
                  </a:ext>
                </a:extLst>
              </p:cNvPr>
              <p:cNvPicPr/>
              <p:nvPr/>
            </p:nvPicPr>
            <p:blipFill>
              <a:blip r:embed="rId23" cstate="print"/>
              <a:stretch>
                <a:fillRect/>
              </a:stretch>
            </p:blipFill>
            <p:spPr>
              <a:xfrm>
                <a:off x="2793765" y="9108987"/>
                <a:ext cx="149974" cy="138863"/>
              </a:xfrm>
              <a:prstGeom prst="rect">
                <a:avLst/>
              </a:prstGeom>
            </p:spPr>
          </p:pic>
          <p:pic>
            <p:nvPicPr>
              <p:cNvPr id="62" name="object 45">
                <a:extLst>
                  <a:ext uri="{FF2B5EF4-FFF2-40B4-BE49-F238E27FC236}">
                    <a16:creationId xmlns:a16="http://schemas.microsoft.com/office/drawing/2014/main" id="{18A7CCBC-59DB-4B87-92A9-96C15D345EC0}"/>
                  </a:ext>
                </a:extLst>
              </p:cNvPr>
              <p:cNvPicPr/>
              <p:nvPr/>
            </p:nvPicPr>
            <p:blipFill>
              <a:blip r:embed="rId24" cstate="print"/>
              <a:stretch>
                <a:fillRect/>
              </a:stretch>
            </p:blipFill>
            <p:spPr>
              <a:xfrm>
                <a:off x="2990615" y="9152384"/>
                <a:ext cx="149974" cy="138861"/>
              </a:xfrm>
              <a:prstGeom prst="rect">
                <a:avLst/>
              </a:prstGeom>
            </p:spPr>
          </p:pic>
          <p:pic>
            <p:nvPicPr>
              <p:cNvPr id="63" name="object 46">
                <a:extLst>
                  <a:ext uri="{FF2B5EF4-FFF2-40B4-BE49-F238E27FC236}">
                    <a16:creationId xmlns:a16="http://schemas.microsoft.com/office/drawing/2014/main" id="{63628275-209C-4073-AFBF-52684E4A5AA1}"/>
                  </a:ext>
                </a:extLst>
              </p:cNvPr>
              <p:cNvPicPr/>
              <p:nvPr/>
            </p:nvPicPr>
            <p:blipFill>
              <a:blip r:embed="rId24" cstate="print"/>
              <a:stretch>
                <a:fillRect/>
              </a:stretch>
            </p:blipFill>
            <p:spPr>
              <a:xfrm>
                <a:off x="3403365" y="9152384"/>
                <a:ext cx="149974" cy="138861"/>
              </a:xfrm>
              <a:prstGeom prst="rect">
                <a:avLst/>
              </a:prstGeom>
            </p:spPr>
          </p:pic>
          <p:pic>
            <p:nvPicPr>
              <p:cNvPr id="64" name="object 47">
                <a:extLst>
                  <a:ext uri="{FF2B5EF4-FFF2-40B4-BE49-F238E27FC236}">
                    <a16:creationId xmlns:a16="http://schemas.microsoft.com/office/drawing/2014/main" id="{4C5B97F9-CA84-4145-8850-D90098F36852}"/>
                  </a:ext>
                </a:extLst>
              </p:cNvPr>
              <p:cNvPicPr/>
              <p:nvPr/>
            </p:nvPicPr>
            <p:blipFill>
              <a:blip r:embed="rId25" cstate="print"/>
              <a:stretch>
                <a:fillRect/>
              </a:stretch>
            </p:blipFill>
            <p:spPr>
              <a:xfrm>
                <a:off x="3801827" y="9152384"/>
                <a:ext cx="149974" cy="138861"/>
              </a:xfrm>
              <a:prstGeom prst="rect">
                <a:avLst/>
              </a:prstGeom>
            </p:spPr>
          </p:pic>
          <p:pic>
            <p:nvPicPr>
              <p:cNvPr id="65" name="object 48">
                <a:extLst>
                  <a:ext uri="{FF2B5EF4-FFF2-40B4-BE49-F238E27FC236}">
                    <a16:creationId xmlns:a16="http://schemas.microsoft.com/office/drawing/2014/main" id="{99040BCA-9339-4771-B978-5FA806F79C95}"/>
                  </a:ext>
                </a:extLst>
              </p:cNvPr>
              <p:cNvPicPr/>
              <p:nvPr/>
            </p:nvPicPr>
            <p:blipFill>
              <a:blip r:embed="rId24" cstate="print"/>
              <a:stretch>
                <a:fillRect/>
              </a:stretch>
            </p:blipFill>
            <p:spPr>
              <a:xfrm>
                <a:off x="4205052" y="9152384"/>
                <a:ext cx="149974" cy="138861"/>
              </a:xfrm>
              <a:prstGeom prst="rect">
                <a:avLst/>
              </a:prstGeom>
            </p:spPr>
          </p:pic>
          <p:pic>
            <p:nvPicPr>
              <p:cNvPr id="66" name="object 49">
                <a:extLst>
                  <a:ext uri="{FF2B5EF4-FFF2-40B4-BE49-F238E27FC236}">
                    <a16:creationId xmlns:a16="http://schemas.microsoft.com/office/drawing/2014/main" id="{B47E71C9-D75A-4467-9EA1-808EED274A2B}"/>
                  </a:ext>
                </a:extLst>
              </p:cNvPr>
              <p:cNvPicPr/>
              <p:nvPr/>
            </p:nvPicPr>
            <p:blipFill>
              <a:blip r:embed="rId26" cstate="print"/>
              <a:stretch>
                <a:fillRect/>
              </a:stretch>
            </p:blipFill>
            <p:spPr>
              <a:xfrm>
                <a:off x="3206515" y="9108987"/>
                <a:ext cx="149974" cy="138863"/>
              </a:xfrm>
              <a:prstGeom prst="rect">
                <a:avLst/>
              </a:prstGeom>
            </p:spPr>
          </p:pic>
          <p:pic>
            <p:nvPicPr>
              <p:cNvPr id="67" name="object 50">
                <a:extLst>
                  <a:ext uri="{FF2B5EF4-FFF2-40B4-BE49-F238E27FC236}">
                    <a16:creationId xmlns:a16="http://schemas.microsoft.com/office/drawing/2014/main" id="{0516E8C5-2074-4195-85B2-68E1156785D4}"/>
                  </a:ext>
                </a:extLst>
              </p:cNvPr>
              <p:cNvPicPr/>
              <p:nvPr/>
            </p:nvPicPr>
            <p:blipFill>
              <a:blip r:embed="rId23" cstate="print"/>
              <a:stretch>
                <a:fillRect/>
              </a:stretch>
            </p:blipFill>
            <p:spPr>
              <a:xfrm>
                <a:off x="3603390" y="9108987"/>
                <a:ext cx="149974" cy="138863"/>
              </a:xfrm>
              <a:prstGeom prst="rect">
                <a:avLst/>
              </a:prstGeom>
            </p:spPr>
          </p:pic>
          <p:pic>
            <p:nvPicPr>
              <p:cNvPr id="68" name="object 51">
                <a:extLst>
                  <a:ext uri="{FF2B5EF4-FFF2-40B4-BE49-F238E27FC236}">
                    <a16:creationId xmlns:a16="http://schemas.microsoft.com/office/drawing/2014/main" id="{6E6E7FF6-3DAD-4A3C-9C87-8608E5763703}"/>
                  </a:ext>
                </a:extLst>
              </p:cNvPr>
              <p:cNvPicPr/>
              <p:nvPr/>
            </p:nvPicPr>
            <p:blipFill>
              <a:blip r:embed="rId26" cstate="print"/>
              <a:stretch>
                <a:fillRect/>
              </a:stretch>
            </p:blipFill>
            <p:spPr>
              <a:xfrm>
                <a:off x="3997090" y="9108987"/>
                <a:ext cx="149974" cy="138863"/>
              </a:xfrm>
              <a:prstGeom prst="rect">
                <a:avLst/>
              </a:prstGeom>
            </p:spPr>
          </p:pic>
        </p:grpSp>
        <p:sp>
          <p:nvSpPr>
            <p:cNvPr id="47" name="object 70">
              <a:extLst>
                <a:ext uri="{FF2B5EF4-FFF2-40B4-BE49-F238E27FC236}">
                  <a16:creationId xmlns:a16="http://schemas.microsoft.com/office/drawing/2014/main" id="{32775614-56E8-4594-87F8-505B3103BBA7}"/>
                </a:ext>
              </a:extLst>
            </p:cNvPr>
            <p:cNvSpPr txBox="1"/>
            <p:nvPr/>
          </p:nvSpPr>
          <p:spPr>
            <a:xfrm>
              <a:off x="3332071" y="7947351"/>
              <a:ext cx="172720" cy="96605"/>
            </a:xfrm>
            <a:prstGeom prst="rect">
              <a:avLst/>
            </a:prstGeom>
          </p:spPr>
          <p:txBody>
            <a:bodyPr vert="horz" wrap="square" lIns="0" tIns="12700" rIns="0" bIns="0" rtlCol="0">
              <a:spAutoFit/>
            </a:bodyPr>
            <a:lstStyle/>
            <a:p>
              <a:pPr marL="12700">
                <a:lnSpc>
                  <a:spcPct val="100000"/>
                </a:lnSpc>
                <a:spcBef>
                  <a:spcPts val="100"/>
                </a:spcBef>
              </a:pPr>
              <a:r>
                <a:rPr sz="1000" spc="-30" dirty="0">
                  <a:solidFill>
                    <a:srgbClr val="1D191C"/>
                  </a:solidFill>
                  <a:latin typeface="Arial"/>
                  <a:cs typeface="Arial"/>
                </a:rPr>
                <a:t>Cut</a:t>
              </a:r>
              <a:endParaRPr sz="1000" dirty="0">
                <a:latin typeface="Arial"/>
                <a:cs typeface="Arial"/>
              </a:endParaRPr>
            </a:p>
          </p:txBody>
        </p:sp>
        <p:sp>
          <p:nvSpPr>
            <p:cNvPr id="48" name="object 71">
              <a:extLst>
                <a:ext uri="{FF2B5EF4-FFF2-40B4-BE49-F238E27FC236}">
                  <a16:creationId xmlns:a16="http://schemas.microsoft.com/office/drawing/2014/main" id="{D3E9CAD6-05F6-4FD1-887B-027C333A8618}"/>
                </a:ext>
              </a:extLst>
            </p:cNvPr>
            <p:cNvSpPr txBox="1"/>
            <p:nvPr/>
          </p:nvSpPr>
          <p:spPr>
            <a:xfrm>
              <a:off x="3186071" y="8691875"/>
              <a:ext cx="785495" cy="96605"/>
            </a:xfrm>
            <a:prstGeom prst="rect">
              <a:avLst/>
            </a:prstGeom>
          </p:spPr>
          <p:txBody>
            <a:bodyPr vert="horz" wrap="square" lIns="0" tIns="12700" rIns="0" bIns="0" rtlCol="0">
              <a:spAutoFit/>
            </a:bodyPr>
            <a:lstStyle/>
            <a:p>
              <a:pPr marL="12700">
                <a:lnSpc>
                  <a:spcPct val="100000"/>
                </a:lnSpc>
                <a:spcBef>
                  <a:spcPts val="100"/>
                </a:spcBef>
              </a:pPr>
              <a:r>
                <a:rPr sz="1000" spc="-25" dirty="0">
                  <a:solidFill>
                    <a:srgbClr val="1D191C"/>
                  </a:solidFill>
                  <a:latin typeface="Arial"/>
                  <a:cs typeface="Arial"/>
                </a:rPr>
                <a:t>8</a:t>
              </a:r>
              <a:r>
                <a:rPr sz="1000" spc="-50" dirty="0">
                  <a:solidFill>
                    <a:srgbClr val="1D191C"/>
                  </a:solidFill>
                  <a:latin typeface="Arial"/>
                  <a:cs typeface="Arial"/>
                </a:rPr>
                <a:t> </a:t>
              </a:r>
              <a:r>
                <a:rPr sz="1000" spc="-5" dirty="0">
                  <a:solidFill>
                    <a:srgbClr val="1D191C"/>
                  </a:solidFill>
                  <a:latin typeface="Arial"/>
                  <a:cs typeface="Arial"/>
                </a:rPr>
                <a:t>teeth</a:t>
              </a:r>
              <a:r>
                <a:rPr sz="1000" spc="-50" dirty="0">
                  <a:solidFill>
                    <a:srgbClr val="1D191C"/>
                  </a:solidFill>
                  <a:latin typeface="Arial"/>
                  <a:cs typeface="Arial"/>
                </a:rPr>
                <a:t> </a:t>
              </a:r>
              <a:r>
                <a:rPr sz="1000" spc="-10" dirty="0">
                  <a:solidFill>
                    <a:srgbClr val="1D191C"/>
                  </a:solidFill>
                  <a:latin typeface="Arial"/>
                  <a:cs typeface="Arial"/>
                </a:rPr>
                <a:t>per</a:t>
              </a:r>
              <a:r>
                <a:rPr sz="1000" spc="-50" dirty="0">
                  <a:solidFill>
                    <a:srgbClr val="1D191C"/>
                  </a:solidFill>
                  <a:latin typeface="Arial"/>
                  <a:cs typeface="Arial"/>
                </a:rPr>
                <a:t> </a:t>
              </a:r>
              <a:r>
                <a:rPr sz="1000" spc="-25" dirty="0">
                  <a:solidFill>
                    <a:srgbClr val="1D191C"/>
                  </a:solidFill>
                  <a:latin typeface="Arial"/>
                  <a:cs typeface="Arial"/>
                </a:rPr>
                <a:t>25mm</a:t>
              </a:r>
              <a:r>
                <a:rPr lang="en-US" sz="1000" dirty="0">
                  <a:latin typeface="Arial"/>
                  <a:cs typeface="Arial"/>
                </a:rPr>
                <a:t> </a:t>
              </a:r>
              <a:endParaRPr sz="1000" dirty="0">
                <a:latin typeface="Arial"/>
                <a:cs typeface="Arial"/>
              </a:endParaRPr>
            </a:p>
          </p:txBody>
        </p:sp>
        <p:grpSp>
          <p:nvGrpSpPr>
            <p:cNvPr id="49" name="object 73">
              <a:extLst>
                <a:ext uri="{FF2B5EF4-FFF2-40B4-BE49-F238E27FC236}">
                  <a16:creationId xmlns:a16="http://schemas.microsoft.com/office/drawing/2014/main" id="{C15E6BEA-8AAE-4294-A256-6DBC50A2AC4A}"/>
                </a:ext>
              </a:extLst>
            </p:cNvPr>
            <p:cNvGrpSpPr/>
            <p:nvPr/>
          </p:nvGrpSpPr>
          <p:grpSpPr>
            <a:xfrm>
              <a:off x="2848286" y="8004071"/>
              <a:ext cx="1401445" cy="713740"/>
              <a:chOff x="2848286" y="8004071"/>
              <a:chExt cx="1401445" cy="713740"/>
            </a:xfrm>
          </p:grpSpPr>
          <p:sp>
            <p:nvSpPr>
              <p:cNvPr id="51" name="object 74">
                <a:extLst>
                  <a:ext uri="{FF2B5EF4-FFF2-40B4-BE49-F238E27FC236}">
                    <a16:creationId xmlns:a16="http://schemas.microsoft.com/office/drawing/2014/main" id="{FCEBBC6B-1408-453D-A275-2AE6EC25FEC1}"/>
                  </a:ext>
                </a:extLst>
              </p:cNvPr>
              <p:cNvSpPr/>
              <p:nvPr/>
            </p:nvSpPr>
            <p:spPr>
              <a:xfrm>
                <a:off x="2850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a:p>
            </p:txBody>
          </p:sp>
          <p:sp>
            <p:nvSpPr>
              <p:cNvPr id="52" name="object 75">
                <a:extLst>
                  <a:ext uri="{FF2B5EF4-FFF2-40B4-BE49-F238E27FC236}">
                    <a16:creationId xmlns:a16="http://schemas.microsoft.com/office/drawing/2014/main" id="{9EBEAFDD-655D-427A-92F5-8B95A7CC1170}"/>
                  </a:ext>
                </a:extLst>
              </p:cNvPr>
              <p:cNvSpPr/>
              <p:nvPr/>
            </p:nvSpPr>
            <p:spPr>
              <a:xfrm>
                <a:off x="2850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a:p>
            </p:txBody>
          </p:sp>
          <p:sp>
            <p:nvSpPr>
              <p:cNvPr id="53" name="object 76">
                <a:extLst>
                  <a:ext uri="{FF2B5EF4-FFF2-40B4-BE49-F238E27FC236}">
                    <a16:creationId xmlns:a16="http://schemas.microsoft.com/office/drawing/2014/main" id="{7A49FE5B-BA57-4151-9925-3E2F491FD895}"/>
                  </a:ext>
                </a:extLst>
              </p:cNvPr>
              <p:cNvSpPr/>
              <p:nvPr/>
            </p:nvSpPr>
            <p:spPr>
              <a:xfrm>
                <a:off x="4247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a:p>
            </p:txBody>
          </p:sp>
          <p:sp>
            <p:nvSpPr>
              <p:cNvPr id="54" name="object 77">
                <a:extLst>
                  <a:ext uri="{FF2B5EF4-FFF2-40B4-BE49-F238E27FC236}">
                    <a16:creationId xmlns:a16="http://schemas.microsoft.com/office/drawing/2014/main" id="{7B56A807-52E6-4C21-9539-570298CD9BA0}"/>
                  </a:ext>
                </a:extLst>
              </p:cNvPr>
              <p:cNvSpPr/>
              <p:nvPr/>
            </p:nvSpPr>
            <p:spPr>
              <a:xfrm>
                <a:off x="4247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a:p>
            </p:txBody>
          </p:sp>
          <p:sp>
            <p:nvSpPr>
              <p:cNvPr id="55" name="object 78">
                <a:extLst>
                  <a:ext uri="{FF2B5EF4-FFF2-40B4-BE49-F238E27FC236}">
                    <a16:creationId xmlns:a16="http://schemas.microsoft.com/office/drawing/2014/main" id="{891F2D08-E041-4A8D-A683-15835A963C15}"/>
                  </a:ext>
                </a:extLst>
              </p:cNvPr>
              <p:cNvSpPr/>
              <p:nvPr/>
            </p:nvSpPr>
            <p:spPr>
              <a:xfrm>
                <a:off x="2889878" y="8696108"/>
                <a:ext cx="1318260" cy="0"/>
              </a:xfrm>
              <a:custGeom>
                <a:avLst/>
                <a:gdLst/>
                <a:ahLst/>
                <a:cxnLst/>
                <a:rect l="l" t="t" r="r" b="b"/>
                <a:pathLst>
                  <a:path w="1318260">
                    <a:moveTo>
                      <a:pt x="0" y="0"/>
                    </a:moveTo>
                    <a:lnTo>
                      <a:pt x="1318247" y="0"/>
                    </a:lnTo>
                  </a:path>
                </a:pathLst>
              </a:custGeom>
              <a:ln w="4445">
                <a:solidFill>
                  <a:srgbClr val="1D191C"/>
                </a:solidFill>
              </a:ln>
            </p:spPr>
            <p:txBody>
              <a:bodyPr wrap="square" lIns="0" tIns="0" rIns="0" bIns="0" rtlCol="0"/>
              <a:lstStyle/>
              <a:p>
                <a:endParaRPr/>
              </a:p>
            </p:txBody>
          </p:sp>
          <p:sp>
            <p:nvSpPr>
              <p:cNvPr id="56" name="object 79">
                <a:extLst>
                  <a:ext uri="{FF2B5EF4-FFF2-40B4-BE49-F238E27FC236}">
                    <a16:creationId xmlns:a16="http://schemas.microsoft.com/office/drawing/2014/main" id="{E0FC376B-55A1-4752-83DD-042514B2EC05}"/>
                  </a:ext>
                </a:extLst>
              </p:cNvPr>
              <p:cNvSpPr/>
              <p:nvPr/>
            </p:nvSpPr>
            <p:spPr>
              <a:xfrm>
                <a:off x="2850502" y="8682646"/>
                <a:ext cx="1397000" cy="26034"/>
              </a:xfrm>
              <a:custGeom>
                <a:avLst/>
                <a:gdLst/>
                <a:ahLst/>
                <a:cxnLst/>
                <a:rect l="l" t="t" r="r" b="b"/>
                <a:pathLst>
                  <a:path w="1397000" h="26034">
                    <a:moveTo>
                      <a:pt x="48183" y="0"/>
                    </a:moveTo>
                    <a:lnTo>
                      <a:pt x="0" y="12915"/>
                    </a:lnTo>
                    <a:lnTo>
                      <a:pt x="48183" y="25831"/>
                    </a:lnTo>
                    <a:lnTo>
                      <a:pt x="48183" y="0"/>
                    </a:lnTo>
                    <a:close/>
                  </a:path>
                  <a:path w="1397000" h="26034">
                    <a:moveTo>
                      <a:pt x="1397000" y="12915"/>
                    </a:moveTo>
                    <a:lnTo>
                      <a:pt x="1348816" y="0"/>
                    </a:lnTo>
                    <a:lnTo>
                      <a:pt x="1348816" y="25831"/>
                    </a:lnTo>
                    <a:lnTo>
                      <a:pt x="1397000" y="12915"/>
                    </a:lnTo>
                    <a:close/>
                  </a:path>
                </a:pathLst>
              </a:custGeom>
              <a:solidFill>
                <a:srgbClr val="1D191C"/>
              </a:solidFill>
            </p:spPr>
            <p:txBody>
              <a:bodyPr wrap="square" lIns="0" tIns="0" rIns="0" bIns="0" rtlCol="0"/>
              <a:lstStyle/>
              <a:p>
                <a:endParaRPr/>
              </a:p>
            </p:txBody>
          </p:sp>
          <p:sp>
            <p:nvSpPr>
              <p:cNvPr id="57" name="object 80">
                <a:extLst>
                  <a:ext uri="{FF2B5EF4-FFF2-40B4-BE49-F238E27FC236}">
                    <a16:creationId xmlns:a16="http://schemas.microsoft.com/office/drawing/2014/main" id="{B77E8BAB-9598-4016-AEDC-F69ABA7C94EF}"/>
                  </a:ext>
                </a:extLst>
              </p:cNvPr>
              <p:cNvSpPr/>
              <p:nvPr/>
            </p:nvSpPr>
            <p:spPr>
              <a:xfrm>
                <a:off x="3061544" y="8028815"/>
                <a:ext cx="248285" cy="0"/>
              </a:xfrm>
              <a:custGeom>
                <a:avLst/>
                <a:gdLst/>
                <a:ahLst/>
                <a:cxnLst/>
                <a:rect l="l" t="t" r="r" b="b"/>
                <a:pathLst>
                  <a:path w="248285">
                    <a:moveTo>
                      <a:pt x="248272" y="0"/>
                    </a:moveTo>
                    <a:lnTo>
                      <a:pt x="0" y="0"/>
                    </a:lnTo>
                  </a:path>
                </a:pathLst>
              </a:custGeom>
              <a:ln w="8890">
                <a:solidFill>
                  <a:srgbClr val="1D191C"/>
                </a:solidFill>
              </a:ln>
            </p:spPr>
            <p:txBody>
              <a:bodyPr wrap="square" lIns="0" tIns="0" rIns="0" bIns="0" rtlCol="0"/>
              <a:lstStyle/>
              <a:p>
                <a:endParaRPr/>
              </a:p>
            </p:txBody>
          </p:sp>
          <p:sp>
            <p:nvSpPr>
              <p:cNvPr id="58" name="object 81">
                <a:extLst>
                  <a:ext uri="{FF2B5EF4-FFF2-40B4-BE49-F238E27FC236}">
                    <a16:creationId xmlns:a16="http://schemas.microsoft.com/office/drawing/2014/main" id="{37BC205B-ED88-4632-8610-C4AF946C9E76}"/>
                  </a:ext>
                </a:extLst>
              </p:cNvPr>
              <p:cNvSpPr/>
              <p:nvPr/>
            </p:nvSpPr>
            <p:spPr>
              <a:xfrm>
                <a:off x="2982791" y="8004071"/>
                <a:ext cx="96520" cy="52069"/>
              </a:xfrm>
              <a:custGeom>
                <a:avLst/>
                <a:gdLst/>
                <a:ahLst/>
                <a:cxnLst/>
                <a:rect l="l" t="t" r="r" b="b"/>
                <a:pathLst>
                  <a:path w="96519" h="52070">
                    <a:moveTo>
                      <a:pt x="96380" y="0"/>
                    </a:moveTo>
                    <a:lnTo>
                      <a:pt x="0" y="25806"/>
                    </a:lnTo>
                    <a:lnTo>
                      <a:pt x="96380" y="51650"/>
                    </a:lnTo>
                    <a:lnTo>
                      <a:pt x="96380" y="0"/>
                    </a:lnTo>
                    <a:close/>
                  </a:path>
                </a:pathLst>
              </a:custGeom>
              <a:solidFill>
                <a:srgbClr val="1D191C"/>
              </a:solidFill>
            </p:spPr>
            <p:txBody>
              <a:bodyPr wrap="square" lIns="0" tIns="0" rIns="0" bIns="0" rtlCol="0"/>
              <a:lstStyle/>
              <a:p>
                <a:endParaRPr/>
              </a:p>
            </p:txBody>
          </p:sp>
        </p:grpSp>
        <p:pic>
          <p:nvPicPr>
            <p:cNvPr id="50" name="object 82">
              <a:extLst>
                <a:ext uri="{FF2B5EF4-FFF2-40B4-BE49-F238E27FC236}">
                  <a16:creationId xmlns:a16="http://schemas.microsoft.com/office/drawing/2014/main" id="{E28F4906-2BEC-4174-8CBD-13F90979CA6A}"/>
                </a:ext>
              </a:extLst>
            </p:cNvPr>
            <p:cNvPicPr/>
            <p:nvPr/>
          </p:nvPicPr>
          <p:blipFill>
            <a:blip r:embed="rId27" cstate="print"/>
            <a:stretch>
              <a:fillRect/>
            </a:stretch>
          </p:blipFill>
          <p:spPr>
            <a:xfrm>
              <a:off x="3781063" y="8901951"/>
              <a:ext cx="251701" cy="255093"/>
            </a:xfrm>
            <a:prstGeom prst="rect">
              <a:avLst/>
            </a:prstGeom>
          </p:spPr>
        </p:pic>
      </p:grpSp>
      <p:sp>
        <p:nvSpPr>
          <p:cNvPr id="2" name="TextBox 1">
            <a:extLst>
              <a:ext uri="{FF2B5EF4-FFF2-40B4-BE49-F238E27FC236}">
                <a16:creationId xmlns:a16="http://schemas.microsoft.com/office/drawing/2014/main" id="{0143F4BC-8EBD-43AB-AB94-D19DEF379580}"/>
              </a:ext>
            </a:extLst>
          </p:cNvPr>
          <p:cNvSpPr txBox="1"/>
          <p:nvPr/>
        </p:nvSpPr>
        <p:spPr>
          <a:xfrm>
            <a:off x="6788611" y="4844577"/>
            <a:ext cx="521020" cy="246221"/>
          </a:xfrm>
          <a:prstGeom prst="rect">
            <a:avLst/>
          </a:prstGeom>
          <a:noFill/>
        </p:spPr>
        <p:txBody>
          <a:bodyPr wrap="square" rtlCol="0">
            <a:spAutoFit/>
          </a:bodyPr>
          <a:lstStyle/>
          <a:p>
            <a:r>
              <a:rPr lang="en-GB" sz="1000" spc="-20" dirty="0">
                <a:solidFill>
                  <a:srgbClr val="1D191C"/>
                </a:solidFill>
                <a:latin typeface="Arial"/>
                <a:cs typeface="Arial"/>
              </a:rPr>
              <a:t>65°</a:t>
            </a:r>
            <a:endParaRPr lang="en-GB" sz="1000" dirty="0"/>
          </a:p>
        </p:txBody>
      </p:sp>
    </p:spTree>
    <p:extLst>
      <p:ext uri="{BB962C8B-B14F-4D97-AF65-F5344CB8AC3E}">
        <p14:creationId xmlns:p14="http://schemas.microsoft.com/office/powerpoint/2010/main" val="1003115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Hand saws</a:t>
            </a:r>
          </a:p>
        </p:txBody>
      </p:sp>
      <p:sp>
        <p:nvSpPr>
          <p:cNvPr id="5123" name="Content Placeholder 2"/>
          <p:cNvSpPr>
            <a:spLocks noGrp="1"/>
          </p:cNvSpPr>
          <p:nvPr>
            <p:ph sz="quarter" idx="10"/>
          </p:nvPr>
        </p:nvSpPr>
        <p:spPr>
          <a:xfrm>
            <a:off x="431519" y="1412776"/>
            <a:ext cx="4277342" cy="4338000"/>
          </a:xfrm>
        </p:spPr>
        <p:txBody>
          <a:bodyPr/>
          <a:lstStyle/>
          <a:p>
            <a:pPr>
              <a:lnSpc>
                <a:spcPct val="100000"/>
              </a:lnSpc>
            </a:pPr>
            <a:r>
              <a:rPr lang="en-US" sz="1900" dirty="0"/>
              <a:t>Hand saws vary in length from 450mm up to 650mm.</a:t>
            </a:r>
          </a:p>
          <a:p>
            <a:pPr lvl="1">
              <a:lnSpc>
                <a:spcPct val="100000"/>
              </a:lnSpc>
              <a:spcBef>
                <a:spcPts val="200"/>
              </a:spcBef>
              <a:spcAft>
                <a:spcPts val="200"/>
              </a:spcAft>
            </a:pPr>
            <a:r>
              <a:rPr lang="en-US" sz="1900" dirty="0"/>
              <a:t>Rip saws are generally 650mm in length, with a tooth size of 5 teeth per 25mm.</a:t>
            </a:r>
          </a:p>
          <a:p>
            <a:pPr lvl="1">
              <a:lnSpc>
                <a:spcPct val="100000"/>
              </a:lnSpc>
              <a:spcBef>
                <a:spcPts val="200"/>
              </a:spcBef>
              <a:spcAft>
                <a:spcPts val="200"/>
              </a:spcAft>
            </a:pPr>
            <a:r>
              <a:rPr lang="en-US" sz="1900" dirty="0"/>
              <a:t>Crosscut saws range from 450 to 600mm in length, with teeth sizes ranging from 8 to 10 teeth per 25mm.</a:t>
            </a:r>
          </a:p>
          <a:p>
            <a:pPr lvl="1">
              <a:lnSpc>
                <a:spcPct val="100000"/>
              </a:lnSpc>
              <a:spcBef>
                <a:spcPts val="200"/>
              </a:spcBef>
              <a:spcAft>
                <a:spcPts val="200"/>
              </a:spcAft>
            </a:pPr>
            <a:r>
              <a:rPr lang="en-US" sz="1900" dirty="0"/>
              <a:t>Crosscut saws of 500–550mm in length with 10 teeth points per 25mm are commonly known as panel saws. These saws are used to cut plywood and thin boards or large joints</a:t>
            </a:r>
            <a:endParaRPr lang="en-US" sz="1900" dirty="0">
              <a:ea typeface="ＭＳ Ｐゴシック" pitchFamily="-105" charset="-128"/>
              <a:cs typeface="ＭＳ Ｐゴシック" pitchFamily="-105" charset="-128"/>
            </a:endParaRPr>
          </a:p>
        </p:txBody>
      </p:sp>
      <p:grpSp>
        <p:nvGrpSpPr>
          <p:cNvPr id="7" name="Group 6">
            <a:extLst>
              <a:ext uri="{FF2B5EF4-FFF2-40B4-BE49-F238E27FC236}">
                <a16:creationId xmlns:a16="http://schemas.microsoft.com/office/drawing/2014/main" id="{652461A6-2C60-4278-8B54-1DA97E77B991}"/>
              </a:ext>
            </a:extLst>
          </p:cNvPr>
          <p:cNvGrpSpPr/>
          <p:nvPr/>
        </p:nvGrpSpPr>
        <p:grpSpPr>
          <a:xfrm>
            <a:off x="4746703" y="1875668"/>
            <a:ext cx="4221505" cy="936470"/>
            <a:chOff x="1038873" y="1744362"/>
            <a:chExt cx="4221505" cy="936470"/>
          </a:xfrm>
        </p:grpSpPr>
        <p:grpSp>
          <p:nvGrpSpPr>
            <p:cNvPr id="8" name="object 12">
              <a:extLst>
                <a:ext uri="{FF2B5EF4-FFF2-40B4-BE49-F238E27FC236}">
                  <a16:creationId xmlns:a16="http://schemas.microsoft.com/office/drawing/2014/main" id="{85DB14CC-4285-4553-B111-433F74048DD9}"/>
                </a:ext>
              </a:extLst>
            </p:cNvPr>
            <p:cNvGrpSpPr/>
            <p:nvPr/>
          </p:nvGrpSpPr>
          <p:grpSpPr>
            <a:xfrm>
              <a:off x="1038873" y="1744362"/>
              <a:ext cx="2731770" cy="636270"/>
              <a:chOff x="1038873" y="1744362"/>
              <a:chExt cx="2731770" cy="636270"/>
            </a:xfrm>
          </p:grpSpPr>
          <p:sp>
            <p:nvSpPr>
              <p:cNvPr id="21" name="object 13">
                <a:extLst>
                  <a:ext uri="{FF2B5EF4-FFF2-40B4-BE49-F238E27FC236}">
                    <a16:creationId xmlns:a16="http://schemas.microsoft.com/office/drawing/2014/main" id="{25146514-9E4D-4C46-A26F-A06CEA21F5B3}"/>
                  </a:ext>
                </a:extLst>
              </p:cNvPr>
              <p:cNvSpPr/>
              <p:nvPr/>
            </p:nvSpPr>
            <p:spPr>
              <a:xfrm>
                <a:off x="1493705" y="1792289"/>
                <a:ext cx="2273935" cy="584835"/>
              </a:xfrm>
              <a:custGeom>
                <a:avLst/>
                <a:gdLst/>
                <a:ahLst/>
                <a:cxnLst/>
                <a:rect l="l" t="t" r="r" b="b"/>
                <a:pathLst>
                  <a:path w="2273935" h="584835">
                    <a:moveTo>
                      <a:pt x="114668" y="0"/>
                    </a:moveTo>
                    <a:lnTo>
                      <a:pt x="0" y="570369"/>
                    </a:lnTo>
                    <a:lnTo>
                      <a:pt x="22415" y="584644"/>
                    </a:lnTo>
                    <a:lnTo>
                      <a:pt x="44843" y="570369"/>
                    </a:lnTo>
                    <a:lnTo>
                      <a:pt x="2273681" y="570369"/>
                    </a:lnTo>
                    <a:lnTo>
                      <a:pt x="2273681" y="447459"/>
                    </a:lnTo>
                    <a:lnTo>
                      <a:pt x="2223338" y="447459"/>
                    </a:lnTo>
                    <a:lnTo>
                      <a:pt x="2215718" y="445921"/>
                    </a:lnTo>
                    <a:lnTo>
                      <a:pt x="2209493" y="441726"/>
                    </a:lnTo>
                    <a:lnTo>
                      <a:pt x="2205294" y="435505"/>
                    </a:lnTo>
                    <a:lnTo>
                      <a:pt x="2203754" y="427888"/>
                    </a:lnTo>
                    <a:lnTo>
                      <a:pt x="2205294" y="420270"/>
                    </a:lnTo>
                    <a:lnTo>
                      <a:pt x="2209493" y="414050"/>
                    </a:lnTo>
                    <a:lnTo>
                      <a:pt x="2215718" y="409855"/>
                    </a:lnTo>
                    <a:lnTo>
                      <a:pt x="2223338" y="408317"/>
                    </a:lnTo>
                    <a:lnTo>
                      <a:pt x="2273681" y="408317"/>
                    </a:lnTo>
                    <a:lnTo>
                      <a:pt x="2273681" y="385940"/>
                    </a:lnTo>
                    <a:lnTo>
                      <a:pt x="114668" y="0"/>
                    </a:lnTo>
                    <a:close/>
                  </a:path>
                  <a:path w="2273935" h="584835">
                    <a:moveTo>
                      <a:pt x="89687" y="570369"/>
                    </a:moveTo>
                    <a:lnTo>
                      <a:pt x="44843" y="570369"/>
                    </a:lnTo>
                    <a:lnTo>
                      <a:pt x="67271" y="584644"/>
                    </a:lnTo>
                    <a:lnTo>
                      <a:pt x="89687" y="570369"/>
                    </a:lnTo>
                    <a:close/>
                  </a:path>
                  <a:path w="2273935" h="584835">
                    <a:moveTo>
                      <a:pt x="134569" y="570369"/>
                    </a:moveTo>
                    <a:lnTo>
                      <a:pt x="89687" y="570369"/>
                    </a:lnTo>
                    <a:lnTo>
                      <a:pt x="112128" y="584644"/>
                    </a:lnTo>
                    <a:lnTo>
                      <a:pt x="134569" y="570369"/>
                    </a:lnTo>
                    <a:close/>
                  </a:path>
                  <a:path w="2273935" h="584835">
                    <a:moveTo>
                      <a:pt x="179476" y="570369"/>
                    </a:moveTo>
                    <a:lnTo>
                      <a:pt x="134569" y="570369"/>
                    </a:lnTo>
                    <a:lnTo>
                      <a:pt x="157022" y="584644"/>
                    </a:lnTo>
                    <a:lnTo>
                      <a:pt x="179476" y="570369"/>
                    </a:lnTo>
                    <a:close/>
                  </a:path>
                  <a:path w="2273935" h="584835">
                    <a:moveTo>
                      <a:pt x="224421" y="570369"/>
                    </a:moveTo>
                    <a:lnTo>
                      <a:pt x="179476" y="570369"/>
                    </a:lnTo>
                    <a:lnTo>
                      <a:pt x="201942" y="584644"/>
                    </a:lnTo>
                    <a:lnTo>
                      <a:pt x="224421" y="570369"/>
                    </a:lnTo>
                    <a:close/>
                  </a:path>
                  <a:path w="2273935" h="584835">
                    <a:moveTo>
                      <a:pt x="269417" y="570369"/>
                    </a:moveTo>
                    <a:lnTo>
                      <a:pt x="224421" y="570369"/>
                    </a:lnTo>
                    <a:lnTo>
                      <a:pt x="246913" y="584644"/>
                    </a:lnTo>
                    <a:lnTo>
                      <a:pt x="269417" y="570369"/>
                    </a:lnTo>
                    <a:close/>
                  </a:path>
                  <a:path w="2273935" h="584835">
                    <a:moveTo>
                      <a:pt x="314439" y="570369"/>
                    </a:moveTo>
                    <a:lnTo>
                      <a:pt x="269417" y="570369"/>
                    </a:lnTo>
                    <a:lnTo>
                      <a:pt x="291934" y="584644"/>
                    </a:lnTo>
                    <a:lnTo>
                      <a:pt x="314439" y="570369"/>
                    </a:lnTo>
                    <a:close/>
                  </a:path>
                  <a:path w="2273935" h="584835">
                    <a:moveTo>
                      <a:pt x="359422" y="570369"/>
                    </a:moveTo>
                    <a:lnTo>
                      <a:pt x="314439" y="570369"/>
                    </a:lnTo>
                    <a:lnTo>
                      <a:pt x="336943" y="584644"/>
                    </a:lnTo>
                    <a:lnTo>
                      <a:pt x="359422" y="570369"/>
                    </a:lnTo>
                    <a:close/>
                  </a:path>
                  <a:path w="2273935" h="584835">
                    <a:moveTo>
                      <a:pt x="404368" y="570369"/>
                    </a:moveTo>
                    <a:lnTo>
                      <a:pt x="359422" y="570369"/>
                    </a:lnTo>
                    <a:lnTo>
                      <a:pt x="381901" y="584644"/>
                    </a:lnTo>
                    <a:lnTo>
                      <a:pt x="404368" y="570369"/>
                    </a:lnTo>
                    <a:close/>
                  </a:path>
                  <a:path w="2273935" h="584835">
                    <a:moveTo>
                      <a:pt x="449287" y="570369"/>
                    </a:moveTo>
                    <a:lnTo>
                      <a:pt x="404368" y="570369"/>
                    </a:lnTo>
                    <a:lnTo>
                      <a:pt x="426834" y="584644"/>
                    </a:lnTo>
                    <a:lnTo>
                      <a:pt x="449287" y="570369"/>
                    </a:lnTo>
                    <a:close/>
                  </a:path>
                  <a:path w="2273935" h="584835">
                    <a:moveTo>
                      <a:pt x="494195" y="570369"/>
                    </a:moveTo>
                    <a:lnTo>
                      <a:pt x="449287" y="570369"/>
                    </a:lnTo>
                    <a:lnTo>
                      <a:pt x="471741" y="584644"/>
                    </a:lnTo>
                    <a:lnTo>
                      <a:pt x="494195" y="570369"/>
                    </a:lnTo>
                    <a:close/>
                  </a:path>
                  <a:path w="2273935" h="584835">
                    <a:moveTo>
                      <a:pt x="539102" y="570369"/>
                    </a:moveTo>
                    <a:lnTo>
                      <a:pt x="494195" y="570369"/>
                    </a:lnTo>
                    <a:lnTo>
                      <a:pt x="516648" y="584644"/>
                    </a:lnTo>
                    <a:lnTo>
                      <a:pt x="539102" y="570369"/>
                    </a:lnTo>
                    <a:close/>
                  </a:path>
                  <a:path w="2273935" h="584835">
                    <a:moveTo>
                      <a:pt x="584034" y="570369"/>
                    </a:moveTo>
                    <a:lnTo>
                      <a:pt x="539102" y="570369"/>
                    </a:lnTo>
                    <a:lnTo>
                      <a:pt x="561555" y="584644"/>
                    </a:lnTo>
                    <a:lnTo>
                      <a:pt x="584034" y="570369"/>
                    </a:lnTo>
                    <a:close/>
                  </a:path>
                  <a:path w="2273935" h="584835">
                    <a:moveTo>
                      <a:pt x="628992" y="570369"/>
                    </a:moveTo>
                    <a:lnTo>
                      <a:pt x="584034" y="570369"/>
                    </a:lnTo>
                    <a:lnTo>
                      <a:pt x="606513" y="584644"/>
                    </a:lnTo>
                    <a:lnTo>
                      <a:pt x="628992" y="570369"/>
                    </a:lnTo>
                    <a:close/>
                  </a:path>
                  <a:path w="2273935" h="584835">
                    <a:moveTo>
                      <a:pt x="674001" y="570369"/>
                    </a:moveTo>
                    <a:lnTo>
                      <a:pt x="628992" y="570369"/>
                    </a:lnTo>
                    <a:lnTo>
                      <a:pt x="651497" y="584644"/>
                    </a:lnTo>
                    <a:lnTo>
                      <a:pt x="674001" y="570369"/>
                    </a:lnTo>
                    <a:close/>
                  </a:path>
                  <a:path w="2273935" h="584835">
                    <a:moveTo>
                      <a:pt x="719048" y="570369"/>
                    </a:moveTo>
                    <a:lnTo>
                      <a:pt x="674001" y="570369"/>
                    </a:lnTo>
                    <a:lnTo>
                      <a:pt x="696531" y="584644"/>
                    </a:lnTo>
                    <a:lnTo>
                      <a:pt x="719048" y="570369"/>
                    </a:lnTo>
                    <a:close/>
                  </a:path>
                  <a:path w="2273935" h="584835">
                    <a:moveTo>
                      <a:pt x="764057" y="570369"/>
                    </a:moveTo>
                    <a:lnTo>
                      <a:pt x="719048" y="570369"/>
                    </a:lnTo>
                    <a:lnTo>
                      <a:pt x="741553" y="584644"/>
                    </a:lnTo>
                    <a:lnTo>
                      <a:pt x="764057" y="570369"/>
                    </a:lnTo>
                    <a:close/>
                  </a:path>
                  <a:path w="2273935" h="584835">
                    <a:moveTo>
                      <a:pt x="809015" y="570369"/>
                    </a:moveTo>
                    <a:lnTo>
                      <a:pt x="764057" y="570369"/>
                    </a:lnTo>
                    <a:lnTo>
                      <a:pt x="786536" y="584644"/>
                    </a:lnTo>
                    <a:lnTo>
                      <a:pt x="809015" y="570369"/>
                    </a:lnTo>
                    <a:close/>
                  </a:path>
                  <a:path w="2273935" h="584835">
                    <a:moveTo>
                      <a:pt x="853973" y="570369"/>
                    </a:moveTo>
                    <a:lnTo>
                      <a:pt x="809015" y="570369"/>
                    </a:lnTo>
                    <a:lnTo>
                      <a:pt x="831494" y="584644"/>
                    </a:lnTo>
                    <a:lnTo>
                      <a:pt x="853973" y="570369"/>
                    </a:lnTo>
                    <a:close/>
                  </a:path>
                  <a:path w="2273935" h="584835">
                    <a:moveTo>
                      <a:pt x="898944" y="570369"/>
                    </a:moveTo>
                    <a:lnTo>
                      <a:pt x="853973" y="570369"/>
                    </a:lnTo>
                    <a:lnTo>
                      <a:pt x="876452" y="584644"/>
                    </a:lnTo>
                    <a:lnTo>
                      <a:pt x="898944" y="570369"/>
                    </a:lnTo>
                    <a:close/>
                  </a:path>
                  <a:path w="2273935" h="584835">
                    <a:moveTo>
                      <a:pt x="943940" y="570369"/>
                    </a:moveTo>
                    <a:lnTo>
                      <a:pt x="898944" y="570369"/>
                    </a:lnTo>
                    <a:lnTo>
                      <a:pt x="921435" y="584644"/>
                    </a:lnTo>
                    <a:lnTo>
                      <a:pt x="943940" y="570369"/>
                    </a:lnTo>
                    <a:close/>
                  </a:path>
                  <a:path w="2273935" h="584835">
                    <a:moveTo>
                      <a:pt x="988987" y="570369"/>
                    </a:moveTo>
                    <a:lnTo>
                      <a:pt x="943940" y="570369"/>
                    </a:lnTo>
                    <a:lnTo>
                      <a:pt x="966444" y="584644"/>
                    </a:lnTo>
                    <a:lnTo>
                      <a:pt x="988987" y="570369"/>
                    </a:lnTo>
                    <a:close/>
                  </a:path>
                  <a:path w="2273935" h="584835">
                    <a:moveTo>
                      <a:pt x="1034034" y="570369"/>
                    </a:moveTo>
                    <a:lnTo>
                      <a:pt x="988987" y="570369"/>
                    </a:lnTo>
                    <a:lnTo>
                      <a:pt x="1011516" y="584644"/>
                    </a:lnTo>
                    <a:lnTo>
                      <a:pt x="1034034" y="570369"/>
                    </a:lnTo>
                    <a:close/>
                  </a:path>
                  <a:path w="2273935" h="584835">
                    <a:moveTo>
                      <a:pt x="1079030" y="570369"/>
                    </a:moveTo>
                    <a:lnTo>
                      <a:pt x="1034034" y="570369"/>
                    </a:lnTo>
                    <a:lnTo>
                      <a:pt x="1056525" y="584644"/>
                    </a:lnTo>
                    <a:lnTo>
                      <a:pt x="1079030" y="570369"/>
                    </a:lnTo>
                    <a:close/>
                  </a:path>
                  <a:path w="2273935" h="584835">
                    <a:moveTo>
                      <a:pt x="1124026" y="570369"/>
                    </a:moveTo>
                    <a:lnTo>
                      <a:pt x="1079030" y="570369"/>
                    </a:lnTo>
                    <a:lnTo>
                      <a:pt x="1101521" y="584644"/>
                    </a:lnTo>
                    <a:lnTo>
                      <a:pt x="1124026" y="570369"/>
                    </a:lnTo>
                    <a:close/>
                  </a:path>
                  <a:path w="2273935" h="584835">
                    <a:moveTo>
                      <a:pt x="1169035" y="570369"/>
                    </a:moveTo>
                    <a:lnTo>
                      <a:pt x="1124026" y="570369"/>
                    </a:lnTo>
                    <a:lnTo>
                      <a:pt x="1146517" y="584644"/>
                    </a:lnTo>
                    <a:lnTo>
                      <a:pt x="1169035" y="570369"/>
                    </a:lnTo>
                    <a:close/>
                  </a:path>
                  <a:path w="2273935" h="584835">
                    <a:moveTo>
                      <a:pt x="1214094" y="570369"/>
                    </a:moveTo>
                    <a:lnTo>
                      <a:pt x="1169035" y="570369"/>
                    </a:lnTo>
                    <a:lnTo>
                      <a:pt x="1191552" y="584644"/>
                    </a:lnTo>
                    <a:lnTo>
                      <a:pt x="1214094" y="570369"/>
                    </a:lnTo>
                    <a:close/>
                  </a:path>
                  <a:path w="2273935" h="584835">
                    <a:moveTo>
                      <a:pt x="1259154" y="570369"/>
                    </a:moveTo>
                    <a:lnTo>
                      <a:pt x="1214094" y="570369"/>
                    </a:lnTo>
                    <a:lnTo>
                      <a:pt x="1236637" y="584644"/>
                    </a:lnTo>
                    <a:lnTo>
                      <a:pt x="1259154" y="570369"/>
                    </a:lnTo>
                    <a:close/>
                  </a:path>
                  <a:path w="2273935" h="584835">
                    <a:moveTo>
                      <a:pt x="1304150" y="570369"/>
                    </a:moveTo>
                    <a:lnTo>
                      <a:pt x="1259154" y="570369"/>
                    </a:lnTo>
                    <a:lnTo>
                      <a:pt x="1281645" y="584644"/>
                    </a:lnTo>
                    <a:lnTo>
                      <a:pt x="1304150" y="570369"/>
                    </a:lnTo>
                    <a:close/>
                  </a:path>
                  <a:path w="2273935" h="584835">
                    <a:moveTo>
                      <a:pt x="1349209" y="570369"/>
                    </a:moveTo>
                    <a:lnTo>
                      <a:pt x="1304150" y="570369"/>
                    </a:lnTo>
                    <a:lnTo>
                      <a:pt x="1326667" y="584644"/>
                    </a:lnTo>
                    <a:lnTo>
                      <a:pt x="1349209" y="570369"/>
                    </a:lnTo>
                    <a:close/>
                  </a:path>
                  <a:path w="2273935" h="584835">
                    <a:moveTo>
                      <a:pt x="1394282" y="570369"/>
                    </a:moveTo>
                    <a:lnTo>
                      <a:pt x="1349209" y="570369"/>
                    </a:lnTo>
                    <a:lnTo>
                      <a:pt x="1371727" y="584644"/>
                    </a:lnTo>
                    <a:lnTo>
                      <a:pt x="1394282" y="570369"/>
                    </a:lnTo>
                    <a:close/>
                  </a:path>
                  <a:path w="2273935" h="584835">
                    <a:moveTo>
                      <a:pt x="1439278" y="570369"/>
                    </a:moveTo>
                    <a:lnTo>
                      <a:pt x="1394282" y="570369"/>
                    </a:lnTo>
                    <a:lnTo>
                      <a:pt x="1416799" y="584644"/>
                    </a:lnTo>
                    <a:lnTo>
                      <a:pt x="1439278" y="570369"/>
                    </a:lnTo>
                    <a:close/>
                  </a:path>
                  <a:path w="2273935" h="584835">
                    <a:moveTo>
                      <a:pt x="1484185" y="570369"/>
                    </a:moveTo>
                    <a:lnTo>
                      <a:pt x="1439278" y="570369"/>
                    </a:lnTo>
                    <a:lnTo>
                      <a:pt x="1461731" y="584644"/>
                    </a:lnTo>
                    <a:lnTo>
                      <a:pt x="1484185" y="570369"/>
                    </a:lnTo>
                    <a:close/>
                  </a:path>
                  <a:path w="2273935" h="584835">
                    <a:moveTo>
                      <a:pt x="1529067" y="570369"/>
                    </a:moveTo>
                    <a:lnTo>
                      <a:pt x="1484185" y="570369"/>
                    </a:lnTo>
                    <a:lnTo>
                      <a:pt x="1506613" y="584644"/>
                    </a:lnTo>
                    <a:lnTo>
                      <a:pt x="1529067" y="570369"/>
                    </a:lnTo>
                    <a:close/>
                  </a:path>
                  <a:path w="2273935" h="584835">
                    <a:moveTo>
                      <a:pt x="1574025" y="570369"/>
                    </a:moveTo>
                    <a:lnTo>
                      <a:pt x="1529067" y="570369"/>
                    </a:lnTo>
                    <a:lnTo>
                      <a:pt x="1551533" y="584644"/>
                    </a:lnTo>
                    <a:lnTo>
                      <a:pt x="1574025" y="570369"/>
                    </a:lnTo>
                    <a:close/>
                  </a:path>
                  <a:path w="2273935" h="584835">
                    <a:moveTo>
                      <a:pt x="1619123" y="570369"/>
                    </a:moveTo>
                    <a:lnTo>
                      <a:pt x="1574025" y="570369"/>
                    </a:lnTo>
                    <a:lnTo>
                      <a:pt x="1596542" y="584644"/>
                    </a:lnTo>
                    <a:lnTo>
                      <a:pt x="1619123" y="570369"/>
                    </a:lnTo>
                    <a:close/>
                  </a:path>
                  <a:path w="2273935" h="584835">
                    <a:moveTo>
                      <a:pt x="1664169" y="570369"/>
                    </a:moveTo>
                    <a:lnTo>
                      <a:pt x="1619123" y="570369"/>
                    </a:lnTo>
                    <a:lnTo>
                      <a:pt x="1641652" y="584644"/>
                    </a:lnTo>
                    <a:lnTo>
                      <a:pt x="1664169" y="570369"/>
                    </a:lnTo>
                    <a:close/>
                  </a:path>
                  <a:path w="2273935" h="584835">
                    <a:moveTo>
                      <a:pt x="1709140" y="570369"/>
                    </a:moveTo>
                    <a:lnTo>
                      <a:pt x="1664169" y="570369"/>
                    </a:lnTo>
                    <a:lnTo>
                      <a:pt x="1686648" y="584644"/>
                    </a:lnTo>
                    <a:lnTo>
                      <a:pt x="1709140" y="570369"/>
                    </a:lnTo>
                    <a:close/>
                  </a:path>
                  <a:path w="2273935" h="584835">
                    <a:moveTo>
                      <a:pt x="1754212" y="570369"/>
                    </a:moveTo>
                    <a:lnTo>
                      <a:pt x="1709140" y="570369"/>
                    </a:lnTo>
                    <a:lnTo>
                      <a:pt x="1731657" y="584644"/>
                    </a:lnTo>
                    <a:lnTo>
                      <a:pt x="1754212" y="570369"/>
                    </a:lnTo>
                    <a:close/>
                  </a:path>
                  <a:path w="2273935" h="584835">
                    <a:moveTo>
                      <a:pt x="1799310" y="570369"/>
                    </a:moveTo>
                    <a:lnTo>
                      <a:pt x="1754212" y="570369"/>
                    </a:lnTo>
                    <a:lnTo>
                      <a:pt x="1776780" y="584644"/>
                    </a:lnTo>
                    <a:lnTo>
                      <a:pt x="1799310" y="570369"/>
                    </a:lnTo>
                    <a:close/>
                  </a:path>
                  <a:path w="2273935" h="584835">
                    <a:moveTo>
                      <a:pt x="1844382" y="570369"/>
                    </a:moveTo>
                    <a:lnTo>
                      <a:pt x="1799310" y="570369"/>
                    </a:lnTo>
                    <a:lnTo>
                      <a:pt x="1821840" y="584644"/>
                    </a:lnTo>
                    <a:lnTo>
                      <a:pt x="1844382" y="570369"/>
                    </a:lnTo>
                    <a:close/>
                  </a:path>
                  <a:path w="2273935" h="584835">
                    <a:moveTo>
                      <a:pt x="1889518" y="570369"/>
                    </a:moveTo>
                    <a:lnTo>
                      <a:pt x="1844382" y="570369"/>
                    </a:lnTo>
                    <a:lnTo>
                      <a:pt x="1866950" y="584644"/>
                    </a:lnTo>
                    <a:lnTo>
                      <a:pt x="1889518" y="570369"/>
                    </a:lnTo>
                    <a:close/>
                  </a:path>
                  <a:path w="2273935" h="584835">
                    <a:moveTo>
                      <a:pt x="1934641" y="570369"/>
                    </a:moveTo>
                    <a:lnTo>
                      <a:pt x="1889518" y="570369"/>
                    </a:lnTo>
                    <a:lnTo>
                      <a:pt x="1912073" y="584644"/>
                    </a:lnTo>
                    <a:lnTo>
                      <a:pt x="1934641" y="570369"/>
                    </a:lnTo>
                    <a:close/>
                  </a:path>
                  <a:path w="2273935" h="584835">
                    <a:moveTo>
                      <a:pt x="1979790" y="570369"/>
                    </a:moveTo>
                    <a:lnTo>
                      <a:pt x="1934641" y="570369"/>
                    </a:lnTo>
                    <a:lnTo>
                      <a:pt x="1957222" y="584644"/>
                    </a:lnTo>
                    <a:lnTo>
                      <a:pt x="1979790" y="570369"/>
                    </a:lnTo>
                    <a:close/>
                  </a:path>
                  <a:path w="2273935" h="584835">
                    <a:moveTo>
                      <a:pt x="2024964" y="570369"/>
                    </a:moveTo>
                    <a:lnTo>
                      <a:pt x="1979790" y="570369"/>
                    </a:lnTo>
                    <a:lnTo>
                      <a:pt x="2002383" y="584644"/>
                    </a:lnTo>
                    <a:lnTo>
                      <a:pt x="2024964" y="570369"/>
                    </a:lnTo>
                    <a:close/>
                  </a:path>
                  <a:path w="2273935" h="584835">
                    <a:moveTo>
                      <a:pt x="2070087" y="570369"/>
                    </a:moveTo>
                    <a:lnTo>
                      <a:pt x="2024964" y="570369"/>
                    </a:lnTo>
                    <a:lnTo>
                      <a:pt x="2047557" y="584644"/>
                    </a:lnTo>
                    <a:lnTo>
                      <a:pt x="2070087" y="570369"/>
                    </a:lnTo>
                    <a:close/>
                  </a:path>
                  <a:path w="2273935" h="584835">
                    <a:moveTo>
                      <a:pt x="2115223" y="570369"/>
                    </a:moveTo>
                    <a:lnTo>
                      <a:pt x="2070087" y="570369"/>
                    </a:lnTo>
                    <a:lnTo>
                      <a:pt x="2092617" y="584644"/>
                    </a:lnTo>
                    <a:lnTo>
                      <a:pt x="2115223" y="570369"/>
                    </a:lnTo>
                    <a:close/>
                  </a:path>
                  <a:path w="2273935" h="584835">
                    <a:moveTo>
                      <a:pt x="2160409" y="570369"/>
                    </a:moveTo>
                    <a:lnTo>
                      <a:pt x="2115223" y="570369"/>
                    </a:lnTo>
                    <a:lnTo>
                      <a:pt x="2137816" y="584644"/>
                    </a:lnTo>
                    <a:lnTo>
                      <a:pt x="2160409" y="570369"/>
                    </a:lnTo>
                    <a:close/>
                  </a:path>
                  <a:path w="2273935" h="584835">
                    <a:moveTo>
                      <a:pt x="2205647" y="570369"/>
                    </a:moveTo>
                    <a:lnTo>
                      <a:pt x="2160409" y="570369"/>
                    </a:lnTo>
                    <a:lnTo>
                      <a:pt x="2183053" y="584644"/>
                    </a:lnTo>
                    <a:lnTo>
                      <a:pt x="2205647" y="570369"/>
                    </a:lnTo>
                    <a:close/>
                  </a:path>
                  <a:path w="2273935" h="584835">
                    <a:moveTo>
                      <a:pt x="2250986" y="570369"/>
                    </a:moveTo>
                    <a:lnTo>
                      <a:pt x="2205647" y="570369"/>
                    </a:lnTo>
                    <a:lnTo>
                      <a:pt x="2228303" y="584644"/>
                    </a:lnTo>
                    <a:lnTo>
                      <a:pt x="2250986" y="570369"/>
                    </a:lnTo>
                    <a:close/>
                  </a:path>
                  <a:path w="2273935" h="584835">
                    <a:moveTo>
                      <a:pt x="2273681" y="570369"/>
                    </a:moveTo>
                    <a:lnTo>
                      <a:pt x="2250986" y="570369"/>
                    </a:lnTo>
                    <a:lnTo>
                      <a:pt x="2273681" y="584644"/>
                    </a:lnTo>
                    <a:lnTo>
                      <a:pt x="2273681" y="570369"/>
                    </a:lnTo>
                    <a:close/>
                  </a:path>
                  <a:path w="2273935" h="584835">
                    <a:moveTo>
                      <a:pt x="2273681" y="408317"/>
                    </a:moveTo>
                    <a:lnTo>
                      <a:pt x="2223338" y="408317"/>
                    </a:lnTo>
                    <a:lnTo>
                      <a:pt x="2230955" y="409855"/>
                    </a:lnTo>
                    <a:lnTo>
                      <a:pt x="2237176" y="414050"/>
                    </a:lnTo>
                    <a:lnTo>
                      <a:pt x="2241370" y="420270"/>
                    </a:lnTo>
                    <a:lnTo>
                      <a:pt x="2242908" y="427888"/>
                    </a:lnTo>
                    <a:lnTo>
                      <a:pt x="2241370" y="435505"/>
                    </a:lnTo>
                    <a:lnTo>
                      <a:pt x="2237176" y="441726"/>
                    </a:lnTo>
                    <a:lnTo>
                      <a:pt x="2230955" y="445921"/>
                    </a:lnTo>
                    <a:lnTo>
                      <a:pt x="2223338" y="447459"/>
                    </a:lnTo>
                    <a:lnTo>
                      <a:pt x="2273681" y="447459"/>
                    </a:lnTo>
                    <a:lnTo>
                      <a:pt x="2273681" y="408317"/>
                    </a:lnTo>
                    <a:close/>
                  </a:path>
                </a:pathLst>
              </a:custGeom>
              <a:solidFill>
                <a:srgbClr val="D8D9DB"/>
              </a:solidFill>
            </p:spPr>
            <p:txBody>
              <a:bodyPr wrap="square" lIns="0" tIns="0" rIns="0" bIns="0" rtlCol="0"/>
              <a:lstStyle/>
              <a:p>
                <a:endParaRPr/>
              </a:p>
            </p:txBody>
          </p:sp>
          <p:sp>
            <p:nvSpPr>
              <p:cNvPr id="22" name="object 14">
                <a:extLst>
                  <a:ext uri="{FF2B5EF4-FFF2-40B4-BE49-F238E27FC236}">
                    <a16:creationId xmlns:a16="http://schemas.microsoft.com/office/drawing/2014/main" id="{1481F438-F551-4961-854E-130EB2AEAC94}"/>
                  </a:ext>
                </a:extLst>
              </p:cNvPr>
              <p:cNvSpPr/>
              <p:nvPr/>
            </p:nvSpPr>
            <p:spPr>
              <a:xfrm>
                <a:off x="1493705" y="1792289"/>
                <a:ext cx="2273935" cy="584835"/>
              </a:xfrm>
              <a:custGeom>
                <a:avLst/>
                <a:gdLst/>
                <a:ahLst/>
                <a:cxnLst/>
                <a:rect l="l" t="t" r="r" b="b"/>
                <a:pathLst>
                  <a:path w="2273935" h="584835">
                    <a:moveTo>
                      <a:pt x="2223338" y="447459"/>
                    </a:moveTo>
                    <a:lnTo>
                      <a:pt x="2215718" y="445921"/>
                    </a:lnTo>
                    <a:lnTo>
                      <a:pt x="2209493" y="441726"/>
                    </a:lnTo>
                    <a:lnTo>
                      <a:pt x="2205294" y="435505"/>
                    </a:lnTo>
                    <a:lnTo>
                      <a:pt x="2203754" y="427888"/>
                    </a:lnTo>
                    <a:lnTo>
                      <a:pt x="2205294" y="420270"/>
                    </a:lnTo>
                    <a:lnTo>
                      <a:pt x="2209493" y="414050"/>
                    </a:lnTo>
                    <a:lnTo>
                      <a:pt x="2215718" y="409855"/>
                    </a:lnTo>
                    <a:lnTo>
                      <a:pt x="2223338" y="408317"/>
                    </a:lnTo>
                    <a:lnTo>
                      <a:pt x="2230955" y="409855"/>
                    </a:lnTo>
                    <a:lnTo>
                      <a:pt x="2237176" y="414050"/>
                    </a:lnTo>
                    <a:lnTo>
                      <a:pt x="2241370" y="420270"/>
                    </a:lnTo>
                    <a:lnTo>
                      <a:pt x="2242908" y="427888"/>
                    </a:lnTo>
                    <a:lnTo>
                      <a:pt x="2241370" y="435505"/>
                    </a:lnTo>
                    <a:lnTo>
                      <a:pt x="2237176" y="441726"/>
                    </a:lnTo>
                    <a:lnTo>
                      <a:pt x="2230955" y="445921"/>
                    </a:lnTo>
                    <a:lnTo>
                      <a:pt x="2223338" y="447459"/>
                    </a:lnTo>
                    <a:close/>
                  </a:path>
                  <a:path w="2273935" h="584835">
                    <a:moveTo>
                      <a:pt x="114668" y="0"/>
                    </a:moveTo>
                    <a:lnTo>
                      <a:pt x="0" y="570369"/>
                    </a:lnTo>
                    <a:lnTo>
                      <a:pt x="22415" y="584644"/>
                    </a:lnTo>
                    <a:lnTo>
                      <a:pt x="44843" y="570369"/>
                    </a:lnTo>
                    <a:lnTo>
                      <a:pt x="67271" y="584644"/>
                    </a:lnTo>
                    <a:lnTo>
                      <a:pt x="89687" y="570369"/>
                    </a:lnTo>
                    <a:lnTo>
                      <a:pt x="112128" y="584644"/>
                    </a:lnTo>
                    <a:lnTo>
                      <a:pt x="134569" y="570369"/>
                    </a:lnTo>
                    <a:lnTo>
                      <a:pt x="157022" y="584644"/>
                    </a:lnTo>
                    <a:lnTo>
                      <a:pt x="179476" y="570369"/>
                    </a:lnTo>
                    <a:lnTo>
                      <a:pt x="201942" y="584644"/>
                    </a:lnTo>
                    <a:lnTo>
                      <a:pt x="224421" y="570369"/>
                    </a:lnTo>
                    <a:lnTo>
                      <a:pt x="246913" y="584644"/>
                    </a:lnTo>
                    <a:lnTo>
                      <a:pt x="269417" y="570369"/>
                    </a:lnTo>
                    <a:lnTo>
                      <a:pt x="291934" y="584644"/>
                    </a:lnTo>
                    <a:lnTo>
                      <a:pt x="314439" y="570369"/>
                    </a:lnTo>
                    <a:lnTo>
                      <a:pt x="336943" y="584644"/>
                    </a:lnTo>
                    <a:lnTo>
                      <a:pt x="359422" y="570369"/>
                    </a:lnTo>
                    <a:lnTo>
                      <a:pt x="381901" y="584644"/>
                    </a:lnTo>
                    <a:lnTo>
                      <a:pt x="404368" y="570369"/>
                    </a:lnTo>
                    <a:lnTo>
                      <a:pt x="426834" y="584644"/>
                    </a:lnTo>
                    <a:lnTo>
                      <a:pt x="449287" y="570369"/>
                    </a:lnTo>
                    <a:lnTo>
                      <a:pt x="471741" y="584644"/>
                    </a:lnTo>
                    <a:lnTo>
                      <a:pt x="494195" y="570369"/>
                    </a:lnTo>
                    <a:lnTo>
                      <a:pt x="516648" y="584644"/>
                    </a:lnTo>
                    <a:lnTo>
                      <a:pt x="539102" y="570369"/>
                    </a:lnTo>
                    <a:lnTo>
                      <a:pt x="561555" y="584644"/>
                    </a:lnTo>
                    <a:lnTo>
                      <a:pt x="584034" y="570369"/>
                    </a:lnTo>
                    <a:lnTo>
                      <a:pt x="606513" y="584644"/>
                    </a:lnTo>
                    <a:lnTo>
                      <a:pt x="628992" y="570369"/>
                    </a:lnTo>
                    <a:lnTo>
                      <a:pt x="651497" y="584644"/>
                    </a:lnTo>
                    <a:lnTo>
                      <a:pt x="674001" y="570369"/>
                    </a:lnTo>
                    <a:lnTo>
                      <a:pt x="696531" y="584644"/>
                    </a:lnTo>
                    <a:lnTo>
                      <a:pt x="719048" y="570369"/>
                    </a:lnTo>
                    <a:lnTo>
                      <a:pt x="741553" y="584644"/>
                    </a:lnTo>
                    <a:lnTo>
                      <a:pt x="764057" y="570369"/>
                    </a:lnTo>
                    <a:lnTo>
                      <a:pt x="786536" y="584644"/>
                    </a:lnTo>
                    <a:lnTo>
                      <a:pt x="809015" y="570369"/>
                    </a:lnTo>
                    <a:lnTo>
                      <a:pt x="831494" y="584644"/>
                    </a:lnTo>
                    <a:lnTo>
                      <a:pt x="853973" y="570369"/>
                    </a:lnTo>
                    <a:lnTo>
                      <a:pt x="876452" y="584644"/>
                    </a:lnTo>
                    <a:lnTo>
                      <a:pt x="898944" y="570369"/>
                    </a:lnTo>
                    <a:lnTo>
                      <a:pt x="921435" y="584644"/>
                    </a:lnTo>
                    <a:lnTo>
                      <a:pt x="943940" y="570369"/>
                    </a:lnTo>
                    <a:lnTo>
                      <a:pt x="966444" y="584644"/>
                    </a:lnTo>
                    <a:lnTo>
                      <a:pt x="988987" y="570369"/>
                    </a:lnTo>
                    <a:lnTo>
                      <a:pt x="1011516" y="584644"/>
                    </a:lnTo>
                    <a:lnTo>
                      <a:pt x="1034034" y="570369"/>
                    </a:lnTo>
                    <a:lnTo>
                      <a:pt x="1056525" y="584644"/>
                    </a:lnTo>
                    <a:lnTo>
                      <a:pt x="1079030" y="570369"/>
                    </a:lnTo>
                    <a:lnTo>
                      <a:pt x="1101521" y="584644"/>
                    </a:lnTo>
                    <a:lnTo>
                      <a:pt x="1124026" y="570369"/>
                    </a:lnTo>
                    <a:lnTo>
                      <a:pt x="1146517" y="584644"/>
                    </a:lnTo>
                    <a:lnTo>
                      <a:pt x="1169035" y="570369"/>
                    </a:lnTo>
                    <a:lnTo>
                      <a:pt x="1191552" y="584644"/>
                    </a:lnTo>
                    <a:lnTo>
                      <a:pt x="1214094" y="570369"/>
                    </a:lnTo>
                    <a:lnTo>
                      <a:pt x="1236637" y="584644"/>
                    </a:lnTo>
                    <a:lnTo>
                      <a:pt x="1259154" y="570369"/>
                    </a:lnTo>
                    <a:lnTo>
                      <a:pt x="1281645" y="584644"/>
                    </a:lnTo>
                    <a:lnTo>
                      <a:pt x="1304150" y="570369"/>
                    </a:lnTo>
                    <a:lnTo>
                      <a:pt x="1326667" y="584644"/>
                    </a:lnTo>
                    <a:lnTo>
                      <a:pt x="1349209" y="570369"/>
                    </a:lnTo>
                    <a:lnTo>
                      <a:pt x="1371727" y="584644"/>
                    </a:lnTo>
                    <a:lnTo>
                      <a:pt x="1394282" y="570369"/>
                    </a:lnTo>
                    <a:lnTo>
                      <a:pt x="1416799" y="584644"/>
                    </a:lnTo>
                    <a:lnTo>
                      <a:pt x="1439278" y="570369"/>
                    </a:lnTo>
                    <a:lnTo>
                      <a:pt x="1461731" y="584644"/>
                    </a:lnTo>
                    <a:lnTo>
                      <a:pt x="1484185" y="570369"/>
                    </a:lnTo>
                    <a:lnTo>
                      <a:pt x="1506613" y="584644"/>
                    </a:lnTo>
                    <a:lnTo>
                      <a:pt x="1529067" y="570369"/>
                    </a:lnTo>
                    <a:lnTo>
                      <a:pt x="1551533" y="584644"/>
                    </a:lnTo>
                    <a:lnTo>
                      <a:pt x="1574025" y="570369"/>
                    </a:lnTo>
                    <a:lnTo>
                      <a:pt x="1596542" y="584644"/>
                    </a:lnTo>
                    <a:lnTo>
                      <a:pt x="1619123" y="570369"/>
                    </a:lnTo>
                    <a:lnTo>
                      <a:pt x="1641652" y="584644"/>
                    </a:lnTo>
                    <a:lnTo>
                      <a:pt x="1664169" y="570369"/>
                    </a:lnTo>
                    <a:lnTo>
                      <a:pt x="1686648" y="584644"/>
                    </a:lnTo>
                    <a:lnTo>
                      <a:pt x="1709140" y="570369"/>
                    </a:lnTo>
                    <a:lnTo>
                      <a:pt x="1731657" y="584644"/>
                    </a:lnTo>
                    <a:lnTo>
                      <a:pt x="1754212" y="570369"/>
                    </a:lnTo>
                    <a:lnTo>
                      <a:pt x="1776780" y="584644"/>
                    </a:lnTo>
                    <a:lnTo>
                      <a:pt x="1799310" y="570369"/>
                    </a:lnTo>
                    <a:lnTo>
                      <a:pt x="1821840" y="584644"/>
                    </a:lnTo>
                    <a:lnTo>
                      <a:pt x="1844382" y="570369"/>
                    </a:lnTo>
                    <a:lnTo>
                      <a:pt x="1866950" y="584644"/>
                    </a:lnTo>
                    <a:lnTo>
                      <a:pt x="1889518" y="570369"/>
                    </a:lnTo>
                    <a:lnTo>
                      <a:pt x="1912073" y="584644"/>
                    </a:lnTo>
                    <a:lnTo>
                      <a:pt x="1934641" y="570369"/>
                    </a:lnTo>
                    <a:lnTo>
                      <a:pt x="1957222" y="584644"/>
                    </a:lnTo>
                    <a:lnTo>
                      <a:pt x="1979790" y="570369"/>
                    </a:lnTo>
                    <a:lnTo>
                      <a:pt x="2002383" y="584644"/>
                    </a:lnTo>
                    <a:lnTo>
                      <a:pt x="2024964" y="570369"/>
                    </a:lnTo>
                    <a:lnTo>
                      <a:pt x="2047557" y="584644"/>
                    </a:lnTo>
                    <a:lnTo>
                      <a:pt x="2070087" y="570369"/>
                    </a:lnTo>
                    <a:lnTo>
                      <a:pt x="2092617" y="584644"/>
                    </a:lnTo>
                    <a:lnTo>
                      <a:pt x="2115223" y="570369"/>
                    </a:lnTo>
                    <a:lnTo>
                      <a:pt x="2137816" y="584644"/>
                    </a:lnTo>
                    <a:lnTo>
                      <a:pt x="2160409" y="570369"/>
                    </a:lnTo>
                    <a:lnTo>
                      <a:pt x="2183053" y="584644"/>
                    </a:lnTo>
                    <a:lnTo>
                      <a:pt x="2205647" y="570369"/>
                    </a:lnTo>
                    <a:lnTo>
                      <a:pt x="2228303" y="584644"/>
                    </a:lnTo>
                    <a:lnTo>
                      <a:pt x="2250986" y="570369"/>
                    </a:lnTo>
                    <a:lnTo>
                      <a:pt x="2273681" y="584644"/>
                    </a:lnTo>
                    <a:lnTo>
                      <a:pt x="2273681" y="385940"/>
                    </a:lnTo>
                    <a:lnTo>
                      <a:pt x="114668" y="0"/>
                    </a:lnTo>
                    <a:close/>
                  </a:path>
                </a:pathLst>
              </a:custGeom>
              <a:ln w="5867">
                <a:solidFill>
                  <a:srgbClr val="1D191C"/>
                </a:solidFill>
              </a:ln>
            </p:spPr>
            <p:txBody>
              <a:bodyPr wrap="square" lIns="0" tIns="0" rIns="0" bIns="0" rtlCol="0"/>
              <a:lstStyle/>
              <a:p>
                <a:endParaRPr/>
              </a:p>
            </p:txBody>
          </p:sp>
          <p:sp>
            <p:nvSpPr>
              <p:cNvPr id="23" name="object 15">
                <a:extLst>
                  <a:ext uri="{FF2B5EF4-FFF2-40B4-BE49-F238E27FC236}">
                    <a16:creationId xmlns:a16="http://schemas.microsoft.com/office/drawing/2014/main" id="{421E5C7B-AEB0-4D91-805D-15AE957C8A8B}"/>
                  </a:ext>
                </a:extLst>
              </p:cNvPr>
              <p:cNvSpPr/>
              <p:nvPr/>
            </p:nvSpPr>
            <p:spPr>
              <a:xfrm>
                <a:off x="1042048" y="1747537"/>
                <a:ext cx="889635" cy="543560"/>
              </a:xfrm>
              <a:custGeom>
                <a:avLst/>
                <a:gdLst/>
                <a:ahLst/>
                <a:cxnLst/>
                <a:rect l="l" t="t" r="r" b="b"/>
                <a:pathLst>
                  <a:path w="889635" h="543560">
                    <a:moveTo>
                      <a:pt x="342217" y="524621"/>
                    </a:moveTo>
                    <a:lnTo>
                      <a:pt x="153647" y="524621"/>
                    </a:lnTo>
                    <a:lnTo>
                      <a:pt x="178989" y="525602"/>
                    </a:lnTo>
                    <a:lnTo>
                      <a:pt x="207476" y="530516"/>
                    </a:lnTo>
                    <a:lnTo>
                      <a:pt x="243306" y="539762"/>
                    </a:lnTo>
                    <a:lnTo>
                      <a:pt x="284274" y="542972"/>
                    </a:lnTo>
                    <a:lnTo>
                      <a:pt x="324588" y="532941"/>
                    </a:lnTo>
                    <a:lnTo>
                      <a:pt x="342217" y="524621"/>
                    </a:lnTo>
                    <a:close/>
                  </a:path>
                  <a:path w="889635" h="543560">
                    <a:moveTo>
                      <a:pt x="71323" y="0"/>
                    </a:moveTo>
                    <a:lnTo>
                      <a:pt x="60134" y="47548"/>
                    </a:lnTo>
                    <a:lnTo>
                      <a:pt x="117266" y="52944"/>
                    </a:lnTo>
                    <a:lnTo>
                      <a:pt x="148050" y="66598"/>
                    </a:lnTo>
                    <a:lnTo>
                      <a:pt x="161793" y="84710"/>
                    </a:lnTo>
                    <a:lnTo>
                      <a:pt x="167805" y="103479"/>
                    </a:lnTo>
                    <a:lnTo>
                      <a:pt x="170816" y="124761"/>
                    </a:lnTo>
                    <a:lnTo>
                      <a:pt x="167800" y="152072"/>
                    </a:lnTo>
                    <a:lnTo>
                      <a:pt x="156394" y="184103"/>
                    </a:lnTo>
                    <a:lnTo>
                      <a:pt x="134239" y="219544"/>
                    </a:lnTo>
                    <a:lnTo>
                      <a:pt x="112148" y="260594"/>
                    </a:lnTo>
                    <a:lnTo>
                      <a:pt x="100153" y="307809"/>
                    </a:lnTo>
                    <a:lnTo>
                      <a:pt x="94714" y="357387"/>
                    </a:lnTo>
                    <a:lnTo>
                      <a:pt x="92290" y="405523"/>
                    </a:lnTo>
                    <a:lnTo>
                      <a:pt x="86021" y="443650"/>
                    </a:lnTo>
                    <a:lnTo>
                      <a:pt x="70443" y="467221"/>
                    </a:lnTo>
                    <a:lnTo>
                      <a:pt x="44117" y="478470"/>
                    </a:lnTo>
                    <a:lnTo>
                      <a:pt x="5600" y="479628"/>
                    </a:lnTo>
                    <a:lnTo>
                      <a:pt x="0" y="517385"/>
                    </a:lnTo>
                    <a:lnTo>
                      <a:pt x="27550" y="526778"/>
                    </a:lnTo>
                    <a:lnTo>
                      <a:pt x="61002" y="530667"/>
                    </a:lnTo>
                    <a:lnTo>
                      <a:pt x="95767" y="530363"/>
                    </a:lnTo>
                    <a:lnTo>
                      <a:pt x="153647" y="524621"/>
                    </a:lnTo>
                    <a:lnTo>
                      <a:pt x="342217" y="524621"/>
                    </a:lnTo>
                    <a:lnTo>
                      <a:pt x="363066" y="514782"/>
                    </a:lnTo>
                    <a:lnTo>
                      <a:pt x="398526" y="493610"/>
                    </a:lnTo>
                    <a:lnTo>
                      <a:pt x="426515" y="478079"/>
                    </a:lnTo>
                    <a:lnTo>
                      <a:pt x="280324" y="478079"/>
                    </a:lnTo>
                    <a:lnTo>
                      <a:pt x="261493" y="471233"/>
                    </a:lnTo>
                    <a:lnTo>
                      <a:pt x="248392" y="456411"/>
                    </a:lnTo>
                    <a:lnTo>
                      <a:pt x="243949" y="428501"/>
                    </a:lnTo>
                    <a:lnTo>
                      <a:pt x="250111" y="387168"/>
                    </a:lnTo>
                    <a:lnTo>
                      <a:pt x="268826" y="332076"/>
                    </a:lnTo>
                    <a:lnTo>
                      <a:pt x="302044" y="262889"/>
                    </a:lnTo>
                    <a:lnTo>
                      <a:pt x="347426" y="182243"/>
                    </a:lnTo>
                    <a:lnTo>
                      <a:pt x="383882" y="135895"/>
                    </a:lnTo>
                    <a:lnTo>
                      <a:pt x="435921" y="111465"/>
                    </a:lnTo>
                    <a:lnTo>
                      <a:pt x="874512" y="111465"/>
                    </a:lnTo>
                    <a:lnTo>
                      <a:pt x="889330" y="74117"/>
                    </a:lnTo>
                    <a:lnTo>
                      <a:pt x="712972" y="41845"/>
                    </a:lnTo>
                    <a:lnTo>
                      <a:pt x="473182" y="41845"/>
                    </a:lnTo>
                    <a:lnTo>
                      <a:pt x="451751" y="40467"/>
                    </a:lnTo>
                    <a:lnTo>
                      <a:pt x="286054" y="40467"/>
                    </a:lnTo>
                    <a:lnTo>
                      <a:pt x="268136" y="37755"/>
                    </a:lnTo>
                    <a:lnTo>
                      <a:pt x="252840" y="30850"/>
                    </a:lnTo>
                    <a:lnTo>
                      <a:pt x="234924" y="22377"/>
                    </a:lnTo>
                    <a:lnTo>
                      <a:pt x="209754" y="14948"/>
                    </a:lnTo>
                    <a:lnTo>
                      <a:pt x="175145" y="9093"/>
                    </a:lnTo>
                    <a:lnTo>
                      <a:pt x="129525" y="4285"/>
                    </a:lnTo>
                    <a:lnTo>
                      <a:pt x="71323" y="0"/>
                    </a:lnTo>
                    <a:close/>
                  </a:path>
                  <a:path w="889635" h="543560">
                    <a:moveTo>
                      <a:pt x="874512" y="111465"/>
                    </a:moveTo>
                    <a:lnTo>
                      <a:pt x="435921" y="111465"/>
                    </a:lnTo>
                    <a:lnTo>
                      <a:pt x="454456" y="116065"/>
                    </a:lnTo>
                    <a:lnTo>
                      <a:pt x="486447" y="150698"/>
                    </a:lnTo>
                    <a:lnTo>
                      <a:pt x="485922" y="196996"/>
                    </a:lnTo>
                    <a:lnTo>
                      <a:pt x="468617" y="240930"/>
                    </a:lnTo>
                    <a:lnTo>
                      <a:pt x="450265" y="268477"/>
                    </a:lnTo>
                    <a:lnTo>
                      <a:pt x="438010" y="285954"/>
                    </a:lnTo>
                    <a:lnTo>
                      <a:pt x="428769" y="307628"/>
                    </a:lnTo>
                    <a:lnTo>
                      <a:pt x="422935" y="331403"/>
                    </a:lnTo>
                    <a:lnTo>
                      <a:pt x="420903" y="355180"/>
                    </a:lnTo>
                    <a:lnTo>
                      <a:pt x="411681" y="380544"/>
                    </a:lnTo>
                    <a:lnTo>
                      <a:pt x="360724" y="434419"/>
                    </a:lnTo>
                    <a:lnTo>
                      <a:pt x="313790" y="470260"/>
                    </a:lnTo>
                    <a:lnTo>
                      <a:pt x="280324" y="478079"/>
                    </a:lnTo>
                    <a:lnTo>
                      <a:pt x="426515" y="478079"/>
                    </a:lnTo>
                    <a:lnTo>
                      <a:pt x="430183" y="476044"/>
                    </a:lnTo>
                    <a:lnTo>
                      <a:pt x="458827" y="465294"/>
                    </a:lnTo>
                    <a:lnTo>
                      <a:pt x="485635" y="461362"/>
                    </a:lnTo>
                    <a:lnTo>
                      <a:pt x="655719" y="461362"/>
                    </a:lnTo>
                    <a:lnTo>
                      <a:pt x="671195" y="455853"/>
                    </a:lnTo>
                    <a:lnTo>
                      <a:pt x="700779" y="428675"/>
                    </a:lnTo>
                    <a:lnTo>
                      <a:pt x="714895" y="390485"/>
                    </a:lnTo>
                    <a:lnTo>
                      <a:pt x="718000" y="340233"/>
                    </a:lnTo>
                    <a:lnTo>
                      <a:pt x="714552" y="276872"/>
                    </a:lnTo>
                    <a:lnTo>
                      <a:pt x="714400" y="249338"/>
                    </a:lnTo>
                    <a:lnTo>
                      <a:pt x="721717" y="230722"/>
                    </a:lnTo>
                    <a:lnTo>
                      <a:pt x="735589" y="222596"/>
                    </a:lnTo>
                    <a:lnTo>
                      <a:pt x="830422" y="222596"/>
                    </a:lnTo>
                    <a:lnTo>
                      <a:pt x="874512" y="111465"/>
                    </a:lnTo>
                    <a:close/>
                  </a:path>
                  <a:path w="889635" h="543560">
                    <a:moveTo>
                      <a:pt x="655719" y="461362"/>
                    </a:moveTo>
                    <a:lnTo>
                      <a:pt x="485635" y="461362"/>
                    </a:lnTo>
                    <a:lnTo>
                      <a:pt x="511784" y="464248"/>
                    </a:lnTo>
                    <a:lnTo>
                      <a:pt x="544166" y="470609"/>
                    </a:lnTo>
                    <a:lnTo>
                      <a:pt x="585198" y="474214"/>
                    </a:lnTo>
                    <a:lnTo>
                      <a:pt x="629376" y="470738"/>
                    </a:lnTo>
                    <a:lnTo>
                      <a:pt x="655719" y="461362"/>
                    </a:lnTo>
                    <a:close/>
                  </a:path>
                  <a:path w="889635" h="543560">
                    <a:moveTo>
                      <a:pt x="830422" y="222596"/>
                    </a:moveTo>
                    <a:lnTo>
                      <a:pt x="735589" y="222596"/>
                    </a:lnTo>
                    <a:lnTo>
                      <a:pt x="755103" y="226529"/>
                    </a:lnTo>
                    <a:lnTo>
                      <a:pt x="819429" y="250304"/>
                    </a:lnTo>
                    <a:lnTo>
                      <a:pt x="830422" y="222596"/>
                    </a:lnTo>
                    <a:close/>
                  </a:path>
                  <a:path w="889635" h="543560">
                    <a:moveTo>
                      <a:pt x="577400" y="17679"/>
                    </a:moveTo>
                    <a:lnTo>
                      <a:pt x="544823" y="20453"/>
                    </a:lnTo>
                    <a:lnTo>
                      <a:pt x="517752" y="27685"/>
                    </a:lnTo>
                    <a:lnTo>
                      <a:pt x="495007" y="36360"/>
                    </a:lnTo>
                    <a:lnTo>
                      <a:pt x="473182" y="41845"/>
                    </a:lnTo>
                    <a:lnTo>
                      <a:pt x="712972" y="41845"/>
                    </a:lnTo>
                    <a:lnTo>
                      <a:pt x="693740" y="38284"/>
                    </a:lnTo>
                    <a:lnTo>
                      <a:pt x="653168" y="30265"/>
                    </a:lnTo>
                    <a:lnTo>
                      <a:pt x="616661" y="22377"/>
                    </a:lnTo>
                    <a:lnTo>
                      <a:pt x="577400" y="17679"/>
                    </a:lnTo>
                    <a:close/>
                  </a:path>
                  <a:path w="889635" h="543560">
                    <a:moveTo>
                      <a:pt x="406920" y="9791"/>
                    </a:moveTo>
                    <a:lnTo>
                      <a:pt x="355182" y="24647"/>
                    </a:lnTo>
                    <a:lnTo>
                      <a:pt x="334617" y="30266"/>
                    </a:lnTo>
                    <a:lnTo>
                      <a:pt x="311835" y="36360"/>
                    </a:lnTo>
                    <a:lnTo>
                      <a:pt x="286054" y="40467"/>
                    </a:lnTo>
                    <a:lnTo>
                      <a:pt x="451751" y="40467"/>
                    </a:lnTo>
                    <a:lnTo>
                      <a:pt x="450440" y="40382"/>
                    </a:lnTo>
                    <a:lnTo>
                      <a:pt x="427959" y="30265"/>
                    </a:lnTo>
                    <a:lnTo>
                      <a:pt x="406920" y="9791"/>
                    </a:lnTo>
                    <a:close/>
                  </a:path>
                </a:pathLst>
              </a:custGeom>
              <a:solidFill>
                <a:srgbClr val="D3A773"/>
              </a:solidFill>
            </p:spPr>
            <p:txBody>
              <a:bodyPr wrap="square" lIns="0" tIns="0" rIns="0" bIns="0" rtlCol="0"/>
              <a:lstStyle/>
              <a:p>
                <a:endParaRPr/>
              </a:p>
            </p:txBody>
          </p:sp>
          <p:sp>
            <p:nvSpPr>
              <p:cNvPr id="24" name="object 16">
                <a:extLst>
                  <a:ext uri="{FF2B5EF4-FFF2-40B4-BE49-F238E27FC236}">
                    <a16:creationId xmlns:a16="http://schemas.microsoft.com/office/drawing/2014/main" id="{D43BCFC6-8E15-4121-BC4A-B0E2BCDE356F}"/>
                  </a:ext>
                </a:extLst>
              </p:cNvPr>
              <p:cNvSpPr/>
              <p:nvPr/>
            </p:nvSpPr>
            <p:spPr>
              <a:xfrm>
                <a:off x="1042048" y="1747537"/>
                <a:ext cx="889635" cy="543560"/>
              </a:xfrm>
              <a:custGeom>
                <a:avLst/>
                <a:gdLst/>
                <a:ahLst/>
                <a:cxnLst/>
                <a:rect l="l" t="t" r="r" b="b"/>
                <a:pathLst>
                  <a:path w="889635" h="543560">
                    <a:moveTo>
                      <a:pt x="450265" y="268477"/>
                    </a:moveTo>
                    <a:lnTo>
                      <a:pt x="438010" y="285954"/>
                    </a:lnTo>
                    <a:lnTo>
                      <a:pt x="428769" y="307628"/>
                    </a:lnTo>
                    <a:lnTo>
                      <a:pt x="422935" y="331403"/>
                    </a:lnTo>
                    <a:lnTo>
                      <a:pt x="420903" y="355180"/>
                    </a:lnTo>
                    <a:lnTo>
                      <a:pt x="411681" y="380544"/>
                    </a:lnTo>
                    <a:lnTo>
                      <a:pt x="360724" y="434419"/>
                    </a:lnTo>
                    <a:lnTo>
                      <a:pt x="313790" y="470260"/>
                    </a:lnTo>
                    <a:lnTo>
                      <a:pt x="280324" y="478079"/>
                    </a:lnTo>
                    <a:lnTo>
                      <a:pt x="261493" y="471233"/>
                    </a:lnTo>
                    <a:lnTo>
                      <a:pt x="248392" y="456411"/>
                    </a:lnTo>
                    <a:lnTo>
                      <a:pt x="243949" y="428501"/>
                    </a:lnTo>
                    <a:lnTo>
                      <a:pt x="250111" y="387168"/>
                    </a:lnTo>
                    <a:lnTo>
                      <a:pt x="268826" y="332076"/>
                    </a:lnTo>
                    <a:lnTo>
                      <a:pt x="302044" y="262889"/>
                    </a:lnTo>
                    <a:lnTo>
                      <a:pt x="347426" y="182243"/>
                    </a:lnTo>
                    <a:lnTo>
                      <a:pt x="383882" y="135895"/>
                    </a:lnTo>
                    <a:lnTo>
                      <a:pt x="435921" y="111465"/>
                    </a:lnTo>
                    <a:lnTo>
                      <a:pt x="454456" y="116065"/>
                    </a:lnTo>
                    <a:lnTo>
                      <a:pt x="486447" y="150698"/>
                    </a:lnTo>
                    <a:lnTo>
                      <a:pt x="485922" y="196996"/>
                    </a:lnTo>
                    <a:lnTo>
                      <a:pt x="468617" y="240930"/>
                    </a:lnTo>
                    <a:lnTo>
                      <a:pt x="450265" y="268477"/>
                    </a:lnTo>
                    <a:close/>
                  </a:path>
                  <a:path w="889635" h="543560">
                    <a:moveTo>
                      <a:pt x="616661" y="22377"/>
                    </a:moveTo>
                    <a:lnTo>
                      <a:pt x="577400" y="17679"/>
                    </a:lnTo>
                    <a:lnTo>
                      <a:pt x="544823" y="20453"/>
                    </a:lnTo>
                    <a:lnTo>
                      <a:pt x="517752" y="27685"/>
                    </a:lnTo>
                    <a:lnTo>
                      <a:pt x="495007" y="36360"/>
                    </a:lnTo>
                    <a:lnTo>
                      <a:pt x="473182" y="41845"/>
                    </a:lnTo>
                    <a:lnTo>
                      <a:pt x="450440" y="40382"/>
                    </a:lnTo>
                    <a:lnTo>
                      <a:pt x="427960" y="30266"/>
                    </a:lnTo>
                    <a:lnTo>
                      <a:pt x="406920" y="9791"/>
                    </a:lnTo>
                    <a:lnTo>
                      <a:pt x="375545" y="18857"/>
                    </a:lnTo>
                    <a:lnTo>
                      <a:pt x="355182" y="24647"/>
                    </a:lnTo>
                    <a:lnTo>
                      <a:pt x="336917" y="29651"/>
                    </a:lnTo>
                    <a:lnTo>
                      <a:pt x="311835" y="36360"/>
                    </a:lnTo>
                    <a:lnTo>
                      <a:pt x="286054" y="40467"/>
                    </a:lnTo>
                    <a:lnTo>
                      <a:pt x="268136" y="37755"/>
                    </a:lnTo>
                    <a:lnTo>
                      <a:pt x="252840" y="30850"/>
                    </a:lnTo>
                    <a:lnTo>
                      <a:pt x="234924" y="22377"/>
                    </a:lnTo>
                    <a:lnTo>
                      <a:pt x="209754" y="14948"/>
                    </a:lnTo>
                    <a:lnTo>
                      <a:pt x="175145" y="9093"/>
                    </a:lnTo>
                    <a:lnTo>
                      <a:pt x="129525" y="4285"/>
                    </a:lnTo>
                    <a:lnTo>
                      <a:pt x="71323" y="0"/>
                    </a:lnTo>
                    <a:lnTo>
                      <a:pt x="60134" y="47548"/>
                    </a:lnTo>
                    <a:lnTo>
                      <a:pt x="117266" y="52944"/>
                    </a:lnTo>
                    <a:lnTo>
                      <a:pt x="148050" y="66598"/>
                    </a:lnTo>
                    <a:lnTo>
                      <a:pt x="161793" y="84710"/>
                    </a:lnTo>
                    <a:lnTo>
                      <a:pt x="167805" y="103479"/>
                    </a:lnTo>
                    <a:lnTo>
                      <a:pt x="170816" y="124761"/>
                    </a:lnTo>
                    <a:lnTo>
                      <a:pt x="167800" y="152072"/>
                    </a:lnTo>
                    <a:lnTo>
                      <a:pt x="156394" y="184103"/>
                    </a:lnTo>
                    <a:lnTo>
                      <a:pt x="134239" y="219544"/>
                    </a:lnTo>
                    <a:lnTo>
                      <a:pt x="112148" y="260594"/>
                    </a:lnTo>
                    <a:lnTo>
                      <a:pt x="100153" y="307809"/>
                    </a:lnTo>
                    <a:lnTo>
                      <a:pt x="94714" y="357387"/>
                    </a:lnTo>
                    <a:lnTo>
                      <a:pt x="92290" y="405523"/>
                    </a:lnTo>
                    <a:lnTo>
                      <a:pt x="86021" y="443650"/>
                    </a:lnTo>
                    <a:lnTo>
                      <a:pt x="70443" y="467221"/>
                    </a:lnTo>
                    <a:lnTo>
                      <a:pt x="44117" y="478470"/>
                    </a:lnTo>
                    <a:lnTo>
                      <a:pt x="5600" y="479628"/>
                    </a:lnTo>
                    <a:lnTo>
                      <a:pt x="0" y="517385"/>
                    </a:lnTo>
                    <a:lnTo>
                      <a:pt x="27550" y="526778"/>
                    </a:lnTo>
                    <a:lnTo>
                      <a:pt x="61002" y="530667"/>
                    </a:lnTo>
                    <a:lnTo>
                      <a:pt x="95767" y="530363"/>
                    </a:lnTo>
                    <a:lnTo>
                      <a:pt x="127254" y="527176"/>
                    </a:lnTo>
                    <a:lnTo>
                      <a:pt x="153647" y="524621"/>
                    </a:lnTo>
                    <a:lnTo>
                      <a:pt x="178989" y="525602"/>
                    </a:lnTo>
                    <a:lnTo>
                      <a:pt x="207476" y="530516"/>
                    </a:lnTo>
                    <a:lnTo>
                      <a:pt x="243306" y="539762"/>
                    </a:lnTo>
                    <a:lnTo>
                      <a:pt x="284274" y="542972"/>
                    </a:lnTo>
                    <a:lnTo>
                      <a:pt x="324588" y="532941"/>
                    </a:lnTo>
                    <a:lnTo>
                      <a:pt x="363066" y="514782"/>
                    </a:lnTo>
                    <a:lnTo>
                      <a:pt x="398526" y="493610"/>
                    </a:lnTo>
                    <a:lnTo>
                      <a:pt x="430183" y="476044"/>
                    </a:lnTo>
                    <a:lnTo>
                      <a:pt x="458827" y="465294"/>
                    </a:lnTo>
                    <a:lnTo>
                      <a:pt x="485635" y="461362"/>
                    </a:lnTo>
                    <a:lnTo>
                      <a:pt x="511784" y="464248"/>
                    </a:lnTo>
                    <a:lnTo>
                      <a:pt x="544166" y="470609"/>
                    </a:lnTo>
                    <a:lnTo>
                      <a:pt x="585198" y="474214"/>
                    </a:lnTo>
                    <a:lnTo>
                      <a:pt x="629376" y="470738"/>
                    </a:lnTo>
                    <a:lnTo>
                      <a:pt x="671195" y="455853"/>
                    </a:lnTo>
                    <a:lnTo>
                      <a:pt x="700779" y="428675"/>
                    </a:lnTo>
                    <a:lnTo>
                      <a:pt x="714895" y="390485"/>
                    </a:lnTo>
                    <a:lnTo>
                      <a:pt x="718000" y="340233"/>
                    </a:lnTo>
                    <a:lnTo>
                      <a:pt x="714552" y="276872"/>
                    </a:lnTo>
                    <a:lnTo>
                      <a:pt x="714400" y="249338"/>
                    </a:lnTo>
                    <a:lnTo>
                      <a:pt x="721717" y="230722"/>
                    </a:lnTo>
                    <a:lnTo>
                      <a:pt x="735589" y="222596"/>
                    </a:lnTo>
                    <a:lnTo>
                      <a:pt x="755103" y="226529"/>
                    </a:lnTo>
                    <a:lnTo>
                      <a:pt x="819429" y="250304"/>
                    </a:lnTo>
                    <a:lnTo>
                      <a:pt x="889330" y="74117"/>
                    </a:lnTo>
                    <a:lnTo>
                      <a:pt x="763940" y="51284"/>
                    </a:lnTo>
                    <a:lnTo>
                      <a:pt x="693740" y="38284"/>
                    </a:lnTo>
                    <a:lnTo>
                      <a:pt x="653168" y="30265"/>
                    </a:lnTo>
                    <a:lnTo>
                      <a:pt x="616661" y="22377"/>
                    </a:lnTo>
                    <a:close/>
                  </a:path>
                </a:pathLst>
              </a:custGeom>
              <a:ln w="5867">
                <a:solidFill>
                  <a:srgbClr val="1D191C"/>
                </a:solidFill>
              </a:ln>
            </p:spPr>
            <p:txBody>
              <a:bodyPr wrap="square" lIns="0" tIns="0" rIns="0" bIns="0" rtlCol="0"/>
              <a:lstStyle/>
              <a:p>
                <a:endParaRPr/>
              </a:p>
            </p:txBody>
          </p:sp>
          <p:sp>
            <p:nvSpPr>
              <p:cNvPr id="25" name="object 17">
                <a:extLst>
                  <a:ext uri="{FF2B5EF4-FFF2-40B4-BE49-F238E27FC236}">
                    <a16:creationId xmlns:a16="http://schemas.microsoft.com/office/drawing/2014/main" id="{306675BD-9444-4B48-819F-940B927A76DD}"/>
                  </a:ext>
                </a:extLst>
              </p:cNvPr>
              <p:cNvSpPr/>
              <p:nvPr/>
            </p:nvSpPr>
            <p:spPr>
              <a:xfrm>
                <a:off x="1052155" y="1762570"/>
                <a:ext cx="854075" cy="514350"/>
              </a:xfrm>
              <a:custGeom>
                <a:avLst/>
                <a:gdLst/>
                <a:ahLst/>
                <a:cxnLst/>
                <a:rect l="l" t="t" r="r" b="b"/>
                <a:pathLst>
                  <a:path w="854075" h="514350">
                    <a:moveTo>
                      <a:pt x="324797" y="495211"/>
                    </a:moveTo>
                    <a:lnTo>
                      <a:pt x="143916" y="495211"/>
                    </a:lnTo>
                    <a:lnTo>
                      <a:pt x="161650" y="496038"/>
                    </a:lnTo>
                    <a:lnTo>
                      <a:pt x="180979" y="498732"/>
                    </a:lnTo>
                    <a:lnTo>
                      <a:pt x="203668" y="503612"/>
                    </a:lnTo>
                    <a:lnTo>
                      <a:pt x="231482" y="510997"/>
                    </a:lnTo>
                    <a:lnTo>
                      <a:pt x="239331" y="513207"/>
                    </a:lnTo>
                    <a:lnTo>
                      <a:pt x="247624" y="514324"/>
                    </a:lnTo>
                    <a:lnTo>
                      <a:pt x="256146" y="514324"/>
                    </a:lnTo>
                    <a:lnTo>
                      <a:pt x="288166" y="509689"/>
                    </a:lnTo>
                    <a:lnTo>
                      <a:pt x="319541" y="497976"/>
                    </a:lnTo>
                    <a:lnTo>
                      <a:pt x="324797" y="495211"/>
                    </a:lnTo>
                    <a:close/>
                  </a:path>
                  <a:path w="854075" h="514350">
                    <a:moveTo>
                      <a:pt x="66738" y="0"/>
                    </a:moveTo>
                    <a:lnTo>
                      <a:pt x="62356" y="18630"/>
                    </a:lnTo>
                    <a:lnTo>
                      <a:pt x="110576" y="25467"/>
                    </a:lnTo>
                    <a:lnTo>
                      <a:pt x="140030" y="39355"/>
                    </a:lnTo>
                    <a:lnTo>
                      <a:pt x="156215" y="58309"/>
                    </a:lnTo>
                    <a:lnTo>
                      <a:pt x="164630" y="80340"/>
                    </a:lnTo>
                    <a:lnTo>
                      <a:pt x="165785" y="84429"/>
                    </a:lnTo>
                    <a:lnTo>
                      <a:pt x="168872" y="101400"/>
                    </a:lnTo>
                    <a:lnTo>
                      <a:pt x="167944" y="129951"/>
                    </a:lnTo>
                    <a:lnTo>
                      <a:pt x="156948" y="167938"/>
                    </a:lnTo>
                    <a:lnTo>
                      <a:pt x="129832" y="213220"/>
                    </a:lnTo>
                    <a:lnTo>
                      <a:pt x="110216" y="249349"/>
                    </a:lnTo>
                    <a:lnTo>
                      <a:pt x="99112" y="291442"/>
                    </a:lnTo>
                    <a:lnTo>
                      <a:pt x="93725" y="336532"/>
                    </a:lnTo>
                    <a:lnTo>
                      <a:pt x="91262" y="381647"/>
                    </a:lnTo>
                    <a:lnTo>
                      <a:pt x="90843" y="391134"/>
                    </a:lnTo>
                    <a:lnTo>
                      <a:pt x="84372" y="431055"/>
                    </a:lnTo>
                    <a:lnTo>
                      <a:pt x="68627" y="458517"/>
                    </a:lnTo>
                    <a:lnTo>
                      <a:pt x="42790" y="474373"/>
                    </a:lnTo>
                    <a:lnTo>
                      <a:pt x="6045" y="479475"/>
                    </a:lnTo>
                    <a:lnTo>
                      <a:pt x="2115" y="479475"/>
                    </a:lnTo>
                    <a:lnTo>
                      <a:pt x="0" y="493725"/>
                    </a:lnTo>
                    <a:lnTo>
                      <a:pt x="11899" y="497142"/>
                    </a:lnTo>
                    <a:lnTo>
                      <a:pt x="25901" y="499633"/>
                    </a:lnTo>
                    <a:lnTo>
                      <a:pt x="41780" y="501158"/>
                    </a:lnTo>
                    <a:lnTo>
                      <a:pt x="59308" y="501675"/>
                    </a:lnTo>
                    <a:lnTo>
                      <a:pt x="71849" y="501436"/>
                    </a:lnTo>
                    <a:lnTo>
                      <a:pt x="84594" y="500732"/>
                    </a:lnTo>
                    <a:lnTo>
                      <a:pt x="97235" y="499585"/>
                    </a:lnTo>
                    <a:lnTo>
                      <a:pt x="118825" y="496770"/>
                    </a:lnTo>
                    <a:lnTo>
                      <a:pt x="127588" y="495895"/>
                    </a:lnTo>
                    <a:lnTo>
                      <a:pt x="135902" y="495379"/>
                    </a:lnTo>
                    <a:lnTo>
                      <a:pt x="143916" y="495211"/>
                    </a:lnTo>
                    <a:lnTo>
                      <a:pt x="324797" y="495211"/>
                    </a:lnTo>
                    <a:lnTo>
                      <a:pt x="345554" y="484289"/>
                    </a:lnTo>
                    <a:lnTo>
                      <a:pt x="268198" y="484289"/>
                    </a:lnTo>
                    <a:lnTo>
                      <a:pt x="260304" y="483719"/>
                    </a:lnTo>
                    <a:lnTo>
                      <a:pt x="252087" y="481984"/>
                    </a:lnTo>
                    <a:lnTo>
                      <a:pt x="244690" y="479475"/>
                    </a:lnTo>
                    <a:lnTo>
                      <a:pt x="4762" y="479475"/>
                    </a:lnTo>
                    <a:lnTo>
                      <a:pt x="2120" y="479437"/>
                    </a:lnTo>
                    <a:lnTo>
                      <a:pt x="244578" y="479437"/>
                    </a:lnTo>
                    <a:lnTo>
                      <a:pt x="243400" y="479038"/>
                    </a:lnTo>
                    <a:lnTo>
                      <a:pt x="211340" y="446303"/>
                    </a:lnTo>
                    <a:lnTo>
                      <a:pt x="207921" y="409699"/>
                    </a:lnTo>
                    <a:lnTo>
                      <a:pt x="216765" y="361842"/>
                    </a:lnTo>
                    <a:lnTo>
                      <a:pt x="237488" y="304049"/>
                    </a:lnTo>
                    <a:lnTo>
                      <a:pt x="269709" y="237642"/>
                    </a:lnTo>
                    <a:lnTo>
                      <a:pt x="302895" y="176178"/>
                    </a:lnTo>
                    <a:lnTo>
                      <a:pt x="333798" y="129416"/>
                    </a:lnTo>
                    <a:lnTo>
                      <a:pt x="362952" y="96757"/>
                    </a:lnTo>
                    <a:lnTo>
                      <a:pt x="418134" y="71348"/>
                    </a:lnTo>
                    <a:lnTo>
                      <a:pt x="853413" y="71348"/>
                    </a:lnTo>
                    <a:lnTo>
                      <a:pt x="853947" y="70002"/>
                    </a:lnTo>
                    <a:lnTo>
                      <a:pt x="700218" y="41452"/>
                    </a:lnTo>
                    <a:lnTo>
                      <a:pt x="450291" y="41452"/>
                    </a:lnTo>
                    <a:lnTo>
                      <a:pt x="436119" y="40204"/>
                    </a:lnTo>
                    <a:lnTo>
                      <a:pt x="434415" y="39712"/>
                    </a:lnTo>
                    <a:lnTo>
                      <a:pt x="269544" y="39712"/>
                    </a:lnTo>
                    <a:lnTo>
                      <a:pt x="257613" y="38707"/>
                    </a:lnTo>
                    <a:lnTo>
                      <a:pt x="247383" y="36068"/>
                    </a:lnTo>
                    <a:lnTo>
                      <a:pt x="238333" y="32361"/>
                    </a:lnTo>
                    <a:lnTo>
                      <a:pt x="229946" y="28155"/>
                    </a:lnTo>
                    <a:lnTo>
                      <a:pt x="220141" y="23088"/>
                    </a:lnTo>
                    <a:lnTo>
                      <a:pt x="213918" y="20586"/>
                    </a:lnTo>
                    <a:lnTo>
                      <a:pt x="189937" y="13635"/>
                    </a:lnTo>
                    <a:lnTo>
                      <a:pt x="157297" y="8174"/>
                    </a:lnTo>
                    <a:lnTo>
                      <a:pt x="116172" y="3772"/>
                    </a:lnTo>
                    <a:lnTo>
                      <a:pt x="66738" y="0"/>
                    </a:lnTo>
                    <a:close/>
                  </a:path>
                  <a:path w="854075" h="514350">
                    <a:moveTo>
                      <a:pt x="853413" y="71348"/>
                    </a:moveTo>
                    <a:lnTo>
                      <a:pt x="418134" y="71348"/>
                    </a:lnTo>
                    <a:lnTo>
                      <a:pt x="426142" y="71850"/>
                    </a:lnTo>
                    <a:lnTo>
                      <a:pt x="433647" y="73213"/>
                    </a:lnTo>
                    <a:lnTo>
                      <a:pt x="476731" y="99044"/>
                    </a:lnTo>
                    <a:lnTo>
                      <a:pt x="491375" y="130390"/>
                    </a:lnTo>
                    <a:lnTo>
                      <a:pt x="491133" y="170315"/>
                    </a:lnTo>
                    <a:lnTo>
                      <a:pt x="479305" y="208854"/>
                    </a:lnTo>
                    <a:lnTo>
                      <a:pt x="462784" y="240626"/>
                    </a:lnTo>
                    <a:lnTo>
                      <a:pt x="448462" y="260248"/>
                    </a:lnTo>
                    <a:lnTo>
                      <a:pt x="437789" y="275600"/>
                    </a:lnTo>
                    <a:lnTo>
                      <a:pt x="429353" y="295409"/>
                    </a:lnTo>
                    <a:lnTo>
                      <a:pt x="423811" y="317707"/>
                    </a:lnTo>
                    <a:lnTo>
                      <a:pt x="421817" y="340525"/>
                    </a:lnTo>
                    <a:lnTo>
                      <a:pt x="416018" y="363839"/>
                    </a:lnTo>
                    <a:lnTo>
                      <a:pt x="368357" y="421703"/>
                    </a:lnTo>
                    <a:lnTo>
                      <a:pt x="325568" y="457338"/>
                    </a:lnTo>
                    <a:lnTo>
                      <a:pt x="281958" y="482531"/>
                    </a:lnTo>
                    <a:lnTo>
                      <a:pt x="268198" y="484289"/>
                    </a:lnTo>
                    <a:lnTo>
                      <a:pt x="345554" y="484289"/>
                    </a:lnTo>
                    <a:lnTo>
                      <a:pt x="348997" y="482477"/>
                    </a:lnTo>
                    <a:lnTo>
                      <a:pt x="375259" y="466483"/>
                    </a:lnTo>
                    <a:lnTo>
                      <a:pt x="402396" y="451050"/>
                    </a:lnTo>
                    <a:lnTo>
                      <a:pt x="427108" y="440328"/>
                    </a:lnTo>
                    <a:lnTo>
                      <a:pt x="450070" y="434072"/>
                    </a:lnTo>
                    <a:lnTo>
                      <a:pt x="471957" y="432041"/>
                    </a:lnTo>
                    <a:lnTo>
                      <a:pt x="640627" y="432041"/>
                    </a:lnTo>
                    <a:lnTo>
                      <a:pt x="648449" y="428409"/>
                    </a:lnTo>
                    <a:lnTo>
                      <a:pt x="672893" y="406072"/>
                    </a:lnTo>
                    <a:lnTo>
                      <a:pt x="685052" y="373056"/>
                    </a:lnTo>
                    <a:lnTo>
                      <a:pt x="687973" y="326542"/>
                    </a:lnTo>
                    <a:lnTo>
                      <a:pt x="684707" y="263715"/>
                    </a:lnTo>
                    <a:lnTo>
                      <a:pt x="683505" y="245466"/>
                    </a:lnTo>
                    <a:lnTo>
                      <a:pt x="685033" y="229509"/>
                    </a:lnTo>
                    <a:lnTo>
                      <a:pt x="708271" y="196180"/>
                    </a:lnTo>
                    <a:lnTo>
                      <a:pt x="723239" y="193065"/>
                    </a:lnTo>
                    <a:lnTo>
                      <a:pt x="805122" y="193065"/>
                    </a:lnTo>
                    <a:lnTo>
                      <a:pt x="853413" y="71348"/>
                    </a:lnTo>
                    <a:close/>
                  </a:path>
                  <a:path w="854075" h="514350">
                    <a:moveTo>
                      <a:pt x="640627" y="432041"/>
                    </a:moveTo>
                    <a:lnTo>
                      <a:pt x="471957" y="432041"/>
                    </a:lnTo>
                    <a:lnTo>
                      <a:pt x="478837" y="432244"/>
                    </a:lnTo>
                    <a:lnTo>
                      <a:pt x="485676" y="432857"/>
                    </a:lnTo>
                    <a:lnTo>
                      <a:pt x="492520" y="433884"/>
                    </a:lnTo>
                    <a:lnTo>
                      <a:pt x="518958" y="439492"/>
                    </a:lnTo>
                    <a:lnTo>
                      <a:pt x="538114" y="442506"/>
                    </a:lnTo>
                    <a:lnTo>
                      <a:pt x="556618" y="444338"/>
                    </a:lnTo>
                    <a:lnTo>
                      <a:pt x="574205" y="444957"/>
                    </a:lnTo>
                    <a:lnTo>
                      <a:pt x="595710" y="443916"/>
                    </a:lnTo>
                    <a:lnTo>
                      <a:pt x="615299" y="440802"/>
                    </a:lnTo>
                    <a:lnTo>
                      <a:pt x="632901" y="435629"/>
                    </a:lnTo>
                    <a:lnTo>
                      <a:pt x="640627" y="432041"/>
                    </a:lnTo>
                    <a:close/>
                  </a:path>
                  <a:path w="854075" h="514350">
                    <a:moveTo>
                      <a:pt x="805122" y="193065"/>
                    </a:moveTo>
                    <a:lnTo>
                      <a:pt x="730300" y="193065"/>
                    </a:lnTo>
                    <a:lnTo>
                      <a:pt x="737793" y="194932"/>
                    </a:lnTo>
                    <a:lnTo>
                      <a:pt x="744346" y="198107"/>
                    </a:lnTo>
                    <a:lnTo>
                      <a:pt x="795604" y="217055"/>
                    </a:lnTo>
                    <a:lnTo>
                      <a:pt x="805122" y="193065"/>
                    </a:lnTo>
                    <a:close/>
                  </a:path>
                  <a:path w="854075" h="514350">
                    <a:moveTo>
                      <a:pt x="559485" y="16891"/>
                    </a:moveTo>
                    <a:lnTo>
                      <a:pt x="518861" y="22383"/>
                    </a:lnTo>
                    <a:lnTo>
                      <a:pt x="484606" y="34582"/>
                    </a:lnTo>
                    <a:lnTo>
                      <a:pt x="476039" y="37579"/>
                    </a:lnTo>
                    <a:lnTo>
                      <a:pt x="467444" y="39727"/>
                    </a:lnTo>
                    <a:lnTo>
                      <a:pt x="458851" y="41020"/>
                    </a:lnTo>
                    <a:lnTo>
                      <a:pt x="450291" y="41452"/>
                    </a:lnTo>
                    <a:lnTo>
                      <a:pt x="700218" y="41452"/>
                    </a:lnTo>
                    <a:lnTo>
                      <a:pt x="691027" y="39712"/>
                    </a:lnTo>
                    <a:lnTo>
                      <a:pt x="637969" y="29483"/>
                    </a:lnTo>
                    <a:lnTo>
                      <a:pt x="597903" y="21285"/>
                    </a:lnTo>
                    <a:lnTo>
                      <a:pt x="588034" y="19366"/>
                    </a:lnTo>
                    <a:lnTo>
                      <a:pt x="578318" y="17992"/>
                    </a:lnTo>
                    <a:lnTo>
                      <a:pt x="568790" y="17166"/>
                    </a:lnTo>
                    <a:lnTo>
                      <a:pt x="559485" y="16891"/>
                    </a:lnTo>
                    <a:close/>
                  </a:path>
                  <a:path w="854075" h="514350">
                    <a:moveTo>
                      <a:pt x="386168" y="11049"/>
                    </a:moveTo>
                    <a:lnTo>
                      <a:pt x="299808" y="35115"/>
                    </a:lnTo>
                    <a:lnTo>
                      <a:pt x="269544" y="39712"/>
                    </a:lnTo>
                    <a:lnTo>
                      <a:pt x="434415" y="39712"/>
                    </a:lnTo>
                    <a:lnTo>
                      <a:pt x="420120" y="35590"/>
                    </a:lnTo>
                    <a:lnTo>
                      <a:pt x="403176" y="26306"/>
                    </a:lnTo>
                    <a:lnTo>
                      <a:pt x="386168" y="11049"/>
                    </a:lnTo>
                    <a:close/>
                  </a:path>
                </a:pathLst>
              </a:custGeom>
              <a:solidFill>
                <a:srgbClr val="DBB68A"/>
              </a:solidFill>
            </p:spPr>
            <p:txBody>
              <a:bodyPr wrap="square" lIns="0" tIns="0" rIns="0" bIns="0" rtlCol="0"/>
              <a:lstStyle/>
              <a:p>
                <a:endParaRPr/>
              </a:p>
            </p:txBody>
          </p:sp>
          <p:sp>
            <p:nvSpPr>
              <p:cNvPr id="26" name="object 18">
                <a:extLst>
                  <a:ext uri="{FF2B5EF4-FFF2-40B4-BE49-F238E27FC236}">
                    <a16:creationId xmlns:a16="http://schemas.microsoft.com/office/drawing/2014/main" id="{19FD09EE-1677-4392-B011-2A309D7DE0FE}"/>
                  </a:ext>
                </a:extLst>
              </p:cNvPr>
              <p:cNvSpPr/>
              <p:nvPr/>
            </p:nvSpPr>
            <p:spPr>
              <a:xfrm>
                <a:off x="1744009" y="1869194"/>
                <a:ext cx="53340" cy="53340"/>
              </a:xfrm>
              <a:custGeom>
                <a:avLst/>
                <a:gdLst/>
                <a:ahLst/>
                <a:cxnLst/>
                <a:rect l="l" t="t" r="r" b="b"/>
                <a:pathLst>
                  <a:path w="53339" h="53339">
                    <a:moveTo>
                      <a:pt x="26568" y="0"/>
                    </a:moveTo>
                    <a:lnTo>
                      <a:pt x="16223" y="2086"/>
                    </a:lnTo>
                    <a:lnTo>
                      <a:pt x="7778" y="7778"/>
                    </a:lnTo>
                    <a:lnTo>
                      <a:pt x="2086" y="16223"/>
                    </a:lnTo>
                    <a:lnTo>
                      <a:pt x="0" y="26568"/>
                    </a:lnTo>
                    <a:lnTo>
                      <a:pt x="2086" y="36907"/>
                    </a:lnTo>
                    <a:lnTo>
                      <a:pt x="7778" y="45353"/>
                    </a:lnTo>
                    <a:lnTo>
                      <a:pt x="16223" y="51048"/>
                    </a:lnTo>
                    <a:lnTo>
                      <a:pt x="26568" y="53136"/>
                    </a:lnTo>
                    <a:lnTo>
                      <a:pt x="36907" y="51048"/>
                    </a:lnTo>
                    <a:lnTo>
                      <a:pt x="45353" y="45353"/>
                    </a:lnTo>
                    <a:lnTo>
                      <a:pt x="51048" y="36907"/>
                    </a:lnTo>
                    <a:lnTo>
                      <a:pt x="53136" y="26568"/>
                    </a:lnTo>
                    <a:lnTo>
                      <a:pt x="51048" y="16223"/>
                    </a:lnTo>
                    <a:lnTo>
                      <a:pt x="45353" y="7778"/>
                    </a:lnTo>
                    <a:lnTo>
                      <a:pt x="36907" y="2086"/>
                    </a:lnTo>
                    <a:lnTo>
                      <a:pt x="26568" y="0"/>
                    </a:lnTo>
                    <a:close/>
                  </a:path>
                </a:pathLst>
              </a:custGeom>
              <a:solidFill>
                <a:srgbClr val="FFD673"/>
              </a:solidFill>
            </p:spPr>
            <p:txBody>
              <a:bodyPr wrap="square" lIns="0" tIns="0" rIns="0" bIns="0" rtlCol="0"/>
              <a:lstStyle/>
              <a:p>
                <a:endParaRPr/>
              </a:p>
            </p:txBody>
          </p:sp>
          <p:sp>
            <p:nvSpPr>
              <p:cNvPr id="27" name="object 19">
                <a:extLst>
                  <a:ext uri="{FF2B5EF4-FFF2-40B4-BE49-F238E27FC236}">
                    <a16:creationId xmlns:a16="http://schemas.microsoft.com/office/drawing/2014/main" id="{07EFC362-80A2-4EF0-AF9E-C67F2670326B}"/>
                  </a:ext>
                </a:extLst>
              </p:cNvPr>
              <p:cNvSpPr/>
              <p:nvPr/>
            </p:nvSpPr>
            <p:spPr>
              <a:xfrm>
                <a:off x="1744009" y="1869194"/>
                <a:ext cx="53340" cy="53340"/>
              </a:xfrm>
              <a:custGeom>
                <a:avLst/>
                <a:gdLst/>
                <a:ahLst/>
                <a:cxnLst/>
                <a:rect l="l" t="t" r="r" b="b"/>
                <a:pathLst>
                  <a:path w="53339" h="53339">
                    <a:moveTo>
                      <a:pt x="53136" y="26568"/>
                    </a:moveTo>
                    <a:lnTo>
                      <a:pt x="51048" y="16223"/>
                    </a:lnTo>
                    <a:lnTo>
                      <a:pt x="45353" y="7778"/>
                    </a:lnTo>
                    <a:lnTo>
                      <a:pt x="36907" y="2086"/>
                    </a:lnTo>
                    <a:lnTo>
                      <a:pt x="26568" y="0"/>
                    </a:lnTo>
                    <a:lnTo>
                      <a:pt x="16223" y="2086"/>
                    </a:lnTo>
                    <a:lnTo>
                      <a:pt x="7778" y="7778"/>
                    </a:lnTo>
                    <a:lnTo>
                      <a:pt x="2086" y="16223"/>
                    </a:lnTo>
                    <a:lnTo>
                      <a:pt x="0" y="26568"/>
                    </a:lnTo>
                    <a:lnTo>
                      <a:pt x="2086" y="36907"/>
                    </a:lnTo>
                    <a:lnTo>
                      <a:pt x="7778" y="45353"/>
                    </a:lnTo>
                    <a:lnTo>
                      <a:pt x="16223" y="51048"/>
                    </a:lnTo>
                    <a:lnTo>
                      <a:pt x="26568" y="53136"/>
                    </a:lnTo>
                    <a:lnTo>
                      <a:pt x="36907" y="51048"/>
                    </a:lnTo>
                    <a:lnTo>
                      <a:pt x="45353" y="45353"/>
                    </a:lnTo>
                    <a:lnTo>
                      <a:pt x="51048" y="36907"/>
                    </a:lnTo>
                    <a:lnTo>
                      <a:pt x="53136" y="26568"/>
                    </a:lnTo>
                    <a:close/>
                  </a:path>
                </a:pathLst>
              </a:custGeom>
              <a:ln w="5867">
                <a:solidFill>
                  <a:srgbClr val="1D191C"/>
                </a:solidFill>
              </a:ln>
            </p:spPr>
            <p:txBody>
              <a:bodyPr wrap="square" lIns="0" tIns="0" rIns="0" bIns="0" rtlCol="0"/>
              <a:lstStyle/>
              <a:p>
                <a:endParaRPr/>
              </a:p>
            </p:txBody>
          </p:sp>
          <p:pic>
            <p:nvPicPr>
              <p:cNvPr id="28" name="object 20">
                <a:extLst>
                  <a:ext uri="{FF2B5EF4-FFF2-40B4-BE49-F238E27FC236}">
                    <a16:creationId xmlns:a16="http://schemas.microsoft.com/office/drawing/2014/main" id="{39DCE825-6F31-4B89-8552-2E21670AF4F4}"/>
                  </a:ext>
                </a:extLst>
              </p:cNvPr>
              <p:cNvPicPr/>
              <p:nvPr/>
            </p:nvPicPr>
            <p:blipFill>
              <a:blip r:embed="rId2" cstate="email">
                <a:extLst>
                  <a:ext uri="{28A0092B-C50C-407E-A947-70E740481C1C}">
                    <a14:useLocalDpi xmlns:a14="http://schemas.microsoft.com/office/drawing/2010/main"/>
                  </a:ext>
                </a:extLst>
              </a:blip>
              <a:stretch>
                <a:fillRect/>
              </a:stretch>
            </p:blipFill>
            <p:spPr>
              <a:xfrm>
                <a:off x="1584468" y="1897025"/>
                <a:ext cx="120528" cy="123322"/>
              </a:xfrm>
              <a:prstGeom prst="rect">
                <a:avLst/>
              </a:prstGeom>
            </p:spPr>
          </p:pic>
          <p:sp>
            <p:nvSpPr>
              <p:cNvPr id="29" name="object 21">
                <a:extLst>
                  <a:ext uri="{FF2B5EF4-FFF2-40B4-BE49-F238E27FC236}">
                    <a16:creationId xmlns:a16="http://schemas.microsoft.com/office/drawing/2014/main" id="{808B0589-3C26-45B4-AA75-414F8C4679C8}"/>
                  </a:ext>
                </a:extLst>
              </p:cNvPr>
              <p:cNvSpPr/>
              <p:nvPr/>
            </p:nvSpPr>
            <p:spPr>
              <a:xfrm>
                <a:off x="1651718" y="2092928"/>
                <a:ext cx="53340" cy="53340"/>
              </a:xfrm>
              <a:custGeom>
                <a:avLst/>
                <a:gdLst/>
                <a:ahLst/>
                <a:cxnLst/>
                <a:rect l="l" t="t" r="r" b="b"/>
                <a:pathLst>
                  <a:path w="53339" h="53339">
                    <a:moveTo>
                      <a:pt x="26568" y="0"/>
                    </a:moveTo>
                    <a:lnTo>
                      <a:pt x="16223" y="2088"/>
                    </a:lnTo>
                    <a:lnTo>
                      <a:pt x="7778" y="7783"/>
                    </a:lnTo>
                    <a:lnTo>
                      <a:pt x="2086" y="16228"/>
                    </a:lnTo>
                    <a:lnTo>
                      <a:pt x="0" y="26568"/>
                    </a:lnTo>
                    <a:lnTo>
                      <a:pt x="2086" y="36907"/>
                    </a:lnTo>
                    <a:lnTo>
                      <a:pt x="7778" y="45353"/>
                    </a:lnTo>
                    <a:lnTo>
                      <a:pt x="16223" y="51048"/>
                    </a:lnTo>
                    <a:lnTo>
                      <a:pt x="26568" y="53136"/>
                    </a:lnTo>
                    <a:lnTo>
                      <a:pt x="36907" y="51048"/>
                    </a:lnTo>
                    <a:lnTo>
                      <a:pt x="45353" y="45353"/>
                    </a:lnTo>
                    <a:lnTo>
                      <a:pt x="51048" y="36907"/>
                    </a:lnTo>
                    <a:lnTo>
                      <a:pt x="53136" y="26568"/>
                    </a:lnTo>
                    <a:lnTo>
                      <a:pt x="51048" y="16228"/>
                    </a:lnTo>
                    <a:lnTo>
                      <a:pt x="45353" y="7783"/>
                    </a:lnTo>
                    <a:lnTo>
                      <a:pt x="36907" y="2088"/>
                    </a:lnTo>
                    <a:lnTo>
                      <a:pt x="26568" y="0"/>
                    </a:lnTo>
                    <a:close/>
                  </a:path>
                </a:pathLst>
              </a:custGeom>
              <a:solidFill>
                <a:srgbClr val="FFD673"/>
              </a:solidFill>
            </p:spPr>
            <p:txBody>
              <a:bodyPr wrap="square" lIns="0" tIns="0" rIns="0" bIns="0" rtlCol="0"/>
              <a:lstStyle/>
              <a:p>
                <a:endParaRPr/>
              </a:p>
            </p:txBody>
          </p:sp>
          <p:sp>
            <p:nvSpPr>
              <p:cNvPr id="30" name="object 22">
                <a:extLst>
                  <a:ext uri="{FF2B5EF4-FFF2-40B4-BE49-F238E27FC236}">
                    <a16:creationId xmlns:a16="http://schemas.microsoft.com/office/drawing/2014/main" id="{31777077-83E7-4301-845D-0303F7F67E1A}"/>
                  </a:ext>
                </a:extLst>
              </p:cNvPr>
              <p:cNvSpPr/>
              <p:nvPr/>
            </p:nvSpPr>
            <p:spPr>
              <a:xfrm>
                <a:off x="1651718" y="2092928"/>
                <a:ext cx="53340" cy="53340"/>
              </a:xfrm>
              <a:custGeom>
                <a:avLst/>
                <a:gdLst/>
                <a:ahLst/>
                <a:cxnLst/>
                <a:rect l="l" t="t" r="r" b="b"/>
                <a:pathLst>
                  <a:path w="53339" h="53339">
                    <a:moveTo>
                      <a:pt x="53136" y="26568"/>
                    </a:moveTo>
                    <a:lnTo>
                      <a:pt x="51048" y="16228"/>
                    </a:lnTo>
                    <a:lnTo>
                      <a:pt x="45353" y="7783"/>
                    </a:lnTo>
                    <a:lnTo>
                      <a:pt x="36907" y="2088"/>
                    </a:lnTo>
                    <a:lnTo>
                      <a:pt x="26568" y="0"/>
                    </a:lnTo>
                    <a:lnTo>
                      <a:pt x="16223" y="2088"/>
                    </a:lnTo>
                    <a:lnTo>
                      <a:pt x="7778" y="7783"/>
                    </a:lnTo>
                    <a:lnTo>
                      <a:pt x="2086" y="16228"/>
                    </a:lnTo>
                    <a:lnTo>
                      <a:pt x="0" y="26568"/>
                    </a:lnTo>
                    <a:lnTo>
                      <a:pt x="2086" y="36907"/>
                    </a:lnTo>
                    <a:lnTo>
                      <a:pt x="7778" y="45353"/>
                    </a:lnTo>
                    <a:lnTo>
                      <a:pt x="16223" y="51048"/>
                    </a:lnTo>
                    <a:lnTo>
                      <a:pt x="26568" y="53136"/>
                    </a:lnTo>
                    <a:lnTo>
                      <a:pt x="36907" y="51048"/>
                    </a:lnTo>
                    <a:lnTo>
                      <a:pt x="45353" y="45353"/>
                    </a:lnTo>
                    <a:lnTo>
                      <a:pt x="51048" y="36907"/>
                    </a:lnTo>
                    <a:lnTo>
                      <a:pt x="53136" y="26568"/>
                    </a:lnTo>
                    <a:close/>
                  </a:path>
                </a:pathLst>
              </a:custGeom>
              <a:ln w="5867">
                <a:solidFill>
                  <a:srgbClr val="1D191C"/>
                </a:solidFill>
              </a:ln>
            </p:spPr>
            <p:txBody>
              <a:bodyPr wrap="square" lIns="0" tIns="0" rIns="0" bIns="0" rtlCol="0"/>
              <a:lstStyle/>
              <a:p>
                <a:endParaRPr/>
              </a:p>
            </p:txBody>
          </p:sp>
        </p:grpSp>
        <p:sp>
          <p:nvSpPr>
            <p:cNvPr id="9" name="object 23">
              <a:extLst>
                <a:ext uri="{FF2B5EF4-FFF2-40B4-BE49-F238E27FC236}">
                  <a16:creationId xmlns:a16="http://schemas.microsoft.com/office/drawing/2014/main" id="{ED4D9397-836D-4647-B93B-45A5907582BB}"/>
                </a:ext>
              </a:extLst>
            </p:cNvPr>
            <p:cNvSpPr txBox="1"/>
            <p:nvPr/>
          </p:nvSpPr>
          <p:spPr>
            <a:xfrm>
              <a:off x="2297190" y="2494142"/>
              <a:ext cx="733425" cy="186690"/>
            </a:xfrm>
            <a:prstGeom prst="rect">
              <a:avLst/>
            </a:prstGeom>
          </p:spPr>
          <p:txBody>
            <a:bodyPr vert="horz" wrap="square" lIns="0" tIns="13335" rIns="0" bIns="0" rtlCol="0">
              <a:spAutoFit/>
            </a:bodyPr>
            <a:lstStyle/>
            <a:p>
              <a:pPr marL="12700">
                <a:lnSpc>
                  <a:spcPct val="100000"/>
                </a:lnSpc>
                <a:spcBef>
                  <a:spcPts val="105"/>
                </a:spcBef>
              </a:pPr>
              <a:r>
                <a:rPr sz="1050" spc="-30" dirty="0">
                  <a:solidFill>
                    <a:srgbClr val="1D191C"/>
                  </a:solidFill>
                  <a:latin typeface="Arial"/>
                  <a:cs typeface="Arial"/>
                </a:rPr>
                <a:t>650–750mm</a:t>
              </a:r>
              <a:endParaRPr sz="1050" dirty="0">
                <a:latin typeface="Arial"/>
                <a:cs typeface="Arial"/>
              </a:endParaRPr>
            </a:p>
          </p:txBody>
        </p:sp>
        <p:sp>
          <p:nvSpPr>
            <p:cNvPr id="10" name="object 24">
              <a:extLst>
                <a:ext uri="{FF2B5EF4-FFF2-40B4-BE49-F238E27FC236}">
                  <a16:creationId xmlns:a16="http://schemas.microsoft.com/office/drawing/2014/main" id="{8AFA15E8-473C-4AF0-854D-A31A72D5EE0F}"/>
                </a:ext>
              </a:extLst>
            </p:cNvPr>
            <p:cNvSpPr txBox="1"/>
            <p:nvPr/>
          </p:nvSpPr>
          <p:spPr>
            <a:xfrm>
              <a:off x="4201765" y="1906847"/>
              <a:ext cx="953769" cy="516890"/>
            </a:xfrm>
            <a:prstGeom prst="rect">
              <a:avLst/>
            </a:prstGeom>
          </p:spPr>
          <p:txBody>
            <a:bodyPr vert="horz" wrap="square" lIns="0" tIns="13335" rIns="0" bIns="0" rtlCol="0">
              <a:spAutoFit/>
            </a:bodyPr>
            <a:lstStyle/>
            <a:p>
              <a:pPr marL="12700">
                <a:lnSpc>
                  <a:spcPct val="100000"/>
                </a:lnSpc>
                <a:spcBef>
                  <a:spcPts val="105"/>
                </a:spcBef>
              </a:pPr>
              <a:r>
                <a:rPr sz="1050" spc="-40" dirty="0">
                  <a:solidFill>
                    <a:srgbClr val="1D191C"/>
                  </a:solidFill>
                  <a:latin typeface="Arial"/>
                  <a:cs typeface="Arial"/>
                </a:rPr>
                <a:t>3–5</a:t>
              </a:r>
              <a:r>
                <a:rPr sz="1050" spc="-65" dirty="0">
                  <a:solidFill>
                    <a:srgbClr val="1D191C"/>
                  </a:solidFill>
                  <a:latin typeface="Arial"/>
                  <a:cs typeface="Arial"/>
                </a:rPr>
                <a:t> </a:t>
              </a:r>
              <a:r>
                <a:rPr sz="1050" spc="-15" dirty="0">
                  <a:solidFill>
                    <a:srgbClr val="1D191C"/>
                  </a:solidFill>
                  <a:latin typeface="Arial"/>
                  <a:cs typeface="Arial"/>
                </a:rPr>
                <a:t>teeth/25mm</a:t>
              </a:r>
              <a:endParaRPr sz="1050">
                <a:latin typeface="Arial"/>
                <a:cs typeface="Arial"/>
              </a:endParaRPr>
            </a:p>
            <a:p>
              <a:pPr>
                <a:lnSpc>
                  <a:spcPct val="100000"/>
                </a:lnSpc>
                <a:spcBef>
                  <a:spcPts val="15"/>
                </a:spcBef>
              </a:pPr>
              <a:endParaRPr sz="1150">
                <a:latin typeface="Arial"/>
                <a:cs typeface="Arial"/>
              </a:endParaRPr>
            </a:p>
            <a:p>
              <a:pPr marL="200025">
                <a:lnSpc>
                  <a:spcPct val="100000"/>
                </a:lnSpc>
              </a:pPr>
              <a:r>
                <a:rPr sz="1050" spc="-25" dirty="0">
                  <a:solidFill>
                    <a:srgbClr val="1D191C"/>
                  </a:solidFill>
                  <a:latin typeface="Arial"/>
                  <a:cs typeface="Arial"/>
                </a:rPr>
                <a:t>60°</a:t>
              </a:r>
              <a:endParaRPr sz="1050">
                <a:latin typeface="Arial"/>
                <a:cs typeface="Arial"/>
              </a:endParaRPr>
            </a:p>
          </p:txBody>
        </p:sp>
        <p:grpSp>
          <p:nvGrpSpPr>
            <p:cNvPr id="11" name="object 25">
              <a:extLst>
                <a:ext uri="{FF2B5EF4-FFF2-40B4-BE49-F238E27FC236}">
                  <a16:creationId xmlns:a16="http://schemas.microsoft.com/office/drawing/2014/main" id="{4A9AC58B-6384-45D0-BF09-050517BE2400}"/>
                </a:ext>
              </a:extLst>
            </p:cNvPr>
            <p:cNvGrpSpPr/>
            <p:nvPr/>
          </p:nvGrpSpPr>
          <p:grpSpPr>
            <a:xfrm>
              <a:off x="1482383" y="2390768"/>
              <a:ext cx="2284095" cy="134620"/>
              <a:chOff x="1482383" y="2390768"/>
              <a:chExt cx="2284095" cy="134620"/>
            </a:xfrm>
          </p:grpSpPr>
          <p:sp>
            <p:nvSpPr>
              <p:cNvPr id="15" name="object 26">
                <a:extLst>
                  <a:ext uri="{FF2B5EF4-FFF2-40B4-BE49-F238E27FC236}">
                    <a16:creationId xmlns:a16="http://schemas.microsoft.com/office/drawing/2014/main" id="{7218D845-EB61-465F-A2CA-8210C0CE08B5}"/>
                  </a:ext>
                </a:extLst>
              </p:cNvPr>
              <p:cNvSpPr/>
              <p:nvPr/>
            </p:nvSpPr>
            <p:spPr>
              <a:xfrm>
                <a:off x="1485317" y="2390768"/>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16" name="object 27">
                <a:extLst>
                  <a:ext uri="{FF2B5EF4-FFF2-40B4-BE49-F238E27FC236}">
                    <a16:creationId xmlns:a16="http://schemas.microsoft.com/office/drawing/2014/main" id="{223B067C-71DB-45EE-894B-B1DB7191585F}"/>
                  </a:ext>
                </a:extLst>
              </p:cNvPr>
              <p:cNvSpPr/>
              <p:nvPr/>
            </p:nvSpPr>
            <p:spPr>
              <a:xfrm>
                <a:off x="1485317" y="2390768"/>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17" name="object 28">
                <a:extLst>
                  <a:ext uri="{FF2B5EF4-FFF2-40B4-BE49-F238E27FC236}">
                    <a16:creationId xmlns:a16="http://schemas.microsoft.com/office/drawing/2014/main" id="{D484409E-FFC3-42D3-810B-A5642225D776}"/>
                  </a:ext>
                </a:extLst>
              </p:cNvPr>
              <p:cNvSpPr/>
              <p:nvPr/>
            </p:nvSpPr>
            <p:spPr>
              <a:xfrm>
                <a:off x="3763187" y="2390768"/>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18" name="object 29">
                <a:extLst>
                  <a:ext uri="{FF2B5EF4-FFF2-40B4-BE49-F238E27FC236}">
                    <a16:creationId xmlns:a16="http://schemas.microsoft.com/office/drawing/2014/main" id="{2605C753-3D24-4216-8579-278C373660C7}"/>
                  </a:ext>
                </a:extLst>
              </p:cNvPr>
              <p:cNvSpPr/>
              <p:nvPr/>
            </p:nvSpPr>
            <p:spPr>
              <a:xfrm>
                <a:off x="3763187" y="2390768"/>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19" name="object 30">
                <a:extLst>
                  <a:ext uri="{FF2B5EF4-FFF2-40B4-BE49-F238E27FC236}">
                    <a16:creationId xmlns:a16="http://schemas.microsoft.com/office/drawing/2014/main" id="{A49569F1-E3E5-4BAC-92DA-DB6859FF7105}"/>
                  </a:ext>
                </a:extLst>
              </p:cNvPr>
              <p:cNvSpPr/>
              <p:nvPr/>
            </p:nvSpPr>
            <p:spPr>
              <a:xfrm>
                <a:off x="1535247" y="2498436"/>
                <a:ext cx="2172335" cy="0"/>
              </a:xfrm>
              <a:custGeom>
                <a:avLst/>
                <a:gdLst/>
                <a:ahLst/>
                <a:cxnLst/>
                <a:rect l="l" t="t" r="r" b="b"/>
                <a:pathLst>
                  <a:path w="2172335">
                    <a:moveTo>
                      <a:pt x="0" y="0"/>
                    </a:moveTo>
                    <a:lnTo>
                      <a:pt x="2171712" y="0"/>
                    </a:lnTo>
                  </a:path>
                </a:pathLst>
              </a:custGeom>
              <a:ln w="5867">
                <a:solidFill>
                  <a:srgbClr val="1D191C"/>
                </a:solidFill>
              </a:ln>
            </p:spPr>
            <p:txBody>
              <a:bodyPr wrap="square" lIns="0" tIns="0" rIns="0" bIns="0" rtlCol="0"/>
              <a:lstStyle/>
              <a:p>
                <a:endParaRPr/>
              </a:p>
            </p:txBody>
          </p:sp>
          <p:sp>
            <p:nvSpPr>
              <p:cNvPr id="20" name="object 31">
                <a:extLst>
                  <a:ext uri="{FF2B5EF4-FFF2-40B4-BE49-F238E27FC236}">
                    <a16:creationId xmlns:a16="http://schemas.microsoft.com/office/drawing/2014/main" id="{7FFBBFA5-4829-4EE2-B9C3-E349FDD4AE19}"/>
                  </a:ext>
                </a:extLst>
              </p:cNvPr>
              <p:cNvSpPr/>
              <p:nvPr/>
            </p:nvSpPr>
            <p:spPr>
              <a:xfrm>
                <a:off x="1483220" y="2480652"/>
                <a:ext cx="2275840" cy="34290"/>
              </a:xfrm>
              <a:custGeom>
                <a:avLst/>
                <a:gdLst/>
                <a:ahLst/>
                <a:cxnLst/>
                <a:rect l="l" t="t" r="r" b="b"/>
                <a:pathLst>
                  <a:path w="2275840" h="34289">
                    <a:moveTo>
                      <a:pt x="63665" y="0"/>
                    </a:moveTo>
                    <a:lnTo>
                      <a:pt x="0" y="17081"/>
                    </a:lnTo>
                    <a:lnTo>
                      <a:pt x="63665" y="34137"/>
                    </a:lnTo>
                    <a:lnTo>
                      <a:pt x="63665" y="0"/>
                    </a:lnTo>
                    <a:close/>
                  </a:path>
                  <a:path w="2275840" h="34289">
                    <a:moveTo>
                      <a:pt x="2275763" y="17081"/>
                    </a:moveTo>
                    <a:lnTo>
                      <a:pt x="2212086" y="0"/>
                    </a:lnTo>
                    <a:lnTo>
                      <a:pt x="2212086" y="34137"/>
                    </a:lnTo>
                    <a:lnTo>
                      <a:pt x="2275763" y="17081"/>
                    </a:lnTo>
                    <a:close/>
                  </a:path>
                </a:pathLst>
              </a:custGeom>
              <a:solidFill>
                <a:srgbClr val="1D191C"/>
              </a:solidFill>
            </p:spPr>
            <p:txBody>
              <a:bodyPr wrap="square" lIns="0" tIns="0" rIns="0" bIns="0" rtlCol="0"/>
              <a:lstStyle/>
              <a:p>
                <a:endParaRPr/>
              </a:p>
            </p:txBody>
          </p:sp>
        </p:grpSp>
        <p:grpSp>
          <p:nvGrpSpPr>
            <p:cNvPr id="12" name="object 32">
              <a:extLst>
                <a:ext uri="{FF2B5EF4-FFF2-40B4-BE49-F238E27FC236}">
                  <a16:creationId xmlns:a16="http://schemas.microsoft.com/office/drawing/2014/main" id="{A8904B2F-E2C5-4E13-A33A-BFD10EF444B7}"/>
                </a:ext>
              </a:extLst>
            </p:cNvPr>
            <p:cNvGrpSpPr/>
            <p:nvPr/>
          </p:nvGrpSpPr>
          <p:grpSpPr>
            <a:xfrm>
              <a:off x="4165003" y="2104105"/>
              <a:ext cx="1095375" cy="222885"/>
              <a:chOff x="4165003" y="2104105"/>
              <a:chExt cx="1095375" cy="222885"/>
            </a:xfrm>
          </p:grpSpPr>
          <p:sp>
            <p:nvSpPr>
              <p:cNvPr id="13" name="object 33">
                <a:extLst>
                  <a:ext uri="{FF2B5EF4-FFF2-40B4-BE49-F238E27FC236}">
                    <a16:creationId xmlns:a16="http://schemas.microsoft.com/office/drawing/2014/main" id="{246A1EFE-0A53-49F8-B9E9-909891E8D8AE}"/>
                  </a:ext>
                </a:extLst>
              </p:cNvPr>
              <p:cNvSpPr/>
              <p:nvPr/>
            </p:nvSpPr>
            <p:spPr>
              <a:xfrm>
                <a:off x="4173391" y="2112493"/>
                <a:ext cx="1078865" cy="205740"/>
              </a:xfrm>
              <a:custGeom>
                <a:avLst/>
                <a:gdLst/>
                <a:ahLst/>
                <a:cxnLst/>
                <a:rect l="l" t="t" r="r" b="b"/>
                <a:pathLst>
                  <a:path w="1078864" h="205739">
                    <a:moveTo>
                      <a:pt x="1078356" y="114630"/>
                    </a:moveTo>
                    <a:lnTo>
                      <a:pt x="881849" y="0"/>
                    </a:lnTo>
                    <a:lnTo>
                      <a:pt x="881849" y="205562"/>
                    </a:lnTo>
                    <a:lnTo>
                      <a:pt x="529475" y="0"/>
                    </a:lnTo>
                    <a:lnTo>
                      <a:pt x="529475" y="205562"/>
                    </a:lnTo>
                    <a:lnTo>
                      <a:pt x="177088" y="0"/>
                    </a:lnTo>
                    <a:lnTo>
                      <a:pt x="177088" y="205562"/>
                    </a:lnTo>
                    <a:lnTo>
                      <a:pt x="0" y="102247"/>
                    </a:lnTo>
                  </a:path>
                </a:pathLst>
              </a:custGeom>
              <a:ln w="16776">
                <a:solidFill>
                  <a:srgbClr val="1D191C"/>
                </a:solidFill>
              </a:ln>
            </p:spPr>
            <p:txBody>
              <a:bodyPr wrap="square" lIns="0" tIns="0" rIns="0" bIns="0" rtlCol="0"/>
              <a:lstStyle/>
              <a:p>
                <a:endParaRPr/>
              </a:p>
            </p:txBody>
          </p:sp>
          <p:sp>
            <p:nvSpPr>
              <p:cNvPr id="14" name="object 34">
                <a:extLst>
                  <a:ext uri="{FF2B5EF4-FFF2-40B4-BE49-F238E27FC236}">
                    <a16:creationId xmlns:a16="http://schemas.microsoft.com/office/drawing/2014/main" id="{9AF81CA5-ED54-4B0F-8445-5742FC119F0E}"/>
                  </a:ext>
                </a:extLst>
              </p:cNvPr>
              <p:cNvSpPr/>
              <p:nvPr/>
            </p:nvSpPr>
            <p:spPr>
              <a:xfrm>
                <a:off x="4354678" y="2200706"/>
                <a:ext cx="142875" cy="83820"/>
              </a:xfrm>
              <a:custGeom>
                <a:avLst/>
                <a:gdLst/>
                <a:ahLst/>
                <a:cxnLst/>
                <a:rect l="l" t="t" r="r" b="b"/>
                <a:pathLst>
                  <a:path w="142875" h="83819">
                    <a:moveTo>
                      <a:pt x="0" y="83794"/>
                    </a:moveTo>
                    <a:lnTo>
                      <a:pt x="44277" y="77732"/>
                    </a:lnTo>
                    <a:lnTo>
                      <a:pt x="83942" y="60647"/>
                    </a:lnTo>
                    <a:lnTo>
                      <a:pt x="117341" y="34186"/>
                    </a:lnTo>
                    <a:lnTo>
                      <a:pt x="142824" y="0"/>
                    </a:lnTo>
                  </a:path>
                </a:pathLst>
              </a:custGeom>
              <a:ln w="5867">
                <a:solidFill>
                  <a:srgbClr val="1D191C"/>
                </a:solidFill>
              </a:ln>
            </p:spPr>
            <p:txBody>
              <a:bodyPr wrap="square" lIns="0" tIns="0" rIns="0" bIns="0" rtlCol="0"/>
              <a:lstStyle/>
              <a:p>
                <a:endParaRPr/>
              </a:p>
            </p:txBody>
          </p:sp>
        </p:grpSp>
      </p:grpSp>
      <p:grpSp>
        <p:nvGrpSpPr>
          <p:cNvPr id="31" name="Group 30">
            <a:extLst>
              <a:ext uri="{FF2B5EF4-FFF2-40B4-BE49-F238E27FC236}">
                <a16:creationId xmlns:a16="http://schemas.microsoft.com/office/drawing/2014/main" id="{3496C1AD-1D11-4103-884B-D2FD1DB04621}"/>
              </a:ext>
            </a:extLst>
          </p:cNvPr>
          <p:cNvGrpSpPr/>
          <p:nvPr/>
        </p:nvGrpSpPr>
        <p:grpSpPr>
          <a:xfrm>
            <a:off x="4777106" y="3465144"/>
            <a:ext cx="4203126" cy="724535"/>
            <a:chOff x="2592242" y="1845474"/>
            <a:chExt cx="4203126" cy="724535"/>
          </a:xfrm>
        </p:grpSpPr>
        <p:grpSp>
          <p:nvGrpSpPr>
            <p:cNvPr id="32" name="object 12">
              <a:extLst>
                <a:ext uri="{FF2B5EF4-FFF2-40B4-BE49-F238E27FC236}">
                  <a16:creationId xmlns:a16="http://schemas.microsoft.com/office/drawing/2014/main" id="{3C406CFE-6E7C-4F78-AE41-DF44447A8451}"/>
                </a:ext>
              </a:extLst>
            </p:cNvPr>
            <p:cNvGrpSpPr/>
            <p:nvPr/>
          </p:nvGrpSpPr>
          <p:grpSpPr>
            <a:xfrm>
              <a:off x="2592242" y="1845474"/>
              <a:ext cx="2751455" cy="724535"/>
              <a:chOff x="2592242" y="1845474"/>
              <a:chExt cx="2751455" cy="724535"/>
            </a:xfrm>
          </p:grpSpPr>
          <p:sp>
            <p:nvSpPr>
              <p:cNvPr id="37" name="object 13">
                <a:extLst>
                  <a:ext uri="{FF2B5EF4-FFF2-40B4-BE49-F238E27FC236}">
                    <a16:creationId xmlns:a16="http://schemas.microsoft.com/office/drawing/2014/main" id="{77AADEF6-F2B9-4A7A-9F2E-220C9304E084}"/>
                  </a:ext>
                </a:extLst>
              </p:cNvPr>
              <p:cNvSpPr/>
              <p:nvPr/>
            </p:nvSpPr>
            <p:spPr>
              <a:xfrm>
                <a:off x="3021779" y="1880053"/>
                <a:ext cx="2319020" cy="520700"/>
              </a:xfrm>
              <a:custGeom>
                <a:avLst/>
                <a:gdLst/>
                <a:ahLst/>
                <a:cxnLst/>
                <a:rect l="l" t="t" r="r" b="b"/>
                <a:pathLst>
                  <a:path w="2319020" h="520700">
                    <a:moveTo>
                      <a:pt x="123050" y="0"/>
                    </a:moveTo>
                    <a:lnTo>
                      <a:pt x="0" y="505917"/>
                    </a:lnTo>
                    <a:lnTo>
                      <a:pt x="22415" y="520179"/>
                    </a:lnTo>
                    <a:lnTo>
                      <a:pt x="44843" y="505917"/>
                    </a:lnTo>
                    <a:lnTo>
                      <a:pt x="2277137" y="505917"/>
                    </a:lnTo>
                    <a:lnTo>
                      <a:pt x="2304856" y="391528"/>
                    </a:lnTo>
                    <a:lnTo>
                      <a:pt x="2270874" y="391528"/>
                    </a:lnTo>
                    <a:lnTo>
                      <a:pt x="2262161" y="389769"/>
                    </a:lnTo>
                    <a:lnTo>
                      <a:pt x="2255053" y="384975"/>
                    </a:lnTo>
                    <a:lnTo>
                      <a:pt x="2250264" y="377865"/>
                    </a:lnTo>
                    <a:lnTo>
                      <a:pt x="2248509" y="369163"/>
                    </a:lnTo>
                    <a:lnTo>
                      <a:pt x="2250264" y="360450"/>
                    </a:lnTo>
                    <a:lnTo>
                      <a:pt x="2255053" y="353342"/>
                    </a:lnTo>
                    <a:lnTo>
                      <a:pt x="2262161" y="348553"/>
                    </a:lnTo>
                    <a:lnTo>
                      <a:pt x="2270874" y="346798"/>
                    </a:lnTo>
                    <a:lnTo>
                      <a:pt x="2315695" y="346798"/>
                    </a:lnTo>
                    <a:lnTo>
                      <a:pt x="2318410" y="335597"/>
                    </a:lnTo>
                    <a:lnTo>
                      <a:pt x="123050" y="0"/>
                    </a:lnTo>
                    <a:close/>
                  </a:path>
                  <a:path w="2319020" h="520700">
                    <a:moveTo>
                      <a:pt x="89687" y="505917"/>
                    </a:moveTo>
                    <a:lnTo>
                      <a:pt x="44843" y="505917"/>
                    </a:lnTo>
                    <a:lnTo>
                      <a:pt x="67271" y="520179"/>
                    </a:lnTo>
                    <a:lnTo>
                      <a:pt x="89687" y="505917"/>
                    </a:lnTo>
                    <a:close/>
                  </a:path>
                  <a:path w="2319020" h="520700">
                    <a:moveTo>
                      <a:pt x="134569" y="505917"/>
                    </a:moveTo>
                    <a:lnTo>
                      <a:pt x="89687" y="505917"/>
                    </a:lnTo>
                    <a:lnTo>
                      <a:pt x="112128" y="520179"/>
                    </a:lnTo>
                    <a:lnTo>
                      <a:pt x="134569" y="505917"/>
                    </a:lnTo>
                    <a:close/>
                  </a:path>
                  <a:path w="2319020" h="520700">
                    <a:moveTo>
                      <a:pt x="179476" y="505917"/>
                    </a:moveTo>
                    <a:lnTo>
                      <a:pt x="134569" y="505917"/>
                    </a:lnTo>
                    <a:lnTo>
                      <a:pt x="157010" y="520179"/>
                    </a:lnTo>
                    <a:lnTo>
                      <a:pt x="179476" y="505917"/>
                    </a:lnTo>
                    <a:close/>
                  </a:path>
                  <a:path w="2319020" h="520700">
                    <a:moveTo>
                      <a:pt x="224421" y="505917"/>
                    </a:moveTo>
                    <a:lnTo>
                      <a:pt x="179476" y="505917"/>
                    </a:lnTo>
                    <a:lnTo>
                      <a:pt x="201942" y="520179"/>
                    </a:lnTo>
                    <a:lnTo>
                      <a:pt x="224421" y="505917"/>
                    </a:lnTo>
                    <a:close/>
                  </a:path>
                  <a:path w="2319020" h="520700">
                    <a:moveTo>
                      <a:pt x="269417" y="505917"/>
                    </a:moveTo>
                    <a:lnTo>
                      <a:pt x="224421" y="505917"/>
                    </a:lnTo>
                    <a:lnTo>
                      <a:pt x="246913" y="520179"/>
                    </a:lnTo>
                    <a:lnTo>
                      <a:pt x="269417" y="505917"/>
                    </a:lnTo>
                    <a:close/>
                  </a:path>
                  <a:path w="2319020" h="520700">
                    <a:moveTo>
                      <a:pt x="314439" y="505917"/>
                    </a:moveTo>
                    <a:lnTo>
                      <a:pt x="269417" y="505917"/>
                    </a:lnTo>
                    <a:lnTo>
                      <a:pt x="291934" y="520179"/>
                    </a:lnTo>
                    <a:lnTo>
                      <a:pt x="314439" y="505917"/>
                    </a:lnTo>
                    <a:close/>
                  </a:path>
                  <a:path w="2319020" h="520700">
                    <a:moveTo>
                      <a:pt x="359422" y="505917"/>
                    </a:moveTo>
                    <a:lnTo>
                      <a:pt x="314439" y="505917"/>
                    </a:lnTo>
                    <a:lnTo>
                      <a:pt x="336943" y="520179"/>
                    </a:lnTo>
                    <a:lnTo>
                      <a:pt x="359422" y="505917"/>
                    </a:lnTo>
                    <a:close/>
                  </a:path>
                  <a:path w="2319020" h="520700">
                    <a:moveTo>
                      <a:pt x="404368" y="505917"/>
                    </a:moveTo>
                    <a:lnTo>
                      <a:pt x="359422" y="505917"/>
                    </a:lnTo>
                    <a:lnTo>
                      <a:pt x="381901" y="520179"/>
                    </a:lnTo>
                    <a:lnTo>
                      <a:pt x="404368" y="505917"/>
                    </a:lnTo>
                    <a:close/>
                  </a:path>
                  <a:path w="2319020" h="520700">
                    <a:moveTo>
                      <a:pt x="449287" y="505917"/>
                    </a:moveTo>
                    <a:lnTo>
                      <a:pt x="404368" y="505917"/>
                    </a:lnTo>
                    <a:lnTo>
                      <a:pt x="426834" y="520179"/>
                    </a:lnTo>
                    <a:lnTo>
                      <a:pt x="449287" y="505917"/>
                    </a:lnTo>
                    <a:close/>
                  </a:path>
                  <a:path w="2319020" h="520700">
                    <a:moveTo>
                      <a:pt x="494195" y="505917"/>
                    </a:moveTo>
                    <a:lnTo>
                      <a:pt x="449287" y="505917"/>
                    </a:lnTo>
                    <a:lnTo>
                      <a:pt x="471741" y="520179"/>
                    </a:lnTo>
                    <a:lnTo>
                      <a:pt x="494195" y="505917"/>
                    </a:lnTo>
                    <a:close/>
                  </a:path>
                  <a:path w="2319020" h="520700">
                    <a:moveTo>
                      <a:pt x="539102" y="505917"/>
                    </a:moveTo>
                    <a:lnTo>
                      <a:pt x="494195" y="505917"/>
                    </a:lnTo>
                    <a:lnTo>
                      <a:pt x="516648" y="520179"/>
                    </a:lnTo>
                    <a:lnTo>
                      <a:pt x="539102" y="505917"/>
                    </a:lnTo>
                    <a:close/>
                  </a:path>
                  <a:path w="2319020" h="520700">
                    <a:moveTo>
                      <a:pt x="584034" y="505917"/>
                    </a:moveTo>
                    <a:lnTo>
                      <a:pt x="539102" y="505917"/>
                    </a:lnTo>
                    <a:lnTo>
                      <a:pt x="561555" y="520179"/>
                    </a:lnTo>
                    <a:lnTo>
                      <a:pt x="584034" y="505917"/>
                    </a:lnTo>
                    <a:close/>
                  </a:path>
                  <a:path w="2319020" h="520700">
                    <a:moveTo>
                      <a:pt x="628992" y="505917"/>
                    </a:moveTo>
                    <a:lnTo>
                      <a:pt x="584034" y="505917"/>
                    </a:lnTo>
                    <a:lnTo>
                      <a:pt x="606513" y="520179"/>
                    </a:lnTo>
                    <a:lnTo>
                      <a:pt x="628992" y="505917"/>
                    </a:lnTo>
                    <a:close/>
                  </a:path>
                  <a:path w="2319020" h="520700">
                    <a:moveTo>
                      <a:pt x="674001" y="505917"/>
                    </a:moveTo>
                    <a:lnTo>
                      <a:pt x="628992" y="505917"/>
                    </a:lnTo>
                    <a:lnTo>
                      <a:pt x="651484" y="520179"/>
                    </a:lnTo>
                    <a:lnTo>
                      <a:pt x="674001" y="505917"/>
                    </a:lnTo>
                    <a:close/>
                  </a:path>
                  <a:path w="2319020" h="520700">
                    <a:moveTo>
                      <a:pt x="719048" y="505917"/>
                    </a:moveTo>
                    <a:lnTo>
                      <a:pt x="674001" y="505917"/>
                    </a:lnTo>
                    <a:lnTo>
                      <a:pt x="696531" y="520179"/>
                    </a:lnTo>
                    <a:lnTo>
                      <a:pt x="719048" y="505917"/>
                    </a:lnTo>
                    <a:close/>
                  </a:path>
                  <a:path w="2319020" h="520700">
                    <a:moveTo>
                      <a:pt x="764044" y="505917"/>
                    </a:moveTo>
                    <a:lnTo>
                      <a:pt x="719048" y="505917"/>
                    </a:lnTo>
                    <a:lnTo>
                      <a:pt x="741553" y="520179"/>
                    </a:lnTo>
                    <a:lnTo>
                      <a:pt x="764044" y="505917"/>
                    </a:lnTo>
                    <a:close/>
                  </a:path>
                  <a:path w="2319020" h="520700">
                    <a:moveTo>
                      <a:pt x="809015" y="505917"/>
                    </a:moveTo>
                    <a:lnTo>
                      <a:pt x="764044" y="505917"/>
                    </a:lnTo>
                    <a:lnTo>
                      <a:pt x="786536" y="520179"/>
                    </a:lnTo>
                    <a:lnTo>
                      <a:pt x="809015" y="505917"/>
                    </a:lnTo>
                    <a:close/>
                  </a:path>
                  <a:path w="2319020" h="520700">
                    <a:moveTo>
                      <a:pt x="853973" y="505917"/>
                    </a:moveTo>
                    <a:lnTo>
                      <a:pt x="809015" y="505917"/>
                    </a:lnTo>
                    <a:lnTo>
                      <a:pt x="831494" y="520179"/>
                    </a:lnTo>
                    <a:lnTo>
                      <a:pt x="853973" y="505917"/>
                    </a:lnTo>
                    <a:close/>
                  </a:path>
                  <a:path w="2319020" h="520700">
                    <a:moveTo>
                      <a:pt x="898931" y="505917"/>
                    </a:moveTo>
                    <a:lnTo>
                      <a:pt x="853973" y="505917"/>
                    </a:lnTo>
                    <a:lnTo>
                      <a:pt x="876452" y="520179"/>
                    </a:lnTo>
                    <a:lnTo>
                      <a:pt x="898931" y="505917"/>
                    </a:lnTo>
                    <a:close/>
                  </a:path>
                  <a:path w="2319020" h="520700">
                    <a:moveTo>
                      <a:pt x="943927" y="505917"/>
                    </a:moveTo>
                    <a:lnTo>
                      <a:pt x="898931" y="505917"/>
                    </a:lnTo>
                    <a:lnTo>
                      <a:pt x="921435" y="520179"/>
                    </a:lnTo>
                    <a:lnTo>
                      <a:pt x="943927" y="505917"/>
                    </a:lnTo>
                    <a:close/>
                  </a:path>
                  <a:path w="2319020" h="520700">
                    <a:moveTo>
                      <a:pt x="988987" y="505917"/>
                    </a:moveTo>
                    <a:lnTo>
                      <a:pt x="943927" y="505917"/>
                    </a:lnTo>
                    <a:lnTo>
                      <a:pt x="966444" y="520179"/>
                    </a:lnTo>
                    <a:lnTo>
                      <a:pt x="988987" y="505917"/>
                    </a:lnTo>
                    <a:close/>
                  </a:path>
                  <a:path w="2319020" h="520700">
                    <a:moveTo>
                      <a:pt x="1034021" y="505917"/>
                    </a:moveTo>
                    <a:lnTo>
                      <a:pt x="988987" y="505917"/>
                    </a:lnTo>
                    <a:lnTo>
                      <a:pt x="1011516" y="520179"/>
                    </a:lnTo>
                    <a:lnTo>
                      <a:pt x="1034021" y="505917"/>
                    </a:lnTo>
                    <a:close/>
                  </a:path>
                  <a:path w="2319020" h="520700">
                    <a:moveTo>
                      <a:pt x="1079030" y="505917"/>
                    </a:moveTo>
                    <a:lnTo>
                      <a:pt x="1034021" y="505917"/>
                    </a:lnTo>
                    <a:lnTo>
                      <a:pt x="1056525" y="520179"/>
                    </a:lnTo>
                    <a:lnTo>
                      <a:pt x="1079030" y="505917"/>
                    </a:lnTo>
                    <a:close/>
                  </a:path>
                  <a:path w="2319020" h="520700">
                    <a:moveTo>
                      <a:pt x="1124026" y="505917"/>
                    </a:moveTo>
                    <a:lnTo>
                      <a:pt x="1079030" y="505917"/>
                    </a:lnTo>
                    <a:lnTo>
                      <a:pt x="1101521" y="520179"/>
                    </a:lnTo>
                    <a:lnTo>
                      <a:pt x="1124026" y="505917"/>
                    </a:lnTo>
                    <a:close/>
                  </a:path>
                  <a:path w="2319020" h="520700">
                    <a:moveTo>
                      <a:pt x="1169035" y="505917"/>
                    </a:moveTo>
                    <a:lnTo>
                      <a:pt x="1124026" y="505917"/>
                    </a:lnTo>
                    <a:lnTo>
                      <a:pt x="1146517" y="520179"/>
                    </a:lnTo>
                    <a:lnTo>
                      <a:pt x="1169035" y="505917"/>
                    </a:lnTo>
                    <a:close/>
                  </a:path>
                  <a:path w="2319020" h="520700">
                    <a:moveTo>
                      <a:pt x="1214094" y="505917"/>
                    </a:moveTo>
                    <a:lnTo>
                      <a:pt x="1169035" y="505917"/>
                    </a:lnTo>
                    <a:lnTo>
                      <a:pt x="1191552" y="520179"/>
                    </a:lnTo>
                    <a:lnTo>
                      <a:pt x="1214094" y="505917"/>
                    </a:lnTo>
                    <a:close/>
                  </a:path>
                  <a:path w="2319020" h="520700">
                    <a:moveTo>
                      <a:pt x="1259154" y="505917"/>
                    </a:moveTo>
                    <a:lnTo>
                      <a:pt x="1214094" y="505917"/>
                    </a:lnTo>
                    <a:lnTo>
                      <a:pt x="1236637" y="520179"/>
                    </a:lnTo>
                    <a:lnTo>
                      <a:pt x="1259154" y="505917"/>
                    </a:lnTo>
                    <a:close/>
                  </a:path>
                  <a:path w="2319020" h="520700">
                    <a:moveTo>
                      <a:pt x="1304150" y="505917"/>
                    </a:moveTo>
                    <a:lnTo>
                      <a:pt x="1259154" y="505917"/>
                    </a:lnTo>
                    <a:lnTo>
                      <a:pt x="1281645" y="520179"/>
                    </a:lnTo>
                    <a:lnTo>
                      <a:pt x="1304150" y="505917"/>
                    </a:lnTo>
                    <a:close/>
                  </a:path>
                  <a:path w="2319020" h="520700">
                    <a:moveTo>
                      <a:pt x="1349209" y="505917"/>
                    </a:moveTo>
                    <a:lnTo>
                      <a:pt x="1304150" y="505917"/>
                    </a:lnTo>
                    <a:lnTo>
                      <a:pt x="1326667" y="520179"/>
                    </a:lnTo>
                    <a:lnTo>
                      <a:pt x="1349209" y="505917"/>
                    </a:lnTo>
                    <a:close/>
                  </a:path>
                  <a:path w="2319020" h="520700">
                    <a:moveTo>
                      <a:pt x="1394282" y="505917"/>
                    </a:moveTo>
                    <a:lnTo>
                      <a:pt x="1349209" y="505917"/>
                    </a:lnTo>
                    <a:lnTo>
                      <a:pt x="1371727" y="520179"/>
                    </a:lnTo>
                    <a:lnTo>
                      <a:pt x="1394282" y="505917"/>
                    </a:lnTo>
                    <a:close/>
                  </a:path>
                  <a:path w="2319020" h="520700">
                    <a:moveTo>
                      <a:pt x="1439278" y="505917"/>
                    </a:moveTo>
                    <a:lnTo>
                      <a:pt x="1394282" y="505917"/>
                    </a:lnTo>
                    <a:lnTo>
                      <a:pt x="1416799" y="520179"/>
                    </a:lnTo>
                    <a:lnTo>
                      <a:pt x="1439278" y="505917"/>
                    </a:lnTo>
                    <a:close/>
                  </a:path>
                  <a:path w="2319020" h="520700">
                    <a:moveTo>
                      <a:pt x="1484185" y="505917"/>
                    </a:moveTo>
                    <a:lnTo>
                      <a:pt x="1439278" y="505917"/>
                    </a:lnTo>
                    <a:lnTo>
                      <a:pt x="1461731" y="520179"/>
                    </a:lnTo>
                    <a:lnTo>
                      <a:pt x="1484185" y="505917"/>
                    </a:lnTo>
                    <a:close/>
                  </a:path>
                  <a:path w="2319020" h="520700">
                    <a:moveTo>
                      <a:pt x="1529067" y="505917"/>
                    </a:moveTo>
                    <a:lnTo>
                      <a:pt x="1484185" y="505917"/>
                    </a:lnTo>
                    <a:lnTo>
                      <a:pt x="1506613" y="520179"/>
                    </a:lnTo>
                    <a:lnTo>
                      <a:pt x="1529067" y="505917"/>
                    </a:lnTo>
                    <a:close/>
                  </a:path>
                  <a:path w="2319020" h="520700">
                    <a:moveTo>
                      <a:pt x="1574025" y="505917"/>
                    </a:moveTo>
                    <a:lnTo>
                      <a:pt x="1529067" y="505917"/>
                    </a:lnTo>
                    <a:lnTo>
                      <a:pt x="1551533" y="520179"/>
                    </a:lnTo>
                    <a:lnTo>
                      <a:pt x="1574025" y="505917"/>
                    </a:lnTo>
                    <a:close/>
                  </a:path>
                  <a:path w="2319020" h="520700">
                    <a:moveTo>
                      <a:pt x="1619110" y="505917"/>
                    </a:moveTo>
                    <a:lnTo>
                      <a:pt x="1574025" y="505917"/>
                    </a:lnTo>
                    <a:lnTo>
                      <a:pt x="1596542" y="520179"/>
                    </a:lnTo>
                    <a:lnTo>
                      <a:pt x="1619110" y="505917"/>
                    </a:lnTo>
                    <a:close/>
                  </a:path>
                  <a:path w="2319020" h="520700">
                    <a:moveTo>
                      <a:pt x="1664169" y="505917"/>
                    </a:moveTo>
                    <a:lnTo>
                      <a:pt x="1619110" y="505917"/>
                    </a:lnTo>
                    <a:lnTo>
                      <a:pt x="1641640" y="520179"/>
                    </a:lnTo>
                    <a:lnTo>
                      <a:pt x="1664169" y="505917"/>
                    </a:lnTo>
                    <a:close/>
                  </a:path>
                  <a:path w="2319020" h="520700">
                    <a:moveTo>
                      <a:pt x="1709140" y="505917"/>
                    </a:moveTo>
                    <a:lnTo>
                      <a:pt x="1664169" y="505917"/>
                    </a:lnTo>
                    <a:lnTo>
                      <a:pt x="1686648" y="520179"/>
                    </a:lnTo>
                    <a:lnTo>
                      <a:pt x="1709140" y="505917"/>
                    </a:lnTo>
                    <a:close/>
                  </a:path>
                  <a:path w="2319020" h="520700">
                    <a:moveTo>
                      <a:pt x="1754200" y="505917"/>
                    </a:moveTo>
                    <a:lnTo>
                      <a:pt x="1709140" y="505917"/>
                    </a:lnTo>
                    <a:lnTo>
                      <a:pt x="1731657" y="520179"/>
                    </a:lnTo>
                    <a:lnTo>
                      <a:pt x="1754200" y="505917"/>
                    </a:lnTo>
                    <a:close/>
                  </a:path>
                  <a:path w="2319020" h="520700">
                    <a:moveTo>
                      <a:pt x="1799310" y="505917"/>
                    </a:moveTo>
                    <a:lnTo>
                      <a:pt x="1754200" y="505917"/>
                    </a:lnTo>
                    <a:lnTo>
                      <a:pt x="1776768" y="520179"/>
                    </a:lnTo>
                    <a:lnTo>
                      <a:pt x="1799310" y="505917"/>
                    </a:lnTo>
                    <a:close/>
                  </a:path>
                  <a:path w="2319020" h="520700">
                    <a:moveTo>
                      <a:pt x="1844382" y="505917"/>
                    </a:moveTo>
                    <a:lnTo>
                      <a:pt x="1799310" y="505917"/>
                    </a:lnTo>
                    <a:lnTo>
                      <a:pt x="1821840" y="520179"/>
                    </a:lnTo>
                    <a:lnTo>
                      <a:pt x="1844382" y="505917"/>
                    </a:lnTo>
                    <a:close/>
                  </a:path>
                  <a:path w="2319020" h="520700">
                    <a:moveTo>
                      <a:pt x="1889518" y="505917"/>
                    </a:moveTo>
                    <a:lnTo>
                      <a:pt x="1844382" y="505917"/>
                    </a:lnTo>
                    <a:lnTo>
                      <a:pt x="1866950" y="520179"/>
                    </a:lnTo>
                    <a:lnTo>
                      <a:pt x="1889518" y="505917"/>
                    </a:lnTo>
                    <a:close/>
                  </a:path>
                  <a:path w="2319020" h="520700">
                    <a:moveTo>
                      <a:pt x="1934641" y="505917"/>
                    </a:moveTo>
                    <a:lnTo>
                      <a:pt x="1889518" y="505917"/>
                    </a:lnTo>
                    <a:lnTo>
                      <a:pt x="1912073" y="520179"/>
                    </a:lnTo>
                    <a:lnTo>
                      <a:pt x="1934641" y="505917"/>
                    </a:lnTo>
                    <a:close/>
                  </a:path>
                  <a:path w="2319020" h="520700">
                    <a:moveTo>
                      <a:pt x="1979790" y="505917"/>
                    </a:moveTo>
                    <a:lnTo>
                      <a:pt x="1934641" y="505917"/>
                    </a:lnTo>
                    <a:lnTo>
                      <a:pt x="1957222" y="520179"/>
                    </a:lnTo>
                    <a:lnTo>
                      <a:pt x="1979790" y="505917"/>
                    </a:lnTo>
                    <a:close/>
                  </a:path>
                  <a:path w="2319020" h="520700">
                    <a:moveTo>
                      <a:pt x="2024964" y="505917"/>
                    </a:moveTo>
                    <a:lnTo>
                      <a:pt x="1979790" y="505917"/>
                    </a:lnTo>
                    <a:lnTo>
                      <a:pt x="2002383" y="520179"/>
                    </a:lnTo>
                    <a:lnTo>
                      <a:pt x="2024964" y="505917"/>
                    </a:lnTo>
                    <a:close/>
                  </a:path>
                  <a:path w="2319020" h="520700">
                    <a:moveTo>
                      <a:pt x="2070087" y="505917"/>
                    </a:moveTo>
                    <a:lnTo>
                      <a:pt x="2024964" y="505917"/>
                    </a:lnTo>
                    <a:lnTo>
                      <a:pt x="2047544" y="520179"/>
                    </a:lnTo>
                    <a:lnTo>
                      <a:pt x="2070087" y="505917"/>
                    </a:lnTo>
                    <a:close/>
                  </a:path>
                  <a:path w="2319020" h="520700">
                    <a:moveTo>
                      <a:pt x="2115223" y="505917"/>
                    </a:moveTo>
                    <a:lnTo>
                      <a:pt x="2070087" y="505917"/>
                    </a:lnTo>
                    <a:lnTo>
                      <a:pt x="2092617" y="520179"/>
                    </a:lnTo>
                    <a:lnTo>
                      <a:pt x="2115223" y="505917"/>
                    </a:lnTo>
                    <a:close/>
                  </a:path>
                  <a:path w="2319020" h="520700">
                    <a:moveTo>
                      <a:pt x="2160409" y="505917"/>
                    </a:moveTo>
                    <a:lnTo>
                      <a:pt x="2115223" y="505917"/>
                    </a:lnTo>
                    <a:lnTo>
                      <a:pt x="2137816" y="520179"/>
                    </a:lnTo>
                    <a:lnTo>
                      <a:pt x="2160409" y="505917"/>
                    </a:lnTo>
                    <a:close/>
                  </a:path>
                  <a:path w="2319020" h="520700">
                    <a:moveTo>
                      <a:pt x="2205647" y="505917"/>
                    </a:moveTo>
                    <a:lnTo>
                      <a:pt x="2160409" y="505917"/>
                    </a:lnTo>
                    <a:lnTo>
                      <a:pt x="2183053" y="520179"/>
                    </a:lnTo>
                    <a:lnTo>
                      <a:pt x="2205647" y="505917"/>
                    </a:lnTo>
                    <a:close/>
                  </a:path>
                  <a:path w="2319020" h="520700">
                    <a:moveTo>
                      <a:pt x="2250986" y="505917"/>
                    </a:moveTo>
                    <a:lnTo>
                      <a:pt x="2205647" y="505917"/>
                    </a:lnTo>
                    <a:lnTo>
                      <a:pt x="2228303" y="520179"/>
                    </a:lnTo>
                    <a:lnTo>
                      <a:pt x="2250986" y="505917"/>
                    </a:lnTo>
                    <a:close/>
                  </a:path>
                  <a:path w="2319020" h="520700">
                    <a:moveTo>
                      <a:pt x="2277137" y="505917"/>
                    </a:moveTo>
                    <a:lnTo>
                      <a:pt x="2250986" y="505917"/>
                    </a:lnTo>
                    <a:lnTo>
                      <a:pt x="2273681" y="520179"/>
                    </a:lnTo>
                    <a:lnTo>
                      <a:pt x="2277137" y="505917"/>
                    </a:lnTo>
                    <a:close/>
                  </a:path>
                  <a:path w="2319020" h="520700">
                    <a:moveTo>
                      <a:pt x="2315695" y="346798"/>
                    </a:moveTo>
                    <a:lnTo>
                      <a:pt x="2270874" y="346798"/>
                    </a:lnTo>
                    <a:lnTo>
                      <a:pt x="2279576" y="348553"/>
                    </a:lnTo>
                    <a:lnTo>
                      <a:pt x="2286685" y="353342"/>
                    </a:lnTo>
                    <a:lnTo>
                      <a:pt x="2291480" y="360450"/>
                    </a:lnTo>
                    <a:lnTo>
                      <a:pt x="2293239" y="369163"/>
                    </a:lnTo>
                    <a:lnTo>
                      <a:pt x="2291480" y="377865"/>
                    </a:lnTo>
                    <a:lnTo>
                      <a:pt x="2286685" y="384975"/>
                    </a:lnTo>
                    <a:lnTo>
                      <a:pt x="2279576" y="389769"/>
                    </a:lnTo>
                    <a:lnTo>
                      <a:pt x="2270874" y="391528"/>
                    </a:lnTo>
                    <a:lnTo>
                      <a:pt x="2304856" y="391528"/>
                    </a:lnTo>
                    <a:lnTo>
                      <a:pt x="2315695" y="346798"/>
                    </a:lnTo>
                    <a:close/>
                  </a:path>
                </a:pathLst>
              </a:custGeom>
              <a:solidFill>
                <a:srgbClr val="D8D9DB"/>
              </a:solidFill>
            </p:spPr>
            <p:txBody>
              <a:bodyPr wrap="square" lIns="0" tIns="0" rIns="0" bIns="0" rtlCol="0"/>
              <a:lstStyle/>
              <a:p>
                <a:endParaRPr/>
              </a:p>
            </p:txBody>
          </p:sp>
          <p:sp>
            <p:nvSpPr>
              <p:cNvPr id="38" name="object 14">
                <a:extLst>
                  <a:ext uri="{FF2B5EF4-FFF2-40B4-BE49-F238E27FC236}">
                    <a16:creationId xmlns:a16="http://schemas.microsoft.com/office/drawing/2014/main" id="{D236271F-31FB-4A1F-B44D-E2EC513E5361}"/>
                  </a:ext>
                </a:extLst>
              </p:cNvPr>
              <p:cNvSpPr/>
              <p:nvPr/>
            </p:nvSpPr>
            <p:spPr>
              <a:xfrm>
                <a:off x="3021779" y="1880053"/>
                <a:ext cx="2319020" cy="520700"/>
              </a:xfrm>
              <a:custGeom>
                <a:avLst/>
                <a:gdLst/>
                <a:ahLst/>
                <a:cxnLst/>
                <a:rect l="l" t="t" r="r" b="b"/>
                <a:pathLst>
                  <a:path w="2319020" h="520700">
                    <a:moveTo>
                      <a:pt x="2270874" y="391528"/>
                    </a:moveTo>
                    <a:lnTo>
                      <a:pt x="2262161" y="389769"/>
                    </a:lnTo>
                    <a:lnTo>
                      <a:pt x="2255053" y="384975"/>
                    </a:lnTo>
                    <a:lnTo>
                      <a:pt x="2250264" y="377865"/>
                    </a:lnTo>
                    <a:lnTo>
                      <a:pt x="2248509" y="369163"/>
                    </a:lnTo>
                    <a:lnTo>
                      <a:pt x="2250264" y="360450"/>
                    </a:lnTo>
                    <a:lnTo>
                      <a:pt x="2255053" y="353342"/>
                    </a:lnTo>
                    <a:lnTo>
                      <a:pt x="2262161" y="348553"/>
                    </a:lnTo>
                    <a:lnTo>
                      <a:pt x="2270874" y="346798"/>
                    </a:lnTo>
                    <a:lnTo>
                      <a:pt x="2279576" y="348553"/>
                    </a:lnTo>
                    <a:lnTo>
                      <a:pt x="2286685" y="353342"/>
                    </a:lnTo>
                    <a:lnTo>
                      <a:pt x="2291480" y="360450"/>
                    </a:lnTo>
                    <a:lnTo>
                      <a:pt x="2293239" y="369163"/>
                    </a:lnTo>
                    <a:lnTo>
                      <a:pt x="2291480" y="377865"/>
                    </a:lnTo>
                    <a:lnTo>
                      <a:pt x="2286685" y="384975"/>
                    </a:lnTo>
                    <a:lnTo>
                      <a:pt x="2279576" y="389769"/>
                    </a:lnTo>
                    <a:lnTo>
                      <a:pt x="2270874" y="391528"/>
                    </a:lnTo>
                    <a:close/>
                  </a:path>
                  <a:path w="2319020" h="520700">
                    <a:moveTo>
                      <a:pt x="123050" y="0"/>
                    </a:moveTo>
                    <a:lnTo>
                      <a:pt x="0" y="505917"/>
                    </a:lnTo>
                    <a:lnTo>
                      <a:pt x="22415" y="520179"/>
                    </a:lnTo>
                    <a:lnTo>
                      <a:pt x="44843" y="505917"/>
                    </a:lnTo>
                    <a:lnTo>
                      <a:pt x="67271" y="520179"/>
                    </a:lnTo>
                    <a:lnTo>
                      <a:pt x="89687" y="505917"/>
                    </a:lnTo>
                    <a:lnTo>
                      <a:pt x="112128" y="520179"/>
                    </a:lnTo>
                    <a:lnTo>
                      <a:pt x="134569" y="505917"/>
                    </a:lnTo>
                    <a:lnTo>
                      <a:pt x="157010" y="520179"/>
                    </a:lnTo>
                    <a:lnTo>
                      <a:pt x="179476" y="505917"/>
                    </a:lnTo>
                    <a:lnTo>
                      <a:pt x="201942" y="520179"/>
                    </a:lnTo>
                    <a:lnTo>
                      <a:pt x="224421" y="505917"/>
                    </a:lnTo>
                    <a:lnTo>
                      <a:pt x="246913" y="520179"/>
                    </a:lnTo>
                    <a:lnTo>
                      <a:pt x="269417" y="505917"/>
                    </a:lnTo>
                    <a:lnTo>
                      <a:pt x="291934" y="520179"/>
                    </a:lnTo>
                    <a:lnTo>
                      <a:pt x="314439" y="505917"/>
                    </a:lnTo>
                    <a:lnTo>
                      <a:pt x="336943" y="520179"/>
                    </a:lnTo>
                    <a:lnTo>
                      <a:pt x="359422" y="505917"/>
                    </a:lnTo>
                    <a:lnTo>
                      <a:pt x="381901" y="520179"/>
                    </a:lnTo>
                    <a:lnTo>
                      <a:pt x="404368" y="505917"/>
                    </a:lnTo>
                    <a:lnTo>
                      <a:pt x="426834" y="520179"/>
                    </a:lnTo>
                    <a:lnTo>
                      <a:pt x="449287" y="505917"/>
                    </a:lnTo>
                    <a:lnTo>
                      <a:pt x="471741" y="520179"/>
                    </a:lnTo>
                    <a:lnTo>
                      <a:pt x="494195" y="505917"/>
                    </a:lnTo>
                    <a:lnTo>
                      <a:pt x="516648" y="520179"/>
                    </a:lnTo>
                    <a:lnTo>
                      <a:pt x="539102" y="505917"/>
                    </a:lnTo>
                    <a:lnTo>
                      <a:pt x="561555" y="520179"/>
                    </a:lnTo>
                    <a:lnTo>
                      <a:pt x="584034" y="505917"/>
                    </a:lnTo>
                    <a:lnTo>
                      <a:pt x="606513" y="520179"/>
                    </a:lnTo>
                    <a:lnTo>
                      <a:pt x="628992" y="505917"/>
                    </a:lnTo>
                    <a:lnTo>
                      <a:pt x="651484" y="520179"/>
                    </a:lnTo>
                    <a:lnTo>
                      <a:pt x="674001" y="505917"/>
                    </a:lnTo>
                    <a:lnTo>
                      <a:pt x="696531" y="520179"/>
                    </a:lnTo>
                    <a:lnTo>
                      <a:pt x="719048" y="505917"/>
                    </a:lnTo>
                    <a:lnTo>
                      <a:pt x="741553" y="520179"/>
                    </a:lnTo>
                    <a:lnTo>
                      <a:pt x="764044" y="505917"/>
                    </a:lnTo>
                    <a:lnTo>
                      <a:pt x="786536" y="520179"/>
                    </a:lnTo>
                    <a:lnTo>
                      <a:pt x="809015" y="505917"/>
                    </a:lnTo>
                    <a:lnTo>
                      <a:pt x="831494" y="520179"/>
                    </a:lnTo>
                    <a:lnTo>
                      <a:pt x="853973" y="505917"/>
                    </a:lnTo>
                    <a:lnTo>
                      <a:pt x="876452" y="520179"/>
                    </a:lnTo>
                    <a:lnTo>
                      <a:pt x="898931" y="505917"/>
                    </a:lnTo>
                    <a:lnTo>
                      <a:pt x="921435" y="520179"/>
                    </a:lnTo>
                    <a:lnTo>
                      <a:pt x="943927" y="505917"/>
                    </a:lnTo>
                    <a:lnTo>
                      <a:pt x="966444" y="520179"/>
                    </a:lnTo>
                    <a:lnTo>
                      <a:pt x="988987" y="505917"/>
                    </a:lnTo>
                    <a:lnTo>
                      <a:pt x="1011516" y="520179"/>
                    </a:lnTo>
                    <a:lnTo>
                      <a:pt x="1034021" y="505917"/>
                    </a:lnTo>
                    <a:lnTo>
                      <a:pt x="1056525" y="520179"/>
                    </a:lnTo>
                    <a:lnTo>
                      <a:pt x="1079030" y="505917"/>
                    </a:lnTo>
                    <a:lnTo>
                      <a:pt x="1101521" y="520179"/>
                    </a:lnTo>
                    <a:lnTo>
                      <a:pt x="1124026" y="505917"/>
                    </a:lnTo>
                    <a:lnTo>
                      <a:pt x="1146517" y="520179"/>
                    </a:lnTo>
                    <a:lnTo>
                      <a:pt x="1169035" y="505917"/>
                    </a:lnTo>
                    <a:lnTo>
                      <a:pt x="1191552" y="520179"/>
                    </a:lnTo>
                    <a:lnTo>
                      <a:pt x="1214094" y="505917"/>
                    </a:lnTo>
                    <a:lnTo>
                      <a:pt x="1236637" y="520179"/>
                    </a:lnTo>
                    <a:lnTo>
                      <a:pt x="1259154" y="505917"/>
                    </a:lnTo>
                    <a:lnTo>
                      <a:pt x="1281645" y="520179"/>
                    </a:lnTo>
                    <a:lnTo>
                      <a:pt x="1304150" y="505917"/>
                    </a:lnTo>
                    <a:lnTo>
                      <a:pt x="1326667" y="520179"/>
                    </a:lnTo>
                    <a:lnTo>
                      <a:pt x="1349209" y="505917"/>
                    </a:lnTo>
                    <a:lnTo>
                      <a:pt x="1371727" y="520179"/>
                    </a:lnTo>
                    <a:lnTo>
                      <a:pt x="1394282" y="505917"/>
                    </a:lnTo>
                    <a:lnTo>
                      <a:pt x="1416799" y="520179"/>
                    </a:lnTo>
                    <a:lnTo>
                      <a:pt x="1439278" y="505917"/>
                    </a:lnTo>
                    <a:lnTo>
                      <a:pt x="1461731" y="520179"/>
                    </a:lnTo>
                    <a:lnTo>
                      <a:pt x="1484185" y="505917"/>
                    </a:lnTo>
                    <a:lnTo>
                      <a:pt x="1506613" y="520179"/>
                    </a:lnTo>
                    <a:lnTo>
                      <a:pt x="1529067" y="505917"/>
                    </a:lnTo>
                    <a:lnTo>
                      <a:pt x="1551533" y="520179"/>
                    </a:lnTo>
                    <a:lnTo>
                      <a:pt x="1574025" y="505917"/>
                    </a:lnTo>
                    <a:lnTo>
                      <a:pt x="1596542" y="520179"/>
                    </a:lnTo>
                    <a:lnTo>
                      <a:pt x="1619110" y="505917"/>
                    </a:lnTo>
                    <a:lnTo>
                      <a:pt x="1641640" y="520179"/>
                    </a:lnTo>
                    <a:lnTo>
                      <a:pt x="1664169" y="505917"/>
                    </a:lnTo>
                    <a:lnTo>
                      <a:pt x="1686648" y="520179"/>
                    </a:lnTo>
                    <a:lnTo>
                      <a:pt x="1709140" y="505917"/>
                    </a:lnTo>
                    <a:lnTo>
                      <a:pt x="1731657" y="520179"/>
                    </a:lnTo>
                    <a:lnTo>
                      <a:pt x="1754200" y="505917"/>
                    </a:lnTo>
                    <a:lnTo>
                      <a:pt x="1776768" y="520179"/>
                    </a:lnTo>
                    <a:lnTo>
                      <a:pt x="1799310" y="505917"/>
                    </a:lnTo>
                    <a:lnTo>
                      <a:pt x="1821840" y="520179"/>
                    </a:lnTo>
                    <a:lnTo>
                      <a:pt x="1844382" y="505917"/>
                    </a:lnTo>
                    <a:lnTo>
                      <a:pt x="1866950" y="520179"/>
                    </a:lnTo>
                    <a:lnTo>
                      <a:pt x="1889518" y="505917"/>
                    </a:lnTo>
                    <a:lnTo>
                      <a:pt x="1912073" y="520179"/>
                    </a:lnTo>
                    <a:lnTo>
                      <a:pt x="1934641" y="505917"/>
                    </a:lnTo>
                    <a:lnTo>
                      <a:pt x="1957222" y="520179"/>
                    </a:lnTo>
                    <a:lnTo>
                      <a:pt x="1979790" y="505917"/>
                    </a:lnTo>
                    <a:lnTo>
                      <a:pt x="2002383" y="520179"/>
                    </a:lnTo>
                    <a:lnTo>
                      <a:pt x="2024964" y="505917"/>
                    </a:lnTo>
                    <a:lnTo>
                      <a:pt x="2047544" y="520179"/>
                    </a:lnTo>
                    <a:lnTo>
                      <a:pt x="2070087" y="505917"/>
                    </a:lnTo>
                    <a:lnTo>
                      <a:pt x="2092617" y="520179"/>
                    </a:lnTo>
                    <a:lnTo>
                      <a:pt x="2115223" y="505917"/>
                    </a:lnTo>
                    <a:lnTo>
                      <a:pt x="2137816" y="520179"/>
                    </a:lnTo>
                    <a:lnTo>
                      <a:pt x="2160409" y="505917"/>
                    </a:lnTo>
                    <a:lnTo>
                      <a:pt x="2183053" y="520179"/>
                    </a:lnTo>
                    <a:lnTo>
                      <a:pt x="2205647" y="505917"/>
                    </a:lnTo>
                    <a:lnTo>
                      <a:pt x="2228303" y="520179"/>
                    </a:lnTo>
                    <a:lnTo>
                      <a:pt x="2250986" y="505917"/>
                    </a:lnTo>
                    <a:lnTo>
                      <a:pt x="2273681" y="520179"/>
                    </a:lnTo>
                    <a:lnTo>
                      <a:pt x="2318410" y="335597"/>
                    </a:lnTo>
                    <a:lnTo>
                      <a:pt x="123050" y="0"/>
                    </a:lnTo>
                    <a:close/>
                  </a:path>
                </a:pathLst>
              </a:custGeom>
              <a:ln w="5867">
                <a:solidFill>
                  <a:srgbClr val="1D191C"/>
                </a:solidFill>
              </a:ln>
            </p:spPr>
            <p:txBody>
              <a:bodyPr wrap="square" lIns="0" tIns="0" rIns="0" bIns="0" rtlCol="0"/>
              <a:lstStyle/>
              <a:p>
                <a:endParaRPr/>
              </a:p>
            </p:txBody>
          </p:sp>
          <p:sp>
            <p:nvSpPr>
              <p:cNvPr id="39" name="object 15">
                <a:extLst>
                  <a:ext uri="{FF2B5EF4-FFF2-40B4-BE49-F238E27FC236}">
                    <a16:creationId xmlns:a16="http://schemas.microsoft.com/office/drawing/2014/main" id="{D60FB8F1-25C9-4252-AD38-2DA84A41A5FA}"/>
                  </a:ext>
                </a:extLst>
              </p:cNvPr>
              <p:cNvSpPr/>
              <p:nvPr/>
            </p:nvSpPr>
            <p:spPr>
              <a:xfrm>
                <a:off x="2595176" y="1848408"/>
                <a:ext cx="880110" cy="539115"/>
              </a:xfrm>
              <a:custGeom>
                <a:avLst/>
                <a:gdLst/>
                <a:ahLst/>
                <a:cxnLst/>
                <a:rect l="l" t="t" r="r" b="b"/>
                <a:pathLst>
                  <a:path w="880110" h="539114">
                    <a:moveTo>
                      <a:pt x="334538" y="522807"/>
                    </a:moveTo>
                    <a:lnTo>
                      <a:pt x="153753" y="522807"/>
                    </a:lnTo>
                    <a:lnTo>
                      <a:pt x="179112" y="523276"/>
                    </a:lnTo>
                    <a:lnTo>
                      <a:pt x="207785" y="527631"/>
                    </a:lnTo>
                    <a:lnTo>
                      <a:pt x="243712" y="536117"/>
                    </a:lnTo>
                    <a:lnTo>
                      <a:pt x="284736" y="538487"/>
                    </a:lnTo>
                    <a:lnTo>
                      <a:pt x="324875" y="527610"/>
                    </a:lnTo>
                    <a:lnTo>
                      <a:pt x="334538" y="522807"/>
                    </a:lnTo>
                    <a:close/>
                  </a:path>
                  <a:path w="880110" h="539114">
                    <a:moveTo>
                      <a:pt x="60693" y="0"/>
                    </a:moveTo>
                    <a:lnTo>
                      <a:pt x="50482" y="47752"/>
                    </a:lnTo>
                    <a:lnTo>
                      <a:pt x="107717" y="51981"/>
                    </a:lnTo>
                    <a:lnTo>
                      <a:pt x="138776" y="65003"/>
                    </a:lnTo>
                    <a:lnTo>
                      <a:pt x="152884" y="82833"/>
                    </a:lnTo>
                    <a:lnTo>
                      <a:pt x="159270" y="101485"/>
                    </a:lnTo>
                    <a:lnTo>
                      <a:pt x="162725" y="122693"/>
                    </a:lnTo>
                    <a:lnTo>
                      <a:pt x="160275" y="150058"/>
                    </a:lnTo>
                    <a:lnTo>
                      <a:pt x="149531" y="182311"/>
                    </a:lnTo>
                    <a:lnTo>
                      <a:pt x="128104" y="218186"/>
                    </a:lnTo>
                    <a:lnTo>
                      <a:pt x="106861" y="259693"/>
                    </a:lnTo>
                    <a:lnTo>
                      <a:pt x="95834" y="307151"/>
                    </a:lnTo>
                    <a:lnTo>
                      <a:pt x="91407" y="356830"/>
                    </a:lnTo>
                    <a:lnTo>
                      <a:pt x="89966" y="405003"/>
                    </a:lnTo>
                    <a:lnTo>
                      <a:pt x="84483" y="443253"/>
                    </a:lnTo>
                    <a:lnTo>
                      <a:pt x="69392" y="467139"/>
                    </a:lnTo>
                    <a:lnTo>
                      <a:pt x="43300" y="478921"/>
                    </a:lnTo>
                    <a:lnTo>
                      <a:pt x="4813" y="480860"/>
                    </a:lnTo>
                    <a:lnTo>
                      <a:pt x="0" y="518706"/>
                    </a:lnTo>
                    <a:lnTo>
                      <a:pt x="27738" y="527540"/>
                    </a:lnTo>
                    <a:lnTo>
                      <a:pt x="61261" y="530748"/>
                    </a:lnTo>
                    <a:lnTo>
                      <a:pt x="96008" y="529732"/>
                    </a:lnTo>
                    <a:lnTo>
                      <a:pt x="153753" y="522807"/>
                    </a:lnTo>
                    <a:lnTo>
                      <a:pt x="334538" y="522807"/>
                    </a:lnTo>
                    <a:lnTo>
                      <a:pt x="362931" y="508692"/>
                    </a:lnTo>
                    <a:lnTo>
                      <a:pt x="397954" y="486816"/>
                    </a:lnTo>
                    <a:lnTo>
                      <a:pt x="420493" y="473690"/>
                    </a:lnTo>
                    <a:lnTo>
                      <a:pt x="279449" y="473690"/>
                    </a:lnTo>
                    <a:lnTo>
                      <a:pt x="260476" y="467220"/>
                    </a:lnTo>
                    <a:lnTo>
                      <a:pt x="247075" y="452678"/>
                    </a:lnTo>
                    <a:lnTo>
                      <a:pt x="242060" y="424869"/>
                    </a:lnTo>
                    <a:lnTo>
                      <a:pt x="247374" y="383420"/>
                    </a:lnTo>
                    <a:lnTo>
                      <a:pt x="264960" y="327959"/>
                    </a:lnTo>
                    <a:lnTo>
                      <a:pt x="296760" y="258114"/>
                    </a:lnTo>
                    <a:lnTo>
                      <a:pt x="340481" y="176550"/>
                    </a:lnTo>
                    <a:lnTo>
                      <a:pt x="375980" y="129461"/>
                    </a:lnTo>
                    <a:lnTo>
                      <a:pt x="427508" y="103966"/>
                    </a:lnTo>
                    <a:lnTo>
                      <a:pt x="862657" y="103966"/>
                    </a:lnTo>
                    <a:lnTo>
                      <a:pt x="880059" y="57353"/>
                    </a:lnTo>
                    <a:lnTo>
                      <a:pt x="748083" y="36071"/>
                    </a:lnTo>
                    <a:lnTo>
                      <a:pt x="276213" y="36071"/>
                    </a:lnTo>
                    <a:lnTo>
                      <a:pt x="258241" y="33731"/>
                    </a:lnTo>
                    <a:lnTo>
                      <a:pt x="242804" y="27133"/>
                    </a:lnTo>
                    <a:lnTo>
                      <a:pt x="224713" y="19011"/>
                    </a:lnTo>
                    <a:lnTo>
                      <a:pt x="199401" y="12096"/>
                    </a:lnTo>
                    <a:lnTo>
                      <a:pt x="164682" y="6948"/>
                    </a:lnTo>
                    <a:lnTo>
                      <a:pt x="118973" y="3079"/>
                    </a:lnTo>
                    <a:lnTo>
                      <a:pt x="60693" y="0"/>
                    </a:lnTo>
                    <a:close/>
                  </a:path>
                  <a:path w="880110" h="539114">
                    <a:moveTo>
                      <a:pt x="862657" y="103966"/>
                    </a:moveTo>
                    <a:lnTo>
                      <a:pt x="427508" y="103966"/>
                    </a:lnTo>
                    <a:lnTo>
                      <a:pt x="446138" y="108191"/>
                    </a:lnTo>
                    <a:lnTo>
                      <a:pt x="478825" y="142155"/>
                    </a:lnTo>
                    <a:lnTo>
                      <a:pt x="479247" y="188445"/>
                    </a:lnTo>
                    <a:lnTo>
                      <a:pt x="462847" y="232721"/>
                    </a:lnTo>
                    <a:lnTo>
                      <a:pt x="445071" y="260642"/>
                    </a:lnTo>
                    <a:lnTo>
                      <a:pt x="433169" y="278375"/>
                    </a:lnTo>
                    <a:lnTo>
                      <a:pt x="424367" y="300231"/>
                    </a:lnTo>
                    <a:lnTo>
                      <a:pt x="419018" y="324110"/>
                    </a:lnTo>
                    <a:lnTo>
                      <a:pt x="417474" y="347916"/>
                    </a:lnTo>
                    <a:lnTo>
                      <a:pt x="408772" y="373479"/>
                    </a:lnTo>
                    <a:lnTo>
                      <a:pt x="358942" y="428415"/>
                    </a:lnTo>
                    <a:lnTo>
                      <a:pt x="312751" y="465203"/>
                    </a:lnTo>
                    <a:lnTo>
                      <a:pt x="279449" y="473690"/>
                    </a:lnTo>
                    <a:lnTo>
                      <a:pt x="420493" y="473690"/>
                    </a:lnTo>
                    <a:lnTo>
                      <a:pt x="429241" y="468595"/>
                    </a:lnTo>
                    <a:lnTo>
                      <a:pt x="457652" y="457255"/>
                    </a:lnTo>
                    <a:lnTo>
                      <a:pt x="484370" y="452771"/>
                    </a:lnTo>
                    <a:lnTo>
                      <a:pt x="645257" y="452771"/>
                    </a:lnTo>
                    <a:lnTo>
                      <a:pt x="669785" y="443471"/>
                    </a:lnTo>
                    <a:lnTo>
                      <a:pt x="698808" y="415691"/>
                    </a:lnTo>
                    <a:lnTo>
                      <a:pt x="712141" y="377216"/>
                    </a:lnTo>
                    <a:lnTo>
                      <a:pt x="714217" y="326904"/>
                    </a:lnTo>
                    <a:lnTo>
                      <a:pt x="709472" y="263613"/>
                    </a:lnTo>
                    <a:lnTo>
                      <a:pt x="708754" y="236098"/>
                    </a:lnTo>
                    <a:lnTo>
                      <a:pt x="715687" y="217344"/>
                    </a:lnTo>
                    <a:lnTo>
                      <a:pt x="729391" y="208939"/>
                    </a:lnTo>
                    <a:lnTo>
                      <a:pt x="823469" y="208939"/>
                    </a:lnTo>
                    <a:lnTo>
                      <a:pt x="862657" y="103966"/>
                    </a:lnTo>
                    <a:close/>
                  </a:path>
                  <a:path w="880110" h="539114">
                    <a:moveTo>
                      <a:pt x="645257" y="452771"/>
                    </a:moveTo>
                    <a:lnTo>
                      <a:pt x="484370" y="452771"/>
                    </a:lnTo>
                    <a:lnTo>
                      <a:pt x="510578" y="455117"/>
                    </a:lnTo>
                    <a:lnTo>
                      <a:pt x="543083" y="460818"/>
                    </a:lnTo>
                    <a:lnTo>
                      <a:pt x="584180" y="463586"/>
                    </a:lnTo>
                    <a:lnTo>
                      <a:pt x="628278" y="459208"/>
                    </a:lnTo>
                    <a:lnTo>
                      <a:pt x="645257" y="452771"/>
                    </a:lnTo>
                    <a:close/>
                  </a:path>
                  <a:path w="880110" h="539114">
                    <a:moveTo>
                      <a:pt x="823469" y="208939"/>
                    </a:moveTo>
                    <a:lnTo>
                      <a:pt x="729391" y="208939"/>
                    </a:lnTo>
                    <a:lnTo>
                      <a:pt x="748982" y="212471"/>
                    </a:lnTo>
                    <a:lnTo>
                      <a:pt x="813777" y="234899"/>
                    </a:lnTo>
                    <a:lnTo>
                      <a:pt x="823469" y="208939"/>
                    </a:lnTo>
                    <a:close/>
                  </a:path>
                  <a:path w="880110" h="539114">
                    <a:moveTo>
                      <a:pt x="396417" y="2908"/>
                    </a:moveTo>
                    <a:lnTo>
                      <a:pt x="344998" y="18816"/>
                    </a:lnTo>
                    <a:lnTo>
                      <a:pt x="301904" y="31419"/>
                    </a:lnTo>
                    <a:lnTo>
                      <a:pt x="276213" y="36071"/>
                    </a:lnTo>
                    <a:lnTo>
                      <a:pt x="748083" y="36071"/>
                    </a:lnTo>
                    <a:lnTo>
                      <a:pt x="733062" y="33604"/>
                    </a:lnTo>
                    <a:lnTo>
                      <a:pt x="463331" y="33604"/>
                    </a:lnTo>
                    <a:lnTo>
                      <a:pt x="440558" y="32607"/>
                    </a:lnTo>
                    <a:lnTo>
                      <a:pt x="417873" y="22951"/>
                    </a:lnTo>
                    <a:lnTo>
                      <a:pt x="396417" y="2908"/>
                    </a:lnTo>
                    <a:close/>
                  </a:path>
                  <a:path w="880110" h="539114">
                    <a:moveTo>
                      <a:pt x="567039" y="7293"/>
                    </a:moveTo>
                    <a:lnTo>
                      <a:pt x="534527" y="10739"/>
                    </a:lnTo>
                    <a:lnTo>
                      <a:pt x="507610" y="18530"/>
                    </a:lnTo>
                    <a:lnTo>
                      <a:pt x="485051" y="27673"/>
                    </a:lnTo>
                    <a:lnTo>
                      <a:pt x="463331" y="33604"/>
                    </a:lnTo>
                    <a:lnTo>
                      <a:pt x="733062" y="33604"/>
                    </a:lnTo>
                    <a:lnTo>
                      <a:pt x="683772" y="25512"/>
                    </a:lnTo>
                    <a:lnTo>
                      <a:pt x="643045" y="18325"/>
                    </a:lnTo>
                    <a:lnTo>
                      <a:pt x="606386" y="11188"/>
                    </a:lnTo>
                    <a:lnTo>
                      <a:pt x="567039" y="7293"/>
                    </a:lnTo>
                    <a:close/>
                  </a:path>
                </a:pathLst>
              </a:custGeom>
              <a:solidFill>
                <a:srgbClr val="6B4928"/>
              </a:solidFill>
            </p:spPr>
            <p:txBody>
              <a:bodyPr wrap="square" lIns="0" tIns="0" rIns="0" bIns="0" rtlCol="0"/>
              <a:lstStyle/>
              <a:p>
                <a:endParaRPr/>
              </a:p>
            </p:txBody>
          </p:sp>
          <p:sp>
            <p:nvSpPr>
              <p:cNvPr id="40" name="object 16">
                <a:extLst>
                  <a:ext uri="{FF2B5EF4-FFF2-40B4-BE49-F238E27FC236}">
                    <a16:creationId xmlns:a16="http://schemas.microsoft.com/office/drawing/2014/main" id="{9637AA4B-CE9F-4B87-B389-FB5B85D6E2BF}"/>
                  </a:ext>
                </a:extLst>
              </p:cNvPr>
              <p:cNvSpPr/>
              <p:nvPr/>
            </p:nvSpPr>
            <p:spPr>
              <a:xfrm>
                <a:off x="2595176" y="1848408"/>
                <a:ext cx="880110" cy="539115"/>
              </a:xfrm>
              <a:custGeom>
                <a:avLst/>
                <a:gdLst/>
                <a:ahLst/>
                <a:cxnLst/>
                <a:rect l="l" t="t" r="r" b="b"/>
                <a:pathLst>
                  <a:path w="880110" h="539114">
                    <a:moveTo>
                      <a:pt x="445071" y="260642"/>
                    </a:moveTo>
                    <a:lnTo>
                      <a:pt x="433169" y="278375"/>
                    </a:lnTo>
                    <a:lnTo>
                      <a:pt x="424367" y="300231"/>
                    </a:lnTo>
                    <a:lnTo>
                      <a:pt x="419018" y="324110"/>
                    </a:lnTo>
                    <a:lnTo>
                      <a:pt x="417474" y="347916"/>
                    </a:lnTo>
                    <a:lnTo>
                      <a:pt x="408772" y="373479"/>
                    </a:lnTo>
                    <a:lnTo>
                      <a:pt x="358942" y="428415"/>
                    </a:lnTo>
                    <a:lnTo>
                      <a:pt x="312751" y="465203"/>
                    </a:lnTo>
                    <a:lnTo>
                      <a:pt x="279449" y="473690"/>
                    </a:lnTo>
                    <a:lnTo>
                      <a:pt x="260476" y="467220"/>
                    </a:lnTo>
                    <a:lnTo>
                      <a:pt x="247075" y="452678"/>
                    </a:lnTo>
                    <a:lnTo>
                      <a:pt x="242060" y="424869"/>
                    </a:lnTo>
                    <a:lnTo>
                      <a:pt x="247374" y="383420"/>
                    </a:lnTo>
                    <a:lnTo>
                      <a:pt x="264960" y="327959"/>
                    </a:lnTo>
                    <a:lnTo>
                      <a:pt x="296760" y="258114"/>
                    </a:lnTo>
                    <a:lnTo>
                      <a:pt x="340481" y="176550"/>
                    </a:lnTo>
                    <a:lnTo>
                      <a:pt x="375980" y="129461"/>
                    </a:lnTo>
                    <a:lnTo>
                      <a:pt x="427508" y="103966"/>
                    </a:lnTo>
                    <a:lnTo>
                      <a:pt x="446138" y="108191"/>
                    </a:lnTo>
                    <a:lnTo>
                      <a:pt x="478825" y="142155"/>
                    </a:lnTo>
                    <a:lnTo>
                      <a:pt x="479247" y="188445"/>
                    </a:lnTo>
                    <a:lnTo>
                      <a:pt x="462847" y="232721"/>
                    </a:lnTo>
                    <a:lnTo>
                      <a:pt x="445071" y="260642"/>
                    </a:lnTo>
                    <a:close/>
                  </a:path>
                  <a:path w="880110" h="539114">
                    <a:moveTo>
                      <a:pt x="606386" y="11188"/>
                    </a:moveTo>
                    <a:lnTo>
                      <a:pt x="567039" y="7293"/>
                    </a:lnTo>
                    <a:lnTo>
                      <a:pt x="534527" y="10739"/>
                    </a:lnTo>
                    <a:lnTo>
                      <a:pt x="507610" y="18530"/>
                    </a:lnTo>
                    <a:lnTo>
                      <a:pt x="485051" y="27673"/>
                    </a:lnTo>
                    <a:lnTo>
                      <a:pt x="463331" y="33604"/>
                    </a:lnTo>
                    <a:lnTo>
                      <a:pt x="440558" y="32607"/>
                    </a:lnTo>
                    <a:lnTo>
                      <a:pt x="417873" y="22951"/>
                    </a:lnTo>
                    <a:lnTo>
                      <a:pt x="396417" y="2908"/>
                    </a:lnTo>
                    <a:lnTo>
                      <a:pt x="365237" y="12612"/>
                    </a:lnTo>
                    <a:lnTo>
                      <a:pt x="344998" y="18816"/>
                    </a:lnTo>
                    <a:lnTo>
                      <a:pt x="326841" y="24194"/>
                    </a:lnTo>
                    <a:lnTo>
                      <a:pt x="301904" y="31419"/>
                    </a:lnTo>
                    <a:lnTo>
                      <a:pt x="276213" y="36071"/>
                    </a:lnTo>
                    <a:lnTo>
                      <a:pt x="258241" y="33731"/>
                    </a:lnTo>
                    <a:lnTo>
                      <a:pt x="242804" y="27133"/>
                    </a:lnTo>
                    <a:lnTo>
                      <a:pt x="224713" y="19011"/>
                    </a:lnTo>
                    <a:lnTo>
                      <a:pt x="199401" y="12096"/>
                    </a:lnTo>
                    <a:lnTo>
                      <a:pt x="164682" y="6948"/>
                    </a:lnTo>
                    <a:lnTo>
                      <a:pt x="118973" y="3079"/>
                    </a:lnTo>
                    <a:lnTo>
                      <a:pt x="60693" y="0"/>
                    </a:lnTo>
                    <a:lnTo>
                      <a:pt x="50482" y="47752"/>
                    </a:lnTo>
                    <a:lnTo>
                      <a:pt x="107717" y="51981"/>
                    </a:lnTo>
                    <a:lnTo>
                      <a:pt x="138776" y="65003"/>
                    </a:lnTo>
                    <a:lnTo>
                      <a:pt x="152884" y="82833"/>
                    </a:lnTo>
                    <a:lnTo>
                      <a:pt x="159270" y="101485"/>
                    </a:lnTo>
                    <a:lnTo>
                      <a:pt x="162725" y="122693"/>
                    </a:lnTo>
                    <a:lnTo>
                      <a:pt x="160275" y="150058"/>
                    </a:lnTo>
                    <a:lnTo>
                      <a:pt x="149531" y="182311"/>
                    </a:lnTo>
                    <a:lnTo>
                      <a:pt x="128104" y="218186"/>
                    </a:lnTo>
                    <a:lnTo>
                      <a:pt x="106861" y="259693"/>
                    </a:lnTo>
                    <a:lnTo>
                      <a:pt x="95834" y="307151"/>
                    </a:lnTo>
                    <a:lnTo>
                      <a:pt x="91407" y="356830"/>
                    </a:lnTo>
                    <a:lnTo>
                      <a:pt x="89966" y="405003"/>
                    </a:lnTo>
                    <a:lnTo>
                      <a:pt x="84483" y="443253"/>
                    </a:lnTo>
                    <a:lnTo>
                      <a:pt x="69392" y="467139"/>
                    </a:lnTo>
                    <a:lnTo>
                      <a:pt x="43300" y="478921"/>
                    </a:lnTo>
                    <a:lnTo>
                      <a:pt x="4813" y="480860"/>
                    </a:lnTo>
                    <a:lnTo>
                      <a:pt x="0" y="518706"/>
                    </a:lnTo>
                    <a:lnTo>
                      <a:pt x="27738" y="527540"/>
                    </a:lnTo>
                    <a:lnTo>
                      <a:pt x="61261" y="530748"/>
                    </a:lnTo>
                    <a:lnTo>
                      <a:pt x="96008" y="529732"/>
                    </a:lnTo>
                    <a:lnTo>
                      <a:pt x="127419" y="525894"/>
                    </a:lnTo>
                    <a:lnTo>
                      <a:pt x="153753" y="522807"/>
                    </a:lnTo>
                    <a:lnTo>
                      <a:pt x="179112" y="523276"/>
                    </a:lnTo>
                    <a:lnTo>
                      <a:pt x="207698" y="527610"/>
                    </a:lnTo>
                    <a:lnTo>
                      <a:pt x="243712" y="536117"/>
                    </a:lnTo>
                    <a:lnTo>
                      <a:pt x="284736" y="538487"/>
                    </a:lnTo>
                    <a:lnTo>
                      <a:pt x="324834" y="527631"/>
                    </a:lnTo>
                    <a:lnTo>
                      <a:pt x="362931" y="508692"/>
                    </a:lnTo>
                    <a:lnTo>
                      <a:pt x="397954" y="486816"/>
                    </a:lnTo>
                    <a:lnTo>
                      <a:pt x="429241" y="468595"/>
                    </a:lnTo>
                    <a:lnTo>
                      <a:pt x="457652" y="457255"/>
                    </a:lnTo>
                    <a:lnTo>
                      <a:pt x="484370" y="452771"/>
                    </a:lnTo>
                    <a:lnTo>
                      <a:pt x="510578" y="455117"/>
                    </a:lnTo>
                    <a:lnTo>
                      <a:pt x="543083" y="460818"/>
                    </a:lnTo>
                    <a:lnTo>
                      <a:pt x="584180" y="463586"/>
                    </a:lnTo>
                    <a:lnTo>
                      <a:pt x="628278" y="459208"/>
                    </a:lnTo>
                    <a:lnTo>
                      <a:pt x="669785" y="443471"/>
                    </a:lnTo>
                    <a:lnTo>
                      <a:pt x="698808" y="415691"/>
                    </a:lnTo>
                    <a:lnTo>
                      <a:pt x="712141" y="377216"/>
                    </a:lnTo>
                    <a:lnTo>
                      <a:pt x="714217" y="326904"/>
                    </a:lnTo>
                    <a:lnTo>
                      <a:pt x="709472" y="263613"/>
                    </a:lnTo>
                    <a:lnTo>
                      <a:pt x="708754" y="236098"/>
                    </a:lnTo>
                    <a:lnTo>
                      <a:pt x="715687" y="217344"/>
                    </a:lnTo>
                    <a:lnTo>
                      <a:pt x="729391" y="208939"/>
                    </a:lnTo>
                    <a:lnTo>
                      <a:pt x="748982" y="212471"/>
                    </a:lnTo>
                    <a:lnTo>
                      <a:pt x="813777" y="234899"/>
                    </a:lnTo>
                    <a:lnTo>
                      <a:pt x="880059" y="57353"/>
                    </a:lnTo>
                    <a:lnTo>
                      <a:pt x="754225" y="37079"/>
                    </a:lnTo>
                    <a:lnTo>
                      <a:pt x="683772" y="25512"/>
                    </a:lnTo>
                    <a:lnTo>
                      <a:pt x="643045" y="18325"/>
                    </a:lnTo>
                    <a:lnTo>
                      <a:pt x="606386" y="11188"/>
                    </a:lnTo>
                    <a:close/>
                  </a:path>
                </a:pathLst>
              </a:custGeom>
              <a:ln w="5867">
                <a:solidFill>
                  <a:srgbClr val="1D191C"/>
                </a:solidFill>
              </a:ln>
            </p:spPr>
            <p:txBody>
              <a:bodyPr wrap="square" lIns="0" tIns="0" rIns="0" bIns="0" rtlCol="0"/>
              <a:lstStyle/>
              <a:p>
                <a:endParaRPr/>
              </a:p>
            </p:txBody>
          </p:sp>
          <p:sp>
            <p:nvSpPr>
              <p:cNvPr id="41" name="object 17">
                <a:extLst>
                  <a:ext uri="{FF2B5EF4-FFF2-40B4-BE49-F238E27FC236}">
                    <a16:creationId xmlns:a16="http://schemas.microsoft.com/office/drawing/2014/main" id="{D95CA2C4-F76A-44E6-96B4-BB35761F7A14}"/>
                  </a:ext>
                </a:extLst>
              </p:cNvPr>
              <p:cNvSpPr/>
              <p:nvPr/>
            </p:nvSpPr>
            <p:spPr>
              <a:xfrm>
                <a:off x="2605102" y="1863320"/>
                <a:ext cx="845185" cy="510540"/>
              </a:xfrm>
              <a:custGeom>
                <a:avLst/>
                <a:gdLst/>
                <a:ahLst/>
                <a:cxnLst/>
                <a:rect l="l" t="t" r="r" b="b"/>
                <a:pathLst>
                  <a:path w="845185" h="510539">
                    <a:moveTo>
                      <a:pt x="317426" y="493547"/>
                    </a:moveTo>
                    <a:lnTo>
                      <a:pt x="143891" y="493547"/>
                    </a:lnTo>
                    <a:lnTo>
                      <a:pt x="161648" y="494001"/>
                    </a:lnTo>
                    <a:lnTo>
                      <a:pt x="181032" y="496281"/>
                    </a:lnTo>
                    <a:lnTo>
                      <a:pt x="203816" y="500680"/>
                    </a:lnTo>
                    <a:lnTo>
                      <a:pt x="231775" y="507491"/>
                    </a:lnTo>
                    <a:lnTo>
                      <a:pt x="239661" y="509562"/>
                    </a:lnTo>
                    <a:lnTo>
                      <a:pt x="247992" y="510514"/>
                    </a:lnTo>
                    <a:lnTo>
                      <a:pt x="256501" y="510349"/>
                    </a:lnTo>
                    <a:lnTo>
                      <a:pt x="288420" y="505056"/>
                    </a:lnTo>
                    <a:lnTo>
                      <a:pt x="317426" y="493547"/>
                    </a:lnTo>
                    <a:close/>
                  </a:path>
                  <a:path w="845185" h="510539">
                    <a:moveTo>
                      <a:pt x="56603" y="0"/>
                    </a:moveTo>
                    <a:lnTo>
                      <a:pt x="52603" y="18732"/>
                    </a:lnTo>
                    <a:lnTo>
                      <a:pt x="100955" y="24572"/>
                    </a:lnTo>
                    <a:lnTo>
                      <a:pt x="130684" y="37842"/>
                    </a:lnTo>
                    <a:lnTo>
                      <a:pt x="147252" y="56451"/>
                    </a:lnTo>
                    <a:lnTo>
                      <a:pt x="156121" y="78308"/>
                    </a:lnTo>
                    <a:lnTo>
                      <a:pt x="157353" y="82359"/>
                    </a:lnTo>
                    <a:lnTo>
                      <a:pt x="160793" y="99274"/>
                    </a:lnTo>
                    <a:lnTo>
                      <a:pt x="160458" y="127847"/>
                    </a:lnTo>
                    <a:lnTo>
                      <a:pt x="150244" y="166055"/>
                    </a:lnTo>
                    <a:lnTo>
                      <a:pt x="124053" y="211874"/>
                    </a:lnTo>
                    <a:lnTo>
                      <a:pt x="105177" y="248405"/>
                    </a:lnTo>
                    <a:lnTo>
                      <a:pt x="94937" y="290717"/>
                    </a:lnTo>
                    <a:lnTo>
                      <a:pt x="90476" y="335898"/>
                    </a:lnTo>
                    <a:lnTo>
                      <a:pt x="88938" y="381038"/>
                    </a:lnTo>
                    <a:lnTo>
                      <a:pt x="88709" y="390575"/>
                    </a:lnTo>
                    <a:lnTo>
                      <a:pt x="83059" y="430612"/>
                    </a:lnTo>
                    <a:lnTo>
                      <a:pt x="67881" y="458390"/>
                    </a:lnTo>
                    <a:lnTo>
                      <a:pt x="42378" y="474772"/>
                    </a:lnTo>
                    <a:lnTo>
                      <a:pt x="5753" y="480618"/>
                    </a:lnTo>
                    <a:lnTo>
                      <a:pt x="3149" y="480669"/>
                    </a:lnTo>
                    <a:lnTo>
                      <a:pt x="1812" y="480669"/>
                    </a:lnTo>
                    <a:lnTo>
                      <a:pt x="0" y="494982"/>
                    </a:lnTo>
                    <a:lnTo>
                      <a:pt x="11964" y="498153"/>
                    </a:lnTo>
                    <a:lnTo>
                      <a:pt x="26011" y="500349"/>
                    </a:lnTo>
                    <a:lnTo>
                      <a:pt x="41917" y="501538"/>
                    </a:lnTo>
                    <a:lnTo>
                      <a:pt x="59461" y="501688"/>
                    </a:lnTo>
                    <a:lnTo>
                      <a:pt x="71987" y="501201"/>
                    </a:lnTo>
                    <a:lnTo>
                      <a:pt x="84710" y="500240"/>
                    </a:lnTo>
                    <a:lnTo>
                      <a:pt x="97321" y="498841"/>
                    </a:lnTo>
                    <a:lnTo>
                      <a:pt x="118852" y="495604"/>
                    </a:lnTo>
                    <a:lnTo>
                      <a:pt x="127596" y="494560"/>
                    </a:lnTo>
                    <a:lnTo>
                      <a:pt x="135893" y="493882"/>
                    </a:lnTo>
                    <a:lnTo>
                      <a:pt x="143891" y="493547"/>
                    </a:lnTo>
                    <a:lnTo>
                      <a:pt x="317426" y="493547"/>
                    </a:lnTo>
                    <a:lnTo>
                      <a:pt x="319551" y="492704"/>
                    </a:lnTo>
                    <a:lnTo>
                      <a:pt x="341335" y="480669"/>
                    </a:lnTo>
                    <a:lnTo>
                      <a:pt x="3149" y="480669"/>
                    </a:lnTo>
                    <a:lnTo>
                      <a:pt x="1816" y="480644"/>
                    </a:lnTo>
                    <a:lnTo>
                      <a:pt x="341381" y="480644"/>
                    </a:lnTo>
                    <a:lnTo>
                      <a:pt x="342438" y="480059"/>
                    </a:lnTo>
                    <a:lnTo>
                      <a:pt x="267944" y="480059"/>
                    </a:lnTo>
                    <a:lnTo>
                      <a:pt x="260040" y="479655"/>
                    </a:lnTo>
                    <a:lnTo>
                      <a:pt x="221289" y="462229"/>
                    </a:lnTo>
                    <a:lnTo>
                      <a:pt x="206151" y="406718"/>
                    </a:lnTo>
                    <a:lnTo>
                      <a:pt x="214007" y="358690"/>
                    </a:lnTo>
                    <a:lnTo>
                      <a:pt x="233541" y="300478"/>
                    </a:lnTo>
                    <a:lnTo>
                      <a:pt x="264401" y="233413"/>
                    </a:lnTo>
                    <a:lnTo>
                      <a:pt x="296328" y="171301"/>
                    </a:lnTo>
                    <a:lnTo>
                      <a:pt x="326271" y="123918"/>
                    </a:lnTo>
                    <a:lnTo>
                      <a:pt x="354747" y="90662"/>
                    </a:lnTo>
                    <a:lnTo>
                      <a:pt x="409384" y="64122"/>
                    </a:lnTo>
                    <a:lnTo>
                      <a:pt x="841252" y="64122"/>
                    </a:lnTo>
                    <a:lnTo>
                      <a:pt x="845083" y="53860"/>
                    </a:lnTo>
                    <a:lnTo>
                      <a:pt x="733326" y="35572"/>
                    </a:lnTo>
                    <a:lnTo>
                      <a:pt x="260184" y="35572"/>
                    </a:lnTo>
                    <a:lnTo>
                      <a:pt x="248228" y="34801"/>
                    </a:lnTo>
                    <a:lnTo>
                      <a:pt x="210464" y="19926"/>
                    </a:lnTo>
                    <a:lnTo>
                      <a:pt x="204165" y="17564"/>
                    </a:lnTo>
                    <a:lnTo>
                      <a:pt x="180047" y="11110"/>
                    </a:lnTo>
                    <a:lnTo>
                      <a:pt x="147310" y="6319"/>
                    </a:lnTo>
                    <a:lnTo>
                      <a:pt x="106110" y="2760"/>
                    </a:lnTo>
                    <a:lnTo>
                      <a:pt x="56603" y="0"/>
                    </a:lnTo>
                    <a:close/>
                  </a:path>
                  <a:path w="845185" h="510539">
                    <a:moveTo>
                      <a:pt x="841252" y="64122"/>
                    </a:moveTo>
                    <a:lnTo>
                      <a:pt x="409384" y="64122"/>
                    </a:lnTo>
                    <a:lnTo>
                      <a:pt x="417403" y="64463"/>
                    </a:lnTo>
                    <a:lnTo>
                      <a:pt x="424937" y="65678"/>
                    </a:lnTo>
                    <a:lnTo>
                      <a:pt x="468564" y="90662"/>
                    </a:lnTo>
                    <a:lnTo>
                      <a:pt x="484401" y="161589"/>
                    </a:lnTo>
                    <a:lnTo>
                      <a:pt x="473367" y="200355"/>
                    </a:lnTo>
                    <a:lnTo>
                      <a:pt x="457503" y="232453"/>
                    </a:lnTo>
                    <a:lnTo>
                      <a:pt x="443585" y="252361"/>
                    </a:lnTo>
                    <a:lnTo>
                      <a:pt x="433229" y="267933"/>
                    </a:lnTo>
                    <a:lnTo>
                      <a:pt x="425202" y="287915"/>
                    </a:lnTo>
                    <a:lnTo>
                      <a:pt x="420118" y="310326"/>
                    </a:lnTo>
                    <a:lnTo>
                      <a:pt x="418592" y="333184"/>
                    </a:lnTo>
                    <a:lnTo>
                      <a:pt x="413272" y="356596"/>
                    </a:lnTo>
                    <a:lnTo>
                      <a:pt x="366801" y="415423"/>
                    </a:lnTo>
                    <a:lnTo>
                      <a:pt x="324827" y="451865"/>
                    </a:lnTo>
                    <a:lnTo>
                      <a:pt x="281660" y="478022"/>
                    </a:lnTo>
                    <a:lnTo>
                      <a:pt x="267944" y="480059"/>
                    </a:lnTo>
                    <a:lnTo>
                      <a:pt x="342438" y="480059"/>
                    </a:lnTo>
                    <a:lnTo>
                      <a:pt x="348681" y="476611"/>
                    </a:lnTo>
                    <a:lnTo>
                      <a:pt x="374599" y="460095"/>
                    </a:lnTo>
                    <a:lnTo>
                      <a:pt x="401420" y="444099"/>
                    </a:lnTo>
                    <a:lnTo>
                      <a:pt x="425907" y="432860"/>
                    </a:lnTo>
                    <a:lnTo>
                      <a:pt x="448737" y="426127"/>
                    </a:lnTo>
                    <a:lnTo>
                      <a:pt x="470585" y="423646"/>
                    </a:lnTo>
                    <a:lnTo>
                      <a:pt x="632172" y="423646"/>
                    </a:lnTo>
                    <a:lnTo>
                      <a:pt x="646976" y="416394"/>
                    </a:lnTo>
                    <a:lnTo>
                      <a:pt x="670946" y="393568"/>
                    </a:lnTo>
                    <a:lnTo>
                      <a:pt x="682421" y="360316"/>
                    </a:lnTo>
                    <a:lnTo>
                      <a:pt x="684391" y="313755"/>
                    </a:lnTo>
                    <a:lnTo>
                      <a:pt x="679843" y="251002"/>
                    </a:lnTo>
                    <a:lnTo>
                      <a:pt x="678318" y="233413"/>
                    </a:lnTo>
                    <a:lnTo>
                      <a:pt x="678287" y="232453"/>
                    </a:lnTo>
                    <a:lnTo>
                      <a:pt x="690041" y="192366"/>
                    </a:lnTo>
                    <a:lnTo>
                      <a:pt x="723976" y="179438"/>
                    </a:lnTo>
                    <a:lnTo>
                      <a:pt x="798205" y="179438"/>
                    </a:lnTo>
                    <a:lnTo>
                      <a:pt x="841252" y="64122"/>
                    </a:lnTo>
                    <a:close/>
                  </a:path>
                  <a:path w="845185" h="510539">
                    <a:moveTo>
                      <a:pt x="632172" y="423646"/>
                    </a:moveTo>
                    <a:lnTo>
                      <a:pt x="470585" y="423646"/>
                    </a:lnTo>
                    <a:lnTo>
                      <a:pt x="477470" y="423716"/>
                    </a:lnTo>
                    <a:lnTo>
                      <a:pt x="484324" y="424192"/>
                    </a:lnTo>
                    <a:lnTo>
                      <a:pt x="491191" y="425078"/>
                    </a:lnTo>
                    <a:lnTo>
                      <a:pt x="517733" y="430140"/>
                    </a:lnTo>
                    <a:lnTo>
                      <a:pt x="536944" y="432763"/>
                    </a:lnTo>
                    <a:lnTo>
                      <a:pt x="555481" y="434222"/>
                    </a:lnTo>
                    <a:lnTo>
                      <a:pt x="573074" y="434492"/>
                    </a:lnTo>
                    <a:lnTo>
                      <a:pt x="594558" y="432993"/>
                    </a:lnTo>
                    <a:lnTo>
                      <a:pt x="614083" y="429472"/>
                    </a:lnTo>
                    <a:lnTo>
                      <a:pt x="631578" y="423937"/>
                    </a:lnTo>
                    <a:lnTo>
                      <a:pt x="632172" y="423646"/>
                    </a:lnTo>
                    <a:close/>
                  </a:path>
                  <a:path w="845185" h="510539">
                    <a:moveTo>
                      <a:pt x="798205" y="179438"/>
                    </a:moveTo>
                    <a:lnTo>
                      <a:pt x="723976" y="179438"/>
                    </a:lnTo>
                    <a:lnTo>
                      <a:pt x="731532" y="181165"/>
                    </a:lnTo>
                    <a:lnTo>
                      <a:pt x="738111" y="184200"/>
                    </a:lnTo>
                    <a:lnTo>
                      <a:pt x="789762" y="202056"/>
                    </a:lnTo>
                    <a:lnTo>
                      <a:pt x="798205" y="179438"/>
                    </a:lnTo>
                    <a:close/>
                  </a:path>
                  <a:path w="845185" h="510539">
                    <a:moveTo>
                      <a:pt x="376186" y="4521"/>
                    </a:moveTo>
                    <a:lnTo>
                      <a:pt x="290347" y="30352"/>
                    </a:lnTo>
                    <a:lnTo>
                      <a:pt x="260184" y="35572"/>
                    </a:lnTo>
                    <a:lnTo>
                      <a:pt x="733326" y="35572"/>
                    </a:lnTo>
                    <a:lnTo>
                      <a:pt x="721448" y="33591"/>
                    </a:lnTo>
                    <a:lnTo>
                      <a:pt x="440931" y="33591"/>
                    </a:lnTo>
                    <a:lnTo>
                      <a:pt x="426734" y="32640"/>
                    </a:lnTo>
                    <a:lnTo>
                      <a:pt x="410640" y="28357"/>
                    </a:lnTo>
                    <a:lnTo>
                      <a:pt x="393505" y="19423"/>
                    </a:lnTo>
                    <a:lnTo>
                      <a:pt x="376186" y="4521"/>
                    </a:lnTo>
                    <a:close/>
                  </a:path>
                  <a:path w="845185" h="510539">
                    <a:moveTo>
                      <a:pt x="549592" y="6819"/>
                    </a:moveTo>
                    <a:lnTo>
                      <a:pt x="509095" y="13128"/>
                    </a:lnTo>
                    <a:lnTo>
                      <a:pt x="475081" y="26009"/>
                    </a:lnTo>
                    <a:lnTo>
                      <a:pt x="466580" y="29192"/>
                    </a:lnTo>
                    <a:lnTo>
                      <a:pt x="458035" y="31519"/>
                    </a:lnTo>
                    <a:lnTo>
                      <a:pt x="449474" y="32987"/>
                    </a:lnTo>
                    <a:lnTo>
                      <a:pt x="440931" y="33591"/>
                    </a:lnTo>
                    <a:lnTo>
                      <a:pt x="721448" y="33591"/>
                    </a:lnTo>
                    <a:lnTo>
                      <a:pt x="628311" y="17777"/>
                    </a:lnTo>
                    <a:lnTo>
                      <a:pt x="588086" y="10388"/>
                    </a:lnTo>
                    <a:lnTo>
                      <a:pt x="578188" y="8695"/>
                    </a:lnTo>
                    <a:lnTo>
                      <a:pt x="568448" y="7527"/>
                    </a:lnTo>
                    <a:lnTo>
                      <a:pt x="558903" y="6898"/>
                    </a:lnTo>
                    <a:lnTo>
                      <a:pt x="549592" y="6819"/>
                    </a:lnTo>
                    <a:close/>
                  </a:path>
                </a:pathLst>
              </a:custGeom>
              <a:solidFill>
                <a:srgbClr val="B0754F"/>
              </a:solidFill>
            </p:spPr>
            <p:txBody>
              <a:bodyPr wrap="square" lIns="0" tIns="0" rIns="0" bIns="0" rtlCol="0"/>
              <a:lstStyle/>
              <a:p>
                <a:endParaRPr/>
              </a:p>
            </p:txBody>
          </p:sp>
          <p:sp>
            <p:nvSpPr>
              <p:cNvPr id="42" name="object 18">
                <a:extLst>
                  <a:ext uri="{FF2B5EF4-FFF2-40B4-BE49-F238E27FC236}">
                    <a16:creationId xmlns:a16="http://schemas.microsoft.com/office/drawing/2014/main" id="{803B517F-E060-4BAD-B01B-446D73CC8ADE}"/>
                  </a:ext>
                </a:extLst>
              </p:cNvPr>
              <p:cNvSpPr/>
              <p:nvPr/>
            </p:nvSpPr>
            <p:spPr>
              <a:xfrm>
                <a:off x="3289410" y="1956559"/>
                <a:ext cx="53340" cy="53340"/>
              </a:xfrm>
              <a:custGeom>
                <a:avLst/>
                <a:gdLst/>
                <a:ahLst/>
                <a:cxnLst/>
                <a:rect l="l" t="t" r="r" b="b"/>
                <a:pathLst>
                  <a:path w="53339" h="53339">
                    <a:moveTo>
                      <a:pt x="26022" y="0"/>
                    </a:moveTo>
                    <a:lnTo>
                      <a:pt x="15719" y="2298"/>
                    </a:lnTo>
                    <a:lnTo>
                      <a:pt x="7391" y="8170"/>
                    </a:lnTo>
                    <a:lnTo>
                      <a:pt x="1872" y="16736"/>
                    </a:lnTo>
                    <a:lnTo>
                      <a:pt x="0" y="27114"/>
                    </a:lnTo>
                    <a:lnTo>
                      <a:pt x="2295" y="37424"/>
                    </a:lnTo>
                    <a:lnTo>
                      <a:pt x="8159" y="45754"/>
                    </a:lnTo>
                    <a:lnTo>
                      <a:pt x="16719" y="51271"/>
                    </a:lnTo>
                    <a:lnTo>
                      <a:pt x="27101" y="53136"/>
                    </a:lnTo>
                    <a:lnTo>
                      <a:pt x="37404" y="50836"/>
                    </a:lnTo>
                    <a:lnTo>
                      <a:pt x="45734" y="44970"/>
                    </a:lnTo>
                    <a:lnTo>
                      <a:pt x="51256" y="36409"/>
                    </a:lnTo>
                    <a:lnTo>
                      <a:pt x="53136" y="26022"/>
                    </a:lnTo>
                    <a:lnTo>
                      <a:pt x="50834" y="15726"/>
                    </a:lnTo>
                    <a:lnTo>
                      <a:pt x="44965" y="7400"/>
                    </a:lnTo>
                    <a:lnTo>
                      <a:pt x="36404" y="1879"/>
                    </a:lnTo>
                    <a:lnTo>
                      <a:pt x="26022" y="0"/>
                    </a:lnTo>
                    <a:close/>
                  </a:path>
                </a:pathLst>
              </a:custGeom>
              <a:solidFill>
                <a:srgbClr val="AAAEB2"/>
              </a:solidFill>
            </p:spPr>
            <p:txBody>
              <a:bodyPr wrap="square" lIns="0" tIns="0" rIns="0" bIns="0" rtlCol="0"/>
              <a:lstStyle/>
              <a:p>
                <a:endParaRPr/>
              </a:p>
            </p:txBody>
          </p:sp>
          <p:sp>
            <p:nvSpPr>
              <p:cNvPr id="43" name="object 19">
                <a:extLst>
                  <a:ext uri="{FF2B5EF4-FFF2-40B4-BE49-F238E27FC236}">
                    <a16:creationId xmlns:a16="http://schemas.microsoft.com/office/drawing/2014/main" id="{245EAFEA-1F5E-4D6F-82B1-FB6BCB52AD4D}"/>
                  </a:ext>
                </a:extLst>
              </p:cNvPr>
              <p:cNvSpPr/>
              <p:nvPr/>
            </p:nvSpPr>
            <p:spPr>
              <a:xfrm>
                <a:off x="3289410" y="1956559"/>
                <a:ext cx="53340" cy="53340"/>
              </a:xfrm>
              <a:custGeom>
                <a:avLst/>
                <a:gdLst/>
                <a:ahLst/>
                <a:cxnLst/>
                <a:rect l="l" t="t" r="r" b="b"/>
                <a:pathLst>
                  <a:path w="53339" h="53339">
                    <a:moveTo>
                      <a:pt x="53136" y="26022"/>
                    </a:moveTo>
                    <a:lnTo>
                      <a:pt x="50834" y="15726"/>
                    </a:lnTo>
                    <a:lnTo>
                      <a:pt x="44965" y="7400"/>
                    </a:lnTo>
                    <a:lnTo>
                      <a:pt x="36404" y="1879"/>
                    </a:lnTo>
                    <a:lnTo>
                      <a:pt x="26022" y="0"/>
                    </a:lnTo>
                    <a:lnTo>
                      <a:pt x="15719" y="2298"/>
                    </a:lnTo>
                    <a:lnTo>
                      <a:pt x="7391" y="8170"/>
                    </a:lnTo>
                    <a:lnTo>
                      <a:pt x="1872" y="16736"/>
                    </a:lnTo>
                    <a:lnTo>
                      <a:pt x="0" y="27114"/>
                    </a:lnTo>
                    <a:lnTo>
                      <a:pt x="2295" y="37424"/>
                    </a:lnTo>
                    <a:lnTo>
                      <a:pt x="8159" y="45754"/>
                    </a:lnTo>
                    <a:lnTo>
                      <a:pt x="16719" y="51271"/>
                    </a:lnTo>
                    <a:lnTo>
                      <a:pt x="27101" y="53136"/>
                    </a:lnTo>
                    <a:lnTo>
                      <a:pt x="37404" y="50836"/>
                    </a:lnTo>
                    <a:lnTo>
                      <a:pt x="45734" y="44970"/>
                    </a:lnTo>
                    <a:lnTo>
                      <a:pt x="51256" y="36409"/>
                    </a:lnTo>
                    <a:lnTo>
                      <a:pt x="53136" y="26022"/>
                    </a:lnTo>
                    <a:close/>
                  </a:path>
                </a:pathLst>
              </a:custGeom>
              <a:ln w="5867">
                <a:solidFill>
                  <a:srgbClr val="1D191C"/>
                </a:solidFill>
              </a:ln>
            </p:spPr>
            <p:txBody>
              <a:bodyPr wrap="square" lIns="0" tIns="0" rIns="0" bIns="0" rtlCol="0"/>
              <a:lstStyle/>
              <a:p>
                <a:endParaRPr/>
              </a:p>
            </p:txBody>
          </p:sp>
          <p:sp>
            <p:nvSpPr>
              <p:cNvPr id="44" name="object 20">
                <a:extLst>
                  <a:ext uri="{FF2B5EF4-FFF2-40B4-BE49-F238E27FC236}">
                    <a16:creationId xmlns:a16="http://schemas.microsoft.com/office/drawing/2014/main" id="{BB117A0B-C862-4A72-A5AD-34E821987D7D}"/>
                  </a:ext>
                </a:extLst>
              </p:cNvPr>
              <p:cNvSpPr/>
              <p:nvPr/>
            </p:nvSpPr>
            <p:spPr>
              <a:xfrm>
                <a:off x="3207592" y="2058945"/>
                <a:ext cx="53340" cy="53340"/>
              </a:xfrm>
              <a:custGeom>
                <a:avLst/>
                <a:gdLst/>
                <a:ahLst/>
                <a:cxnLst/>
                <a:rect l="l" t="t" r="r" b="b"/>
                <a:pathLst>
                  <a:path w="53339" h="53339">
                    <a:moveTo>
                      <a:pt x="26034" y="0"/>
                    </a:moveTo>
                    <a:lnTo>
                      <a:pt x="15732" y="2300"/>
                    </a:lnTo>
                    <a:lnTo>
                      <a:pt x="7402" y="8162"/>
                    </a:lnTo>
                    <a:lnTo>
                      <a:pt x="1880" y="16716"/>
                    </a:lnTo>
                    <a:lnTo>
                      <a:pt x="0" y="27089"/>
                    </a:lnTo>
                    <a:lnTo>
                      <a:pt x="2308" y="37391"/>
                    </a:lnTo>
                    <a:lnTo>
                      <a:pt x="8177" y="45720"/>
                    </a:lnTo>
                    <a:lnTo>
                      <a:pt x="16739" y="51238"/>
                    </a:lnTo>
                    <a:lnTo>
                      <a:pt x="27127" y="53111"/>
                    </a:lnTo>
                    <a:lnTo>
                      <a:pt x="37424" y="50810"/>
                    </a:lnTo>
                    <a:lnTo>
                      <a:pt x="45751" y="44946"/>
                    </a:lnTo>
                    <a:lnTo>
                      <a:pt x="51269" y="36389"/>
                    </a:lnTo>
                    <a:lnTo>
                      <a:pt x="53136" y="26009"/>
                    </a:lnTo>
                    <a:lnTo>
                      <a:pt x="50841" y="15714"/>
                    </a:lnTo>
                    <a:lnTo>
                      <a:pt x="44977" y="7389"/>
                    </a:lnTo>
                    <a:lnTo>
                      <a:pt x="36416" y="1872"/>
                    </a:lnTo>
                    <a:lnTo>
                      <a:pt x="26034" y="0"/>
                    </a:lnTo>
                    <a:close/>
                  </a:path>
                </a:pathLst>
              </a:custGeom>
              <a:solidFill>
                <a:srgbClr val="AAAEB2"/>
              </a:solidFill>
            </p:spPr>
            <p:txBody>
              <a:bodyPr wrap="square" lIns="0" tIns="0" rIns="0" bIns="0" rtlCol="0"/>
              <a:lstStyle/>
              <a:p>
                <a:endParaRPr/>
              </a:p>
            </p:txBody>
          </p:sp>
          <p:sp>
            <p:nvSpPr>
              <p:cNvPr id="45" name="object 21">
                <a:extLst>
                  <a:ext uri="{FF2B5EF4-FFF2-40B4-BE49-F238E27FC236}">
                    <a16:creationId xmlns:a16="http://schemas.microsoft.com/office/drawing/2014/main" id="{7722C194-649A-4FA2-B734-2D635B96EDB5}"/>
                  </a:ext>
                </a:extLst>
              </p:cNvPr>
              <p:cNvSpPr/>
              <p:nvPr/>
            </p:nvSpPr>
            <p:spPr>
              <a:xfrm>
                <a:off x="3207592" y="2058945"/>
                <a:ext cx="53340" cy="53340"/>
              </a:xfrm>
              <a:custGeom>
                <a:avLst/>
                <a:gdLst/>
                <a:ahLst/>
                <a:cxnLst/>
                <a:rect l="l" t="t" r="r" b="b"/>
                <a:pathLst>
                  <a:path w="53339" h="53339">
                    <a:moveTo>
                      <a:pt x="53136" y="26009"/>
                    </a:moveTo>
                    <a:lnTo>
                      <a:pt x="50841" y="15714"/>
                    </a:lnTo>
                    <a:lnTo>
                      <a:pt x="44977" y="7389"/>
                    </a:lnTo>
                    <a:lnTo>
                      <a:pt x="36416" y="1872"/>
                    </a:lnTo>
                    <a:lnTo>
                      <a:pt x="26034" y="0"/>
                    </a:lnTo>
                    <a:lnTo>
                      <a:pt x="15732" y="2300"/>
                    </a:lnTo>
                    <a:lnTo>
                      <a:pt x="7402" y="8162"/>
                    </a:lnTo>
                    <a:lnTo>
                      <a:pt x="1880" y="16716"/>
                    </a:lnTo>
                    <a:lnTo>
                      <a:pt x="0" y="27089"/>
                    </a:lnTo>
                    <a:lnTo>
                      <a:pt x="2308" y="37391"/>
                    </a:lnTo>
                    <a:lnTo>
                      <a:pt x="8177" y="45720"/>
                    </a:lnTo>
                    <a:lnTo>
                      <a:pt x="16739" y="51238"/>
                    </a:lnTo>
                    <a:lnTo>
                      <a:pt x="27127" y="53111"/>
                    </a:lnTo>
                    <a:lnTo>
                      <a:pt x="37424" y="50810"/>
                    </a:lnTo>
                    <a:lnTo>
                      <a:pt x="45751" y="44946"/>
                    </a:lnTo>
                    <a:lnTo>
                      <a:pt x="51269" y="36389"/>
                    </a:lnTo>
                    <a:lnTo>
                      <a:pt x="53136" y="26009"/>
                    </a:lnTo>
                    <a:close/>
                  </a:path>
                </a:pathLst>
              </a:custGeom>
              <a:ln w="5867">
                <a:solidFill>
                  <a:srgbClr val="1D191C"/>
                </a:solidFill>
              </a:ln>
            </p:spPr>
            <p:txBody>
              <a:bodyPr wrap="square" lIns="0" tIns="0" rIns="0" bIns="0" rtlCol="0"/>
              <a:lstStyle/>
              <a:p>
                <a:endParaRPr/>
              </a:p>
            </p:txBody>
          </p:sp>
          <p:sp>
            <p:nvSpPr>
              <p:cNvPr id="46" name="object 22">
                <a:extLst>
                  <a:ext uri="{FF2B5EF4-FFF2-40B4-BE49-F238E27FC236}">
                    <a16:creationId xmlns:a16="http://schemas.microsoft.com/office/drawing/2014/main" id="{6C29741B-1386-49E7-9769-1A5E4C08E6FE}"/>
                  </a:ext>
                </a:extLst>
              </p:cNvPr>
              <p:cNvSpPr/>
              <p:nvPr/>
            </p:nvSpPr>
            <p:spPr>
              <a:xfrm>
                <a:off x="3201725" y="2182148"/>
                <a:ext cx="53340" cy="53340"/>
              </a:xfrm>
              <a:custGeom>
                <a:avLst/>
                <a:gdLst/>
                <a:ahLst/>
                <a:cxnLst/>
                <a:rect l="l" t="t" r="r" b="b"/>
                <a:pathLst>
                  <a:path w="53339" h="53339">
                    <a:moveTo>
                      <a:pt x="26022" y="0"/>
                    </a:moveTo>
                    <a:lnTo>
                      <a:pt x="15719" y="2295"/>
                    </a:lnTo>
                    <a:lnTo>
                      <a:pt x="7391" y="8162"/>
                    </a:lnTo>
                    <a:lnTo>
                      <a:pt x="1872" y="16730"/>
                    </a:lnTo>
                    <a:lnTo>
                      <a:pt x="0" y="27127"/>
                    </a:lnTo>
                    <a:lnTo>
                      <a:pt x="2295" y="37416"/>
                    </a:lnTo>
                    <a:lnTo>
                      <a:pt x="8159" y="45742"/>
                    </a:lnTo>
                    <a:lnTo>
                      <a:pt x="16719" y="51262"/>
                    </a:lnTo>
                    <a:lnTo>
                      <a:pt x="27101" y="53136"/>
                    </a:lnTo>
                    <a:lnTo>
                      <a:pt x="37399" y="50830"/>
                    </a:lnTo>
                    <a:lnTo>
                      <a:pt x="45729" y="44965"/>
                    </a:lnTo>
                    <a:lnTo>
                      <a:pt x="51254" y="36407"/>
                    </a:lnTo>
                    <a:lnTo>
                      <a:pt x="53136" y="26022"/>
                    </a:lnTo>
                    <a:lnTo>
                      <a:pt x="50832" y="15719"/>
                    </a:lnTo>
                    <a:lnTo>
                      <a:pt x="44961" y="7391"/>
                    </a:lnTo>
                    <a:lnTo>
                      <a:pt x="36398" y="1872"/>
                    </a:lnTo>
                    <a:lnTo>
                      <a:pt x="26022" y="0"/>
                    </a:lnTo>
                    <a:close/>
                  </a:path>
                </a:pathLst>
              </a:custGeom>
              <a:solidFill>
                <a:srgbClr val="AAAEB2"/>
              </a:solidFill>
            </p:spPr>
            <p:txBody>
              <a:bodyPr wrap="square" lIns="0" tIns="0" rIns="0" bIns="0" rtlCol="0"/>
              <a:lstStyle/>
              <a:p>
                <a:endParaRPr/>
              </a:p>
            </p:txBody>
          </p:sp>
          <p:sp>
            <p:nvSpPr>
              <p:cNvPr id="47" name="object 23">
                <a:extLst>
                  <a:ext uri="{FF2B5EF4-FFF2-40B4-BE49-F238E27FC236}">
                    <a16:creationId xmlns:a16="http://schemas.microsoft.com/office/drawing/2014/main" id="{A6C4E5F5-BADB-4DC9-8FEB-21043200D98F}"/>
                  </a:ext>
                </a:extLst>
              </p:cNvPr>
              <p:cNvSpPr/>
              <p:nvPr/>
            </p:nvSpPr>
            <p:spPr>
              <a:xfrm>
                <a:off x="3201725" y="2182148"/>
                <a:ext cx="53340" cy="53340"/>
              </a:xfrm>
              <a:custGeom>
                <a:avLst/>
                <a:gdLst/>
                <a:ahLst/>
                <a:cxnLst/>
                <a:rect l="l" t="t" r="r" b="b"/>
                <a:pathLst>
                  <a:path w="53339" h="53339">
                    <a:moveTo>
                      <a:pt x="53136" y="26022"/>
                    </a:moveTo>
                    <a:lnTo>
                      <a:pt x="50832" y="15719"/>
                    </a:lnTo>
                    <a:lnTo>
                      <a:pt x="44961" y="7391"/>
                    </a:lnTo>
                    <a:lnTo>
                      <a:pt x="36398" y="1872"/>
                    </a:lnTo>
                    <a:lnTo>
                      <a:pt x="26022" y="0"/>
                    </a:lnTo>
                    <a:lnTo>
                      <a:pt x="15719" y="2295"/>
                    </a:lnTo>
                    <a:lnTo>
                      <a:pt x="7391" y="8162"/>
                    </a:lnTo>
                    <a:lnTo>
                      <a:pt x="1872" y="16730"/>
                    </a:lnTo>
                    <a:lnTo>
                      <a:pt x="0" y="27127"/>
                    </a:lnTo>
                    <a:lnTo>
                      <a:pt x="2295" y="37416"/>
                    </a:lnTo>
                    <a:lnTo>
                      <a:pt x="8159" y="45742"/>
                    </a:lnTo>
                    <a:lnTo>
                      <a:pt x="16719" y="51262"/>
                    </a:lnTo>
                    <a:lnTo>
                      <a:pt x="27101" y="53136"/>
                    </a:lnTo>
                    <a:lnTo>
                      <a:pt x="37399" y="50830"/>
                    </a:lnTo>
                    <a:lnTo>
                      <a:pt x="45729" y="44965"/>
                    </a:lnTo>
                    <a:lnTo>
                      <a:pt x="51254" y="36407"/>
                    </a:lnTo>
                    <a:lnTo>
                      <a:pt x="53136" y="26022"/>
                    </a:lnTo>
                    <a:close/>
                  </a:path>
                </a:pathLst>
              </a:custGeom>
              <a:ln w="5867">
                <a:solidFill>
                  <a:srgbClr val="1D191C"/>
                </a:solidFill>
              </a:ln>
            </p:spPr>
            <p:txBody>
              <a:bodyPr wrap="square" lIns="0" tIns="0" rIns="0" bIns="0" rtlCol="0"/>
              <a:lstStyle/>
              <a:p>
                <a:endParaRPr/>
              </a:p>
            </p:txBody>
          </p:sp>
          <p:sp>
            <p:nvSpPr>
              <p:cNvPr id="48" name="object 24">
                <a:extLst>
                  <a:ext uri="{FF2B5EF4-FFF2-40B4-BE49-F238E27FC236}">
                    <a16:creationId xmlns:a16="http://schemas.microsoft.com/office/drawing/2014/main" id="{D3E8B7F7-D219-4B07-9682-3E520719C35C}"/>
                  </a:ext>
                </a:extLst>
              </p:cNvPr>
              <p:cNvSpPr/>
              <p:nvPr/>
            </p:nvSpPr>
            <p:spPr>
              <a:xfrm>
                <a:off x="3068908" y="2544254"/>
                <a:ext cx="2172335" cy="0"/>
              </a:xfrm>
              <a:custGeom>
                <a:avLst/>
                <a:gdLst/>
                <a:ahLst/>
                <a:cxnLst/>
                <a:rect l="l" t="t" r="r" b="b"/>
                <a:pathLst>
                  <a:path w="2172335">
                    <a:moveTo>
                      <a:pt x="0" y="0"/>
                    </a:moveTo>
                    <a:lnTo>
                      <a:pt x="2171712" y="0"/>
                    </a:lnTo>
                  </a:path>
                </a:pathLst>
              </a:custGeom>
              <a:ln w="5867">
                <a:solidFill>
                  <a:srgbClr val="1D191C"/>
                </a:solidFill>
              </a:ln>
            </p:spPr>
            <p:txBody>
              <a:bodyPr wrap="square" lIns="0" tIns="0" rIns="0" bIns="0" rtlCol="0"/>
              <a:lstStyle/>
              <a:p>
                <a:endParaRPr/>
              </a:p>
            </p:txBody>
          </p:sp>
          <p:sp>
            <p:nvSpPr>
              <p:cNvPr id="49" name="object 25">
                <a:extLst>
                  <a:ext uri="{FF2B5EF4-FFF2-40B4-BE49-F238E27FC236}">
                    <a16:creationId xmlns:a16="http://schemas.microsoft.com/office/drawing/2014/main" id="{FDC2AF50-756F-432C-A063-7077B6A7FE8A}"/>
                  </a:ext>
                </a:extLst>
              </p:cNvPr>
              <p:cNvSpPr/>
              <p:nvPr/>
            </p:nvSpPr>
            <p:spPr>
              <a:xfrm>
                <a:off x="3016885" y="2526473"/>
                <a:ext cx="2275840" cy="34290"/>
              </a:xfrm>
              <a:custGeom>
                <a:avLst/>
                <a:gdLst/>
                <a:ahLst/>
                <a:cxnLst/>
                <a:rect l="l" t="t" r="r" b="b"/>
                <a:pathLst>
                  <a:path w="2275840" h="34289">
                    <a:moveTo>
                      <a:pt x="63665" y="0"/>
                    </a:moveTo>
                    <a:lnTo>
                      <a:pt x="0" y="17081"/>
                    </a:lnTo>
                    <a:lnTo>
                      <a:pt x="63665" y="34124"/>
                    </a:lnTo>
                    <a:lnTo>
                      <a:pt x="63665" y="0"/>
                    </a:lnTo>
                    <a:close/>
                  </a:path>
                  <a:path w="2275840" h="34289">
                    <a:moveTo>
                      <a:pt x="2275763" y="17081"/>
                    </a:moveTo>
                    <a:lnTo>
                      <a:pt x="2212086" y="0"/>
                    </a:lnTo>
                    <a:lnTo>
                      <a:pt x="2212086" y="34124"/>
                    </a:lnTo>
                    <a:lnTo>
                      <a:pt x="2275763" y="17081"/>
                    </a:lnTo>
                    <a:close/>
                  </a:path>
                </a:pathLst>
              </a:custGeom>
              <a:solidFill>
                <a:srgbClr val="1D191C"/>
              </a:solidFill>
            </p:spPr>
            <p:txBody>
              <a:bodyPr wrap="square" lIns="0" tIns="0" rIns="0" bIns="0" rtlCol="0"/>
              <a:lstStyle/>
              <a:p>
                <a:endParaRPr/>
              </a:p>
            </p:txBody>
          </p:sp>
          <p:sp>
            <p:nvSpPr>
              <p:cNvPr id="50" name="object 26">
                <a:extLst>
                  <a:ext uri="{FF2B5EF4-FFF2-40B4-BE49-F238E27FC236}">
                    <a16:creationId xmlns:a16="http://schemas.microsoft.com/office/drawing/2014/main" id="{AE75B77C-A843-4F6E-8741-0B554ACC861C}"/>
                  </a:ext>
                </a:extLst>
              </p:cNvPr>
              <p:cNvSpPr/>
              <p:nvPr/>
            </p:nvSpPr>
            <p:spPr>
              <a:xfrm>
                <a:off x="3018977" y="2435184"/>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51" name="object 27">
                <a:extLst>
                  <a:ext uri="{FF2B5EF4-FFF2-40B4-BE49-F238E27FC236}">
                    <a16:creationId xmlns:a16="http://schemas.microsoft.com/office/drawing/2014/main" id="{24CC4FD6-8237-447D-90AB-23BE43A04657}"/>
                  </a:ext>
                </a:extLst>
              </p:cNvPr>
              <p:cNvSpPr/>
              <p:nvPr/>
            </p:nvSpPr>
            <p:spPr>
              <a:xfrm>
                <a:off x="3018977" y="2435184"/>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sp>
            <p:nvSpPr>
              <p:cNvPr id="52" name="object 28">
                <a:extLst>
                  <a:ext uri="{FF2B5EF4-FFF2-40B4-BE49-F238E27FC236}">
                    <a16:creationId xmlns:a16="http://schemas.microsoft.com/office/drawing/2014/main" id="{27CD87B2-1A74-4F8A-AA0A-A6A0BCA312AE}"/>
                  </a:ext>
                </a:extLst>
              </p:cNvPr>
              <p:cNvSpPr/>
              <p:nvPr/>
            </p:nvSpPr>
            <p:spPr>
              <a:xfrm>
                <a:off x="5292653" y="2435184"/>
                <a:ext cx="0" cy="134620"/>
              </a:xfrm>
              <a:custGeom>
                <a:avLst/>
                <a:gdLst/>
                <a:ahLst/>
                <a:cxnLst/>
                <a:rect l="l" t="t" r="r" b="b"/>
                <a:pathLst>
                  <a:path h="134619">
                    <a:moveTo>
                      <a:pt x="0" y="0"/>
                    </a:moveTo>
                    <a:lnTo>
                      <a:pt x="0" y="134239"/>
                    </a:lnTo>
                  </a:path>
                </a:pathLst>
              </a:custGeom>
              <a:solidFill>
                <a:srgbClr val="DBB68A"/>
              </a:solidFill>
            </p:spPr>
            <p:txBody>
              <a:bodyPr wrap="square" lIns="0" tIns="0" rIns="0" bIns="0" rtlCol="0"/>
              <a:lstStyle/>
              <a:p>
                <a:endParaRPr/>
              </a:p>
            </p:txBody>
          </p:sp>
          <p:sp>
            <p:nvSpPr>
              <p:cNvPr id="53" name="object 29">
                <a:extLst>
                  <a:ext uri="{FF2B5EF4-FFF2-40B4-BE49-F238E27FC236}">
                    <a16:creationId xmlns:a16="http://schemas.microsoft.com/office/drawing/2014/main" id="{49214118-6631-402C-997F-1E7E3EC93136}"/>
                  </a:ext>
                </a:extLst>
              </p:cNvPr>
              <p:cNvSpPr/>
              <p:nvPr/>
            </p:nvSpPr>
            <p:spPr>
              <a:xfrm>
                <a:off x="5292653" y="2435184"/>
                <a:ext cx="0" cy="134620"/>
              </a:xfrm>
              <a:custGeom>
                <a:avLst/>
                <a:gdLst/>
                <a:ahLst/>
                <a:cxnLst/>
                <a:rect l="l" t="t" r="r" b="b"/>
                <a:pathLst>
                  <a:path h="134619">
                    <a:moveTo>
                      <a:pt x="0" y="0"/>
                    </a:moveTo>
                    <a:lnTo>
                      <a:pt x="0" y="134239"/>
                    </a:lnTo>
                  </a:path>
                </a:pathLst>
              </a:custGeom>
              <a:ln w="5867">
                <a:solidFill>
                  <a:srgbClr val="1D191C"/>
                </a:solidFill>
              </a:ln>
            </p:spPr>
            <p:txBody>
              <a:bodyPr wrap="square" lIns="0" tIns="0" rIns="0" bIns="0" rtlCol="0"/>
              <a:lstStyle/>
              <a:p>
                <a:endParaRPr/>
              </a:p>
            </p:txBody>
          </p:sp>
        </p:grpSp>
        <p:sp>
          <p:nvSpPr>
            <p:cNvPr id="33" name="object 30">
              <a:extLst>
                <a:ext uri="{FF2B5EF4-FFF2-40B4-BE49-F238E27FC236}">
                  <a16:creationId xmlns:a16="http://schemas.microsoft.com/office/drawing/2014/main" id="{04114711-E6EA-4472-BEA5-9F48447FF197}"/>
                </a:ext>
              </a:extLst>
            </p:cNvPr>
            <p:cNvSpPr txBox="1"/>
            <p:nvPr/>
          </p:nvSpPr>
          <p:spPr>
            <a:xfrm>
              <a:off x="5783047" y="1896788"/>
              <a:ext cx="953769" cy="536575"/>
            </a:xfrm>
            <a:prstGeom prst="rect">
              <a:avLst/>
            </a:prstGeom>
          </p:spPr>
          <p:txBody>
            <a:bodyPr vert="horz" wrap="square" lIns="0" tIns="13335" rIns="0" bIns="0" rtlCol="0">
              <a:spAutoFit/>
            </a:bodyPr>
            <a:lstStyle/>
            <a:p>
              <a:pPr marL="12700">
                <a:lnSpc>
                  <a:spcPct val="100000"/>
                </a:lnSpc>
                <a:spcBef>
                  <a:spcPts val="105"/>
                </a:spcBef>
              </a:pPr>
              <a:r>
                <a:rPr sz="1050" spc="-40" dirty="0">
                  <a:solidFill>
                    <a:srgbClr val="1D191C"/>
                  </a:solidFill>
                  <a:latin typeface="Arial"/>
                  <a:cs typeface="Arial"/>
                </a:rPr>
                <a:t>6–8</a:t>
              </a:r>
              <a:r>
                <a:rPr sz="1050" spc="-65" dirty="0">
                  <a:solidFill>
                    <a:srgbClr val="1D191C"/>
                  </a:solidFill>
                  <a:latin typeface="Arial"/>
                  <a:cs typeface="Arial"/>
                </a:rPr>
                <a:t> </a:t>
              </a:r>
              <a:r>
                <a:rPr sz="1050" spc="-15" dirty="0">
                  <a:solidFill>
                    <a:srgbClr val="1D191C"/>
                  </a:solidFill>
                  <a:latin typeface="Arial"/>
                  <a:cs typeface="Arial"/>
                </a:rPr>
                <a:t>teeth/25mm</a:t>
              </a:r>
              <a:endParaRPr sz="1050">
                <a:latin typeface="Arial"/>
                <a:cs typeface="Arial"/>
              </a:endParaRPr>
            </a:p>
            <a:p>
              <a:pPr>
                <a:lnSpc>
                  <a:spcPct val="100000"/>
                </a:lnSpc>
                <a:spcBef>
                  <a:spcPts val="55"/>
                </a:spcBef>
              </a:pPr>
              <a:endParaRPr sz="1250">
                <a:latin typeface="Arial"/>
                <a:cs typeface="Arial"/>
              </a:endParaRPr>
            </a:p>
            <a:p>
              <a:pPr marL="37465">
                <a:lnSpc>
                  <a:spcPct val="100000"/>
                </a:lnSpc>
              </a:pPr>
              <a:r>
                <a:rPr sz="1050" spc="-25" dirty="0">
                  <a:solidFill>
                    <a:srgbClr val="1D191C"/>
                  </a:solidFill>
                  <a:latin typeface="Arial"/>
                  <a:cs typeface="Arial"/>
                </a:rPr>
                <a:t>60°</a:t>
              </a:r>
              <a:endParaRPr sz="1050">
                <a:latin typeface="Arial"/>
                <a:cs typeface="Arial"/>
              </a:endParaRPr>
            </a:p>
          </p:txBody>
        </p:sp>
        <p:grpSp>
          <p:nvGrpSpPr>
            <p:cNvPr id="34" name="object 32">
              <a:extLst>
                <a:ext uri="{FF2B5EF4-FFF2-40B4-BE49-F238E27FC236}">
                  <a16:creationId xmlns:a16="http://schemas.microsoft.com/office/drawing/2014/main" id="{3A493B91-35F1-4E01-A1B9-395F16320DB3}"/>
                </a:ext>
              </a:extLst>
            </p:cNvPr>
            <p:cNvGrpSpPr/>
            <p:nvPr/>
          </p:nvGrpSpPr>
          <p:grpSpPr>
            <a:xfrm>
              <a:off x="5745713" y="2096398"/>
              <a:ext cx="1049655" cy="194945"/>
              <a:chOff x="5745713" y="2096398"/>
              <a:chExt cx="1049655" cy="194945"/>
            </a:xfrm>
          </p:grpSpPr>
          <p:sp>
            <p:nvSpPr>
              <p:cNvPr id="35" name="object 33">
                <a:extLst>
                  <a:ext uri="{FF2B5EF4-FFF2-40B4-BE49-F238E27FC236}">
                    <a16:creationId xmlns:a16="http://schemas.microsoft.com/office/drawing/2014/main" id="{D368C56C-CC7D-4C5E-8E5F-8942AA5F3267}"/>
                  </a:ext>
                </a:extLst>
              </p:cNvPr>
              <p:cNvSpPr/>
              <p:nvPr/>
            </p:nvSpPr>
            <p:spPr>
              <a:xfrm>
                <a:off x="5754101" y="2104787"/>
                <a:ext cx="1032510" cy="178435"/>
              </a:xfrm>
              <a:custGeom>
                <a:avLst/>
                <a:gdLst/>
                <a:ahLst/>
                <a:cxnLst/>
                <a:rect l="l" t="t" r="r" b="b"/>
                <a:pathLst>
                  <a:path w="1032509" h="178435">
                    <a:moveTo>
                      <a:pt x="0" y="78612"/>
                    </a:moveTo>
                    <a:lnTo>
                      <a:pt x="57391" y="178041"/>
                    </a:lnTo>
                    <a:lnTo>
                      <a:pt x="160159" y="0"/>
                    </a:lnTo>
                    <a:lnTo>
                      <a:pt x="262940" y="178041"/>
                    </a:lnTo>
                    <a:lnTo>
                      <a:pt x="365721" y="0"/>
                    </a:lnTo>
                    <a:lnTo>
                      <a:pt x="468490" y="178041"/>
                    </a:lnTo>
                    <a:lnTo>
                      <a:pt x="571271" y="0"/>
                    </a:lnTo>
                    <a:lnTo>
                      <a:pt x="674052" y="178041"/>
                    </a:lnTo>
                    <a:lnTo>
                      <a:pt x="776820" y="0"/>
                    </a:lnTo>
                    <a:lnTo>
                      <a:pt x="879601" y="178041"/>
                    </a:lnTo>
                    <a:lnTo>
                      <a:pt x="982383" y="0"/>
                    </a:lnTo>
                    <a:lnTo>
                      <a:pt x="1032497" y="86804"/>
                    </a:lnTo>
                  </a:path>
                </a:pathLst>
              </a:custGeom>
              <a:ln w="16776">
                <a:solidFill>
                  <a:srgbClr val="1D191C"/>
                </a:solidFill>
              </a:ln>
            </p:spPr>
            <p:txBody>
              <a:bodyPr wrap="square" lIns="0" tIns="0" rIns="0" bIns="0" rtlCol="0"/>
              <a:lstStyle/>
              <a:p>
                <a:endParaRPr/>
              </a:p>
            </p:txBody>
          </p:sp>
          <p:sp>
            <p:nvSpPr>
              <p:cNvPr id="36" name="object 34">
                <a:extLst>
                  <a:ext uri="{FF2B5EF4-FFF2-40B4-BE49-F238E27FC236}">
                    <a16:creationId xmlns:a16="http://schemas.microsoft.com/office/drawing/2014/main" id="{8EAC8CC2-131E-42FA-8FD6-EAE4C0FEA4FA}"/>
                  </a:ext>
                </a:extLst>
              </p:cNvPr>
              <p:cNvSpPr/>
              <p:nvPr/>
            </p:nvSpPr>
            <p:spPr>
              <a:xfrm>
                <a:off x="5838513" y="2235430"/>
                <a:ext cx="153670" cy="21590"/>
              </a:xfrm>
              <a:custGeom>
                <a:avLst/>
                <a:gdLst/>
                <a:ahLst/>
                <a:cxnLst/>
                <a:rect l="l" t="t" r="r" b="b"/>
                <a:pathLst>
                  <a:path w="153670" h="21589">
                    <a:moveTo>
                      <a:pt x="0" y="1168"/>
                    </a:moveTo>
                    <a:lnTo>
                      <a:pt x="17364" y="9732"/>
                    </a:lnTo>
                    <a:lnTo>
                      <a:pt x="35891" y="16068"/>
                    </a:lnTo>
                    <a:lnTo>
                      <a:pt x="55412" y="19999"/>
                    </a:lnTo>
                    <a:lnTo>
                      <a:pt x="75755" y="21348"/>
                    </a:lnTo>
                    <a:lnTo>
                      <a:pt x="96673" y="19920"/>
                    </a:lnTo>
                    <a:lnTo>
                      <a:pt x="116722" y="15760"/>
                    </a:lnTo>
                    <a:lnTo>
                      <a:pt x="135709" y="9057"/>
                    </a:lnTo>
                    <a:lnTo>
                      <a:pt x="153441" y="0"/>
                    </a:lnTo>
                  </a:path>
                </a:pathLst>
              </a:custGeom>
              <a:ln w="5867">
                <a:solidFill>
                  <a:srgbClr val="1D191C"/>
                </a:solidFill>
              </a:ln>
            </p:spPr>
            <p:txBody>
              <a:bodyPr wrap="square" lIns="0" tIns="0" rIns="0" bIns="0" rtlCol="0"/>
              <a:lstStyle/>
              <a:p>
                <a:endParaRPr/>
              </a:p>
            </p:txBody>
          </p:sp>
        </p:grpSp>
      </p:grpSp>
      <p:grpSp>
        <p:nvGrpSpPr>
          <p:cNvPr id="54" name="Group 53">
            <a:extLst>
              <a:ext uri="{FF2B5EF4-FFF2-40B4-BE49-F238E27FC236}">
                <a16:creationId xmlns:a16="http://schemas.microsoft.com/office/drawing/2014/main" id="{B4494FCD-664F-434D-9EB2-87D091EB32DD}"/>
              </a:ext>
            </a:extLst>
          </p:cNvPr>
          <p:cNvGrpSpPr/>
          <p:nvPr/>
        </p:nvGrpSpPr>
        <p:grpSpPr>
          <a:xfrm>
            <a:off x="4759593" y="4991918"/>
            <a:ext cx="4158216" cy="952099"/>
            <a:chOff x="2650486" y="4082635"/>
            <a:chExt cx="4158216" cy="952099"/>
          </a:xfrm>
        </p:grpSpPr>
        <p:grpSp>
          <p:nvGrpSpPr>
            <p:cNvPr id="55" name="object 41">
              <a:extLst>
                <a:ext uri="{FF2B5EF4-FFF2-40B4-BE49-F238E27FC236}">
                  <a16:creationId xmlns:a16="http://schemas.microsoft.com/office/drawing/2014/main" id="{0E87187B-9F8C-4179-9D25-5EC5401ED74F}"/>
                </a:ext>
              </a:extLst>
            </p:cNvPr>
            <p:cNvGrpSpPr/>
            <p:nvPr/>
          </p:nvGrpSpPr>
          <p:grpSpPr>
            <a:xfrm>
              <a:off x="2650486" y="4082635"/>
              <a:ext cx="2700655" cy="644525"/>
              <a:chOff x="2650486" y="4082635"/>
              <a:chExt cx="2700655" cy="644525"/>
            </a:xfrm>
          </p:grpSpPr>
          <p:sp>
            <p:nvSpPr>
              <p:cNvPr id="68" name="object 42">
                <a:extLst>
                  <a:ext uri="{FF2B5EF4-FFF2-40B4-BE49-F238E27FC236}">
                    <a16:creationId xmlns:a16="http://schemas.microsoft.com/office/drawing/2014/main" id="{53170C0A-2C63-4928-99DA-42A0F6804601}"/>
                  </a:ext>
                </a:extLst>
              </p:cNvPr>
              <p:cNvSpPr/>
              <p:nvPr/>
            </p:nvSpPr>
            <p:spPr>
              <a:xfrm>
                <a:off x="3074911" y="4175593"/>
                <a:ext cx="2273300" cy="548640"/>
              </a:xfrm>
              <a:custGeom>
                <a:avLst/>
                <a:gdLst/>
                <a:ahLst/>
                <a:cxnLst/>
                <a:rect l="l" t="t" r="r" b="b"/>
                <a:pathLst>
                  <a:path w="2273300" h="548639">
                    <a:moveTo>
                      <a:pt x="50342" y="0"/>
                    </a:moveTo>
                    <a:lnTo>
                      <a:pt x="0" y="441858"/>
                    </a:lnTo>
                    <a:lnTo>
                      <a:pt x="44742" y="533869"/>
                    </a:lnTo>
                    <a:lnTo>
                      <a:pt x="67157" y="548132"/>
                    </a:lnTo>
                    <a:lnTo>
                      <a:pt x="89585" y="533869"/>
                    </a:lnTo>
                    <a:lnTo>
                      <a:pt x="2271989" y="533869"/>
                    </a:lnTo>
                    <a:lnTo>
                      <a:pt x="2267451" y="472617"/>
                    </a:lnTo>
                    <a:lnTo>
                      <a:pt x="2159012" y="472617"/>
                    </a:lnTo>
                    <a:lnTo>
                      <a:pt x="2149212" y="470638"/>
                    </a:lnTo>
                    <a:lnTo>
                      <a:pt x="2141212" y="465242"/>
                    </a:lnTo>
                    <a:lnTo>
                      <a:pt x="2135818" y="457240"/>
                    </a:lnTo>
                    <a:lnTo>
                      <a:pt x="2133841" y="447446"/>
                    </a:lnTo>
                    <a:lnTo>
                      <a:pt x="2135818" y="437651"/>
                    </a:lnTo>
                    <a:lnTo>
                      <a:pt x="2141212" y="429650"/>
                    </a:lnTo>
                    <a:lnTo>
                      <a:pt x="2149212" y="424254"/>
                    </a:lnTo>
                    <a:lnTo>
                      <a:pt x="2159012" y="422275"/>
                    </a:lnTo>
                    <a:lnTo>
                      <a:pt x="2263722" y="422275"/>
                    </a:lnTo>
                    <a:lnTo>
                      <a:pt x="2262479" y="405498"/>
                    </a:lnTo>
                    <a:lnTo>
                      <a:pt x="50342" y="0"/>
                    </a:lnTo>
                    <a:close/>
                  </a:path>
                  <a:path w="2273300" h="548639">
                    <a:moveTo>
                      <a:pt x="134442" y="533869"/>
                    </a:moveTo>
                    <a:lnTo>
                      <a:pt x="89585" y="533869"/>
                    </a:lnTo>
                    <a:lnTo>
                      <a:pt x="112013" y="548132"/>
                    </a:lnTo>
                    <a:lnTo>
                      <a:pt x="134442" y="533869"/>
                    </a:lnTo>
                    <a:close/>
                  </a:path>
                  <a:path w="2273300" h="548639">
                    <a:moveTo>
                      <a:pt x="179311" y="533869"/>
                    </a:moveTo>
                    <a:lnTo>
                      <a:pt x="134442" y="533869"/>
                    </a:lnTo>
                    <a:lnTo>
                      <a:pt x="156883" y="548132"/>
                    </a:lnTo>
                    <a:lnTo>
                      <a:pt x="179311" y="533869"/>
                    </a:lnTo>
                    <a:close/>
                  </a:path>
                  <a:path w="2273300" h="548639">
                    <a:moveTo>
                      <a:pt x="224218" y="533869"/>
                    </a:moveTo>
                    <a:lnTo>
                      <a:pt x="179311" y="533869"/>
                    </a:lnTo>
                    <a:lnTo>
                      <a:pt x="201764" y="548132"/>
                    </a:lnTo>
                    <a:lnTo>
                      <a:pt x="224218" y="533869"/>
                    </a:lnTo>
                    <a:close/>
                  </a:path>
                  <a:path w="2273300" h="548639">
                    <a:moveTo>
                      <a:pt x="269163" y="533869"/>
                    </a:moveTo>
                    <a:lnTo>
                      <a:pt x="224218" y="533869"/>
                    </a:lnTo>
                    <a:lnTo>
                      <a:pt x="246684" y="548132"/>
                    </a:lnTo>
                    <a:lnTo>
                      <a:pt x="269163" y="533869"/>
                    </a:lnTo>
                    <a:close/>
                  </a:path>
                  <a:path w="2273300" h="548639">
                    <a:moveTo>
                      <a:pt x="314172" y="533869"/>
                    </a:moveTo>
                    <a:lnTo>
                      <a:pt x="269163" y="533869"/>
                    </a:lnTo>
                    <a:lnTo>
                      <a:pt x="291655" y="548132"/>
                    </a:lnTo>
                    <a:lnTo>
                      <a:pt x="314172" y="533869"/>
                    </a:lnTo>
                    <a:close/>
                  </a:path>
                  <a:path w="2273300" h="548639">
                    <a:moveTo>
                      <a:pt x="359194" y="533869"/>
                    </a:moveTo>
                    <a:lnTo>
                      <a:pt x="314172" y="533869"/>
                    </a:lnTo>
                    <a:lnTo>
                      <a:pt x="336676" y="548132"/>
                    </a:lnTo>
                    <a:lnTo>
                      <a:pt x="359194" y="533869"/>
                    </a:lnTo>
                    <a:close/>
                  </a:path>
                  <a:path w="2273300" h="548639">
                    <a:moveTo>
                      <a:pt x="404164" y="533869"/>
                    </a:moveTo>
                    <a:lnTo>
                      <a:pt x="359194" y="533869"/>
                    </a:lnTo>
                    <a:lnTo>
                      <a:pt x="381685" y="548132"/>
                    </a:lnTo>
                    <a:lnTo>
                      <a:pt x="404164" y="533869"/>
                    </a:lnTo>
                    <a:close/>
                  </a:path>
                  <a:path w="2273300" h="548639">
                    <a:moveTo>
                      <a:pt x="449110" y="533869"/>
                    </a:moveTo>
                    <a:lnTo>
                      <a:pt x="404164" y="533869"/>
                    </a:lnTo>
                    <a:lnTo>
                      <a:pt x="426643" y="548132"/>
                    </a:lnTo>
                    <a:lnTo>
                      <a:pt x="449110" y="533869"/>
                    </a:lnTo>
                    <a:close/>
                  </a:path>
                  <a:path w="2273300" h="548639">
                    <a:moveTo>
                      <a:pt x="494030" y="533869"/>
                    </a:moveTo>
                    <a:lnTo>
                      <a:pt x="449110" y="533869"/>
                    </a:lnTo>
                    <a:lnTo>
                      <a:pt x="471576" y="548132"/>
                    </a:lnTo>
                    <a:lnTo>
                      <a:pt x="494030" y="533869"/>
                    </a:lnTo>
                    <a:close/>
                  </a:path>
                  <a:path w="2273300" h="548639">
                    <a:moveTo>
                      <a:pt x="538937" y="533869"/>
                    </a:moveTo>
                    <a:lnTo>
                      <a:pt x="494030" y="533869"/>
                    </a:lnTo>
                    <a:lnTo>
                      <a:pt x="516483" y="548132"/>
                    </a:lnTo>
                    <a:lnTo>
                      <a:pt x="538937" y="533869"/>
                    </a:lnTo>
                    <a:close/>
                  </a:path>
                  <a:path w="2273300" h="548639">
                    <a:moveTo>
                      <a:pt x="583844" y="533869"/>
                    </a:moveTo>
                    <a:lnTo>
                      <a:pt x="538937" y="533869"/>
                    </a:lnTo>
                    <a:lnTo>
                      <a:pt x="561390" y="548132"/>
                    </a:lnTo>
                    <a:lnTo>
                      <a:pt x="583844" y="533869"/>
                    </a:lnTo>
                    <a:close/>
                  </a:path>
                  <a:path w="2273300" h="548639">
                    <a:moveTo>
                      <a:pt x="628777" y="533869"/>
                    </a:moveTo>
                    <a:lnTo>
                      <a:pt x="583844" y="533869"/>
                    </a:lnTo>
                    <a:lnTo>
                      <a:pt x="606310" y="548132"/>
                    </a:lnTo>
                    <a:lnTo>
                      <a:pt x="628777" y="533869"/>
                    </a:lnTo>
                    <a:close/>
                  </a:path>
                  <a:path w="2273300" h="548639">
                    <a:moveTo>
                      <a:pt x="673735" y="533869"/>
                    </a:moveTo>
                    <a:lnTo>
                      <a:pt x="628777" y="533869"/>
                    </a:lnTo>
                    <a:lnTo>
                      <a:pt x="651256" y="548132"/>
                    </a:lnTo>
                    <a:lnTo>
                      <a:pt x="673735" y="533869"/>
                    </a:lnTo>
                    <a:close/>
                  </a:path>
                  <a:path w="2273300" h="548639">
                    <a:moveTo>
                      <a:pt x="718743" y="533869"/>
                    </a:moveTo>
                    <a:lnTo>
                      <a:pt x="673735" y="533869"/>
                    </a:lnTo>
                    <a:lnTo>
                      <a:pt x="696239" y="548132"/>
                    </a:lnTo>
                    <a:lnTo>
                      <a:pt x="718743" y="533869"/>
                    </a:lnTo>
                    <a:close/>
                  </a:path>
                  <a:path w="2273300" h="548639">
                    <a:moveTo>
                      <a:pt x="763790" y="533869"/>
                    </a:moveTo>
                    <a:lnTo>
                      <a:pt x="718743" y="533869"/>
                    </a:lnTo>
                    <a:lnTo>
                      <a:pt x="741273" y="548132"/>
                    </a:lnTo>
                    <a:lnTo>
                      <a:pt x="763790" y="533869"/>
                    </a:lnTo>
                    <a:close/>
                  </a:path>
                  <a:path w="2273300" h="548639">
                    <a:moveTo>
                      <a:pt x="808799" y="533869"/>
                    </a:moveTo>
                    <a:lnTo>
                      <a:pt x="763790" y="533869"/>
                    </a:lnTo>
                    <a:lnTo>
                      <a:pt x="786295" y="548132"/>
                    </a:lnTo>
                    <a:lnTo>
                      <a:pt x="808799" y="533869"/>
                    </a:lnTo>
                    <a:close/>
                  </a:path>
                  <a:path w="2273300" h="548639">
                    <a:moveTo>
                      <a:pt x="853757" y="533869"/>
                    </a:moveTo>
                    <a:lnTo>
                      <a:pt x="808799" y="533869"/>
                    </a:lnTo>
                    <a:lnTo>
                      <a:pt x="831278" y="548132"/>
                    </a:lnTo>
                    <a:lnTo>
                      <a:pt x="853757" y="533869"/>
                    </a:lnTo>
                    <a:close/>
                  </a:path>
                  <a:path w="2273300" h="548639">
                    <a:moveTo>
                      <a:pt x="898715" y="533869"/>
                    </a:moveTo>
                    <a:lnTo>
                      <a:pt x="853757" y="533869"/>
                    </a:lnTo>
                    <a:lnTo>
                      <a:pt x="876236" y="548132"/>
                    </a:lnTo>
                    <a:lnTo>
                      <a:pt x="898715" y="533869"/>
                    </a:lnTo>
                    <a:close/>
                  </a:path>
                  <a:path w="2273300" h="548639">
                    <a:moveTo>
                      <a:pt x="943686" y="533869"/>
                    </a:moveTo>
                    <a:lnTo>
                      <a:pt x="898715" y="533869"/>
                    </a:lnTo>
                    <a:lnTo>
                      <a:pt x="921194" y="548132"/>
                    </a:lnTo>
                    <a:lnTo>
                      <a:pt x="943686" y="533869"/>
                    </a:lnTo>
                    <a:close/>
                  </a:path>
                  <a:path w="2273300" h="548639">
                    <a:moveTo>
                      <a:pt x="988682" y="533869"/>
                    </a:moveTo>
                    <a:lnTo>
                      <a:pt x="943686" y="533869"/>
                    </a:lnTo>
                    <a:lnTo>
                      <a:pt x="966177" y="548132"/>
                    </a:lnTo>
                    <a:lnTo>
                      <a:pt x="988682" y="533869"/>
                    </a:lnTo>
                    <a:close/>
                  </a:path>
                  <a:path w="2273300" h="548639">
                    <a:moveTo>
                      <a:pt x="1033729" y="533869"/>
                    </a:moveTo>
                    <a:lnTo>
                      <a:pt x="988682" y="533869"/>
                    </a:lnTo>
                    <a:lnTo>
                      <a:pt x="1011199" y="548132"/>
                    </a:lnTo>
                    <a:lnTo>
                      <a:pt x="1033729" y="533869"/>
                    </a:lnTo>
                    <a:close/>
                  </a:path>
                  <a:path w="2273300" h="548639">
                    <a:moveTo>
                      <a:pt x="1078776" y="533869"/>
                    </a:moveTo>
                    <a:lnTo>
                      <a:pt x="1033729" y="533869"/>
                    </a:lnTo>
                    <a:lnTo>
                      <a:pt x="1056259" y="548132"/>
                    </a:lnTo>
                    <a:lnTo>
                      <a:pt x="1078776" y="533869"/>
                    </a:lnTo>
                    <a:close/>
                  </a:path>
                  <a:path w="2273300" h="548639">
                    <a:moveTo>
                      <a:pt x="1123772" y="533869"/>
                    </a:moveTo>
                    <a:lnTo>
                      <a:pt x="1078776" y="533869"/>
                    </a:lnTo>
                    <a:lnTo>
                      <a:pt x="1101267" y="548132"/>
                    </a:lnTo>
                    <a:lnTo>
                      <a:pt x="1123772" y="533869"/>
                    </a:lnTo>
                    <a:close/>
                  </a:path>
                  <a:path w="2273300" h="548639">
                    <a:moveTo>
                      <a:pt x="1168768" y="533869"/>
                    </a:moveTo>
                    <a:lnTo>
                      <a:pt x="1123772" y="533869"/>
                    </a:lnTo>
                    <a:lnTo>
                      <a:pt x="1146263" y="548132"/>
                    </a:lnTo>
                    <a:lnTo>
                      <a:pt x="1168768" y="533869"/>
                    </a:lnTo>
                    <a:close/>
                  </a:path>
                  <a:path w="2273300" h="548639">
                    <a:moveTo>
                      <a:pt x="1213764" y="533869"/>
                    </a:moveTo>
                    <a:lnTo>
                      <a:pt x="1168768" y="533869"/>
                    </a:lnTo>
                    <a:lnTo>
                      <a:pt x="1191260" y="548132"/>
                    </a:lnTo>
                    <a:lnTo>
                      <a:pt x="1213764" y="533869"/>
                    </a:lnTo>
                    <a:close/>
                  </a:path>
                  <a:path w="2273300" h="548639">
                    <a:moveTo>
                      <a:pt x="1258836" y="533869"/>
                    </a:moveTo>
                    <a:lnTo>
                      <a:pt x="1213764" y="533869"/>
                    </a:lnTo>
                    <a:lnTo>
                      <a:pt x="1236306" y="548132"/>
                    </a:lnTo>
                    <a:lnTo>
                      <a:pt x="1258836" y="533869"/>
                    </a:lnTo>
                    <a:close/>
                  </a:path>
                  <a:path w="2273300" h="548639">
                    <a:moveTo>
                      <a:pt x="1303896" y="533869"/>
                    </a:moveTo>
                    <a:lnTo>
                      <a:pt x="1258836" y="533869"/>
                    </a:lnTo>
                    <a:lnTo>
                      <a:pt x="1281379" y="548132"/>
                    </a:lnTo>
                    <a:lnTo>
                      <a:pt x="1303896" y="533869"/>
                    </a:lnTo>
                    <a:close/>
                  </a:path>
                  <a:path w="2273300" h="548639">
                    <a:moveTo>
                      <a:pt x="1348892" y="533869"/>
                    </a:moveTo>
                    <a:lnTo>
                      <a:pt x="1303896" y="533869"/>
                    </a:lnTo>
                    <a:lnTo>
                      <a:pt x="1326400" y="548132"/>
                    </a:lnTo>
                    <a:lnTo>
                      <a:pt x="1348892" y="533869"/>
                    </a:lnTo>
                    <a:close/>
                  </a:path>
                  <a:path w="2273300" h="548639">
                    <a:moveTo>
                      <a:pt x="1393952" y="533869"/>
                    </a:moveTo>
                    <a:lnTo>
                      <a:pt x="1348892" y="533869"/>
                    </a:lnTo>
                    <a:lnTo>
                      <a:pt x="1371409" y="548132"/>
                    </a:lnTo>
                    <a:lnTo>
                      <a:pt x="1393952" y="533869"/>
                    </a:lnTo>
                    <a:close/>
                  </a:path>
                  <a:path w="2273300" h="548639">
                    <a:moveTo>
                      <a:pt x="1439024" y="533869"/>
                    </a:moveTo>
                    <a:lnTo>
                      <a:pt x="1393952" y="533869"/>
                    </a:lnTo>
                    <a:lnTo>
                      <a:pt x="1416469" y="548132"/>
                    </a:lnTo>
                    <a:lnTo>
                      <a:pt x="1439024" y="533869"/>
                    </a:lnTo>
                    <a:close/>
                  </a:path>
                  <a:path w="2273300" h="548639">
                    <a:moveTo>
                      <a:pt x="1484020" y="533869"/>
                    </a:moveTo>
                    <a:lnTo>
                      <a:pt x="1439024" y="533869"/>
                    </a:lnTo>
                    <a:lnTo>
                      <a:pt x="1461541" y="548132"/>
                    </a:lnTo>
                    <a:lnTo>
                      <a:pt x="1484020" y="533869"/>
                    </a:lnTo>
                    <a:close/>
                  </a:path>
                  <a:path w="2273300" h="548639">
                    <a:moveTo>
                      <a:pt x="1528927" y="533869"/>
                    </a:moveTo>
                    <a:lnTo>
                      <a:pt x="1484020" y="533869"/>
                    </a:lnTo>
                    <a:lnTo>
                      <a:pt x="1506474" y="548132"/>
                    </a:lnTo>
                    <a:lnTo>
                      <a:pt x="1528927" y="533869"/>
                    </a:lnTo>
                    <a:close/>
                  </a:path>
                  <a:path w="2273300" h="548639">
                    <a:moveTo>
                      <a:pt x="1573809" y="533869"/>
                    </a:moveTo>
                    <a:lnTo>
                      <a:pt x="1528927" y="533869"/>
                    </a:lnTo>
                    <a:lnTo>
                      <a:pt x="1551368" y="548132"/>
                    </a:lnTo>
                    <a:lnTo>
                      <a:pt x="1573809" y="533869"/>
                    </a:lnTo>
                    <a:close/>
                  </a:path>
                  <a:path w="2273300" h="548639">
                    <a:moveTo>
                      <a:pt x="1618767" y="533869"/>
                    </a:moveTo>
                    <a:lnTo>
                      <a:pt x="1573809" y="533869"/>
                    </a:lnTo>
                    <a:lnTo>
                      <a:pt x="1596288" y="548132"/>
                    </a:lnTo>
                    <a:lnTo>
                      <a:pt x="1618767" y="533869"/>
                    </a:lnTo>
                    <a:close/>
                  </a:path>
                  <a:path w="2273300" h="548639">
                    <a:moveTo>
                      <a:pt x="1663877" y="533869"/>
                    </a:moveTo>
                    <a:lnTo>
                      <a:pt x="1618767" y="533869"/>
                    </a:lnTo>
                    <a:lnTo>
                      <a:pt x="1641284" y="548132"/>
                    </a:lnTo>
                    <a:lnTo>
                      <a:pt x="1663877" y="533869"/>
                    </a:lnTo>
                    <a:close/>
                  </a:path>
                  <a:path w="2273300" h="548639">
                    <a:moveTo>
                      <a:pt x="1708912" y="533869"/>
                    </a:moveTo>
                    <a:lnTo>
                      <a:pt x="1663877" y="533869"/>
                    </a:lnTo>
                    <a:lnTo>
                      <a:pt x="1686394" y="548132"/>
                    </a:lnTo>
                    <a:lnTo>
                      <a:pt x="1708912" y="533869"/>
                    </a:lnTo>
                    <a:close/>
                  </a:path>
                  <a:path w="2273300" h="548639">
                    <a:moveTo>
                      <a:pt x="1753882" y="533869"/>
                    </a:moveTo>
                    <a:lnTo>
                      <a:pt x="1708912" y="533869"/>
                    </a:lnTo>
                    <a:lnTo>
                      <a:pt x="1731391" y="548132"/>
                    </a:lnTo>
                    <a:lnTo>
                      <a:pt x="1753882" y="533869"/>
                    </a:lnTo>
                    <a:close/>
                  </a:path>
                  <a:path w="2273300" h="548639">
                    <a:moveTo>
                      <a:pt x="1798955" y="533869"/>
                    </a:moveTo>
                    <a:lnTo>
                      <a:pt x="1753882" y="533869"/>
                    </a:lnTo>
                    <a:lnTo>
                      <a:pt x="1776399" y="548132"/>
                    </a:lnTo>
                    <a:lnTo>
                      <a:pt x="1798955" y="533869"/>
                    </a:lnTo>
                    <a:close/>
                  </a:path>
                  <a:path w="2273300" h="548639">
                    <a:moveTo>
                      <a:pt x="1844052" y="533869"/>
                    </a:moveTo>
                    <a:lnTo>
                      <a:pt x="1798955" y="533869"/>
                    </a:lnTo>
                    <a:lnTo>
                      <a:pt x="1821522" y="548132"/>
                    </a:lnTo>
                    <a:lnTo>
                      <a:pt x="1844052" y="533869"/>
                    </a:lnTo>
                    <a:close/>
                  </a:path>
                  <a:path w="2273300" h="548639">
                    <a:moveTo>
                      <a:pt x="1889125" y="533869"/>
                    </a:moveTo>
                    <a:lnTo>
                      <a:pt x="1844052" y="533869"/>
                    </a:lnTo>
                    <a:lnTo>
                      <a:pt x="1866595" y="548132"/>
                    </a:lnTo>
                    <a:lnTo>
                      <a:pt x="1889125" y="533869"/>
                    </a:lnTo>
                    <a:close/>
                  </a:path>
                  <a:path w="2273300" h="548639">
                    <a:moveTo>
                      <a:pt x="1934260" y="533869"/>
                    </a:moveTo>
                    <a:lnTo>
                      <a:pt x="1889125" y="533869"/>
                    </a:lnTo>
                    <a:lnTo>
                      <a:pt x="1911692" y="548132"/>
                    </a:lnTo>
                    <a:lnTo>
                      <a:pt x="1934260" y="533869"/>
                    </a:lnTo>
                    <a:close/>
                  </a:path>
                  <a:path w="2273300" h="548639">
                    <a:moveTo>
                      <a:pt x="1979383" y="533869"/>
                    </a:moveTo>
                    <a:lnTo>
                      <a:pt x="1934260" y="533869"/>
                    </a:lnTo>
                    <a:lnTo>
                      <a:pt x="1956816" y="548132"/>
                    </a:lnTo>
                    <a:lnTo>
                      <a:pt x="1979383" y="533869"/>
                    </a:lnTo>
                    <a:close/>
                  </a:path>
                  <a:path w="2273300" h="548639">
                    <a:moveTo>
                      <a:pt x="2024545" y="533869"/>
                    </a:moveTo>
                    <a:lnTo>
                      <a:pt x="1979383" y="533869"/>
                    </a:lnTo>
                    <a:lnTo>
                      <a:pt x="2001964" y="548132"/>
                    </a:lnTo>
                    <a:lnTo>
                      <a:pt x="2024545" y="533869"/>
                    </a:lnTo>
                    <a:close/>
                  </a:path>
                  <a:path w="2273300" h="548639">
                    <a:moveTo>
                      <a:pt x="2069706" y="533869"/>
                    </a:moveTo>
                    <a:lnTo>
                      <a:pt x="2024545" y="533869"/>
                    </a:lnTo>
                    <a:lnTo>
                      <a:pt x="2047125" y="548132"/>
                    </a:lnTo>
                    <a:lnTo>
                      <a:pt x="2069706" y="533869"/>
                    </a:lnTo>
                    <a:close/>
                  </a:path>
                  <a:path w="2273300" h="548639">
                    <a:moveTo>
                      <a:pt x="2114829" y="533869"/>
                    </a:moveTo>
                    <a:lnTo>
                      <a:pt x="2069706" y="533869"/>
                    </a:lnTo>
                    <a:lnTo>
                      <a:pt x="2092299" y="548132"/>
                    </a:lnTo>
                    <a:lnTo>
                      <a:pt x="2114829" y="533869"/>
                    </a:lnTo>
                    <a:close/>
                  </a:path>
                  <a:path w="2273300" h="548639">
                    <a:moveTo>
                      <a:pt x="2159965" y="533869"/>
                    </a:moveTo>
                    <a:lnTo>
                      <a:pt x="2114829" y="533869"/>
                    </a:lnTo>
                    <a:lnTo>
                      <a:pt x="2137371" y="548132"/>
                    </a:lnTo>
                    <a:lnTo>
                      <a:pt x="2159965" y="533869"/>
                    </a:lnTo>
                    <a:close/>
                  </a:path>
                  <a:path w="2273300" h="548639">
                    <a:moveTo>
                      <a:pt x="2205151" y="533869"/>
                    </a:moveTo>
                    <a:lnTo>
                      <a:pt x="2159965" y="533869"/>
                    </a:lnTo>
                    <a:lnTo>
                      <a:pt x="2182558" y="548132"/>
                    </a:lnTo>
                    <a:lnTo>
                      <a:pt x="2205151" y="533869"/>
                    </a:lnTo>
                    <a:close/>
                  </a:path>
                  <a:path w="2273300" h="548639">
                    <a:moveTo>
                      <a:pt x="2250401" y="533869"/>
                    </a:moveTo>
                    <a:lnTo>
                      <a:pt x="2205151" y="533869"/>
                    </a:lnTo>
                    <a:lnTo>
                      <a:pt x="2227795" y="548132"/>
                    </a:lnTo>
                    <a:lnTo>
                      <a:pt x="2250401" y="533869"/>
                    </a:lnTo>
                    <a:close/>
                  </a:path>
                  <a:path w="2273300" h="548639">
                    <a:moveTo>
                      <a:pt x="2271989" y="533869"/>
                    </a:moveTo>
                    <a:lnTo>
                      <a:pt x="2250401" y="533869"/>
                    </a:lnTo>
                    <a:lnTo>
                      <a:pt x="2273046" y="548132"/>
                    </a:lnTo>
                    <a:lnTo>
                      <a:pt x="2271989" y="533869"/>
                    </a:lnTo>
                    <a:close/>
                  </a:path>
                  <a:path w="2273300" h="548639">
                    <a:moveTo>
                      <a:pt x="2263722" y="422275"/>
                    </a:moveTo>
                    <a:lnTo>
                      <a:pt x="2159012" y="422275"/>
                    </a:lnTo>
                    <a:lnTo>
                      <a:pt x="2168807" y="424254"/>
                    </a:lnTo>
                    <a:lnTo>
                      <a:pt x="2176808" y="429650"/>
                    </a:lnTo>
                    <a:lnTo>
                      <a:pt x="2182204" y="437651"/>
                    </a:lnTo>
                    <a:lnTo>
                      <a:pt x="2184184" y="447446"/>
                    </a:lnTo>
                    <a:lnTo>
                      <a:pt x="2182204" y="457240"/>
                    </a:lnTo>
                    <a:lnTo>
                      <a:pt x="2176808" y="465242"/>
                    </a:lnTo>
                    <a:lnTo>
                      <a:pt x="2168807" y="470638"/>
                    </a:lnTo>
                    <a:lnTo>
                      <a:pt x="2159012" y="472617"/>
                    </a:lnTo>
                    <a:lnTo>
                      <a:pt x="2267451" y="472617"/>
                    </a:lnTo>
                    <a:lnTo>
                      <a:pt x="2263722" y="422275"/>
                    </a:lnTo>
                    <a:close/>
                  </a:path>
                </a:pathLst>
              </a:custGeom>
              <a:solidFill>
                <a:srgbClr val="D8D9DB"/>
              </a:solidFill>
            </p:spPr>
            <p:txBody>
              <a:bodyPr wrap="square" lIns="0" tIns="0" rIns="0" bIns="0" rtlCol="0"/>
              <a:lstStyle/>
              <a:p>
                <a:endParaRPr/>
              </a:p>
            </p:txBody>
          </p:sp>
          <p:sp>
            <p:nvSpPr>
              <p:cNvPr id="69" name="object 43">
                <a:extLst>
                  <a:ext uri="{FF2B5EF4-FFF2-40B4-BE49-F238E27FC236}">
                    <a16:creationId xmlns:a16="http://schemas.microsoft.com/office/drawing/2014/main" id="{6048F422-1B84-43D7-9215-267AAD70108D}"/>
                  </a:ext>
                </a:extLst>
              </p:cNvPr>
              <p:cNvSpPr/>
              <p:nvPr/>
            </p:nvSpPr>
            <p:spPr>
              <a:xfrm>
                <a:off x="3074911" y="4175593"/>
                <a:ext cx="2273300" cy="548640"/>
              </a:xfrm>
              <a:custGeom>
                <a:avLst/>
                <a:gdLst/>
                <a:ahLst/>
                <a:cxnLst/>
                <a:rect l="l" t="t" r="r" b="b"/>
                <a:pathLst>
                  <a:path w="2273300" h="548639">
                    <a:moveTo>
                      <a:pt x="2159012" y="472617"/>
                    </a:moveTo>
                    <a:lnTo>
                      <a:pt x="2149212" y="470638"/>
                    </a:lnTo>
                    <a:lnTo>
                      <a:pt x="2141212" y="465242"/>
                    </a:lnTo>
                    <a:lnTo>
                      <a:pt x="2135818" y="457240"/>
                    </a:lnTo>
                    <a:lnTo>
                      <a:pt x="2133841" y="447446"/>
                    </a:lnTo>
                    <a:lnTo>
                      <a:pt x="2135818" y="437651"/>
                    </a:lnTo>
                    <a:lnTo>
                      <a:pt x="2141212" y="429650"/>
                    </a:lnTo>
                    <a:lnTo>
                      <a:pt x="2149212" y="424254"/>
                    </a:lnTo>
                    <a:lnTo>
                      <a:pt x="2159012" y="422275"/>
                    </a:lnTo>
                    <a:lnTo>
                      <a:pt x="2168807" y="424254"/>
                    </a:lnTo>
                    <a:lnTo>
                      <a:pt x="2176808" y="429650"/>
                    </a:lnTo>
                    <a:lnTo>
                      <a:pt x="2182204" y="437651"/>
                    </a:lnTo>
                    <a:lnTo>
                      <a:pt x="2184184" y="447446"/>
                    </a:lnTo>
                    <a:lnTo>
                      <a:pt x="2182204" y="457240"/>
                    </a:lnTo>
                    <a:lnTo>
                      <a:pt x="2176808" y="465242"/>
                    </a:lnTo>
                    <a:lnTo>
                      <a:pt x="2168807" y="470638"/>
                    </a:lnTo>
                    <a:lnTo>
                      <a:pt x="2159012" y="472617"/>
                    </a:lnTo>
                    <a:close/>
                  </a:path>
                  <a:path w="2273300" h="548639">
                    <a:moveTo>
                      <a:pt x="2262479" y="405498"/>
                    </a:moveTo>
                    <a:lnTo>
                      <a:pt x="50342" y="0"/>
                    </a:lnTo>
                    <a:lnTo>
                      <a:pt x="0" y="441858"/>
                    </a:lnTo>
                    <a:lnTo>
                      <a:pt x="44742" y="533869"/>
                    </a:lnTo>
                    <a:lnTo>
                      <a:pt x="67157" y="548132"/>
                    </a:lnTo>
                    <a:lnTo>
                      <a:pt x="89585" y="533869"/>
                    </a:lnTo>
                    <a:lnTo>
                      <a:pt x="112013" y="548132"/>
                    </a:lnTo>
                    <a:lnTo>
                      <a:pt x="134442" y="533869"/>
                    </a:lnTo>
                    <a:lnTo>
                      <a:pt x="156883" y="548132"/>
                    </a:lnTo>
                    <a:lnTo>
                      <a:pt x="179311" y="533869"/>
                    </a:lnTo>
                    <a:lnTo>
                      <a:pt x="201764" y="548132"/>
                    </a:lnTo>
                    <a:lnTo>
                      <a:pt x="224218" y="533869"/>
                    </a:lnTo>
                    <a:lnTo>
                      <a:pt x="246684" y="548132"/>
                    </a:lnTo>
                    <a:lnTo>
                      <a:pt x="269163" y="533869"/>
                    </a:lnTo>
                    <a:lnTo>
                      <a:pt x="291655" y="548132"/>
                    </a:lnTo>
                    <a:lnTo>
                      <a:pt x="314172" y="533869"/>
                    </a:lnTo>
                    <a:lnTo>
                      <a:pt x="336676" y="548132"/>
                    </a:lnTo>
                    <a:lnTo>
                      <a:pt x="359194" y="533869"/>
                    </a:lnTo>
                    <a:lnTo>
                      <a:pt x="381685" y="548132"/>
                    </a:lnTo>
                    <a:lnTo>
                      <a:pt x="404164" y="533869"/>
                    </a:lnTo>
                    <a:lnTo>
                      <a:pt x="426643" y="548132"/>
                    </a:lnTo>
                    <a:lnTo>
                      <a:pt x="449110" y="533869"/>
                    </a:lnTo>
                    <a:lnTo>
                      <a:pt x="471576" y="548132"/>
                    </a:lnTo>
                    <a:lnTo>
                      <a:pt x="494030" y="533869"/>
                    </a:lnTo>
                    <a:lnTo>
                      <a:pt x="516483" y="548132"/>
                    </a:lnTo>
                    <a:lnTo>
                      <a:pt x="538937" y="533869"/>
                    </a:lnTo>
                    <a:lnTo>
                      <a:pt x="561390" y="548132"/>
                    </a:lnTo>
                    <a:lnTo>
                      <a:pt x="583844" y="533869"/>
                    </a:lnTo>
                    <a:lnTo>
                      <a:pt x="606310" y="548132"/>
                    </a:lnTo>
                    <a:lnTo>
                      <a:pt x="628777" y="533869"/>
                    </a:lnTo>
                    <a:lnTo>
                      <a:pt x="651256" y="548132"/>
                    </a:lnTo>
                    <a:lnTo>
                      <a:pt x="673735" y="533869"/>
                    </a:lnTo>
                    <a:lnTo>
                      <a:pt x="696239" y="548132"/>
                    </a:lnTo>
                    <a:lnTo>
                      <a:pt x="718743" y="533869"/>
                    </a:lnTo>
                    <a:lnTo>
                      <a:pt x="741273" y="548132"/>
                    </a:lnTo>
                    <a:lnTo>
                      <a:pt x="763790" y="533869"/>
                    </a:lnTo>
                    <a:lnTo>
                      <a:pt x="786295" y="548132"/>
                    </a:lnTo>
                    <a:lnTo>
                      <a:pt x="808799" y="533869"/>
                    </a:lnTo>
                    <a:lnTo>
                      <a:pt x="831278" y="548132"/>
                    </a:lnTo>
                    <a:lnTo>
                      <a:pt x="853757" y="533869"/>
                    </a:lnTo>
                    <a:lnTo>
                      <a:pt x="876236" y="548132"/>
                    </a:lnTo>
                    <a:lnTo>
                      <a:pt x="898715" y="533869"/>
                    </a:lnTo>
                    <a:lnTo>
                      <a:pt x="921194" y="548132"/>
                    </a:lnTo>
                    <a:lnTo>
                      <a:pt x="943686" y="533869"/>
                    </a:lnTo>
                    <a:lnTo>
                      <a:pt x="966177" y="548132"/>
                    </a:lnTo>
                    <a:lnTo>
                      <a:pt x="988682" y="533869"/>
                    </a:lnTo>
                    <a:lnTo>
                      <a:pt x="1011199" y="548132"/>
                    </a:lnTo>
                    <a:lnTo>
                      <a:pt x="1033729" y="533869"/>
                    </a:lnTo>
                    <a:lnTo>
                      <a:pt x="1056259" y="548132"/>
                    </a:lnTo>
                    <a:lnTo>
                      <a:pt x="1078776" y="533869"/>
                    </a:lnTo>
                    <a:lnTo>
                      <a:pt x="1101267" y="548132"/>
                    </a:lnTo>
                    <a:lnTo>
                      <a:pt x="1123772" y="533869"/>
                    </a:lnTo>
                    <a:lnTo>
                      <a:pt x="1146263" y="548132"/>
                    </a:lnTo>
                    <a:lnTo>
                      <a:pt x="1168768" y="533869"/>
                    </a:lnTo>
                    <a:lnTo>
                      <a:pt x="1191260" y="548132"/>
                    </a:lnTo>
                    <a:lnTo>
                      <a:pt x="1213764" y="533869"/>
                    </a:lnTo>
                    <a:lnTo>
                      <a:pt x="1236306" y="548132"/>
                    </a:lnTo>
                    <a:lnTo>
                      <a:pt x="1258836" y="533869"/>
                    </a:lnTo>
                    <a:lnTo>
                      <a:pt x="1281379" y="548132"/>
                    </a:lnTo>
                    <a:lnTo>
                      <a:pt x="1303896" y="533869"/>
                    </a:lnTo>
                    <a:lnTo>
                      <a:pt x="1326400" y="548132"/>
                    </a:lnTo>
                    <a:lnTo>
                      <a:pt x="1348892" y="533869"/>
                    </a:lnTo>
                    <a:lnTo>
                      <a:pt x="1371409" y="548132"/>
                    </a:lnTo>
                    <a:lnTo>
                      <a:pt x="1393952" y="533869"/>
                    </a:lnTo>
                    <a:lnTo>
                      <a:pt x="1416469" y="548132"/>
                    </a:lnTo>
                    <a:lnTo>
                      <a:pt x="1439024" y="533869"/>
                    </a:lnTo>
                    <a:lnTo>
                      <a:pt x="1461541" y="548132"/>
                    </a:lnTo>
                    <a:lnTo>
                      <a:pt x="1484020" y="533869"/>
                    </a:lnTo>
                    <a:lnTo>
                      <a:pt x="1506474" y="548132"/>
                    </a:lnTo>
                    <a:lnTo>
                      <a:pt x="1528927" y="533869"/>
                    </a:lnTo>
                    <a:lnTo>
                      <a:pt x="1551368" y="548132"/>
                    </a:lnTo>
                    <a:lnTo>
                      <a:pt x="1573809" y="533869"/>
                    </a:lnTo>
                    <a:lnTo>
                      <a:pt x="1596288" y="548132"/>
                    </a:lnTo>
                    <a:lnTo>
                      <a:pt x="1618767" y="533869"/>
                    </a:lnTo>
                    <a:lnTo>
                      <a:pt x="1641284" y="548132"/>
                    </a:lnTo>
                    <a:lnTo>
                      <a:pt x="1663877" y="533869"/>
                    </a:lnTo>
                    <a:lnTo>
                      <a:pt x="1686394" y="548132"/>
                    </a:lnTo>
                    <a:lnTo>
                      <a:pt x="1708912" y="533869"/>
                    </a:lnTo>
                    <a:lnTo>
                      <a:pt x="1731391" y="548132"/>
                    </a:lnTo>
                    <a:lnTo>
                      <a:pt x="1753882" y="533869"/>
                    </a:lnTo>
                    <a:lnTo>
                      <a:pt x="1776399" y="548132"/>
                    </a:lnTo>
                    <a:lnTo>
                      <a:pt x="1798955" y="533869"/>
                    </a:lnTo>
                    <a:lnTo>
                      <a:pt x="1821522" y="548132"/>
                    </a:lnTo>
                    <a:lnTo>
                      <a:pt x="1844052" y="533869"/>
                    </a:lnTo>
                    <a:lnTo>
                      <a:pt x="1866595" y="548132"/>
                    </a:lnTo>
                    <a:lnTo>
                      <a:pt x="1889125" y="533869"/>
                    </a:lnTo>
                    <a:lnTo>
                      <a:pt x="1911692" y="548132"/>
                    </a:lnTo>
                    <a:lnTo>
                      <a:pt x="1934260" y="533869"/>
                    </a:lnTo>
                    <a:lnTo>
                      <a:pt x="1956816" y="548132"/>
                    </a:lnTo>
                    <a:lnTo>
                      <a:pt x="1979383" y="533869"/>
                    </a:lnTo>
                    <a:lnTo>
                      <a:pt x="2001964" y="548132"/>
                    </a:lnTo>
                    <a:lnTo>
                      <a:pt x="2024545" y="533869"/>
                    </a:lnTo>
                    <a:lnTo>
                      <a:pt x="2047125" y="548132"/>
                    </a:lnTo>
                    <a:lnTo>
                      <a:pt x="2069706" y="533869"/>
                    </a:lnTo>
                    <a:lnTo>
                      <a:pt x="2092299" y="548132"/>
                    </a:lnTo>
                    <a:lnTo>
                      <a:pt x="2114829" y="533869"/>
                    </a:lnTo>
                    <a:lnTo>
                      <a:pt x="2137371" y="548132"/>
                    </a:lnTo>
                    <a:lnTo>
                      <a:pt x="2159965" y="533869"/>
                    </a:lnTo>
                    <a:lnTo>
                      <a:pt x="2182558" y="548132"/>
                    </a:lnTo>
                    <a:lnTo>
                      <a:pt x="2205151" y="533869"/>
                    </a:lnTo>
                    <a:lnTo>
                      <a:pt x="2227795" y="548132"/>
                    </a:lnTo>
                    <a:lnTo>
                      <a:pt x="2250401" y="533869"/>
                    </a:lnTo>
                    <a:lnTo>
                      <a:pt x="2273046" y="548132"/>
                    </a:lnTo>
                    <a:lnTo>
                      <a:pt x="2262479" y="405498"/>
                    </a:lnTo>
                    <a:close/>
                  </a:path>
                </a:pathLst>
              </a:custGeom>
              <a:ln w="5867">
                <a:solidFill>
                  <a:srgbClr val="1D191C"/>
                </a:solidFill>
              </a:ln>
            </p:spPr>
            <p:txBody>
              <a:bodyPr wrap="square" lIns="0" tIns="0" rIns="0" bIns="0" rtlCol="0"/>
              <a:lstStyle/>
              <a:p>
                <a:endParaRPr/>
              </a:p>
            </p:txBody>
          </p:sp>
          <p:sp>
            <p:nvSpPr>
              <p:cNvPr id="70" name="object 44">
                <a:extLst>
                  <a:ext uri="{FF2B5EF4-FFF2-40B4-BE49-F238E27FC236}">
                    <a16:creationId xmlns:a16="http://schemas.microsoft.com/office/drawing/2014/main" id="{3CB5031D-B341-4F33-B145-908F184BDA67}"/>
                  </a:ext>
                </a:extLst>
              </p:cNvPr>
              <p:cNvSpPr/>
              <p:nvPr/>
            </p:nvSpPr>
            <p:spPr>
              <a:xfrm>
                <a:off x="2654291" y="4085810"/>
                <a:ext cx="671195" cy="586105"/>
              </a:xfrm>
              <a:custGeom>
                <a:avLst/>
                <a:gdLst/>
                <a:ahLst/>
                <a:cxnLst/>
                <a:rect l="l" t="t" r="r" b="b"/>
                <a:pathLst>
                  <a:path w="671195" h="586104">
                    <a:moveTo>
                      <a:pt x="138988" y="0"/>
                    </a:moveTo>
                    <a:lnTo>
                      <a:pt x="103179" y="1686"/>
                    </a:lnTo>
                    <a:lnTo>
                      <a:pt x="76632" y="5860"/>
                    </a:lnTo>
                    <a:lnTo>
                      <a:pt x="55633" y="13553"/>
                    </a:lnTo>
                    <a:lnTo>
                      <a:pt x="48138" y="24392"/>
                    </a:lnTo>
                    <a:lnTo>
                      <a:pt x="52441" y="38903"/>
                    </a:lnTo>
                    <a:lnTo>
                      <a:pt x="66840" y="57612"/>
                    </a:lnTo>
                    <a:lnTo>
                      <a:pt x="76388" y="74606"/>
                    </a:lnTo>
                    <a:lnTo>
                      <a:pt x="81348" y="95010"/>
                    </a:lnTo>
                    <a:lnTo>
                      <a:pt x="80801" y="120134"/>
                    </a:lnTo>
                    <a:lnTo>
                      <a:pt x="73825" y="151287"/>
                    </a:lnTo>
                    <a:lnTo>
                      <a:pt x="62465" y="189439"/>
                    </a:lnTo>
                    <a:lnTo>
                      <a:pt x="51106" y="232047"/>
                    </a:lnTo>
                    <a:lnTo>
                      <a:pt x="42369" y="275178"/>
                    </a:lnTo>
                    <a:lnTo>
                      <a:pt x="35816" y="349838"/>
                    </a:lnTo>
                    <a:lnTo>
                      <a:pt x="28039" y="380446"/>
                    </a:lnTo>
                    <a:lnTo>
                      <a:pt x="17636" y="405548"/>
                    </a:lnTo>
                    <a:lnTo>
                      <a:pt x="6706" y="423969"/>
                    </a:lnTo>
                    <a:lnTo>
                      <a:pt x="0" y="436577"/>
                    </a:lnTo>
                    <a:lnTo>
                      <a:pt x="60968" y="486004"/>
                    </a:lnTo>
                    <a:lnTo>
                      <a:pt x="109388" y="506506"/>
                    </a:lnTo>
                    <a:lnTo>
                      <a:pt x="161576" y="524713"/>
                    </a:lnTo>
                    <a:lnTo>
                      <a:pt x="215943" y="540725"/>
                    </a:lnTo>
                    <a:lnTo>
                      <a:pt x="270900" y="554638"/>
                    </a:lnTo>
                    <a:lnTo>
                      <a:pt x="324858" y="566550"/>
                    </a:lnTo>
                    <a:lnTo>
                      <a:pt x="376227" y="576559"/>
                    </a:lnTo>
                    <a:lnTo>
                      <a:pt x="423454" y="584767"/>
                    </a:lnTo>
                    <a:lnTo>
                      <a:pt x="436723" y="585944"/>
                    </a:lnTo>
                    <a:lnTo>
                      <a:pt x="452268" y="584764"/>
                    </a:lnTo>
                    <a:lnTo>
                      <a:pt x="468052" y="580442"/>
                    </a:lnTo>
                    <a:lnTo>
                      <a:pt x="482143" y="572178"/>
                    </a:lnTo>
                    <a:lnTo>
                      <a:pt x="579786" y="488607"/>
                    </a:lnTo>
                    <a:lnTo>
                      <a:pt x="258037" y="488607"/>
                    </a:lnTo>
                    <a:lnTo>
                      <a:pt x="233236" y="488282"/>
                    </a:lnTo>
                    <a:lnTo>
                      <a:pt x="216133" y="480137"/>
                    </a:lnTo>
                    <a:lnTo>
                      <a:pt x="203352" y="466090"/>
                    </a:lnTo>
                    <a:lnTo>
                      <a:pt x="199221" y="439720"/>
                    </a:lnTo>
                    <a:lnTo>
                      <a:pt x="208064" y="394607"/>
                    </a:lnTo>
                    <a:lnTo>
                      <a:pt x="223077" y="340462"/>
                    </a:lnTo>
                    <a:lnTo>
                      <a:pt x="234812" y="291824"/>
                    </a:lnTo>
                    <a:lnTo>
                      <a:pt x="243663" y="249480"/>
                    </a:lnTo>
                    <a:lnTo>
                      <a:pt x="250025" y="214216"/>
                    </a:lnTo>
                    <a:lnTo>
                      <a:pt x="253698" y="184349"/>
                    </a:lnTo>
                    <a:lnTo>
                      <a:pt x="256318" y="158806"/>
                    </a:lnTo>
                    <a:lnTo>
                      <a:pt x="261034" y="139292"/>
                    </a:lnTo>
                    <a:lnTo>
                      <a:pt x="270993" y="127513"/>
                    </a:lnTo>
                    <a:lnTo>
                      <a:pt x="290856" y="122757"/>
                    </a:lnTo>
                    <a:lnTo>
                      <a:pt x="630477" y="122757"/>
                    </a:lnTo>
                    <a:lnTo>
                      <a:pt x="630365" y="121925"/>
                    </a:lnTo>
                    <a:lnTo>
                      <a:pt x="606965" y="83970"/>
                    </a:lnTo>
                    <a:lnTo>
                      <a:pt x="523782" y="62117"/>
                    </a:lnTo>
                    <a:lnTo>
                      <a:pt x="470323" y="50396"/>
                    </a:lnTo>
                    <a:lnTo>
                      <a:pt x="403574" y="36594"/>
                    </a:lnTo>
                    <a:lnTo>
                      <a:pt x="324142" y="21252"/>
                    </a:lnTo>
                    <a:lnTo>
                      <a:pt x="247254" y="8643"/>
                    </a:lnTo>
                    <a:lnTo>
                      <a:pt x="186275" y="1939"/>
                    </a:lnTo>
                    <a:lnTo>
                      <a:pt x="138988" y="0"/>
                    </a:lnTo>
                    <a:close/>
                  </a:path>
                  <a:path w="671195" h="586104">
                    <a:moveTo>
                      <a:pt x="630477" y="122757"/>
                    </a:moveTo>
                    <a:lnTo>
                      <a:pt x="290856" y="122757"/>
                    </a:lnTo>
                    <a:lnTo>
                      <a:pt x="317664" y="126127"/>
                    </a:lnTo>
                    <a:lnTo>
                      <a:pt x="346307" y="138934"/>
                    </a:lnTo>
                    <a:lnTo>
                      <a:pt x="391340" y="190819"/>
                    </a:lnTo>
                    <a:lnTo>
                      <a:pt x="416505" y="237002"/>
                    </a:lnTo>
                    <a:lnTo>
                      <a:pt x="425181" y="261614"/>
                    </a:lnTo>
                    <a:lnTo>
                      <a:pt x="428482" y="268235"/>
                    </a:lnTo>
                    <a:lnTo>
                      <a:pt x="432045" y="273018"/>
                    </a:lnTo>
                    <a:lnTo>
                      <a:pt x="436004" y="277144"/>
                    </a:lnTo>
                    <a:lnTo>
                      <a:pt x="439564" y="282012"/>
                    </a:lnTo>
                    <a:lnTo>
                      <a:pt x="441422" y="287798"/>
                    </a:lnTo>
                    <a:lnTo>
                      <a:pt x="440920" y="293848"/>
                    </a:lnTo>
                    <a:lnTo>
                      <a:pt x="437401" y="299509"/>
                    </a:lnTo>
                    <a:lnTo>
                      <a:pt x="432109" y="310044"/>
                    </a:lnTo>
                    <a:lnTo>
                      <a:pt x="427606" y="327131"/>
                    </a:lnTo>
                    <a:lnTo>
                      <a:pt x="425203" y="344743"/>
                    </a:lnTo>
                    <a:lnTo>
                      <a:pt x="426212" y="356849"/>
                    </a:lnTo>
                    <a:lnTo>
                      <a:pt x="430403" y="366628"/>
                    </a:lnTo>
                    <a:lnTo>
                      <a:pt x="429006" y="373626"/>
                    </a:lnTo>
                    <a:lnTo>
                      <a:pt x="391712" y="411450"/>
                    </a:lnTo>
                    <a:lnTo>
                      <a:pt x="385661" y="423969"/>
                    </a:lnTo>
                    <a:lnTo>
                      <a:pt x="381140" y="433159"/>
                    </a:lnTo>
                    <a:lnTo>
                      <a:pt x="374652" y="439861"/>
                    </a:lnTo>
                    <a:lnTo>
                      <a:pt x="367375" y="444209"/>
                    </a:lnTo>
                    <a:lnTo>
                      <a:pt x="360490" y="446334"/>
                    </a:lnTo>
                    <a:lnTo>
                      <a:pt x="354196" y="448107"/>
                    </a:lnTo>
                    <a:lnTo>
                      <a:pt x="347904" y="451055"/>
                    </a:lnTo>
                    <a:lnTo>
                      <a:pt x="341612" y="454788"/>
                    </a:lnTo>
                    <a:lnTo>
                      <a:pt x="335318" y="458919"/>
                    </a:lnTo>
                    <a:lnTo>
                      <a:pt x="319175" y="467245"/>
                    </a:lnTo>
                    <a:lnTo>
                      <a:pt x="290049" y="479368"/>
                    </a:lnTo>
                    <a:lnTo>
                      <a:pt x="258037" y="488607"/>
                    </a:lnTo>
                    <a:lnTo>
                      <a:pt x="579786" y="488607"/>
                    </a:lnTo>
                    <a:lnTo>
                      <a:pt x="648538" y="429557"/>
                    </a:lnTo>
                    <a:lnTo>
                      <a:pt x="661257" y="413998"/>
                    </a:lnTo>
                    <a:lnTo>
                      <a:pt x="668468" y="395297"/>
                    </a:lnTo>
                    <a:lnTo>
                      <a:pt x="670959" y="374498"/>
                    </a:lnTo>
                    <a:lnTo>
                      <a:pt x="669519" y="352646"/>
                    </a:lnTo>
                    <a:lnTo>
                      <a:pt x="648454" y="231840"/>
                    </a:lnTo>
                    <a:lnTo>
                      <a:pt x="637354" y="167539"/>
                    </a:lnTo>
                    <a:lnTo>
                      <a:pt x="632548" y="138110"/>
                    </a:lnTo>
                    <a:lnTo>
                      <a:pt x="630477" y="122757"/>
                    </a:lnTo>
                    <a:close/>
                  </a:path>
                </a:pathLst>
              </a:custGeom>
              <a:solidFill>
                <a:srgbClr val="F78F4D"/>
              </a:solidFill>
            </p:spPr>
            <p:txBody>
              <a:bodyPr wrap="square" lIns="0" tIns="0" rIns="0" bIns="0" rtlCol="0"/>
              <a:lstStyle/>
              <a:p>
                <a:endParaRPr/>
              </a:p>
            </p:txBody>
          </p:sp>
          <p:sp>
            <p:nvSpPr>
              <p:cNvPr id="71" name="object 45">
                <a:extLst>
                  <a:ext uri="{FF2B5EF4-FFF2-40B4-BE49-F238E27FC236}">
                    <a16:creationId xmlns:a16="http://schemas.microsoft.com/office/drawing/2014/main" id="{AE70234D-BF95-4EB4-A0FE-3FBBA86C3BBB}"/>
                  </a:ext>
                </a:extLst>
              </p:cNvPr>
              <p:cNvSpPr/>
              <p:nvPr/>
            </p:nvSpPr>
            <p:spPr>
              <a:xfrm>
                <a:off x="2667999" y="4255277"/>
                <a:ext cx="586740" cy="356870"/>
              </a:xfrm>
              <a:custGeom>
                <a:avLst/>
                <a:gdLst/>
                <a:ahLst/>
                <a:cxnLst/>
                <a:rect l="l" t="t" r="r" b="b"/>
                <a:pathLst>
                  <a:path w="586739" h="356870">
                    <a:moveTo>
                      <a:pt x="427888" y="121653"/>
                    </a:moveTo>
                    <a:lnTo>
                      <a:pt x="451112" y="112260"/>
                    </a:lnTo>
                    <a:lnTo>
                      <a:pt x="479447" y="110469"/>
                    </a:lnTo>
                    <a:lnTo>
                      <a:pt x="507519" y="114972"/>
                    </a:lnTo>
                    <a:lnTo>
                      <a:pt x="529958" y="124460"/>
                    </a:lnTo>
                  </a:path>
                  <a:path w="586739" h="356870">
                    <a:moveTo>
                      <a:pt x="413905" y="201358"/>
                    </a:moveTo>
                    <a:lnTo>
                      <a:pt x="432451" y="194939"/>
                    </a:lnTo>
                    <a:lnTo>
                      <a:pt x="454277" y="192971"/>
                    </a:lnTo>
                    <a:lnTo>
                      <a:pt x="475843" y="196245"/>
                    </a:lnTo>
                    <a:lnTo>
                      <a:pt x="493610" y="205549"/>
                    </a:lnTo>
                  </a:path>
                  <a:path w="586739" h="356870">
                    <a:moveTo>
                      <a:pt x="359371" y="271284"/>
                    </a:moveTo>
                    <a:lnTo>
                      <a:pt x="372807" y="266631"/>
                    </a:lnTo>
                    <a:lnTo>
                      <a:pt x="390307" y="262367"/>
                    </a:lnTo>
                    <a:lnTo>
                      <a:pt x="409119" y="260463"/>
                    </a:lnTo>
                    <a:lnTo>
                      <a:pt x="426491" y="262890"/>
                    </a:lnTo>
                  </a:path>
                  <a:path w="586739" h="356870">
                    <a:moveTo>
                      <a:pt x="574713" y="0"/>
                    </a:moveTo>
                    <a:lnTo>
                      <a:pt x="586294" y="46057"/>
                    </a:lnTo>
                    <a:lnTo>
                      <a:pt x="585552" y="97885"/>
                    </a:lnTo>
                    <a:lnTo>
                      <a:pt x="575895" y="148665"/>
                    </a:lnTo>
                    <a:lnTo>
                      <a:pt x="560730" y="191579"/>
                    </a:lnTo>
                    <a:lnTo>
                      <a:pt x="509104" y="250764"/>
                    </a:lnTo>
                    <a:lnTo>
                      <a:pt x="467407" y="283062"/>
                    </a:lnTo>
                    <a:lnTo>
                      <a:pt x="420501" y="312743"/>
                    </a:lnTo>
                    <a:lnTo>
                      <a:pt x="372421" y="336490"/>
                    </a:lnTo>
                    <a:lnTo>
                      <a:pt x="327202" y="350989"/>
                    </a:lnTo>
                    <a:lnTo>
                      <a:pt x="272311" y="356864"/>
                    </a:lnTo>
                    <a:lnTo>
                      <a:pt x="218547" y="353325"/>
                    </a:lnTo>
                    <a:lnTo>
                      <a:pt x="166862" y="342767"/>
                    </a:lnTo>
                    <a:lnTo>
                      <a:pt x="118212" y="327587"/>
                    </a:lnTo>
                    <a:lnTo>
                      <a:pt x="73548" y="310182"/>
                    </a:lnTo>
                    <a:lnTo>
                      <a:pt x="33827" y="292948"/>
                    </a:lnTo>
                    <a:lnTo>
                      <a:pt x="0" y="278282"/>
                    </a:lnTo>
                  </a:path>
                </a:pathLst>
              </a:custGeom>
              <a:ln w="4191">
                <a:solidFill>
                  <a:srgbClr val="1D191C"/>
                </a:solidFill>
              </a:ln>
            </p:spPr>
            <p:txBody>
              <a:bodyPr wrap="square" lIns="0" tIns="0" rIns="0" bIns="0" rtlCol="0"/>
              <a:lstStyle/>
              <a:p>
                <a:endParaRPr/>
              </a:p>
            </p:txBody>
          </p:sp>
          <p:sp>
            <p:nvSpPr>
              <p:cNvPr id="72" name="object 46">
                <a:extLst>
                  <a:ext uri="{FF2B5EF4-FFF2-40B4-BE49-F238E27FC236}">
                    <a16:creationId xmlns:a16="http://schemas.microsoft.com/office/drawing/2014/main" id="{AAEBE991-BD1B-458F-8D20-E9979CBF0EAC}"/>
                  </a:ext>
                </a:extLst>
              </p:cNvPr>
              <p:cNvSpPr/>
              <p:nvPr/>
            </p:nvSpPr>
            <p:spPr>
              <a:xfrm>
                <a:off x="2656903" y="4121222"/>
                <a:ext cx="584200" cy="432434"/>
              </a:xfrm>
              <a:custGeom>
                <a:avLst/>
                <a:gdLst/>
                <a:ahLst/>
                <a:cxnLst/>
                <a:rect l="l" t="t" r="r" b="b"/>
                <a:pathLst>
                  <a:path w="584200" h="432435">
                    <a:moveTo>
                      <a:pt x="90130" y="0"/>
                    </a:moveTo>
                    <a:lnTo>
                      <a:pt x="48361" y="232"/>
                    </a:lnTo>
                    <a:lnTo>
                      <a:pt x="51040" y="5138"/>
                    </a:lnTo>
                    <a:lnTo>
                      <a:pt x="54570" y="10413"/>
                    </a:lnTo>
                    <a:lnTo>
                      <a:pt x="58964" y="16089"/>
                    </a:lnTo>
                    <a:lnTo>
                      <a:pt x="64236" y="22203"/>
                    </a:lnTo>
                    <a:lnTo>
                      <a:pt x="73777" y="39197"/>
                    </a:lnTo>
                    <a:lnTo>
                      <a:pt x="78735" y="59601"/>
                    </a:lnTo>
                    <a:lnTo>
                      <a:pt x="78190" y="84725"/>
                    </a:lnTo>
                    <a:lnTo>
                      <a:pt x="71221" y="115878"/>
                    </a:lnTo>
                    <a:lnTo>
                      <a:pt x="59861" y="154028"/>
                    </a:lnTo>
                    <a:lnTo>
                      <a:pt x="48502" y="196631"/>
                    </a:lnTo>
                    <a:lnTo>
                      <a:pt x="39765" y="239758"/>
                    </a:lnTo>
                    <a:lnTo>
                      <a:pt x="33211" y="314419"/>
                    </a:lnTo>
                    <a:lnTo>
                      <a:pt x="25430" y="345031"/>
                    </a:lnTo>
                    <a:lnTo>
                      <a:pt x="15027" y="370137"/>
                    </a:lnTo>
                    <a:lnTo>
                      <a:pt x="4102" y="388560"/>
                    </a:lnTo>
                    <a:lnTo>
                      <a:pt x="1079" y="393030"/>
                    </a:lnTo>
                    <a:lnTo>
                      <a:pt x="0" y="395062"/>
                    </a:lnTo>
                    <a:lnTo>
                      <a:pt x="41985" y="408585"/>
                    </a:lnTo>
                    <a:lnTo>
                      <a:pt x="95265" y="420662"/>
                    </a:lnTo>
                    <a:lnTo>
                      <a:pt x="151351" y="429277"/>
                    </a:lnTo>
                    <a:lnTo>
                      <a:pt x="201752" y="432413"/>
                    </a:lnTo>
                    <a:lnTo>
                      <a:pt x="199345" y="427055"/>
                    </a:lnTo>
                    <a:lnTo>
                      <a:pt x="197646" y="420696"/>
                    </a:lnTo>
                    <a:lnTo>
                      <a:pt x="196733" y="413220"/>
                    </a:lnTo>
                    <a:lnTo>
                      <a:pt x="196684" y="404511"/>
                    </a:lnTo>
                    <a:lnTo>
                      <a:pt x="164945" y="384910"/>
                    </a:lnTo>
                    <a:lnTo>
                      <a:pt x="136731" y="357548"/>
                    </a:lnTo>
                    <a:lnTo>
                      <a:pt x="116036" y="322310"/>
                    </a:lnTo>
                    <a:lnTo>
                      <a:pt x="106851" y="279083"/>
                    </a:lnTo>
                    <a:lnTo>
                      <a:pt x="113169" y="227753"/>
                    </a:lnTo>
                    <a:lnTo>
                      <a:pt x="131280" y="179592"/>
                    </a:lnTo>
                    <a:lnTo>
                      <a:pt x="156418" y="137023"/>
                    </a:lnTo>
                    <a:lnTo>
                      <a:pt x="186759" y="101911"/>
                    </a:lnTo>
                    <a:lnTo>
                      <a:pt x="220479" y="76119"/>
                    </a:lnTo>
                    <a:lnTo>
                      <a:pt x="255751" y="61510"/>
                    </a:lnTo>
                    <a:lnTo>
                      <a:pt x="290753" y="59948"/>
                    </a:lnTo>
                    <a:lnTo>
                      <a:pt x="339067" y="77661"/>
                    </a:lnTo>
                    <a:lnTo>
                      <a:pt x="379380" y="109406"/>
                    </a:lnTo>
                    <a:lnTo>
                      <a:pt x="408939" y="148235"/>
                    </a:lnTo>
                    <a:lnTo>
                      <a:pt x="424992" y="187202"/>
                    </a:lnTo>
                    <a:lnTo>
                      <a:pt x="475400" y="187638"/>
                    </a:lnTo>
                    <a:lnTo>
                      <a:pt x="515712" y="183357"/>
                    </a:lnTo>
                    <a:lnTo>
                      <a:pt x="567626" y="164824"/>
                    </a:lnTo>
                    <a:lnTo>
                      <a:pt x="583884" y="136852"/>
                    </a:lnTo>
                    <a:lnTo>
                      <a:pt x="577261" y="120769"/>
                    </a:lnTo>
                    <a:lnTo>
                      <a:pt x="521351" y="89396"/>
                    </a:lnTo>
                    <a:lnTo>
                      <a:pt x="475531" y="73884"/>
                    </a:lnTo>
                    <a:lnTo>
                      <a:pt x="423647" y="58639"/>
                    </a:lnTo>
                    <a:lnTo>
                      <a:pt x="367576" y="44148"/>
                    </a:lnTo>
                    <a:lnTo>
                      <a:pt x="309197" y="30896"/>
                    </a:lnTo>
                    <a:lnTo>
                      <a:pt x="250385" y="19370"/>
                    </a:lnTo>
                    <a:lnTo>
                      <a:pt x="193019" y="10054"/>
                    </a:lnTo>
                    <a:lnTo>
                      <a:pt x="138975" y="3435"/>
                    </a:lnTo>
                    <a:lnTo>
                      <a:pt x="90130" y="0"/>
                    </a:lnTo>
                    <a:close/>
                  </a:path>
                </a:pathLst>
              </a:custGeom>
              <a:solidFill>
                <a:srgbClr val="342F2C"/>
              </a:solidFill>
            </p:spPr>
            <p:txBody>
              <a:bodyPr wrap="square" lIns="0" tIns="0" rIns="0" bIns="0" rtlCol="0"/>
              <a:lstStyle/>
              <a:p>
                <a:endParaRPr/>
              </a:p>
            </p:txBody>
          </p:sp>
          <p:sp>
            <p:nvSpPr>
              <p:cNvPr id="73" name="object 47">
                <a:extLst>
                  <a:ext uri="{FF2B5EF4-FFF2-40B4-BE49-F238E27FC236}">
                    <a16:creationId xmlns:a16="http://schemas.microsoft.com/office/drawing/2014/main" id="{267B6825-C549-4E07-8077-D1DBF9E10977}"/>
                  </a:ext>
                </a:extLst>
              </p:cNvPr>
              <p:cNvSpPr/>
              <p:nvPr/>
            </p:nvSpPr>
            <p:spPr>
              <a:xfrm>
                <a:off x="2653661" y="4085810"/>
                <a:ext cx="671830" cy="586105"/>
              </a:xfrm>
              <a:custGeom>
                <a:avLst/>
                <a:gdLst/>
                <a:ahLst/>
                <a:cxnLst/>
                <a:rect l="l" t="t" r="r" b="b"/>
                <a:pathLst>
                  <a:path w="671829" h="586104">
                    <a:moveTo>
                      <a:pt x="438031" y="299509"/>
                    </a:moveTo>
                    <a:lnTo>
                      <a:pt x="432740" y="310044"/>
                    </a:lnTo>
                    <a:lnTo>
                      <a:pt x="428236" y="327131"/>
                    </a:lnTo>
                    <a:lnTo>
                      <a:pt x="425833" y="344743"/>
                    </a:lnTo>
                    <a:lnTo>
                      <a:pt x="426843" y="356849"/>
                    </a:lnTo>
                    <a:lnTo>
                      <a:pt x="431034" y="366628"/>
                    </a:lnTo>
                    <a:lnTo>
                      <a:pt x="429637" y="373626"/>
                    </a:lnTo>
                    <a:lnTo>
                      <a:pt x="392342" y="411450"/>
                    </a:lnTo>
                    <a:lnTo>
                      <a:pt x="386291" y="423969"/>
                    </a:lnTo>
                    <a:lnTo>
                      <a:pt x="381771" y="433159"/>
                    </a:lnTo>
                    <a:lnTo>
                      <a:pt x="375282" y="439861"/>
                    </a:lnTo>
                    <a:lnTo>
                      <a:pt x="368005" y="444209"/>
                    </a:lnTo>
                    <a:lnTo>
                      <a:pt x="361120" y="446334"/>
                    </a:lnTo>
                    <a:lnTo>
                      <a:pt x="354826" y="448107"/>
                    </a:lnTo>
                    <a:lnTo>
                      <a:pt x="348534" y="451055"/>
                    </a:lnTo>
                    <a:lnTo>
                      <a:pt x="342243" y="454788"/>
                    </a:lnTo>
                    <a:lnTo>
                      <a:pt x="335949" y="458919"/>
                    </a:lnTo>
                    <a:lnTo>
                      <a:pt x="319805" y="467245"/>
                    </a:lnTo>
                    <a:lnTo>
                      <a:pt x="290679" y="479368"/>
                    </a:lnTo>
                    <a:lnTo>
                      <a:pt x="258668" y="488607"/>
                    </a:lnTo>
                    <a:lnTo>
                      <a:pt x="233866" y="488282"/>
                    </a:lnTo>
                    <a:lnTo>
                      <a:pt x="202587" y="462475"/>
                    </a:lnTo>
                    <a:lnTo>
                      <a:pt x="199932" y="439920"/>
                    </a:lnTo>
                    <a:lnTo>
                      <a:pt x="200667" y="430600"/>
                    </a:lnTo>
                    <a:lnTo>
                      <a:pt x="202365" y="420022"/>
                    </a:lnTo>
                    <a:lnTo>
                      <a:pt x="205019" y="408059"/>
                    </a:lnTo>
                    <a:lnTo>
                      <a:pt x="208695" y="394607"/>
                    </a:lnTo>
                    <a:lnTo>
                      <a:pt x="223707" y="340462"/>
                    </a:lnTo>
                    <a:lnTo>
                      <a:pt x="235442" y="291824"/>
                    </a:lnTo>
                    <a:lnTo>
                      <a:pt x="244294" y="249480"/>
                    </a:lnTo>
                    <a:lnTo>
                      <a:pt x="250655" y="214216"/>
                    </a:lnTo>
                    <a:lnTo>
                      <a:pt x="254328" y="184349"/>
                    </a:lnTo>
                    <a:lnTo>
                      <a:pt x="256948" y="158806"/>
                    </a:lnTo>
                    <a:lnTo>
                      <a:pt x="261664" y="139292"/>
                    </a:lnTo>
                    <a:lnTo>
                      <a:pt x="271623" y="127513"/>
                    </a:lnTo>
                    <a:lnTo>
                      <a:pt x="291486" y="122757"/>
                    </a:lnTo>
                    <a:lnTo>
                      <a:pt x="318294" y="126127"/>
                    </a:lnTo>
                    <a:lnTo>
                      <a:pt x="372309" y="162489"/>
                    </a:lnTo>
                    <a:lnTo>
                      <a:pt x="406913" y="216137"/>
                    </a:lnTo>
                    <a:lnTo>
                      <a:pt x="422639" y="251973"/>
                    </a:lnTo>
                    <a:lnTo>
                      <a:pt x="425811" y="261614"/>
                    </a:lnTo>
                    <a:lnTo>
                      <a:pt x="429113" y="268235"/>
                    </a:lnTo>
                    <a:lnTo>
                      <a:pt x="432676" y="273018"/>
                    </a:lnTo>
                    <a:lnTo>
                      <a:pt x="436634" y="277144"/>
                    </a:lnTo>
                    <a:lnTo>
                      <a:pt x="440194" y="282012"/>
                    </a:lnTo>
                    <a:lnTo>
                      <a:pt x="442052" y="287798"/>
                    </a:lnTo>
                    <a:lnTo>
                      <a:pt x="441551" y="293848"/>
                    </a:lnTo>
                    <a:lnTo>
                      <a:pt x="438031" y="299509"/>
                    </a:lnTo>
                    <a:close/>
                  </a:path>
                  <a:path w="671829" h="586104">
                    <a:moveTo>
                      <a:pt x="670149" y="352646"/>
                    </a:moveTo>
                    <a:lnTo>
                      <a:pt x="649085" y="231840"/>
                    </a:lnTo>
                    <a:lnTo>
                      <a:pt x="637985" y="167539"/>
                    </a:lnTo>
                    <a:lnTo>
                      <a:pt x="633178" y="138110"/>
                    </a:lnTo>
                    <a:lnTo>
                      <a:pt x="630995" y="121925"/>
                    </a:lnTo>
                    <a:lnTo>
                      <a:pt x="627391" y="106481"/>
                    </a:lnTo>
                    <a:lnTo>
                      <a:pt x="589047" y="77170"/>
                    </a:lnTo>
                    <a:lnTo>
                      <a:pt x="524413" y="62117"/>
                    </a:lnTo>
                    <a:lnTo>
                      <a:pt x="470953" y="50396"/>
                    </a:lnTo>
                    <a:lnTo>
                      <a:pt x="404205" y="36594"/>
                    </a:lnTo>
                    <a:lnTo>
                      <a:pt x="324773" y="21252"/>
                    </a:lnTo>
                    <a:lnTo>
                      <a:pt x="247885" y="8643"/>
                    </a:lnTo>
                    <a:lnTo>
                      <a:pt x="186905" y="1939"/>
                    </a:lnTo>
                    <a:lnTo>
                      <a:pt x="139619" y="0"/>
                    </a:lnTo>
                    <a:lnTo>
                      <a:pt x="103809" y="1686"/>
                    </a:lnTo>
                    <a:lnTo>
                      <a:pt x="77262" y="5860"/>
                    </a:lnTo>
                    <a:lnTo>
                      <a:pt x="58627" y="12185"/>
                    </a:lnTo>
                    <a:lnTo>
                      <a:pt x="49864" y="20714"/>
                    </a:lnTo>
                    <a:lnTo>
                      <a:pt x="49904" y="31750"/>
                    </a:lnTo>
                    <a:lnTo>
                      <a:pt x="57679" y="45598"/>
                    </a:lnTo>
                    <a:lnTo>
                      <a:pt x="57831" y="45826"/>
                    </a:lnTo>
                    <a:lnTo>
                      <a:pt x="57920" y="45953"/>
                    </a:lnTo>
                    <a:lnTo>
                      <a:pt x="60625" y="49586"/>
                    </a:lnTo>
                    <a:lnTo>
                      <a:pt x="63699" y="53421"/>
                    </a:lnTo>
                    <a:lnTo>
                      <a:pt x="67471" y="57612"/>
                    </a:lnTo>
                    <a:lnTo>
                      <a:pt x="77018" y="74606"/>
                    </a:lnTo>
                    <a:lnTo>
                      <a:pt x="81979" y="95010"/>
                    </a:lnTo>
                    <a:lnTo>
                      <a:pt x="81431" y="120134"/>
                    </a:lnTo>
                    <a:lnTo>
                      <a:pt x="74456" y="151287"/>
                    </a:lnTo>
                    <a:lnTo>
                      <a:pt x="63096" y="189439"/>
                    </a:lnTo>
                    <a:lnTo>
                      <a:pt x="51737" y="232047"/>
                    </a:lnTo>
                    <a:lnTo>
                      <a:pt x="43000" y="275178"/>
                    </a:lnTo>
                    <a:lnTo>
                      <a:pt x="39505" y="314901"/>
                    </a:lnTo>
                    <a:lnTo>
                      <a:pt x="36447" y="349838"/>
                    </a:lnTo>
                    <a:lnTo>
                      <a:pt x="28669" y="380446"/>
                    </a:lnTo>
                    <a:lnTo>
                      <a:pt x="18267" y="405548"/>
                    </a:lnTo>
                    <a:lnTo>
                      <a:pt x="7336" y="423969"/>
                    </a:lnTo>
                    <a:lnTo>
                      <a:pt x="5660" y="426293"/>
                    </a:lnTo>
                    <a:lnTo>
                      <a:pt x="4326" y="428452"/>
                    </a:lnTo>
                    <a:lnTo>
                      <a:pt x="3234" y="430471"/>
                    </a:lnTo>
                    <a:lnTo>
                      <a:pt x="0" y="440261"/>
                    </a:lnTo>
                    <a:lnTo>
                      <a:pt x="1885" y="448191"/>
                    </a:lnTo>
                    <a:lnTo>
                      <a:pt x="61599" y="486004"/>
                    </a:lnTo>
                    <a:lnTo>
                      <a:pt x="110018" y="506506"/>
                    </a:lnTo>
                    <a:lnTo>
                      <a:pt x="162206" y="524713"/>
                    </a:lnTo>
                    <a:lnTo>
                      <a:pt x="216573" y="540725"/>
                    </a:lnTo>
                    <a:lnTo>
                      <a:pt x="271531" y="554638"/>
                    </a:lnTo>
                    <a:lnTo>
                      <a:pt x="325488" y="566550"/>
                    </a:lnTo>
                    <a:lnTo>
                      <a:pt x="376857" y="576559"/>
                    </a:lnTo>
                    <a:lnTo>
                      <a:pt x="424049" y="584764"/>
                    </a:lnTo>
                    <a:lnTo>
                      <a:pt x="437353" y="585944"/>
                    </a:lnTo>
                    <a:lnTo>
                      <a:pt x="452887" y="584767"/>
                    </a:lnTo>
                    <a:lnTo>
                      <a:pt x="567176" y="499955"/>
                    </a:lnTo>
                    <a:lnTo>
                      <a:pt x="612644" y="461024"/>
                    </a:lnTo>
                    <a:lnTo>
                      <a:pt x="649169" y="429557"/>
                    </a:lnTo>
                    <a:lnTo>
                      <a:pt x="669098" y="395297"/>
                    </a:lnTo>
                    <a:lnTo>
                      <a:pt x="671589" y="374498"/>
                    </a:lnTo>
                    <a:lnTo>
                      <a:pt x="670149" y="352646"/>
                    </a:lnTo>
                    <a:close/>
                  </a:path>
                </a:pathLst>
              </a:custGeom>
              <a:ln w="5867">
                <a:solidFill>
                  <a:srgbClr val="1D191C"/>
                </a:solidFill>
              </a:ln>
            </p:spPr>
            <p:txBody>
              <a:bodyPr wrap="square" lIns="0" tIns="0" rIns="0" bIns="0" rtlCol="0"/>
              <a:lstStyle/>
              <a:p>
                <a:endParaRPr/>
              </a:p>
            </p:txBody>
          </p:sp>
        </p:grpSp>
        <p:sp>
          <p:nvSpPr>
            <p:cNvPr id="56" name="object 48">
              <a:extLst>
                <a:ext uri="{FF2B5EF4-FFF2-40B4-BE49-F238E27FC236}">
                  <a16:creationId xmlns:a16="http://schemas.microsoft.com/office/drawing/2014/main" id="{E4AA3941-B49A-4ED0-B1D5-5591D19840B8}"/>
                </a:ext>
              </a:extLst>
            </p:cNvPr>
            <p:cNvSpPr txBox="1"/>
            <p:nvPr/>
          </p:nvSpPr>
          <p:spPr>
            <a:xfrm>
              <a:off x="3882592" y="4848044"/>
              <a:ext cx="733425" cy="186690"/>
            </a:xfrm>
            <a:prstGeom prst="rect">
              <a:avLst/>
            </a:prstGeom>
          </p:spPr>
          <p:txBody>
            <a:bodyPr vert="horz" wrap="square" lIns="0" tIns="13335" rIns="0" bIns="0" rtlCol="0">
              <a:spAutoFit/>
            </a:bodyPr>
            <a:lstStyle/>
            <a:p>
              <a:pPr marL="12700">
                <a:lnSpc>
                  <a:spcPct val="100000"/>
                </a:lnSpc>
                <a:spcBef>
                  <a:spcPts val="105"/>
                </a:spcBef>
              </a:pPr>
              <a:r>
                <a:rPr sz="1050" spc="-30" dirty="0">
                  <a:solidFill>
                    <a:srgbClr val="1D191C"/>
                  </a:solidFill>
                  <a:latin typeface="Arial"/>
                  <a:cs typeface="Arial"/>
                </a:rPr>
                <a:t>500–550mm</a:t>
              </a:r>
              <a:endParaRPr sz="1050">
                <a:latin typeface="Arial"/>
                <a:cs typeface="Arial"/>
              </a:endParaRPr>
            </a:p>
          </p:txBody>
        </p:sp>
        <p:grpSp>
          <p:nvGrpSpPr>
            <p:cNvPr id="57" name="object 49">
              <a:extLst>
                <a:ext uri="{FF2B5EF4-FFF2-40B4-BE49-F238E27FC236}">
                  <a16:creationId xmlns:a16="http://schemas.microsoft.com/office/drawing/2014/main" id="{9BD23FEB-68A5-443C-97DC-8C44E38AE99B}"/>
                </a:ext>
              </a:extLst>
            </p:cNvPr>
            <p:cNvGrpSpPr/>
            <p:nvPr/>
          </p:nvGrpSpPr>
          <p:grpSpPr>
            <a:xfrm>
              <a:off x="3133502" y="4744677"/>
              <a:ext cx="2218055" cy="134620"/>
              <a:chOff x="3133502" y="4744677"/>
              <a:chExt cx="2218055" cy="134620"/>
            </a:xfrm>
          </p:grpSpPr>
          <p:sp>
            <p:nvSpPr>
              <p:cNvPr id="62" name="object 50">
                <a:extLst>
                  <a:ext uri="{FF2B5EF4-FFF2-40B4-BE49-F238E27FC236}">
                    <a16:creationId xmlns:a16="http://schemas.microsoft.com/office/drawing/2014/main" id="{626E6E02-5F1F-45FB-81B4-BDF2E00F9DA2}"/>
                  </a:ext>
                </a:extLst>
              </p:cNvPr>
              <p:cNvSpPr/>
              <p:nvPr/>
            </p:nvSpPr>
            <p:spPr>
              <a:xfrm>
                <a:off x="3186366" y="4853746"/>
                <a:ext cx="2110740" cy="0"/>
              </a:xfrm>
              <a:custGeom>
                <a:avLst/>
                <a:gdLst/>
                <a:ahLst/>
                <a:cxnLst/>
                <a:rect l="l" t="t" r="r" b="b"/>
                <a:pathLst>
                  <a:path w="2110740">
                    <a:moveTo>
                      <a:pt x="0" y="0"/>
                    </a:moveTo>
                    <a:lnTo>
                      <a:pt x="2110193" y="0"/>
                    </a:lnTo>
                  </a:path>
                </a:pathLst>
              </a:custGeom>
              <a:ln w="5867">
                <a:solidFill>
                  <a:srgbClr val="1D191C"/>
                </a:solidFill>
              </a:ln>
            </p:spPr>
            <p:txBody>
              <a:bodyPr wrap="square" lIns="0" tIns="0" rIns="0" bIns="0" rtlCol="0"/>
              <a:lstStyle/>
              <a:p>
                <a:endParaRPr/>
              </a:p>
            </p:txBody>
          </p:sp>
          <p:sp>
            <p:nvSpPr>
              <p:cNvPr id="63" name="object 51">
                <a:extLst>
                  <a:ext uri="{FF2B5EF4-FFF2-40B4-BE49-F238E27FC236}">
                    <a16:creationId xmlns:a16="http://schemas.microsoft.com/office/drawing/2014/main" id="{64C0247C-3E3B-4720-8CF6-8570B771BBAE}"/>
                  </a:ext>
                </a:extLst>
              </p:cNvPr>
              <p:cNvSpPr/>
              <p:nvPr/>
            </p:nvSpPr>
            <p:spPr>
              <a:xfrm>
                <a:off x="3134334" y="4835968"/>
                <a:ext cx="2214245" cy="34290"/>
              </a:xfrm>
              <a:custGeom>
                <a:avLst/>
                <a:gdLst/>
                <a:ahLst/>
                <a:cxnLst/>
                <a:rect l="l" t="t" r="r" b="b"/>
                <a:pathLst>
                  <a:path w="2214245" h="34289">
                    <a:moveTo>
                      <a:pt x="63665" y="0"/>
                    </a:moveTo>
                    <a:lnTo>
                      <a:pt x="0" y="17081"/>
                    </a:lnTo>
                    <a:lnTo>
                      <a:pt x="63665" y="34112"/>
                    </a:lnTo>
                    <a:lnTo>
                      <a:pt x="63665" y="0"/>
                    </a:lnTo>
                    <a:close/>
                  </a:path>
                  <a:path w="2214245" h="34289">
                    <a:moveTo>
                      <a:pt x="2214245" y="17081"/>
                    </a:moveTo>
                    <a:lnTo>
                      <a:pt x="2150580" y="0"/>
                    </a:lnTo>
                    <a:lnTo>
                      <a:pt x="2150580" y="34112"/>
                    </a:lnTo>
                    <a:lnTo>
                      <a:pt x="2214245" y="17081"/>
                    </a:lnTo>
                    <a:close/>
                  </a:path>
                </a:pathLst>
              </a:custGeom>
              <a:solidFill>
                <a:srgbClr val="1D191C"/>
              </a:solidFill>
            </p:spPr>
            <p:txBody>
              <a:bodyPr wrap="square" lIns="0" tIns="0" rIns="0" bIns="0" rtlCol="0"/>
              <a:lstStyle/>
              <a:p>
                <a:endParaRPr/>
              </a:p>
            </p:txBody>
          </p:sp>
          <p:sp>
            <p:nvSpPr>
              <p:cNvPr id="64" name="object 52">
                <a:extLst>
                  <a:ext uri="{FF2B5EF4-FFF2-40B4-BE49-F238E27FC236}">
                    <a16:creationId xmlns:a16="http://schemas.microsoft.com/office/drawing/2014/main" id="{76828407-C254-4638-A368-84F789F543B8}"/>
                  </a:ext>
                </a:extLst>
              </p:cNvPr>
              <p:cNvSpPr/>
              <p:nvPr/>
            </p:nvSpPr>
            <p:spPr>
              <a:xfrm>
                <a:off x="3136436" y="4744677"/>
                <a:ext cx="0" cy="134620"/>
              </a:xfrm>
              <a:custGeom>
                <a:avLst/>
                <a:gdLst/>
                <a:ahLst/>
                <a:cxnLst/>
                <a:rect l="l" t="t" r="r" b="b"/>
                <a:pathLst>
                  <a:path h="134620">
                    <a:moveTo>
                      <a:pt x="0" y="0"/>
                    </a:moveTo>
                    <a:lnTo>
                      <a:pt x="0" y="134239"/>
                    </a:lnTo>
                  </a:path>
                </a:pathLst>
              </a:custGeom>
              <a:solidFill>
                <a:srgbClr val="DBB68A"/>
              </a:solidFill>
            </p:spPr>
            <p:txBody>
              <a:bodyPr wrap="square" lIns="0" tIns="0" rIns="0" bIns="0" rtlCol="0"/>
              <a:lstStyle/>
              <a:p>
                <a:endParaRPr/>
              </a:p>
            </p:txBody>
          </p:sp>
          <p:sp>
            <p:nvSpPr>
              <p:cNvPr id="65" name="object 53">
                <a:extLst>
                  <a:ext uri="{FF2B5EF4-FFF2-40B4-BE49-F238E27FC236}">
                    <a16:creationId xmlns:a16="http://schemas.microsoft.com/office/drawing/2014/main" id="{21625277-C331-448F-9F5F-FD5B71844739}"/>
                  </a:ext>
                </a:extLst>
              </p:cNvPr>
              <p:cNvSpPr/>
              <p:nvPr/>
            </p:nvSpPr>
            <p:spPr>
              <a:xfrm>
                <a:off x="3136436" y="4744677"/>
                <a:ext cx="0" cy="134620"/>
              </a:xfrm>
              <a:custGeom>
                <a:avLst/>
                <a:gdLst/>
                <a:ahLst/>
                <a:cxnLst/>
                <a:rect l="l" t="t" r="r" b="b"/>
                <a:pathLst>
                  <a:path h="134620">
                    <a:moveTo>
                      <a:pt x="0" y="0"/>
                    </a:moveTo>
                    <a:lnTo>
                      <a:pt x="0" y="134239"/>
                    </a:lnTo>
                  </a:path>
                </a:pathLst>
              </a:custGeom>
              <a:ln w="5867">
                <a:solidFill>
                  <a:srgbClr val="1D191C"/>
                </a:solidFill>
              </a:ln>
            </p:spPr>
            <p:txBody>
              <a:bodyPr wrap="square" lIns="0" tIns="0" rIns="0" bIns="0" rtlCol="0"/>
              <a:lstStyle/>
              <a:p>
                <a:endParaRPr/>
              </a:p>
            </p:txBody>
          </p:sp>
          <p:sp>
            <p:nvSpPr>
              <p:cNvPr id="66" name="object 54">
                <a:extLst>
                  <a:ext uri="{FF2B5EF4-FFF2-40B4-BE49-F238E27FC236}">
                    <a16:creationId xmlns:a16="http://schemas.microsoft.com/office/drawing/2014/main" id="{45C7C9C5-A904-46F2-B4E2-E87E7E21A4B3}"/>
                  </a:ext>
                </a:extLst>
              </p:cNvPr>
              <p:cNvSpPr/>
              <p:nvPr/>
            </p:nvSpPr>
            <p:spPr>
              <a:xfrm>
                <a:off x="5348580" y="4744677"/>
                <a:ext cx="0" cy="134620"/>
              </a:xfrm>
              <a:custGeom>
                <a:avLst/>
                <a:gdLst/>
                <a:ahLst/>
                <a:cxnLst/>
                <a:rect l="l" t="t" r="r" b="b"/>
                <a:pathLst>
                  <a:path h="134620">
                    <a:moveTo>
                      <a:pt x="0" y="0"/>
                    </a:moveTo>
                    <a:lnTo>
                      <a:pt x="0" y="134239"/>
                    </a:lnTo>
                  </a:path>
                </a:pathLst>
              </a:custGeom>
              <a:solidFill>
                <a:srgbClr val="DBB68A"/>
              </a:solidFill>
            </p:spPr>
            <p:txBody>
              <a:bodyPr wrap="square" lIns="0" tIns="0" rIns="0" bIns="0" rtlCol="0"/>
              <a:lstStyle/>
              <a:p>
                <a:endParaRPr/>
              </a:p>
            </p:txBody>
          </p:sp>
          <p:sp>
            <p:nvSpPr>
              <p:cNvPr id="67" name="object 55">
                <a:extLst>
                  <a:ext uri="{FF2B5EF4-FFF2-40B4-BE49-F238E27FC236}">
                    <a16:creationId xmlns:a16="http://schemas.microsoft.com/office/drawing/2014/main" id="{336F60BD-0E12-458D-8AEB-72B580AF812D}"/>
                  </a:ext>
                </a:extLst>
              </p:cNvPr>
              <p:cNvSpPr/>
              <p:nvPr/>
            </p:nvSpPr>
            <p:spPr>
              <a:xfrm>
                <a:off x="5348580" y="4744677"/>
                <a:ext cx="0" cy="134620"/>
              </a:xfrm>
              <a:custGeom>
                <a:avLst/>
                <a:gdLst/>
                <a:ahLst/>
                <a:cxnLst/>
                <a:rect l="l" t="t" r="r" b="b"/>
                <a:pathLst>
                  <a:path h="134620">
                    <a:moveTo>
                      <a:pt x="0" y="0"/>
                    </a:moveTo>
                    <a:lnTo>
                      <a:pt x="0" y="134239"/>
                    </a:lnTo>
                  </a:path>
                </a:pathLst>
              </a:custGeom>
              <a:ln w="5867">
                <a:solidFill>
                  <a:srgbClr val="1D191C"/>
                </a:solidFill>
              </a:ln>
            </p:spPr>
            <p:txBody>
              <a:bodyPr wrap="square" lIns="0" tIns="0" rIns="0" bIns="0" rtlCol="0"/>
              <a:lstStyle/>
              <a:p>
                <a:endParaRPr/>
              </a:p>
            </p:txBody>
          </p:sp>
        </p:grpSp>
        <p:sp>
          <p:nvSpPr>
            <p:cNvPr id="58" name="object 56">
              <a:extLst>
                <a:ext uri="{FF2B5EF4-FFF2-40B4-BE49-F238E27FC236}">
                  <a16:creationId xmlns:a16="http://schemas.microsoft.com/office/drawing/2014/main" id="{821424CF-10C6-4742-B24A-96CADD1FFF25}"/>
                </a:ext>
              </a:extLst>
            </p:cNvPr>
            <p:cNvSpPr txBox="1"/>
            <p:nvPr/>
          </p:nvSpPr>
          <p:spPr>
            <a:xfrm>
              <a:off x="5774725" y="4206281"/>
              <a:ext cx="1032510" cy="539115"/>
            </a:xfrm>
            <a:prstGeom prst="rect">
              <a:avLst/>
            </a:prstGeom>
          </p:spPr>
          <p:txBody>
            <a:bodyPr vert="horz" wrap="square" lIns="0" tIns="13335" rIns="0" bIns="0" rtlCol="0">
              <a:spAutoFit/>
            </a:bodyPr>
            <a:lstStyle/>
            <a:p>
              <a:pPr marL="20955">
                <a:lnSpc>
                  <a:spcPct val="100000"/>
                </a:lnSpc>
                <a:spcBef>
                  <a:spcPts val="105"/>
                </a:spcBef>
              </a:pPr>
              <a:r>
                <a:rPr sz="1050" spc="-35" dirty="0">
                  <a:solidFill>
                    <a:srgbClr val="1D191C"/>
                  </a:solidFill>
                  <a:latin typeface="Arial"/>
                  <a:cs typeface="Arial"/>
                </a:rPr>
                <a:t>8–10</a:t>
              </a:r>
              <a:r>
                <a:rPr sz="1050" spc="-65" dirty="0">
                  <a:solidFill>
                    <a:srgbClr val="1D191C"/>
                  </a:solidFill>
                  <a:latin typeface="Arial"/>
                  <a:cs typeface="Arial"/>
                </a:rPr>
                <a:t> </a:t>
              </a:r>
              <a:r>
                <a:rPr sz="1050" spc="-15" dirty="0">
                  <a:solidFill>
                    <a:srgbClr val="1D191C"/>
                  </a:solidFill>
                  <a:latin typeface="Arial"/>
                  <a:cs typeface="Arial"/>
                </a:rPr>
                <a:t>teeth/25mm</a:t>
              </a:r>
              <a:endParaRPr sz="1050">
                <a:latin typeface="Arial"/>
                <a:cs typeface="Arial"/>
              </a:endParaRPr>
            </a:p>
            <a:p>
              <a:pPr>
                <a:lnSpc>
                  <a:spcPct val="100000"/>
                </a:lnSpc>
                <a:spcBef>
                  <a:spcPts val="20"/>
                </a:spcBef>
              </a:pPr>
              <a:endParaRPr sz="1300">
                <a:latin typeface="Arial"/>
                <a:cs typeface="Arial"/>
              </a:endParaRPr>
            </a:p>
            <a:p>
              <a:pPr marL="12700">
                <a:lnSpc>
                  <a:spcPct val="100000"/>
                </a:lnSpc>
              </a:pPr>
              <a:r>
                <a:rPr sz="1050" spc="-25" dirty="0">
                  <a:solidFill>
                    <a:srgbClr val="1D191C"/>
                  </a:solidFill>
                  <a:latin typeface="Arial"/>
                  <a:cs typeface="Arial"/>
                </a:rPr>
                <a:t>60°</a:t>
              </a:r>
              <a:endParaRPr sz="1050">
                <a:latin typeface="Arial"/>
                <a:cs typeface="Arial"/>
              </a:endParaRPr>
            </a:p>
          </p:txBody>
        </p:sp>
        <p:grpSp>
          <p:nvGrpSpPr>
            <p:cNvPr id="59" name="object 57">
              <a:extLst>
                <a:ext uri="{FF2B5EF4-FFF2-40B4-BE49-F238E27FC236}">
                  <a16:creationId xmlns:a16="http://schemas.microsoft.com/office/drawing/2014/main" id="{A08FE57C-65A6-4068-8744-9A74D5B13072}"/>
                </a:ext>
              </a:extLst>
            </p:cNvPr>
            <p:cNvGrpSpPr/>
            <p:nvPr/>
          </p:nvGrpSpPr>
          <p:grpSpPr>
            <a:xfrm>
              <a:off x="5745712" y="4434316"/>
              <a:ext cx="1062990" cy="139700"/>
              <a:chOff x="5745712" y="4434316"/>
              <a:chExt cx="1062990" cy="139700"/>
            </a:xfrm>
          </p:grpSpPr>
          <p:sp>
            <p:nvSpPr>
              <p:cNvPr id="60" name="object 58">
                <a:extLst>
                  <a:ext uri="{FF2B5EF4-FFF2-40B4-BE49-F238E27FC236}">
                    <a16:creationId xmlns:a16="http://schemas.microsoft.com/office/drawing/2014/main" id="{6434B09D-BE69-4ED7-AD15-F547694BEFFE}"/>
                  </a:ext>
                </a:extLst>
              </p:cNvPr>
              <p:cNvSpPr/>
              <p:nvPr/>
            </p:nvSpPr>
            <p:spPr>
              <a:xfrm>
                <a:off x="5812528" y="4535582"/>
                <a:ext cx="95250" cy="21590"/>
              </a:xfrm>
              <a:custGeom>
                <a:avLst/>
                <a:gdLst/>
                <a:ahLst/>
                <a:cxnLst/>
                <a:rect l="l" t="t" r="r" b="b"/>
                <a:pathLst>
                  <a:path w="95250" h="21589">
                    <a:moveTo>
                      <a:pt x="0" y="1142"/>
                    </a:moveTo>
                    <a:lnTo>
                      <a:pt x="10758" y="9718"/>
                    </a:lnTo>
                    <a:lnTo>
                      <a:pt x="22248" y="16052"/>
                    </a:lnTo>
                    <a:lnTo>
                      <a:pt x="34356" y="19977"/>
                    </a:lnTo>
                    <a:lnTo>
                      <a:pt x="46964" y="21323"/>
                    </a:lnTo>
                    <a:lnTo>
                      <a:pt x="59927" y="19898"/>
                    </a:lnTo>
                    <a:lnTo>
                      <a:pt x="72353" y="15747"/>
                    </a:lnTo>
                    <a:lnTo>
                      <a:pt x="84124" y="9053"/>
                    </a:lnTo>
                    <a:lnTo>
                      <a:pt x="95123" y="0"/>
                    </a:lnTo>
                  </a:path>
                </a:pathLst>
              </a:custGeom>
              <a:ln w="5867">
                <a:solidFill>
                  <a:srgbClr val="1D191C"/>
                </a:solidFill>
              </a:ln>
            </p:spPr>
            <p:txBody>
              <a:bodyPr wrap="square" lIns="0" tIns="0" rIns="0" bIns="0" rtlCol="0"/>
              <a:lstStyle/>
              <a:p>
                <a:endParaRPr/>
              </a:p>
            </p:txBody>
          </p:sp>
          <p:sp>
            <p:nvSpPr>
              <p:cNvPr id="61" name="object 59">
                <a:extLst>
                  <a:ext uri="{FF2B5EF4-FFF2-40B4-BE49-F238E27FC236}">
                    <a16:creationId xmlns:a16="http://schemas.microsoft.com/office/drawing/2014/main" id="{396E53F5-79AB-47B5-8404-F2EA3223F161}"/>
                  </a:ext>
                </a:extLst>
              </p:cNvPr>
              <p:cNvSpPr/>
              <p:nvPr/>
            </p:nvSpPr>
            <p:spPr>
              <a:xfrm>
                <a:off x="5754100" y="4442704"/>
                <a:ext cx="1046480" cy="123189"/>
              </a:xfrm>
              <a:custGeom>
                <a:avLst/>
                <a:gdLst/>
                <a:ahLst/>
                <a:cxnLst/>
                <a:rect l="l" t="t" r="r" b="b"/>
                <a:pathLst>
                  <a:path w="1046479" h="123189">
                    <a:moveTo>
                      <a:pt x="0" y="53060"/>
                    </a:moveTo>
                    <a:lnTo>
                      <a:pt x="38976" y="120586"/>
                    </a:lnTo>
                    <a:lnTo>
                      <a:pt x="108229" y="0"/>
                    </a:lnTo>
                    <a:lnTo>
                      <a:pt x="178028" y="120903"/>
                    </a:lnTo>
                    <a:lnTo>
                      <a:pt x="247281" y="317"/>
                    </a:lnTo>
                    <a:lnTo>
                      <a:pt x="317068" y="121208"/>
                    </a:lnTo>
                    <a:lnTo>
                      <a:pt x="386321" y="622"/>
                    </a:lnTo>
                    <a:lnTo>
                      <a:pt x="456133" y="121526"/>
                    </a:lnTo>
                    <a:lnTo>
                      <a:pt x="525373" y="939"/>
                    </a:lnTo>
                    <a:lnTo>
                      <a:pt x="595185" y="121856"/>
                    </a:lnTo>
                    <a:lnTo>
                      <a:pt x="664413" y="1282"/>
                    </a:lnTo>
                    <a:lnTo>
                      <a:pt x="698461" y="60223"/>
                    </a:lnTo>
                  </a:path>
                  <a:path w="1046479" h="123189">
                    <a:moveTo>
                      <a:pt x="694321" y="54635"/>
                    </a:moveTo>
                    <a:lnTo>
                      <a:pt x="704058" y="71513"/>
                    </a:lnTo>
                    <a:lnTo>
                      <a:pt x="713798" y="88393"/>
                    </a:lnTo>
                    <a:lnTo>
                      <a:pt x="723541" y="105275"/>
                    </a:lnTo>
                    <a:lnTo>
                      <a:pt x="733285" y="122161"/>
                    </a:lnTo>
                    <a:lnTo>
                      <a:pt x="750587" y="92021"/>
                    </a:lnTo>
                    <a:lnTo>
                      <a:pt x="767895" y="61877"/>
                    </a:lnTo>
                    <a:lnTo>
                      <a:pt x="785209" y="31728"/>
                    </a:lnTo>
                    <a:lnTo>
                      <a:pt x="802525" y="1574"/>
                    </a:lnTo>
                    <a:lnTo>
                      <a:pt x="819981" y="31803"/>
                    </a:lnTo>
                    <a:lnTo>
                      <a:pt x="837431" y="62026"/>
                    </a:lnTo>
                    <a:lnTo>
                      <a:pt x="854882" y="92250"/>
                    </a:lnTo>
                    <a:lnTo>
                      <a:pt x="872337" y="122478"/>
                    </a:lnTo>
                    <a:lnTo>
                      <a:pt x="889646" y="92326"/>
                    </a:lnTo>
                    <a:lnTo>
                      <a:pt x="906956" y="62179"/>
                    </a:lnTo>
                    <a:lnTo>
                      <a:pt x="924263" y="32031"/>
                    </a:lnTo>
                    <a:lnTo>
                      <a:pt x="941565" y="1879"/>
                    </a:lnTo>
                    <a:lnTo>
                      <a:pt x="959022" y="32104"/>
                    </a:lnTo>
                    <a:lnTo>
                      <a:pt x="976476" y="62331"/>
                    </a:lnTo>
                    <a:lnTo>
                      <a:pt x="993927" y="92558"/>
                    </a:lnTo>
                    <a:lnTo>
                      <a:pt x="1011377" y="122783"/>
                    </a:lnTo>
                    <a:lnTo>
                      <a:pt x="1020035" y="107713"/>
                    </a:lnTo>
                    <a:lnTo>
                      <a:pt x="1028693" y="92640"/>
                    </a:lnTo>
                    <a:lnTo>
                      <a:pt x="1037351" y="77567"/>
                    </a:lnTo>
                    <a:lnTo>
                      <a:pt x="1046010" y="62496"/>
                    </a:lnTo>
                  </a:path>
                </a:pathLst>
              </a:custGeom>
              <a:ln w="16776">
                <a:solidFill>
                  <a:srgbClr val="1D191C"/>
                </a:solidFill>
              </a:ln>
            </p:spPr>
            <p:txBody>
              <a:bodyPr wrap="square" lIns="0" tIns="0" rIns="0" bIns="0" rtlCol="0"/>
              <a:lstStyle/>
              <a:p>
                <a:endParaRPr/>
              </a:p>
            </p:txBody>
          </p:sp>
        </p:grpSp>
      </p:grpSp>
      <p:sp>
        <p:nvSpPr>
          <p:cNvPr id="3" name="TextBox 2">
            <a:extLst>
              <a:ext uri="{FF2B5EF4-FFF2-40B4-BE49-F238E27FC236}">
                <a16:creationId xmlns:a16="http://schemas.microsoft.com/office/drawing/2014/main" id="{CED691F4-5D46-444F-9BA5-C03B3125B07D}"/>
              </a:ext>
            </a:extLst>
          </p:cNvPr>
          <p:cNvSpPr txBox="1"/>
          <p:nvPr/>
        </p:nvSpPr>
        <p:spPr>
          <a:xfrm>
            <a:off x="4795274" y="1519342"/>
            <a:ext cx="2808312" cy="261610"/>
          </a:xfrm>
          <a:prstGeom prst="rect">
            <a:avLst/>
          </a:prstGeom>
          <a:noFill/>
        </p:spPr>
        <p:txBody>
          <a:bodyPr wrap="square" rtlCol="0">
            <a:spAutoFit/>
          </a:bodyPr>
          <a:lstStyle/>
          <a:p>
            <a:r>
              <a:rPr lang="en-US" sz="1100" b="1" dirty="0"/>
              <a:t>Rip saw</a:t>
            </a:r>
            <a:endParaRPr lang="en-GB" sz="1100" b="1" dirty="0"/>
          </a:p>
        </p:txBody>
      </p:sp>
      <p:sp>
        <p:nvSpPr>
          <p:cNvPr id="75" name="TextBox 74">
            <a:extLst>
              <a:ext uri="{FF2B5EF4-FFF2-40B4-BE49-F238E27FC236}">
                <a16:creationId xmlns:a16="http://schemas.microsoft.com/office/drawing/2014/main" id="{13BEAA07-9F8E-411A-8102-29C3888BFD2B}"/>
              </a:ext>
            </a:extLst>
          </p:cNvPr>
          <p:cNvSpPr txBox="1"/>
          <p:nvPr/>
        </p:nvSpPr>
        <p:spPr>
          <a:xfrm>
            <a:off x="4795274" y="3042110"/>
            <a:ext cx="2808312" cy="261610"/>
          </a:xfrm>
          <a:prstGeom prst="rect">
            <a:avLst/>
          </a:prstGeom>
          <a:noFill/>
        </p:spPr>
        <p:txBody>
          <a:bodyPr wrap="square" rtlCol="0">
            <a:spAutoFit/>
          </a:bodyPr>
          <a:lstStyle/>
          <a:p>
            <a:r>
              <a:rPr lang="en-US" sz="1100" b="1" dirty="0"/>
              <a:t>Cross saw</a:t>
            </a:r>
            <a:endParaRPr lang="en-GB" sz="1100" b="1" dirty="0"/>
          </a:p>
        </p:txBody>
      </p:sp>
      <p:sp>
        <p:nvSpPr>
          <p:cNvPr id="76" name="TextBox 75">
            <a:extLst>
              <a:ext uri="{FF2B5EF4-FFF2-40B4-BE49-F238E27FC236}">
                <a16:creationId xmlns:a16="http://schemas.microsoft.com/office/drawing/2014/main" id="{D51C6FF8-0BCB-4B7A-A6EF-60A0589FB8B0}"/>
              </a:ext>
            </a:extLst>
          </p:cNvPr>
          <p:cNvSpPr txBox="1"/>
          <p:nvPr/>
        </p:nvSpPr>
        <p:spPr>
          <a:xfrm>
            <a:off x="4780157" y="4626381"/>
            <a:ext cx="2808312" cy="261610"/>
          </a:xfrm>
          <a:prstGeom prst="rect">
            <a:avLst/>
          </a:prstGeom>
          <a:noFill/>
        </p:spPr>
        <p:txBody>
          <a:bodyPr wrap="square" rtlCol="0">
            <a:spAutoFit/>
          </a:bodyPr>
          <a:lstStyle/>
          <a:p>
            <a:r>
              <a:rPr lang="en-US" sz="1100" b="1" dirty="0"/>
              <a:t>Panel saw</a:t>
            </a:r>
            <a:endParaRPr lang="en-GB" sz="1100" b="1" dirty="0"/>
          </a:p>
        </p:txBody>
      </p:sp>
    </p:spTree>
    <p:extLst>
      <p:ext uri="{BB962C8B-B14F-4D97-AF65-F5344CB8AC3E}">
        <p14:creationId xmlns:p14="http://schemas.microsoft.com/office/powerpoint/2010/main" val="39052824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Hand saws</a:t>
            </a:r>
          </a:p>
        </p:txBody>
      </p:sp>
      <p:sp>
        <p:nvSpPr>
          <p:cNvPr id="5123" name="Content Placeholder 2"/>
          <p:cNvSpPr>
            <a:spLocks noGrp="1"/>
          </p:cNvSpPr>
          <p:nvPr>
            <p:ph sz="quarter" idx="10"/>
          </p:nvPr>
        </p:nvSpPr>
        <p:spPr>
          <a:xfrm>
            <a:off x="643268" y="1559950"/>
            <a:ext cx="8037636" cy="768712"/>
          </a:xfrm>
        </p:spPr>
        <p:txBody>
          <a:bodyPr/>
          <a:lstStyle/>
          <a:p>
            <a:r>
              <a:rPr lang="en-GB" dirty="0"/>
              <a:t>Rip saws are made for cutting timber along the grain. The teeth of this saw are large and flat, shaped to cut like chisels.</a:t>
            </a:r>
          </a:p>
          <a:p>
            <a:endParaRPr lang="en-US" dirty="0">
              <a:ea typeface="ＭＳ Ｐゴシック" pitchFamily="-105" charset="-128"/>
              <a:cs typeface="ＭＳ Ｐゴシック" pitchFamily="-105" charset="-128"/>
            </a:endParaRPr>
          </a:p>
        </p:txBody>
      </p:sp>
      <p:grpSp>
        <p:nvGrpSpPr>
          <p:cNvPr id="6" name="Group 5">
            <a:extLst>
              <a:ext uri="{FF2B5EF4-FFF2-40B4-BE49-F238E27FC236}">
                <a16:creationId xmlns:a16="http://schemas.microsoft.com/office/drawing/2014/main" id="{90165F9E-0F65-4DDD-ABF4-C9E9E7DC73C6}"/>
              </a:ext>
            </a:extLst>
          </p:cNvPr>
          <p:cNvGrpSpPr/>
          <p:nvPr/>
        </p:nvGrpSpPr>
        <p:grpSpPr>
          <a:xfrm>
            <a:off x="835421" y="2780928"/>
            <a:ext cx="7653330" cy="2437790"/>
            <a:chOff x="1028191" y="5683242"/>
            <a:chExt cx="4299998" cy="1369664"/>
          </a:xfrm>
        </p:grpSpPr>
        <p:sp>
          <p:nvSpPr>
            <p:cNvPr id="7" name="object 140">
              <a:extLst>
                <a:ext uri="{FF2B5EF4-FFF2-40B4-BE49-F238E27FC236}">
                  <a16:creationId xmlns:a16="http://schemas.microsoft.com/office/drawing/2014/main" id="{075920C0-D657-4055-B2F9-8D90D83B89E2}"/>
                </a:ext>
              </a:extLst>
            </p:cNvPr>
            <p:cNvSpPr txBox="1"/>
            <p:nvPr/>
          </p:nvSpPr>
          <p:spPr>
            <a:xfrm>
              <a:off x="1068428" y="5683242"/>
              <a:ext cx="936625" cy="199114"/>
            </a:xfrm>
            <a:prstGeom prst="rect">
              <a:avLst/>
            </a:prstGeom>
          </p:spPr>
          <p:txBody>
            <a:bodyPr vert="horz" wrap="square" lIns="0" tIns="12065" rIns="0" bIns="0" rtlCol="0">
              <a:spAutoFit/>
            </a:bodyPr>
            <a:lstStyle/>
            <a:p>
              <a:pPr marL="12700">
                <a:lnSpc>
                  <a:spcPts val="960"/>
                </a:lnSpc>
                <a:spcBef>
                  <a:spcPts val="300"/>
                </a:spcBef>
                <a:spcAft>
                  <a:spcPts val="300"/>
                </a:spcAft>
              </a:pPr>
              <a:r>
                <a:rPr lang="en-US" sz="1400" spc="-30" dirty="0">
                  <a:solidFill>
                    <a:srgbClr val="1D191C"/>
                  </a:solidFill>
                  <a:latin typeface="Arial"/>
                  <a:cs typeface="Arial"/>
                </a:rPr>
                <a:t>Rip saw:</a:t>
              </a:r>
              <a:endParaRPr sz="1400" dirty="0">
                <a:latin typeface="Arial"/>
                <a:cs typeface="Arial"/>
              </a:endParaRPr>
            </a:p>
            <a:p>
              <a:pPr marL="12700">
                <a:lnSpc>
                  <a:spcPts val="960"/>
                </a:lnSpc>
                <a:spcBef>
                  <a:spcPts val="300"/>
                </a:spcBef>
                <a:spcAft>
                  <a:spcPts val="300"/>
                </a:spcAft>
              </a:pPr>
              <a:r>
                <a:rPr sz="1400" spc="-15" dirty="0">
                  <a:solidFill>
                    <a:srgbClr val="1D191C"/>
                  </a:solidFill>
                  <a:latin typeface="Arial"/>
                  <a:cs typeface="Arial"/>
                </a:rPr>
                <a:t>Cutting</a:t>
              </a:r>
              <a:r>
                <a:rPr sz="1400" spc="-50" dirty="0">
                  <a:solidFill>
                    <a:srgbClr val="1D191C"/>
                  </a:solidFill>
                  <a:latin typeface="Arial"/>
                  <a:cs typeface="Arial"/>
                </a:rPr>
                <a:t> </a:t>
              </a:r>
              <a:r>
                <a:rPr sz="1400" dirty="0">
                  <a:solidFill>
                    <a:srgbClr val="1D191C"/>
                  </a:solidFill>
                  <a:latin typeface="Arial"/>
                  <a:cs typeface="Arial"/>
                </a:rPr>
                <a:t>with</a:t>
              </a:r>
              <a:r>
                <a:rPr sz="1400" spc="-50" dirty="0">
                  <a:solidFill>
                    <a:srgbClr val="1D191C"/>
                  </a:solidFill>
                  <a:latin typeface="Arial"/>
                  <a:cs typeface="Arial"/>
                </a:rPr>
                <a:t> </a:t>
              </a:r>
              <a:r>
                <a:rPr sz="1400" spc="-10" dirty="0">
                  <a:solidFill>
                    <a:srgbClr val="1D191C"/>
                  </a:solidFill>
                  <a:latin typeface="Arial"/>
                  <a:cs typeface="Arial"/>
                </a:rPr>
                <a:t>the</a:t>
              </a:r>
              <a:r>
                <a:rPr sz="1400" spc="-50" dirty="0">
                  <a:solidFill>
                    <a:srgbClr val="1D191C"/>
                  </a:solidFill>
                  <a:latin typeface="Arial"/>
                  <a:cs typeface="Arial"/>
                </a:rPr>
                <a:t> </a:t>
              </a:r>
              <a:r>
                <a:rPr sz="1400" spc="-5" dirty="0">
                  <a:solidFill>
                    <a:srgbClr val="1D191C"/>
                  </a:solidFill>
                  <a:latin typeface="Arial"/>
                  <a:cs typeface="Arial"/>
                </a:rPr>
                <a:t>g</a:t>
              </a:r>
              <a:r>
                <a:rPr sz="1400" spc="-25" dirty="0">
                  <a:solidFill>
                    <a:srgbClr val="1D191C"/>
                  </a:solidFill>
                  <a:latin typeface="Arial"/>
                  <a:cs typeface="Arial"/>
                </a:rPr>
                <a:t>r</a:t>
              </a:r>
              <a:r>
                <a:rPr sz="1400" spc="-30" dirty="0">
                  <a:solidFill>
                    <a:srgbClr val="1D191C"/>
                  </a:solidFill>
                  <a:latin typeface="Arial"/>
                  <a:cs typeface="Arial"/>
                </a:rPr>
                <a:t>ain</a:t>
              </a:r>
              <a:endParaRPr sz="1400" dirty="0">
                <a:latin typeface="Arial"/>
                <a:cs typeface="Arial"/>
              </a:endParaRPr>
            </a:p>
          </p:txBody>
        </p:sp>
        <p:grpSp>
          <p:nvGrpSpPr>
            <p:cNvPr id="8" name="object 85">
              <a:extLst>
                <a:ext uri="{FF2B5EF4-FFF2-40B4-BE49-F238E27FC236}">
                  <a16:creationId xmlns:a16="http://schemas.microsoft.com/office/drawing/2014/main" id="{30BCE51D-B34D-4D92-9BA7-5D5902EAC86A}"/>
                </a:ext>
              </a:extLst>
            </p:cNvPr>
            <p:cNvGrpSpPr/>
            <p:nvPr/>
          </p:nvGrpSpPr>
          <p:grpSpPr>
            <a:xfrm>
              <a:off x="4364895" y="5870794"/>
              <a:ext cx="963294" cy="583565"/>
              <a:chOff x="4364895" y="5870794"/>
              <a:chExt cx="963294" cy="583565"/>
            </a:xfrm>
          </p:grpSpPr>
          <p:pic>
            <p:nvPicPr>
              <p:cNvPr id="66" name="object 86">
                <a:extLst>
                  <a:ext uri="{FF2B5EF4-FFF2-40B4-BE49-F238E27FC236}">
                    <a16:creationId xmlns:a16="http://schemas.microsoft.com/office/drawing/2014/main" id="{9755C595-2ED6-4799-8768-9F81F69F6406}"/>
                  </a:ext>
                </a:extLst>
              </p:cNvPr>
              <p:cNvPicPr/>
              <p:nvPr/>
            </p:nvPicPr>
            <p:blipFill>
              <a:blip r:embed="rId2" cstate="email">
                <a:extLst>
                  <a:ext uri="{28A0092B-C50C-407E-A947-70E740481C1C}">
                    <a14:useLocalDpi xmlns:a14="http://schemas.microsoft.com/office/drawing/2010/main"/>
                  </a:ext>
                </a:extLst>
              </a:blip>
              <a:stretch>
                <a:fillRect/>
              </a:stretch>
            </p:blipFill>
            <p:spPr>
              <a:xfrm>
                <a:off x="4400334" y="5885256"/>
                <a:ext cx="110743" cy="506234"/>
              </a:xfrm>
              <a:prstGeom prst="rect">
                <a:avLst/>
              </a:prstGeom>
            </p:spPr>
          </p:pic>
          <p:sp>
            <p:nvSpPr>
              <p:cNvPr id="67" name="object 87">
                <a:extLst>
                  <a:ext uri="{FF2B5EF4-FFF2-40B4-BE49-F238E27FC236}">
                    <a16:creationId xmlns:a16="http://schemas.microsoft.com/office/drawing/2014/main" id="{3EAF8546-1039-4B49-90AC-812F1A5E5BE7}"/>
                  </a:ext>
                </a:extLst>
              </p:cNvPr>
              <p:cNvSpPr/>
              <p:nvPr/>
            </p:nvSpPr>
            <p:spPr>
              <a:xfrm>
                <a:off x="4400341" y="5885257"/>
                <a:ext cx="111125" cy="506730"/>
              </a:xfrm>
              <a:custGeom>
                <a:avLst/>
                <a:gdLst/>
                <a:ahLst/>
                <a:cxnLst/>
                <a:rect l="l" t="t" r="r" b="b"/>
                <a:pathLst>
                  <a:path w="111125" h="506729">
                    <a:moveTo>
                      <a:pt x="74345" y="0"/>
                    </a:moveTo>
                    <a:lnTo>
                      <a:pt x="74345" y="336956"/>
                    </a:lnTo>
                    <a:lnTo>
                      <a:pt x="77361" y="375864"/>
                    </a:lnTo>
                    <a:lnTo>
                      <a:pt x="85418" y="423965"/>
                    </a:lnTo>
                    <a:lnTo>
                      <a:pt x="97036" y="470878"/>
                    </a:lnTo>
                    <a:lnTo>
                      <a:pt x="110731" y="506222"/>
                    </a:lnTo>
                    <a:lnTo>
                      <a:pt x="36372" y="506222"/>
                    </a:lnTo>
                    <a:lnTo>
                      <a:pt x="22684" y="470878"/>
                    </a:lnTo>
                    <a:lnTo>
                      <a:pt x="11071" y="423965"/>
                    </a:lnTo>
                    <a:lnTo>
                      <a:pt x="3015" y="375864"/>
                    </a:lnTo>
                    <a:lnTo>
                      <a:pt x="0" y="336956"/>
                    </a:lnTo>
                    <a:lnTo>
                      <a:pt x="0" y="0"/>
                    </a:lnTo>
                  </a:path>
                </a:pathLst>
              </a:custGeom>
              <a:ln w="4432">
                <a:solidFill>
                  <a:srgbClr val="1D191C"/>
                </a:solidFill>
              </a:ln>
            </p:spPr>
            <p:txBody>
              <a:bodyPr wrap="square" lIns="0" tIns="0" rIns="0" bIns="0" rtlCol="0"/>
              <a:lstStyle/>
              <a:p>
                <a:endParaRPr sz="1000"/>
              </a:p>
            </p:txBody>
          </p:sp>
          <p:pic>
            <p:nvPicPr>
              <p:cNvPr id="68" name="object 88">
                <a:extLst>
                  <a:ext uri="{FF2B5EF4-FFF2-40B4-BE49-F238E27FC236}">
                    <a16:creationId xmlns:a16="http://schemas.microsoft.com/office/drawing/2014/main" id="{E338E32C-D30F-4308-9698-EFBB455CB598}"/>
                  </a:ext>
                </a:extLst>
              </p:cNvPr>
              <p:cNvPicPr/>
              <p:nvPr/>
            </p:nvPicPr>
            <p:blipFill>
              <a:blip r:embed="rId3" cstate="email">
                <a:extLst>
                  <a:ext uri="{28A0092B-C50C-407E-A947-70E740481C1C}">
                    <a14:useLocalDpi xmlns:a14="http://schemas.microsoft.com/office/drawing/2010/main"/>
                  </a:ext>
                </a:extLst>
              </a:blip>
              <a:stretch>
                <a:fillRect/>
              </a:stretch>
            </p:blipFill>
            <p:spPr>
              <a:xfrm>
                <a:off x="4367110" y="5885256"/>
                <a:ext cx="107568" cy="506234"/>
              </a:xfrm>
              <a:prstGeom prst="rect">
                <a:avLst/>
              </a:prstGeom>
            </p:spPr>
          </p:pic>
          <p:sp>
            <p:nvSpPr>
              <p:cNvPr id="69" name="object 89">
                <a:extLst>
                  <a:ext uri="{FF2B5EF4-FFF2-40B4-BE49-F238E27FC236}">
                    <a16:creationId xmlns:a16="http://schemas.microsoft.com/office/drawing/2014/main" id="{C0E9052F-38C8-4190-A2AE-F06C1200AD0D}"/>
                  </a:ext>
                </a:extLst>
              </p:cNvPr>
              <p:cNvSpPr/>
              <p:nvPr/>
            </p:nvSpPr>
            <p:spPr>
              <a:xfrm>
                <a:off x="4367112" y="5885257"/>
                <a:ext cx="107950" cy="506730"/>
              </a:xfrm>
              <a:custGeom>
                <a:avLst/>
                <a:gdLst/>
                <a:ahLst/>
                <a:cxnLst/>
                <a:rect l="l" t="t" r="r" b="b"/>
                <a:pathLst>
                  <a:path w="107950" h="506729">
                    <a:moveTo>
                      <a:pt x="33223" y="0"/>
                    </a:moveTo>
                    <a:lnTo>
                      <a:pt x="33223" y="336956"/>
                    </a:lnTo>
                    <a:lnTo>
                      <a:pt x="30257" y="375864"/>
                    </a:lnTo>
                    <a:lnTo>
                      <a:pt x="22545" y="423965"/>
                    </a:lnTo>
                    <a:lnTo>
                      <a:pt x="11866" y="470878"/>
                    </a:lnTo>
                    <a:lnTo>
                      <a:pt x="0" y="506222"/>
                    </a:lnTo>
                    <a:lnTo>
                      <a:pt x="74358" y="506222"/>
                    </a:lnTo>
                    <a:lnTo>
                      <a:pt x="86218" y="470878"/>
                    </a:lnTo>
                    <a:lnTo>
                      <a:pt x="96893" y="423965"/>
                    </a:lnTo>
                    <a:lnTo>
                      <a:pt x="104603" y="375864"/>
                    </a:lnTo>
                    <a:lnTo>
                      <a:pt x="107568" y="336956"/>
                    </a:lnTo>
                    <a:lnTo>
                      <a:pt x="107568" y="0"/>
                    </a:lnTo>
                  </a:path>
                </a:pathLst>
              </a:custGeom>
              <a:ln w="4432">
                <a:solidFill>
                  <a:srgbClr val="1D191C"/>
                </a:solidFill>
              </a:ln>
            </p:spPr>
            <p:txBody>
              <a:bodyPr wrap="square" lIns="0" tIns="0" rIns="0" bIns="0" rtlCol="0"/>
              <a:lstStyle/>
              <a:p>
                <a:endParaRPr sz="1000"/>
              </a:p>
            </p:txBody>
          </p:sp>
          <p:sp>
            <p:nvSpPr>
              <p:cNvPr id="70" name="object 90">
                <a:extLst>
                  <a:ext uri="{FF2B5EF4-FFF2-40B4-BE49-F238E27FC236}">
                    <a16:creationId xmlns:a16="http://schemas.microsoft.com/office/drawing/2014/main" id="{B095B6B4-91F7-4216-8927-02BA66CAC4EB}"/>
                  </a:ext>
                </a:extLst>
              </p:cNvPr>
              <p:cNvSpPr/>
              <p:nvPr/>
            </p:nvSpPr>
            <p:spPr>
              <a:xfrm>
                <a:off x="4555914" y="6158214"/>
                <a:ext cx="264160" cy="293370"/>
              </a:xfrm>
              <a:custGeom>
                <a:avLst/>
                <a:gdLst/>
                <a:ahLst/>
                <a:cxnLst/>
                <a:rect l="l" t="t" r="r" b="b"/>
                <a:pathLst>
                  <a:path w="264160" h="293370">
                    <a:moveTo>
                      <a:pt x="0" y="0"/>
                    </a:moveTo>
                    <a:lnTo>
                      <a:pt x="0" y="123063"/>
                    </a:lnTo>
                    <a:lnTo>
                      <a:pt x="263639" y="293319"/>
                    </a:lnTo>
                    <a:lnTo>
                      <a:pt x="263639" y="170243"/>
                    </a:lnTo>
                    <a:lnTo>
                      <a:pt x="0" y="0"/>
                    </a:lnTo>
                    <a:close/>
                  </a:path>
                </a:pathLst>
              </a:custGeom>
              <a:solidFill>
                <a:srgbClr val="AF8B5E"/>
              </a:solidFill>
            </p:spPr>
            <p:txBody>
              <a:bodyPr wrap="square" lIns="0" tIns="0" rIns="0" bIns="0" rtlCol="0"/>
              <a:lstStyle/>
              <a:p>
                <a:endParaRPr sz="1000"/>
              </a:p>
            </p:txBody>
          </p:sp>
          <p:sp>
            <p:nvSpPr>
              <p:cNvPr id="71" name="object 91">
                <a:extLst>
                  <a:ext uri="{FF2B5EF4-FFF2-40B4-BE49-F238E27FC236}">
                    <a16:creationId xmlns:a16="http://schemas.microsoft.com/office/drawing/2014/main" id="{A95B29F1-71BC-48DB-BD31-F936603DB9C6}"/>
                  </a:ext>
                </a:extLst>
              </p:cNvPr>
              <p:cNvSpPr/>
              <p:nvPr/>
            </p:nvSpPr>
            <p:spPr>
              <a:xfrm>
                <a:off x="4555914" y="6158214"/>
                <a:ext cx="264160" cy="293370"/>
              </a:xfrm>
              <a:custGeom>
                <a:avLst/>
                <a:gdLst/>
                <a:ahLst/>
                <a:cxnLst/>
                <a:rect l="l" t="t" r="r" b="b"/>
                <a:pathLst>
                  <a:path w="264160" h="293370">
                    <a:moveTo>
                      <a:pt x="263639" y="293319"/>
                    </a:moveTo>
                    <a:lnTo>
                      <a:pt x="0" y="123063"/>
                    </a:lnTo>
                    <a:lnTo>
                      <a:pt x="0" y="0"/>
                    </a:lnTo>
                    <a:lnTo>
                      <a:pt x="263639" y="170243"/>
                    </a:lnTo>
                    <a:lnTo>
                      <a:pt x="263639" y="293319"/>
                    </a:lnTo>
                    <a:close/>
                  </a:path>
                </a:pathLst>
              </a:custGeom>
              <a:ln w="4432">
                <a:solidFill>
                  <a:srgbClr val="1D191C"/>
                </a:solidFill>
              </a:ln>
            </p:spPr>
            <p:txBody>
              <a:bodyPr wrap="square" lIns="0" tIns="0" rIns="0" bIns="0" rtlCol="0"/>
              <a:lstStyle/>
              <a:p>
                <a:endParaRPr sz="1000"/>
              </a:p>
            </p:txBody>
          </p:sp>
          <p:sp>
            <p:nvSpPr>
              <p:cNvPr id="72" name="object 92">
                <a:extLst>
                  <a:ext uri="{FF2B5EF4-FFF2-40B4-BE49-F238E27FC236}">
                    <a16:creationId xmlns:a16="http://schemas.microsoft.com/office/drawing/2014/main" id="{02513DC9-34DD-40A0-BDF4-6BC8158F52A0}"/>
                  </a:ext>
                </a:extLst>
              </p:cNvPr>
              <p:cNvSpPr/>
              <p:nvPr/>
            </p:nvSpPr>
            <p:spPr>
              <a:xfrm>
                <a:off x="4819555" y="6043250"/>
                <a:ext cx="506730" cy="408305"/>
              </a:xfrm>
              <a:custGeom>
                <a:avLst/>
                <a:gdLst/>
                <a:ahLst/>
                <a:cxnLst/>
                <a:rect l="l" t="t" r="r" b="b"/>
                <a:pathLst>
                  <a:path w="506729" h="408304">
                    <a:moveTo>
                      <a:pt x="506234" y="0"/>
                    </a:moveTo>
                    <a:lnTo>
                      <a:pt x="0" y="285216"/>
                    </a:lnTo>
                    <a:lnTo>
                      <a:pt x="0" y="408279"/>
                    </a:lnTo>
                    <a:lnTo>
                      <a:pt x="506234" y="123062"/>
                    </a:lnTo>
                    <a:lnTo>
                      <a:pt x="506234" y="0"/>
                    </a:lnTo>
                    <a:close/>
                  </a:path>
                </a:pathLst>
              </a:custGeom>
              <a:solidFill>
                <a:srgbClr val="D3A773"/>
              </a:solidFill>
            </p:spPr>
            <p:txBody>
              <a:bodyPr wrap="square" lIns="0" tIns="0" rIns="0" bIns="0" rtlCol="0"/>
              <a:lstStyle/>
              <a:p>
                <a:endParaRPr sz="1000"/>
              </a:p>
            </p:txBody>
          </p:sp>
          <p:sp>
            <p:nvSpPr>
              <p:cNvPr id="73" name="object 93">
                <a:extLst>
                  <a:ext uri="{FF2B5EF4-FFF2-40B4-BE49-F238E27FC236}">
                    <a16:creationId xmlns:a16="http://schemas.microsoft.com/office/drawing/2014/main" id="{A126B3BF-7214-43B6-9650-C349129863E4}"/>
                  </a:ext>
                </a:extLst>
              </p:cNvPr>
              <p:cNvSpPr/>
              <p:nvPr/>
            </p:nvSpPr>
            <p:spPr>
              <a:xfrm>
                <a:off x="4819555" y="6043250"/>
                <a:ext cx="506730" cy="408305"/>
              </a:xfrm>
              <a:custGeom>
                <a:avLst/>
                <a:gdLst/>
                <a:ahLst/>
                <a:cxnLst/>
                <a:rect l="l" t="t" r="r" b="b"/>
                <a:pathLst>
                  <a:path w="506729" h="408304">
                    <a:moveTo>
                      <a:pt x="506234" y="123062"/>
                    </a:moveTo>
                    <a:lnTo>
                      <a:pt x="0" y="408279"/>
                    </a:lnTo>
                    <a:lnTo>
                      <a:pt x="0" y="285216"/>
                    </a:lnTo>
                    <a:lnTo>
                      <a:pt x="506234" y="0"/>
                    </a:lnTo>
                    <a:lnTo>
                      <a:pt x="506234" y="123062"/>
                    </a:lnTo>
                    <a:close/>
                  </a:path>
                </a:pathLst>
              </a:custGeom>
              <a:ln w="4432">
                <a:solidFill>
                  <a:srgbClr val="1D191C"/>
                </a:solidFill>
              </a:ln>
            </p:spPr>
            <p:txBody>
              <a:bodyPr wrap="square" lIns="0" tIns="0" rIns="0" bIns="0" rtlCol="0"/>
              <a:lstStyle/>
              <a:p>
                <a:endParaRPr sz="1000"/>
              </a:p>
            </p:txBody>
          </p:sp>
          <p:sp>
            <p:nvSpPr>
              <p:cNvPr id="74" name="object 94">
                <a:extLst>
                  <a:ext uri="{FF2B5EF4-FFF2-40B4-BE49-F238E27FC236}">
                    <a16:creationId xmlns:a16="http://schemas.microsoft.com/office/drawing/2014/main" id="{C697EB3A-5025-4C49-9979-0DBD1A652E04}"/>
                  </a:ext>
                </a:extLst>
              </p:cNvPr>
              <p:cNvSpPr/>
              <p:nvPr/>
            </p:nvSpPr>
            <p:spPr>
              <a:xfrm>
                <a:off x="4555992" y="5873010"/>
                <a:ext cx="770255" cy="455930"/>
              </a:xfrm>
              <a:custGeom>
                <a:avLst/>
                <a:gdLst/>
                <a:ahLst/>
                <a:cxnLst/>
                <a:rect l="l" t="t" r="r" b="b"/>
                <a:pathLst>
                  <a:path w="770254" h="455929">
                    <a:moveTo>
                      <a:pt x="506221" y="0"/>
                    </a:moveTo>
                    <a:lnTo>
                      <a:pt x="0" y="285229"/>
                    </a:lnTo>
                    <a:lnTo>
                      <a:pt x="263563" y="455447"/>
                    </a:lnTo>
                    <a:lnTo>
                      <a:pt x="769797" y="170243"/>
                    </a:lnTo>
                    <a:lnTo>
                      <a:pt x="506221" y="0"/>
                    </a:lnTo>
                    <a:close/>
                  </a:path>
                </a:pathLst>
              </a:custGeom>
              <a:solidFill>
                <a:srgbClr val="DBB68A"/>
              </a:solidFill>
            </p:spPr>
            <p:txBody>
              <a:bodyPr wrap="square" lIns="0" tIns="0" rIns="0" bIns="0" rtlCol="0"/>
              <a:lstStyle/>
              <a:p>
                <a:endParaRPr sz="1000"/>
              </a:p>
            </p:txBody>
          </p:sp>
          <p:sp>
            <p:nvSpPr>
              <p:cNvPr id="75" name="object 95">
                <a:extLst>
                  <a:ext uri="{FF2B5EF4-FFF2-40B4-BE49-F238E27FC236}">
                    <a16:creationId xmlns:a16="http://schemas.microsoft.com/office/drawing/2014/main" id="{EA131EAF-B9B7-4C08-B00B-9E4AA7071ED4}"/>
                  </a:ext>
                </a:extLst>
              </p:cNvPr>
              <p:cNvSpPr/>
              <p:nvPr/>
            </p:nvSpPr>
            <p:spPr>
              <a:xfrm>
                <a:off x="4555992" y="5873010"/>
                <a:ext cx="770255" cy="455930"/>
              </a:xfrm>
              <a:custGeom>
                <a:avLst/>
                <a:gdLst/>
                <a:ahLst/>
                <a:cxnLst/>
                <a:rect l="l" t="t" r="r" b="b"/>
                <a:pathLst>
                  <a:path w="770254" h="455929">
                    <a:moveTo>
                      <a:pt x="769797" y="170243"/>
                    </a:moveTo>
                    <a:lnTo>
                      <a:pt x="263563" y="455447"/>
                    </a:lnTo>
                    <a:lnTo>
                      <a:pt x="0" y="285229"/>
                    </a:lnTo>
                    <a:lnTo>
                      <a:pt x="506221" y="0"/>
                    </a:lnTo>
                    <a:lnTo>
                      <a:pt x="769797" y="170243"/>
                    </a:lnTo>
                    <a:close/>
                  </a:path>
                </a:pathLst>
              </a:custGeom>
              <a:ln w="4432">
                <a:solidFill>
                  <a:srgbClr val="1D191C"/>
                </a:solidFill>
              </a:ln>
            </p:spPr>
            <p:txBody>
              <a:bodyPr wrap="square" lIns="0" tIns="0" rIns="0" bIns="0" rtlCol="0"/>
              <a:lstStyle/>
              <a:p>
                <a:endParaRPr sz="1000"/>
              </a:p>
            </p:txBody>
          </p:sp>
          <p:sp>
            <p:nvSpPr>
              <p:cNvPr id="76" name="object 96">
                <a:extLst>
                  <a:ext uri="{FF2B5EF4-FFF2-40B4-BE49-F238E27FC236}">
                    <a16:creationId xmlns:a16="http://schemas.microsoft.com/office/drawing/2014/main" id="{BA0D6113-C1FF-45E5-B504-72FF6C370A36}"/>
                  </a:ext>
                </a:extLst>
              </p:cNvPr>
              <p:cNvSpPr/>
              <p:nvPr/>
            </p:nvSpPr>
            <p:spPr>
              <a:xfrm>
                <a:off x="4844881" y="5963107"/>
                <a:ext cx="350520" cy="199390"/>
              </a:xfrm>
              <a:custGeom>
                <a:avLst/>
                <a:gdLst/>
                <a:ahLst/>
                <a:cxnLst/>
                <a:rect l="l" t="t" r="r" b="b"/>
                <a:pathLst>
                  <a:path w="350520" h="199389">
                    <a:moveTo>
                      <a:pt x="350138" y="0"/>
                    </a:moveTo>
                    <a:lnTo>
                      <a:pt x="0" y="198996"/>
                    </a:lnTo>
                  </a:path>
                </a:pathLst>
              </a:custGeom>
              <a:ln w="12661">
                <a:solidFill>
                  <a:srgbClr val="1D191C"/>
                </a:solidFill>
              </a:ln>
            </p:spPr>
            <p:txBody>
              <a:bodyPr wrap="square" lIns="0" tIns="0" rIns="0" bIns="0" rtlCol="0"/>
              <a:lstStyle/>
              <a:p>
                <a:endParaRPr sz="1000"/>
              </a:p>
            </p:txBody>
          </p:sp>
        </p:grpSp>
        <p:grpSp>
          <p:nvGrpSpPr>
            <p:cNvPr id="9" name="object 97">
              <a:extLst>
                <a:ext uri="{FF2B5EF4-FFF2-40B4-BE49-F238E27FC236}">
                  <a16:creationId xmlns:a16="http://schemas.microsoft.com/office/drawing/2014/main" id="{F21E5214-9243-4E02-A44B-4A30C914523D}"/>
                </a:ext>
              </a:extLst>
            </p:cNvPr>
            <p:cNvGrpSpPr/>
            <p:nvPr/>
          </p:nvGrpSpPr>
          <p:grpSpPr>
            <a:xfrm>
              <a:off x="2794547" y="6852764"/>
              <a:ext cx="1485265" cy="197485"/>
              <a:chOff x="2794547" y="6852764"/>
              <a:chExt cx="1485265" cy="197485"/>
            </a:xfrm>
          </p:grpSpPr>
          <p:pic>
            <p:nvPicPr>
              <p:cNvPr id="59" name="object 98">
                <a:extLst>
                  <a:ext uri="{FF2B5EF4-FFF2-40B4-BE49-F238E27FC236}">
                    <a16:creationId xmlns:a16="http://schemas.microsoft.com/office/drawing/2014/main" id="{561EDBC6-0293-494D-945A-65169180E37F}"/>
                  </a:ext>
                </a:extLst>
              </p:cNvPr>
              <p:cNvPicPr/>
              <p:nvPr/>
            </p:nvPicPr>
            <p:blipFill>
              <a:blip r:embed="rId4" cstate="email">
                <a:extLst>
                  <a:ext uri="{28A0092B-C50C-407E-A947-70E740481C1C}">
                    <a14:useLocalDpi xmlns:a14="http://schemas.microsoft.com/office/drawing/2010/main"/>
                  </a:ext>
                </a:extLst>
              </a:blip>
              <a:stretch>
                <a:fillRect/>
              </a:stretch>
            </p:blipFill>
            <p:spPr>
              <a:xfrm>
                <a:off x="2796768" y="6908761"/>
                <a:ext cx="1480705" cy="86474"/>
              </a:xfrm>
              <a:prstGeom prst="rect">
                <a:avLst/>
              </a:prstGeom>
            </p:spPr>
          </p:pic>
          <p:sp>
            <p:nvSpPr>
              <p:cNvPr id="60" name="object 99">
                <a:extLst>
                  <a:ext uri="{FF2B5EF4-FFF2-40B4-BE49-F238E27FC236}">
                    <a16:creationId xmlns:a16="http://schemas.microsoft.com/office/drawing/2014/main" id="{8324996F-B9A4-4C64-B328-6FE26C6DCD64}"/>
                  </a:ext>
                </a:extLst>
              </p:cNvPr>
              <p:cNvSpPr/>
              <p:nvPr/>
            </p:nvSpPr>
            <p:spPr>
              <a:xfrm>
                <a:off x="2796769" y="6908767"/>
                <a:ext cx="1480820" cy="86995"/>
              </a:xfrm>
              <a:custGeom>
                <a:avLst/>
                <a:gdLst/>
                <a:ahLst/>
                <a:cxnLst/>
                <a:rect l="l" t="t" r="r" b="b"/>
                <a:pathLst>
                  <a:path w="1480820" h="86995">
                    <a:moveTo>
                      <a:pt x="1480705" y="0"/>
                    </a:moveTo>
                    <a:lnTo>
                      <a:pt x="0" y="0"/>
                    </a:lnTo>
                    <a:lnTo>
                      <a:pt x="0" y="86474"/>
                    </a:lnTo>
                    <a:lnTo>
                      <a:pt x="1480705" y="86474"/>
                    </a:lnTo>
                  </a:path>
                </a:pathLst>
              </a:custGeom>
              <a:ln w="4432">
                <a:solidFill>
                  <a:srgbClr val="1D191C"/>
                </a:solidFill>
              </a:ln>
            </p:spPr>
            <p:txBody>
              <a:bodyPr wrap="square" lIns="0" tIns="0" rIns="0" bIns="0" rtlCol="0"/>
              <a:lstStyle/>
              <a:p>
                <a:endParaRPr sz="1000"/>
              </a:p>
            </p:txBody>
          </p:sp>
          <p:pic>
            <p:nvPicPr>
              <p:cNvPr id="61" name="object 100">
                <a:extLst>
                  <a:ext uri="{FF2B5EF4-FFF2-40B4-BE49-F238E27FC236}">
                    <a16:creationId xmlns:a16="http://schemas.microsoft.com/office/drawing/2014/main" id="{C712FA12-55AB-40F5-90FC-2BDA919BCE8C}"/>
                  </a:ext>
                </a:extLst>
              </p:cNvPr>
              <p:cNvPicPr/>
              <p:nvPr/>
            </p:nvPicPr>
            <p:blipFill>
              <a:blip r:embed="rId5" cstate="email">
                <a:extLst>
                  <a:ext uri="{28A0092B-C50C-407E-A947-70E740481C1C}">
                    <a14:useLocalDpi xmlns:a14="http://schemas.microsoft.com/office/drawing/2010/main"/>
                  </a:ext>
                </a:extLst>
              </a:blip>
              <a:stretch>
                <a:fillRect/>
              </a:stretch>
            </p:blipFill>
            <p:spPr>
              <a:xfrm>
                <a:off x="2826190" y="6906547"/>
                <a:ext cx="124131" cy="143116"/>
              </a:xfrm>
              <a:prstGeom prst="rect">
                <a:avLst/>
              </a:prstGeom>
            </p:spPr>
          </p:pic>
          <p:pic>
            <p:nvPicPr>
              <p:cNvPr id="62" name="object 101">
                <a:extLst>
                  <a:ext uri="{FF2B5EF4-FFF2-40B4-BE49-F238E27FC236}">
                    <a16:creationId xmlns:a16="http://schemas.microsoft.com/office/drawing/2014/main" id="{8D6C9058-53BA-41F7-BC9B-9113AFB93684}"/>
                  </a:ext>
                </a:extLst>
              </p:cNvPr>
              <p:cNvPicPr/>
              <p:nvPr/>
            </p:nvPicPr>
            <p:blipFill>
              <a:blip r:embed="rId6" cstate="email">
                <a:extLst>
                  <a:ext uri="{28A0092B-C50C-407E-A947-70E740481C1C}">
                    <a14:useLocalDpi xmlns:a14="http://schemas.microsoft.com/office/drawing/2010/main"/>
                  </a:ext>
                </a:extLst>
              </a:blip>
              <a:stretch>
                <a:fillRect/>
              </a:stretch>
            </p:blipFill>
            <p:spPr>
              <a:xfrm>
                <a:off x="3121484" y="6852764"/>
                <a:ext cx="124131" cy="143116"/>
              </a:xfrm>
              <a:prstGeom prst="rect">
                <a:avLst/>
              </a:prstGeom>
            </p:spPr>
          </p:pic>
          <p:pic>
            <p:nvPicPr>
              <p:cNvPr id="63" name="object 102">
                <a:extLst>
                  <a:ext uri="{FF2B5EF4-FFF2-40B4-BE49-F238E27FC236}">
                    <a16:creationId xmlns:a16="http://schemas.microsoft.com/office/drawing/2014/main" id="{FEA7216B-D9AD-4FB3-B78B-0FE385668083}"/>
                  </a:ext>
                </a:extLst>
              </p:cNvPr>
              <p:cNvPicPr/>
              <p:nvPr/>
            </p:nvPicPr>
            <p:blipFill>
              <a:blip r:embed="rId6" cstate="email">
                <a:extLst>
                  <a:ext uri="{28A0092B-C50C-407E-A947-70E740481C1C}">
                    <a14:useLocalDpi xmlns:a14="http://schemas.microsoft.com/office/drawing/2010/main"/>
                  </a:ext>
                </a:extLst>
              </a:blip>
              <a:stretch>
                <a:fillRect/>
              </a:stretch>
            </p:blipFill>
            <p:spPr>
              <a:xfrm>
                <a:off x="3730536" y="6852764"/>
                <a:ext cx="124129" cy="143116"/>
              </a:xfrm>
              <a:prstGeom prst="rect">
                <a:avLst/>
              </a:prstGeom>
            </p:spPr>
          </p:pic>
          <p:pic>
            <p:nvPicPr>
              <p:cNvPr id="64" name="object 103">
                <a:extLst>
                  <a:ext uri="{FF2B5EF4-FFF2-40B4-BE49-F238E27FC236}">
                    <a16:creationId xmlns:a16="http://schemas.microsoft.com/office/drawing/2014/main" id="{A43A4A2D-B807-4D10-97F9-C524DB2C0474}"/>
                  </a:ext>
                </a:extLst>
              </p:cNvPr>
              <p:cNvPicPr/>
              <p:nvPr/>
            </p:nvPicPr>
            <p:blipFill>
              <a:blip r:embed="rId7" cstate="email">
                <a:extLst>
                  <a:ext uri="{28A0092B-C50C-407E-A947-70E740481C1C}">
                    <a14:useLocalDpi xmlns:a14="http://schemas.microsoft.com/office/drawing/2010/main"/>
                  </a:ext>
                </a:extLst>
              </a:blip>
              <a:stretch>
                <a:fillRect/>
              </a:stretch>
            </p:blipFill>
            <p:spPr>
              <a:xfrm>
                <a:off x="3436824" y="6906547"/>
                <a:ext cx="124129" cy="143116"/>
              </a:xfrm>
              <a:prstGeom prst="rect">
                <a:avLst/>
              </a:prstGeom>
            </p:spPr>
          </p:pic>
          <p:pic>
            <p:nvPicPr>
              <p:cNvPr id="65" name="object 104">
                <a:extLst>
                  <a:ext uri="{FF2B5EF4-FFF2-40B4-BE49-F238E27FC236}">
                    <a16:creationId xmlns:a16="http://schemas.microsoft.com/office/drawing/2014/main" id="{B73FA4D4-55F8-47E6-B47E-AF30D1696711}"/>
                  </a:ext>
                </a:extLst>
              </p:cNvPr>
              <p:cNvPicPr/>
              <p:nvPr/>
            </p:nvPicPr>
            <p:blipFill>
              <a:blip r:embed="rId5" cstate="email">
                <a:extLst>
                  <a:ext uri="{28A0092B-C50C-407E-A947-70E740481C1C}">
                    <a14:useLocalDpi xmlns:a14="http://schemas.microsoft.com/office/drawing/2010/main"/>
                  </a:ext>
                </a:extLst>
              </a:blip>
              <a:stretch>
                <a:fillRect/>
              </a:stretch>
            </p:blipFill>
            <p:spPr>
              <a:xfrm>
                <a:off x="4047457" y="6906547"/>
                <a:ext cx="124131" cy="143116"/>
              </a:xfrm>
              <a:prstGeom prst="rect">
                <a:avLst/>
              </a:prstGeom>
            </p:spPr>
          </p:pic>
        </p:grpSp>
        <p:grpSp>
          <p:nvGrpSpPr>
            <p:cNvPr id="10" name="object 105">
              <a:extLst>
                <a:ext uri="{FF2B5EF4-FFF2-40B4-BE49-F238E27FC236}">
                  <a16:creationId xmlns:a16="http://schemas.microsoft.com/office/drawing/2014/main" id="{984EDAD4-E9DC-4921-99D6-AEF424DBC664}"/>
                </a:ext>
              </a:extLst>
            </p:cNvPr>
            <p:cNvGrpSpPr/>
            <p:nvPr/>
          </p:nvGrpSpPr>
          <p:grpSpPr>
            <a:xfrm>
              <a:off x="2793362" y="5880925"/>
              <a:ext cx="1482090" cy="519430"/>
              <a:chOff x="2793362" y="5880925"/>
              <a:chExt cx="1482090" cy="519430"/>
            </a:xfrm>
          </p:grpSpPr>
          <p:pic>
            <p:nvPicPr>
              <p:cNvPr id="47" name="object 106">
                <a:extLst>
                  <a:ext uri="{FF2B5EF4-FFF2-40B4-BE49-F238E27FC236}">
                    <a16:creationId xmlns:a16="http://schemas.microsoft.com/office/drawing/2014/main" id="{B60BD5E3-0A72-4519-B732-FDDE920E3BBC}"/>
                  </a:ext>
                </a:extLst>
              </p:cNvPr>
              <p:cNvPicPr/>
              <p:nvPr/>
            </p:nvPicPr>
            <p:blipFill>
              <a:blip r:embed="rId8" cstate="email">
                <a:extLst>
                  <a:ext uri="{28A0092B-C50C-407E-A947-70E740481C1C}">
                    <a14:useLocalDpi xmlns:a14="http://schemas.microsoft.com/office/drawing/2010/main"/>
                  </a:ext>
                </a:extLst>
              </a:blip>
              <a:stretch>
                <a:fillRect/>
              </a:stretch>
            </p:blipFill>
            <p:spPr>
              <a:xfrm>
                <a:off x="2795587" y="5883147"/>
                <a:ext cx="1477403" cy="514655"/>
              </a:xfrm>
              <a:prstGeom prst="rect">
                <a:avLst/>
              </a:prstGeom>
            </p:spPr>
          </p:pic>
          <p:pic>
            <p:nvPicPr>
              <p:cNvPr id="48" name="object 107">
                <a:extLst>
                  <a:ext uri="{FF2B5EF4-FFF2-40B4-BE49-F238E27FC236}">
                    <a16:creationId xmlns:a16="http://schemas.microsoft.com/office/drawing/2014/main" id="{CD8B5A55-3262-427F-B1D8-CC107B35DE66}"/>
                  </a:ext>
                </a:extLst>
              </p:cNvPr>
              <p:cNvPicPr/>
              <p:nvPr/>
            </p:nvPicPr>
            <p:blipFill>
              <a:blip r:embed="rId9" cstate="email">
                <a:extLst>
                  <a:ext uri="{28A0092B-C50C-407E-A947-70E740481C1C}">
                    <a14:useLocalDpi xmlns:a14="http://schemas.microsoft.com/office/drawing/2010/main"/>
                  </a:ext>
                </a:extLst>
              </a:blip>
              <a:stretch>
                <a:fillRect/>
              </a:stretch>
            </p:blipFill>
            <p:spPr>
              <a:xfrm>
                <a:off x="2827243" y="6216303"/>
                <a:ext cx="68045" cy="183718"/>
              </a:xfrm>
              <a:prstGeom prst="rect">
                <a:avLst/>
              </a:prstGeom>
            </p:spPr>
          </p:pic>
          <p:pic>
            <p:nvPicPr>
              <p:cNvPr id="49" name="object 108">
                <a:extLst>
                  <a:ext uri="{FF2B5EF4-FFF2-40B4-BE49-F238E27FC236}">
                    <a16:creationId xmlns:a16="http://schemas.microsoft.com/office/drawing/2014/main" id="{93D502EA-575F-4041-AB19-D7DBDE8CAE16}"/>
                  </a:ext>
                </a:extLst>
              </p:cNvPr>
              <p:cNvPicPr/>
              <p:nvPr/>
            </p:nvPicPr>
            <p:blipFill>
              <a:blip r:embed="rId10" cstate="email">
                <a:extLst>
                  <a:ext uri="{28A0092B-C50C-407E-A947-70E740481C1C}">
                    <a14:useLocalDpi xmlns:a14="http://schemas.microsoft.com/office/drawing/2010/main"/>
                  </a:ext>
                </a:extLst>
              </a:blip>
              <a:stretch>
                <a:fillRect/>
              </a:stretch>
            </p:blipFill>
            <p:spPr>
              <a:xfrm>
                <a:off x="3131473" y="6218529"/>
                <a:ext cx="60455" cy="179273"/>
              </a:xfrm>
              <a:prstGeom prst="rect">
                <a:avLst/>
              </a:prstGeom>
            </p:spPr>
          </p:pic>
          <p:pic>
            <p:nvPicPr>
              <p:cNvPr id="50" name="object 109">
                <a:extLst>
                  <a:ext uri="{FF2B5EF4-FFF2-40B4-BE49-F238E27FC236}">
                    <a16:creationId xmlns:a16="http://schemas.microsoft.com/office/drawing/2014/main" id="{4383F58D-1504-481B-9BDD-CAB3F5E53464}"/>
                  </a:ext>
                </a:extLst>
              </p:cNvPr>
              <p:cNvPicPr/>
              <p:nvPr/>
            </p:nvPicPr>
            <p:blipFill>
              <a:blip r:embed="rId11" cstate="email">
                <a:extLst>
                  <a:ext uri="{28A0092B-C50C-407E-A947-70E740481C1C}">
                    <a14:useLocalDpi xmlns:a14="http://schemas.microsoft.com/office/drawing/2010/main"/>
                  </a:ext>
                </a:extLst>
              </a:blip>
              <a:stretch>
                <a:fillRect/>
              </a:stretch>
            </p:blipFill>
            <p:spPr>
              <a:xfrm>
                <a:off x="3129260" y="6216313"/>
                <a:ext cx="64888" cy="183718"/>
              </a:xfrm>
              <a:prstGeom prst="rect">
                <a:avLst/>
              </a:prstGeom>
            </p:spPr>
          </p:pic>
          <p:pic>
            <p:nvPicPr>
              <p:cNvPr id="51" name="object 110">
                <a:extLst>
                  <a:ext uri="{FF2B5EF4-FFF2-40B4-BE49-F238E27FC236}">
                    <a16:creationId xmlns:a16="http://schemas.microsoft.com/office/drawing/2014/main" id="{E39B00C3-C0DD-49C6-ADD9-401604D84155}"/>
                  </a:ext>
                </a:extLst>
              </p:cNvPr>
              <p:cNvPicPr/>
              <p:nvPr/>
            </p:nvPicPr>
            <p:blipFill>
              <a:blip r:embed="rId12" cstate="email">
                <a:extLst>
                  <a:ext uri="{28A0092B-C50C-407E-A947-70E740481C1C}">
                    <a14:useLocalDpi xmlns:a14="http://schemas.microsoft.com/office/drawing/2010/main"/>
                  </a:ext>
                </a:extLst>
              </a:blip>
              <a:stretch>
                <a:fillRect/>
              </a:stretch>
            </p:blipFill>
            <p:spPr>
              <a:xfrm>
                <a:off x="3439845" y="6218529"/>
                <a:ext cx="63617" cy="179273"/>
              </a:xfrm>
              <a:prstGeom prst="rect">
                <a:avLst/>
              </a:prstGeom>
            </p:spPr>
          </p:pic>
          <p:pic>
            <p:nvPicPr>
              <p:cNvPr id="52" name="object 111">
                <a:extLst>
                  <a:ext uri="{FF2B5EF4-FFF2-40B4-BE49-F238E27FC236}">
                    <a16:creationId xmlns:a16="http://schemas.microsoft.com/office/drawing/2014/main" id="{DB999A1A-5676-46C7-B4E4-36E969318B9E}"/>
                  </a:ext>
                </a:extLst>
              </p:cNvPr>
              <p:cNvPicPr/>
              <p:nvPr/>
            </p:nvPicPr>
            <p:blipFill>
              <a:blip r:embed="rId13" cstate="email">
                <a:extLst>
                  <a:ext uri="{28A0092B-C50C-407E-A947-70E740481C1C}">
                    <a14:useLocalDpi xmlns:a14="http://schemas.microsoft.com/office/drawing/2010/main"/>
                  </a:ext>
                </a:extLst>
              </a:blip>
              <a:stretch>
                <a:fillRect/>
              </a:stretch>
            </p:blipFill>
            <p:spPr>
              <a:xfrm>
                <a:off x="3437637" y="6216303"/>
                <a:ext cx="68048" cy="183718"/>
              </a:xfrm>
              <a:prstGeom prst="rect">
                <a:avLst/>
              </a:prstGeom>
            </p:spPr>
          </p:pic>
          <p:pic>
            <p:nvPicPr>
              <p:cNvPr id="53" name="object 112">
                <a:extLst>
                  <a:ext uri="{FF2B5EF4-FFF2-40B4-BE49-F238E27FC236}">
                    <a16:creationId xmlns:a16="http://schemas.microsoft.com/office/drawing/2014/main" id="{350B0BB9-C96C-4EEC-A670-D8C1B354199A}"/>
                  </a:ext>
                </a:extLst>
              </p:cNvPr>
              <p:cNvPicPr/>
              <p:nvPr/>
            </p:nvPicPr>
            <p:blipFill>
              <a:blip r:embed="rId14" cstate="email">
                <a:extLst>
                  <a:ext uri="{28A0092B-C50C-407E-A947-70E740481C1C}">
                    <a14:useLocalDpi xmlns:a14="http://schemas.microsoft.com/office/drawing/2010/main"/>
                  </a:ext>
                </a:extLst>
              </a:blip>
              <a:stretch>
                <a:fillRect/>
              </a:stretch>
            </p:blipFill>
            <p:spPr>
              <a:xfrm>
                <a:off x="4050258" y="6218529"/>
                <a:ext cx="63612" cy="179273"/>
              </a:xfrm>
              <a:prstGeom prst="rect">
                <a:avLst/>
              </a:prstGeom>
            </p:spPr>
          </p:pic>
          <p:pic>
            <p:nvPicPr>
              <p:cNvPr id="54" name="object 113">
                <a:extLst>
                  <a:ext uri="{FF2B5EF4-FFF2-40B4-BE49-F238E27FC236}">
                    <a16:creationId xmlns:a16="http://schemas.microsoft.com/office/drawing/2014/main" id="{F6D8E953-0013-42DF-83F4-2E9F0136C3BF}"/>
                  </a:ext>
                </a:extLst>
              </p:cNvPr>
              <p:cNvPicPr/>
              <p:nvPr/>
            </p:nvPicPr>
            <p:blipFill>
              <a:blip r:embed="rId15" cstate="email">
                <a:extLst>
                  <a:ext uri="{28A0092B-C50C-407E-A947-70E740481C1C}">
                    <a14:useLocalDpi xmlns:a14="http://schemas.microsoft.com/office/drawing/2010/main"/>
                  </a:ext>
                </a:extLst>
              </a:blip>
              <a:stretch>
                <a:fillRect/>
              </a:stretch>
            </p:blipFill>
            <p:spPr>
              <a:xfrm>
                <a:off x="4048042" y="6216303"/>
                <a:ext cx="68040" cy="183718"/>
              </a:xfrm>
              <a:prstGeom prst="rect">
                <a:avLst/>
              </a:prstGeom>
            </p:spPr>
          </p:pic>
          <p:pic>
            <p:nvPicPr>
              <p:cNvPr id="55" name="object 114">
                <a:extLst>
                  <a:ext uri="{FF2B5EF4-FFF2-40B4-BE49-F238E27FC236}">
                    <a16:creationId xmlns:a16="http://schemas.microsoft.com/office/drawing/2014/main" id="{82A44475-D78E-48B8-9673-C7856328A637}"/>
                  </a:ext>
                </a:extLst>
              </p:cNvPr>
              <p:cNvPicPr/>
              <p:nvPr/>
            </p:nvPicPr>
            <p:blipFill>
              <a:blip r:embed="rId16" cstate="email">
                <a:extLst>
                  <a:ext uri="{28A0092B-C50C-407E-A947-70E740481C1C}">
                    <a14:useLocalDpi xmlns:a14="http://schemas.microsoft.com/office/drawing/2010/main"/>
                  </a:ext>
                </a:extLst>
              </a:blip>
              <a:stretch>
                <a:fillRect/>
              </a:stretch>
            </p:blipFill>
            <p:spPr>
              <a:xfrm>
                <a:off x="3741868" y="6218529"/>
                <a:ext cx="60473" cy="179273"/>
              </a:xfrm>
              <a:prstGeom prst="rect">
                <a:avLst/>
              </a:prstGeom>
            </p:spPr>
          </p:pic>
          <p:pic>
            <p:nvPicPr>
              <p:cNvPr id="56" name="object 115">
                <a:extLst>
                  <a:ext uri="{FF2B5EF4-FFF2-40B4-BE49-F238E27FC236}">
                    <a16:creationId xmlns:a16="http://schemas.microsoft.com/office/drawing/2014/main" id="{4A4F4948-E145-47C8-9334-A80334C703BF}"/>
                  </a:ext>
                </a:extLst>
              </p:cNvPr>
              <p:cNvPicPr/>
              <p:nvPr/>
            </p:nvPicPr>
            <p:blipFill>
              <a:blip r:embed="rId17" cstate="email">
                <a:extLst>
                  <a:ext uri="{28A0092B-C50C-407E-A947-70E740481C1C}">
                    <a14:useLocalDpi xmlns:a14="http://schemas.microsoft.com/office/drawing/2010/main"/>
                  </a:ext>
                </a:extLst>
              </a:blip>
              <a:stretch>
                <a:fillRect/>
              </a:stretch>
            </p:blipFill>
            <p:spPr>
              <a:xfrm>
                <a:off x="3739654" y="6216313"/>
                <a:ext cx="64900" cy="183718"/>
              </a:xfrm>
              <a:prstGeom prst="rect">
                <a:avLst/>
              </a:prstGeom>
            </p:spPr>
          </p:pic>
          <p:sp>
            <p:nvSpPr>
              <p:cNvPr id="57" name="object 116">
                <a:extLst>
                  <a:ext uri="{FF2B5EF4-FFF2-40B4-BE49-F238E27FC236}">
                    <a16:creationId xmlns:a16="http://schemas.microsoft.com/office/drawing/2014/main" id="{A364FF81-4937-4220-9BEB-32D39D6544A9}"/>
                  </a:ext>
                </a:extLst>
              </p:cNvPr>
              <p:cNvSpPr/>
              <p:nvPr/>
            </p:nvSpPr>
            <p:spPr>
              <a:xfrm>
                <a:off x="2795584" y="5883148"/>
                <a:ext cx="1477645" cy="514984"/>
              </a:xfrm>
              <a:custGeom>
                <a:avLst/>
                <a:gdLst/>
                <a:ahLst/>
                <a:cxnLst/>
                <a:rect l="l" t="t" r="r" b="b"/>
                <a:pathLst>
                  <a:path w="1477645" h="514985">
                    <a:moveTo>
                      <a:pt x="1477416" y="411746"/>
                    </a:moveTo>
                    <a:lnTo>
                      <a:pt x="1302816" y="514667"/>
                    </a:lnTo>
                    <a:lnTo>
                      <a:pt x="1313493" y="482792"/>
                    </a:lnTo>
                    <a:lnTo>
                      <a:pt x="1318275" y="438464"/>
                    </a:lnTo>
                    <a:lnTo>
                      <a:pt x="1317357" y="387415"/>
                    </a:lnTo>
                    <a:lnTo>
                      <a:pt x="1310932" y="335381"/>
                    </a:lnTo>
                    <a:lnTo>
                      <a:pt x="1006754" y="514667"/>
                    </a:lnTo>
                    <a:lnTo>
                      <a:pt x="994320" y="474786"/>
                    </a:lnTo>
                    <a:lnTo>
                      <a:pt x="989496" y="425019"/>
                    </a:lnTo>
                    <a:lnTo>
                      <a:pt x="990761" y="375255"/>
                    </a:lnTo>
                    <a:lnTo>
                      <a:pt x="996594" y="335381"/>
                    </a:lnTo>
                    <a:lnTo>
                      <a:pt x="692404" y="514667"/>
                    </a:lnTo>
                    <a:lnTo>
                      <a:pt x="703089" y="482792"/>
                    </a:lnTo>
                    <a:lnTo>
                      <a:pt x="707880" y="438464"/>
                    </a:lnTo>
                    <a:lnTo>
                      <a:pt x="706968" y="387415"/>
                    </a:lnTo>
                    <a:lnTo>
                      <a:pt x="700544" y="335381"/>
                    </a:lnTo>
                    <a:lnTo>
                      <a:pt x="396341" y="514667"/>
                    </a:lnTo>
                    <a:lnTo>
                      <a:pt x="383922" y="474786"/>
                    </a:lnTo>
                    <a:lnTo>
                      <a:pt x="379106" y="425019"/>
                    </a:lnTo>
                    <a:lnTo>
                      <a:pt x="380373" y="375255"/>
                    </a:lnTo>
                    <a:lnTo>
                      <a:pt x="386206" y="335381"/>
                    </a:lnTo>
                    <a:lnTo>
                      <a:pt x="82016" y="514667"/>
                    </a:lnTo>
                    <a:lnTo>
                      <a:pt x="92700" y="482792"/>
                    </a:lnTo>
                    <a:lnTo>
                      <a:pt x="97485" y="438464"/>
                    </a:lnTo>
                    <a:lnTo>
                      <a:pt x="96564" y="387415"/>
                    </a:lnTo>
                    <a:lnTo>
                      <a:pt x="90131" y="335381"/>
                    </a:lnTo>
                    <a:lnTo>
                      <a:pt x="0" y="388505"/>
                    </a:lnTo>
                    <a:lnTo>
                      <a:pt x="0" y="0"/>
                    </a:lnTo>
                  </a:path>
                </a:pathLst>
              </a:custGeom>
              <a:ln w="4432">
                <a:solidFill>
                  <a:srgbClr val="1D191C"/>
                </a:solidFill>
              </a:ln>
            </p:spPr>
            <p:txBody>
              <a:bodyPr wrap="square" lIns="0" tIns="0" rIns="0" bIns="0" rtlCol="0"/>
              <a:lstStyle/>
              <a:p>
                <a:endParaRPr sz="1000"/>
              </a:p>
            </p:txBody>
          </p:sp>
          <p:sp>
            <p:nvSpPr>
              <p:cNvPr id="58" name="object 117">
                <a:extLst>
                  <a:ext uri="{FF2B5EF4-FFF2-40B4-BE49-F238E27FC236}">
                    <a16:creationId xmlns:a16="http://schemas.microsoft.com/office/drawing/2014/main" id="{38D51386-02AD-4A6B-983B-DB744BFB122F}"/>
                  </a:ext>
                </a:extLst>
              </p:cNvPr>
              <p:cNvSpPr/>
              <p:nvPr/>
            </p:nvSpPr>
            <p:spPr>
              <a:xfrm>
                <a:off x="2891154" y="6277584"/>
                <a:ext cx="1275080" cy="79375"/>
              </a:xfrm>
              <a:custGeom>
                <a:avLst/>
                <a:gdLst/>
                <a:ahLst/>
                <a:cxnLst/>
                <a:rect l="l" t="t" r="r" b="b"/>
                <a:pathLst>
                  <a:path w="1275079" h="79375">
                    <a:moveTo>
                      <a:pt x="0" y="79095"/>
                    </a:moveTo>
                    <a:lnTo>
                      <a:pt x="53784" y="79095"/>
                    </a:lnTo>
                  </a:path>
                  <a:path w="1275079" h="79375">
                    <a:moveTo>
                      <a:pt x="283171" y="0"/>
                    </a:moveTo>
                    <a:lnTo>
                      <a:pt x="499897" y="0"/>
                    </a:lnTo>
                  </a:path>
                  <a:path w="1275079" h="79375">
                    <a:moveTo>
                      <a:pt x="610628" y="79095"/>
                    </a:moveTo>
                    <a:lnTo>
                      <a:pt x="664425" y="79095"/>
                    </a:lnTo>
                  </a:path>
                  <a:path w="1275079" h="79375">
                    <a:moveTo>
                      <a:pt x="893800" y="0"/>
                    </a:moveTo>
                    <a:lnTo>
                      <a:pt x="1110526" y="0"/>
                    </a:lnTo>
                  </a:path>
                  <a:path w="1275079" h="79375">
                    <a:moveTo>
                      <a:pt x="1221270" y="79095"/>
                    </a:moveTo>
                    <a:lnTo>
                      <a:pt x="1275054" y="79095"/>
                    </a:lnTo>
                  </a:path>
                </a:pathLst>
              </a:custGeom>
              <a:ln w="3175">
                <a:solidFill>
                  <a:srgbClr val="1D191C"/>
                </a:solidFill>
              </a:ln>
            </p:spPr>
            <p:txBody>
              <a:bodyPr wrap="square" lIns="0" tIns="0" rIns="0" bIns="0" rtlCol="0"/>
              <a:lstStyle/>
              <a:p>
                <a:endParaRPr sz="1000"/>
              </a:p>
            </p:txBody>
          </p:sp>
        </p:grpSp>
        <p:grpSp>
          <p:nvGrpSpPr>
            <p:cNvPr id="11" name="object 118">
              <a:extLst>
                <a:ext uri="{FF2B5EF4-FFF2-40B4-BE49-F238E27FC236}">
                  <a16:creationId xmlns:a16="http://schemas.microsoft.com/office/drawing/2014/main" id="{56CC607A-0B17-406C-A0BF-6A8FE3E2BECC}"/>
                </a:ext>
              </a:extLst>
            </p:cNvPr>
            <p:cNvGrpSpPr/>
            <p:nvPr/>
          </p:nvGrpSpPr>
          <p:grpSpPr>
            <a:xfrm>
              <a:off x="1028191" y="5952451"/>
              <a:ext cx="1156335" cy="1100455"/>
              <a:chOff x="1028191" y="5952451"/>
              <a:chExt cx="1156335" cy="1100455"/>
            </a:xfrm>
          </p:grpSpPr>
          <p:sp>
            <p:nvSpPr>
              <p:cNvPr id="27" name="object 119">
                <a:extLst>
                  <a:ext uri="{FF2B5EF4-FFF2-40B4-BE49-F238E27FC236}">
                    <a16:creationId xmlns:a16="http://schemas.microsoft.com/office/drawing/2014/main" id="{3466A7C7-9379-4936-BE7C-66B29ECD90A6}"/>
                  </a:ext>
                </a:extLst>
              </p:cNvPr>
              <p:cNvSpPr/>
              <p:nvPr/>
            </p:nvSpPr>
            <p:spPr>
              <a:xfrm>
                <a:off x="1030878" y="6444033"/>
                <a:ext cx="347980" cy="605790"/>
              </a:xfrm>
              <a:custGeom>
                <a:avLst/>
                <a:gdLst/>
                <a:ahLst/>
                <a:cxnLst/>
                <a:rect l="l" t="t" r="r" b="b"/>
                <a:pathLst>
                  <a:path w="347980" h="605790">
                    <a:moveTo>
                      <a:pt x="0" y="0"/>
                    </a:moveTo>
                    <a:lnTo>
                      <a:pt x="0" y="378472"/>
                    </a:lnTo>
                    <a:lnTo>
                      <a:pt x="228701" y="526161"/>
                    </a:lnTo>
                    <a:lnTo>
                      <a:pt x="347624" y="605231"/>
                    </a:lnTo>
                    <a:lnTo>
                      <a:pt x="347624" y="438086"/>
                    </a:lnTo>
                    <a:lnTo>
                      <a:pt x="228701" y="359016"/>
                    </a:lnTo>
                    <a:lnTo>
                      <a:pt x="228701" y="147688"/>
                    </a:lnTo>
                    <a:lnTo>
                      <a:pt x="0" y="0"/>
                    </a:lnTo>
                    <a:close/>
                  </a:path>
                </a:pathLst>
              </a:custGeom>
              <a:solidFill>
                <a:srgbClr val="AF8B5E"/>
              </a:solidFill>
            </p:spPr>
            <p:txBody>
              <a:bodyPr wrap="square" lIns="0" tIns="0" rIns="0" bIns="0" rtlCol="0"/>
              <a:lstStyle/>
              <a:p>
                <a:endParaRPr sz="1000"/>
              </a:p>
            </p:txBody>
          </p:sp>
          <p:sp>
            <p:nvSpPr>
              <p:cNvPr id="28" name="object 120">
                <a:extLst>
                  <a:ext uri="{FF2B5EF4-FFF2-40B4-BE49-F238E27FC236}">
                    <a16:creationId xmlns:a16="http://schemas.microsoft.com/office/drawing/2014/main" id="{03660374-152F-4F71-AEFF-B8B56C089D3A}"/>
                  </a:ext>
                </a:extLst>
              </p:cNvPr>
              <p:cNvSpPr/>
              <p:nvPr/>
            </p:nvSpPr>
            <p:spPr>
              <a:xfrm>
                <a:off x="1259586" y="6230543"/>
                <a:ext cx="918210" cy="819785"/>
              </a:xfrm>
              <a:custGeom>
                <a:avLst/>
                <a:gdLst/>
                <a:ahLst/>
                <a:cxnLst/>
                <a:rect l="l" t="t" r="r" b="b"/>
                <a:pathLst>
                  <a:path w="918210" h="819784">
                    <a:moveTo>
                      <a:pt x="918197" y="336550"/>
                    </a:moveTo>
                    <a:lnTo>
                      <a:pt x="118910" y="651573"/>
                    </a:lnTo>
                    <a:lnTo>
                      <a:pt x="118910" y="819746"/>
                    </a:lnTo>
                    <a:lnTo>
                      <a:pt x="918197" y="504723"/>
                    </a:lnTo>
                    <a:lnTo>
                      <a:pt x="918197" y="336550"/>
                    </a:lnTo>
                    <a:close/>
                  </a:path>
                  <a:path w="918210" h="819784">
                    <a:moveTo>
                      <a:pt x="918197" y="0"/>
                    </a:moveTo>
                    <a:lnTo>
                      <a:pt x="0" y="361797"/>
                    </a:lnTo>
                    <a:lnTo>
                      <a:pt x="0" y="572503"/>
                    </a:lnTo>
                    <a:lnTo>
                      <a:pt x="918197" y="210718"/>
                    </a:lnTo>
                    <a:lnTo>
                      <a:pt x="918197" y="0"/>
                    </a:lnTo>
                    <a:close/>
                  </a:path>
                </a:pathLst>
              </a:custGeom>
              <a:solidFill>
                <a:srgbClr val="D3A773"/>
              </a:solidFill>
            </p:spPr>
            <p:txBody>
              <a:bodyPr wrap="square" lIns="0" tIns="0" rIns="0" bIns="0" rtlCol="0"/>
              <a:lstStyle/>
              <a:p>
                <a:endParaRPr sz="1000"/>
              </a:p>
            </p:txBody>
          </p:sp>
          <p:sp>
            <p:nvSpPr>
              <p:cNvPr id="29" name="object 121">
                <a:extLst>
                  <a:ext uri="{FF2B5EF4-FFF2-40B4-BE49-F238E27FC236}">
                    <a16:creationId xmlns:a16="http://schemas.microsoft.com/office/drawing/2014/main" id="{124B1267-3989-4141-8A5C-84071673F482}"/>
                  </a:ext>
                </a:extLst>
              </p:cNvPr>
              <p:cNvSpPr/>
              <p:nvPr/>
            </p:nvSpPr>
            <p:spPr>
              <a:xfrm>
                <a:off x="1030401" y="6083210"/>
                <a:ext cx="1147445" cy="798830"/>
              </a:xfrm>
              <a:custGeom>
                <a:avLst/>
                <a:gdLst/>
                <a:ahLst/>
                <a:cxnLst/>
                <a:rect l="l" t="t" r="r" b="b"/>
                <a:pathLst>
                  <a:path w="1147445" h="798829">
                    <a:moveTo>
                      <a:pt x="1147381" y="358038"/>
                    </a:moveTo>
                    <a:lnTo>
                      <a:pt x="229171" y="719848"/>
                    </a:lnTo>
                    <a:lnTo>
                      <a:pt x="348564" y="798817"/>
                    </a:lnTo>
                    <a:lnTo>
                      <a:pt x="1147381" y="483882"/>
                    </a:lnTo>
                    <a:lnTo>
                      <a:pt x="1147381" y="358038"/>
                    </a:lnTo>
                    <a:close/>
                  </a:path>
                  <a:path w="1147445" h="798829">
                    <a:moveTo>
                      <a:pt x="1147381" y="145427"/>
                    </a:moveTo>
                    <a:lnTo>
                      <a:pt x="919467" y="0"/>
                    </a:lnTo>
                    <a:lnTo>
                      <a:pt x="0" y="362292"/>
                    </a:lnTo>
                    <a:lnTo>
                      <a:pt x="229184" y="508508"/>
                    </a:lnTo>
                    <a:lnTo>
                      <a:pt x="1147381" y="146710"/>
                    </a:lnTo>
                    <a:lnTo>
                      <a:pt x="1147381" y="145427"/>
                    </a:lnTo>
                    <a:close/>
                  </a:path>
                </a:pathLst>
              </a:custGeom>
              <a:solidFill>
                <a:srgbClr val="DBB68A"/>
              </a:solidFill>
            </p:spPr>
            <p:txBody>
              <a:bodyPr wrap="square" lIns="0" tIns="0" rIns="0" bIns="0" rtlCol="0"/>
              <a:lstStyle/>
              <a:p>
                <a:endParaRPr sz="1000"/>
              </a:p>
            </p:txBody>
          </p:sp>
          <p:sp>
            <p:nvSpPr>
              <p:cNvPr id="30" name="object 122">
                <a:extLst>
                  <a:ext uri="{FF2B5EF4-FFF2-40B4-BE49-F238E27FC236}">
                    <a16:creationId xmlns:a16="http://schemas.microsoft.com/office/drawing/2014/main" id="{134AED23-73FC-4C5B-AB3E-6DF047880613}"/>
                  </a:ext>
                </a:extLst>
              </p:cNvPr>
              <p:cNvSpPr/>
              <p:nvPr/>
            </p:nvSpPr>
            <p:spPr>
              <a:xfrm>
                <a:off x="1035446" y="6117122"/>
                <a:ext cx="1142365" cy="895350"/>
              </a:xfrm>
              <a:custGeom>
                <a:avLst/>
                <a:gdLst/>
                <a:ahLst/>
                <a:cxnLst/>
                <a:rect l="l" t="t" r="r" b="b"/>
                <a:pathLst>
                  <a:path w="1142364" h="895350">
                    <a:moveTo>
                      <a:pt x="1142349" y="407919"/>
                    </a:moveTo>
                    <a:lnTo>
                      <a:pt x="1064552" y="438223"/>
                    </a:lnTo>
                    <a:lnTo>
                      <a:pt x="1011011" y="459274"/>
                    </a:lnTo>
                    <a:lnTo>
                      <a:pt x="954886" y="481452"/>
                    </a:lnTo>
                    <a:lnTo>
                      <a:pt x="896909" y="504454"/>
                    </a:lnTo>
                    <a:lnTo>
                      <a:pt x="837811" y="527979"/>
                    </a:lnTo>
                    <a:lnTo>
                      <a:pt x="778323" y="551724"/>
                    </a:lnTo>
                    <a:lnTo>
                      <a:pt x="719176" y="575387"/>
                    </a:lnTo>
                    <a:lnTo>
                      <a:pt x="661103" y="598666"/>
                    </a:lnTo>
                    <a:lnTo>
                      <a:pt x="604833" y="621259"/>
                    </a:lnTo>
                    <a:lnTo>
                      <a:pt x="551100" y="642864"/>
                    </a:lnTo>
                    <a:lnTo>
                      <a:pt x="500633" y="663178"/>
                    </a:lnTo>
                    <a:lnTo>
                      <a:pt x="454164" y="681900"/>
                    </a:lnTo>
                    <a:lnTo>
                      <a:pt x="412425" y="698727"/>
                    </a:lnTo>
                    <a:lnTo>
                      <a:pt x="376146" y="713357"/>
                    </a:lnTo>
                    <a:lnTo>
                      <a:pt x="346060" y="725488"/>
                    </a:lnTo>
                    <a:lnTo>
                      <a:pt x="322898" y="734818"/>
                    </a:lnTo>
                    <a:lnTo>
                      <a:pt x="307390" y="741045"/>
                    </a:lnTo>
                    <a:lnTo>
                      <a:pt x="254513" y="777369"/>
                    </a:lnTo>
                    <a:lnTo>
                      <a:pt x="203438" y="792849"/>
                    </a:lnTo>
                    <a:lnTo>
                      <a:pt x="161111" y="795464"/>
                    </a:lnTo>
                    <a:lnTo>
                      <a:pt x="134480" y="793191"/>
                    </a:lnTo>
                  </a:path>
                  <a:path w="1142364" h="895350">
                    <a:moveTo>
                      <a:pt x="1142349" y="497762"/>
                    </a:moveTo>
                    <a:lnTo>
                      <a:pt x="1074696" y="526574"/>
                    </a:lnTo>
                    <a:lnTo>
                      <a:pt x="1017797" y="550477"/>
                    </a:lnTo>
                    <a:lnTo>
                      <a:pt x="959788" y="574610"/>
                    </a:lnTo>
                    <a:lnTo>
                      <a:pt x="901232" y="598759"/>
                    </a:lnTo>
                    <a:lnTo>
                      <a:pt x="842690" y="622714"/>
                    </a:lnTo>
                    <a:lnTo>
                      <a:pt x="784723" y="646262"/>
                    </a:lnTo>
                    <a:lnTo>
                      <a:pt x="727895" y="669192"/>
                    </a:lnTo>
                    <a:lnTo>
                      <a:pt x="672766" y="691292"/>
                    </a:lnTo>
                    <a:lnTo>
                      <a:pt x="619899" y="712350"/>
                    </a:lnTo>
                    <a:lnTo>
                      <a:pt x="569856" y="732155"/>
                    </a:lnTo>
                    <a:lnTo>
                      <a:pt x="523199" y="750494"/>
                    </a:lnTo>
                    <a:lnTo>
                      <a:pt x="480489" y="767155"/>
                    </a:lnTo>
                    <a:lnTo>
                      <a:pt x="442288" y="781928"/>
                    </a:lnTo>
                    <a:lnTo>
                      <a:pt x="381664" y="804959"/>
                    </a:lnTo>
                    <a:lnTo>
                      <a:pt x="345821" y="817892"/>
                    </a:lnTo>
                    <a:lnTo>
                      <a:pt x="317432" y="829553"/>
                    </a:lnTo>
                    <a:lnTo>
                      <a:pt x="285438" y="839158"/>
                    </a:lnTo>
                    <a:lnTo>
                      <a:pt x="255502" y="845678"/>
                    </a:lnTo>
                    <a:lnTo>
                      <a:pt x="233286" y="848080"/>
                    </a:lnTo>
                  </a:path>
                  <a:path w="1142364" h="895350">
                    <a:moveTo>
                      <a:pt x="1142349" y="554414"/>
                    </a:moveTo>
                    <a:lnTo>
                      <a:pt x="1091738" y="573301"/>
                    </a:lnTo>
                    <a:lnTo>
                      <a:pt x="1041924" y="592344"/>
                    </a:lnTo>
                    <a:lnTo>
                      <a:pt x="989298" y="612792"/>
                    </a:lnTo>
                    <a:lnTo>
                      <a:pt x="934549" y="634336"/>
                    </a:lnTo>
                    <a:lnTo>
                      <a:pt x="878365" y="656665"/>
                    </a:lnTo>
                    <a:lnTo>
                      <a:pt x="821436" y="679468"/>
                    </a:lnTo>
                    <a:lnTo>
                      <a:pt x="764450" y="702435"/>
                    </a:lnTo>
                    <a:lnTo>
                      <a:pt x="708098" y="725255"/>
                    </a:lnTo>
                    <a:lnTo>
                      <a:pt x="653066" y="747618"/>
                    </a:lnTo>
                    <a:lnTo>
                      <a:pt x="600045" y="769212"/>
                    </a:lnTo>
                    <a:lnTo>
                      <a:pt x="549724" y="789728"/>
                    </a:lnTo>
                    <a:lnTo>
                      <a:pt x="502791" y="808855"/>
                    </a:lnTo>
                    <a:lnTo>
                      <a:pt x="459935" y="826282"/>
                    </a:lnTo>
                    <a:lnTo>
                      <a:pt x="421845" y="841699"/>
                    </a:lnTo>
                    <a:lnTo>
                      <a:pt x="362721" y="865259"/>
                    </a:lnTo>
                    <a:lnTo>
                      <a:pt x="343065" y="872782"/>
                    </a:lnTo>
                    <a:lnTo>
                      <a:pt x="332561" y="878527"/>
                    </a:lnTo>
                    <a:lnTo>
                      <a:pt x="316653" y="885818"/>
                    </a:lnTo>
                    <a:lnTo>
                      <a:pt x="300229" y="892080"/>
                    </a:lnTo>
                    <a:lnTo>
                      <a:pt x="288175" y="894740"/>
                    </a:lnTo>
                  </a:path>
                  <a:path w="1142364" h="895350">
                    <a:moveTo>
                      <a:pt x="949496" y="145463"/>
                    </a:moveTo>
                    <a:lnTo>
                      <a:pt x="903876" y="161127"/>
                    </a:lnTo>
                    <a:lnTo>
                      <a:pt x="849727" y="179507"/>
                    </a:lnTo>
                    <a:lnTo>
                      <a:pt x="795887" y="197838"/>
                    </a:lnTo>
                    <a:lnTo>
                      <a:pt x="743643" y="215947"/>
                    </a:lnTo>
                    <a:lnTo>
                      <a:pt x="694282" y="233659"/>
                    </a:lnTo>
                    <a:lnTo>
                      <a:pt x="649091" y="250802"/>
                    </a:lnTo>
                    <a:lnTo>
                      <a:pt x="609356" y="267203"/>
                    </a:lnTo>
                    <a:lnTo>
                      <a:pt x="535504" y="301972"/>
                    </a:lnTo>
                    <a:lnTo>
                      <a:pt x="486331" y="322677"/>
                    </a:lnTo>
                    <a:lnTo>
                      <a:pt x="431918" y="343991"/>
                    </a:lnTo>
                    <a:lnTo>
                      <a:pt x="375335" y="365101"/>
                    </a:lnTo>
                    <a:lnTo>
                      <a:pt x="319656" y="385195"/>
                    </a:lnTo>
                    <a:lnTo>
                      <a:pt x="267953" y="403458"/>
                    </a:lnTo>
                    <a:lnTo>
                      <a:pt x="223298" y="419079"/>
                    </a:lnTo>
                    <a:lnTo>
                      <a:pt x="188764" y="431244"/>
                    </a:lnTo>
                    <a:lnTo>
                      <a:pt x="167424" y="439140"/>
                    </a:lnTo>
                    <a:lnTo>
                      <a:pt x="174539" y="467612"/>
                    </a:lnTo>
                    <a:lnTo>
                      <a:pt x="187315" y="496085"/>
                    </a:lnTo>
                    <a:lnTo>
                      <a:pt x="205239" y="519413"/>
                    </a:lnTo>
                    <a:lnTo>
                      <a:pt x="227799" y="532447"/>
                    </a:lnTo>
                    <a:lnTo>
                      <a:pt x="244354" y="526455"/>
                    </a:lnTo>
                    <a:lnTo>
                      <a:pt x="299274" y="505406"/>
                    </a:lnTo>
                    <a:lnTo>
                      <a:pt x="336226" y="490950"/>
                    </a:lnTo>
                    <a:lnTo>
                      <a:pt x="378567" y="474273"/>
                    </a:lnTo>
                    <a:lnTo>
                      <a:pt x="425589" y="455675"/>
                    </a:lnTo>
                    <a:lnTo>
                      <a:pt x="476587" y="435456"/>
                    </a:lnTo>
                    <a:lnTo>
                      <a:pt x="530855" y="413916"/>
                    </a:lnTo>
                    <a:lnTo>
                      <a:pt x="587688" y="391356"/>
                    </a:lnTo>
                    <a:lnTo>
                      <a:pt x="646378" y="368075"/>
                    </a:lnTo>
                    <a:lnTo>
                      <a:pt x="706222" y="344374"/>
                    </a:lnTo>
                    <a:lnTo>
                      <a:pt x="766511" y="320553"/>
                    </a:lnTo>
                    <a:lnTo>
                      <a:pt x="826542" y="296912"/>
                    </a:lnTo>
                    <a:lnTo>
                      <a:pt x="885608" y="273751"/>
                    </a:lnTo>
                    <a:lnTo>
                      <a:pt x="943002" y="251370"/>
                    </a:lnTo>
                    <a:lnTo>
                      <a:pt x="998020" y="230070"/>
                    </a:lnTo>
                    <a:lnTo>
                      <a:pt x="1049956" y="210151"/>
                    </a:lnTo>
                    <a:lnTo>
                      <a:pt x="1098102" y="191911"/>
                    </a:lnTo>
                    <a:lnTo>
                      <a:pt x="1141755" y="175653"/>
                    </a:lnTo>
                  </a:path>
                  <a:path w="1142364" h="895350">
                    <a:moveTo>
                      <a:pt x="800871" y="145463"/>
                    </a:moveTo>
                    <a:lnTo>
                      <a:pt x="763003" y="159181"/>
                    </a:lnTo>
                    <a:lnTo>
                      <a:pt x="700035" y="180779"/>
                    </a:lnTo>
                    <a:lnTo>
                      <a:pt x="659757" y="194264"/>
                    </a:lnTo>
                    <a:lnTo>
                      <a:pt x="614840" y="209290"/>
                    </a:lnTo>
                    <a:lnTo>
                      <a:pt x="566202" y="225673"/>
                    </a:lnTo>
                    <a:lnTo>
                      <a:pt x="514762" y="243225"/>
                    </a:lnTo>
                    <a:lnTo>
                      <a:pt x="461437" y="261762"/>
                    </a:lnTo>
                    <a:lnTo>
                      <a:pt x="407145" y="281097"/>
                    </a:lnTo>
                    <a:lnTo>
                      <a:pt x="352806" y="301045"/>
                    </a:lnTo>
                    <a:lnTo>
                      <a:pt x="299336" y="321418"/>
                    </a:lnTo>
                    <a:lnTo>
                      <a:pt x="247655" y="342032"/>
                    </a:lnTo>
                    <a:lnTo>
                      <a:pt x="198680" y="362699"/>
                    </a:lnTo>
                    <a:lnTo>
                      <a:pt x="153329" y="383235"/>
                    </a:lnTo>
                    <a:lnTo>
                      <a:pt x="112522" y="403453"/>
                    </a:lnTo>
                    <a:lnTo>
                      <a:pt x="113138" y="452355"/>
                    </a:lnTo>
                    <a:lnTo>
                      <a:pt x="120737" y="498224"/>
                    </a:lnTo>
                    <a:lnTo>
                      <a:pt x="139007" y="538033"/>
                    </a:lnTo>
                    <a:lnTo>
                      <a:pt x="171636" y="568751"/>
                    </a:lnTo>
                    <a:lnTo>
                      <a:pt x="222313" y="587349"/>
                    </a:lnTo>
                    <a:lnTo>
                      <a:pt x="235065" y="580143"/>
                    </a:lnTo>
                    <a:lnTo>
                      <a:pt x="256313" y="569983"/>
                    </a:lnTo>
                    <a:lnTo>
                      <a:pt x="321063" y="541948"/>
                    </a:lnTo>
                    <a:lnTo>
                      <a:pt x="362947" y="524644"/>
                    </a:lnTo>
                    <a:lnTo>
                      <a:pt x="410090" y="505530"/>
                    </a:lnTo>
                    <a:lnTo>
                      <a:pt x="461686" y="484892"/>
                    </a:lnTo>
                    <a:lnTo>
                      <a:pt x="516923" y="463014"/>
                    </a:lnTo>
                    <a:lnTo>
                      <a:pt x="574994" y="440184"/>
                    </a:lnTo>
                    <a:lnTo>
                      <a:pt x="635088" y="416686"/>
                    </a:lnTo>
                    <a:lnTo>
                      <a:pt x="696398" y="392807"/>
                    </a:lnTo>
                    <a:lnTo>
                      <a:pt x="758113" y="368831"/>
                    </a:lnTo>
                    <a:lnTo>
                      <a:pt x="819426" y="345045"/>
                    </a:lnTo>
                    <a:lnTo>
                      <a:pt x="879526" y="321735"/>
                    </a:lnTo>
                    <a:lnTo>
                      <a:pt x="937605" y="299186"/>
                    </a:lnTo>
                    <a:lnTo>
                      <a:pt x="992853" y="277683"/>
                    </a:lnTo>
                    <a:lnTo>
                      <a:pt x="1044462" y="257513"/>
                    </a:lnTo>
                    <a:lnTo>
                      <a:pt x="1091622" y="238961"/>
                    </a:lnTo>
                    <a:lnTo>
                      <a:pt x="1133525" y="222313"/>
                    </a:lnTo>
                  </a:path>
                  <a:path w="1142364" h="895350">
                    <a:moveTo>
                      <a:pt x="599301" y="145463"/>
                    </a:moveTo>
                    <a:lnTo>
                      <a:pt x="530009" y="173975"/>
                    </a:lnTo>
                    <a:lnTo>
                      <a:pt x="468735" y="199204"/>
                    </a:lnTo>
                    <a:lnTo>
                      <a:pt x="408534" y="223999"/>
                    </a:lnTo>
                    <a:lnTo>
                      <a:pt x="350271" y="247996"/>
                    </a:lnTo>
                    <a:lnTo>
                      <a:pt x="294810" y="270834"/>
                    </a:lnTo>
                    <a:lnTo>
                      <a:pt x="243015" y="292150"/>
                    </a:lnTo>
                    <a:lnTo>
                      <a:pt x="195750" y="311581"/>
                    </a:lnTo>
                    <a:lnTo>
                      <a:pt x="153880" y="328765"/>
                    </a:lnTo>
                    <a:lnTo>
                      <a:pt x="118268" y="343339"/>
                    </a:lnTo>
                    <a:lnTo>
                      <a:pt x="69280" y="363209"/>
                    </a:lnTo>
                    <a:lnTo>
                      <a:pt x="57632" y="367779"/>
                    </a:lnTo>
                    <a:lnTo>
                      <a:pt x="45307" y="422904"/>
                    </a:lnTo>
                    <a:lnTo>
                      <a:pt x="45428" y="471297"/>
                    </a:lnTo>
                    <a:lnTo>
                      <a:pt x="56007" y="513140"/>
                    </a:lnTo>
                    <a:lnTo>
                      <a:pt x="75057" y="548612"/>
                    </a:lnTo>
                    <a:lnTo>
                      <a:pt x="100590" y="577895"/>
                    </a:lnTo>
                    <a:lnTo>
                      <a:pt x="163155" y="618617"/>
                    </a:lnTo>
                    <a:lnTo>
                      <a:pt x="227799" y="636752"/>
                    </a:lnTo>
                    <a:lnTo>
                      <a:pt x="240249" y="632465"/>
                    </a:lnTo>
                    <a:lnTo>
                      <a:pt x="288315" y="614613"/>
                    </a:lnTo>
                    <a:lnTo>
                      <a:pt x="362552" y="586265"/>
                    </a:lnTo>
                    <a:lnTo>
                      <a:pt x="407713" y="568857"/>
                    </a:lnTo>
                    <a:lnTo>
                      <a:pt x="457292" y="549668"/>
                    </a:lnTo>
                    <a:lnTo>
                      <a:pt x="510580" y="528978"/>
                    </a:lnTo>
                    <a:lnTo>
                      <a:pt x="566870" y="507068"/>
                    </a:lnTo>
                    <a:lnTo>
                      <a:pt x="625452" y="484220"/>
                    </a:lnTo>
                    <a:lnTo>
                      <a:pt x="685619" y="460714"/>
                    </a:lnTo>
                    <a:lnTo>
                      <a:pt x="746662" y="436831"/>
                    </a:lnTo>
                    <a:lnTo>
                      <a:pt x="807874" y="412852"/>
                    </a:lnTo>
                    <a:lnTo>
                      <a:pt x="868545" y="389057"/>
                    </a:lnTo>
                    <a:lnTo>
                      <a:pt x="927968" y="365729"/>
                    </a:lnTo>
                    <a:lnTo>
                      <a:pt x="985435" y="343146"/>
                    </a:lnTo>
                    <a:lnTo>
                      <a:pt x="1040236" y="321592"/>
                    </a:lnTo>
                    <a:lnTo>
                      <a:pt x="1091665" y="301346"/>
                    </a:lnTo>
                    <a:lnTo>
                      <a:pt x="1139012" y="282689"/>
                    </a:lnTo>
                  </a:path>
                  <a:path w="1142364" h="895350">
                    <a:moveTo>
                      <a:pt x="0" y="554405"/>
                    </a:moveTo>
                    <a:lnTo>
                      <a:pt x="26501" y="615902"/>
                    </a:lnTo>
                    <a:lnTo>
                      <a:pt x="53937" y="648290"/>
                    </a:lnTo>
                    <a:lnTo>
                      <a:pt x="88512" y="677913"/>
                    </a:lnTo>
                    <a:lnTo>
                      <a:pt x="128491" y="701875"/>
                    </a:lnTo>
                    <a:lnTo>
                      <a:pt x="172135" y="717283"/>
                    </a:lnTo>
                    <a:lnTo>
                      <a:pt x="217709" y="721241"/>
                    </a:lnTo>
                    <a:lnTo>
                      <a:pt x="263474" y="710857"/>
                    </a:lnTo>
                    <a:lnTo>
                      <a:pt x="286228" y="700801"/>
                    </a:lnTo>
                    <a:lnTo>
                      <a:pt x="315850" y="688159"/>
                    </a:lnTo>
                    <a:lnTo>
                      <a:pt x="351592" y="673220"/>
                    </a:lnTo>
                    <a:lnTo>
                      <a:pt x="392704" y="656270"/>
                    </a:lnTo>
                    <a:lnTo>
                      <a:pt x="438438" y="637600"/>
                    </a:lnTo>
                    <a:lnTo>
                      <a:pt x="488044" y="617495"/>
                    </a:lnTo>
                    <a:lnTo>
                      <a:pt x="540773" y="596246"/>
                    </a:lnTo>
                    <a:lnTo>
                      <a:pt x="595876" y="574139"/>
                    </a:lnTo>
                    <a:lnTo>
                      <a:pt x="652605" y="551463"/>
                    </a:lnTo>
                    <a:lnTo>
                      <a:pt x="710210" y="528506"/>
                    </a:lnTo>
                    <a:lnTo>
                      <a:pt x="767943" y="505557"/>
                    </a:lnTo>
                    <a:lnTo>
                      <a:pt x="825053" y="482903"/>
                    </a:lnTo>
                    <a:lnTo>
                      <a:pt x="880793" y="460832"/>
                    </a:lnTo>
                    <a:lnTo>
                      <a:pt x="934413" y="439632"/>
                    </a:lnTo>
                    <a:lnTo>
                      <a:pt x="985163" y="419593"/>
                    </a:lnTo>
                    <a:lnTo>
                      <a:pt x="1032297" y="401001"/>
                    </a:lnTo>
                    <a:lnTo>
                      <a:pt x="1075063" y="384145"/>
                    </a:lnTo>
                    <a:lnTo>
                      <a:pt x="1112713" y="369313"/>
                    </a:lnTo>
                    <a:lnTo>
                      <a:pt x="1142349" y="357640"/>
                    </a:lnTo>
                  </a:path>
                  <a:path w="1142364" h="895350">
                    <a:moveTo>
                      <a:pt x="1097826" y="90576"/>
                    </a:moveTo>
                    <a:lnTo>
                      <a:pt x="1055309" y="107422"/>
                    </a:lnTo>
                    <a:lnTo>
                      <a:pt x="1007953" y="124911"/>
                    </a:lnTo>
                    <a:lnTo>
                      <a:pt x="957047" y="142870"/>
                    </a:lnTo>
                    <a:lnTo>
                      <a:pt x="949496" y="145463"/>
                    </a:lnTo>
                  </a:path>
                  <a:path w="1142364" h="895350">
                    <a:moveTo>
                      <a:pt x="1042949" y="52146"/>
                    </a:moveTo>
                    <a:lnTo>
                      <a:pt x="986220" y="75626"/>
                    </a:lnTo>
                    <a:lnTo>
                      <a:pt x="937961" y="94343"/>
                    </a:lnTo>
                    <a:lnTo>
                      <a:pt x="881928" y="115576"/>
                    </a:lnTo>
                    <a:lnTo>
                      <a:pt x="822236" y="137723"/>
                    </a:lnTo>
                    <a:lnTo>
                      <a:pt x="800871" y="145463"/>
                    </a:lnTo>
                  </a:path>
                  <a:path w="1142364" h="895350">
                    <a:moveTo>
                      <a:pt x="955116" y="0"/>
                    </a:moveTo>
                    <a:lnTo>
                      <a:pt x="916372" y="15655"/>
                    </a:lnTo>
                    <a:lnTo>
                      <a:pt x="871786" y="33775"/>
                    </a:lnTo>
                    <a:lnTo>
                      <a:pt x="822224" y="53999"/>
                    </a:lnTo>
                    <a:lnTo>
                      <a:pt x="768549" y="75963"/>
                    </a:lnTo>
                    <a:lnTo>
                      <a:pt x="711626" y="99305"/>
                    </a:lnTo>
                    <a:lnTo>
                      <a:pt x="652318" y="123663"/>
                    </a:lnTo>
                    <a:lnTo>
                      <a:pt x="599301" y="145463"/>
                    </a:lnTo>
                  </a:path>
                </a:pathLst>
              </a:custGeom>
              <a:ln w="12661">
                <a:solidFill>
                  <a:srgbClr val="BC9D77"/>
                </a:solidFill>
              </a:ln>
            </p:spPr>
            <p:txBody>
              <a:bodyPr wrap="square" lIns="0" tIns="0" rIns="0" bIns="0" rtlCol="0"/>
              <a:lstStyle/>
              <a:p>
                <a:endParaRPr sz="1000"/>
              </a:p>
            </p:txBody>
          </p:sp>
          <p:sp>
            <p:nvSpPr>
              <p:cNvPr id="31" name="object 123">
                <a:extLst>
                  <a:ext uri="{FF2B5EF4-FFF2-40B4-BE49-F238E27FC236}">
                    <a16:creationId xmlns:a16="http://schemas.microsoft.com/office/drawing/2014/main" id="{1C5D6CA6-B8E4-4FD2-8181-61E84C72F346}"/>
                  </a:ext>
                </a:extLst>
              </p:cNvPr>
              <p:cNvSpPr/>
              <p:nvPr/>
            </p:nvSpPr>
            <p:spPr>
              <a:xfrm>
                <a:off x="1030408" y="6083213"/>
                <a:ext cx="1147445" cy="967105"/>
              </a:xfrm>
              <a:custGeom>
                <a:avLst/>
                <a:gdLst/>
                <a:ahLst/>
                <a:cxnLst/>
                <a:rect l="l" t="t" r="r" b="b"/>
                <a:pathLst>
                  <a:path w="1147445" h="967104">
                    <a:moveTo>
                      <a:pt x="229171" y="719836"/>
                    </a:moveTo>
                    <a:lnTo>
                      <a:pt x="229171" y="508508"/>
                    </a:lnTo>
                    <a:lnTo>
                      <a:pt x="469" y="360819"/>
                    </a:lnTo>
                    <a:lnTo>
                      <a:pt x="469" y="739292"/>
                    </a:lnTo>
                    <a:lnTo>
                      <a:pt x="229171" y="886980"/>
                    </a:lnTo>
                    <a:lnTo>
                      <a:pt x="348094" y="966050"/>
                    </a:lnTo>
                    <a:lnTo>
                      <a:pt x="348094" y="798906"/>
                    </a:lnTo>
                    <a:lnTo>
                      <a:pt x="229171" y="719836"/>
                    </a:lnTo>
                  </a:path>
                  <a:path w="1147445" h="967104">
                    <a:moveTo>
                      <a:pt x="1147387" y="652045"/>
                    </a:moveTo>
                    <a:lnTo>
                      <a:pt x="348094" y="967066"/>
                    </a:lnTo>
                    <a:lnTo>
                      <a:pt x="348094" y="798906"/>
                    </a:lnTo>
                    <a:lnTo>
                      <a:pt x="1147387" y="483872"/>
                    </a:lnTo>
                  </a:path>
                  <a:path w="1147445" h="967104">
                    <a:moveTo>
                      <a:pt x="1147387" y="358043"/>
                    </a:moveTo>
                    <a:lnTo>
                      <a:pt x="229171" y="719836"/>
                    </a:lnTo>
                    <a:lnTo>
                      <a:pt x="229171" y="509117"/>
                    </a:lnTo>
                    <a:lnTo>
                      <a:pt x="1066053" y="179372"/>
                    </a:lnTo>
                  </a:path>
                  <a:path w="1147445" h="967104">
                    <a:moveTo>
                      <a:pt x="1147387" y="483877"/>
                    </a:moveTo>
                    <a:lnTo>
                      <a:pt x="348564" y="798804"/>
                    </a:lnTo>
                    <a:lnTo>
                      <a:pt x="229171" y="719836"/>
                    </a:lnTo>
                    <a:lnTo>
                      <a:pt x="1147387" y="358043"/>
                    </a:lnTo>
                  </a:path>
                  <a:path w="1147445" h="967104">
                    <a:moveTo>
                      <a:pt x="1064477" y="179372"/>
                    </a:moveTo>
                    <a:lnTo>
                      <a:pt x="229171" y="508508"/>
                    </a:lnTo>
                    <a:lnTo>
                      <a:pt x="0" y="362280"/>
                    </a:lnTo>
                    <a:lnTo>
                      <a:pt x="464213" y="179372"/>
                    </a:lnTo>
                  </a:path>
                  <a:path w="1147445" h="967104">
                    <a:moveTo>
                      <a:pt x="1066053" y="179372"/>
                    </a:moveTo>
                    <a:lnTo>
                      <a:pt x="1147387" y="147325"/>
                    </a:lnTo>
                  </a:path>
                  <a:path w="1147445" h="967104">
                    <a:moveTo>
                      <a:pt x="1147387" y="146702"/>
                    </a:moveTo>
                    <a:lnTo>
                      <a:pt x="1064477" y="179372"/>
                    </a:lnTo>
                  </a:path>
                  <a:path w="1147445" h="967104">
                    <a:moveTo>
                      <a:pt x="464213" y="179372"/>
                    </a:moveTo>
                    <a:lnTo>
                      <a:pt x="919454" y="0"/>
                    </a:lnTo>
                    <a:lnTo>
                      <a:pt x="1147387" y="145425"/>
                    </a:lnTo>
                  </a:path>
                </a:pathLst>
              </a:custGeom>
              <a:ln w="4432">
                <a:solidFill>
                  <a:srgbClr val="1D191C"/>
                </a:solidFill>
              </a:ln>
            </p:spPr>
            <p:txBody>
              <a:bodyPr wrap="square" lIns="0" tIns="0" rIns="0" bIns="0" rtlCol="0"/>
              <a:lstStyle/>
              <a:p>
                <a:endParaRPr sz="1000"/>
              </a:p>
            </p:txBody>
          </p:sp>
          <p:pic>
            <p:nvPicPr>
              <p:cNvPr id="32" name="object 124">
                <a:extLst>
                  <a:ext uri="{FF2B5EF4-FFF2-40B4-BE49-F238E27FC236}">
                    <a16:creationId xmlns:a16="http://schemas.microsoft.com/office/drawing/2014/main" id="{7A04EC78-29F2-4969-8546-7DA93FB3C2B8}"/>
                  </a:ext>
                </a:extLst>
              </p:cNvPr>
              <p:cNvPicPr/>
              <p:nvPr/>
            </p:nvPicPr>
            <p:blipFill>
              <a:blip r:embed="rId18" cstate="email">
                <a:extLst>
                  <a:ext uri="{28A0092B-C50C-407E-A947-70E740481C1C}">
                    <a14:useLocalDpi xmlns:a14="http://schemas.microsoft.com/office/drawing/2010/main"/>
                  </a:ext>
                </a:extLst>
              </a:blip>
              <a:stretch>
                <a:fillRect/>
              </a:stretch>
            </p:blipFill>
            <p:spPr>
              <a:xfrm>
                <a:off x="1341221" y="5952451"/>
                <a:ext cx="836574" cy="846848"/>
              </a:xfrm>
              <a:prstGeom prst="rect">
                <a:avLst/>
              </a:prstGeom>
            </p:spPr>
          </p:pic>
          <p:sp>
            <p:nvSpPr>
              <p:cNvPr id="33" name="object 125">
                <a:extLst>
                  <a:ext uri="{FF2B5EF4-FFF2-40B4-BE49-F238E27FC236}">
                    <a16:creationId xmlns:a16="http://schemas.microsoft.com/office/drawing/2014/main" id="{41162191-D2C2-4B70-94D7-F0B596EB177D}"/>
                  </a:ext>
                </a:extLst>
              </p:cNvPr>
              <p:cNvSpPr/>
              <p:nvPr/>
            </p:nvSpPr>
            <p:spPr>
              <a:xfrm>
                <a:off x="1341217" y="6258360"/>
                <a:ext cx="836930" cy="541020"/>
              </a:xfrm>
              <a:custGeom>
                <a:avLst/>
                <a:gdLst/>
                <a:ahLst/>
                <a:cxnLst/>
                <a:rect l="l" t="t" r="r" b="b"/>
                <a:pathLst>
                  <a:path w="836930" h="541020">
                    <a:moveTo>
                      <a:pt x="0" y="0"/>
                    </a:moveTo>
                    <a:lnTo>
                      <a:pt x="0" y="451989"/>
                    </a:lnTo>
                    <a:lnTo>
                      <a:pt x="51041" y="387321"/>
                    </a:lnTo>
                    <a:lnTo>
                      <a:pt x="54680" y="429985"/>
                    </a:lnTo>
                    <a:lnTo>
                      <a:pt x="55200" y="473020"/>
                    </a:lnTo>
                    <a:lnTo>
                      <a:pt x="52491" y="511608"/>
                    </a:lnTo>
                    <a:lnTo>
                      <a:pt x="46443" y="540927"/>
                    </a:lnTo>
                    <a:lnTo>
                      <a:pt x="218694" y="322652"/>
                    </a:lnTo>
                    <a:lnTo>
                      <a:pt x="215388" y="357703"/>
                    </a:lnTo>
                    <a:lnTo>
                      <a:pt x="214672" y="400130"/>
                    </a:lnTo>
                    <a:lnTo>
                      <a:pt x="217402" y="441226"/>
                    </a:lnTo>
                    <a:lnTo>
                      <a:pt x="224434" y="472284"/>
                    </a:lnTo>
                    <a:lnTo>
                      <a:pt x="396684" y="253996"/>
                    </a:lnTo>
                    <a:lnTo>
                      <a:pt x="400329" y="296660"/>
                    </a:lnTo>
                    <a:lnTo>
                      <a:pt x="400846" y="339697"/>
                    </a:lnTo>
                    <a:lnTo>
                      <a:pt x="398131" y="378288"/>
                    </a:lnTo>
                    <a:lnTo>
                      <a:pt x="392074" y="407615"/>
                    </a:lnTo>
                    <a:lnTo>
                      <a:pt x="564311" y="189328"/>
                    </a:lnTo>
                    <a:lnTo>
                      <a:pt x="561017" y="224377"/>
                    </a:lnTo>
                    <a:lnTo>
                      <a:pt x="560301" y="266802"/>
                    </a:lnTo>
                    <a:lnTo>
                      <a:pt x="563029" y="307901"/>
                    </a:lnTo>
                    <a:lnTo>
                      <a:pt x="570064" y="338972"/>
                    </a:lnTo>
                    <a:lnTo>
                      <a:pt x="742315" y="120684"/>
                    </a:lnTo>
                    <a:lnTo>
                      <a:pt x="745952" y="163354"/>
                    </a:lnTo>
                    <a:lnTo>
                      <a:pt x="746471" y="206390"/>
                    </a:lnTo>
                    <a:lnTo>
                      <a:pt x="743765" y="244978"/>
                    </a:lnTo>
                    <a:lnTo>
                      <a:pt x="737730" y="274303"/>
                    </a:lnTo>
                    <a:lnTo>
                      <a:pt x="836574" y="148992"/>
                    </a:lnTo>
                  </a:path>
                </a:pathLst>
              </a:custGeom>
              <a:ln w="4432">
                <a:solidFill>
                  <a:srgbClr val="1D191C"/>
                </a:solidFill>
              </a:ln>
            </p:spPr>
            <p:txBody>
              <a:bodyPr wrap="square" lIns="0" tIns="0" rIns="0" bIns="0" rtlCol="0"/>
              <a:lstStyle/>
              <a:p>
                <a:endParaRPr sz="1000"/>
              </a:p>
            </p:txBody>
          </p:sp>
          <p:pic>
            <p:nvPicPr>
              <p:cNvPr id="34" name="object 126">
                <a:extLst>
                  <a:ext uri="{FF2B5EF4-FFF2-40B4-BE49-F238E27FC236}">
                    <a16:creationId xmlns:a16="http://schemas.microsoft.com/office/drawing/2014/main" id="{0DCAE32F-2B6E-4CF2-8ECA-B47B2DB37D8C}"/>
                  </a:ext>
                </a:extLst>
              </p:cNvPr>
              <p:cNvPicPr/>
              <p:nvPr/>
            </p:nvPicPr>
            <p:blipFill>
              <a:blip r:embed="rId19" cstate="email">
                <a:extLst>
                  <a:ext uri="{28A0092B-C50C-407E-A947-70E740481C1C}">
                    <a14:useLocalDpi xmlns:a14="http://schemas.microsoft.com/office/drawing/2010/main"/>
                  </a:ext>
                </a:extLst>
              </a:blip>
              <a:stretch>
                <a:fillRect/>
              </a:stretch>
            </p:blipFill>
            <p:spPr>
              <a:xfrm>
                <a:off x="1523771" y="6581000"/>
                <a:ext cx="41884" cy="149644"/>
              </a:xfrm>
              <a:prstGeom prst="rect">
                <a:avLst/>
              </a:prstGeom>
            </p:spPr>
          </p:pic>
          <p:sp>
            <p:nvSpPr>
              <p:cNvPr id="35" name="object 127">
                <a:extLst>
                  <a:ext uri="{FF2B5EF4-FFF2-40B4-BE49-F238E27FC236}">
                    <a16:creationId xmlns:a16="http://schemas.microsoft.com/office/drawing/2014/main" id="{53A74C95-5AE7-4AA7-9308-DB7B95AFB45C}"/>
                  </a:ext>
                </a:extLst>
              </p:cNvPr>
              <p:cNvSpPr/>
              <p:nvPr/>
            </p:nvSpPr>
            <p:spPr>
              <a:xfrm>
                <a:off x="1523772" y="6581000"/>
                <a:ext cx="41910" cy="149860"/>
              </a:xfrm>
              <a:custGeom>
                <a:avLst/>
                <a:gdLst/>
                <a:ahLst/>
                <a:cxnLst/>
                <a:rect l="l" t="t" r="r" b="b"/>
                <a:pathLst>
                  <a:path w="41909" h="149859">
                    <a:moveTo>
                      <a:pt x="41884" y="149644"/>
                    </a:moveTo>
                    <a:lnTo>
                      <a:pt x="34847" y="118580"/>
                    </a:lnTo>
                    <a:lnTo>
                      <a:pt x="32116" y="77484"/>
                    </a:lnTo>
                    <a:lnTo>
                      <a:pt x="32831" y="35056"/>
                    </a:lnTo>
                    <a:lnTo>
                      <a:pt x="36131" y="0"/>
                    </a:lnTo>
                    <a:lnTo>
                      <a:pt x="1016" y="44513"/>
                    </a:lnTo>
                    <a:lnTo>
                      <a:pt x="0" y="45707"/>
                    </a:lnTo>
                    <a:lnTo>
                      <a:pt x="418" y="70946"/>
                    </a:lnTo>
                    <a:lnTo>
                      <a:pt x="2090" y="95000"/>
                    </a:lnTo>
                    <a:lnTo>
                      <a:pt x="5184" y="116128"/>
                    </a:lnTo>
                    <a:lnTo>
                      <a:pt x="9867" y="132587"/>
                    </a:lnTo>
                    <a:lnTo>
                      <a:pt x="41884" y="149644"/>
                    </a:lnTo>
                  </a:path>
                </a:pathLst>
              </a:custGeom>
              <a:ln w="4432">
                <a:solidFill>
                  <a:srgbClr val="1D191C"/>
                </a:solidFill>
              </a:ln>
            </p:spPr>
            <p:txBody>
              <a:bodyPr wrap="square" lIns="0" tIns="0" rIns="0" bIns="0" rtlCol="0"/>
              <a:lstStyle/>
              <a:p>
                <a:endParaRPr sz="1000"/>
              </a:p>
            </p:txBody>
          </p:sp>
          <p:pic>
            <p:nvPicPr>
              <p:cNvPr id="36" name="object 128">
                <a:extLst>
                  <a:ext uri="{FF2B5EF4-FFF2-40B4-BE49-F238E27FC236}">
                    <a16:creationId xmlns:a16="http://schemas.microsoft.com/office/drawing/2014/main" id="{19F4784F-6A12-4E01-B4BE-EDE8FC7B22D6}"/>
                  </a:ext>
                </a:extLst>
              </p:cNvPr>
              <p:cNvPicPr/>
              <p:nvPr/>
            </p:nvPicPr>
            <p:blipFill>
              <a:blip r:embed="rId20" cstate="email">
                <a:extLst>
                  <a:ext uri="{28A0092B-C50C-407E-A947-70E740481C1C}">
                    <a14:useLocalDpi xmlns:a14="http://schemas.microsoft.com/office/drawing/2010/main"/>
                  </a:ext>
                </a:extLst>
              </a:blip>
              <a:stretch>
                <a:fillRect/>
              </a:stretch>
            </p:blipFill>
            <p:spPr>
              <a:xfrm>
                <a:off x="1355661" y="6645681"/>
                <a:ext cx="40757" cy="153619"/>
              </a:xfrm>
              <a:prstGeom prst="rect">
                <a:avLst/>
              </a:prstGeom>
            </p:spPr>
          </p:pic>
          <p:sp>
            <p:nvSpPr>
              <p:cNvPr id="37" name="object 129">
                <a:extLst>
                  <a:ext uri="{FF2B5EF4-FFF2-40B4-BE49-F238E27FC236}">
                    <a16:creationId xmlns:a16="http://schemas.microsoft.com/office/drawing/2014/main" id="{37F91211-378C-47B3-8E1E-048FAA3EB1B2}"/>
                  </a:ext>
                </a:extLst>
              </p:cNvPr>
              <p:cNvSpPr/>
              <p:nvPr/>
            </p:nvSpPr>
            <p:spPr>
              <a:xfrm>
                <a:off x="1355651" y="6645676"/>
                <a:ext cx="41275" cy="153670"/>
              </a:xfrm>
              <a:custGeom>
                <a:avLst/>
                <a:gdLst/>
                <a:ahLst/>
                <a:cxnLst/>
                <a:rect l="l" t="t" r="r" b="b"/>
                <a:pathLst>
                  <a:path w="41275" h="153670">
                    <a:moveTo>
                      <a:pt x="36601" y="0"/>
                    </a:moveTo>
                    <a:lnTo>
                      <a:pt x="40247" y="42664"/>
                    </a:lnTo>
                    <a:lnTo>
                      <a:pt x="40770" y="85701"/>
                    </a:lnTo>
                    <a:lnTo>
                      <a:pt x="38058" y="124292"/>
                    </a:lnTo>
                    <a:lnTo>
                      <a:pt x="32004" y="153619"/>
                    </a:lnTo>
                    <a:lnTo>
                      <a:pt x="0" y="136550"/>
                    </a:lnTo>
                    <a:lnTo>
                      <a:pt x="4511" y="117676"/>
                    </a:lnTo>
                    <a:lnTo>
                      <a:pt x="7437" y="93732"/>
                    </a:lnTo>
                    <a:lnTo>
                      <a:pt x="8813" y="66273"/>
                    </a:lnTo>
                    <a:lnTo>
                      <a:pt x="8674" y="36855"/>
                    </a:lnTo>
                    <a:lnTo>
                      <a:pt x="36601" y="0"/>
                    </a:lnTo>
                  </a:path>
                </a:pathLst>
              </a:custGeom>
              <a:ln w="4432">
                <a:solidFill>
                  <a:srgbClr val="1D191C"/>
                </a:solidFill>
              </a:ln>
            </p:spPr>
            <p:txBody>
              <a:bodyPr wrap="square" lIns="0" tIns="0" rIns="0" bIns="0" rtlCol="0"/>
              <a:lstStyle/>
              <a:p>
                <a:endParaRPr sz="1000"/>
              </a:p>
            </p:txBody>
          </p:sp>
          <p:pic>
            <p:nvPicPr>
              <p:cNvPr id="38" name="object 130">
                <a:extLst>
                  <a:ext uri="{FF2B5EF4-FFF2-40B4-BE49-F238E27FC236}">
                    <a16:creationId xmlns:a16="http://schemas.microsoft.com/office/drawing/2014/main" id="{E715CB0C-5731-41B9-A4D3-CE622DBF853F}"/>
                  </a:ext>
                </a:extLst>
              </p:cNvPr>
              <p:cNvPicPr/>
              <p:nvPr/>
            </p:nvPicPr>
            <p:blipFill>
              <a:blip r:embed="rId21" cstate="email">
                <a:extLst>
                  <a:ext uri="{28A0092B-C50C-407E-A947-70E740481C1C}">
                    <a14:useLocalDpi xmlns:a14="http://schemas.microsoft.com/office/drawing/2010/main"/>
                  </a:ext>
                </a:extLst>
              </a:blip>
              <a:stretch>
                <a:fillRect/>
              </a:stretch>
            </p:blipFill>
            <p:spPr>
              <a:xfrm>
                <a:off x="1869414" y="6447675"/>
                <a:ext cx="41884" cy="149644"/>
              </a:xfrm>
              <a:prstGeom prst="rect">
                <a:avLst/>
              </a:prstGeom>
            </p:spPr>
          </p:pic>
          <p:sp>
            <p:nvSpPr>
              <p:cNvPr id="39" name="object 131">
                <a:extLst>
                  <a:ext uri="{FF2B5EF4-FFF2-40B4-BE49-F238E27FC236}">
                    <a16:creationId xmlns:a16="http://schemas.microsoft.com/office/drawing/2014/main" id="{2AFB3E50-CF8E-493C-8438-CE7A756CC2F0}"/>
                  </a:ext>
                </a:extLst>
              </p:cNvPr>
              <p:cNvSpPr/>
              <p:nvPr/>
            </p:nvSpPr>
            <p:spPr>
              <a:xfrm>
                <a:off x="1869415" y="6447683"/>
                <a:ext cx="41910" cy="149860"/>
              </a:xfrm>
              <a:custGeom>
                <a:avLst/>
                <a:gdLst/>
                <a:ahLst/>
                <a:cxnLst/>
                <a:rect l="l" t="t" r="r" b="b"/>
                <a:pathLst>
                  <a:path w="41910" h="149859">
                    <a:moveTo>
                      <a:pt x="41884" y="149631"/>
                    </a:moveTo>
                    <a:lnTo>
                      <a:pt x="34852" y="118573"/>
                    </a:lnTo>
                    <a:lnTo>
                      <a:pt x="32121" y="77477"/>
                    </a:lnTo>
                    <a:lnTo>
                      <a:pt x="32833" y="35051"/>
                    </a:lnTo>
                    <a:lnTo>
                      <a:pt x="36131" y="0"/>
                    </a:lnTo>
                    <a:lnTo>
                      <a:pt x="1016" y="44500"/>
                    </a:lnTo>
                    <a:lnTo>
                      <a:pt x="0" y="45694"/>
                    </a:lnTo>
                    <a:lnTo>
                      <a:pt x="423" y="70933"/>
                    </a:lnTo>
                    <a:lnTo>
                      <a:pt x="2095" y="94988"/>
                    </a:lnTo>
                    <a:lnTo>
                      <a:pt x="5186" y="116115"/>
                    </a:lnTo>
                    <a:lnTo>
                      <a:pt x="9867" y="132575"/>
                    </a:lnTo>
                    <a:lnTo>
                      <a:pt x="41884" y="149631"/>
                    </a:lnTo>
                  </a:path>
                </a:pathLst>
              </a:custGeom>
              <a:ln w="4432">
                <a:solidFill>
                  <a:srgbClr val="1D191C"/>
                </a:solidFill>
              </a:ln>
            </p:spPr>
            <p:txBody>
              <a:bodyPr wrap="square" lIns="0" tIns="0" rIns="0" bIns="0" rtlCol="0"/>
              <a:lstStyle/>
              <a:p>
                <a:endParaRPr sz="1000"/>
              </a:p>
            </p:txBody>
          </p:sp>
          <p:pic>
            <p:nvPicPr>
              <p:cNvPr id="40" name="object 132">
                <a:extLst>
                  <a:ext uri="{FF2B5EF4-FFF2-40B4-BE49-F238E27FC236}">
                    <a16:creationId xmlns:a16="http://schemas.microsoft.com/office/drawing/2014/main" id="{A5501643-9A58-4AB5-8470-7147098AAFD4}"/>
                  </a:ext>
                </a:extLst>
              </p:cNvPr>
              <p:cNvPicPr/>
              <p:nvPr/>
            </p:nvPicPr>
            <p:blipFill>
              <a:blip r:embed="rId22" cstate="email">
                <a:extLst>
                  <a:ext uri="{28A0092B-C50C-407E-A947-70E740481C1C}">
                    <a14:useLocalDpi xmlns:a14="http://schemas.microsoft.com/office/drawing/2010/main"/>
                  </a:ext>
                </a:extLst>
              </a:blip>
              <a:stretch>
                <a:fillRect/>
              </a:stretch>
            </p:blipFill>
            <p:spPr>
              <a:xfrm>
                <a:off x="1701291" y="6512356"/>
                <a:ext cx="40771" cy="153606"/>
              </a:xfrm>
              <a:prstGeom prst="rect">
                <a:avLst/>
              </a:prstGeom>
            </p:spPr>
          </p:pic>
          <p:sp>
            <p:nvSpPr>
              <p:cNvPr id="41" name="object 133">
                <a:extLst>
                  <a:ext uri="{FF2B5EF4-FFF2-40B4-BE49-F238E27FC236}">
                    <a16:creationId xmlns:a16="http://schemas.microsoft.com/office/drawing/2014/main" id="{55C91053-F164-4BE3-B5D9-77B7AF15E27F}"/>
                  </a:ext>
                </a:extLst>
              </p:cNvPr>
              <p:cNvSpPr/>
              <p:nvPr/>
            </p:nvSpPr>
            <p:spPr>
              <a:xfrm>
                <a:off x="1701295" y="6512352"/>
                <a:ext cx="41275" cy="153670"/>
              </a:xfrm>
              <a:custGeom>
                <a:avLst/>
                <a:gdLst/>
                <a:ahLst/>
                <a:cxnLst/>
                <a:rect l="l" t="t" r="r" b="b"/>
                <a:pathLst>
                  <a:path w="41275" h="153670">
                    <a:moveTo>
                      <a:pt x="36601" y="0"/>
                    </a:moveTo>
                    <a:lnTo>
                      <a:pt x="40248" y="42664"/>
                    </a:lnTo>
                    <a:lnTo>
                      <a:pt x="40771" y="85699"/>
                    </a:lnTo>
                    <a:lnTo>
                      <a:pt x="38064" y="124286"/>
                    </a:lnTo>
                    <a:lnTo>
                      <a:pt x="32016" y="153606"/>
                    </a:lnTo>
                    <a:lnTo>
                      <a:pt x="0" y="136550"/>
                    </a:lnTo>
                    <a:lnTo>
                      <a:pt x="4511" y="117676"/>
                    </a:lnTo>
                    <a:lnTo>
                      <a:pt x="7437" y="93732"/>
                    </a:lnTo>
                    <a:lnTo>
                      <a:pt x="8813" y="66273"/>
                    </a:lnTo>
                    <a:lnTo>
                      <a:pt x="8674" y="36855"/>
                    </a:lnTo>
                    <a:lnTo>
                      <a:pt x="36601" y="0"/>
                    </a:lnTo>
                  </a:path>
                </a:pathLst>
              </a:custGeom>
              <a:ln w="4432">
                <a:solidFill>
                  <a:srgbClr val="1D191C"/>
                </a:solidFill>
              </a:ln>
            </p:spPr>
            <p:txBody>
              <a:bodyPr wrap="square" lIns="0" tIns="0" rIns="0" bIns="0" rtlCol="0"/>
              <a:lstStyle/>
              <a:p>
                <a:endParaRPr sz="1000"/>
              </a:p>
            </p:txBody>
          </p:sp>
          <p:pic>
            <p:nvPicPr>
              <p:cNvPr id="42" name="object 134">
                <a:extLst>
                  <a:ext uri="{FF2B5EF4-FFF2-40B4-BE49-F238E27FC236}">
                    <a16:creationId xmlns:a16="http://schemas.microsoft.com/office/drawing/2014/main" id="{6695494F-A29E-4544-B319-59A0C4D1D18E}"/>
                  </a:ext>
                </a:extLst>
              </p:cNvPr>
              <p:cNvPicPr/>
              <p:nvPr/>
            </p:nvPicPr>
            <p:blipFill>
              <a:blip r:embed="rId23" cstate="email">
                <a:extLst>
                  <a:ext uri="{28A0092B-C50C-407E-A947-70E740481C1C}">
                    <a14:useLocalDpi xmlns:a14="http://schemas.microsoft.com/office/drawing/2010/main"/>
                  </a:ext>
                </a:extLst>
              </a:blip>
              <a:stretch>
                <a:fillRect/>
              </a:stretch>
            </p:blipFill>
            <p:spPr>
              <a:xfrm>
                <a:off x="2046922" y="6379031"/>
                <a:ext cx="40855" cy="153619"/>
              </a:xfrm>
              <a:prstGeom prst="rect">
                <a:avLst/>
              </a:prstGeom>
            </p:spPr>
          </p:pic>
          <p:sp>
            <p:nvSpPr>
              <p:cNvPr id="43" name="object 135">
                <a:extLst>
                  <a:ext uri="{FF2B5EF4-FFF2-40B4-BE49-F238E27FC236}">
                    <a16:creationId xmlns:a16="http://schemas.microsoft.com/office/drawing/2014/main" id="{6A35A3A6-9CD4-448B-9CAC-DCF21DAC952B}"/>
                  </a:ext>
                </a:extLst>
              </p:cNvPr>
              <p:cNvSpPr/>
              <p:nvPr/>
            </p:nvSpPr>
            <p:spPr>
              <a:xfrm>
                <a:off x="2046914" y="6379042"/>
                <a:ext cx="41275" cy="153670"/>
              </a:xfrm>
              <a:custGeom>
                <a:avLst/>
                <a:gdLst/>
                <a:ahLst/>
                <a:cxnLst/>
                <a:rect l="l" t="t" r="r" b="b"/>
                <a:pathLst>
                  <a:path w="41275" h="153670">
                    <a:moveTo>
                      <a:pt x="36614" y="0"/>
                    </a:moveTo>
                    <a:lnTo>
                      <a:pt x="40255" y="42664"/>
                    </a:lnTo>
                    <a:lnTo>
                      <a:pt x="40779" y="85701"/>
                    </a:lnTo>
                    <a:lnTo>
                      <a:pt x="38074" y="124292"/>
                    </a:lnTo>
                    <a:lnTo>
                      <a:pt x="32029" y="153619"/>
                    </a:lnTo>
                    <a:lnTo>
                      <a:pt x="0" y="136550"/>
                    </a:lnTo>
                    <a:lnTo>
                      <a:pt x="4511" y="117676"/>
                    </a:lnTo>
                    <a:lnTo>
                      <a:pt x="7439" y="93732"/>
                    </a:lnTo>
                    <a:lnTo>
                      <a:pt x="8818" y="66273"/>
                    </a:lnTo>
                    <a:lnTo>
                      <a:pt x="8686" y="36855"/>
                    </a:lnTo>
                    <a:lnTo>
                      <a:pt x="36614" y="0"/>
                    </a:lnTo>
                  </a:path>
                </a:pathLst>
              </a:custGeom>
              <a:ln w="4432">
                <a:solidFill>
                  <a:srgbClr val="1D191C"/>
                </a:solidFill>
              </a:ln>
            </p:spPr>
            <p:txBody>
              <a:bodyPr wrap="square" lIns="0" tIns="0" rIns="0" bIns="0" rtlCol="0"/>
              <a:lstStyle/>
              <a:p>
                <a:endParaRPr sz="1000"/>
              </a:p>
            </p:txBody>
          </p:sp>
          <p:pic>
            <p:nvPicPr>
              <p:cNvPr id="44" name="object 136">
                <a:extLst>
                  <a:ext uri="{FF2B5EF4-FFF2-40B4-BE49-F238E27FC236}">
                    <a16:creationId xmlns:a16="http://schemas.microsoft.com/office/drawing/2014/main" id="{474983D4-1DB5-447F-B249-EF201BDC1973}"/>
                  </a:ext>
                </a:extLst>
              </p:cNvPr>
              <p:cNvPicPr/>
              <p:nvPr/>
            </p:nvPicPr>
            <p:blipFill>
              <a:blip r:embed="rId24" cstate="email">
                <a:extLst>
                  <a:ext uri="{28A0092B-C50C-407E-A947-70E740481C1C}">
                    <a14:useLocalDpi xmlns:a14="http://schemas.microsoft.com/office/drawing/2010/main"/>
                  </a:ext>
                </a:extLst>
              </a:blip>
              <a:stretch>
                <a:fillRect/>
              </a:stretch>
            </p:blipFill>
            <p:spPr>
              <a:xfrm>
                <a:off x="1309204" y="6244640"/>
                <a:ext cx="32016" cy="465721"/>
              </a:xfrm>
              <a:prstGeom prst="rect">
                <a:avLst/>
              </a:prstGeom>
            </p:spPr>
          </p:pic>
          <p:sp>
            <p:nvSpPr>
              <p:cNvPr id="45" name="object 137">
                <a:extLst>
                  <a:ext uri="{FF2B5EF4-FFF2-40B4-BE49-F238E27FC236}">
                    <a16:creationId xmlns:a16="http://schemas.microsoft.com/office/drawing/2014/main" id="{5F70246B-B4F5-41F5-8013-77A5959FD2AA}"/>
                  </a:ext>
                </a:extLst>
              </p:cNvPr>
              <p:cNvSpPr/>
              <p:nvPr/>
            </p:nvSpPr>
            <p:spPr>
              <a:xfrm>
                <a:off x="1309207" y="6244640"/>
                <a:ext cx="32384" cy="466090"/>
              </a:xfrm>
              <a:custGeom>
                <a:avLst/>
                <a:gdLst/>
                <a:ahLst/>
                <a:cxnLst/>
                <a:rect l="l" t="t" r="r" b="b"/>
                <a:pathLst>
                  <a:path w="32384" h="466090">
                    <a:moveTo>
                      <a:pt x="0" y="0"/>
                    </a:moveTo>
                    <a:lnTo>
                      <a:pt x="0" y="448660"/>
                    </a:lnTo>
                    <a:lnTo>
                      <a:pt x="32004" y="465716"/>
                    </a:lnTo>
                    <a:lnTo>
                      <a:pt x="32004" y="13717"/>
                    </a:lnTo>
                  </a:path>
                </a:pathLst>
              </a:custGeom>
              <a:ln w="4432">
                <a:solidFill>
                  <a:srgbClr val="1D191C"/>
                </a:solidFill>
              </a:ln>
            </p:spPr>
            <p:txBody>
              <a:bodyPr wrap="square" lIns="0" tIns="0" rIns="0" bIns="0" rtlCol="0"/>
              <a:lstStyle/>
              <a:p>
                <a:endParaRPr sz="1000"/>
              </a:p>
            </p:txBody>
          </p:sp>
          <p:sp>
            <p:nvSpPr>
              <p:cNvPr id="46" name="object 138">
                <a:extLst>
                  <a:ext uri="{FF2B5EF4-FFF2-40B4-BE49-F238E27FC236}">
                    <a16:creationId xmlns:a16="http://schemas.microsoft.com/office/drawing/2014/main" id="{52CF6201-1388-49A5-87A4-7B15E2881B2F}"/>
                  </a:ext>
                </a:extLst>
              </p:cNvPr>
              <p:cNvSpPr/>
              <p:nvPr/>
            </p:nvSpPr>
            <p:spPr>
              <a:xfrm>
                <a:off x="1590266" y="6710509"/>
                <a:ext cx="236854" cy="219710"/>
              </a:xfrm>
              <a:custGeom>
                <a:avLst/>
                <a:gdLst/>
                <a:ahLst/>
                <a:cxnLst/>
                <a:rect l="l" t="t" r="r" b="b"/>
                <a:pathLst>
                  <a:path w="236855" h="219709">
                    <a:moveTo>
                      <a:pt x="236232" y="219354"/>
                    </a:moveTo>
                    <a:lnTo>
                      <a:pt x="0" y="0"/>
                    </a:lnTo>
                  </a:path>
                </a:pathLst>
              </a:custGeom>
              <a:ln w="6324">
                <a:solidFill>
                  <a:srgbClr val="1D191C"/>
                </a:solidFill>
              </a:ln>
            </p:spPr>
            <p:txBody>
              <a:bodyPr wrap="square" lIns="0" tIns="0" rIns="0" bIns="0" rtlCol="0"/>
              <a:lstStyle/>
              <a:p>
                <a:endParaRPr sz="1000"/>
              </a:p>
            </p:txBody>
          </p:sp>
        </p:grpSp>
        <p:sp>
          <p:nvSpPr>
            <p:cNvPr id="12" name="object 141">
              <a:extLst>
                <a:ext uri="{FF2B5EF4-FFF2-40B4-BE49-F238E27FC236}">
                  <a16:creationId xmlns:a16="http://schemas.microsoft.com/office/drawing/2014/main" id="{C5EC77C7-6B0C-4929-AF8B-196219DC8E7D}"/>
                </a:ext>
              </a:extLst>
            </p:cNvPr>
            <p:cNvSpPr txBox="1"/>
            <p:nvPr/>
          </p:nvSpPr>
          <p:spPr>
            <a:xfrm>
              <a:off x="3331442" y="5731734"/>
              <a:ext cx="172085" cy="127891"/>
            </a:xfrm>
            <a:prstGeom prst="rect">
              <a:avLst/>
            </a:prstGeom>
          </p:spPr>
          <p:txBody>
            <a:bodyPr vert="horz" wrap="square" lIns="0" tIns="12065" rIns="0" bIns="0" rtlCol="0">
              <a:spAutoFit/>
            </a:bodyPr>
            <a:lstStyle/>
            <a:p>
              <a:pPr marL="12700">
                <a:lnSpc>
                  <a:spcPct val="100000"/>
                </a:lnSpc>
                <a:spcBef>
                  <a:spcPts val="95"/>
                </a:spcBef>
              </a:pPr>
              <a:r>
                <a:rPr sz="1400" spc="-35" dirty="0">
                  <a:solidFill>
                    <a:srgbClr val="1D191C"/>
                  </a:solidFill>
                  <a:latin typeface="Arial"/>
                  <a:cs typeface="Arial"/>
                </a:rPr>
                <a:t>Cut</a:t>
              </a:r>
              <a:endParaRPr sz="1400" dirty="0">
                <a:latin typeface="Arial"/>
                <a:cs typeface="Arial"/>
              </a:endParaRPr>
            </a:p>
          </p:txBody>
        </p:sp>
        <p:sp>
          <p:nvSpPr>
            <p:cNvPr id="13" name="object 142">
              <a:extLst>
                <a:ext uri="{FF2B5EF4-FFF2-40B4-BE49-F238E27FC236}">
                  <a16:creationId xmlns:a16="http://schemas.microsoft.com/office/drawing/2014/main" id="{375D3EB8-8848-488C-B504-51972AF1E642}"/>
                </a:ext>
              </a:extLst>
            </p:cNvPr>
            <p:cNvSpPr txBox="1"/>
            <p:nvPr/>
          </p:nvSpPr>
          <p:spPr>
            <a:xfrm>
              <a:off x="4214192" y="6648198"/>
              <a:ext cx="260486" cy="127891"/>
            </a:xfrm>
            <a:prstGeom prst="rect">
              <a:avLst/>
            </a:prstGeom>
          </p:spPr>
          <p:txBody>
            <a:bodyPr vert="horz" wrap="square" lIns="0" tIns="12065" rIns="0" bIns="0" rtlCol="0">
              <a:spAutoFit/>
            </a:bodyPr>
            <a:lstStyle/>
            <a:p>
              <a:pPr marL="12700">
                <a:lnSpc>
                  <a:spcPct val="100000"/>
                </a:lnSpc>
                <a:spcBef>
                  <a:spcPts val="95"/>
                </a:spcBef>
              </a:pPr>
              <a:r>
                <a:rPr sz="1400" spc="-25" dirty="0">
                  <a:solidFill>
                    <a:srgbClr val="1D191C"/>
                  </a:solidFill>
                  <a:latin typeface="Arial"/>
                  <a:cs typeface="Arial"/>
                </a:rPr>
                <a:t>90°</a:t>
              </a:r>
              <a:endParaRPr sz="1400" dirty="0">
                <a:latin typeface="Arial"/>
                <a:cs typeface="Arial"/>
              </a:endParaRPr>
            </a:p>
          </p:txBody>
        </p:sp>
        <p:grpSp>
          <p:nvGrpSpPr>
            <p:cNvPr id="14" name="object 143">
              <a:extLst>
                <a:ext uri="{FF2B5EF4-FFF2-40B4-BE49-F238E27FC236}">
                  <a16:creationId xmlns:a16="http://schemas.microsoft.com/office/drawing/2014/main" id="{CC0E76FA-9509-4E92-8054-9A477909E5EA}"/>
                </a:ext>
              </a:extLst>
            </p:cNvPr>
            <p:cNvGrpSpPr/>
            <p:nvPr/>
          </p:nvGrpSpPr>
          <p:grpSpPr>
            <a:xfrm>
              <a:off x="2874707" y="6414570"/>
              <a:ext cx="1087120" cy="68580"/>
              <a:chOff x="2874707" y="6414570"/>
              <a:chExt cx="1087120" cy="68580"/>
            </a:xfrm>
          </p:grpSpPr>
          <p:sp>
            <p:nvSpPr>
              <p:cNvPr id="21" name="object 144">
                <a:extLst>
                  <a:ext uri="{FF2B5EF4-FFF2-40B4-BE49-F238E27FC236}">
                    <a16:creationId xmlns:a16="http://schemas.microsoft.com/office/drawing/2014/main" id="{84229009-875E-4376-A1C7-3E53E9C2A29D}"/>
                  </a:ext>
                </a:extLst>
              </p:cNvPr>
              <p:cNvSpPr/>
              <p:nvPr/>
            </p:nvSpPr>
            <p:spPr>
              <a:xfrm>
                <a:off x="2876929" y="641679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sz="1000"/>
              </a:p>
            </p:txBody>
          </p:sp>
          <p:sp>
            <p:nvSpPr>
              <p:cNvPr id="22" name="object 145">
                <a:extLst>
                  <a:ext uri="{FF2B5EF4-FFF2-40B4-BE49-F238E27FC236}">
                    <a16:creationId xmlns:a16="http://schemas.microsoft.com/office/drawing/2014/main" id="{6CF88E8B-7AEC-4695-AF47-6BFB0074BEEA}"/>
                  </a:ext>
                </a:extLst>
              </p:cNvPr>
              <p:cNvSpPr/>
              <p:nvPr/>
            </p:nvSpPr>
            <p:spPr>
              <a:xfrm>
                <a:off x="2876929" y="641679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sz="1000"/>
              </a:p>
            </p:txBody>
          </p:sp>
          <p:sp>
            <p:nvSpPr>
              <p:cNvPr id="23" name="object 146">
                <a:extLst>
                  <a:ext uri="{FF2B5EF4-FFF2-40B4-BE49-F238E27FC236}">
                    <a16:creationId xmlns:a16="http://schemas.microsoft.com/office/drawing/2014/main" id="{A9D1DC00-BBB0-49F8-AE8D-FBE921BFCDC9}"/>
                  </a:ext>
                </a:extLst>
              </p:cNvPr>
              <p:cNvSpPr/>
              <p:nvPr/>
            </p:nvSpPr>
            <p:spPr>
              <a:xfrm>
                <a:off x="3959326" y="6417552"/>
                <a:ext cx="0" cy="63500"/>
              </a:xfrm>
              <a:custGeom>
                <a:avLst/>
                <a:gdLst/>
                <a:ahLst/>
                <a:cxnLst/>
                <a:rect l="l" t="t" r="r" b="b"/>
                <a:pathLst>
                  <a:path h="63500">
                    <a:moveTo>
                      <a:pt x="0" y="0"/>
                    </a:moveTo>
                    <a:lnTo>
                      <a:pt x="0" y="63284"/>
                    </a:lnTo>
                  </a:path>
                </a:pathLst>
              </a:custGeom>
              <a:solidFill>
                <a:srgbClr val="DBB68A"/>
              </a:solidFill>
            </p:spPr>
            <p:txBody>
              <a:bodyPr wrap="square" lIns="0" tIns="0" rIns="0" bIns="0" rtlCol="0"/>
              <a:lstStyle/>
              <a:p>
                <a:endParaRPr sz="1000"/>
              </a:p>
            </p:txBody>
          </p:sp>
          <p:sp>
            <p:nvSpPr>
              <p:cNvPr id="24" name="object 147">
                <a:extLst>
                  <a:ext uri="{FF2B5EF4-FFF2-40B4-BE49-F238E27FC236}">
                    <a16:creationId xmlns:a16="http://schemas.microsoft.com/office/drawing/2014/main" id="{5B4E9D63-AF40-4B97-BF9E-5D226A266FFF}"/>
                  </a:ext>
                </a:extLst>
              </p:cNvPr>
              <p:cNvSpPr/>
              <p:nvPr/>
            </p:nvSpPr>
            <p:spPr>
              <a:xfrm>
                <a:off x="3959326" y="6417552"/>
                <a:ext cx="0" cy="63500"/>
              </a:xfrm>
              <a:custGeom>
                <a:avLst/>
                <a:gdLst/>
                <a:ahLst/>
                <a:cxnLst/>
                <a:rect l="l" t="t" r="r" b="b"/>
                <a:pathLst>
                  <a:path h="63500">
                    <a:moveTo>
                      <a:pt x="0" y="0"/>
                    </a:moveTo>
                    <a:lnTo>
                      <a:pt x="0" y="63284"/>
                    </a:lnTo>
                  </a:path>
                </a:pathLst>
              </a:custGeom>
              <a:ln w="4432">
                <a:solidFill>
                  <a:srgbClr val="1D191C"/>
                </a:solidFill>
              </a:ln>
            </p:spPr>
            <p:txBody>
              <a:bodyPr wrap="square" lIns="0" tIns="0" rIns="0" bIns="0" rtlCol="0"/>
              <a:lstStyle/>
              <a:p>
                <a:endParaRPr sz="1000"/>
              </a:p>
            </p:txBody>
          </p:sp>
          <p:sp>
            <p:nvSpPr>
              <p:cNvPr id="25" name="object 148">
                <a:extLst>
                  <a:ext uri="{FF2B5EF4-FFF2-40B4-BE49-F238E27FC236}">
                    <a16:creationId xmlns:a16="http://schemas.microsoft.com/office/drawing/2014/main" id="{DB83438A-4B8F-466A-BBCF-DEB0D5D064B1}"/>
                  </a:ext>
                </a:extLst>
              </p:cNvPr>
              <p:cNvSpPr/>
              <p:nvPr/>
            </p:nvSpPr>
            <p:spPr>
              <a:xfrm>
                <a:off x="2916162" y="6458979"/>
                <a:ext cx="1003935" cy="0"/>
              </a:xfrm>
              <a:custGeom>
                <a:avLst/>
                <a:gdLst/>
                <a:ahLst/>
                <a:cxnLst/>
                <a:rect l="l" t="t" r="r" b="b"/>
                <a:pathLst>
                  <a:path w="1003935">
                    <a:moveTo>
                      <a:pt x="0" y="0"/>
                    </a:moveTo>
                    <a:lnTo>
                      <a:pt x="1003935" y="0"/>
                    </a:lnTo>
                  </a:path>
                </a:pathLst>
              </a:custGeom>
              <a:ln w="4432">
                <a:solidFill>
                  <a:srgbClr val="1D191C"/>
                </a:solidFill>
              </a:ln>
            </p:spPr>
            <p:txBody>
              <a:bodyPr wrap="square" lIns="0" tIns="0" rIns="0" bIns="0" rtlCol="0"/>
              <a:lstStyle/>
              <a:p>
                <a:endParaRPr sz="1000"/>
              </a:p>
            </p:txBody>
          </p:sp>
          <p:sp>
            <p:nvSpPr>
              <p:cNvPr id="26" name="object 149">
                <a:extLst>
                  <a:ext uri="{FF2B5EF4-FFF2-40B4-BE49-F238E27FC236}">
                    <a16:creationId xmlns:a16="http://schemas.microsoft.com/office/drawing/2014/main" id="{9AB4E182-6CC5-4DEF-A741-3EE3E1F74C77}"/>
                  </a:ext>
                </a:extLst>
              </p:cNvPr>
              <p:cNvSpPr/>
              <p:nvPr/>
            </p:nvSpPr>
            <p:spPr>
              <a:xfrm>
                <a:off x="2876918" y="6445567"/>
                <a:ext cx="1082675" cy="26034"/>
              </a:xfrm>
              <a:custGeom>
                <a:avLst/>
                <a:gdLst/>
                <a:ahLst/>
                <a:cxnLst/>
                <a:rect l="l" t="t" r="r" b="b"/>
                <a:pathLst>
                  <a:path w="1082675" h="26035">
                    <a:moveTo>
                      <a:pt x="48018" y="0"/>
                    </a:moveTo>
                    <a:lnTo>
                      <a:pt x="0" y="12877"/>
                    </a:lnTo>
                    <a:lnTo>
                      <a:pt x="48018" y="25742"/>
                    </a:lnTo>
                    <a:lnTo>
                      <a:pt x="48018" y="0"/>
                    </a:lnTo>
                    <a:close/>
                  </a:path>
                  <a:path w="1082675" h="26035">
                    <a:moveTo>
                      <a:pt x="1082408" y="12877"/>
                    </a:moveTo>
                    <a:lnTo>
                      <a:pt x="1034389" y="0"/>
                    </a:lnTo>
                    <a:lnTo>
                      <a:pt x="1034389" y="25742"/>
                    </a:lnTo>
                    <a:lnTo>
                      <a:pt x="1082408" y="12877"/>
                    </a:lnTo>
                    <a:close/>
                  </a:path>
                </a:pathLst>
              </a:custGeom>
              <a:solidFill>
                <a:srgbClr val="1D191C"/>
              </a:solidFill>
            </p:spPr>
            <p:txBody>
              <a:bodyPr wrap="square" lIns="0" tIns="0" rIns="0" bIns="0" rtlCol="0"/>
              <a:lstStyle/>
              <a:p>
                <a:endParaRPr sz="1000"/>
              </a:p>
            </p:txBody>
          </p:sp>
        </p:grpSp>
        <p:sp>
          <p:nvSpPr>
            <p:cNvPr id="15" name="object 150">
              <a:extLst>
                <a:ext uri="{FF2B5EF4-FFF2-40B4-BE49-F238E27FC236}">
                  <a16:creationId xmlns:a16="http://schemas.microsoft.com/office/drawing/2014/main" id="{C1307EAA-3058-4C02-A249-4004A5B927DF}"/>
                </a:ext>
              </a:extLst>
            </p:cNvPr>
            <p:cNvSpPr txBox="1"/>
            <p:nvPr/>
          </p:nvSpPr>
          <p:spPr>
            <a:xfrm>
              <a:off x="3157928" y="6509067"/>
              <a:ext cx="1100313" cy="127891"/>
            </a:xfrm>
            <a:prstGeom prst="rect">
              <a:avLst/>
            </a:prstGeom>
          </p:spPr>
          <p:txBody>
            <a:bodyPr vert="horz" wrap="square" lIns="0" tIns="12065" rIns="0" bIns="0" rtlCol="0">
              <a:spAutoFit/>
            </a:bodyPr>
            <a:lstStyle/>
            <a:p>
              <a:pPr marL="38100">
                <a:lnSpc>
                  <a:spcPct val="100000"/>
                </a:lnSpc>
                <a:spcBef>
                  <a:spcPts val="95"/>
                </a:spcBef>
              </a:pPr>
              <a:r>
                <a:rPr lang="en-US" sz="1400" spc="-10" dirty="0">
                  <a:solidFill>
                    <a:srgbClr val="1D191C"/>
                  </a:solidFill>
                  <a:latin typeface="Arial"/>
                  <a:cs typeface="Arial"/>
                </a:rPr>
                <a:t>4.5 teeth </a:t>
              </a:r>
              <a:r>
                <a:rPr sz="1400" spc="-10" dirty="0">
                  <a:solidFill>
                    <a:srgbClr val="1D191C"/>
                  </a:solidFill>
                  <a:latin typeface="Arial"/>
                  <a:cs typeface="Arial"/>
                </a:rPr>
                <a:t>per</a:t>
              </a:r>
              <a:r>
                <a:rPr sz="1400" spc="-50" dirty="0">
                  <a:solidFill>
                    <a:srgbClr val="1D191C"/>
                  </a:solidFill>
                  <a:latin typeface="Arial"/>
                  <a:cs typeface="Arial"/>
                </a:rPr>
                <a:t> </a:t>
              </a:r>
              <a:r>
                <a:rPr sz="1400" spc="-25" dirty="0">
                  <a:solidFill>
                    <a:srgbClr val="1D191C"/>
                  </a:solidFill>
                  <a:latin typeface="Arial"/>
                  <a:cs typeface="Arial"/>
                </a:rPr>
                <a:t>25mm</a:t>
              </a:r>
              <a:endParaRPr sz="1400" dirty="0">
                <a:latin typeface="Arial"/>
                <a:cs typeface="Arial"/>
              </a:endParaRPr>
            </a:p>
          </p:txBody>
        </p:sp>
        <p:pic>
          <p:nvPicPr>
            <p:cNvPr id="17" name="object 152">
              <a:extLst>
                <a:ext uri="{FF2B5EF4-FFF2-40B4-BE49-F238E27FC236}">
                  <a16:creationId xmlns:a16="http://schemas.microsoft.com/office/drawing/2014/main" id="{1858177B-D87C-40E4-ADE1-4ABF924C3417}"/>
                </a:ext>
              </a:extLst>
            </p:cNvPr>
            <p:cNvPicPr/>
            <p:nvPr/>
          </p:nvPicPr>
          <p:blipFill>
            <a:blip r:embed="rId25" cstate="email">
              <a:extLst>
                <a:ext uri="{28A0092B-C50C-407E-A947-70E740481C1C}">
                  <a14:useLocalDpi xmlns:a14="http://schemas.microsoft.com/office/drawing/2010/main"/>
                </a:ext>
              </a:extLst>
            </a:blip>
            <a:stretch>
              <a:fillRect/>
            </a:stretch>
          </p:blipFill>
          <p:spPr>
            <a:xfrm>
              <a:off x="4047458" y="6669362"/>
              <a:ext cx="221601" cy="240511"/>
            </a:xfrm>
            <a:prstGeom prst="rect">
              <a:avLst/>
            </a:prstGeom>
          </p:spPr>
        </p:pic>
        <p:grpSp>
          <p:nvGrpSpPr>
            <p:cNvPr id="18" name="object 153">
              <a:extLst>
                <a:ext uri="{FF2B5EF4-FFF2-40B4-BE49-F238E27FC236}">
                  <a16:creationId xmlns:a16="http://schemas.microsoft.com/office/drawing/2014/main" id="{272AFAB7-B904-4105-AEB7-73C6F513425F}"/>
                </a:ext>
              </a:extLst>
            </p:cNvPr>
            <p:cNvGrpSpPr/>
            <p:nvPr/>
          </p:nvGrpSpPr>
          <p:grpSpPr>
            <a:xfrm>
              <a:off x="2983445" y="5794678"/>
              <a:ext cx="326390" cy="52069"/>
              <a:chOff x="2983445" y="5794678"/>
              <a:chExt cx="326390" cy="52069"/>
            </a:xfrm>
          </p:grpSpPr>
          <p:sp>
            <p:nvSpPr>
              <p:cNvPr id="19" name="object 154">
                <a:extLst>
                  <a:ext uri="{FF2B5EF4-FFF2-40B4-BE49-F238E27FC236}">
                    <a16:creationId xmlns:a16="http://schemas.microsoft.com/office/drawing/2014/main" id="{FD042E51-F360-4E59-93E9-94E7E008AA29}"/>
                  </a:ext>
                </a:extLst>
              </p:cNvPr>
              <p:cNvSpPr/>
              <p:nvPr/>
            </p:nvSpPr>
            <p:spPr>
              <a:xfrm>
                <a:off x="3061912" y="5819334"/>
                <a:ext cx="247650" cy="0"/>
              </a:xfrm>
              <a:custGeom>
                <a:avLst/>
                <a:gdLst/>
                <a:ahLst/>
                <a:cxnLst/>
                <a:rect l="l" t="t" r="r" b="b"/>
                <a:pathLst>
                  <a:path w="247650">
                    <a:moveTo>
                      <a:pt x="247408" y="0"/>
                    </a:moveTo>
                    <a:lnTo>
                      <a:pt x="0" y="0"/>
                    </a:lnTo>
                  </a:path>
                </a:pathLst>
              </a:custGeom>
              <a:ln w="8864">
                <a:solidFill>
                  <a:srgbClr val="1D191C"/>
                </a:solidFill>
              </a:ln>
            </p:spPr>
            <p:txBody>
              <a:bodyPr wrap="square" lIns="0" tIns="0" rIns="0" bIns="0" rtlCol="0"/>
              <a:lstStyle/>
              <a:p>
                <a:endParaRPr sz="1000"/>
              </a:p>
            </p:txBody>
          </p:sp>
          <p:sp>
            <p:nvSpPr>
              <p:cNvPr id="20" name="object 155">
                <a:extLst>
                  <a:ext uri="{FF2B5EF4-FFF2-40B4-BE49-F238E27FC236}">
                    <a16:creationId xmlns:a16="http://schemas.microsoft.com/office/drawing/2014/main" id="{07F3C30D-26C1-4F17-B137-62D2F99F741B}"/>
                  </a:ext>
                </a:extLst>
              </p:cNvPr>
              <p:cNvSpPr/>
              <p:nvPr/>
            </p:nvSpPr>
            <p:spPr>
              <a:xfrm>
                <a:off x="2983445" y="5794678"/>
                <a:ext cx="96520" cy="52069"/>
              </a:xfrm>
              <a:custGeom>
                <a:avLst/>
                <a:gdLst/>
                <a:ahLst/>
                <a:cxnLst/>
                <a:rect l="l" t="t" r="r" b="b"/>
                <a:pathLst>
                  <a:path w="96519" h="52070">
                    <a:moveTo>
                      <a:pt x="96037" y="0"/>
                    </a:moveTo>
                    <a:lnTo>
                      <a:pt x="0" y="25717"/>
                    </a:lnTo>
                    <a:lnTo>
                      <a:pt x="96037" y="51473"/>
                    </a:lnTo>
                    <a:lnTo>
                      <a:pt x="96037" y="0"/>
                    </a:lnTo>
                    <a:close/>
                  </a:path>
                </a:pathLst>
              </a:custGeom>
              <a:solidFill>
                <a:srgbClr val="1D191C"/>
              </a:solidFill>
            </p:spPr>
            <p:txBody>
              <a:bodyPr wrap="square" lIns="0" tIns="0" rIns="0" bIns="0" rtlCol="0"/>
              <a:lstStyle/>
              <a:p>
                <a:endParaRPr sz="1000"/>
              </a:p>
            </p:txBody>
          </p:sp>
        </p:grpSp>
      </p:grpSp>
      <p:sp>
        <p:nvSpPr>
          <p:cNvPr id="4" name="TextBox 3">
            <a:extLst>
              <a:ext uri="{FF2B5EF4-FFF2-40B4-BE49-F238E27FC236}">
                <a16:creationId xmlns:a16="http://schemas.microsoft.com/office/drawing/2014/main" id="{2E27D9FC-D495-41AB-890F-C89850EAEE93}"/>
              </a:ext>
            </a:extLst>
          </p:cNvPr>
          <p:cNvSpPr txBox="1"/>
          <p:nvPr/>
        </p:nvSpPr>
        <p:spPr>
          <a:xfrm>
            <a:off x="2237138" y="4901158"/>
            <a:ext cx="1628366" cy="954107"/>
          </a:xfrm>
          <a:prstGeom prst="rect">
            <a:avLst/>
          </a:prstGeom>
          <a:noFill/>
        </p:spPr>
        <p:txBody>
          <a:bodyPr wrap="square" rtlCol="0">
            <a:spAutoFit/>
          </a:bodyPr>
          <a:lstStyle/>
          <a:p>
            <a:r>
              <a:rPr lang="en-US" sz="1400" spc="-40" dirty="0">
                <a:solidFill>
                  <a:srgbClr val="1D191C"/>
                </a:solidFill>
                <a:latin typeface="Arial"/>
                <a:cs typeface="Arial"/>
              </a:rPr>
              <a:t>Chisel</a:t>
            </a:r>
            <a:r>
              <a:rPr lang="en-US" sz="1400" spc="-50" dirty="0">
                <a:solidFill>
                  <a:srgbClr val="1D191C"/>
                </a:solidFill>
                <a:latin typeface="Arial"/>
                <a:cs typeface="Arial"/>
              </a:rPr>
              <a:t> </a:t>
            </a:r>
            <a:r>
              <a:rPr lang="en-US" sz="1400" spc="-30" dirty="0">
                <a:solidFill>
                  <a:srgbClr val="1D191C"/>
                </a:solidFill>
                <a:latin typeface="Arial"/>
                <a:cs typeface="Arial"/>
              </a:rPr>
              <a:t>edges</a:t>
            </a:r>
            <a:r>
              <a:rPr lang="en-US" sz="1400" spc="-50" dirty="0">
                <a:solidFill>
                  <a:srgbClr val="1D191C"/>
                </a:solidFill>
                <a:latin typeface="Arial"/>
                <a:cs typeface="Arial"/>
              </a:rPr>
              <a:t> </a:t>
            </a:r>
            <a:r>
              <a:rPr lang="en-US" sz="1400" spc="-15" dirty="0">
                <a:solidFill>
                  <a:srgbClr val="1D191C"/>
                </a:solidFill>
                <a:latin typeface="Arial"/>
                <a:cs typeface="Arial"/>
              </a:rPr>
              <a:t>act  </a:t>
            </a:r>
            <a:r>
              <a:rPr lang="en-US" sz="1400" spc="-55" dirty="0">
                <a:solidFill>
                  <a:srgbClr val="1D191C"/>
                </a:solidFill>
                <a:latin typeface="Arial"/>
                <a:cs typeface="Arial"/>
              </a:rPr>
              <a:t>as</a:t>
            </a:r>
            <a:r>
              <a:rPr lang="en-US" sz="1400" spc="-50" dirty="0">
                <a:solidFill>
                  <a:srgbClr val="1D191C"/>
                </a:solidFill>
                <a:latin typeface="Arial"/>
                <a:cs typeface="Arial"/>
              </a:rPr>
              <a:t> </a:t>
            </a:r>
            <a:r>
              <a:rPr lang="en-US" sz="1400" spc="-55" dirty="0">
                <a:solidFill>
                  <a:srgbClr val="1D191C"/>
                </a:solidFill>
                <a:latin typeface="Arial"/>
                <a:cs typeface="Arial"/>
              </a:rPr>
              <a:t>a</a:t>
            </a:r>
            <a:r>
              <a:rPr lang="en-US" sz="1400" spc="-50" dirty="0">
                <a:solidFill>
                  <a:srgbClr val="1D191C"/>
                </a:solidFill>
                <a:latin typeface="Arial"/>
                <a:cs typeface="Arial"/>
              </a:rPr>
              <a:t> </a:t>
            </a:r>
            <a:r>
              <a:rPr lang="en-US" sz="1400" spc="-30" dirty="0">
                <a:solidFill>
                  <a:srgbClr val="1D191C"/>
                </a:solidFill>
                <a:latin typeface="Arial"/>
                <a:cs typeface="Arial"/>
              </a:rPr>
              <a:t>series</a:t>
            </a:r>
            <a:r>
              <a:rPr lang="en-US" sz="1400" spc="-50" dirty="0">
                <a:solidFill>
                  <a:srgbClr val="1D191C"/>
                </a:solidFill>
                <a:latin typeface="Arial"/>
                <a:cs typeface="Arial"/>
              </a:rPr>
              <a:t> </a:t>
            </a:r>
            <a:r>
              <a:rPr lang="en-US" sz="1400" spc="-5" dirty="0">
                <a:solidFill>
                  <a:srgbClr val="1D191C"/>
                </a:solidFill>
                <a:latin typeface="Arial"/>
                <a:cs typeface="Arial"/>
              </a:rPr>
              <a:t>of  </a:t>
            </a:r>
            <a:r>
              <a:rPr lang="en-US" sz="1400" spc="-25" dirty="0">
                <a:solidFill>
                  <a:srgbClr val="1D191C"/>
                </a:solidFill>
                <a:latin typeface="Arial"/>
                <a:cs typeface="Arial"/>
              </a:rPr>
              <a:t>chisel</a:t>
            </a:r>
            <a:r>
              <a:rPr lang="en-US" sz="1400" spc="-50" dirty="0">
                <a:solidFill>
                  <a:srgbClr val="1D191C"/>
                </a:solidFill>
                <a:latin typeface="Arial"/>
                <a:cs typeface="Arial"/>
              </a:rPr>
              <a:t> </a:t>
            </a:r>
            <a:r>
              <a:rPr lang="en-US" sz="1400" spc="-15" dirty="0">
                <a:solidFill>
                  <a:srgbClr val="1D191C"/>
                </a:solidFill>
                <a:latin typeface="Arial"/>
                <a:cs typeface="Arial"/>
              </a:rPr>
              <a:t>cuts</a:t>
            </a:r>
            <a:endParaRPr lang="en-US" sz="1400" dirty="0">
              <a:latin typeface="Arial"/>
              <a:cs typeface="Arial"/>
            </a:endParaRPr>
          </a:p>
          <a:p>
            <a:endParaRPr lang="en-GB" sz="1400" dirty="0"/>
          </a:p>
        </p:txBody>
      </p:sp>
    </p:spTree>
    <p:extLst>
      <p:ext uri="{BB962C8B-B14F-4D97-AF65-F5344CB8AC3E}">
        <p14:creationId xmlns:p14="http://schemas.microsoft.com/office/powerpoint/2010/main" val="11947858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Hand saws</a:t>
            </a:r>
          </a:p>
        </p:txBody>
      </p:sp>
      <p:sp>
        <p:nvSpPr>
          <p:cNvPr id="5123" name="Content Placeholder 2"/>
          <p:cNvSpPr>
            <a:spLocks noGrp="1"/>
          </p:cNvSpPr>
          <p:nvPr>
            <p:ph sz="quarter" idx="10"/>
          </p:nvPr>
        </p:nvSpPr>
        <p:spPr>
          <a:xfrm>
            <a:off x="649164" y="1435150"/>
            <a:ext cx="8037636" cy="936104"/>
          </a:xfrm>
        </p:spPr>
        <p:txBody>
          <a:bodyPr/>
          <a:lstStyle/>
          <a:p>
            <a:r>
              <a:rPr lang="en-GB" dirty="0"/>
              <a:t>Crosscut saws are designed to cut across the grain. The teeth resemble knife points, each being sharpened at an angle across the blade to produce knife edges. </a:t>
            </a:r>
            <a:endParaRPr lang="en-US" dirty="0"/>
          </a:p>
        </p:txBody>
      </p:sp>
      <p:grpSp>
        <p:nvGrpSpPr>
          <p:cNvPr id="6" name="Group 5">
            <a:extLst>
              <a:ext uri="{FF2B5EF4-FFF2-40B4-BE49-F238E27FC236}">
                <a16:creationId xmlns:a16="http://schemas.microsoft.com/office/drawing/2014/main" id="{464FD11F-1E38-44BF-B016-42C4FF6D0299}"/>
              </a:ext>
            </a:extLst>
          </p:cNvPr>
          <p:cNvGrpSpPr/>
          <p:nvPr/>
        </p:nvGrpSpPr>
        <p:grpSpPr>
          <a:xfrm>
            <a:off x="1275072" y="3068959"/>
            <a:ext cx="6593856" cy="3573993"/>
            <a:chOff x="1018865" y="7861198"/>
            <a:chExt cx="4317235" cy="2340022"/>
          </a:xfrm>
        </p:grpSpPr>
        <p:grpSp>
          <p:nvGrpSpPr>
            <p:cNvPr id="7" name="object 15">
              <a:extLst>
                <a:ext uri="{FF2B5EF4-FFF2-40B4-BE49-F238E27FC236}">
                  <a16:creationId xmlns:a16="http://schemas.microsoft.com/office/drawing/2014/main" id="{53A09223-D336-4FA7-9DAB-8E2BA8C76693}"/>
                </a:ext>
              </a:extLst>
            </p:cNvPr>
            <p:cNvGrpSpPr/>
            <p:nvPr/>
          </p:nvGrpSpPr>
          <p:grpSpPr>
            <a:xfrm>
              <a:off x="4369631" y="8036007"/>
              <a:ext cx="966469" cy="593090"/>
              <a:chOff x="4369631" y="8036007"/>
              <a:chExt cx="966469" cy="593090"/>
            </a:xfrm>
          </p:grpSpPr>
          <p:pic>
            <p:nvPicPr>
              <p:cNvPr id="66" name="object 16">
                <a:extLst>
                  <a:ext uri="{FF2B5EF4-FFF2-40B4-BE49-F238E27FC236}">
                    <a16:creationId xmlns:a16="http://schemas.microsoft.com/office/drawing/2014/main" id="{5C6369C1-C507-4F3E-8AF9-193C5DED520D}"/>
                  </a:ext>
                </a:extLst>
              </p:cNvPr>
              <p:cNvPicPr/>
              <p:nvPr/>
            </p:nvPicPr>
            <p:blipFill>
              <a:blip r:embed="rId3" cstate="email">
                <a:extLst>
                  <a:ext uri="{28A0092B-C50C-407E-A947-70E740481C1C}">
                    <a14:useLocalDpi xmlns:a14="http://schemas.microsoft.com/office/drawing/2010/main"/>
                  </a:ext>
                </a:extLst>
              </a:blip>
              <a:stretch>
                <a:fillRect/>
              </a:stretch>
            </p:blipFill>
            <p:spPr>
              <a:xfrm>
                <a:off x="4371847" y="8094446"/>
                <a:ext cx="115887" cy="532333"/>
              </a:xfrm>
              <a:prstGeom prst="rect">
                <a:avLst/>
              </a:prstGeom>
            </p:spPr>
          </p:pic>
          <p:sp>
            <p:nvSpPr>
              <p:cNvPr id="67" name="object 17">
                <a:extLst>
                  <a:ext uri="{FF2B5EF4-FFF2-40B4-BE49-F238E27FC236}">
                    <a16:creationId xmlns:a16="http://schemas.microsoft.com/office/drawing/2014/main" id="{53A4AD50-019B-4891-81D0-157F0CB7DC97}"/>
                  </a:ext>
                </a:extLst>
              </p:cNvPr>
              <p:cNvSpPr/>
              <p:nvPr/>
            </p:nvSpPr>
            <p:spPr>
              <a:xfrm>
                <a:off x="4371854" y="8094441"/>
                <a:ext cx="116205" cy="532765"/>
              </a:xfrm>
              <a:custGeom>
                <a:avLst/>
                <a:gdLst/>
                <a:ahLst/>
                <a:cxnLst/>
                <a:rect l="l" t="t" r="r" b="b"/>
                <a:pathLst>
                  <a:path w="116204" h="532765">
                    <a:moveTo>
                      <a:pt x="41275" y="0"/>
                    </a:moveTo>
                    <a:lnTo>
                      <a:pt x="41275" y="354545"/>
                    </a:lnTo>
                    <a:lnTo>
                      <a:pt x="37058" y="410902"/>
                    </a:lnTo>
                    <a:lnTo>
                      <a:pt x="26590" y="460114"/>
                    </a:lnTo>
                    <a:lnTo>
                      <a:pt x="13146" y="500992"/>
                    </a:lnTo>
                    <a:lnTo>
                      <a:pt x="0" y="532345"/>
                    </a:lnTo>
                    <a:lnTo>
                      <a:pt x="41922" y="512635"/>
                    </a:lnTo>
                    <a:lnTo>
                      <a:pt x="74396" y="491248"/>
                    </a:lnTo>
                    <a:lnTo>
                      <a:pt x="97497" y="461937"/>
                    </a:lnTo>
                    <a:lnTo>
                      <a:pt x="111302" y="418452"/>
                    </a:lnTo>
                    <a:lnTo>
                      <a:pt x="115887" y="354545"/>
                    </a:lnTo>
                    <a:lnTo>
                      <a:pt x="115887" y="0"/>
                    </a:lnTo>
                  </a:path>
                </a:pathLst>
              </a:custGeom>
              <a:ln w="4445">
                <a:solidFill>
                  <a:srgbClr val="1D191C"/>
                </a:solidFill>
              </a:ln>
            </p:spPr>
            <p:txBody>
              <a:bodyPr wrap="square" lIns="0" tIns="0" rIns="0" bIns="0" rtlCol="0"/>
              <a:lstStyle/>
              <a:p>
                <a:endParaRPr sz="1400"/>
              </a:p>
            </p:txBody>
          </p:sp>
          <p:pic>
            <p:nvPicPr>
              <p:cNvPr id="68" name="object 18">
                <a:extLst>
                  <a:ext uri="{FF2B5EF4-FFF2-40B4-BE49-F238E27FC236}">
                    <a16:creationId xmlns:a16="http://schemas.microsoft.com/office/drawing/2014/main" id="{94A83274-1742-4848-807A-3913BADE6846}"/>
                  </a:ext>
                </a:extLst>
              </p:cNvPr>
              <p:cNvPicPr/>
              <p:nvPr/>
            </p:nvPicPr>
            <p:blipFill>
              <a:blip r:embed="rId4" cstate="email">
                <a:extLst>
                  <a:ext uri="{28A0092B-C50C-407E-A947-70E740481C1C}">
                    <a14:useLocalDpi xmlns:a14="http://schemas.microsoft.com/office/drawing/2010/main"/>
                  </a:ext>
                </a:extLst>
              </a:blip>
              <a:stretch>
                <a:fillRect/>
              </a:stretch>
            </p:blipFill>
            <p:spPr>
              <a:xfrm>
                <a:off x="4413135" y="8094446"/>
                <a:ext cx="115874" cy="532333"/>
              </a:xfrm>
              <a:prstGeom prst="rect">
                <a:avLst/>
              </a:prstGeom>
            </p:spPr>
          </p:pic>
          <p:sp>
            <p:nvSpPr>
              <p:cNvPr id="69" name="object 19">
                <a:extLst>
                  <a:ext uri="{FF2B5EF4-FFF2-40B4-BE49-F238E27FC236}">
                    <a16:creationId xmlns:a16="http://schemas.microsoft.com/office/drawing/2014/main" id="{BEBAA600-0B36-46D6-A198-6B00BDAEAFDA}"/>
                  </a:ext>
                </a:extLst>
              </p:cNvPr>
              <p:cNvSpPr/>
              <p:nvPr/>
            </p:nvSpPr>
            <p:spPr>
              <a:xfrm>
                <a:off x="4413129" y="8094441"/>
                <a:ext cx="116205" cy="532765"/>
              </a:xfrm>
              <a:custGeom>
                <a:avLst/>
                <a:gdLst/>
                <a:ahLst/>
                <a:cxnLst/>
                <a:rect l="l" t="t" r="r" b="b"/>
                <a:pathLst>
                  <a:path w="116204" h="532765">
                    <a:moveTo>
                      <a:pt x="74612" y="0"/>
                    </a:moveTo>
                    <a:lnTo>
                      <a:pt x="74612" y="354545"/>
                    </a:lnTo>
                    <a:lnTo>
                      <a:pt x="78829" y="410902"/>
                    </a:lnTo>
                    <a:lnTo>
                      <a:pt x="89296" y="460114"/>
                    </a:lnTo>
                    <a:lnTo>
                      <a:pt x="102741" y="500992"/>
                    </a:lnTo>
                    <a:lnTo>
                      <a:pt x="115887" y="532345"/>
                    </a:lnTo>
                    <a:lnTo>
                      <a:pt x="73964" y="512635"/>
                    </a:lnTo>
                    <a:lnTo>
                      <a:pt x="41490" y="491248"/>
                    </a:lnTo>
                    <a:lnTo>
                      <a:pt x="18389" y="461937"/>
                    </a:lnTo>
                    <a:lnTo>
                      <a:pt x="4584" y="418452"/>
                    </a:lnTo>
                    <a:lnTo>
                      <a:pt x="0" y="354545"/>
                    </a:lnTo>
                    <a:lnTo>
                      <a:pt x="0" y="0"/>
                    </a:lnTo>
                  </a:path>
                </a:pathLst>
              </a:custGeom>
              <a:ln w="4445">
                <a:solidFill>
                  <a:srgbClr val="1D191C"/>
                </a:solidFill>
              </a:ln>
            </p:spPr>
            <p:txBody>
              <a:bodyPr wrap="square" lIns="0" tIns="0" rIns="0" bIns="0" rtlCol="0"/>
              <a:lstStyle/>
              <a:p>
                <a:endParaRPr sz="1400"/>
              </a:p>
            </p:txBody>
          </p:sp>
          <p:sp>
            <p:nvSpPr>
              <p:cNvPr id="70" name="object 20">
                <a:extLst>
                  <a:ext uri="{FF2B5EF4-FFF2-40B4-BE49-F238E27FC236}">
                    <a16:creationId xmlns:a16="http://schemas.microsoft.com/office/drawing/2014/main" id="{C593591A-D27E-4B4F-B523-4148528B453F}"/>
                  </a:ext>
                </a:extLst>
              </p:cNvPr>
              <p:cNvSpPr/>
              <p:nvPr/>
            </p:nvSpPr>
            <p:spPr>
              <a:xfrm>
                <a:off x="4560779" y="8324434"/>
                <a:ext cx="264795" cy="294640"/>
              </a:xfrm>
              <a:custGeom>
                <a:avLst/>
                <a:gdLst/>
                <a:ahLst/>
                <a:cxnLst/>
                <a:rect l="l" t="t" r="r" b="b"/>
                <a:pathLst>
                  <a:path w="264795" h="294640">
                    <a:moveTo>
                      <a:pt x="0" y="0"/>
                    </a:moveTo>
                    <a:lnTo>
                      <a:pt x="0" y="123507"/>
                    </a:lnTo>
                    <a:lnTo>
                      <a:pt x="264566" y="294347"/>
                    </a:lnTo>
                    <a:lnTo>
                      <a:pt x="264566" y="170840"/>
                    </a:lnTo>
                    <a:lnTo>
                      <a:pt x="0" y="0"/>
                    </a:lnTo>
                    <a:close/>
                  </a:path>
                </a:pathLst>
              </a:custGeom>
              <a:solidFill>
                <a:srgbClr val="AF8B5E"/>
              </a:solidFill>
            </p:spPr>
            <p:txBody>
              <a:bodyPr wrap="square" lIns="0" tIns="0" rIns="0" bIns="0" rtlCol="0"/>
              <a:lstStyle/>
              <a:p>
                <a:endParaRPr sz="1400"/>
              </a:p>
            </p:txBody>
          </p:sp>
          <p:sp>
            <p:nvSpPr>
              <p:cNvPr id="71" name="object 21">
                <a:extLst>
                  <a:ext uri="{FF2B5EF4-FFF2-40B4-BE49-F238E27FC236}">
                    <a16:creationId xmlns:a16="http://schemas.microsoft.com/office/drawing/2014/main" id="{B8B981F2-BE6B-4A30-8A4C-90C8C14A58E2}"/>
                  </a:ext>
                </a:extLst>
              </p:cNvPr>
              <p:cNvSpPr/>
              <p:nvPr/>
            </p:nvSpPr>
            <p:spPr>
              <a:xfrm>
                <a:off x="4560779" y="8324434"/>
                <a:ext cx="264795" cy="294640"/>
              </a:xfrm>
              <a:custGeom>
                <a:avLst/>
                <a:gdLst/>
                <a:ahLst/>
                <a:cxnLst/>
                <a:rect l="l" t="t" r="r" b="b"/>
                <a:pathLst>
                  <a:path w="264795" h="294640">
                    <a:moveTo>
                      <a:pt x="264566" y="294347"/>
                    </a:moveTo>
                    <a:lnTo>
                      <a:pt x="0" y="123507"/>
                    </a:lnTo>
                    <a:lnTo>
                      <a:pt x="0" y="0"/>
                    </a:lnTo>
                    <a:lnTo>
                      <a:pt x="264566" y="170840"/>
                    </a:lnTo>
                    <a:lnTo>
                      <a:pt x="264566" y="294347"/>
                    </a:lnTo>
                    <a:close/>
                  </a:path>
                </a:pathLst>
              </a:custGeom>
              <a:ln w="4444">
                <a:solidFill>
                  <a:srgbClr val="1D191C"/>
                </a:solidFill>
              </a:ln>
            </p:spPr>
            <p:txBody>
              <a:bodyPr wrap="square" lIns="0" tIns="0" rIns="0" bIns="0" rtlCol="0"/>
              <a:lstStyle/>
              <a:p>
                <a:endParaRPr sz="1400"/>
              </a:p>
            </p:txBody>
          </p:sp>
          <p:sp>
            <p:nvSpPr>
              <p:cNvPr id="72" name="object 22">
                <a:extLst>
                  <a:ext uri="{FF2B5EF4-FFF2-40B4-BE49-F238E27FC236}">
                    <a16:creationId xmlns:a16="http://schemas.microsoft.com/office/drawing/2014/main" id="{FC45EFA5-4614-4F86-9536-44906AD0D6EA}"/>
                  </a:ext>
                </a:extLst>
              </p:cNvPr>
              <p:cNvSpPr/>
              <p:nvPr/>
            </p:nvSpPr>
            <p:spPr>
              <a:xfrm>
                <a:off x="4825345" y="8209066"/>
                <a:ext cx="508634" cy="410209"/>
              </a:xfrm>
              <a:custGeom>
                <a:avLst/>
                <a:gdLst/>
                <a:ahLst/>
                <a:cxnLst/>
                <a:rect l="l" t="t" r="r" b="b"/>
                <a:pathLst>
                  <a:path w="508635" h="410209">
                    <a:moveTo>
                      <a:pt x="508012" y="0"/>
                    </a:moveTo>
                    <a:lnTo>
                      <a:pt x="0" y="286219"/>
                    </a:lnTo>
                    <a:lnTo>
                      <a:pt x="0" y="409714"/>
                    </a:lnTo>
                    <a:lnTo>
                      <a:pt x="508012" y="123494"/>
                    </a:lnTo>
                    <a:lnTo>
                      <a:pt x="508012" y="0"/>
                    </a:lnTo>
                    <a:close/>
                  </a:path>
                </a:pathLst>
              </a:custGeom>
              <a:solidFill>
                <a:srgbClr val="D3A773"/>
              </a:solidFill>
            </p:spPr>
            <p:txBody>
              <a:bodyPr wrap="square" lIns="0" tIns="0" rIns="0" bIns="0" rtlCol="0"/>
              <a:lstStyle/>
              <a:p>
                <a:endParaRPr sz="1400"/>
              </a:p>
            </p:txBody>
          </p:sp>
          <p:sp>
            <p:nvSpPr>
              <p:cNvPr id="73" name="object 23">
                <a:extLst>
                  <a:ext uri="{FF2B5EF4-FFF2-40B4-BE49-F238E27FC236}">
                    <a16:creationId xmlns:a16="http://schemas.microsoft.com/office/drawing/2014/main" id="{EB2360D9-FB34-46F7-827A-80AE68C8416B}"/>
                  </a:ext>
                </a:extLst>
              </p:cNvPr>
              <p:cNvSpPr/>
              <p:nvPr/>
            </p:nvSpPr>
            <p:spPr>
              <a:xfrm>
                <a:off x="4825345" y="8209066"/>
                <a:ext cx="508634" cy="410209"/>
              </a:xfrm>
              <a:custGeom>
                <a:avLst/>
                <a:gdLst/>
                <a:ahLst/>
                <a:cxnLst/>
                <a:rect l="l" t="t" r="r" b="b"/>
                <a:pathLst>
                  <a:path w="508635" h="410209">
                    <a:moveTo>
                      <a:pt x="508012" y="123494"/>
                    </a:moveTo>
                    <a:lnTo>
                      <a:pt x="0" y="409714"/>
                    </a:lnTo>
                    <a:lnTo>
                      <a:pt x="0" y="286219"/>
                    </a:lnTo>
                    <a:lnTo>
                      <a:pt x="508012" y="0"/>
                    </a:lnTo>
                    <a:lnTo>
                      <a:pt x="508012" y="123494"/>
                    </a:lnTo>
                    <a:close/>
                  </a:path>
                </a:pathLst>
              </a:custGeom>
              <a:ln w="4445">
                <a:solidFill>
                  <a:srgbClr val="1D191C"/>
                </a:solidFill>
              </a:ln>
            </p:spPr>
            <p:txBody>
              <a:bodyPr wrap="square" lIns="0" tIns="0" rIns="0" bIns="0" rtlCol="0"/>
              <a:lstStyle/>
              <a:p>
                <a:endParaRPr sz="1400"/>
              </a:p>
            </p:txBody>
          </p:sp>
          <p:sp>
            <p:nvSpPr>
              <p:cNvPr id="74" name="object 24">
                <a:extLst>
                  <a:ext uri="{FF2B5EF4-FFF2-40B4-BE49-F238E27FC236}">
                    <a16:creationId xmlns:a16="http://schemas.microsoft.com/office/drawing/2014/main" id="{C0085AD9-32EA-47CD-A313-B141958DA474}"/>
                  </a:ext>
                </a:extLst>
              </p:cNvPr>
              <p:cNvSpPr/>
              <p:nvPr/>
            </p:nvSpPr>
            <p:spPr>
              <a:xfrm>
                <a:off x="4560855" y="8038229"/>
                <a:ext cx="772795" cy="457200"/>
              </a:xfrm>
              <a:custGeom>
                <a:avLst/>
                <a:gdLst/>
                <a:ahLst/>
                <a:cxnLst/>
                <a:rect l="l" t="t" r="r" b="b"/>
                <a:pathLst>
                  <a:path w="772795" h="457200">
                    <a:moveTo>
                      <a:pt x="508000" y="0"/>
                    </a:moveTo>
                    <a:lnTo>
                      <a:pt x="0" y="286232"/>
                    </a:lnTo>
                    <a:lnTo>
                      <a:pt x="264490" y="457047"/>
                    </a:lnTo>
                    <a:lnTo>
                      <a:pt x="772502" y="170840"/>
                    </a:lnTo>
                    <a:lnTo>
                      <a:pt x="508000" y="0"/>
                    </a:lnTo>
                    <a:close/>
                  </a:path>
                </a:pathLst>
              </a:custGeom>
              <a:solidFill>
                <a:srgbClr val="DBB68A"/>
              </a:solidFill>
            </p:spPr>
            <p:txBody>
              <a:bodyPr wrap="square" lIns="0" tIns="0" rIns="0" bIns="0" rtlCol="0"/>
              <a:lstStyle/>
              <a:p>
                <a:endParaRPr sz="1400"/>
              </a:p>
            </p:txBody>
          </p:sp>
          <p:sp>
            <p:nvSpPr>
              <p:cNvPr id="75" name="object 25">
                <a:extLst>
                  <a:ext uri="{FF2B5EF4-FFF2-40B4-BE49-F238E27FC236}">
                    <a16:creationId xmlns:a16="http://schemas.microsoft.com/office/drawing/2014/main" id="{03B44932-99BD-46AD-B786-42749FC40553}"/>
                  </a:ext>
                </a:extLst>
              </p:cNvPr>
              <p:cNvSpPr/>
              <p:nvPr/>
            </p:nvSpPr>
            <p:spPr>
              <a:xfrm>
                <a:off x="4560855" y="8038229"/>
                <a:ext cx="772795" cy="457200"/>
              </a:xfrm>
              <a:custGeom>
                <a:avLst/>
                <a:gdLst/>
                <a:ahLst/>
                <a:cxnLst/>
                <a:rect l="l" t="t" r="r" b="b"/>
                <a:pathLst>
                  <a:path w="772795" h="457200">
                    <a:moveTo>
                      <a:pt x="772502" y="170840"/>
                    </a:moveTo>
                    <a:lnTo>
                      <a:pt x="264490" y="457047"/>
                    </a:lnTo>
                    <a:lnTo>
                      <a:pt x="0" y="286232"/>
                    </a:lnTo>
                    <a:lnTo>
                      <a:pt x="508000" y="0"/>
                    </a:lnTo>
                    <a:lnTo>
                      <a:pt x="772502" y="170840"/>
                    </a:lnTo>
                    <a:close/>
                  </a:path>
                </a:pathLst>
              </a:custGeom>
              <a:ln w="4445">
                <a:solidFill>
                  <a:srgbClr val="1D191C"/>
                </a:solidFill>
              </a:ln>
            </p:spPr>
            <p:txBody>
              <a:bodyPr wrap="square" lIns="0" tIns="0" rIns="0" bIns="0" rtlCol="0"/>
              <a:lstStyle/>
              <a:p>
                <a:endParaRPr sz="1400"/>
              </a:p>
            </p:txBody>
          </p:sp>
          <p:sp>
            <p:nvSpPr>
              <p:cNvPr id="76" name="object 26">
                <a:extLst>
                  <a:ext uri="{FF2B5EF4-FFF2-40B4-BE49-F238E27FC236}">
                    <a16:creationId xmlns:a16="http://schemas.microsoft.com/office/drawing/2014/main" id="{BA3F21AA-5B7F-4137-8D1D-2F5F638EFADE}"/>
                  </a:ext>
                </a:extLst>
              </p:cNvPr>
              <p:cNvSpPr/>
              <p:nvPr/>
            </p:nvSpPr>
            <p:spPr>
              <a:xfrm>
                <a:off x="4819097" y="8182170"/>
                <a:ext cx="209550" cy="135890"/>
              </a:xfrm>
              <a:custGeom>
                <a:avLst/>
                <a:gdLst/>
                <a:ahLst/>
                <a:cxnLst/>
                <a:rect l="l" t="t" r="r" b="b"/>
                <a:pathLst>
                  <a:path w="209550" h="135890">
                    <a:moveTo>
                      <a:pt x="0" y="0"/>
                    </a:moveTo>
                    <a:lnTo>
                      <a:pt x="209473" y="135572"/>
                    </a:lnTo>
                  </a:path>
                </a:pathLst>
              </a:custGeom>
              <a:ln w="12700">
                <a:solidFill>
                  <a:srgbClr val="1D191C"/>
                </a:solidFill>
              </a:ln>
            </p:spPr>
            <p:txBody>
              <a:bodyPr wrap="square" lIns="0" tIns="0" rIns="0" bIns="0" rtlCol="0"/>
              <a:lstStyle/>
              <a:p>
                <a:endParaRPr sz="1400"/>
              </a:p>
            </p:txBody>
          </p:sp>
        </p:grpSp>
        <p:grpSp>
          <p:nvGrpSpPr>
            <p:cNvPr id="8" name="object 27">
              <a:extLst>
                <a:ext uri="{FF2B5EF4-FFF2-40B4-BE49-F238E27FC236}">
                  <a16:creationId xmlns:a16="http://schemas.microsoft.com/office/drawing/2014/main" id="{2EF746EF-F1FD-42A1-8286-286BD997155F}"/>
                </a:ext>
              </a:extLst>
            </p:cNvPr>
            <p:cNvGrpSpPr/>
            <p:nvPr/>
          </p:nvGrpSpPr>
          <p:grpSpPr>
            <a:xfrm>
              <a:off x="2791644" y="8092747"/>
              <a:ext cx="1517015" cy="530225"/>
              <a:chOff x="2791644" y="8092747"/>
              <a:chExt cx="1517015" cy="530225"/>
            </a:xfrm>
          </p:grpSpPr>
          <p:pic>
            <p:nvPicPr>
              <p:cNvPr id="53" name="object 28">
                <a:extLst>
                  <a:ext uri="{FF2B5EF4-FFF2-40B4-BE49-F238E27FC236}">
                    <a16:creationId xmlns:a16="http://schemas.microsoft.com/office/drawing/2014/main" id="{6E63115E-99EA-4695-8D44-634BDED10B0C}"/>
                  </a:ext>
                </a:extLst>
              </p:cNvPr>
              <p:cNvPicPr/>
              <p:nvPr/>
            </p:nvPicPr>
            <p:blipFill>
              <a:blip r:embed="rId5" cstate="email">
                <a:extLst>
                  <a:ext uri="{28A0092B-C50C-407E-A947-70E740481C1C}">
                    <a14:useLocalDpi xmlns:a14="http://schemas.microsoft.com/office/drawing/2010/main"/>
                  </a:ext>
                </a:extLst>
              </a:blip>
              <a:stretch>
                <a:fillRect/>
              </a:stretch>
            </p:blipFill>
            <p:spPr>
              <a:xfrm>
                <a:off x="2793872" y="8094967"/>
                <a:ext cx="1511947" cy="525475"/>
              </a:xfrm>
              <a:prstGeom prst="rect">
                <a:avLst/>
              </a:prstGeom>
            </p:spPr>
          </p:pic>
          <p:sp>
            <p:nvSpPr>
              <p:cNvPr id="54" name="object 29">
                <a:extLst>
                  <a:ext uri="{FF2B5EF4-FFF2-40B4-BE49-F238E27FC236}">
                    <a16:creationId xmlns:a16="http://schemas.microsoft.com/office/drawing/2014/main" id="{0D5A2081-AB1A-49D4-9FFC-CC139F02C217}"/>
                  </a:ext>
                </a:extLst>
              </p:cNvPr>
              <p:cNvSpPr/>
              <p:nvPr/>
            </p:nvSpPr>
            <p:spPr>
              <a:xfrm>
                <a:off x="2793866" y="8094969"/>
                <a:ext cx="1512570" cy="525780"/>
              </a:xfrm>
              <a:custGeom>
                <a:avLst/>
                <a:gdLst/>
                <a:ahLst/>
                <a:cxnLst/>
                <a:rect l="l" t="t" r="r" b="b"/>
                <a:pathLst>
                  <a:path w="1512570" h="525779">
                    <a:moveTo>
                      <a:pt x="0" y="0"/>
                    </a:moveTo>
                    <a:lnTo>
                      <a:pt x="0" y="368299"/>
                    </a:lnTo>
                    <a:lnTo>
                      <a:pt x="53975" y="525462"/>
                    </a:lnTo>
                    <a:lnTo>
                      <a:pt x="233362" y="368299"/>
                    </a:lnTo>
                    <a:lnTo>
                      <a:pt x="273050" y="481012"/>
                    </a:lnTo>
                    <a:lnTo>
                      <a:pt x="395287" y="368299"/>
                    </a:lnTo>
                    <a:lnTo>
                      <a:pt x="449262" y="525462"/>
                    </a:lnTo>
                    <a:lnTo>
                      <a:pt x="628650" y="368299"/>
                    </a:lnTo>
                    <a:lnTo>
                      <a:pt x="668337" y="481012"/>
                    </a:lnTo>
                    <a:lnTo>
                      <a:pt x="790575" y="368299"/>
                    </a:lnTo>
                    <a:lnTo>
                      <a:pt x="844550" y="525462"/>
                    </a:lnTo>
                    <a:lnTo>
                      <a:pt x="1023937" y="368299"/>
                    </a:lnTo>
                    <a:lnTo>
                      <a:pt x="1063625" y="481012"/>
                    </a:lnTo>
                    <a:lnTo>
                      <a:pt x="1185862" y="368299"/>
                    </a:lnTo>
                    <a:lnTo>
                      <a:pt x="1239837" y="525462"/>
                    </a:lnTo>
                    <a:lnTo>
                      <a:pt x="1419225" y="368299"/>
                    </a:lnTo>
                    <a:lnTo>
                      <a:pt x="1458912" y="481012"/>
                    </a:lnTo>
                    <a:lnTo>
                      <a:pt x="1511947" y="432117"/>
                    </a:lnTo>
                  </a:path>
                </a:pathLst>
              </a:custGeom>
              <a:ln w="4445">
                <a:solidFill>
                  <a:srgbClr val="1D191C"/>
                </a:solidFill>
              </a:ln>
            </p:spPr>
            <p:txBody>
              <a:bodyPr wrap="square" lIns="0" tIns="0" rIns="0" bIns="0" rtlCol="0"/>
              <a:lstStyle/>
              <a:p>
                <a:endParaRPr sz="1400"/>
              </a:p>
            </p:txBody>
          </p:sp>
          <p:pic>
            <p:nvPicPr>
              <p:cNvPr id="55" name="object 30">
                <a:extLst>
                  <a:ext uri="{FF2B5EF4-FFF2-40B4-BE49-F238E27FC236}">
                    <a16:creationId xmlns:a16="http://schemas.microsoft.com/office/drawing/2014/main" id="{21E2E7B8-E1C6-4C7D-89A2-344F3F20554E}"/>
                  </a:ext>
                </a:extLst>
              </p:cNvPr>
              <p:cNvPicPr/>
              <p:nvPr/>
            </p:nvPicPr>
            <p:blipFill>
              <a:blip r:embed="rId6" cstate="email">
                <a:extLst>
                  <a:ext uri="{28A0092B-C50C-407E-A947-70E740481C1C}">
                    <a14:useLocalDpi xmlns:a14="http://schemas.microsoft.com/office/drawing/2010/main"/>
                  </a:ext>
                </a:extLst>
              </a:blip>
              <a:stretch>
                <a:fillRect/>
              </a:stretch>
            </p:blipFill>
            <p:spPr>
              <a:xfrm>
                <a:off x="3006102" y="8463279"/>
                <a:ext cx="193128" cy="157162"/>
              </a:xfrm>
              <a:prstGeom prst="rect">
                <a:avLst/>
              </a:prstGeom>
            </p:spPr>
          </p:pic>
          <p:sp>
            <p:nvSpPr>
              <p:cNvPr id="56" name="object 31">
                <a:extLst>
                  <a:ext uri="{FF2B5EF4-FFF2-40B4-BE49-F238E27FC236}">
                    <a16:creationId xmlns:a16="http://schemas.microsoft.com/office/drawing/2014/main" id="{D97A0FEE-71C4-4EC2-B3DB-E562A6250CD3}"/>
                  </a:ext>
                </a:extLst>
              </p:cNvPr>
              <p:cNvSpPr/>
              <p:nvPr/>
            </p:nvSpPr>
            <p:spPr>
              <a:xfrm>
                <a:off x="3006096"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57" name="object 32">
                <a:extLst>
                  <a:ext uri="{FF2B5EF4-FFF2-40B4-BE49-F238E27FC236}">
                    <a16:creationId xmlns:a16="http://schemas.microsoft.com/office/drawing/2014/main" id="{B93AC99E-80F4-4703-AACA-676F87D44E37}"/>
                  </a:ext>
                </a:extLst>
              </p:cNvPr>
              <p:cNvSpPr/>
              <p:nvPr/>
            </p:nvSpPr>
            <p:spPr>
              <a:xfrm>
                <a:off x="2812916"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sz="1400"/>
              </a:p>
            </p:txBody>
          </p:sp>
          <p:pic>
            <p:nvPicPr>
              <p:cNvPr id="58" name="object 33">
                <a:extLst>
                  <a:ext uri="{FF2B5EF4-FFF2-40B4-BE49-F238E27FC236}">
                    <a16:creationId xmlns:a16="http://schemas.microsoft.com/office/drawing/2014/main" id="{1413EDC7-27C0-49C8-BE86-CE80E5A14E75}"/>
                  </a:ext>
                </a:extLst>
              </p:cNvPr>
              <p:cNvPicPr/>
              <p:nvPr/>
            </p:nvPicPr>
            <p:blipFill>
              <a:blip r:embed="rId7" cstate="email">
                <a:extLst>
                  <a:ext uri="{28A0092B-C50C-407E-A947-70E740481C1C}">
                    <a14:useLocalDpi xmlns:a14="http://schemas.microsoft.com/office/drawing/2010/main"/>
                  </a:ext>
                </a:extLst>
              </a:blip>
              <a:stretch>
                <a:fillRect/>
              </a:stretch>
            </p:blipFill>
            <p:spPr>
              <a:xfrm>
                <a:off x="3401390" y="8463279"/>
                <a:ext cx="193141" cy="157162"/>
              </a:xfrm>
              <a:prstGeom prst="rect">
                <a:avLst/>
              </a:prstGeom>
            </p:spPr>
          </p:pic>
          <p:sp>
            <p:nvSpPr>
              <p:cNvPr id="59" name="object 34">
                <a:extLst>
                  <a:ext uri="{FF2B5EF4-FFF2-40B4-BE49-F238E27FC236}">
                    <a16:creationId xmlns:a16="http://schemas.microsoft.com/office/drawing/2014/main" id="{043B3ABB-8CD7-461E-BEAA-F30447A96439}"/>
                  </a:ext>
                </a:extLst>
              </p:cNvPr>
              <p:cNvSpPr/>
              <p:nvPr/>
            </p:nvSpPr>
            <p:spPr>
              <a:xfrm>
                <a:off x="3401383"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60" name="object 35">
                <a:extLst>
                  <a:ext uri="{FF2B5EF4-FFF2-40B4-BE49-F238E27FC236}">
                    <a16:creationId xmlns:a16="http://schemas.microsoft.com/office/drawing/2014/main" id="{C25E1443-7B6B-47F1-BF79-D3B9DA26F010}"/>
                  </a:ext>
                </a:extLst>
              </p:cNvPr>
              <p:cNvSpPr/>
              <p:nvPr/>
            </p:nvSpPr>
            <p:spPr>
              <a:xfrm>
                <a:off x="3208204" y="8517244"/>
                <a:ext cx="279400" cy="103505"/>
              </a:xfrm>
              <a:custGeom>
                <a:avLst/>
                <a:gdLst/>
                <a:ahLst/>
                <a:cxnLst/>
                <a:rect l="l" t="t" r="r" b="b"/>
                <a:pathLst>
                  <a:path w="279400" h="103504">
                    <a:moveTo>
                      <a:pt x="254000" y="58737"/>
                    </a:moveTo>
                    <a:lnTo>
                      <a:pt x="244475" y="103187"/>
                    </a:lnTo>
                  </a:path>
                  <a:path w="279400" h="103504">
                    <a:moveTo>
                      <a:pt x="152400" y="0"/>
                    </a:moveTo>
                    <a:lnTo>
                      <a:pt x="0" y="0"/>
                    </a:lnTo>
                  </a:path>
                  <a:path w="279400" h="103504">
                    <a:moveTo>
                      <a:pt x="246062" y="33337"/>
                    </a:moveTo>
                    <a:lnTo>
                      <a:pt x="279400" y="33337"/>
                    </a:lnTo>
                  </a:path>
                </a:pathLst>
              </a:custGeom>
              <a:ln w="3175">
                <a:solidFill>
                  <a:srgbClr val="1D191C"/>
                </a:solidFill>
              </a:ln>
            </p:spPr>
            <p:txBody>
              <a:bodyPr wrap="square" lIns="0" tIns="0" rIns="0" bIns="0" rtlCol="0"/>
              <a:lstStyle/>
              <a:p>
                <a:endParaRPr sz="1400"/>
              </a:p>
            </p:txBody>
          </p:sp>
          <p:pic>
            <p:nvPicPr>
              <p:cNvPr id="61" name="object 36">
                <a:extLst>
                  <a:ext uri="{FF2B5EF4-FFF2-40B4-BE49-F238E27FC236}">
                    <a16:creationId xmlns:a16="http://schemas.microsoft.com/office/drawing/2014/main" id="{B82F37BA-52A0-4E66-8406-75093BCAF598}"/>
                  </a:ext>
                </a:extLst>
              </p:cNvPr>
              <p:cNvPicPr/>
              <p:nvPr/>
            </p:nvPicPr>
            <p:blipFill>
              <a:blip r:embed="rId8" cstate="email">
                <a:extLst>
                  <a:ext uri="{28A0092B-C50C-407E-A947-70E740481C1C}">
                    <a14:useLocalDpi xmlns:a14="http://schemas.microsoft.com/office/drawing/2010/main"/>
                  </a:ext>
                </a:extLst>
              </a:blip>
              <a:stretch>
                <a:fillRect/>
              </a:stretch>
            </p:blipFill>
            <p:spPr>
              <a:xfrm>
                <a:off x="3796664" y="8463279"/>
                <a:ext cx="193141" cy="157162"/>
              </a:xfrm>
              <a:prstGeom prst="rect">
                <a:avLst/>
              </a:prstGeom>
            </p:spPr>
          </p:pic>
          <p:sp>
            <p:nvSpPr>
              <p:cNvPr id="62" name="object 37">
                <a:extLst>
                  <a:ext uri="{FF2B5EF4-FFF2-40B4-BE49-F238E27FC236}">
                    <a16:creationId xmlns:a16="http://schemas.microsoft.com/office/drawing/2014/main" id="{136312ED-C9DD-46BD-B6BE-E3F2FBDDD4C7}"/>
                  </a:ext>
                </a:extLst>
              </p:cNvPr>
              <p:cNvSpPr/>
              <p:nvPr/>
            </p:nvSpPr>
            <p:spPr>
              <a:xfrm>
                <a:off x="3796671" y="8463274"/>
                <a:ext cx="193675" cy="157480"/>
              </a:xfrm>
              <a:custGeom>
                <a:avLst/>
                <a:gdLst/>
                <a:ahLst/>
                <a:cxnLst/>
                <a:rect l="l" t="t" r="r" b="b"/>
                <a:pathLst>
                  <a:path w="193675" h="157479">
                    <a:moveTo>
                      <a:pt x="193141" y="29375"/>
                    </a:moveTo>
                    <a:lnTo>
                      <a:pt x="183057" y="0"/>
                    </a:lnTo>
                    <a:lnTo>
                      <a:pt x="60820" y="112712"/>
                    </a:lnTo>
                    <a:lnTo>
                      <a:pt x="21132" y="0"/>
                    </a:lnTo>
                    <a:lnTo>
                      <a:pt x="0" y="18516"/>
                    </a:lnTo>
                    <a:lnTo>
                      <a:pt x="51295" y="157162"/>
                    </a:lnTo>
                    <a:lnTo>
                      <a:pt x="193141" y="29375"/>
                    </a:lnTo>
                    <a:close/>
                  </a:path>
                </a:pathLst>
              </a:custGeom>
              <a:ln w="4445">
                <a:solidFill>
                  <a:srgbClr val="1D191C"/>
                </a:solidFill>
              </a:ln>
            </p:spPr>
            <p:txBody>
              <a:bodyPr wrap="square" lIns="0" tIns="0" rIns="0" bIns="0" rtlCol="0"/>
              <a:lstStyle/>
              <a:p>
                <a:endParaRPr sz="1400"/>
              </a:p>
            </p:txBody>
          </p:sp>
          <p:sp>
            <p:nvSpPr>
              <p:cNvPr id="63" name="object 38">
                <a:extLst>
                  <a:ext uri="{FF2B5EF4-FFF2-40B4-BE49-F238E27FC236}">
                    <a16:creationId xmlns:a16="http://schemas.microsoft.com/office/drawing/2014/main" id="{B6B46B9B-B871-4762-9841-13521D0E42AA}"/>
                  </a:ext>
                </a:extLst>
              </p:cNvPr>
              <p:cNvSpPr/>
              <p:nvPr/>
            </p:nvSpPr>
            <p:spPr>
              <a:xfrm>
                <a:off x="3603491" y="8517244"/>
                <a:ext cx="675005" cy="103505"/>
              </a:xfrm>
              <a:custGeom>
                <a:avLst/>
                <a:gdLst/>
                <a:ahLst/>
                <a:cxnLst/>
                <a:rect l="l" t="t" r="r" b="b"/>
                <a:pathLst>
                  <a:path w="675004" h="103504">
                    <a:moveTo>
                      <a:pt x="254000" y="58737"/>
                    </a:moveTo>
                    <a:lnTo>
                      <a:pt x="244475" y="103187"/>
                    </a:lnTo>
                  </a:path>
                  <a:path w="675004" h="103504">
                    <a:moveTo>
                      <a:pt x="152400" y="0"/>
                    </a:moveTo>
                    <a:lnTo>
                      <a:pt x="0" y="0"/>
                    </a:lnTo>
                  </a:path>
                  <a:path w="675004" h="103504">
                    <a:moveTo>
                      <a:pt x="246062" y="33337"/>
                    </a:moveTo>
                    <a:lnTo>
                      <a:pt x="279400" y="33337"/>
                    </a:lnTo>
                  </a:path>
                  <a:path w="675004" h="103504">
                    <a:moveTo>
                      <a:pt x="649287" y="58737"/>
                    </a:moveTo>
                    <a:lnTo>
                      <a:pt x="639762" y="103187"/>
                    </a:lnTo>
                  </a:path>
                  <a:path w="675004" h="103504">
                    <a:moveTo>
                      <a:pt x="547687" y="0"/>
                    </a:moveTo>
                    <a:lnTo>
                      <a:pt x="395287" y="0"/>
                    </a:lnTo>
                  </a:path>
                  <a:path w="675004" h="103504">
                    <a:moveTo>
                      <a:pt x="641350" y="33337"/>
                    </a:moveTo>
                    <a:lnTo>
                      <a:pt x="674687" y="33337"/>
                    </a:lnTo>
                  </a:path>
                </a:pathLst>
              </a:custGeom>
              <a:ln w="3175">
                <a:solidFill>
                  <a:srgbClr val="1D191C"/>
                </a:solidFill>
              </a:ln>
            </p:spPr>
            <p:txBody>
              <a:bodyPr wrap="square" lIns="0" tIns="0" rIns="0" bIns="0" rtlCol="0"/>
              <a:lstStyle/>
              <a:p>
                <a:endParaRPr sz="1400"/>
              </a:p>
            </p:txBody>
          </p:sp>
          <p:pic>
            <p:nvPicPr>
              <p:cNvPr id="64" name="object 39">
                <a:extLst>
                  <a:ext uri="{FF2B5EF4-FFF2-40B4-BE49-F238E27FC236}">
                    <a16:creationId xmlns:a16="http://schemas.microsoft.com/office/drawing/2014/main" id="{C1E86F25-6F15-444B-9003-561EC5711EC7}"/>
                  </a:ext>
                </a:extLst>
              </p:cNvPr>
              <p:cNvPicPr/>
              <p:nvPr/>
            </p:nvPicPr>
            <p:blipFill>
              <a:blip r:embed="rId9" cstate="email">
                <a:extLst>
                  <a:ext uri="{28A0092B-C50C-407E-A947-70E740481C1C}">
                    <a14:useLocalDpi xmlns:a14="http://schemas.microsoft.com/office/drawing/2010/main"/>
                  </a:ext>
                </a:extLst>
              </a:blip>
              <a:stretch>
                <a:fillRect/>
              </a:stretch>
            </p:blipFill>
            <p:spPr>
              <a:xfrm>
                <a:off x="4191964" y="8463279"/>
                <a:ext cx="113207" cy="157162"/>
              </a:xfrm>
              <a:prstGeom prst="rect">
                <a:avLst/>
              </a:prstGeom>
            </p:spPr>
          </p:pic>
          <p:sp>
            <p:nvSpPr>
              <p:cNvPr id="65" name="object 40">
                <a:extLst>
                  <a:ext uri="{FF2B5EF4-FFF2-40B4-BE49-F238E27FC236}">
                    <a16:creationId xmlns:a16="http://schemas.microsoft.com/office/drawing/2014/main" id="{7B8E8533-A78C-4B22-8CFE-366CFC550BD3}"/>
                  </a:ext>
                </a:extLst>
              </p:cNvPr>
              <p:cNvSpPr/>
              <p:nvPr/>
            </p:nvSpPr>
            <p:spPr>
              <a:xfrm>
                <a:off x="4191958" y="8463270"/>
                <a:ext cx="113664" cy="157480"/>
              </a:xfrm>
              <a:custGeom>
                <a:avLst/>
                <a:gdLst/>
                <a:ahLst/>
                <a:cxnLst/>
                <a:rect l="l" t="t" r="r" b="b"/>
                <a:pathLst>
                  <a:path w="113664" h="157479">
                    <a:moveTo>
                      <a:pt x="113207" y="64401"/>
                    </a:moveTo>
                    <a:lnTo>
                      <a:pt x="60820" y="112712"/>
                    </a:lnTo>
                    <a:lnTo>
                      <a:pt x="21132" y="0"/>
                    </a:lnTo>
                    <a:lnTo>
                      <a:pt x="0" y="18529"/>
                    </a:lnTo>
                    <a:lnTo>
                      <a:pt x="51295" y="157162"/>
                    </a:lnTo>
                    <a:lnTo>
                      <a:pt x="111493" y="102933"/>
                    </a:lnTo>
                  </a:path>
                </a:pathLst>
              </a:custGeom>
              <a:ln w="4445">
                <a:solidFill>
                  <a:srgbClr val="1D191C"/>
                </a:solidFill>
              </a:ln>
            </p:spPr>
            <p:txBody>
              <a:bodyPr wrap="square" lIns="0" tIns="0" rIns="0" bIns="0" rtlCol="0"/>
              <a:lstStyle/>
              <a:p>
                <a:endParaRPr sz="1400"/>
              </a:p>
            </p:txBody>
          </p:sp>
        </p:grpSp>
        <p:grpSp>
          <p:nvGrpSpPr>
            <p:cNvPr id="9" name="object 41">
              <a:extLst>
                <a:ext uri="{FF2B5EF4-FFF2-40B4-BE49-F238E27FC236}">
                  <a16:creationId xmlns:a16="http://schemas.microsoft.com/office/drawing/2014/main" id="{4C28E496-9D0D-433E-87D5-5F357B3E4453}"/>
                </a:ext>
              </a:extLst>
            </p:cNvPr>
            <p:cNvGrpSpPr/>
            <p:nvPr/>
          </p:nvGrpSpPr>
          <p:grpSpPr>
            <a:xfrm>
              <a:off x="2793765" y="9108987"/>
              <a:ext cx="1561465" cy="182880"/>
              <a:chOff x="2793765" y="9108987"/>
              <a:chExt cx="1561465" cy="182880"/>
            </a:xfrm>
          </p:grpSpPr>
          <p:pic>
            <p:nvPicPr>
              <p:cNvPr id="43" name="object 42">
                <a:extLst>
                  <a:ext uri="{FF2B5EF4-FFF2-40B4-BE49-F238E27FC236}">
                    <a16:creationId xmlns:a16="http://schemas.microsoft.com/office/drawing/2014/main" id="{FD200792-1689-445C-82A0-C8E91E0C822F}"/>
                  </a:ext>
                </a:extLst>
              </p:cNvPr>
              <p:cNvPicPr/>
              <p:nvPr/>
            </p:nvPicPr>
            <p:blipFill>
              <a:blip r:embed="rId10" cstate="email">
                <a:extLst>
                  <a:ext uri="{28A0092B-C50C-407E-A947-70E740481C1C}">
                    <a14:useLocalDpi xmlns:a14="http://schemas.microsoft.com/office/drawing/2010/main"/>
                  </a:ext>
                </a:extLst>
              </a:blip>
              <a:stretch>
                <a:fillRect/>
              </a:stretch>
            </p:blipFill>
            <p:spPr>
              <a:xfrm>
                <a:off x="2795981" y="9154071"/>
                <a:ext cx="1508924" cy="90766"/>
              </a:xfrm>
              <a:prstGeom prst="rect">
                <a:avLst/>
              </a:prstGeom>
            </p:spPr>
          </p:pic>
          <p:sp>
            <p:nvSpPr>
              <p:cNvPr id="44" name="object 43">
                <a:extLst>
                  <a:ext uri="{FF2B5EF4-FFF2-40B4-BE49-F238E27FC236}">
                    <a16:creationId xmlns:a16="http://schemas.microsoft.com/office/drawing/2014/main" id="{8ED811D5-2BF9-4B52-90DB-F8FA3A52751A}"/>
                  </a:ext>
                </a:extLst>
              </p:cNvPr>
              <p:cNvSpPr/>
              <p:nvPr/>
            </p:nvSpPr>
            <p:spPr>
              <a:xfrm>
                <a:off x="2795987" y="9154073"/>
                <a:ext cx="1509395" cy="90805"/>
              </a:xfrm>
              <a:custGeom>
                <a:avLst/>
                <a:gdLst/>
                <a:ahLst/>
                <a:cxnLst/>
                <a:rect l="l" t="t" r="r" b="b"/>
                <a:pathLst>
                  <a:path w="1509395" h="90804">
                    <a:moveTo>
                      <a:pt x="1508912" y="0"/>
                    </a:moveTo>
                    <a:lnTo>
                      <a:pt x="3962" y="0"/>
                    </a:lnTo>
                    <a:lnTo>
                      <a:pt x="0" y="90766"/>
                    </a:lnTo>
                    <a:lnTo>
                      <a:pt x="1504950" y="90766"/>
                    </a:lnTo>
                    <a:lnTo>
                      <a:pt x="1508912" y="0"/>
                    </a:lnTo>
                    <a:close/>
                  </a:path>
                </a:pathLst>
              </a:custGeom>
              <a:ln w="4444">
                <a:solidFill>
                  <a:srgbClr val="1D191C"/>
                </a:solidFill>
              </a:ln>
            </p:spPr>
            <p:txBody>
              <a:bodyPr wrap="square" lIns="0" tIns="0" rIns="0" bIns="0" rtlCol="0"/>
              <a:lstStyle/>
              <a:p>
                <a:endParaRPr sz="1400"/>
              </a:p>
            </p:txBody>
          </p:sp>
          <p:pic>
            <p:nvPicPr>
              <p:cNvPr id="45" name="object 44">
                <a:extLst>
                  <a:ext uri="{FF2B5EF4-FFF2-40B4-BE49-F238E27FC236}">
                    <a16:creationId xmlns:a16="http://schemas.microsoft.com/office/drawing/2014/main" id="{57BDC88A-BA4B-4C27-8CB5-BA94A7A691F5}"/>
                  </a:ext>
                </a:extLst>
              </p:cNvPr>
              <p:cNvPicPr/>
              <p:nvPr/>
            </p:nvPicPr>
            <p:blipFill>
              <a:blip r:embed="rId11" cstate="email">
                <a:extLst>
                  <a:ext uri="{28A0092B-C50C-407E-A947-70E740481C1C}">
                    <a14:useLocalDpi xmlns:a14="http://schemas.microsoft.com/office/drawing/2010/main"/>
                  </a:ext>
                </a:extLst>
              </a:blip>
              <a:stretch>
                <a:fillRect/>
              </a:stretch>
            </p:blipFill>
            <p:spPr>
              <a:xfrm>
                <a:off x="2793765" y="9108987"/>
                <a:ext cx="149974" cy="138863"/>
              </a:xfrm>
              <a:prstGeom prst="rect">
                <a:avLst/>
              </a:prstGeom>
            </p:spPr>
          </p:pic>
          <p:pic>
            <p:nvPicPr>
              <p:cNvPr id="46" name="object 45">
                <a:extLst>
                  <a:ext uri="{FF2B5EF4-FFF2-40B4-BE49-F238E27FC236}">
                    <a16:creationId xmlns:a16="http://schemas.microsoft.com/office/drawing/2014/main" id="{8BACEBE7-BBE3-4183-872D-AE9BEA770A49}"/>
                  </a:ext>
                </a:extLst>
              </p:cNvPr>
              <p:cNvPicPr/>
              <p:nvPr/>
            </p:nvPicPr>
            <p:blipFill>
              <a:blip r:embed="rId12" cstate="email">
                <a:extLst>
                  <a:ext uri="{28A0092B-C50C-407E-A947-70E740481C1C}">
                    <a14:useLocalDpi xmlns:a14="http://schemas.microsoft.com/office/drawing/2010/main"/>
                  </a:ext>
                </a:extLst>
              </a:blip>
              <a:stretch>
                <a:fillRect/>
              </a:stretch>
            </p:blipFill>
            <p:spPr>
              <a:xfrm>
                <a:off x="2990615" y="9152384"/>
                <a:ext cx="149974" cy="138861"/>
              </a:xfrm>
              <a:prstGeom prst="rect">
                <a:avLst/>
              </a:prstGeom>
            </p:spPr>
          </p:pic>
          <p:pic>
            <p:nvPicPr>
              <p:cNvPr id="47" name="object 46">
                <a:extLst>
                  <a:ext uri="{FF2B5EF4-FFF2-40B4-BE49-F238E27FC236}">
                    <a16:creationId xmlns:a16="http://schemas.microsoft.com/office/drawing/2014/main" id="{B2F17B37-AD6F-4355-B345-04DFD0A7D1C8}"/>
                  </a:ext>
                </a:extLst>
              </p:cNvPr>
              <p:cNvPicPr/>
              <p:nvPr/>
            </p:nvPicPr>
            <p:blipFill>
              <a:blip r:embed="rId12" cstate="email">
                <a:extLst>
                  <a:ext uri="{28A0092B-C50C-407E-A947-70E740481C1C}">
                    <a14:useLocalDpi xmlns:a14="http://schemas.microsoft.com/office/drawing/2010/main"/>
                  </a:ext>
                </a:extLst>
              </a:blip>
              <a:stretch>
                <a:fillRect/>
              </a:stretch>
            </p:blipFill>
            <p:spPr>
              <a:xfrm>
                <a:off x="3403365" y="9152384"/>
                <a:ext cx="149974" cy="138861"/>
              </a:xfrm>
              <a:prstGeom prst="rect">
                <a:avLst/>
              </a:prstGeom>
            </p:spPr>
          </p:pic>
          <p:pic>
            <p:nvPicPr>
              <p:cNvPr id="48" name="object 47">
                <a:extLst>
                  <a:ext uri="{FF2B5EF4-FFF2-40B4-BE49-F238E27FC236}">
                    <a16:creationId xmlns:a16="http://schemas.microsoft.com/office/drawing/2014/main" id="{A1581061-7DBC-4345-96EB-61696689C6FE}"/>
                  </a:ext>
                </a:extLst>
              </p:cNvPr>
              <p:cNvPicPr/>
              <p:nvPr/>
            </p:nvPicPr>
            <p:blipFill>
              <a:blip r:embed="rId13" cstate="email">
                <a:extLst>
                  <a:ext uri="{28A0092B-C50C-407E-A947-70E740481C1C}">
                    <a14:useLocalDpi xmlns:a14="http://schemas.microsoft.com/office/drawing/2010/main"/>
                  </a:ext>
                </a:extLst>
              </a:blip>
              <a:stretch>
                <a:fillRect/>
              </a:stretch>
            </p:blipFill>
            <p:spPr>
              <a:xfrm>
                <a:off x="3801827" y="9152384"/>
                <a:ext cx="149974" cy="138861"/>
              </a:xfrm>
              <a:prstGeom prst="rect">
                <a:avLst/>
              </a:prstGeom>
            </p:spPr>
          </p:pic>
          <p:pic>
            <p:nvPicPr>
              <p:cNvPr id="49" name="object 48">
                <a:extLst>
                  <a:ext uri="{FF2B5EF4-FFF2-40B4-BE49-F238E27FC236}">
                    <a16:creationId xmlns:a16="http://schemas.microsoft.com/office/drawing/2014/main" id="{1D29DB00-AD46-44C0-A0F4-88947012EE1D}"/>
                  </a:ext>
                </a:extLst>
              </p:cNvPr>
              <p:cNvPicPr/>
              <p:nvPr/>
            </p:nvPicPr>
            <p:blipFill>
              <a:blip r:embed="rId12" cstate="email">
                <a:extLst>
                  <a:ext uri="{28A0092B-C50C-407E-A947-70E740481C1C}">
                    <a14:useLocalDpi xmlns:a14="http://schemas.microsoft.com/office/drawing/2010/main"/>
                  </a:ext>
                </a:extLst>
              </a:blip>
              <a:stretch>
                <a:fillRect/>
              </a:stretch>
            </p:blipFill>
            <p:spPr>
              <a:xfrm>
                <a:off x="4205052" y="9152384"/>
                <a:ext cx="149974" cy="138861"/>
              </a:xfrm>
              <a:prstGeom prst="rect">
                <a:avLst/>
              </a:prstGeom>
            </p:spPr>
          </p:pic>
          <p:pic>
            <p:nvPicPr>
              <p:cNvPr id="50" name="object 49">
                <a:extLst>
                  <a:ext uri="{FF2B5EF4-FFF2-40B4-BE49-F238E27FC236}">
                    <a16:creationId xmlns:a16="http://schemas.microsoft.com/office/drawing/2014/main" id="{DA40A692-DE73-4108-B15C-2513E068E68C}"/>
                  </a:ext>
                </a:extLst>
              </p:cNvPr>
              <p:cNvPicPr/>
              <p:nvPr/>
            </p:nvPicPr>
            <p:blipFill>
              <a:blip r:embed="rId14" cstate="email">
                <a:extLst>
                  <a:ext uri="{28A0092B-C50C-407E-A947-70E740481C1C}">
                    <a14:useLocalDpi xmlns:a14="http://schemas.microsoft.com/office/drawing/2010/main"/>
                  </a:ext>
                </a:extLst>
              </a:blip>
              <a:stretch>
                <a:fillRect/>
              </a:stretch>
            </p:blipFill>
            <p:spPr>
              <a:xfrm>
                <a:off x="3206515" y="9108987"/>
                <a:ext cx="149974" cy="138863"/>
              </a:xfrm>
              <a:prstGeom prst="rect">
                <a:avLst/>
              </a:prstGeom>
            </p:spPr>
          </p:pic>
          <p:pic>
            <p:nvPicPr>
              <p:cNvPr id="51" name="object 50">
                <a:extLst>
                  <a:ext uri="{FF2B5EF4-FFF2-40B4-BE49-F238E27FC236}">
                    <a16:creationId xmlns:a16="http://schemas.microsoft.com/office/drawing/2014/main" id="{F1B561C1-52A8-4FD0-AA4D-B3E081F6277F}"/>
                  </a:ext>
                </a:extLst>
              </p:cNvPr>
              <p:cNvPicPr/>
              <p:nvPr/>
            </p:nvPicPr>
            <p:blipFill>
              <a:blip r:embed="rId11" cstate="email">
                <a:extLst>
                  <a:ext uri="{28A0092B-C50C-407E-A947-70E740481C1C}">
                    <a14:useLocalDpi xmlns:a14="http://schemas.microsoft.com/office/drawing/2010/main"/>
                  </a:ext>
                </a:extLst>
              </a:blip>
              <a:stretch>
                <a:fillRect/>
              </a:stretch>
            </p:blipFill>
            <p:spPr>
              <a:xfrm>
                <a:off x="3603390" y="9108987"/>
                <a:ext cx="149974" cy="138863"/>
              </a:xfrm>
              <a:prstGeom prst="rect">
                <a:avLst/>
              </a:prstGeom>
            </p:spPr>
          </p:pic>
          <p:pic>
            <p:nvPicPr>
              <p:cNvPr id="52" name="object 51">
                <a:extLst>
                  <a:ext uri="{FF2B5EF4-FFF2-40B4-BE49-F238E27FC236}">
                    <a16:creationId xmlns:a16="http://schemas.microsoft.com/office/drawing/2014/main" id="{A5E0ABBE-5DCD-4168-91FF-3812999F0963}"/>
                  </a:ext>
                </a:extLst>
              </p:cNvPr>
              <p:cNvPicPr/>
              <p:nvPr/>
            </p:nvPicPr>
            <p:blipFill>
              <a:blip r:embed="rId14" cstate="email">
                <a:extLst>
                  <a:ext uri="{28A0092B-C50C-407E-A947-70E740481C1C}">
                    <a14:useLocalDpi xmlns:a14="http://schemas.microsoft.com/office/drawing/2010/main"/>
                  </a:ext>
                </a:extLst>
              </a:blip>
              <a:stretch>
                <a:fillRect/>
              </a:stretch>
            </p:blipFill>
            <p:spPr>
              <a:xfrm>
                <a:off x="3997090" y="9108987"/>
                <a:ext cx="149974" cy="138863"/>
              </a:xfrm>
              <a:prstGeom prst="rect">
                <a:avLst/>
              </a:prstGeom>
            </p:spPr>
          </p:pic>
        </p:grpSp>
        <p:grpSp>
          <p:nvGrpSpPr>
            <p:cNvPr id="10" name="object 52">
              <a:extLst>
                <a:ext uri="{FF2B5EF4-FFF2-40B4-BE49-F238E27FC236}">
                  <a16:creationId xmlns:a16="http://schemas.microsoft.com/office/drawing/2014/main" id="{44B2B62A-4803-47A2-8F41-3A26FEE052F9}"/>
                </a:ext>
              </a:extLst>
            </p:cNvPr>
            <p:cNvGrpSpPr/>
            <p:nvPr/>
          </p:nvGrpSpPr>
          <p:grpSpPr>
            <a:xfrm>
              <a:off x="1018865" y="7861198"/>
              <a:ext cx="1057910" cy="1087755"/>
              <a:chOff x="1018865" y="7861198"/>
              <a:chExt cx="1057910" cy="1087755"/>
            </a:xfrm>
          </p:grpSpPr>
          <p:sp>
            <p:nvSpPr>
              <p:cNvPr id="26" name="object 53">
                <a:extLst>
                  <a:ext uri="{FF2B5EF4-FFF2-40B4-BE49-F238E27FC236}">
                    <a16:creationId xmlns:a16="http://schemas.microsoft.com/office/drawing/2014/main" id="{9F191771-1E3B-4D40-8EA1-3240409A4154}"/>
                  </a:ext>
                </a:extLst>
              </p:cNvPr>
              <p:cNvSpPr/>
              <p:nvPr/>
            </p:nvSpPr>
            <p:spPr>
              <a:xfrm>
                <a:off x="1023383" y="8337983"/>
                <a:ext cx="349250" cy="607695"/>
              </a:xfrm>
              <a:custGeom>
                <a:avLst/>
                <a:gdLst/>
                <a:ahLst/>
                <a:cxnLst/>
                <a:rect l="l" t="t" r="r" b="b"/>
                <a:pathLst>
                  <a:path w="349250" h="607695">
                    <a:moveTo>
                      <a:pt x="0" y="0"/>
                    </a:moveTo>
                    <a:lnTo>
                      <a:pt x="0" y="379793"/>
                    </a:lnTo>
                    <a:lnTo>
                      <a:pt x="229501" y="527989"/>
                    </a:lnTo>
                    <a:lnTo>
                      <a:pt x="348843" y="607339"/>
                    </a:lnTo>
                    <a:lnTo>
                      <a:pt x="348843" y="439610"/>
                    </a:lnTo>
                    <a:lnTo>
                      <a:pt x="229501" y="360273"/>
                    </a:lnTo>
                    <a:lnTo>
                      <a:pt x="229501" y="148196"/>
                    </a:lnTo>
                    <a:lnTo>
                      <a:pt x="0" y="0"/>
                    </a:lnTo>
                    <a:close/>
                  </a:path>
                </a:pathLst>
              </a:custGeom>
              <a:solidFill>
                <a:srgbClr val="AF8B5E"/>
              </a:solidFill>
            </p:spPr>
            <p:txBody>
              <a:bodyPr wrap="square" lIns="0" tIns="0" rIns="0" bIns="0" rtlCol="0"/>
              <a:lstStyle/>
              <a:p>
                <a:endParaRPr sz="1400"/>
              </a:p>
            </p:txBody>
          </p:sp>
          <p:sp>
            <p:nvSpPr>
              <p:cNvPr id="27" name="object 54">
                <a:extLst>
                  <a:ext uri="{FF2B5EF4-FFF2-40B4-BE49-F238E27FC236}">
                    <a16:creationId xmlns:a16="http://schemas.microsoft.com/office/drawing/2014/main" id="{C251C6C4-0A54-45F2-9E24-4DDCE9B37297}"/>
                  </a:ext>
                </a:extLst>
              </p:cNvPr>
              <p:cNvSpPr/>
              <p:nvPr/>
            </p:nvSpPr>
            <p:spPr>
              <a:xfrm>
                <a:off x="1252880" y="8167116"/>
                <a:ext cx="821690" cy="779780"/>
              </a:xfrm>
              <a:custGeom>
                <a:avLst/>
                <a:gdLst/>
                <a:ahLst/>
                <a:cxnLst/>
                <a:rect l="l" t="t" r="r" b="b"/>
                <a:pathLst>
                  <a:path w="821689" h="779779">
                    <a:moveTo>
                      <a:pt x="815632" y="209765"/>
                    </a:moveTo>
                    <a:lnTo>
                      <a:pt x="811364" y="0"/>
                    </a:lnTo>
                    <a:lnTo>
                      <a:pt x="0" y="319709"/>
                    </a:lnTo>
                    <a:lnTo>
                      <a:pt x="0" y="531152"/>
                    </a:lnTo>
                    <a:lnTo>
                      <a:pt x="815632" y="209765"/>
                    </a:lnTo>
                    <a:close/>
                  </a:path>
                  <a:path w="821689" h="779779">
                    <a:moveTo>
                      <a:pt x="821575" y="502462"/>
                    </a:moveTo>
                    <a:lnTo>
                      <a:pt x="818172" y="335064"/>
                    </a:lnTo>
                    <a:lnTo>
                      <a:pt x="119341" y="610476"/>
                    </a:lnTo>
                    <a:lnTo>
                      <a:pt x="119341" y="779246"/>
                    </a:lnTo>
                    <a:lnTo>
                      <a:pt x="821575" y="502462"/>
                    </a:lnTo>
                    <a:close/>
                  </a:path>
                </a:pathLst>
              </a:custGeom>
              <a:solidFill>
                <a:srgbClr val="D3A773"/>
              </a:solidFill>
            </p:spPr>
            <p:txBody>
              <a:bodyPr wrap="square" lIns="0" tIns="0" rIns="0" bIns="0" rtlCol="0"/>
              <a:lstStyle/>
              <a:p>
                <a:endParaRPr sz="1400"/>
              </a:p>
            </p:txBody>
          </p:sp>
          <p:sp>
            <p:nvSpPr>
              <p:cNvPr id="28" name="object 55">
                <a:extLst>
                  <a:ext uri="{FF2B5EF4-FFF2-40B4-BE49-F238E27FC236}">
                    <a16:creationId xmlns:a16="http://schemas.microsoft.com/office/drawing/2014/main" id="{97CCEFFD-D74D-4A19-851B-49CB32F1D490}"/>
                  </a:ext>
                </a:extLst>
              </p:cNvPr>
              <p:cNvSpPr/>
              <p:nvPr/>
            </p:nvSpPr>
            <p:spPr>
              <a:xfrm>
                <a:off x="1022896" y="7975904"/>
                <a:ext cx="1048385" cy="802005"/>
              </a:xfrm>
              <a:custGeom>
                <a:avLst/>
                <a:gdLst/>
                <a:ahLst/>
                <a:cxnLst/>
                <a:rect l="l" t="t" r="r" b="b"/>
                <a:pathLst>
                  <a:path w="1048385" h="802004">
                    <a:moveTo>
                      <a:pt x="1041336" y="190588"/>
                    </a:moveTo>
                    <a:lnTo>
                      <a:pt x="1038974" y="74180"/>
                    </a:lnTo>
                    <a:lnTo>
                      <a:pt x="922693" y="0"/>
                    </a:lnTo>
                    <a:lnTo>
                      <a:pt x="0" y="363550"/>
                    </a:lnTo>
                    <a:lnTo>
                      <a:pt x="229984" y="510286"/>
                    </a:lnTo>
                    <a:lnTo>
                      <a:pt x="1041336" y="190588"/>
                    </a:lnTo>
                    <a:close/>
                  </a:path>
                  <a:path w="1048385" h="802004">
                    <a:moveTo>
                      <a:pt x="1048156" y="526288"/>
                    </a:moveTo>
                    <a:lnTo>
                      <a:pt x="1045616" y="400977"/>
                    </a:lnTo>
                    <a:lnTo>
                      <a:pt x="229984" y="722350"/>
                    </a:lnTo>
                    <a:lnTo>
                      <a:pt x="349796" y="801585"/>
                    </a:lnTo>
                    <a:lnTo>
                      <a:pt x="1048156" y="526288"/>
                    </a:lnTo>
                    <a:close/>
                  </a:path>
                </a:pathLst>
              </a:custGeom>
              <a:solidFill>
                <a:srgbClr val="DBB68A"/>
              </a:solidFill>
            </p:spPr>
            <p:txBody>
              <a:bodyPr wrap="square" lIns="0" tIns="0" rIns="0" bIns="0" rtlCol="0"/>
              <a:lstStyle/>
              <a:p>
                <a:endParaRPr sz="1400"/>
              </a:p>
            </p:txBody>
          </p:sp>
          <p:sp>
            <p:nvSpPr>
              <p:cNvPr id="29" name="object 56">
                <a:extLst>
                  <a:ext uri="{FF2B5EF4-FFF2-40B4-BE49-F238E27FC236}">
                    <a16:creationId xmlns:a16="http://schemas.microsoft.com/office/drawing/2014/main" id="{B53E6EDC-95C0-4706-81BD-B5F436D4820D}"/>
                  </a:ext>
                </a:extLst>
              </p:cNvPr>
              <p:cNvSpPr/>
              <p:nvPr/>
            </p:nvSpPr>
            <p:spPr>
              <a:xfrm>
                <a:off x="1025215" y="8040221"/>
                <a:ext cx="1045210" cy="848360"/>
              </a:xfrm>
              <a:custGeom>
                <a:avLst/>
                <a:gdLst/>
                <a:ahLst/>
                <a:cxnLst/>
                <a:rect l="l" t="t" r="r" b="b"/>
                <a:pathLst>
                  <a:path w="1045210" h="848359">
                    <a:moveTo>
                      <a:pt x="74358" y="272669"/>
                    </a:moveTo>
                    <a:lnTo>
                      <a:pt x="172348" y="324434"/>
                    </a:lnTo>
                    <a:lnTo>
                      <a:pt x="228250" y="356320"/>
                    </a:lnTo>
                    <a:lnTo>
                      <a:pt x="262978" y="381496"/>
                    </a:lnTo>
                    <a:lnTo>
                      <a:pt x="297446" y="413131"/>
                    </a:lnTo>
                    <a:lnTo>
                      <a:pt x="297833" y="455089"/>
                    </a:lnTo>
                    <a:lnTo>
                      <a:pt x="281955" y="494726"/>
                    </a:lnTo>
                    <a:lnTo>
                      <a:pt x="255234" y="526618"/>
                    </a:lnTo>
                    <a:lnTo>
                      <a:pt x="223088" y="545338"/>
                    </a:lnTo>
                    <a:lnTo>
                      <a:pt x="180078" y="518872"/>
                    </a:lnTo>
                    <a:lnTo>
                      <a:pt x="126887" y="486327"/>
                    </a:lnTo>
                    <a:lnTo>
                      <a:pt x="73166" y="453520"/>
                    </a:lnTo>
                    <a:lnTo>
                      <a:pt x="28568" y="426264"/>
                    </a:lnTo>
                    <a:lnTo>
                      <a:pt x="2743" y="410375"/>
                    </a:lnTo>
                  </a:path>
                  <a:path w="1045210" h="848359">
                    <a:moveTo>
                      <a:pt x="170751" y="239610"/>
                    </a:moveTo>
                    <a:lnTo>
                      <a:pt x="210637" y="261113"/>
                    </a:lnTo>
                    <a:lnTo>
                      <a:pt x="257793" y="288040"/>
                    </a:lnTo>
                    <a:lnTo>
                      <a:pt x="307591" y="318538"/>
                    </a:lnTo>
                    <a:lnTo>
                      <a:pt x="355405" y="350756"/>
                    </a:lnTo>
                    <a:lnTo>
                      <a:pt x="396608" y="382841"/>
                    </a:lnTo>
                    <a:lnTo>
                      <a:pt x="395962" y="425321"/>
                    </a:lnTo>
                    <a:lnTo>
                      <a:pt x="388765" y="467082"/>
                    </a:lnTo>
                    <a:lnTo>
                      <a:pt x="374198" y="507062"/>
                    </a:lnTo>
                    <a:lnTo>
                      <a:pt x="351441" y="544200"/>
                    </a:lnTo>
                    <a:lnTo>
                      <a:pt x="319676" y="577437"/>
                    </a:lnTo>
                    <a:lnTo>
                      <a:pt x="278083" y="605712"/>
                    </a:lnTo>
                    <a:lnTo>
                      <a:pt x="225844" y="627964"/>
                    </a:lnTo>
                    <a:lnTo>
                      <a:pt x="168773" y="603018"/>
                    </a:lnTo>
                    <a:lnTo>
                      <a:pt x="113026" y="576490"/>
                    </a:lnTo>
                    <a:lnTo>
                      <a:pt x="63229" y="551419"/>
                    </a:lnTo>
                    <a:lnTo>
                      <a:pt x="24012" y="530844"/>
                    </a:lnTo>
                    <a:lnTo>
                      <a:pt x="0" y="517804"/>
                    </a:lnTo>
                  </a:path>
                  <a:path w="1045210" h="848359">
                    <a:moveTo>
                      <a:pt x="272656" y="195541"/>
                    </a:moveTo>
                    <a:lnTo>
                      <a:pt x="321554" y="222076"/>
                    </a:lnTo>
                    <a:lnTo>
                      <a:pt x="368996" y="251119"/>
                    </a:lnTo>
                    <a:lnTo>
                      <a:pt x="414850" y="281216"/>
                    </a:lnTo>
                    <a:lnTo>
                      <a:pt x="458984" y="310914"/>
                    </a:lnTo>
                    <a:lnTo>
                      <a:pt x="501269" y="338759"/>
                    </a:lnTo>
                    <a:lnTo>
                      <a:pt x="508297" y="390568"/>
                    </a:lnTo>
                    <a:lnTo>
                      <a:pt x="506600" y="441845"/>
                    </a:lnTo>
                    <a:lnTo>
                      <a:pt x="496707" y="490078"/>
                    </a:lnTo>
                    <a:lnTo>
                      <a:pt x="479145" y="532754"/>
                    </a:lnTo>
                    <a:lnTo>
                      <a:pt x="454444" y="567359"/>
                    </a:lnTo>
                    <a:lnTo>
                      <a:pt x="491627" y="589960"/>
                    </a:lnTo>
                    <a:lnTo>
                      <a:pt x="526743" y="613846"/>
                    </a:lnTo>
                    <a:lnTo>
                      <a:pt x="556694" y="635148"/>
                    </a:lnTo>
                    <a:lnTo>
                      <a:pt x="578383" y="649998"/>
                    </a:lnTo>
                    <a:lnTo>
                      <a:pt x="581156" y="690404"/>
                    </a:lnTo>
                    <a:lnTo>
                      <a:pt x="575470" y="733326"/>
                    </a:lnTo>
                    <a:lnTo>
                      <a:pt x="560135" y="775325"/>
                    </a:lnTo>
                    <a:lnTo>
                      <a:pt x="533961" y="812962"/>
                    </a:lnTo>
                    <a:lnTo>
                      <a:pt x="495757" y="842797"/>
                    </a:lnTo>
                  </a:path>
                  <a:path w="1045210" h="848359">
                    <a:moveTo>
                      <a:pt x="336016" y="619696"/>
                    </a:moveTo>
                    <a:lnTo>
                      <a:pt x="370954" y="647414"/>
                    </a:lnTo>
                    <a:lnTo>
                      <a:pt x="404861" y="676162"/>
                    </a:lnTo>
                    <a:lnTo>
                      <a:pt x="440664" y="707834"/>
                    </a:lnTo>
                    <a:lnTo>
                      <a:pt x="441914" y="752245"/>
                    </a:lnTo>
                    <a:lnTo>
                      <a:pt x="432060" y="790457"/>
                    </a:lnTo>
                    <a:lnTo>
                      <a:pt x="403099" y="822473"/>
                    </a:lnTo>
                    <a:lnTo>
                      <a:pt x="347027" y="848296"/>
                    </a:lnTo>
                    <a:lnTo>
                      <a:pt x="303766" y="823563"/>
                    </a:lnTo>
                    <a:lnTo>
                      <a:pt x="256051" y="793987"/>
                    </a:lnTo>
                    <a:lnTo>
                      <a:pt x="206142" y="761443"/>
                    </a:lnTo>
                    <a:lnTo>
                      <a:pt x="156297" y="727800"/>
                    </a:lnTo>
                    <a:lnTo>
                      <a:pt x="108775" y="694932"/>
                    </a:lnTo>
                    <a:lnTo>
                      <a:pt x="65836" y="664711"/>
                    </a:lnTo>
                    <a:lnTo>
                      <a:pt x="29739" y="639008"/>
                    </a:lnTo>
                    <a:lnTo>
                      <a:pt x="2743" y="619696"/>
                    </a:lnTo>
                  </a:path>
                  <a:path w="1045210" h="848359">
                    <a:moveTo>
                      <a:pt x="355295" y="162496"/>
                    </a:moveTo>
                    <a:lnTo>
                      <a:pt x="394930" y="184310"/>
                    </a:lnTo>
                    <a:lnTo>
                      <a:pt x="447655" y="218022"/>
                    </a:lnTo>
                    <a:lnTo>
                      <a:pt x="503422" y="255700"/>
                    </a:lnTo>
                    <a:lnTo>
                      <a:pt x="552185" y="289412"/>
                    </a:lnTo>
                    <a:lnTo>
                      <a:pt x="583895" y="311226"/>
                    </a:lnTo>
                    <a:lnTo>
                      <a:pt x="610752" y="361222"/>
                    </a:lnTo>
                    <a:lnTo>
                      <a:pt x="625580" y="405797"/>
                    </a:lnTo>
                    <a:lnTo>
                      <a:pt x="628907" y="445479"/>
                    </a:lnTo>
                    <a:lnTo>
                      <a:pt x="621262" y="480797"/>
                    </a:lnTo>
                    <a:lnTo>
                      <a:pt x="603173" y="512279"/>
                    </a:lnTo>
                    <a:lnTo>
                      <a:pt x="635444" y="529799"/>
                    </a:lnTo>
                    <a:lnTo>
                      <a:pt x="677529" y="555320"/>
                    </a:lnTo>
                    <a:lnTo>
                      <a:pt x="715484" y="579288"/>
                    </a:lnTo>
                    <a:lnTo>
                      <a:pt x="746906" y="624042"/>
                    </a:lnTo>
                    <a:lnTo>
                      <a:pt x="753278" y="665487"/>
                    </a:lnTo>
                    <a:lnTo>
                      <a:pt x="749319" y="709516"/>
                    </a:lnTo>
                    <a:lnTo>
                      <a:pt x="729869" y="749160"/>
                    </a:lnTo>
                  </a:path>
                  <a:path w="1045210" h="848359">
                    <a:moveTo>
                      <a:pt x="501269" y="107416"/>
                    </a:moveTo>
                    <a:lnTo>
                      <a:pt x="543662" y="137162"/>
                    </a:lnTo>
                    <a:lnTo>
                      <a:pt x="591211" y="170873"/>
                    </a:lnTo>
                    <a:lnTo>
                      <a:pt x="638496" y="204582"/>
                    </a:lnTo>
                    <a:lnTo>
                      <a:pt x="680096" y="234324"/>
                    </a:lnTo>
                    <a:lnTo>
                      <a:pt x="736146" y="302614"/>
                    </a:lnTo>
                    <a:lnTo>
                      <a:pt x="747763" y="357355"/>
                    </a:lnTo>
                    <a:lnTo>
                      <a:pt x="746987" y="411063"/>
                    </a:lnTo>
                    <a:lnTo>
                      <a:pt x="735368" y="454444"/>
                    </a:lnTo>
                    <a:lnTo>
                      <a:pt x="781291" y="477812"/>
                    </a:lnTo>
                    <a:lnTo>
                      <a:pt x="825920" y="505053"/>
                    </a:lnTo>
                    <a:lnTo>
                      <a:pt x="859703" y="527646"/>
                    </a:lnTo>
                    <a:lnTo>
                      <a:pt x="888924" y="573693"/>
                    </a:lnTo>
                    <a:lnTo>
                      <a:pt x="896497" y="617289"/>
                    </a:lnTo>
                    <a:lnTo>
                      <a:pt x="891676" y="661400"/>
                    </a:lnTo>
                    <a:lnTo>
                      <a:pt x="870331" y="699566"/>
                    </a:lnTo>
                  </a:path>
                  <a:path w="1045210" h="848359">
                    <a:moveTo>
                      <a:pt x="708542" y="93645"/>
                    </a:moveTo>
                    <a:lnTo>
                      <a:pt x="750116" y="125854"/>
                    </a:lnTo>
                    <a:lnTo>
                      <a:pt x="791033" y="160028"/>
                    </a:lnTo>
                    <a:lnTo>
                      <a:pt x="824546" y="187857"/>
                    </a:lnTo>
                    <a:lnTo>
                      <a:pt x="851052" y="206565"/>
                    </a:lnTo>
                    <a:lnTo>
                      <a:pt x="869603" y="237544"/>
                    </a:lnTo>
                    <a:lnTo>
                      <a:pt x="879165" y="281878"/>
                    </a:lnTo>
                    <a:lnTo>
                      <a:pt x="880001" y="331103"/>
                    </a:lnTo>
                    <a:lnTo>
                      <a:pt x="872375" y="376756"/>
                    </a:lnTo>
                    <a:lnTo>
                      <a:pt x="856551" y="410375"/>
                    </a:lnTo>
                    <a:lnTo>
                      <a:pt x="886980" y="429959"/>
                    </a:lnTo>
                    <a:lnTo>
                      <a:pt x="924379" y="459611"/>
                    </a:lnTo>
                    <a:lnTo>
                      <a:pt x="956096" y="486679"/>
                    </a:lnTo>
                    <a:lnTo>
                      <a:pt x="984843" y="526185"/>
                    </a:lnTo>
                    <a:lnTo>
                      <a:pt x="995302" y="567024"/>
                    </a:lnTo>
                    <a:lnTo>
                      <a:pt x="996983" y="613543"/>
                    </a:lnTo>
                    <a:lnTo>
                      <a:pt x="986015" y="658253"/>
                    </a:lnTo>
                  </a:path>
                  <a:path w="1045210" h="848359">
                    <a:moveTo>
                      <a:pt x="907159" y="93645"/>
                    </a:moveTo>
                    <a:lnTo>
                      <a:pt x="915256" y="99946"/>
                    </a:lnTo>
                    <a:lnTo>
                      <a:pt x="951590" y="128502"/>
                    </a:lnTo>
                    <a:lnTo>
                      <a:pt x="977747" y="148729"/>
                    </a:lnTo>
                    <a:lnTo>
                      <a:pt x="995768" y="173646"/>
                    </a:lnTo>
                    <a:lnTo>
                      <a:pt x="1008238" y="213904"/>
                    </a:lnTo>
                    <a:lnTo>
                      <a:pt x="1012249" y="262359"/>
                    </a:lnTo>
                    <a:lnTo>
                      <a:pt x="1004892" y="311870"/>
                    </a:lnTo>
                    <a:lnTo>
                      <a:pt x="983259" y="355295"/>
                    </a:lnTo>
                    <a:lnTo>
                      <a:pt x="1026939" y="386969"/>
                    </a:lnTo>
                    <a:lnTo>
                      <a:pt x="1044624" y="401688"/>
                    </a:lnTo>
                  </a:path>
                  <a:path w="1045210" h="848359">
                    <a:moveTo>
                      <a:pt x="644486" y="49580"/>
                    </a:moveTo>
                    <a:lnTo>
                      <a:pt x="701399" y="88112"/>
                    </a:lnTo>
                    <a:lnTo>
                      <a:pt x="708542" y="93645"/>
                    </a:lnTo>
                  </a:path>
                  <a:path w="1045210" h="848359">
                    <a:moveTo>
                      <a:pt x="782193" y="0"/>
                    </a:moveTo>
                    <a:lnTo>
                      <a:pt x="826857" y="32127"/>
                    </a:lnTo>
                    <a:lnTo>
                      <a:pt x="872445" y="66632"/>
                    </a:lnTo>
                    <a:lnTo>
                      <a:pt x="907159" y="93645"/>
                    </a:lnTo>
                  </a:path>
                </a:pathLst>
              </a:custGeom>
              <a:ln w="12700">
                <a:solidFill>
                  <a:srgbClr val="BC9D77"/>
                </a:solidFill>
              </a:ln>
            </p:spPr>
            <p:txBody>
              <a:bodyPr wrap="square" lIns="0" tIns="0" rIns="0" bIns="0" rtlCol="0"/>
              <a:lstStyle/>
              <a:p>
                <a:endParaRPr sz="1400"/>
              </a:p>
            </p:txBody>
          </p:sp>
          <p:sp>
            <p:nvSpPr>
              <p:cNvPr id="30" name="object 57">
                <a:extLst>
                  <a:ext uri="{FF2B5EF4-FFF2-40B4-BE49-F238E27FC236}">
                    <a16:creationId xmlns:a16="http://schemas.microsoft.com/office/drawing/2014/main" id="{A9A8F8AD-3635-4061-8151-4F3D86185539}"/>
                  </a:ext>
                </a:extLst>
              </p:cNvPr>
              <p:cNvSpPr/>
              <p:nvPr/>
            </p:nvSpPr>
            <p:spPr>
              <a:xfrm>
                <a:off x="1022913" y="7975893"/>
                <a:ext cx="1051560" cy="970915"/>
              </a:xfrm>
              <a:custGeom>
                <a:avLst/>
                <a:gdLst/>
                <a:ahLst/>
                <a:cxnLst/>
                <a:rect l="l" t="t" r="r" b="b"/>
                <a:pathLst>
                  <a:path w="1051560" h="970915">
                    <a:moveTo>
                      <a:pt x="229971" y="722363"/>
                    </a:moveTo>
                    <a:lnTo>
                      <a:pt x="229971" y="510286"/>
                    </a:lnTo>
                    <a:lnTo>
                      <a:pt x="469" y="362089"/>
                    </a:lnTo>
                    <a:lnTo>
                      <a:pt x="469" y="741883"/>
                    </a:lnTo>
                    <a:lnTo>
                      <a:pt x="229971" y="890079"/>
                    </a:lnTo>
                    <a:lnTo>
                      <a:pt x="349313" y="969429"/>
                    </a:lnTo>
                    <a:lnTo>
                      <a:pt x="349313" y="801700"/>
                    </a:lnTo>
                    <a:lnTo>
                      <a:pt x="229971" y="722363"/>
                    </a:lnTo>
                  </a:path>
                  <a:path w="1051560" h="970915">
                    <a:moveTo>
                      <a:pt x="1051553" y="693687"/>
                    </a:moveTo>
                    <a:lnTo>
                      <a:pt x="349313" y="970470"/>
                    </a:lnTo>
                    <a:lnTo>
                      <a:pt x="349313" y="801700"/>
                    </a:lnTo>
                    <a:lnTo>
                      <a:pt x="1048150" y="526279"/>
                    </a:lnTo>
                  </a:path>
                  <a:path w="1051560" h="970915">
                    <a:moveTo>
                      <a:pt x="1045603" y="400980"/>
                    </a:moveTo>
                    <a:lnTo>
                      <a:pt x="229971" y="722363"/>
                    </a:lnTo>
                    <a:lnTo>
                      <a:pt x="229971" y="510921"/>
                    </a:lnTo>
                    <a:lnTo>
                      <a:pt x="1041339" y="191218"/>
                    </a:lnTo>
                  </a:path>
                  <a:path w="1051560" h="970915">
                    <a:moveTo>
                      <a:pt x="1048151" y="526294"/>
                    </a:moveTo>
                    <a:lnTo>
                      <a:pt x="349783" y="801598"/>
                    </a:lnTo>
                    <a:lnTo>
                      <a:pt x="229971" y="722363"/>
                    </a:lnTo>
                    <a:lnTo>
                      <a:pt x="1045603" y="400980"/>
                    </a:lnTo>
                  </a:path>
                  <a:path w="1051560" h="970915">
                    <a:moveTo>
                      <a:pt x="1041326" y="190588"/>
                    </a:moveTo>
                    <a:lnTo>
                      <a:pt x="229971" y="510286"/>
                    </a:lnTo>
                    <a:lnTo>
                      <a:pt x="0" y="363550"/>
                    </a:lnTo>
                    <a:lnTo>
                      <a:pt x="521746" y="157973"/>
                    </a:lnTo>
                  </a:path>
                  <a:path w="1051560" h="970915">
                    <a:moveTo>
                      <a:pt x="521746" y="157973"/>
                    </a:moveTo>
                    <a:lnTo>
                      <a:pt x="922680" y="0"/>
                    </a:lnTo>
                    <a:lnTo>
                      <a:pt x="1038960" y="74187"/>
                    </a:lnTo>
                  </a:path>
                </a:pathLst>
              </a:custGeom>
              <a:ln w="4445">
                <a:solidFill>
                  <a:srgbClr val="1D191C"/>
                </a:solidFill>
              </a:ln>
            </p:spPr>
            <p:txBody>
              <a:bodyPr wrap="square" lIns="0" tIns="0" rIns="0" bIns="0" rtlCol="0"/>
              <a:lstStyle/>
              <a:p>
                <a:endParaRPr sz="1400"/>
              </a:p>
            </p:txBody>
          </p:sp>
          <p:pic>
            <p:nvPicPr>
              <p:cNvPr id="31" name="object 58">
                <a:extLst>
                  <a:ext uri="{FF2B5EF4-FFF2-40B4-BE49-F238E27FC236}">
                    <a16:creationId xmlns:a16="http://schemas.microsoft.com/office/drawing/2014/main" id="{6241C09E-DCCE-4488-BEA2-7E0AE8F4B29C}"/>
                  </a:ext>
                </a:extLst>
              </p:cNvPr>
              <p:cNvPicPr/>
              <p:nvPr/>
            </p:nvPicPr>
            <p:blipFill>
              <a:blip r:embed="rId15" cstate="email">
                <a:extLst>
                  <a:ext uri="{28A0092B-C50C-407E-A947-70E740481C1C}">
                    <a14:useLocalDpi xmlns:a14="http://schemas.microsoft.com/office/drawing/2010/main"/>
                  </a:ext>
                </a:extLst>
              </a:blip>
              <a:stretch>
                <a:fillRect/>
              </a:stretch>
            </p:blipFill>
            <p:spPr>
              <a:xfrm>
                <a:off x="1390827" y="7861198"/>
                <a:ext cx="676313" cy="836599"/>
              </a:xfrm>
              <a:prstGeom prst="rect">
                <a:avLst/>
              </a:prstGeom>
            </p:spPr>
          </p:pic>
          <p:sp>
            <p:nvSpPr>
              <p:cNvPr id="32" name="object 59">
                <a:extLst>
                  <a:ext uri="{FF2B5EF4-FFF2-40B4-BE49-F238E27FC236}">
                    <a16:creationId xmlns:a16="http://schemas.microsoft.com/office/drawing/2014/main" id="{B1CFA680-AFAA-4464-BDCF-E87C16313F58}"/>
                  </a:ext>
                </a:extLst>
              </p:cNvPr>
              <p:cNvSpPr/>
              <p:nvPr/>
            </p:nvSpPr>
            <p:spPr>
              <a:xfrm>
                <a:off x="1390835" y="8132287"/>
                <a:ext cx="676910" cy="565785"/>
              </a:xfrm>
              <a:custGeom>
                <a:avLst/>
                <a:gdLst/>
                <a:ahLst/>
                <a:cxnLst/>
                <a:rect l="l" t="t" r="r" b="b"/>
                <a:pathLst>
                  <a:path w="676910" h="565784">
                    <a:moveTo>
                      <a:pt x="676331" y="178138"/>
                    </a:moveTo>
                    <a:lnTo>
                      <a:pt x="660651" y="190423"/>
                    </a:lnTo>
                    <a:lnTo>
                      <a:pt x="642077" y="217870"/>
                    </a:lnTo>
                    <a:lnTo>
                      <a:pt x="626603" y="250095"/>
                    </a:lnTo>
                    <a:lnTo>
                      <a:pt x="612813" y="282517"/>
                    </a:lnTo>
                    <a:lnTo>
                      <a:pt x="603600" y="300609"/>
                    </a:lnTo>
                    <a:lnTo>
                      <a:pt x="590415" y="318699"/>
                    </a:lnTo>
                    <a:lnTo>
                      <a:pt x="571559" y="336427"/>
                    </a:lnTo>
                    <a:lnTo>
                      <a:pt x="545338" y="353433"/>
                    </a:lnTo>
                    <a:lnTo>
                      <a:pt x="558716" y="306695"/>
                    </a:lnTo>
                    <a:lnTo>
                      <a:pt x="565126" y="263054"/>
                    </a:lnTo>
                    <a:lnTo>
                      <a:pt x="561984" y="232586"/>
                    </a:lnTo>
                    <a:lnTo>
                      <a:pt x="546709" y="225367"/>
                    </a:lnTo>
                    <a:lnTo>
                      <a:pt x="523515" y="246256"/>
                    </a:lnTo>
                    <a:lnTo>
                      <a:pt x="496446" y="286643"/>
                    </a:lnTo>
                    <a:lnTo>
                      <a:pt x="470410" y="337875"/>
                    </a:lnTo>
                    <a:lnTo>
                      <a:pt x="450316" y="391305"/>
                    </a:lnTo>
                    <a:lnTo>
                      <a:pt x="436337" y="377628"/>
                    </a:lnTo>
                    <a:lnTo>
                      <a:pt x="425264" y="351624"/>
                    </a:lnTo>
                    <a:lnTo>
                      <a:pt x="416903" y="317228"/>
                    </a:lnTo>
                    <a:lnTo>
                      <a:pt x="411060" y="278376"/>
                    </a:lnTo>
                    <a:lnTo>
                      <a:pt x="387971" y="296468"/>
                    </a:lnTo>
                    <a:lnTo>
                      <a:pt x="369401" y="323914"/>
                    </a:lnTo>
                    <a:lnTo>
                      <a:pt x="353932" y="356134"/>
                    </a:lnTo>
                    <a:lnTo>
                      <a:pt x="340144" y="388549"/>
                    </a:lnTo>
                    <a:lnTo>
                      <a:pt x="330931" y="406641"/>
                    </a:lnTo>
                    <a:lnTo>
                      <a:pt x="317746" y="424731"/>
                    </a:lnTo>
                    <a:lnTo>
                      <a:pt x="298890" y="442459"/>
                    </a:lnTo>
                    <a:lnTo>
                      <a:pt x="272668" y="459466"/>
                    </a:lnTo>
                    <a:lnTo>
                      <a:pt x="286047" y="412729"/>
                    </a:lnTo>
                    <a:lnTo>
                      <a:pt x="292457" y="369091"/>
                    </a:lnTo>
                    <a:lnTo>
                      <a:pt x="289315" y="338624"/>
                    </a:lnTo>
                    <a:lnTo>
                      <a:pt x="274040" y="331399"/>
                    </a:lnTo>
                    <a:lnTo>
                      <a:pt x="250846" y="352290"/>
                    </a:lnTo>
                    <a:lnTo>
                      <a:pt x="223777" y="392680"/>
                    </a:lnTo>
                    <a:lnTo>
                      <a:pt x="197741" y="443913"/>
                    </a:lnTo>
                    <a:lnTo>
                      <a:pt x="177647" y="497337"/>
                    </a:lnTo>
                    <a:lnTo>
                      <a:pt x="163668" y="483660"/>
                    </a:lnTo>
                    <a:lnTo>
                      <a:pt x="152596" y="457656"/>
                    </a:lnTo>
                    <a:lnTo>
                      <a:pt x="144239" y="423260"/>
                    </a:lnTo>
                    <a:lnTo>
                      <a:pt x="138404" y="384409"/>
                    </a:lnTo>
                    <a:lnTo>
                      <a:pt x="115315" y="402495"/>
                    </a:lnTo>
                    <a:lnTo>
                      <a:pt x="96743" y="429941"/>
                    </a:lnTo>
                    <a:lnTo>
                      <a:pt x="81270" y="462165"/>
                    </a:lnTo>
                    <a:lnTo>
                      <a:pt x="67475" y="494581"/>
                    </a:lnTo>
                    <a:lnTo>
                      <a:pt x="58262" y="512681"/>
                    </a:lnTo>
                    <a:lnTo>
                      <a:pt x="45077" y="530775"/>
                    </a:lnTo>
                    <a:lnTo>
                      <a:pt x="26221" y="548504"/>
                    </a:lnTo>
                    <a:lnTo>
                      <a:pt x="0" y="565511"/>
                    </a:lnTo>
                    <a:lnTo>
                      <a:pt x="10806" y="550379"/>
                    </a:lnTo>
                    <a:lnTo>
                      <a:pt x="18470" y="530732"/>
                    </a:lnTo>
                    <a:lnTo>
                      <a:pt x="23036" y="507989"/>
                    </a:lnTo>
                    <a:lnTo>
                      <a:pt x="24549" y="483570"/>
                    </a:lnTo>
                    <a:lnTo>
                      <a:pt x="24549" y="0"/>
                    </a:lnTo>
                  </a:path>
                </a:pathLst>
              </a:custGeom>
              <a:ln w="4445">
                <a:solidFill>
                  <a:srgbClr val="1D191C"/>
                </a:solidFill>
              </a:ln>
            </p:spPr>
            <p:txBody>
              <a:bodyPr wrap="square" lIns="0" tIns="0" rIns="0" bIns="0" rtlCol="0"/>
              <a:lstStyle/>
              <a:p>
                <a:endParaRPr sz="1400"/>
              </a:p>
            </p:txBody>
          </p:sp>
          <p:pic>
            <p:nvPicPr>
              <p:cNvPr id="33" name="object 60">
                <a:extLst>
                  <a:ext uri="{FF2B5EF4-FFF2-40B4-BE49-F238E27FC236}">
                    <a16:creationId xmlns:a16="http://schemas.microsoft.com/office/drawing/2014/main" id="{A2EE2888-F338-4B6B-8CF6-175E64CEC124}"/>
                  </a:ext>
                </a:extLst>
              </p:cNvPr>
              <p:cNvPicPr/>
              <p:nvPr/>
            </p:nvPicPr>
            <p:blipFill>
              <a:blip r:embed="rId16" cstate="email">
                <a:extLst>
                  <a:ext uri="{28A0092B-C50C-407E-A947-70E740481C1C}">
                    <a14:useLocalDpi xmlns:a14="http://schemas.microsoft.com/office/drawing/2010/main"/>
                  </a:ext>
                </a:extLst>
              </a:blip>
              <a:stretch>
                <a:fillRect/>
              </a:stretch>
            </p:blipFill>
            <p:spPr>
              <a:xfrm>
                <a:off x="1366735" y="8121967"/>
                <a:ext cx="48653" cy="575830"/>
              </a:xfrm>
              <a:prstGeom prst="rect">
                <a:avLst/>
              </a:prstGeom>
            </p:spPr>
          </p:pic>
          <p:sp>
            <p:nvSpPr>
              <p:cNvPr id="34" name="object 61">
                <a:extLst>
                  <a:ext uri="{FF2B5EF4-FFF2-40B4-BE49-F238E27FC236}">
                    <a16:creationId xmlns:a16="http://schemas.microsoft.com/office/drawing/2014/main" id="{721EF481-E5D5-47DF-8723-46792CE0152D}"/>
                  </a:ext>
                </a:extLst>
              </p:cNvPr>
              <p:cNvSpPr/>
              <p:nvPr/>
            </p:nvSpPr>
            <p:spPr>
              <a:xfrm>
                <a:off x="1366728" y="8121961"/>
                <a:ext cx="48895" cy="575945"/>
              </a:xfrm>
              <a:custGeom>
                <a:avLst/>
                <a:gdLst/>
                <a:ahLst/>
                <a:cxnLst/>
                <a:rect l="l" t="t" r="r" b="b"/>
                <a:pathLst>
                  <a:path w="48894" h="575945">
                    <a:moveTo>
                      <a:pt x="24561" y="0"/>
                    </a:moveTo>
                    <a:lnTo>
                      <a:pt x="24561" y="481722"/>
                    </a:lnTo>
                    <a:lnTo>
                      <a:pt x="23049" y="506155"/>
                    </a:lnTo>
                    <a:lnTo>
                      <a:pt x="18481" y="528902"/>
                    </a:lnTo>
                    <a:lnTo>
                      <a:pt x="10813" y="548544"/>
                    </a:lnTo>
                    <a:lnTo>
                      <a:pt x="0" y="563662"/>
                    </a:lnTo>
                    <a:lnTo>
                      <a:pt x="24104" y="575841"/>
                    </a:lnTo>
                    <a:lnTo>
                      <a:pt x="34910" y="560709"/>
                    </a:lnTo>
                    <a:lnTo>
                      <a:pt x="42575" y="541061"/>
                    </a:lnTo>
                    <a:lnTo>
                      <a:pt x="47141" y="518314"/>
                    </a:lnTo>
                    <a:lnTo>
                      <a:pt x="48653" y="493888"/>
                    </a:lnTo>
                    <a:lnTo>
                      <a:pt x="48653" y="10324"/>
                    </a:lnTo>
                  </a:path>
                </a:pathLst>
              </a:custGeom>
              <a:ln w="4444">
                <a:solidFill>
                  <a:srgbClr val="1D191C"/>
                </a:solidFill>
              </a:ln>
            </p:spPr>
            <p:txBody>
              <a:bodyPr wrap="square" lIns="0" tIns="0" rIns="0" bIns="0" rtlCol="0"/>
              <a:lstStyle/>
              <a:p>
                <a:endParaRPr sz="1400"/>
              </a:p>
            </p:txBody>
          </p:sp>
          <p:pic>
            <p:nvPicPr>
              <p:cNvPr id="35" name="object 62">
                <a:extLst>
                  <a:ext uri="{FF2B5EF4-FFF2-40B4-BE49-F238E27FC236}">
                    <a16:creationId xmlns:a16="http://schemas.microsoft.com/office/drawing/2014/main" id="{27173583-66C0-4A03-A91F-69B6CB8D5C76}"/>
                  </a:ext>
                </a:extLst>
              </p:cNvPr>
              <p:cNvPicPr/>
              <p:nvPr/>
            </p:nvPicPr>
            <p:blipFill>
              <a:blip r:embed="rId17" cstate="email">
                <a:extLst>
                  <a:ext uri="{28A0092B-C50C-407E-A947-70E740481C1C}">
                    <a14:useLocalDpi xmlns:a14="http://schemas.microsoft.com/office/drawing/2010/main"/>
                  </a:ext>
                </a:extLst>
              </a:blip>
              <a:stretch>
                <a:fillRect/>
              </a:stretch>
            </p:blipFill>
            <p:spPr>
              <a:xfrm>
                <a:off x="1508607" y="8516696"/>
                <a:ext cx="59880" cy="112928"/>
              </a:xfrm>
              <a:prstGeom prst="rect">
                <a:avLst/>
              </a:prstGeom>
            </p:spPr>
          </p:pic>
          <p:pic>
            <p:nvPicPr>
              <p:cNvPr id="36" name="object 63">
                <a:extLst>
                  <a:ext uri="{FF2B5EF4-FFF2-40B4-BE49-F238E27FC236}">
                    <a16:creationId xmlns:a16="http://schemas.microsoft.com/office/drawing/2014/main" id="{A097F902-7668-4356-80D8-D624B08E2DD5}"/>
                  </a:ext>
                </a:extLst>
              </p:cNvPr>
              <p:cNvPicPr/>
              <p:nvPr/>
            </p:nvPicPr>
            <p:blipFill>
              <a:blip r:embed="rId18" cstate="email">
                <a:extLst>
                  <a:ext uri="{28A0092B-C50C-407E-A947-70E740481C1C}">
                    <a14:useLocalDpi xmlns:a14="http://schemas.microsoft.com/office/drawing/2010/main"/>
                  </a:ext>
                </a:extLst>
              </a:blip>
              <a:stretch>
                <a:fillRect/>
              </a:stretch>
            </p:blipFill>
            <p:spPr>
              <a:xfrm>
                <a:off x="1506386" y="8514470"/>
                <a:ext cx="64312" cy="117373"/>
              </a:xfrm>
              <a:prstGeom prst="rect">
                <a:avLst/>
              </a:prstGeom>
            </p:spPr>
          </p:pic>
          <p:pic>
            <p:nvPicPr>
              <p:cNvPr id="37" name="object 64">
                <a:extLst>
                  <a:ext uri="{FF2B5EF4-FFF2-40B4-BE49-F238E27FC236}">
                    <a16:creationId xmlns:a16="http://schemas.microsoft.com/office/drawing/2014/main" id="{C39AFA96-AAE3-42A4-AE93-1FAA8A6A5FD2}"/>
                  </a:ext>
                </a:extLst>
              </p:cNvPr>
              <p:cNvPicPr/>
              <p:nvPr/>
            </p:nvPicPr>
            <p:blipFill>
              <a:blip r:embed="rId19" cstate="email">
                <a:extLst>
                  <a:ext uri="{28A0092B-C50C-407E-A947-70E740481C1C}">
                    <a14:useLocalDpi xmlns:a14="http://schemas.microsoft.com/office/drawing/2010/main"/>
                  </a:ext>
                </a:extLst>
              </a:blip>
              <a:stretch>
                <a:fillRect/>
              </a:stretch>
            </p:blipFill>
            <p:spPr>
              <a:xfrm>
                <a:off x="1639404" y="8462759"/>
                <a:ext cx="43580" cy="128993"/>
              </a:xfrm>
              <a:prstGeom prst="rect">
                <a:avLst/>
              </a:prstGeom>
            </p:spPr>
          </p:pic>
          <p:sp>
            <p:nvSpPr>
              <p:cNvPr id="38" name="object 65">
                <a:extLst>
                  <a:ext uri="{FF2B5EF4-FFF2-40B4-BE49-F238E27FC236}">
                    <a16:creationId xmlns:a16="http://schemas.microsoft.com/office/drawing/2014/main" id="{31C4A2F5-B3E5-4B61-945C-6A6EB4FC9660}"/>
                  </a:ext>
                </a:extLst>
              </p:cNvPr>
              <p:cNvSpPr/>
              <p:nvPr/>
            </p:nvSpPr>
            <p:spPr>
              <a:xfrm>
                <a:off x="1639404" y="8463690"/>
                <a:ext cx="44450" cy="128270"/>
              </a:xfrm>
              <a:custGeom>
                <a:avLst/>
                <a:gdLst/>
                <a:ahLst/>
                <a:cxnLst/>
                <a:rect l="l" t="t" r="r" b="b"/>
                <a:pathLst>
                  <a:path w="44450" h="128270">
                    <a:moveTo>
                      <a:pt x="0" y="115912"/>
                    </a:moveTo>
                    <a:lnTo>
                      <a:pt x="9625" y="84683"/>
                    </a:lnTo>
                    <a:lnTo>
                      <a:pt x="16494" y="53359"/>
                    </a:lnTo>
                    <a:lnTo>
                      <a:pt x="19823" y="24987"/>
                    </a:lnTo>
                    <a:lnTo>
                      <a:pt x="18834" y="2616"/>
                    </a:lnTo>
                    <a:lnTo>
                      <a:pt x="19532" y="3441"/>
                    </a:lnTo>
                    <a:lnTo>
                      <a:pt x="21628" y="1930"/>
                    </a:lnTo>
                    <a:lnTo>
                      <a:pt x="23609" y="774"/>
                    </a:lnTo>
                    <a:lnTo>
                      <a:pt x="25476" y="0"/>
                    </a:lnTo>
                    <a:lnTo>
                      <a:pt x="40751" y="7224"/>
                    </a:lnTo>
                    <a:lnTo>
                      <a:pt x="43891" y="37692"/>
                    </a:lnTo>
                    <a:lnTo>
                      <a:pt x="37477" y="81329"/>
                    </a:lnTo>
                    <a:lnTo>
                      <a:pt x="24091" y="128066"/>
                    </a:lnTo>
                    <a:lnTo>
                      <a:pt x="0" y="115912"/>
                    </a:lnTo>
                  </a:path>
                </a:pathLst>
              </a:custGeom>
              <a:ln w="4445">
                <a:solidFill>
                  <a:srgbClr val="1D191C"/>
                </a:solidFill>
              </a:ln>
            </p:spPr>
            <p:txBody>
              <a:bodyPr wrap="square" lIns="0" tIns="0" rIns="0" bIns="0" rtlCol="0"/>
              <a:lstStyle/>
              <a:p>
                <a:endParaRPr sz="1400"/>
              </a:p>
            </p:txBody>
          </p:sp>
          <p:pic>
            <p:nvPicPr>
              <p:cNvPr id="39" name="object 66">
                <a:extLst>
                  <a:ext uri="{FF2B5EF4-FFF2-40B4-BE49-F238E27FC236}">
                    <a16:creationId xmlns:a16="http://schemas.microsoft.com/office/drawing/2014/main" id="{B3AA1298-7498-475B-B231-987872BEF0C6}"/>
                  </a:ext>
                </a:extLst>
              </p:cNvPr>
              <p:cNvPicPr/>
              <p:nvPr/>
            </p:nvPicPr>
            <p:blipFill>
              <a:blip r:embed="rId20" cstate="email">
                <a:extLst>
                  <a:ext uri="{28A0092B-C50C-407E-A947-70E740481C1C}">
                    <a14:useLocalDpi xmlns:a14="http://schemas.microsoft.com/office/drawing/2010/main"/>
                  </a:ext>
                </a:extLst>
              </a:blip>
              <a:stretch>
                <a:fillRect/>
              </a:stretch>
            </p:blipFill>
            <p:spPr>
              <a:xfrm>
                <a:off x="1781276" y="8410663"/>
                <a:ext cx="59867" cy="112928"/>
              </a:xfrm>
              <a:prstGeom prst="rect">
                <a:avLst/>
              </a:prstGeom>
            </p:spPr>
          </p:pic>
          <p:pic>
            <p:nvPicPr>
              <p:cNvPr id="40" name="object 67">
                <a:extLst>
                  <a:ext uri="{FF2B5EF4-FFF2-40B4-BE49-F238E27FC236}">
                    <a16:creationId xmlns:a16="http://schemas.microsoft.com/office/drawing/2014/main" id="{7083BAAA-D475-4046-95EF-CE11A33BB980}"/>
                  </a:ext>
                </a:extLst>
              </p:cNvPr>
              <p:cNvPicPr/>
              <p:nvPr/>
            </p:nvPicPr>
            <p:blipFill>
              <a:blip r:embed="rId21" cstate="email">
                <a:extLst>
                  <a:ext uri="{28A0092B-C50C-407E-A947-70E740481C1C}">
                    <a14:useLocalDpi xmlns:a14="http://schemas.microsoft.com/office/drawing/2010/main"/>
                  </a:ext>
                </a:extLst>
              </a:blip>
              <a:stretch>
                <a:fillRect/>
              </a:stretch>
            </p:blipFill>
            <p:spPr>
              <a:xfrm>
                <a:off x="1912074" y="8357031"/>
                <a:ext cx="43891" cy="128676"/>
              </a:xfrm>
              <a:prstGeom prst="rect">
                <a:avLst/>
              </a:prstGeom>
            </p:spPr>
          </p:pic>
          <p:pic>
            <p:nvPicPr>
              <p:cNvPr id="41" name="object 68">
                <a:extLst>
                  <a:ext uri="{FF2B5EF4-FFF2-40B4-BE49-F238E27FC236}">
                    <a16:creationId xmlns:a16="http://schemas.microsoft.com/office/drawing/2014/main" id="{0D2BA404-2FB5-464E-A9A2-BE1A33D68669}"/>
                  </a:ext>
                </a:extLst>
              </p:cNvPr>
              <p:cNvPicPr/>
              <p:nvPr/>
            </p:nvPicPr>
            <p:blipFill>
              <a:blip r:embed="rId22" cstate="email">
                <a:extLst>
                  <a:ext uri="{28A0092B-C50C-407E-A947-70E740481C1C}">
                    <a14:useLocalDpi xmlns:a14="http://schemas.microsoft.com/office/drawing/2010/main"/>
                  </a:ext>
                </a:extLst>
              </a:blip>
              <a:stretch>
                <a:fillRect/>
              </a:stretch>
            </p:blipFill>
            <p:spPr>
              <a:xfrm>
                <a:off x="1779051" y="8408430"/>
                <a:ext cx="64312" cy="117386"/>
              </a:xfrm>
              <a:prstGeom prst="rect">
                <a:avLst/>
              </a:prstGeom>
            </p:spPr>
          </p:pic>
          <p:sp>
            <p:nvSpPr>
              <p:cNvPr id="42" name="object 69">
                <a:extLst>
                  <a:ext uri="{FF2B5EF4-FFF2-40B4-BE49-F238E27FC236}">
                    <a16:creationId xmlns:a16="http://schemas.microsoft.com/office/drawing/2014/main" id="{247EF5FF-A2FF-4577-B6EF-64BAA1A91C2E}"/>
                  </a:ext>
                </a:extLst>
              </p:cNvPr>
              <p:cNvSpPr/>
              <p:nvPr/>
            </p:nvSpPr>
            <p:spPr>
              <a:xfrm>
                <a:off x="1912070" y="8357650"/>
                <a:ext cx="44450" cy="128270"/>
              </a:xfrm>
              <a:custGeom>
                <a:avLst/>
                <a:gdLst/>
                <a:ahLst/>
                <a:cxnLst/>
                <a:rect l="l" t="t" r="r" b="b"/>
                <a:pathLst>
                  <a:path w="44450" h="128270">
                    <a:moveTo>
                      <a:pt x="0" y="115912"/>
                    </a:moveTo>
                    <a:lnTo>
                      <a:pt x="9627" y="84683"/>
                    </a:lnTo>
                    <a:lnTo>
                      <a:pt x="16497" y="53359"/>
                    </a:lnTo>
                    <a:lnTo>
                      <a:pt x="19823" y="24987"/>
                    </a:lnTo>
                    <a:lnTo>
                      <a:pt x="18821" y="2616"/>
                    </a:lnTo>
                    <a:lnTo>
                      <a:pt x="19545" y="3467"/>
                    </a:lnTo>
                    <a:lnTo>
                      <a:pt x="21628" y="1930"/>
                    </a:lnTo>
                    <a:lnTo>
                      <a:pt x="23596" y="787"/>
                    </a:lnTo>
                    <a:lnTo>
                      <a:pt x="25476" y="0"/>
                    </a:lnTo>
                    <a:lnTo>
                      <a:pt x="40751" y="7224"/>
                    </a:lnTo>
                    <a:lnTo>
                      <a:pt x="43892" y="37692"/>
                    </a:lnTo>
                    <a:lnTo>
                      <a:pt x="37483" y="81329"/>
                    </a:lnTo>
                    <a:lnTo>
                      <a:pt x="24104" y="128066"/>
                    </a:lnTo>
                    <a:lnTo>
                      <a:pt x="0" y="115912"/>
                    </a:lnTo>
                  </a:path>
                </a:pathLst>
              </a:custGeom>
              <a:ln w="4445">
                <a:solidFill>
                  <a:srgbClr val="1D191C"/>
                </a:solidFill>
              </a:ln>
            </p:spPr>
            <p:txBody>
              <a:bodyPr wrap="square" lIns="0" tIns="0" rIns="0" bIns="0" rtlCol="0"/>
              <a:lstStyle/>
              <a:p>
                <a:endParaRPr sz="1400"/>
              </a:p>
            </p:txBody>
          </p:sp>
        </p:grpSp>
        <p:sp>
          <p:nvSpPr>
            <p:cNvPr id="11" name="object 70">
              <a:extLst>
                <a:ext uri="{FF2B5EF4-FFF2-40B4-BE49-F238E27FC236}">
                  <a16:creationId xmlns:a16="http://schemas.microsoft.com/office/drawing/2014/main" id="{89C2F1E9-D858-469C-9DF9-F51F1FC2A98E}"/>
                </a:ext>
              </a:extLst>
            </p:cNvPr>
            <p:cNvSpPr txBox="1"/>
            <p:nvPr/>
          </p:nvSpPr>
          <p:spPr>
            <a:xfrm>
              <a:off x="3332071" y="7947351"/>
              <a:ext cx="359260" cy="149455"/>
            </a:xfrm>
            <a:prstGeom prst="rect">
              <a:avLst/>
            </a:prstGeom>
          </p:spPr>
          <p:txBody>
            <a:bodyPr vert="horz" wrap="square" lIns="0" tIns="12700" rIns="0" bIns="0" rtlCol="0">
              <a:spAutoFit/>
            </a:bodyPr>
            <a:lstStyle/>
            <a:p>
              <a:pPr marL="12700">
                <a:lnSpc>
                  <a:spcPct val="100000"/>
                </a:lnSpc>
                <a:spcBef>
                  <a:spcPts val="100"/>
                </a:spcBef>
              </a:pPr>
              <a:r>
                <a:rPr sz="1400" spc="-30" dirty="0">
                  <a:solidFill>
                    <a:srgbClr val="1D191C"/>
                  </a:solidFill>
                  <a:latin typeface="Arial"/>
                  <a:cs typeface="Arial"/>
                </a:rPr>
                <a:t>Cut</a:t>
              </a:r>
              <a:endParaRPr sz="1400" dirty="0">
                <a:latin typeface="Arial"/>
                <a:cs typeface="Arial"/>
              </a:endParaRPr>
            </a:p>
          </p:txBody>
        </p:sp>
        <p:sp>
          <p:nvSpPr>
            <p:cNvPr id="12" name="object 71">
              <a:extLst>
                <a:ext uri="{FF2B5EF4-FFF2-40B4-BE49-F238E27FC236}">
                  <a16:creationId xmlns:a16="http://schemas.microsoft.com/office/drawing/2014/main" id="{DC339E2A-5BE2-43AA-A408-62C23E68F2E7}"/>
                </a:ext>
              </a:extLst>
            </p:cNvPr>
            <p:cNvSpPr txBox="1"/>
            <p:nvPr/>
          </p:nvSpPr>
          <p:spPr>
            <a:xfrm>
              <a:off x="3147467" y="8730234"/>
              <a:ext cx="1061821" cy="149455"/>
            </a:xfrm>
            <a:prstGeom prst="rect">
              <a:avLst/>
            </a:prstGeom>
          </p:spPr>
          <p:txBody>
            <a:bodyPr vert="horz" wrap="square" lIns="0" tIns="12700" rIns="0" bIns="0" rtlCol="0">
              <a:spAutoFit/>
            </a:bodyPr>
            <a:lstStyle/>
            <a:p>
              <a:pPr marL="12700">
                <a:lnSpc>
                  <a:spcPct val="100000"/>
                </a:lnSpc>
                <a:spcBef>
                  <a:spcPts val="100"/>
                </a:spcBef>
              </a:pPr>
              <a:r>
                <a:rPr sz="1400" spc="-25" dirty="0">
                  <a:solidFill>
                    <a:srgbClr val="1D191C"/>
                  </a:solidFill>
                  <a:latin typeface="Arial"/>
                  <a:cs typeface="Arial"/>
                </a:rPr>
                <a:t>8</a:t>
              </a:r>
              <a:r>
                <a:rPr sz="1400" spc="-50" dirty="0">
                  <a:solidFill>
                    <a:srgbClr val="1D191C"/>
                  </a:solidFill>
                  <a:latin typeface="Arial"/>
                  <a:cs typeface="Arial"/>
                </a:rPr>
                <a:t> </a:t>
              </a:r>
              <a:r>
                <a:rPr sz="1400" spc="-5" dirty="0">
                  <a:solidFill>
                    <a:srgbClr val="1D191C"/>
                  </a:solidFill>
                  <a:latin typeface="Arial"/>
                  <a:cs typeface="Arial"/>
                </a:rPr>
                <a:t>teeth</a:t>
              </a:r>
              <a:r>
                <a:rPr sz="1400" spc="-50" dirty="0">
                  <a:solidFill>
                    <a:srgbClr val="1D191C"/>
                  </a:solidFill>
                  <a:latin typeface="Arial"/>
                  <a:cs typeface="Arial"/>
                </a:rPr>
                <a:t> </a:t>
              </a:r>
              <a:r>
                <a:rPr sz="1400" spc="-10" dirty="0">
                  <a:solidFill>
                    <a:srgbClr val="1D191C"/>
                  </a:solidFill>
                  <a:latin typeface="Arial"/>
                  <a:cs typeface="Arial"/>
                </a:rPr>
                <a:t>per</a:t>
              </a:r>
              <a:r>
                <a:rPr sz="1400" spc="-50" dirty="0">
                  <a:solidFill>
                    <a:srgbClr val="1D191C"/>
                  </a:solidFill>
                  <a:latin typeface="Arial"/>
                  <a:cs typeface="Arial"/>
                </a:rPr>
                <a:t> </a:t>
              </a:r>
              <a:r>
                <a:rPr sz="1400" spc="-25" dirty="0">
                  <a:solidFill>
                    <a:srgbClr val="1D191C"/>
                  </a:solidFill>
                  <a:latin typeface="Arial"/>
                  <a:cs typeface="Arial"/>
                </a:rPr>
                <a:t>25mm</a:t>
              </a:r>
              <a:r>
                <a:rPr lang="en-US" sz="1400" dirty="0">
                  <a:latin typeface="Arial"/>
                  <a:cs typeface="Arial"/>
                </a:rPr>
                <a:t>            </a:t>
              </a:r>
              <a:endParaRPr sz="1400" dirty="0">
                <a:latin typeface="Arial"/>
                <a:cs typeface="Arial"/>
              </a:endParaRPr>
            </a:p>
          </p:txBody>
        </p:sp>
        <p:sp>
          <p:nvSpPr>
            <p:cNvPr id="13" name="object 72">
              <a:extLst>
                <a:ext uri="{FF2B5EF4-FFF2-40B4-BE49-F238E27FC236}">
                  <a16:creationId xmlns:a16="http://schemas.microsoft.com/office/drawing/2014/main" id="{B23BB74A-C1A2-4230-B7C4-B38FD280A63B}"/>
                </a:ext>
              </a:extLst>
            </p:cNvPr>
            <p:cNvSpPr txBox="1"/>
            <p:nvPr/>
          </p:nvSpPr>
          <p:spPr>
            <a:xfrm>
              <a:off x="1773133" y="8895734"/>
              <a:ext cx="944880" cy="1305486"/>
            </a:xfrm>
            <a:prstGeom prst="rect">
              <a:avLst/>
            </a:prstGeom>
          </p:spPr>
          <p:txBody>
            <a:bodyPr vert="horz" wrap="square" lIns="0" tIns="12700" rIns="0" bIns="0" rtlCol="0">
              <a:spAutoFit/>
            </a:bodyPr>
            <a:lstStyle/>
            <a:p>
              <a:pPr marL="12700" marR="5080">
                <a:lnSpc>
                  <a:spcPct val="100000"/>
                </a:lnSpc>
                <a:spcBef>
                  <a:spcPts val="100"/>
                </a:spcBef>
              </a:pPr>
              <a:r>
                <a:rPr sz="1400" spc="-35" dirty="0">
                  <a:solidFill>
                    <a:srgbClr val="1D191C"/>
                  </a:solidFill>
                  <a:latin typeface="Arial"/>
                  <a:cs typeface="Arial"/>
                </a:rPr>
                <a:t>Knife</a:t>
              </a:r>
              <a:r>
                <a:rPr sz="1400" spc="-50" dirty="0">
                  <a:solidFill>
                    <a:srgbClr val="1D191C"/>
                  </a:solidFill>
                  <a:latin typeface="Arial"/>
                  <a:cs typeface="Arial"/>
                </a:rPr>
                <a:t> </a:t>
              </a:r>
              <a:r>
                <a:rPr sz="1400" spc="-10" dirty="0">
                  <a:solidFill>
                    <a:srgbClr val="1D191C"/>
                  </a:solidFill>
                  <a:latin typeface="Arial"/>
                  <a:cs typeface="Arial"/>
                </a:rPr>
                <a:t>points</a:t>
              </a:r>
              <a:r>
                <a:rPr sz="1400" spc="-50" dirty="0">
                  <a:solidFill>
                    <a:srgbClr val="1D191C"/>
                  </a:solidFill>
                  <a:latin typeface="Arial"/>
                  <a:cs typeface="Arial"/>
                </a:rPr>
                <a:t> </a:t>
              </a:r>
              <a:r>
                <a:rPr sz="1400" spc="-40" dirty="0">
                  <a:solidFill>
                    <a:srgbClr val="1D191C"/>
                  </a:solidFill>
                  <a:latin typeface="Arial"/>
                  <a:cs typeface="Arial"/>
                </a:rPr>
                <a:t>se</a:t>
              </a:r>
              <a:r>
                <a:rPr sz="1400" spc="-60" dirty="0">
                  <a:solidFill>
                    <a:srgbClr val="1D191C"/>
                  </a:solidFill>
                  <a:latin typeface="Arial"/>
                  <a:cs typeface="Arial"/>
                </a:rPr>
                <a:t>v</a:t>
              </a:r>
              <a:r>
                <a:rPr sz="1400" spc="-10" dirty="0">
                  <a:solidFill>
                    <a:srgbClr val="1D191C"/>
                  </a:solidFill>
                  <a:latin typeface="Arial"/>
                  <a:cs typeface="Arial"/>
                </a:rPr>
                <a:t>er  </a:t>
              </a:r>
              <a:r>
                <a:rPr sz="1400" dirty="0">
                  <a:solidFill>
                    <a:srgbClr val="1D191C"/>
                  </a:solidFill>
                  <a:latin typeface="Arial"/>
                  <a:cs typeface="Arial"/>
                </a:rPr>
                <a:t>fib</a:t>
              </a:r>
              <a:r>
                <a:rPr sz="1400" spc="-20" dirty="0">
                  <a:solidFill>
                    <a:srgbClr val="1D191C"/>
                  </a:solidFill>
                  <a:latin typeface="Arial"/>
                  <a:cs typeface="Arial"/>
                </a:rPr>
                <a:t>r</a:t>
              </a:r>
              <a:r>
                <a:rPr sz="1400" spc="-45" dirty="0">
                  <a:solidFill>
                    <a:srgbClr val="1D191C"/>
                  </a:solidFill>
                  <a:latin typeface="Arial"/>
                  <a:cs typeface="Arial"/>
                </a:rPr>
                <a:t>es</a:t>
              </a:r>
              <a:r>
                <a:rPr sz="1400" spc="-50" dirty="0">
                  <a:solidFill>
                    <a:srgbClr val="1D191C"/>
                  </a:solidFill>
                  <a:latin typeface="Arial"/>
                  <a:cs typeface="Arial"/>
                </a:rPr>
                <a:t> </a:t>
              </a:r>
              <a:r>
                <a:rPr sz="1400" spc="15" dirty="0">
                  <a:solidFill>
                    <a:srgbClr val="1D191C"/>
                  </a:solidFill>
                  <a:latin typeface="Arial"/>
                  <a:cs typeface="Arial"/>
                </a:rPr>
                <a:t>to</a:t>
              </a:r>
              <a:r>
                <a:rPr sz="1400" spc="-50" dirty="0">
                  <a:solidFill>
                    <a:srgbClr val="1D191C"/>
                  </a:solidFill>
                  <a:latin typeface="Arial"/>
                  <a:cs typeface="Arial"/>
                </a:rPr>
                <a:t> </a:t>
              </a:r>
              <a:r>
                <a:rPr sz="1400" spc="5" dirty="0">
                  <a:solidFill>
                    <a:srgbClr val="1D191C"/>
                  </a:solidFill>
                  <a:latin typeface="Arial"/>
                  <a:cs typeface="Arial"/>
                </a:rPr>
                <a:t>p</a:t>
              </a:r>
              <a:r>
                <a:rPr sz="1400" spc="-15" dirty="0">
                  <a:solidFill>
                    <a:srgbClr val="1D191C"/>
                  </a:solidFill>
                  <a:latin typeface="Arial"/>
                  <a:cs typeface="Arial"/>
                </a:rPr>
                <a:t>r</a:t>
              </a:r>
              <a:r>
                <a:rPr sz="1400" spc="-20" dirty="0">
                  <a:solidFill>
                    <a:srgbClr val="1D191C"/>
                  </a:solidFill>
                  <a:latin typeface="Arial"/>
                  <a:cs typeface="Arial"/>
                </a:rPr>
                <a:t>oduce</a:t>
              </a:r>
              <a:r>
                <a:rPr sz="1400" spc="-50" dirty="0">
                  <a:solidFill>
                    <a:srgbClr val="1D191C"/>
                  </a:solidFill>
                  <a:latin typeface="Arial"/>
                  <a:cs typeface="Arial"/>
                </a:rPr>
                <a:t> </a:t>
              </a:r>
              <a:r>
                <a:rPr sz="1400" spc="-35" dirty="0">
                  <a:solidFill>
                    <a:srgbClr val="1D191C"/>
                  </a:solidFill>
                  <a:latin typeface="Arial"/>
                  <a:cs typeface="Arial"/>
                </a:rPr>
                <a:t>a  </a:t>
              </a:r>
              <a:r>
                <a:rPr sz="1400" spc="-30" dirty="0">
                  <a:solidFill>
                    <a:srgbClr val="1D191C"/>
                  </a:solidFill>
                  <a:latin typeface="Arial"/>
                  <a:cs typeface="Arial"/>
                </a:rPr>
                <a:t>clean</a:t>
              </a:r>
              <a:r>
                <a:rPr sz="1400" spc="-50" dirty="0">
                  <a:solidFill>
                    <a:srgbClr val="1D191C"/>
                  </a:solidFill>
                  <a:latin typeface="Arial"/>
                  <a:cs typeface="Arial"/>
                </a:rPr>
                <a:t> </a:t>
              </a:r>
              <a:r>
                <a:rPr sz="1400" spc="-5" dirty="0">
                  <a:solidFill>
                    <a:srgbClr val="1D191C"/>
                  </a:solidFill>
                  <a:latin typeface="Arial"/>
                  <a:cs typeface="Arial"/>
                </a:rPr>
                <a:t>cut</a:t>
              </a:r>
              <a:r>
                <a:rPr sz="1400" spc="-50" dirty="0">
                  <a:solidFill>
                    <a:srgbClr val="1D191C"/>
                  </a:solidFill>
                  <a:latin typeface="Arial"/>
                  <a:cs typeface="Arial"/>
                </a:rPr>
                <a:t> </a:t>
              </a:r>
              <a:r>
                <a:rPr sz="1400" spc="-25" dirty="0">
                  <a:solidFill>
                    <a:srgbClr val="1D191C"/>
                  </a:solidFill>
                  <a:latin typeface="Arial"/>
                  <a:cs typeface="Arial"/>
                </a:rPr>
                <a:t>ac</a:t>
              </a:r>
              <a:r>
                <a:rPr sz="1400" spc="-35" dirty="0">
                  <a:solidFill>
                    <a:srgbClr val="1D191C"/>
                  </a:solidFill>
                  <a:latin typeface="Arial"/>
                  <a:cs typeface="Arial"/>
                </a:rPr>
                <a:t>r</a:t>
              </a:r>
              <a:r>
                <a:rPr sz="1400" spc="-40" dirty="0">
                  <a:solidFill>
                    <a:srgbClr val="1D191C"/>
                  </a:solidFill>
                  <a:latin typeface="Arial"/>
                  <a:cs typeface="Arial"/>
                </a:rPr>
                <a:t>oss</a:t>
              </a:r>
              <a:r>
                <a:rPr sz="1400" spc="-50" dirty="0">
                  <a:solidFill>
                    <a:srgbClr val="1D191C"/>
                  </a:solidFill>
                  <a:latin typeface="Arial"/>
                  <a:cs typeface="Arial"/>
                </a:rPr>
                <a:t> </a:t>
              </a:r>
              <a:r>
                <a:rPr sz="1400" spc="-5" dirty="0">
                  <a:solidFill>
                    <a:srgbClr val="1D191C"/>
                  </a:solidFill>
                  <a:latin typeface="Arial"/>
                  <a:cs typeface="Arial"/>
                </a:rPr>
                <a:t>g</a:t>
              </a:r>
              <a:r>
                <a:rPr sz="1400" spc="-25" dirty="0">
                  <a:solidFill>
                    <a:srgbClr val="1D191C"/>
                  </a:solidFill>
                  <a:latin typeface="Arial"/>
                  <a:cs typeface="Arial"/>
                </a:rPr>
                <a:t>rain</a:t>
              </a:r>
              <a:endParaRPr sz="1400" dirty="0">
                <a:latin typeface="Arial"/>
                <a:cs typeface="Arial"/>
              </a:endParaRPr>
            </a:p>
          </p:txBody>
        </p:sp>
        <p:grpSp>
          <p:nvGrpSpPr>
            <p:cNvPr id="14" name="object 73">
              <a:extLst>
                <a:ext uri="{FF2B5EF4-FFF2-40B4-BE49-F238E27FC236}">
                  <a16:creationId xmlns:a16="http://schemas.microsoft.com/office/drawing/2014/main" id="{5977F637-E83D-4772-AB8E-8525EC92C460}"/>
                </a:ext>
              </a:extLst>
            </p:cNvPr>
            <p:cNvGrpSpPr/>
            <p:nvPr/>
          </p:nvGrpSpPr>
          <p:grpSpPr>
            <a:xfrm>
              <a:off x="2848286" y="8004071"/>
              <a:ext cx="1401445" cy="713740"/>
              <a:chOff x="2848286" y="8004071"/>
              <a:chExt cx="1401445" cy="713740"/>
            </a:xfrm>
          </p:grpSpPr>
          <p:sp>
            <p:nvSpPr>
              <p:cNvPr id="18" name="object 74">
                <a:extLst>
                  <a:ext uri="{FF2B5EF4-FFF2-40B4-BE49-F238E27FC236}">
                    <a16:creationId xmlns:a16="http://schemas.microsoft.com/office/drawing/2014/main" id="{852EFBBA-F4A7-4B19-9321-BA2D67B62296}"/>
                  </a:ext>
                </a:extLst>
              </p:cNvPr>
              <p:cNvSpPr/>
              <p:nvPr/>
            </p:nvSpPr>
            <p:spPr>
              <a:xfrm>
                <a:off x="2850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sz="1400"/>
              </a:p>
            </p:txBody>
          </p:sp>
          <p:sp>
            <p:nvSpPr>
              <p:cNvPr id="19" name="object 75">
                <a:extLst>
                  <a:ext uri="{FF2B5EF4-FFF2-40B4-BE49-F238E27FC236}">
                    <a16:creationId xmlns:a16="http://schemas.microsoft.com/office/drawing/2014/main" id="{CD2BE304-4354-46ED-A215-CA188C731C9E}"/>
                  </a:ext>
                </a:extLst>
              </p:cNvPr>
              <p:cNvSpPr/>
              <p:nvPr/>
            </p:nvSpPr>
            <p:spPr>
              <a:xfrm>
                <a:off x="2850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sz="1400"/>
              </a:p>
            </p:txBody>
          </p:sp>
          <p:sp>
            <p:nvSpPr>
              <p:cNvPr id="20" name="object 76">
                <a:extLst>
                  <a:ext uri="{FF2B5EF4-FFF2-40B4-BE49-F238E27FC236}">
                    <a16:creationId xmlns:a16="http://schemas.microsoft.com/office/drawing/2014/main" id="{510B3432-06F4-4667-851E-81FC07D86E56}"/>
                  </a:ext>
                </a:extLst>
              </p:cNvPr>
              <p:cNvSpPr/>
              <p:nvPr/>
            </p:nvSpPr>
            <p:spPr>
              <a:xfrm>
                <a:off x="4247508" y="8653769"/>
                <a:ext cx="0" cy="63500"/>
              </a:xfrm>
              <a:custGeom>
                <a:avLst/>
                <a:gdLst/>
                <a:ahLst/>
                <a:cxnLst/>
                <a:rect l="l" t="t" r="r" b="b"/>
                <a:pathLst>
                  <a:path h="63500">
                    <a:moveTo>
                      <a:pt x="0" y="0"/>
                    </a:moveTo>
                    <a:lnTo>
                      <a:pt x="0" y="63499"/>
                    </a:lnTo>
                  </a:path>
                </a:pathLst>
              </a:custGeom>
              <a:solidFill>
                <a:srgbClr val="DBB68A"/>
              </a:solidFill>
            </p:spPr>
            <p:txBody>
              <a:bodyPr wrap="square" lIns="0" tIns="0" rIns="0" bIns="0" rtlCol="0"/>
              <a:lstStyle/>
              <a:p>
                <a:endParaRPr sz="1400"/>
              </a:p>
            </p:txBody>
          </p:sp>
          <p:sp>
            <p:nvSpPr>
              <p:cNvPr id="21" name="object 77">
                <a:extLst>
                  <a:ext uri="{FF2B5EF4-FFF2-40B4-BE49-F238E27FC236}">
                    <a16:creationId xmlns:a16="http://schemas.microsoft.com/office/drawing/2014/main" id="{3780CD0C-B231-4C8E-B4E9-DBAA6631A6BB}"/>
                  </a:ext>
                </a:extLst>
              </p:cNvPr>
              <p:cNvSpPr/>
              <p:nvPr/>
            </p:nvSpPr>
            <p:spPr>
              <a:xfrm>
                <a:off x="4247508" y="8653769"/>
                <a:ext cx="0" cy="63500"/>
              </a:xfrm>
              <a:custGeom>
                <a:avLst/>
                <a:gdLst/>
                <a:ahLst/>
                <a:cxnLst/>
                <a:rect l="l" t="t" r="r" b="b"/>
                <a:pathLst>
                  <a:path h="63500">
                    <a:moveTo>
                      <a:pt x="0" y="0"/>
                    </a:moveTo>
                    <a:lnTo>
                      <a:pt x="0" y="63499"/>
                    </a:lnTo>
                  </a:path>
                </a:pathLst>
              </a:custGeom>
              <a:ln w="4445">
                <a:solidFill>
                  <a:srgbClr val="1D191C"/>
                </a:solidFill>
              </a:ln>
            </p:spPr>
            <p:txBody>
              <a:bodyPr wrap="square" lIns="0" tIns="0" rIns="0" bIns="0" rtlCol="0"/>
              <a:lstStyle/>
              <a:p>
                <a:endParaRPr sz="1400"/>
              </a:p>
            </p:txBody>
          </p:sp>
          <p:sp>
            <p:nvSpPr>
              <p:cNvPr id="22" name="object 78">
                <a:extLst>
                  <a:ext uri="{FF2B5EF4-FFF2-40B4-BE49-F238E27FC236}">
                    <a16:creationId xmlns:a16="http://schemas.microsoft.com/office/drawing/2014/main" id="{30C0FA1F-D443-4B32-BED1-D145BE67021C}"/>
                  </a:ext>
                </a:extLst>
              </p:cNvPr>
              <p:cNvSpPr/>
              <p:nvPr/>
            </p:nvSpPr>
            <p:spPr>
              <a:xfrm>
                <a:off x="2889878" y="8696108"/>
                <a:ext cx="1318260" cy="0"/>
              </a:xfrm>
              <a:custGeom>
                <a:avLst/>
                <a:gdLst/>
                <a:ahLst/>
                <a:cxnLst/>
                <a:rect l="l" t="t" r="r" b="b"/>
                <a:pathLst>
                  <a:path w="1318260">
                    <a:moveTo>
                      <a:pt x="0" y="0"/>
                    </a:moveTo>
                    <a:lnTo>
                      <a:pt x="1318247" y="0"/>
                    </a:lnTo>
                  </a:path>
                </a:pathLst>
              </a:custGeom>
              <a:ln w="4445">
                <a:solidFill>
                  <a:srgbClr val="1D191C"/>
                </a:solidFill>
              </a:ln>
            </p:spPr>
            <p:txBody>
              <a:bodyPr wrap="square" lIns="0" tIns="0" rIns="0" bIns="0" rtlCol="0"/>
              <a:lstStyle/>
              <a:p>
                <a:endParaRPr sz="1400"/>
              </a:p>
            </p:txBody>
          </p:sp>
          <p:sp>
            <p:nvSpPr>
              <p:cNvPr id="23" name="object 79">
                <a:extLst>
                  <a:ext uri="{FF2B5EF4-FFF2-40B4-BE49-F238E27FC236}">
                    <a16:creationId xmlns:a16="http://schemas.microsoft.com/office/drawing/2014/main" id="{A3C97153-D906-41DC-BCC6-AA06A1A6CC30}"/>
                  </a:ext>
                </a:extLst>
              </p:cNvPr>
              <p:cNvSpPr/>
              <p:nvPr/>
            </p:nvSpPr>
            <p:spPr>
              <a:xfrm>
                <a:off x="2850502" y="8682646"/>
                <a:ext cx="1397000" cy="26034"/>
              </a:xfrm>
              <a:custGeom>
                <a:avLst/>
                <a:gdLst/>
                <a:ahLst/>
                <a:cxnLst/>
                <a:rect l="l" t="t" r="r" b="b"/>
                <a:pathLst>
                  <a:path w="1397000" h="26034">
                    <a:moveTo>
                      <a:pt x="48183" y="0"/>
                    </a:moveTo>
                    <a:lnTo>
                      <a:pt x="0" y="12915"/>
                    </a:lnTo>
                    <a:lnTo>
                      <a:pt x="48183" y="25831"/>
                    </a:lnTo>
                    <a:lnTo>
                      <a:pt x="48183" y="0"/>
                    </a:lnTo>
                    <a:close/>
                  </a:path>
                  <a:path w="1397000" h="26034">
                    <a:moveTo>
                      <a:pt x="1397000" y="12915"/>
                    </a:moveTo>
                    <a:lnTo>
                      <a:pt x="1348816" y="0"/>
                    </a:lnTo>
                    <a:lnTo>
                      <a:pt x="1348816" y="25831"/>
                    </a:lnTo>
                    <a:lnTo>
                      <a:pt x="1397000" y="12915"/>
                    </a:lnTo>
                    <a:close/>
                  </a:path>
                </a:pathLst>
              </a:custGeom>
              <a:solidFill>
                <a:srgbClr val="1D191C"/>
              </a:solidFill>
            </p:spPr>
            <p:txBody>
              <a:bodyPr wrap="square" lIns="0" tIns="0" rIns="0" bIns="0" rtlCol="0"/>
              <a:lstStyle/>
              <a:p>
                <a:endParaRPr sz="1400"/>
              </a:p>
            </p:txBody>
          </p:sp>
          <p:sp>
            <p:nvSpPr>
              <p:cNvPr id="24" name="object 80">
                <a:extLst>
                  <a:ext uri="{FF2B5EF4-FFF2-40B4-BE49-F238E27FC236}">
                    <a16:creationId xmlns:a16="http://schemas.microsoft.com/office/drawing/2014/main" id="{DB3689F7-7AB2-48C9-9B61-64C003941BC1}"/>
                  </a:ext>
                </a:extLst>
              </p:cNvPr>
              <p:cNvSpPr/>
              <p:nvPr/>
            </p:nvSpPr>
            <p:spPr>
              <a:xfrm>
                <a:off x="3061544" y="8028815"/>
                <a:ext cx="248285" cy="0"/>
              </a:xfrm>
              <a:custGeom>
                <a:avLst/>
                <a:gdLst/>
                <a:ahLst/>
                <a:cxnLst/>
                <a:rect l="l" t="t" r="r" b="b"/>
                <a:pathLst>
                  <a:path w="248285">
                    <a:moveTo>
                      <a:pt x="248272" y="0"/>
                    </a:moveTo>
                    <a:lnTo>
                      <a:pt x="0" y="0"/>
                    </a:lnTo>
                  </a:path>
                </a:pathLst>
              </a:custGeom>
              <a:ln w="8890">
                <a:solidFill>
                  <a:srgbClr val="1D191C"/>
                </a:solidFill>
              </a:ln>
            </p:spPr>
            <p:txBody>
              <a:bodyPr wrap="square" lIns="0" tIns="0" rIns="0" bIns="0" rtlCol="0"/>
              <a:lstStyle/>
              <a:p>
                <a:endParaRPr sz="1400"/>
              </a:p>
            </p:txBody>
          </p:sp>
          <p:sp>
            <p:nvSpPr>
              <p:cNvPr id="25" name="object 81">
                <a:extLst>
                  <a:ext uri="{FF2B5EF4-FFF2-40B4-BE49-F238E27FC236}">
                    <a16:creationId xmlns:a16="http://schemas.microsoft.com/office/drawing/2014/main" id="{C669C488-727A-4220-B568-AACFA2D2054E}"/>
                  </a:ext>
                </a:extLst>
              </p:cNvPr>
              <p:cNvSpPr/>
              <p:nvPr/>
            </p:nvSpPr>
            <p:spPr>
              <a:xfrm>
                <a:off x="2982791" y="8004071"/>
                <a:ext cx="96520" cy="52069"/>
              </a:xfrm>
              <a:custGeom>
                <a:avLst/>
                <a:gdLst/>
                <a:ahLst/>
                <a:cxnLst/>
                <a:rect l="l" t="t" r="r" b="b"/>
                <a:pathLst>
                  <a:path w="96519" h="52070">
                    <a:moveTo>
                      <a:pt x="96380" y="0"/>
                    </a:moveTo>
                    <a:lnTo>
                      <a:pt x="0" y="25806"/>
                    </a:lnTo>
                    <a:lnTo>
                      <a:pt x="96380" y="51650"/>
                    </a:lnTo>
                    <a:lnTo>
                      <a:pt x="96380" y="0"/>
                    </a:lnTo>
                    <a:close/>
                  </a:path>
                </a:pathLst>
              </a:custGeom>
              <a:solidFill>
                <a:srgbClr val="1D191C"/>
              </a:solidFill>
            </p:spPr>
            <p:txBody>
              <a:bodyPr wrap="square" lIns="0" tIns="0" rIns="0" bIns="0" rtlCol="0"/>
              <a:lstStyle/>
              <a:p>
                <a:endParaRPr sz="1400"/>
              </a:p>
            </p:txBody>
          </p:sp>
        </p:grpSp>
        <p:pic>
          <p:nvPicPr>
            <p:cNvPr id="15" name="object 82">
              <a:extLst>
                <a:ext uri="{FF2B5EF4-FFF2-40B4-BE49-F238E27FC236}">
                  <a16:creationId xmlns:a16="http://schemas.microsoft.com/office/drawing/2014/main" id="{5A74F355-5F21-4E54-B4D6-A8A69CBE6FCC}"/>
                </a:ext>
              </a:extLst>
            </p:cNvPr>
            <p:cNvPicPr/>
            <p:nvPr/>
          </p:nvPicPr>
          <p:blipFill>
            <a:blip r:embed="rId23" cstate="email">
              <a:extLst>
                <a:ext uri="{28A0092B-C50C-407E-A947-70E740481C1C}">
                  <a14:useLocalDpi xmlns:a14="http://schemas.microsoft.com/office/drawing/2010/main"/>
                </a:ext>
              </a:extLst>
            </a:blip>
            <a:stretch>
              <a:fillRect/>
            </a:stretch>
          </p:blipFill>
          <p:spPr>
            <a:xfrm>
              <a:off x="3781063" y="8901951"/>
              <a:ext cx="251701" cy="255093"/>
            </a:xfrm>
            <a:prstGeom prst="rect">
              <a:avLst/>
            </a:prstGeom>
          </p:spPr>
        </p:pic>
        <p:sp>
          <p:nvSpPr>
            <p:cNvPr id="16" name="object 83">
              <a:extLst>
                <a:ext uri="{FF2B5EF4-FFF2-40B4-BE49-F238E27FC236}">
                  <a16:creationId xmlns:a16="http://schemas.microsoft.com/office/drawing/2014/main" id="{7126B02F-5BDF-4985-B099-BE865AB7E843}"/>
                </a:ext>
              </a:extLst>
            </p:cNvPr>
            <p:cNvSpPr/>
            <p:nvPr/>
          </p:nvSpPr>
          <p:spPr>
            <a:xfrm>
              <a:off x="1568485" y="8629625"/>
              <a:ext cx="156210" cy="253365"/>
            </a:xfrm>
            <a:custGeom>
              <a:avLst/>
              <a:gdLst/>
              <a:ahLst/>
              <a:cxnLst/>
              <a:rect l="l" t="t" r="r" b="b"/>
              <a:pathLst>
                <a:path w="156210" h="253365">
                  <a:moveTo>
                    <a:pt x="155943" y="253276"/>
                  </a:moveTo>
                  <a:lnTo>
                    <a:pt x="0" y="0"/>
                  </a:lnTo>
                </a:path>
              </a:pathLst>
            </a:custGeom>
            <a:ln w="6350">
              <a:solidFill>
                <a:srgbClr val="1D191C"/>
              </a:solidFill>
            </a:ln>
          </p:spPr>
          <p:txBody>
            <a:bodyPr wrap="square" lIns="0" tIns="0" rIns="0" bIns="0" rtlCol="0"/>
            <a:lstStyle/>
            <a:p>
              <a:endParaRPr sz="1400"/>
            </a:p>
          </p:txBody>
        </p:sp>
      </p:grpSp>
      <p:sp>
        <p:nvSpPr>
          <p:cNvPr id="2" name="TextBox 1">
            <a:extLst>
              <a:ext uri="{FF2B5EF4-FFF2-40B4-BE49-F238E27FC236}">
                <a16:creationId xmlns:a16="http://schemas.microsoft.com/office/drawing/2014/main" id="{E2F124F9-6A4E-4668-A51B-0DCB29BA8087}"/>
              </a:ext>
            </a:extLst>
          </p:cNvPr>
          <p:cNvSpPr txBox="1"/>
          <p:nvPr/>
        </p:nvSpPr>
        <p:spPr>
          <a:xfrm>
            <a:off x="5122255" y="4712037"/>
            <a:ext cx="603726" cy="307777"/>
          </a:xfrm>
          <a:prstGeom prst="rect">
            <a:avLst/>
          </a:prstGeom>
          <a:noFill/>
        </p:spPr>
        <p:txBody>
          <a:bodyPr wrap="square" rtlCol="0">
            <a:spAutoFit/>
          </a:bodyPr>
          <a:lstStyle/>
          <a:p>
            <a:r>
              <a:rPr lang="en-GB" sz="1400" spc="-20" dirty="0">
                <a:solidFill>
                  <a:srgbClr val="1D191C"/>
                </a:solidFill>
                <a:latin typeface="Arial"/>
                <a:cs typeface="Arial"/>
              </a:rPr>
              <a:t>65°</a:t>
            </a:r>
            <a:endParaRPr lang="en-GB" sz="1400" dirty="0"/>
          </a:p>
        </p:txBody>
      </p:sp>
      <p:sp>
        <p:nvSpPr>
          <p:cNvPr id="4" name="TextBox 3">
            <a:extLst>
              <a:ext uri="{FF2B5EF4-FFF2-40B4-BE49-F238E27FC236}">
                <a16:creationId xmlns:a16="http://schemas.microsoft.com/office/drawing/2014/main" id="{E9EBABF8-0FC6-43B3-9C57-9B3A10E1D430}"/>
              </a:ext>
            </a:extLst>
          </p:cNvPr>
          <p:cNvSpPr txBox="1"/>
          <p:nvPr/>
        </p:nvSpPr>
        <p:spPr>
          <a:xfrm>
            <a:off x="537690" y="2565065"/>
            <a:ext cx="2686007" cy="738664"/>
          </a:xfrm>
          <a:prstGeom prst="rect">
            <a:avLst/>
          </a:prstGeom>
          <a:noFill/>
        </p:spPr>
        <p:txBody>
          <a:bodyPr wrap="square" rtlCol="0">
            <a:spAutoFit/>
          </a:bodyPr>
          <a:lstStyle/>
          <a:p>
            <a:pPr marL="78105">
              <a:lnSpc>
                <a:spcPct val="100000"/>
              </a:lnSpc>
            </a:pPr>
            <a:r>
              <a:rPr lang="en-US" sz="1400" spc="-20" dirty="0">
                <a:solidFill>
                  <a:srgbClr val="1D191C"/>
                </a:solidFill>
                <a:latin typeface="Arial"/>
                <a:cs typeface="Arial"/>
              </a:rPr>
              <a:t>Crosscutting:</a:t>
            </a:r>
            <a:endParaRPr lang="en-US" sz="1400" dirty="0">
              <a:latin typeface="Arial"/>
              <a:cs typeface="Arial"/>
            </a:endParaRPr>
          </a:p>
          <a:p>
            <a:pPr marL="78105">
              <a:lnSpc>
                <a:spcPct val="100000"/>
              </a:lnSpc>
            </a:pPr>
            <a:r>
              <a:rPr lang="en-US" sz="1400" spc="-15" dirty="0">
                <a:solidFill>
                  <a:srgbClr val="1D191C"/>
                </a:solidFill>
                <a:latin typeface="Arial"/>
                <a:cs typeface="Arial"/>
              </a:rPr>
              <a:t>Cutting</a:t>
            </a:r>
            <a:r>
              <a:rPr lang="en-US" sz="1400" spc="-50" dirty="0">
                <a:solidFill>
                  <a:srgbClr val="1D191C"/>
                </a:solidFill>
                <a:latin typeface="Arial"/>
                <a:cs typeface="Arial"/>
              </a:rPr>
              <a:t> </a:t>
            </a:r>
            <a:r>
              <a:rPr lang="en-US" sz="1400" spc="-25" dirty="0">
                <a:solidFill>
                  <a:srgbClr val="1D191C"/>
                </a:solidFill>
                <a:latin typeface="Arial"/>
                <a:cs typeface="Arial"/>
              </a:rPr>
              <a:t>ac</a:t>
            </a:r>
            <a:r>
              <a:rPr lang="en-US" sz="1400" spc="-35" dirty="0">
                <a:solidFill>
                  <a:srgbClr val="1D191C"/>
                </a:solidFill>
                <a:latin typeface="Arial"/>
                <a:cs typeface="Arial"/>
              </a:rPr>
              <a:t>r</a:t>
            </a:r>
            <a:r>
              <a:rPr lang="en-US" sz="1400" spc="-40" dirty="0">
                <a:solidFill>
                  <a:srgbClr val="1D191C"/>
                </a:solidFill>
                <a:latin typeface="Arial"/>
                <a:cs typeface="Arial"/>
              </a:rPr>
              <a:t>oss</a:t>
            </a:r>
            <a:r>
              <a:rPr lang="en-US" sz="1400" spc="-50" dirty="0">
                <a:solidFill>
                  <a:srgbClr val="1D191C"/>
                </a:solidFill>
                <a:latin typeface="Arial"/>
                <a:cs typeface="Arial"/>
              </a:rPr>
              <a:t> </a:t>
            </a:r>
            <a:r>
              <a:rPr lang="en-US" sz="1400" spc="-5" dirty="0">
                <a:solidFill>
                  <a:srgbClr val="1D191C"/>
                </a:solidFill>
                <a:latin typeface="Arial"/>
                <a:cs typeface="Arial"/>
              </a:rPr>
              <a:t>the</a:t>
            </a:r>
            <a:r>
              <a:rPr lang="en-US" sz="1400" spc="-50" dirty="0">
                <a:solidFill>
                  <a:srgbClr val="1D191C"/>
                </a:solidFill>
                <a:latin typeface="Arial"/>
                <a:cs typeface="Arial"/>
              </a:rPr>
              <a:t> </a:t>
            </a:r>
            <a:r>
              <a:rPr lang="en-US" sz="1400" spc="-5" dirty="0">
                <a:solidFill>
                  <a:srgbClr val="1D191C"/>
                </a:solidFill>
                <a:latin typeface="Arial"/>
                <a:cs typeface="Arial"/>
              </a:rPr>
              <a:t>g</a:t>
            </a:r>
            <a:r>
              <a:rPr lang="en-US" sz="1400" spc="-25" dirty="0">
                <a:solidFill>
                  <a:srgbClr val="1D191C"/>
                </a:solidFill>
                <a:latin typeface="Arial"/>
                <a:cs typeface="Arial"/>
              </a:rPr>
              <a:t>rain</a:t>
            </a:r>
            <a:endParaRPr lang="en-US" sz="1400" dirty="0">
              <a:latin typeface="Arial"/>
              <a:cs typeface="Arial"/>
            </a:endParaRPr>
          </a:p>
          <a:p>
            <a:endParaRPr lang="en-GB" sz="1400" dirty="0"/>
          </a:p>
        </p:txBody>
      </p:sp>
    </p:spTree>
    <p:extLst>
      <p:ext uri="{BB962C8B-B14F-4D97-AF65-F5344CB8AC3E}">
        <p14:creationId xmlns:p14="http://schemas.microsoft.com/office/powerpoint/2010/main" val="213459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Hazards associated with hand tools</a:t>
            </a:r>
          </a:p>
        </p:txBody>
      </p:sp>
      <p:sp>
        <p:nvSpPr>
          <p:cNvPr id="3" name="Content Placeholder 2"/>
          <p:cNvSpPr>
            <a:spLocks noGrp="1"/>
          </p:cNvSpPr>
          <p:nvPr>
            <p:ph sz="quarter" idx="10"/>
          </p:nvPr>
        </p:nvSpPr>
        <p:spPr/>
        <p:txBody>
          <a:bodyPr/>
          <a:lstStyle/>
          <a:p>
            <a:r>
              <a:rPr lang="en-US" dirty="0"/>
              <a:t>The two most common hazards associated with the use of hand tools are:</a:t>
            </a:r>
          </a:p>
          <a:p>
            <a:pPr lvl="1"/>
            <a:r>
              <a:rPr lang="en-US" dirty="0"/>
              <a:t>misuse </a:t>
            </a:r>
          </a:p>
          <a:p>
            <a:pPr lvl="1"/>
            <a:r>
              <a:rPr lang="en-US" dirty="0"/>
              <a:t>improper or lack of maintenance.</a:t>
            </a:r>
          </a:p>
          <a:p>
            <a:r>
              <a:rPr lang="en-US" b="1" dirty="0"/>
              <a:t>Misuse</a:t>
            </a:r>
            <a:r>
              <a:rPr lang="en-US" dirty="0"/>
              <a:t> occurs when a hand tool is used for something other than its intended purpose. </a:t>
            </a:r>
          </a:p>
          <a:p>
            <a:r>
              <a:rPr lang="en-US" dirty="0"/>
              <a:t>An example would be using a panel saw to rip timber. This may cause the saw to bind and flex, cutting the user’s arm.</a:t>
            </a:r>
          </a:p>
          <a:p>
            <a:r>
              <a:rPr lang="en-US" b="1" dirty="0"/>
              <a:t>Tip</a:t>
            </a:r>
            <a:r>
              <a:rPr lang="en-US" dirty="0"/>
              <a:t>: If you are applying a lot of strength using a tool, you are using it wrong, using the wrong tool or the tool requires immediate maintenance.</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Pitch of teeth</a:t>
            </a:r>
          </a:p>
        </p:txBody>
      </p:sp>
      <p:sp>
        <p:nvSpPr>
          <p:cNvPr id="5123" name="Content Placeholder 2"/>
          <p:cNvSpPr>
            <a:spLocks noGrp="1"/>
          </p:cNvSpPr>
          <p:nvPr>
            <p:ph sz="quarter" idx="10"/>
          </p:nvPr>
        </p:nvSpPr>
        <p:spPr>
          <a:xfrm>
            <a:off x="649164" y="1435150"/>
            <a:ext cx="8037636" cy="936104"/>
          </a:xfrm>
        </p:spPr>
        <p:txBody>
          <a:bodyPr/>
          <a:lstStyle/>
          <a:p>
            <a:pPr eaLnBrk="1" hangingPunct="1"/>
            <a:r>
              <a:rPr lang="en-GB" dirty="0"/>
              <a:t>To make saws cut smoothly, the front faces or edges of the teeth slope forward.</a:t>
            </a:r>
          </a:p>
          <a:p>
            <a:pPr eaLnBrk="1" hangingPunct="1"/>
            <a:r>
              <a:rPr lang="en-GB" dirty="0"/>
              <a:t>This slope is called the </a:t>
            </a:r>
            <a:r>
              <a:rPr lang="en-GB" b="1" dirty="0"/>
              <a:t>pitch</a:t>
            </a:r>
            <a:r>
              <a:rPr lang="en-GB" dirty="0"/>
              <a:t> and varies from 30 for rip saws up to 140 for crosscut saws.</a:t>
            </a:r>
          </a:p>
          <a:p>
            <a:endParaRPr lang="en-US" dirty="0"/>
          </a:p>
          <a:p>
            <a:r>
              <a:rPr lang="en-US" dirty="0"/>
              <a:t>         Rip saw                                        Crosscut saw</a:t>
            </a:r>
          </a:p>
        </p:txBody>
      </p:sp>
      <p:pic>
        <p:nvPicPr>
          <p:cNvPr id="6" name="Picture 5" descr="U113 PPT3 Slide 7 TPI rip saw Textbook.png">
            <a:extLst>
              <a:ext uri="{FF2B5EF4-FFF2-40B4-BE49-F238E27FC236}">
                <a16:creationId xmlns:a16="http://schemas.microsoft.com/office/drawing/2014/main" id="{FF6A256C-C746-4323-9B77-338AB56CEEB4}"/>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85800" y="4343400"/>
            <a:ext cx="3124200" cy="990600"/>
          </a:xfrm>
          <a:prstGeom prst="rect">
            <a:avLst/>
          </a:prstGeom>
        </p:spPr>
      </p:pic>
      <p:pic>
        <p:nvPicPr>
          <p:cNvPr id="7" name="Picture 6" descr="U113 PPT3 Slide 7 TPI crosscut saw Textbook.png">
            <a:extLst>
              <a:ext uri="{FF2B5EF4-FFF2-40B4-BE49-F238E27FC236}">
                <a16:creationId xmlns:a16="http://schemas.microsoft.com/office/drawing/2014/main" id="{CC8517C3-4D63-43E9-92FE-378DD2AB2B30}"/>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4572000" y="4419600"/>
            <a:ext cx="2971800" cy="914400"/>
          </a:xfrm>
          <a:prstGeom prst="rect">
            <a:avLst/>
          </a:prstGeom>
        </p:spPr>
      </p:pic>
    </p:spTree>
    <p:extLst>
      <p:ext uri="{BB962C8B-B14F-4D97-AF65-F5344CB8AC3E}">
        <p14:creationId xmlns:p14="http://schemas.microsoft.com/office/powerpoint/2010/main" val="3580382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191294"/>
          </a:xfrm>
        </p:spPr>
        <p:txBody>
          <a:bodyPr/>
          <a:lstStyle/>
          <a:p>
            <a:r>
              <a:rPr lang="en-US" dirty="0"/>
              <a:t>Chisels</a:t>
            </a:r>
          </a:p>
        </p:txBody>
      </p:sp>
      <p:sp>
        <p:nvSpPr>
          <p:cNvPr id="3" name="Content Placeholder 2"/>
          <p:cNvSpPr>
            <a:spLocks noGrp="1"/>
          </p:cNvSpPr>
          <p:nvPr>
            <p:ph sz="quarter" idx="10"/>
          </p:nvPr>
        </p:nvSpPr>
        <p:spPr>
          <a:xfrm>
            <a:off x="457200" y="1381040"/>
            <a:ext cx="8229600" cy="4378960"/>
          </a:xfrm>
        </p:spPr>
        <p:txBody>
          <a:bodyPr/>
          <a:lstStyle/>
          <a:p>
            <a:pPr lvl="0" eaLnBrk="1" hangingPunct="1">
              <a:lnSpc>
                <a:spcPct val="100000"/>
              </a:lnSpc>
              <a:spcBef>
                <a:spcPct val="0"/>
              </a:spcBef>
              <a:spcAft>
                <a:spcPct val="0"/>
              </a:spcAft>
            </a:pPr>
            <a:r>
              <a:rPr lang="en-US" b="1" dirty="0"/>
              <a:t> </a:t>
            </a:r>
            <a:endParaRPr lang="en-US" dirty="0"/>
          </a:p>
          <a:p>
            <a:pPr lvl="0" eaLnBrk="1" hangingPunct="1">
              <a:lnSpc>
                <a:spcPct val="100000"/>
              </a:lnSpc>
              <a:spcBef>
                <a:spcPct val="0"/>
              </a:spcBef>
              <a:spcAft>
                <a:spcPct val="0"/>
              </a:spcAft>
            </a:pPr>
            <a:r>
              <a:rPr lang="en-US" dirty="0"/>
              <a:t> </a:t>
            </a:r>
            <a:r>
              <a:rPr lang="en-GB" kern="1200" dirty="0">
                <a:solidFill>
                  <a:srgbClr val="000000"/>
                </a:solidFill>
                <a:latin typeface="Arial" pitchFamily="-105" charset="0"/>
                <a:ea typeface="ＭＳ Ｐゴシック" pitchFamily="-105" charset="-128"/>
              </a:rPr>
              <a:t>There are many types of chisels available, each one designed to be used for a specific purpose. The five used most commonly are:</a:t>
            </a:r>
          </a:p>
          <a:p>
            <a:pPr lvl="0" eaLnBrk="1" hangingPunct="1">
              <a:lnSpc>
                <a:spcPct val="100000"/>
              </a:lnSpc>
              <a:spcBef>
                <a:spcPct val="0"/>
              </a:spcBef>
              <a:spcAft>
                <a:spcPct val="0"/>
              </a:spcAft>
            </a:pPr>
            <a:endParaRPr lang="en-GB" kern="1200" dirty="0">
              <a:solidFill>
                <a:srgbClr val="000000"/>
              </a:solidFill>
              <a:latin typeface="Arial" pitchFamily="-105" charset="0"/>
              <a:ea typeface="ＭＳ Ｐゴシック" pitchFamily="-105" charset="-128"/>
            </a:endParaRPr>
          </a:p>
          <a:p>
            <a:pPr marL="342900" indent="-342900">
              <a:buClr>
                <a:srgbClr val="0077E3"/>
              </a:buClr>
              <a:buFont typeface="Arial" panose="020B0604020202020204" pitchFamily="34" charset="0"/>
              <a:buChar char="•"/>
            </a:pPr>
            <a:r>
              <a:rPr lang="en-US" dirty="0"/>
              <a:t>Bevel edged</a:t>
            </a:r>
          </a:p>
          <a:p>
            <a:pPr marL="342900" indent="-342900">
              <a:buClr>
                <a:srgbClr val="0077E3"/>
              </a:buClr>
              <a:buFont typeface="Arial" panose="020B0604020202020204" pitchFamily="34" charset="0"/>
              <a:buChar char="•"/>
            </a:pPr>
            <a:r>
              <a:rPr lang="en-US" dirty="0"/>
              <a:t>Firmer</a:t>
            </a:r>
          </a:p>
          <a:p>
            <a:pPr marL="342900" indent="-342900">
              <a:buClr>
                <a:srgbClr val="0077E3"/>
              </a:buClr>
              <a:buFont typeface="Arial" panose="020B0604020202020204" pitchFamily="34" charset="0"/>
              <a:buChar char="•"/>
            </a:pPr>
            <a:r>
              <a:rPr lang="en-US" dirty="0"/>
              <a:t>Paring</a:t>
            </a:r>
          </a:p>
          <a:p>
            <a:pPr marL="342900" indent="-342900">
              <a:buClr>
                <a:srgbClr val="0077E3"/>
              </a:buClr>
              <a:buFont typeface="Arial" panose="020B0604020202020204" pitchFamily="34" charset="0"/>
              <a:buChar char="•"/>
            </a:pPr>
            <a:r>
              <a:rPr lang="en-US" dirty="0"/>
              <a:t>Mortice</a:t>
            </a:r>
          </a:p>
          <a:p>
            <a:pPr marL="342900" indent="-342900">
              <a:buClr>
                <a:srgbClr val="0077E3"/>
              </a:buClr>
              <a:buFont typeface="Arial" panose="020B0604020202020204" pitchFamily="34" charset="0"/>
              <a:buChar char="•"/>
            </a:pPr>
            <a:r>
              <a:rPr lang="en-US" dirty="0"/>
              <a:t>Gouge</a:t>
            </a:r>
          </a:p>
          <a:p>
            <a:pPr marL="342900"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741AFA68-8514-45C2-B79D-4FDB76D98E8B}"/>
              </a:ext>
            </a:extLst>
          </p:cNvPr>
          <p:cNvPicPr>
            <a:picLocks noChangeAspect="1"/>
          </p:cNvPicPr>
          <p:nvPr/>
        </p:nvPicPr>
        <p:blipFill>
          <a:blip r:embed="rId2"/>
          <a:stretch>
            <a:fillRect/>
          </a:stretch>
        </p:blipFill>
        <p:spPr>
          <a:xfrm>
            <a:off x="3347864" y="2786224"/>
            <a:ext cx="4742165" cy="315569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Bevel-edged chisels</a:t>
            </a:r>
          </a:p>
        </p:txBody>
      </p:sp>
      <p:sp>
        <p:nvSpPr>
          <p:cNvPr id="3" name="Content Placeholder 2"/>
          <p:cNvSpPr>
            <a:spLocks noGrp="1"/>
          </p:cNvSpPr>
          <p:nvPr>
            <p:ph sz="quarter" idx="10"/>
          </p:nvPr>
        </p:nvSpPr>
        <p:spPr>
          <a:xfrm>
            <a:off x="457200" y="1512000"/>
            <a:ext cx="6563072" cy="4221256"/>
          </a:xfrm>
        </p:spPr>
        <p:txBody>
          <a:bodyPr/>
          <a:lstStyle/>
          <a:p>
            <a:pPr lvl="1" eaLnBrk="1" hangingPunct="1"/>
            <a:r>
              <a:rPr lang="en-GB" dirty="0">
                <a:solidFill>
                  <a:srgbClr val="000000"/>
                </a:solidFill>
              </a:rPr>
              <a:t>The back of the blade is bevelled along both edges so that they can be used to cut in acute corners. </a:t>
            </a:r>
          </a:p>
          <a:p>
            <a:pPr lvl="1" eaLnBrk="1" hangingPunct="1"/>
            <a:r>
              <a:rPr lang="en-GB" dirty="0">
                <a:solidFill>
                  <a:srgbClr val="000000"/>
                </a:solidFill>
              </a:rPr>
              <a:t>Lightweight, suitable for paring.</a:t>
            </a:r>
          </a:p>
          <a:p>
            <a:pPr lvl="1" eaLnBrk="1" hangingPunct="1"/>
            <a:r>
              <a:rPr lang="en-GB" dirty="0">
                <a:solidFill>
                  <a:srgbClr val="000000"/>
                </a:solidFill>
              </a:rPr>
              <a:t>Available with wooden, fibre glass or plastic handles. </a:t>
            </a:r>
          </a:p>
          <a:p>
            <a:pPr lvl="1" eaLnBrk="1" hangingPunct="1"/>
            <a:r>
              <a:rPr lang="en-GB" dirty="0">
                <a:solidFill>
                  <a:srgbClr val="000000"/>
                </a:solidFill>
              </a:rPr>
              <a:t>If a hammer is used on this type of chisel, it should be used with the cheek to avoid breaking the handle.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Firmer chisels</a:t>
            </a:r>
          </a:p>
        </p:txBody>
      </p:sp>
      <p:sp>
        <p:nvSpPr>
          <p:cNvPr id="3" name="Content Placeholder 2"/>
          <p:cNvSpPr>
            <a:spLocks noGrp="1"/>
          </p:cNvSpPr>
          <p:nvPr>
            <p:ph sz="quarter" idx="10"/>
          </p:nvPr>
        </p:nvSpPr>
        <p:spPr>
          <a:xfrm>
            <a:off x="457200" y="1556792"/>
            <a:ext cx="7427168" cy="4198652"/>
          </a:xfrm>
        </p:spPr>
        <p:txBody>
          <a:bodyPr/>
          <a:lstStyle/>
          <a:p>
            <a:pPr lvl="1"/>
            <a:r>
              <a:rPr lang="en-US" dirty="0"/>
              <a:t>Used for general bench and site work. Normally square edged.</a:t>
            </a:r>
          </a:p>
          <a:p>
            <a:pPr lvl="1"/>
            <a:r>
              <a:rPr lang="en-US" dirty="0"/>
              <a:t>Solid steel blade is much stronger than a bevel-edged chisel. </a:t>
            </a:r>
          </a:p>
          <a:p>
            <a:pPr lvl="1"/>
            <a:r>
              <a:rPr lang="en-US" dirty="0"/>
              <a:t>Can be used for paring or cutting joints.</a:t>
            </a:r>
          </a:p>
          <a:p>
            <a:pPr lvl="1"/>
            <a:r>
              <a:rPr lang="en-US" dirty="0"/>
              <a:t>Can withstand light blows from a mallet, but care must be taken. </a:t>
            </a:r>
          </a:p>
          <a:p>
            <a:pPr lvl="1"/>
            <a:r>
              <a:rPr lang="en-US" dirty="0"/>
              <a:t>If the chisel has a wooden handle, it may split due to repeated blows from a mallet.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en-US" dirty="0"/>
              <a:t>Mortice chisels</a:t>
            </a:r>
          </a:p>
        </p:txBody>
      </p:sp>
      <p:sp>
        <p:nvSpPr>
          <p:cNvPr id="3" name="Content Placeholder 2"/>
          <p:cNvSpPr>
            <a:spLocks noGrp="1"/>
          </p:cNvSpPr>
          <p:nvPr>
            <p:ph sz="quarter" idx="10"/>
          </p:nvPr>
        </p:nvSpPr>
        <p:spPr>
          <a:xfrm>
            <a:off x="457200" y="1628800"/>
            <a:ext cx="7067128" cy="4316204"/>
          </a:xfrm>
        </p:spPr>
        <p:txBody>
          <a:bodyPr/>
          <a:lstStyle/>
          <a:p>
            <a:pPr lvl="1"/>
            <a:r>
              <a:rPr lang="en-US" dirty="0"/>
              <a:t>Used for the cutting of mortices or slots which often form part of a joint.</a:t>
            </a:r>
          </a:p>
          <a:p>
            <a:pPr lvl="1"/>
            <a:r>
              <a:rPr lang="en-US" dirty="0"/>
              <a:t>Strongly made to withstand heavy blows from a mallet.</a:t>
            </a:r>
          </a:p>
          <a:p>
            <a:pPr lvl="1"/>
            <a:r>
              <a:rPr lang="en-US" dirty="0"/>
              <a:t>The blade’s thickness prevents the chisel twisting in the mortice or slot.</a:t>
            </a:r>
          </a:p>
          <a:p>
            <a:pPr lvl="1"/>
            <a:r>
              <a:rPr lang="en-US" dirty="0"/>
              <a:t>The handle of this type of chisel can be wood or plastic.</a:t>
            </a:r>
          </a:p>
          <a:p>
            <a:pPr lvl="1"/>
            <a:r>
              <a:rPr lang="en-US" dirty="0"/>
              <a:t>Some chisels have a leather washer incorporated to absorb the shock when struck with a mallet or hammer.</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Gouges</a:t>
            </a:r>
          </a:p>
        </p:txBody>
      </p:sp>
      <p:sp>
        <p:nvSpPr>
          <p:cNvPr id="3" name="Content Placeholder 2"/>
          <p:cNvSpPr>
            <a:spLocks noGrp="1"/>
          </p:cNvSpPr>
          <p:nvPr>
            <p:ph sz="quarter" idx="10"/>
          </p:nvPr>
        </p:nvSpPr>
        <p:spPr>
          <a:xfrm>
            <a:off x="457200" y="1556792"/>
            <a:ext cx="5266928" cy="4509288"/>
          </a:xfrm>
        </p:spPr>
        <p:txBody>
          <a:bodyPr/>
          <a:lstStyle/>
          <a:p>
            <a:r>
              <a:rPr lang="en-US" dirty="0"/>
              <a:t>A gouge is a chisel with a curved cutting edge. It is used to cut curved or contoured work.</a:t>
            </a:r>
          </a:p>
          <a:p>
            <a:r>
              <a:rPr lang="en-US" dirty="0"/>
              <a:t>There are two main types of gouge:</a:t>
            </a:r>
          </a:p>
          <a:p>
            <a:pPr marL="457200" indent="-457200">
              <a:buFont typeface="+mj-lt"/>
              <a:buAutoNum type="arabicPeriod"/>
            </a:pPr>
            <a:r>
              <a:rPr lang="en-US" dirty="0"/>
              <a:t>scribing gouge (in cannel)</a:t>
            </a:r>
          </a:p>
          <a:p>
            <a:pPr marL="457200" indent="-457200">
              <a:buFont typeface="+mj-lt"/>
              <a:buAutoNum type="arabicPeriod"/>
            </a:pPr>
            <a:r>
              <a:rPr lang="en-US" dirty="0"/>
              <a:t>firmer gouge (out cannel)</a:t>
            </a:r>
          </a:p>
          <a:p>
            <a:r>
              <a:rPr lang="en-US" dirty="0"/>
              <a:t>The cannel is the bevel, so:</a:t>
            </a:r>
          </a:p>
          <a:p>
            <a:pPr lvl="1"/>
            <a:r>
              <a:rPr lang="en-US" dirty="0"/>
              <a:t>an in-cannel gouge is ground on the inside</a:t>
            </a:r>
          </a:p>
          <a:p>
            <a:pPr lvl="1"/>
            <a:r>
              <a:rPr lang="en-US" dirty="0"/>
              <a:t>an out-cannel gouge is ground on the outside.</a:t>
            </a:r>
          </a:p>
          <a:p>
            <a:endParaRPr lang="en-US" dirty="0"/>
          </a:p>
        </p:txBody>
      </p:sp>
      <p:grpSp>
        <p:nvGrpSpPr>
          <p:cNvPr id="7" name="Group 6">
            <a:extLst>
              <a:ext uri="{FF2B5EF4-FFF2-40B4-BE49-F238E27FC236}">
                <a16:creationId xmlns:a16="http://schemas.microsoft.com/office/drawing/2014/main" id="{FA0C0133-655E-4913-9F32-77FD24886CB1}"/>
              </a:ext>
            </a:extLst>
          </p:cNvPr>
          <p:cNvGrpSpPr/>
          <p:nvPr/>
        </p:nvGrpSpPr>
        <p:grpSpPr>
          <a:xfrm>
            <a:off x="6084168" y="1389703"/>
            <a:ext cx="2503565" cy="1731369"/>
            <a:chOff x="1008553" y="2421115"/>
            <a:chExt cx="1892492" cy="1308774"/>
          </a:xfrm>
        </p:grpSpPr>
        <p:grpSp>
          <p:nvGrpSpPr>
            <p:cNvPr id="8" name="object 19">
              <a:extLst>
                <a:ext uri="{FF2B5EF4-FFF2-40B4-BE49-F238E27FC236}">
                  <a16:creationId xmlns:a16="http://schemas.microsoft.com/office/drawing/2014/main" id="{446C292B-9B34-4F8B-8D0A-86A44B92576B}"/>
                </a:ext>
              </a:extLst>
            </p:cNvPr>
            <p:cNvGrpSpPr/>
            <p:nvPr/>
          </p:nvGrpSpPr>
          <p:grpSpPr>
            <a:xfrm>
              <a:off x="1008553" y="2421115"/>
              <a:ext cx="1877695" cy="1181735"/>
              <a:chOff x="1008553" y="2421115"/>
              <a:chExt cx="1877695" cy="1181735"/>
            </a:xfrm>
          </p:grpSpPr>
          <p:sp>
            <p:nvSpPr>
              <p:cNvPr id="12" name="object 20">
                <a:extLst>
                  <a:ext uri="{FF2B5EF4-FFF2-40B4-BE49-F238E27FC236}">
                    <a16:creationId xmlns:a16="http://schemas.microsoft.com/office/drawing/2014/main" id="{E1D7E620-C596-4F5C-8D0C-7A199CBC51E8}"/>
                  </a:ext>
                </a:extLst>
              </p:cNvPr>
              <p:cNvSpPr/>
              <p:nvPr/>
            </p:nvSpPr>
            <p:spPr>
              <a:xfrm>
                <a:off x="1010776" y="2967945"/>
                <a:ext cx="993140" cy="632460"/>
              </a:xfrm>
              <a:custGeom>
                <a:avLst/>
                <a:gdLst/>
                <a:ahLst/>
                <a:cxnLst/>
                <a:rect l="l" t="t" r="r" b="b"/>
                <a:pathLst>
                  <a:path w="993139" h="632460">
                    <a:moveTo>
                      <a:pt x="966520" y="0"/>
                    </a:moveTo>
                    <a:lnTo>
                      <a:pt x="923217" y="22271"/>
                    </a:lnTo>
                    <a:lnTo>
                      <a:pt x="881121" y="39571"/>
                    </a:lnTo>
                    <a:lnTo>
                      <a:pt x="844218" y="51726"/>
                    </a:lnTo>
                    <a:lnTo>
                      <a:pt x="793642" y="62284"/>
                    </a:lnTo>
                    <a:lnTo>
                      <a:pt x="767969" y="67278"/>
                    </a:lnTo>
                    <a:lnTo>
                      <a:pt x="738428" y="76644"/>
                    </a:lnTo>
                    <a:lnTo>
                      <a:pt x="703973" y="93484"/>
                    </a:lnTo>
                    <a:lnTo>
                      <a:pt x="0" y="501802"/>
                    </a:lnTo>
                    <a:lnTo>
                      <a:pt x="75538" y="632060"/>
                    </a:lnTo>
                    <a:lnTo>
                      <a:pt x="82809" y="632060"/>
                    </a:lnTo>
                    <a:lnTo>
                      <a:pt x="781367" y="226898"/>
                    </a:lnTo>
                    <a:lnTo>
                      <a:pt x="813089" y="205354"/>
                    </a:lnTo>
                    <a:lnTo>
                      <a:pt x="835887" y="184365"/>
                    </a:lnTo>
                    <a:lnTo>
                      <a:pt x="852967" y="164558"/>
                    </a:lnTo>
                    <a:lnTo>
                      <a:pt x="867537" y="146558"/>
                    </a:lnTo>
                    <a:lnTo>
                      <a:pt x="887231" y="125885"/>
                    </a:lnTo>
                    <a:lnTo>
                      <a:pt x="916106" y="99891"/>
                    </a:lnTo>
                    <a:lnTo>
                      <a:pt x="952027" y="71945"/>
                    </a:lnTo>
                    <a:lnTo>
                      <a:pt x="992860" y="45415"/>
                    </a:lnTo>
                    <a:lnTo>
                      <a:pt x="966520" y="0"/>
                    </a:lnTo>
                    <a:close/>
                  </a:path>
                </a:pathLst>
              </a:custGeom>
              <a:solidFill>
                <a:srgbClr val="ABB3B9"/>
              </a:solidFill>
            </p:spPr>
            <p:txBody>
              <a:bodyPr wrap="square" lIns="0" tIns="0" rIns="0" bIns="0" rtlCol="0"/>
              <a:lstStyle/>
              <a:p>
                <a:endParaRPr sz="1400"/>
              </a:p>
            </p:txBody>
          </p:sp>
          <p:sp>
            <p:nvSpPr>
              <p:cNvPr id="13" name="object 21">
                <a:extLst>
                  <a:ext uri="{FF2B5EF4-FFF2-40B4-BE49-F238E27FC236}">
                    <a16:creationId xmlns:a16="http://schemas.microsoft.com/office/drawing/2014/main" id="{28107E29-964E-46BB-987B-C3CFA72C9AC2}"/>
                  </a:ext>
                </a:extLst>
              </p:cNvPr>
              <p:cNvSpPr/>
              <p:nvPr/>
            </p:nvSpPr>
            <p:spPr>
              <a:xfrm>
                <a:off x="1010776" y="2967945"/>
                <a:ext cx="993140" cy="632460"/>
              </a:xfrm>
              <a:custGeom>
                <a:avLst/>
                <a:gdLst/>
                <a:ahLst/>
                <a:cxnLst/>
                <a:rect l="l" t="t" r="r" b="b"/>
                <a:pathLst>
                  <a:path w="993139" h="632460">
                    <a:moveTo>
                      <a:pt x="992860" y="45415"/>
                    </a:moveTo>
                    <a:lnTo>
                      <a:pt x="952027" y="71945"/>
                    </a:lnTo>
                    <a:lnTo>
                      <a:pt x="916106" y="99891"/>
                    </a:lnTo>
                    <a:lnTo>
                      <a:pt x="887231" y="125885"/>
                    </a:lnTo>
                    <a:lnTo>
                      <a:pt x="852967" y="164558"/>
                    </a:lnTo>
                    <a:lnTo>
                      <a:pt x="835887" y="184365"/>
                    </a:lnTo>
                    <a:lnTo>
                      <a:pt x="813089" y="205354"/>
                    </a:lnTo>
                    <a:lnTo>
                      <a:pt x="781367" y="226898"/>
                    </a:lnTo>
                    <a:lnTo>
                      <a:pt x="82809" y="632060"/>
                    </a:lnTo>
                  </a:path>
                  <a:path w="993139" h="632460">
                    <a:moveTo>
                      <a:pt x="75538" y="632060"/>
                    </a:moveTo>
                    <a:lnTo>
                      <a:pt x="0" y="501802"/>
                    </a:lnTo>
                    <a:lnTo>
                      <a:pt x="703973" y="93484"/>
                    </a:lnTo>
                    <a:lnTo>
                      <a:pt x="738428" y="76644"/>
                    </a:lnTo>
                    <a:lnTo>
                      <a:pt x="793642" y="62284"/>
                    </a:lnTo>
                    <a:lnTo>
                      <a:pt x="816495" y="58559"/>
                    </a:lnTo>
                    <a:lnTo>
                      <a:pt x="844218" y="51726"/>
                    </a:lnTo>
                    <a:lnTo>
                      <a:pt x="881121" y="39571"/>
                    </a:lnTo>
                    <a:lnTo>
                      <a:pt x="923217" y="22271"/>
                    </a:lnTo>
                    <a:lnTo>
                      <a:pt x="966520" y="0"/>
                    </a:lnTo>
                    <a:lnTo>
                      <a:pt x="992860" y="45415"/>
                    </a:lnTo>
                  </a:path>
                </a:pathLst>
              </a:custGeom>
              <a:ln w="4064">
                <a:solidFill>
                  <a:srgbClr val="1D191C"/>
                </a:solidFill>
              </a:ln>
            </p:spPr>
            <p:txBody>
              <a:bodyPr wrap="square" lIns="0" tIns="0" rIns="0" bIns="0" rtlCol="0"/>
              <a:lstStyle/>
              <a:p>
                <a:endParaRPr sz="1400"/>
              </a:p>
            </p:txBody>
          </p:sp>
          <p:pic>
            <p:nvPicPr>
              <p:cNvPr id="14" name="object 22">
                <a:extLst>
                  <a:ext uri="{FF2B5EF4-FFF2-40B4-BE49-F238E27FC236}">
                    <a16:creationId xmlns:a16="http://schemas.microsoft.com/office/drawing/2014/main" id="{4FD08AA3-6318-4E40-9E63-A9661F4D5A46}"/>
                  </a:ext>
                </a:extLst>
              </p:cNvPr>
              <p:cNvPicPr/>
              <p:nvPr/>
            </p:nvPicPr>
            <p:blipFill>
              <a:blip r:embed="rId2" cstate="email">
                <a:extLst>
                  <a:ext uri="{28A0092B-C50C-407E-A947-70E740481C1C}">
                    <a14:useLocalDpi xmlns:a14="http://schemas.microsoft.com/office/drawing/2010/main"/>
                  </a:ext>
                </a:extLst>
              </a:blip>
              <a:stretch>
                <a:fillRect/>
              </a:stretch>
            </p:blipFill>
            <p:spPr>
              <a:xfrm>
                <a:off x="1025575" y="3056889"/>
                <a:ext cx="822300" cy="524840"/>
              </a:xfrm>
              <a:prstGeom prst="rect">
                <a:avLst/>
              </a:prstGeom>
            </p:spPr>
          </p:pic>
          <p:sp>
            <p:nvSpPr>
              <p:cNvPr id="15" name="object 23">
                <a:extLst>
                  <a:ext uri="{FF2B5EF4-FFF2-40B4-BE49-F238E27FC236}">
                    <a16:creationId xmlns:a16="http://schemas.microsoft.com/office/drawing/2014/main" id="{FC06CFD5-9101-47EC-B02B-9EE4379D2EA1}"/>
                  </a:ext>
                </a:extLst>
              </p:cNvPr>
              <p:cNvSpPr/>
              <p:nvPr/>
            </p:nvSpPr>
            <p:spPr>
              <a:xfrm>
                <a:off x="1025573" y="3056895"/>
                <a:ext cx="822960" cy="525145"/>
              </a:xfrm>
              <a:custGeom>
                <a:avLst/>
                <a:gdLst/>
                <a:ahLst/>
                <a:cxnLst/>
                <a:rect l="l" t="t" r="r" b="b"/>
                <a:pathLst>
                  <a:path w="822960" h="525145">
                    <a:moveTo>
                      <a:pt x="817880" y="17133"/>
                    </a:moveTo>
                    <a:lnTo>
                      <a:pt x="813338" y="65293"/>
                    </a:lnTo>
                    <a:lnTo>
                      <a:pt x="765581" y="110072"/>
                    </a:lnTo>
                    <a:lnTo>
                      <a:pt x="52679" y="524829"/>
                    </a:lnTo>
                    <a:lnTo>
                      <a:pt x="0" y="433998"/>
                    </a:lnTo>
                    <a:lnTo>
                      <a:pt x="712889" y="19229"/>
                    </a:lnTo>
                    <a:lnTo>
                      <a:pt x="744596" y="5280"/>
                    </a:lnTo>
                    <a:lnTo>
                      <a:pt x="775469" y="0"/>
                    </a:lnTo>
                    <a:lnTo>
                      <a:pt x="801716" y="4518"/>
                    </a:lnTo>
                    <a:lnTo>
                      <a:pt x="819543" y="19965"/>
                    </a:lnTo>
                    <a:lnTo>
                      <a:pt x="817880" y="17133"/>
                    </a:lnTo>
                    <a:close/>
                  </a:path>
                </a:pathLst>
              </a:custGeom>
              <a:ln w="4063">
                <a:solidFill>
                  <a:srgbClr val="1D191C"/>
                </a:solidFill>
              </a:ln>
            </p:spPr>
            <p:txBody>
              <a:bodyPr wrap="square" lIns="0" tIns="0" rIns="0" bIns="0" rtlCol="0"/>
              <a:lstStyle/>
              <a:p>
                <a:endParaRPr sz="1400"/>
              </a:p>
            </p:txBody>
          </p:sp>
          <p:pic>
            <p:nvPicPr>
              <p:cNvPr id="16" name="object 24">
                <a:extLst>
                  <a:ext uri="{FF2B5EF4-FFF2-40B4-BE49-F238E27FC236}">
                    <a16:creationId xmlns:a16="http://schemas.microsoft.com/office/drawing/2014/main" id="{C73AE4CA-3E10-49DC-AAA3-BCAA417D9F93}"/>
                  </a:ext>
                </a:extLst>
              </p:cNvPr>
              <p:cNvPicPr/>
              <p:nvPr/>
            </p:nvPicPr>
            <p:blipFill>
              <a:blip r:embed="rId3" cstate="email">
                <a:extLst>
                  <a:ext uri="{28A0092B-C50C-407E-A947-70E740481C1C}">
                    <a14:useLocalDpi xmlns:a14="http://schemas.microsoft.com/office/drawing/2010/main"/>
                  </a:ext>
                </a:extLst>
              </a:blip>
              <a:stretch>
                <a:fillRect/>
              </a:stretch>
            </p:blipFill>
            <p:spPr>
              <a:xfrm>
                <a:off x="1970595" y="2865744"/>
                <a:ext cx="182333" cy="157695"/>
              </a:xfrm>
              <a:prstGeom prst="rect">
                <a:avLst/>
              </a:prstGeom>
            </p:spPr>
          </p:pic>
          <p:sp>
            <p:nvSpPr>
              <p:cNvPr id="17" name="object 25">
                <a:extLst>
                  <a:ext uri="{FF2B5EF4-FFF2-40B4-BE49-F238E27FC236}">
                    <a16:creationId xmlns:a16="http://schemas.microsoft.com/office/drawing/2014/main" id="{67F4BCAD-7542-4042-8E8E-718CFAD78A87}"/>
                  </a:ext>
                </a:extLst>
              </p:cNvPr>
              <p:cNvSpPr/>
              <p:nvPr/>
            </p:nvSpPr>
            <p:spPr>
              <a:xfrm>
                <a:off x="2098767" y="2423338"/>
                <a:ext cx="785495" cy="539750"/>
              </a:xfrm>
              <a:custGeom>
                <a:avLst/>
                <a:gdLst/>
                <a:ahLst/>
                <a:cxnLst/>
                <a:rect l="l" t="t" r="r" b="b"/>
                <a:pathLst>
                  <a:path w="785494" h="539750">
                    <a:moveTo>
                      <a:pt x="695886" y="0"/>
                    </a:moveTo>
                    <a:lnTo>
                      <a:pt x="680834" y="2760"/>
                    </a:lnTo>
                    <a:lnTo>
                      <a:pt x="349669" y="194847"/>
                    </a:lnTo>
                    <a:lnTo>
                      <a:pt x="319431" y="242562"/>
                    </a:lnTo>
                    <a:lnTo>
                      <a:pt x="282508" y="277541"/>
                    </a:lnTo>
                    <a:lnTo>
                      <a:pt x="242284" y="301861"/>
                    </a:lnTo>
                    <a:lnTo>
                      <a:pt x="202140" y="317597"/>
                    </a:lnTo>
                    <a:lnTo>
                      <a:pt x="165459" y="326827"/>
                    </a:lnTo>
                    <a:lnTo>
                      <a:pt x="135623" y="331626"/>
                    </a:lnTo>
                    <a:lnTo>
                      <a:pt x="94685" y="343103"/>
                    </a:lnTo>
                    <a:lnTo>
                      <a:pt x="53071" y="366707"/>
                    </a:lnTo>
                    <a:lnTo>
                      <a:pt x="18828" y="400974"/>
                    </a:lnTo>
                    <a:lnTo>
                      <a:pt x="0" y="444441"/>
                    </a:lnTo>
                    <a:lnTo>
                      <a:pt x="52133" y="534318"/>
                    </a:lnTo>
                    <a:lnTo>
                      <a:pt x="99212" y="539557"/>
                    </a:lnTo>
                    <a:lnTo>
                      <a:pt x="145957" y="526846"/>
                    </a:lnTo>
                    <a:lnTo>
                      <a:pt x="187107" y="502441"/>
                    </a:lnTo>
                    <a:lnTo>
                      <a:pt x="217398" y="472596"/>
                    </a:lnTo>
                    <a:lnTo>
                      <a:pt x="236382" y="449089"/>
                    </a:lnTo>
                    <a:lnTo>
                      <a:pt x="262606" y="421837"/>
                    </a:lnTo>
                    <a:lnTo>
                      <a:pt x="296194" y="394809"/>
                    </a:lnTo>
                    <a:lnTo>
                      <a:pt x="337269" y="371972"/>
                    </a:lnTo>
                    <a:lnTo>
                      <a:pt x="385956" y="357293"/>
                    </a:lnTo>
                    <a:lnTo>
                      <a:pt x="442379" y="354740"/>
                    </a:lnTo>
                    <a:lnTo>
                      <a:pt x="773569" y="162653"/>
                    </a:lnTo>
                    <a:lnTo>
                      <a:pt x="783440" y="150962"/>
                    </a:lnTo>
                    <a:lnTo>
                      <a:pt x="785083" y="131006"/>
                    </a:lnTo>
                    <a:lnTo>
                      <a:pt x="776975" y="102004"/>
                    </a:lnTo>
                    <a:lnTo>
                      <a:pt x="758264" y="64520"/>
                    </a:lnTo>
                    <a:lnTo>
                      <a:pt x="735167" y="29912"/>
                    </a:lnTo>
                    <a:lnTo>
                      <a:pt x="714020" y="8480"/>
                    </a:lnTo>
                    <a:lnTo>
                      <a:pt x="695886" y="0"/>
                    </a:lnTo>
                    <a:close/>
                  </a:path>
                  <a:path w="785494" h="539750">
                    <a:moveTo>
                      <a:pt x="757593" y="63174"/>
                    </a:moveTo>
                    <a:lnTo>
                      <a:pt x="758264" y="64520"/>
                    </a:lnTo>
                    <a:lnTo>
                      <a:pt x="759256" y="66006"/>
                    </a:lnTo>
                    <a:lnTo>
                      <a:pt x="757593" y="63174"/>
                    </a:lnTo>
                    <a:close/>
                  </a:path>
                </a:pathLst>
              </a:custGeom>
              <a:solidFill>
                <a:srgbClr val="D29D70"/>
              </a:solidFill>
            </p:spPr>
            <p:txBody>
              <a:bodyPr wrap="square" lIns="0" tIns="0" rIns="0" bIns="0" rtlCol="0"/>
              <a:lstStyle/>
              <a:p>
                <a:endParaRPr sz="1400"/>
              </a:p>
            </p:txBody>
          </p:sp>
          <p:sp>
            <p:nvSpPr>
              <p:cNvPr id="18" name="object 26">
                <a:extLst>
                  <a:ext uri="{FF2B5EF4-FFF2-40B4-BE49-F238E27FC236}">
                    <a16:creationId xmlns:a16="http://schemas.microsoft.com/office/drawing/2014/main" id="{5FC30971-42EE-4712-AFCE-570DDED1F31B}"/>
                  </a:ext>
                </a:extLst>
              </p:cNvPr>
              <p:cNvSpPr/>
              <p:nvPr/>
            </p:nvSpPr>
            <p:spPr>
              <a:xfrm>
                <a:off x="2098767" y="2423338"/>
                <a:ext cx="785495" cy="539750"/>
              </a:xfrm>
              <a:custGeom>
                <a:avLst/>
                <a:gdLst/>
                <a:ahLst/>
                <a:cxnLst/>
                <a:rect l="l" t="t" r="r" b="b"/>
                <a:pathLst>
                  <a:path w="785494" h="539750">
                    <a:moveTo>
                      <a:pt x="757593" y="63174"/>
                    </a:moveTo>
                    <a:lnTo>
                      <a:pt x="776975" y="102004"/>
                    </a:lnTo>
                    <a:lnTo>
                      <a:pt x="785083" y="131006"/>
                    </a:lnTo>
                    <a:lnTo>
                      <a:pt x="783440" y="150962"/>
                    </a:lnTo>
                    <a:lnTo>
                      <a:pt x="773569" y="162653"/>
                    </a:lnTo>
                    <a:lnTo>
                      <a:pt x="442379" y="354740"/>
                    </a:lnTo>
                    <a:lnTo>
                      <a:pt x="385956" y="357293"/>
                    </a:lnTo>
                    <a:lnTo>
                      <a:pt x="337269" y="371972"/>
                    </a:lnTo>
                    <a:lnTo>
                      <a:pt x="296194" y="394809"/>
                    </a:lnTo>
                    <a:lnTo>
                      <a:pt x="262606" y="421837"/>
                    </a:lnTo>
                    <a:lnTo>
                      <a:pt x="236382" y="449089"/>
                    </a:lnTo>
                    <a:lnTo>
                      <a:pt x="217398" y="472596"/>
                    </a:lnTo>
                    <a:lnTo>
                      <a:pt x="187107" y="502441"/>
                    </a:lnTo>
                    <a:lnTo>
                      <a:pt x="145957" y="526846"/>
                    </a:lnTo>
                    <a:lnTo>
                      <a:pt x="99212" y="539557"/>
                    </a:lnTo>
                    <a:lnTo>
                      <a:pt x="52133" y="534318"/>
                    </a:lnTo>
                    <a:lnTo>
                      <a:pt x="0" y="444441"/>
                    </a:lnTo>
                    <a:lnTo>
                      <a:pt x="18828" y="400974"/>
                    </a:lnTo>
                    <a:lnTo>
                      <a:pt x="53071" y="366707"/>
                    </a:lnTo>
                    <a:lnTo>
                      <a:pt x="94685" y="343103"/>
                    </a:lnTo>
                    <a:lnTo>
                      <a:pt x="135623" y="331626"/>
                    </a:lnTo>
                    <a:lnTo>
                      <a:pt x="165459" y="326827"/>
                    </a:lnTo>
                    <a:lnTo>
                      <a:pt x="202140" y="317597"/>
                    </a:lnTo>
                    <a:lnTo>
                      <a:pt x="242284" y="301861"/>
                    </a:lnTo>
                    <a:lnTo>
                      <a:pt x="282508" y="277541"/>
                    </a:lnTo>
                    <a:lnTo>
                      <a:pt x="319431" y="242562"/>
                    </a:lnTo>
                    <a:lnTo>
                      <a:pt x="349669" y="194847"/>
                    </a:lnTo>
                    <a:lnTo>
                      <a:pt x="680834" y="2760"/>
                    </a:lnTo>
                    <a:lnTo>
                      <a:pt x="695886" y="0"/>
                    </a:lnTo>
                    <a:lnTo>
                      <a:pt x="714020" y="8480"/>
                    </a:lnTo>
                    <a:lnTo>
                      <a:pt x="735167" y="29912"/>
                    </a:lnTo>
                    <a:lnTo>
                      <a:pt x="759256" y="66006"/>
                    </a:lnTo>
                    <a:lnTo>
                      <a:pt x="757593" y="63174"/>
                    </a:lnTo>
                    <a:close/>
                  </a:path>
                </a:pathLst>
              </a:custGeom>
              <a:ln w="4063">
                <a:solidFill>
                  <a:srgbClr val="1D191C"/>
                </a:solidFill>
              </a:ln>
            </p:spPr>
            <p:txBody>
              <a:bodyPr wrap="square" lIns="0" tIns="0" rIns="0" bIns="0" rtlCol="0"/>
              <a:lstStyle/>
              <a:p>
                <a:endParaRPr sz="1400"/>
              </a:p>
            </p:txBody>
          </p:sp>
          <p:sp>
            <p:nvSpPr>
              <p:cNvPr id="19" name="object 27">
                <a:extLst>
                  <a:ext uri="{FF2B5EF4-FFF2-40B4-BE49-F238E27FC236}">
                    <a16:creationId xmlns:a16="http://schemas.microsoft.com/office/drawing/2014/main" id="{A748B006-620C-4680-85C1-4EFAF53FA138}"/>
                  </a:ext>
                </a:extLst>
              </p:cNvPr>
              <p:cNvSpPr/>
              <p:nvPr/>
            </p:nvSpPr>
            <p:spPr>
              <a:xfrm>
                <a:off x="2448431" y="2618182"/>
                <a:ext cx="93345" cy="160020"/>
              </a:xfrm>
              <a:custGeom>
                <a:avLst/>
                <a:gdLst/>
                <a:ahLst/>
                <a:cxnLst/>
                <a:rect l="l" t="t" r="r" b="b"/>
                <a:pathLst>
                  <a:path w="93344" h="160019">
                    <a:moveTo>
                      <a:pt x="0" y="0"/>
                    </a:moveTo>
                    <a:lnTo>
                      <a:pt x="92722" y="159893"/>
                    </a:lnTo>
                  </a:path>
                </a:pathLst>
              </a:custGeom>
              <a:ln w="4064">
                <a:solidFill>
                  <a:srgbClr val="1D191C"/>
                </a:solidFill>
              </a:ln>
            </p:spPr>
            <p:txBody>
              <a:bodyPr wrap="square" lIns="0" tIns="0" rIns="0" bIns="0" rtlCol="0"/>
              <a:lstStyle/>
              <a:p>
                <a:endParaRPr sz="1400"/>
              </a:p>
            </p:txBody>
          </p:sp>
          <p:pic>
            <p:nvPicPr>
              <p:cNvPr id="20" name="object 28">
                <a:extLst>
                  <a:ext uri="{FF2B5EF4-FFF2-40B4-BE49-F238E27FC236}">
                    <a16:creationId xmlns:a16="http://schemas.microsoft.com/office/drawing/2014/main" id="{3F4682FF-3C58-4CDA-9B30-9F5FDB00786F}"/>
                  </a:ext>
                </a:extLst>
              </p:cNvPr>
              <p:cNvPicPr/>
              <p:nvPr/>
            </p:nvPicPr>
            <p:blipFill>
              <a:blip r:embed="rId4" cstate="email">
                <a:extLst>
                  <a:ext uri="{28A0092B-C50C-407E-A947-70E740481C1C}">
                    <a14:useLocalDpi xmlns:a14="http://schemas.microsoft.com/office/drawing/2010/main"/>
                  </a:ext>
                </a:extLst>
              </a:blip>
              <a:stretch>
                <a:fillRect/>
              </a:stretch>
            </p:blipFill>
            <p:spPr>
              <a:xfrm>
                <a:off x="1008748" y="3465228"/>
                <a:ext cx="96672" cy="136808"/>
              </a:xfrm>
              <a:prstGeom prst="rect">
                <a:avLst/>
              </a:prstGeom>
            </p:spPr>
          </p:pic>
        </p:grpSp>
        <p:sp>
          <p:nvSpPr>
            <p:cNvPr id="9" name="object 29">
              <a:extLst>
                <a:ext uri="{FF2B5EF4-FFF2-40B4-BE49-F238E27FC236}">
                  <a16:creationId xmlns:a16="http://schemas.microsoft.com/office/drawing/2014/main" id="{8E2C6AD7-98D9-4D85-AAE8-369E965DA413}"/>
                </a:ext>
              </a:extLst>
            </p:cNvPr>
            <p:cNvSpPr txBox="1"/>
            <p:nvPr/>
          </p:nvSpPr>
          <p:spPr>
            <a:xfrm>
              <a:off x="1008748" y="3055258"/>
              <a:ext cx="530102" cy="172552"/>
            </a:xfrm>
            <a:prstGeom prst="rect">
              <a:avLst/>
            </a:prstGeom>
          </p:spPr>
          <p:txBody>
            <a:bodyPr vert="horz" wrap="square" lIns="0" tIns="12700" rIns="0" bIns="0" rtlCol="0">
              <a:spAutoFit/>
            </a:bodyPr>
            <a:lstStyle/>
            <a:p>
              <a:pPr marL="12700">
                <a:lnSpc>
                  <a:spcPct val="100000"/>
                </a:lnSpc>
                <a:spcBef>
                  <a:spcPts val="100"/>
                </a:spcBef>
              </a:pPr>
              <a:r>
                <a:rPr sz="1400" spc="-25" dirty="0">
                  <a:solidFill>
                    <a:srgbClr val="1D191C"/>
                  </a:solidFill>
                  <a:latin typeface="Trebuchet MS"/>
                  <a:cs typeface="Trebuchet MS"/>
                </a:rPr>
                <a:t>Blade</a:t>
              </a:r>
              <a:endParaRPr sz="1400" dirty="0">
                <a:latin typeface="Trebuchet MS"/>
                <a:cs typeface="Trebuchet MS"/>
              </a:endParaRPr>
            </a:p>
          </p:txBody>
        </p:sp>
        <p:sp>
          <p:nvSpPr>
            <p:cNvPr id="10" name="object 30">
              <a:extLst>
                <a:ext uri="{FF2B5EF4-FFF2-40B4-BE49-F238E27FC236}">
                  <a16:creationId xmlns:a16="http://schemas.microsoft.com/office/drawing/2014/main" id="{F28D2E05-BEFA-43C4-B8A0-EE5AEF260BC1}"/>
                </a:ext>
              </a:extLst>
            </p:cNvPr>
            <p:cNvSpPr txBox="1"/>
            <p:nvPr/>
          </p:nvSpPr>
          <p:spPr>
            <a:xfrm>
              <a:off x="1634592" y="3394480"/>
              <a:ext cx="1266453" cy="335409"/>
            </a:xfrm>
            <a:prstGeom prst="rect">
              <a:avLst/>
            </a:prstGeom>
          </p:spPr>
          <p:txBody>
            <a:bodyPr vert="horz" wrap="square" lIns="0" tIns="12700" rIns="0" bIns="0" rtlCol="0">
              <a:spAutoFit/>
            </a:bodyPr>
            <a:lstStyle/>
            <a:p>
              <a:pPr marL="12700">
                <a:lnSpc>
                  <a:spcPct val="100000"/>
                </a:lnSpc>
                <a:spcBef>
                  <a:spcPts val="100"/>
                </a:spcBef>
              </a:pPr>
              <a:r>
                <a:rPr sz="1400" spc="-25" dirty="0">
                  <a:solidFill>
                    <a:srgbClr val="1D191C"/>
                  </a:solidFill>
                  <a:latin typeface="Trebuchet MS"/>
                  <a:cs typeface="Trebuchet MS"/>
                </a:rPr>
                <a:t>Blade</a:t>
              </a:r>
              <a:r>
                <a:rPr sz="1400" spc="-70" dirty="0">
                  <a:solidFill>
                    <a:srgbClr val="1D191C"/>
                  </a:solidFill>
                  <a:latin typeface="Trebuchet MS"/>
                  <a:cs typeface="Trebuchet MS"/>
                </a:rPr>
                <a:t> </a:t>
              </a:r>
              <a:r>
                <a:rPr sz="1400" spc="-5" dirty="0">
                  <a:solidFill>
                    <a:srgbClr val="1D191C"/>
                  </a:solidFill>
                  <a:latin typeface="Trebuchet MS"/>
                  <a:cs typeface="Trebuchet MS"/>
                </a:rPr>
                <a:t>g</a:t>
              </a:r>
              <a:r>
                <a:rPr sz="1400" spc="-25" dirty="0">
                  <a:solidFill>
                    <a:srgbClr val="1D191C"/>
                  </a:solidFill>
                  <a:latin typeface="Trebuchet MS"/>
                  <a:cs typeface="Trebuchet MS"/>
                </a:rPr>
                <a:t>r</a:t>
              </a:r>
              <a:r>
                <a:rPr sz="1400" spc="-5" dirty="0">
                  <a:solidFill>
                    <a:srgbClr val="1D191C"/>
                  </a:solidFill>
                  <a:latin typeface="Trebuchet MS"/>
                  <a:cs typeface="Trebuchet MS"/>
                </a:rPr>
                <a:t>ound</a:t>
              </a:r>
              <a:r>
                <a:rPr sz="1400" spc="-70" dirty="0">
                  <a:solidFill>
                    <a:srgbClr val="1D191C"/>
                  </a:solidFill>
                  <a:latin typeface="Trebuchet MS"/>
                  <a:cs typeface="Trebuchet MS"/>
                </a:rPr>
                <a:t> </a:t>
              </a:r>
              <a:r>
                <a:rPr sz="1400" spc="-5" dirty="0">
                  <a:solidFill>
                    <a:srgbClr val="1D191C"/>
                  </a:solidFill>
                  <a:latin typeface="Trebuchet MS"/>
                  <a:cs typeface="Trebuchet MS"/>
                </a:rPr>
                <a:t>on</a:t>
              </a:r>
              <a:r>
                <a:rPr sz="1400" spc="-70" dirty="0">
                  <a:solidFill>
                    <a:srgbClr val="1D191C"/>
                  </a:solidFill>
                  <a:latin typeface="Trebuchet MS"/>
                  <a:cs typeface="Trebuchet MS"/>
                </a:rPr>
                <a:t> </a:t>
              </a:r>
              <a:r>
                <a:rPr sz="1400" spc="-25" dirty="0">
                  <a:solidFill>
                    <a:srgbClr val="1D191C"/>
                  </a:solidFill>
                  <a:latin typeface="Trebuchet MS"/>
                  <a:cs typeface="Trebuchet MS"/>
                </a:rPr>
                <a:t>inside</a:t>
              </a:r>
              <a:endParaRPr sz="1400" dirty="0">
                <a:latin typeface="Trebuchet MS"/>
                <a:cs typeface="Trebuchet MS"/>
              </a:endParaRPr>
            </a:p>
          </p:txBody>
        </p:sp>
        <p:sp>
          <p:nvSpPr>
            <p:cNvPr id="11" name="object 31">
              <a:extLst>
                <a:ext uri="{FF2B5EF4-FFF2-40B4-BE49-F238E27FC236}">
                  <a16:creationId xmlns:a16="http://schemas.microsoft.com/office/drawing/2014/main" id="{F1C7A506-150B-4634-9BEB-462CE4F63312}"/>
                </a:ext>
              </a:extLst>
            </p:cNvPr>
            <p:cNvSpPr/>
            <p:nvPr/>
          </p:nvSpPr>
          <p:spPr>
            <a:xfrm>
              <a:off x="1494212" y="3293693"/>
              <a:ext cx="147320" cy="143510"/>
            </a:xfrm>
            <a:custGeom>
              <a:avLst/>
              <a:gdLst/>
              <a:ahLst/>
              <a:cxnLst/>
              <a:rect l="l" t="t" r="r" b="b"/>
              <a:pathLst>
                <a:path w="147319" h="143510">
                  <a:moveTo>
                    <a:pt x="147231" y="143357"/>
                  </a:moveTo>
                  <a:lnTo>
                    <a:pt x="0" y="0"/>
                  </a:lnTo>
                </a:path>
              </a:pathLst>
            </a:custGeom>
            <a:ln w="5816">
              <a:solidFill>
                <a:srgbClr val="1D191C"/>
              </a:solidFill>
            </a:ln>
          </p:spPr>
          <p:txBody>
            <a:bodyPr wrap="square" lIns="0" tIns="0" rIns="0" bIns="0" rtlCol="0"/>
            <a:lstStyle/>
            <a:p>
              <a:endParaRPr sz="1400"/>
            </a:p>
          </p:txBody>
        </p:sp>
      </p:grpSp>
      <p:sp>
        <p:nvSpPr>
          <p:cNvPr id="4" name="TextBox 3">
            <a:extLst>
              <a:ext uri="{FF2B5EF4-FFF2-40B4-BE49-F238E27FC236}">
                <a16:creationId xmlns:a16="http://schemas.microsoft.com/office/drawing/2014/main" id="{304899B1-6072-4309-8944-3BF8AB8CAC8F}"/>
              </a:ext>
            </a:extLst>
          </p:cNvPr>
          <p:cNvSpPr txBox="1"/>
          <p:nvPr/>
        </p:nvSpPr>
        <p:spPr>
          <a:xfrm>
            <a:off x="5903975" y="1199294"/>
            <a:ext cx="1908385" cy="307777"/>
          </a:xfrm>
          <a:prstGeom prst="rect">
            <a:avLst/>
          </a:prstGeom>
          <a:noFill/>
        </p:spPr>
        <p:txBody>
          <a:bodyPr wrap="square" rtlCol="0">
            <a:spAutoFit/>
          </a:bodyPr>
          <a:lstStyle/>
          <a:p>
            <a:r>
              <a:rPr lang="en-US" sz="1400" b="1" dirty="0"/>
              <a:t>Scribing gouge</a:t>
            </a:r>
            <a:endParaRPr lang="en-GB" sz="1400" b="1" dirty="0"/>
          </a:p>
        </p:txBody>
      </p:sp>
      <p:grpSp>
        <p:nvGrpSpPr>
          <p:cNvPr id="35" name="Group 34">
            <a:extLst>
              <a:ext uri="{FF2B5EF4-FFF2-40B4-BE49-F238E27FC236}">
                <a16:creationId xmlns:a16="http://schemas.microsoft.com/office/drawing/2014/main" id="{07C34D24-1160-478F-A8EC-6EADD0FE84DE}"/>
              </a:ext>
            </a:extLst>
          </p:cNvPr>
          <p:cNvGrpSpPr/>
          <p:nvPr/>
        </p:nvGrpSpPr>
        <p:grpSpPr>
          <a:xfrm>
            <a:off x="5968937" y="3685333"/>
            <a:ext cx="3094060" cy="2276803"/>
            <a:chOff x="6466076" y="4035974"/>
            <a:chExt cx="2068866" cy="1522403"/>
          </a:xfrm>
        </p:grpSpPr>
        <p:sp>
          <p:nvSpPr>
            <p:cNvPr id="22" name="object 32">
              <a:extLst>
                <a:ext uri="{FF2B5EF4-FFF2-40B4-BE49-F238E27FC236}">
                  <a16:creationId xmlns:a16="http://schemas.microsoft.com/office/drawing/2014/main" id="{6E9EFB09-916C-415A-9504-C76A1E0E3DAA}"/>
                </a:ext>
              </a:extLst>
            </p:cNvPr>
            <p:cNvSpPr txBox="1"/>
            <p:nvPr/>
          </p:nvSpPr>
          <p:spPr>
            <a:xfrm>
              <a:off x="6628811" y="4621587"/>
              <a:ext cx="342722" cy="152633"/>
            </a:xfrm>
            <a:prstGeom prst="rect">
              <a:avLst/>
            </a:prstGeom>
          </p:spPr>
          <p:txBody>
            <a:bodyPr vert="horz" wrap="square" lIns="0" tIns="12700" rIns="0" bIns="0" rtlCol="0">
              <a:spAutoFit/>
            </a:bodyPr>
            <a:lstStyle/>
            <a:p>
              <a:pPr marL="12700">
                <a:lnSpc>
                  <a:spcPct val="100000"/>
                </a:lnSpc>
                <a:spcBef>
                  <a:spcPts val="100"/>
                </a:spcBef>
              </a:pPr>
              <a:r>
                <a:rPr sz="1400" spc="-25" dirty="0">
                  <a:solidFill>
                    <a:srgbClr val="1D1C20"/>
                  </a:solidFill>
                  <a:latin typeface="Trebuchet MS"/>
                  <a:cs typeface="Trebuchet MS"/>
                </a:rPr>
                <a:t>Blade</a:t>
              </a:r>
              <a:endParaRPr sz="1400" dirty="0">
                <a:latin typeface="Trebuchet MS"/>
                <a:cs typeface="Trebuchet MS"/>
              </a:endParaRPr>
            </a:p>
          </p:txBody>
        </p:sp>
        <p:grpSp>
          <p:nvGrpSpPr>
            <p:cNvPr id="23" name="object 33">
              <a:extLst>
                <a:ext uri="{FF2B5EF4-FFF2-40B4-BE49-F238E27FC236}">
                  <a16:creationId xmlns:a16="http://schemas.microsoft.com/office/drawing/2014/main" id="{17D21BD5-2DF0-4E79-85E1-B38BF134F267}"/>
                </a:ext>
              </a:extLst>
            </p:cNvPr>
            <p:cNvGrpSpPr/>
            <p:nvPr/>
          </p:nvGrpSpPr>
          <p:grpSpPr>
            <a:xfrm>
              <a:off x="6466076" y="4035974"/>
              <a:ext cx="1878564" cy="1409368"/>
              <a:chOff x="3274628" y="2189143"/>
              <a:chExt cx="1878564" cy="1409368"/>
            </a:xfrm>
          </p:grpSpPr>
          <p:sp>
            <p:nvSpPr>
              <p:cNvPr id="25" name="object 34">
                <a:extLst>
                  <a:ext uri="{FF2B5EF4-FFF2-40B4-BE49-F238E27FC236}">
                    <a16:creationId xmlns:a16="http://schemas.microsoft.com/office/drawing/2014/main" id="{1A113EDD-6B3C-45A9-8821-3597B3BFF1AB}"/>
                  </a:ext>
                </a:extLst>
              </p:cNvPr>
              <p:cNvSpPr/>
              <p:nvPr/>
            </p:nvSpPr>
            <p:spPr>
              <a:xfrm>
                <a:off x="3939459" y="3343497"/>
                <a:ext cx="154940" cy="151130"/>
              </a:xfrm>
              <a:custGeom>
                <a:avLst/>
                <a:gdLst/>
                <a:ahLst/>
                <a:cxnLst/>
                <a:rect l="l" t="t" r="r" b="b"/>
                <a:pathLst>
                  <a:path w="154939" h="151129">
                    <a:moveTo>
                      <a:pt x="154800" y="150736"/>
                    </a:moveTo>
                    <a:lnTo>
                      <a:pt x="0" y="0"/>
                    </a:lnTo>
                  </a:path>
                </a:pathLst>
              </a:custGeom>
              <a:ln w="6108">
                <a:solidFill>
                  <a:srgbClr val="1D1C20"/>
                </a:solidFill>
              </a:ln>
            </p:spPr>
            <p:txBody>
              <a:bodyPr wrap="square" lIns="0" tIns="0" rIns="0" bIns="0" rtlCol="0"/>
              <a:lstStyle/>
              <a:p>
                <a:endParaRPr/>
              </a:p>
            </p:txBody>
          </p:sp>
          <p:sp>
            <p:nvSpPr>
              <p:cNvPr id="26" name="object 35">
                <a:extLst>
                  <a:ext uri="{FF2B5EF4-FFF2-40B4-BE49-F238E27FC236}">
                    <a16:creationId xmlns:a16="http://schemas.microsoft.com/office/drawing/2014/main" id="{88DC07FD-E27A-43E1-9E67-4684B76F552A}"/>
                  </a:ext>
                </a:extLst>
              </p:cNvPr>
              <p:cNvSpPr/>
              <p:nvPr/>
            </p:nvSpPr>
            <p:spPr>
              <a:xfrm>
                <a:off x="3276003" y="2675728"/>
                <a:ext cx="1041400" cy="683895"/>
              </a:xfrm>
              <a:custGeom>
                <a:avLst/>
                <a:gdLst/>
                <a:ahLst/>
                <a:cxnLst/>
                <a:rect l="l" t="t" r="r" b="b"/>
                <a:pathLst>
                  <a:path w="1041400" h="683895">
                    <a:moveTo>
                      <a:pt x="733150" y="97256"/>
                    </a:moveTo>
                    <a:lnTo>
                      <a:pt x="38511" y="503428"/>
                    </a:lnTo>
                    <a:lnTo>
                      <a:pt x="0" y="555959"/>
                    </a:lnTo>
                    <a:lnTo>
                      <a:pt x="0" y="571523"/>
                    </a:lnTo>
                    <a:lnTo>
                      <a:pt x="65448" y="683475"/>
                    </a:lnTo>
                    <a:lnTo>
                      <a:pt x="138625" y="674636"/>
                    </a:lnTo>
                    <a:lnTo>
                      <a:pt x="833264" y="268490"/>
                    </a:lnTo>
                    <a:lnTo>
                      <a:pt x="844715" y="223401"/>
                    </a:lnTo>
                    <a:lnTo>
                      <a:pt x="871641" y="181751"/>
                    </a:lnTo>
                    <a:lnTo>
                      <a:pt x="909677" y="144866"/>
                    </a:lnTo>
                    <a:lnTo>
                      <a:pt x="954460" y="114071"/>
                    </a:lnTo>
                    <a:lnTo>
                      <a:pt x="965542" y="109387"/>
                    </a:lnTo>
                    <a:lnTo>
                      <a:pt x="778057" y="109387"/>
                    </a:lnTo>
                    <a:lnTo>
                      <a:pt x="733150" y="97256"/>
                    </a:lnTo>
                    <a:close/>
                  </a:path>
                  <a:path w="1041400" h="683895">
                    <a:moveTo>
                      <a:pt x="984382" y="0"/>
                    </a:moveTo>
                    <a:lnTo>
                      <a:pt x="973797" y="11486"/>
                    </a:lnTo>
                    <a:lnTo>
                      <a:pt x="967448" y="26862"/>
                    </a:lnTo>
                    <a:lnTo>
                      <a:pt x="955262" y="45650"/>
                    </a:lnTo>
                    <a:lnTo>
                      <a:pt x="927168" y="67373"/>
                    </a:lnTo>
                    <a:lnTo>
                      <a:pt x="878361" y="91296"/>
                    </a:lnTo>
                    <a:lnTo>
                      <a:pt x="827559" y="106351"/>
                    </a:lnTo>
                    <a:lnTo>
                      <a:pt x="778057" y="109387"/>
                    </a:lnTo>
                    <a:lnTo>
                      <a:pt x="965542" y="109387"/>
                    </a:lnTo>
                    <a:lnTo>
                      <a:pt x="987178" y="100242"/>
                    </a:lnTo>
                    <a:lnTo>
                      <a:pt x="1009534" y="98834"/>
                    </a:lnTo>
                    <a:lnTo>
                      <a:pt x="1034561" y="98834"/>
                    </a:lnTo>
                    <a:lnTo>
                      <a:pt x="1041252" y="97256"/>
                    </a:lnTo>
                    <a:lnTo>
                      <a:pt x="984382" y="0"/>
                    </a:lnTo>
                    <a:close/>
                  </a:path>
                  <a:path w="1041400" h="683895">
                    <a:moveTo>
                      <a:pt x="1034561" y="98834"/>
                    </a:moveTo>
                    <a:lnTo>
                      <a:pt x="1009534" y="98834"/>
                    </a:lnTo>
                    <a:lnTo>
                      <a:pt x="1026052" y="100841"/>
                    </a:lnTo>
                    <a:lnTo>
                      <a:pt x="1034561" y="98834"/>
                    </a:lnTo>
                    <a:close/>
                  </a:path>
                </a:pathLst>
              </a:custGeom>
              <a:solidFill>
                <a:srgbClr val="A9B0B4"/>
              </a:solidFill>
            </p:spPr>
            <p:txBody>
              <a:bodyPr wrap="square" lIns="0" tIns="0" rIns="0" bIns="0" rtlCol="0"/>
              <a:lstStyle/>
              <a:p>
                <a:endParaRPr/>
              </a:p>
            </p:txBody>
          </p:sp>
          <p:sp>
            <p:nvSpPr>
              <p:cNvPr id="27" name="object 36">
                <a:extLst>
                  <a:ext uri="{FF2B5EF4-FFF2-40B4-BE49-F238E27FC236}">
                    <a16:creationId xmlns:a16="http://schemas.microsoft.com/office/drawing/2014/main" id="{954A549D-79DC-4313-B667-22B0A7756A85}"/>
                  </a:ext>
                </a:extLst>
              </p:cNvPr>
              <p:cNvSpPr/>
              <p:nvPr/>
            </p:nvSpPr>
            <p:spPr>
              <a:xfrm>
                <a:off x="3276003" y="2675728"/>
                <a:ext cx="1041400" cy="683895"/>
              </a:xfrm>
              <a:custGeom>
                <a:avLst/>
                <a:gdLst/>
                <a:ahLst/>
                <a:cxnLst/>
                <a:rect l="l" t="t" r="r" b="b"/>
                <a:pathLst>
                  <a:path w="1041400" h="683895">
                    <a:moveTo>
                      <a:pt x="1041252" y="97256"/>
                    </a:moveTo>
                    <a:lnTo>
                      <a:pt x="1026052" y="100841"/>
                    </a:lnTo>
                    <a:lnTo>
                      <a:pt x="1009534" y="98834"/>
                    </a:lnTo>
                    <a:lnTo>
                      <a:pt x="987178" y="100242"/>
                    </a:lnTo>
                    <a:lnTo>
                      <a:pt x="909677" y="144866"/>
                    </a:lnTo>
                    <a:lnTo>
                      <a:pt x="871641" y="181751"/>
                    </a:lnTo>
                    <a:lnTo>
                      <a:pt x="844715" y="223401"/>
                    </a:lnTo>
                    <a:lnTo>
                      <a:pt x="833264" y="268490"/>
                    </a:lnTo>
                    <a:lnTo>
                      <a:pt x="138625" y="674636"/>
                    </a:lnTo>
                    <a:lnTo>
                      <a:pt x="65448" y="683475"/>
                    </a:lnTo>
                    <a:lnTo>
                      <a:pt x="0" y="571523"/>
                    </a:lnTo>
                  </a:path>
                  <a:path w="1041400" h="683895">
                    <a:moveTo>
                      <a:pt x="0" y="555959"/>
                    </a:moveTo>
                    <a:lnTo>
                      <a:pt x="38511" y="503428"/>
                    </a:lnTo>
                    <a:lnTo>
                      <a:pt x="733150" y="97256"/>
                    </a:lnTo>
                    <a:lnTo>
                      <a:pt x="778057" y="109387"/>
                    </a:lnTo>
                    <a:lnTo>
                      <a:pt x="827559" y="106351"/>
                    </a:lnTo>
                    <a:lnTo>
                      <a:pt x="878361" y="91296"/>
                    </a:lnTo>
                    <a:lnTo>
                      <a:pt x="927168" y="67373"/>
                    </a:lnTo>
                    <a:lnTo>
                      <a:pt x="967448" y="26862"/>
                    </a:lnTo>
                    <a:lnTo>
                      <a:pt x="973797" y="11486"/>
                    </a:lnTo>
                    <a:lnTo>
                      <a:pt x="984382" y="0"/>
                    </a:lnTo>
                    <a:lnTo>
                      <a:pt x="1041252" y="97256"/>
                    </a:lnTo>
                  </a:path>
                </a:pathLst>
              </a:custGeom>
              <a:ln w="4279">
                <a:solidFill>
                  <a:srgbClr val="1D1C20"/>
                </a:solidFill>
              </a:ln>
            </p:spPr>
            <p:txBody>
              <a:bodyPr wrap="square" lIns="0" tIns="0" rIns="0" bIns="0" rtlCol="0"/>
              <a:lstStyle/>
              <a:p>
                <a:endParaRPr/>
              </a:p>
            </p:txBody>
          </p:sp>
          <p:pic>
            <p:nvPicPr>
              <p:cNvPr id="28" name="object 37">
                <a:extLst>
                  <a:ext uri="{FF2B5EF4-FFF2-40B4-BE49-F238E27FC236}">
                    <a16:creationId xmlns:a16="http://schemas.microsoft.com/office/drawing/2014/main" id="{689284A5-5473-4D9E-BE4E-959F5406A357}"/>
                  </a:ext>
                </a:extLst>
              </p:cNvPr>
              <p:cNvPicPr/>
              <p:nvPr/>
            </p:nvPicPr>
            <p:blipFill>
              <a:blip r:embed="rId5" cstate="email">
                <a:extLst>
                  <a:ext uri="{28A0092B-C50C-407E-A947-70E740481C1C}">
                    <a14:useLocalDpi xmlns:a14="http://schemas.microsoft.com/office/drawing/2010/main"/>
                  </a:ext>
                </a:extLst>
              </a:blip>
              <a:stretch>
                <a:fillRect/>
              </a:stretch>
            </p:blipFill>
            <p:spPr>
              <a:xfrm>
                <a:off x="3276003" y="2816060"/>
                <a:ext cx="808747" cy="536828"/>
              </a:xfrm>
              <a:prstGeom prst="rect">
                <a:avLst/>
              </a:prstGeom>
            </p:spPr>
          </p:pic>
          <p:sp>
            <p:nvSpPr>
              <p:cNvPr id="29" name="object 38">
                <a:extLst>
                  <a:ext uri="{FF2B5EF4-FFF2-40B4-BE49-F238E27FC236}">
                    <a16:creationId xmlns:a16="http://schemas.microsoft.com/office/drawing/2014/main" id="{1DC522D7-B269-4747-BBCB-393149A887E9}"/>
                  </a:ext>
                </a:extLst>
              </p:cNvPr>
              <p:cNvSpPr/>
              <p:nvPr/>
            </p:nvSpPr>
            <p:spPr>
              <a:xfrm>
                <a:off x="3274628" y="2816130"/>
                <a:ext cx="810895" cy="537210"/>
              </a:xfrm>
              <a:custGeom>
                <a:avLst/>
                <a:gdLst/>
                <a:ahLst/>
                <a:cxnLst/>
                <a:rect l="l" t="t" r="r" b="b"/>
                <a:pathLst>
                  <a:path w="810895" h="537210">
                    <a:moveTo>
                      <a:pt x="63144" y="536760"/>
                    </a:moveTo>
                    <a:lnTo>
                      <a:pt x="782586" y="116098"/>
                    </a:lnTo>
                    <a:lnTo>
                      <a:pt x="802297" y="97590"/>
                    </a:lnTo>
                    <a:lnTo>
                      <a:pt x="810371" y="74874"/>
                    </a:lnTo>
                    <a:lnTo>
                      <a:pt x="809000" y="51072"/>
                    </a:lnTo>
                    <a:lnTo>
                      <a:pt x="800379" y="29307"/>
                    </a:lnTo>
                    <a:lnTo>
                      <a:pt x="803795" y="35149"/>
                    </a:lnTo>
                    <a:lnTo>
                      <a:pt x="789065" y="16965"/>
                    </a:lnTo>
                    <a:lnTo>
                      <a:pt x="769000" y="4102"/>
                    </a:lnTo>
                    <a:lnTo>
                      <a:pt x="745245" y="0"/>
                    </a:lnTo>
                    <a:lnTo>
                      <a:pt x="719442" y="8098"/>
                    </a:lnTo>
                    <a:lnTo>
                      <a:pt x="0" y="428760"/>
                    </a:lnTo>
                    <a:lnTo>
                      <a:pt x="63144" y="536760"/>
                    </a:lnTo>
                    <a:close/>
                  </a:path>
                </a:pathLst>
              </a:custGeom>
              <a:ln w="4279">
                <a:solidFill>
                  <a:srgbClr val="1D1C20"/>
                </a:solidFill>
              </a:ln>
            </p:spPr>
            <p:txBody>
              <a:bodyPr wrap="square" lIns="0" tIns="0" rIns="0" bIns="0" rtlCol="0"/>
              <a:lstStyle/>
              <a:p>
                <a:endParaRPr sz="1400" dirty="0"/>
              </a:p>
            </p:txBody>
          </p:sp>
          <p:pic>
            <p:nvPicPr>
              <p:cNvPr id="30" name="object 39">
                <a:extLst>
                  <a:ext uri="{FF2B5EF4-FFF2-40B4-BE49-F238E27FC236}">
                    <a16:creationId xmlns:a16="http://schemas.microsoft.com/office/drawing/2014/main" id="{EC1803E8-EE2F-4CC6-9341-192D27E63269}"/>
                  </a:ext>
                </a:extLst>
              </p:cNvPr>
              <p:cNvPicPr/>
              <p:nvPr/>
            </p:nvPicPr>
            <p:blipFill>
              <a:blip r:embed="rId6" cstate="email">
                <a:extLst>
                  <a:ext uri="{28A0092B-C50C-407E-A947-70E740481C1C}">
                    <a14:useLocalDpi xmlns:a14="http://schemas.microsoft.com/office/drawing/2010/main"/>
                  </a:ext>
                </a:extLst>
              </a:blip>
              <a:stretch>
                <a:fillRect/>
              </a:stretch>
            </p:blipFill>
            <p:spPr>
              <a:xfrm>
                <a:off x="4256519" y="2609518"/>
                <a:ext cx="168871" cy="168059"/>
              </a:xfrm>
              <a:prstGeom prst="rect">
                <a:avLst/>
              </a:prstGeom>
            </p:spPr>
          </p:pic>
          <p:sp>
            <p:nvSpPr>
              <p:cNvPr id="31" name="object 40">
                <a:extLst>
                  <a:ext uri="{FF2B5EF4-FFF2-40B4-BE49-F238E27FC236}">
                    <a16:creationId xmlns:a16="http://schemas.microsoft.com/office/drawing/2014/main" id="{8E6D8A2E-C2F4-4154-8C9C-29745C0CB3C0}"/>
                  </a:ext>
                </a:extLst>
              </p:cNvPr>
              <p:cNvSpPr/>
              <p:nvPr/>
            </p:nvSpPr>
            <p:spPr>
              <a:xfrm>
                <a:off x="4363252" y="2189143"/>
                <a:ext cx="789940" cy="525780"/>
              </a:xfrm>
              <a:custGeom>
                <a:avLst/>
                <a:gdLst/>
                <a:ahLst/>
                <a:cxnLst/>
                <a:rect l="l" t="t" r="r" b="b"/>
                <a:pathLst>
                  <a:path w="789939" h="525780">
                    <a:moveTo>
                      <a:pt x="720347" y="0"/>
                    </a:moveTo>
                    <a:lnTo>
                      <a:pt x="671310" y="11445"/>
                    </a:lnTo>
                    <a:lnTo>
                      <a:pt x="592302" y="42467"/>
                    </a:lnTo>
                    <a:lnTo>
                      <a:pt x="541915" y="63699"/>
                    </a:lnTo>
                    <a:lnTo>
                      <a:pt x="488689" y="87141"/>
                    </a:lnTo>
                    <a:lnTo>
                      <a:pt x="435937" y="111591"/>
                    </a:lnTo>
                    <a:lnTo>
                      <a:pt x="386973" y="135847"/>
                    </a:lnTo>
                    <a:lnTo>
                      <a:pt x="345109" y="158706"/>
                    </a:lnTo>
                    <a:lnTo>
                      <a:pt x="307414" y="181861"/>
                    </a:lnTo>
                    <a:lnTo>
                      <a:pt x="262510" y="211289"/>
                    </a:lnTo>
                    <a:lnTo>
                      <a:pt x="213416" y="244962"/>
                    </a:lnTo>
                    <a:lnTo>
                      <a:pt x="163153" y="280850"/>
                    </a:lnTo>
                    <a:lnTo>
                      <a:pt x="114740" y="316924"/>
                    </a:lnTo>
                    <a:lnTo>
                      <a:pt x="71199" y="351156"/>
                    </a:lnTo>
                    <a:lnTo>
                      <a:pt x="35548" y="381517"/>
                    </a:lnTo>
                    <a:lnTo>
                      <a:pt x="0" y="422511"/>
                    </a:lnTo>
                    <a:lnTo>
                      <a:pt x="60286" y="525622"/>
                    </a:lnTo>
                    <a:lnTo>
                      <a:pt x="113449" y="514742"/>
                    </a:lnTo>
                    <a:lnTo>
                      <a:pt x="157394" y="498563"/>
                    </a:lnTo>
                    <a:lnTo>
                      <a:pt x="208582" y="477406"/>
                    </a:lnTo>
                    <a:lnTo>
                      <a:pt x="263763" y="452910"/>
                    </a:lnTo>
                    <a:lnTo>
                      <a:pt x="319689" y="426710"/>
                    </a:lnTo>
                    <a:lnTo>
                      <a:pt x="373109" y="400444"/>
                    </a:lnTo>
                    <a:lnTo>
                      <a:pt x="420774" y="375748"/>
                    </a:lnTo>
                    <a:lnTo>
                      <a:pt x="459435" y="354261"/>
                    </a:lnTo>
                    <a:lnTo>
                      <a:pt x="499890" y="328985"/>
                    </a:lnTo>
                    <a:lnTo>
                      <a:pt x="545046" y="298207"/>
                    </a:lnTo>
                    <a:lnTo>
                      <a:pt x="592229" y="264224"/>
                    </a:lnTo>
                    <a:lnTo>
                      <a:pt x="638767" y="229334"/>
                    </a:lnTo>
                    <a:lnTo>
                      <a:pt x="681985" y="195834"/>
                    </a:lnTo>
                    <a:lnTo>
                      <a:pt x="719212" y="166019"/>
                    </a:lnTo>
                    <a:lnTo>
                      <a:pt x="764997" y="126639"/>
                    </a:lnTo>
                    <a:lnTo>
                      <a:pt x="789593" y="82879"/>
                    </a:lnTo>
                    <a:lnTo>
                      <a:pt x="788543" y="59993"/>
                    </a:lnTo>
                    <a:lnTo>
                      <a:pt x="778776" y="36329"/>
                    </a:lnTo>
                    <a:lnTo>
                      <a:pt x="762950" y="16213"/>
                    </a:lnTo>
                    <a:lnTo>
                      <a:pt x="743518" y="4077"/>
                    </a:lnTo>
                    <a:lnTo>
                      <a:pt x="720347" y="0"/>
                    </a:lnTo>
                    <a:close/>
                  </a:path>
                </a:pathLst>
              </a:custGeom>
              <a:solidFill>
                <a:srgbClr val="CF9A6B"/>
              </a:solidFill>
            </p:spPr>
            <p:txBody>
              <a:bodyPr wrap="square" lIns="0" tIns="0" rIns="0" bIns="0" rtlCol="0"/>
              <a:lstStyle/>
              <a:p>
                <a:endParaRPr/>
              </a:p>
            </p:txBody>
          </p:sp>
          <p:sp>
            <p:nvSpPr>
              <p:cNvPr id="32" name="object 41">
                <a:extLst>
                  <a:ext uri="{FF2B5EF4-FFF2-40B4-BE49-F238E27FC236}">
                    <a16:creationId xmlns:a16="http://schemas.microsoft.com/office/drawing/2014/main" id="{D7680E03-4E54-4DCD-8526-3DBE424D2A3E}"/>
                  </a:ext>
                </a:extLst>
              </p:cNvPr>
              <p:cNvSpPr/>
              <p:nvPr/>
            </p:nvSpPr>
            <p:spPr>
              <a:xfrm>
                <a:off x="4363252" y="2189143"/>
                <a:ext cx="789940" cy="525780"/>
              </a:xfrm>
              <a:custGeom>
                <a:avLst/>
                <a:gdLst/>
                <a:ahLst/>
                <a:cxnLst/>
                <a:rect l="l" t="t" r="r" b="b"/>
                <a:pathLst>
                  <a:path w="789939" h="525780">
                    <a:moveTo>
                      <a:pt x="60286" y="525622"/>
                    </a:moveTo>
                    <a:lnTo>
                      <a:pt x="113449" y="514742"/>
                    </a:lnTo>
                    <a:lnTo>
                      <a:pt x="157394" y="498563"/>
                    </a:lnTo>
                    <a:lnTo>
                      <a:pt x="208582" y="477406"/>
                    </a:lnTo>
                    <a:lnTo>
                      <a:pt x="263763" y="452910"/>
                    </a:lnTo>
                    <a:lnTo>
                      <a:pt x="319689" y="426710"/>
                    </a:lnTo>
                    <a:lnTo>
                      <a:pt x="373109" y="400444"/>
                    </a:lnTo>
                    <a:lnTo>
                      <a:pt x="420774" y="375748"/>
                    </a:lnTo>
                    <a:lnTo>
                      <a:pt x="459435" y="354261"/>
                    </a:lnTo>
                    <a:lnTo>
                      <a:pt x="499890" y="328985"/>
                    </a:lnTo>
                    <a:lnTo>
                      <a:pt x="545046" y="298207"/>
                    </a:lnTo>
                    <a:lnTo>
                      <a:pt x="592229" y="264224"/>
                    </a:lnTo>
                    <a:lnTo>
                      <a:pt x="638767" y="229334"/>
                    </a:lnTo>
                    <a:lnTo>
                      <a:pt x="681985" y="195834"/>
                    </a:lnTo>
                    <a:lnTo>
                      <a:pt x="719212" y="166019"/>
                    </a:lnTo>
                    <a:lnTo>
                      <a:pt x="764997" y="126639"/>
                    </a:lnTo>
                    <a:lnTo>
                      <a:pt x="789593" y="82879"/>
                    </a:lnTo>
                    <a:lnTo>
                      <a:pt x="788543" y="59993"/>
                    </a:lnTo>
                    <a:lnTo>
                      <a:pt x="778776" y="36329"/>
                    </a:lnTo>
                    <a:lnTo>
                      <a:pt x="762950" y="16213"/>
                    </a:lnTo>
                    <a:lnTo>
                      <a:pt x="743518" y="4077"/>
                    </a:lnTo>
                    <a:lnTo>
                      <a:pt x="720347" y="0"/>
                    </a:lnTo>
                    <a:lnTo>
                      <a:pt x="693305" y="4058"/>
                    </a:lnTo>
                    <a:lnTo>
                      <a:pt x="636539" y="24648"/>
                    </a:lnTo>
                    <a:lnTo>
                      <a:pt x="592302" y="42467"/>
                    </a:lnTo>
                    <a:lnTo>
                      <a:pt x="541915" y="63699"/>
                    </a:lnTo>
                    <a:lnTo>
                      <a:pt x="488689" y="87141"/>
                    </a:lnTo>
                    <a:lnTo>
                      <a:pt x="435937" y="111591"/>
                    </a:lnTo>
                    <a:lnTo>
                      <a:pt x="386973" y="135847"/>
                    </a:lnTo>
                    <a:lnTo>
                      <a:pt x="345109" y="158706"/>
                    </a:lnTo>
                    <a:lnTo>
                      <a:pt x="307414" y="181861"/>
                    </a:lnTo>
                    <a:lnTo>
                      <a:pt x="262510" y="211289"/>
                    </a:lnTo>
                    <a:lnTo>
                      <a:pt x="213416" y="244962"/>
                    </a:lnTo>
                    <a:lnTo>
                      <a:pt x="163153" y="280850"/>
                    </a:lnTo>
                    <a:lnTo>
                      <a:pt x="114740" y="316924"/>
                    </a:lnTo>
                    <a:lnTo>
                      <a:pt x="71199" y="351156"/>
                    </a:lnTo>
                    <a:lnTo>
                      <a:pt x="35548" y="381517"/>
                    </a:lnTo>
                    <a:lnTo>
                      <a:pt x="0" y="422511"/>
                    </a:lnTo>
                    <a:lnTo>
                      <a:pt x="60286" y="525622"/>
                    </a:lnTo>
                    <a:close/>
                  </a:path>
                </a:pathLst>
              </a:custGeom>
              <a:ln w="4279">
                <a:solidFill>
                  <a:srgbClr val="1D1C20"/>
                </a:solidFill>
              </a:ln>
            </p:spPr>
            <p:txBody>
              <a:bodyPr wrap="square" lIns="0" tIns="0" rIns="0" bIns="0" rtlCol="0"/>
              <a:lstStyle/>
              <a:p>
                <a:endParaRPr/>
              </a:p>
            </p:txBody>
          </p:sp>
          <p:pic>
            <p:nvPicPr>
              <p:cNvPr id="33" name="object 42">
                <a:extLst>
                  <a:ext uri="{FF2B5EF4-FFF2-40B4-BE49-F238E27FC236}">
                    <a16:creationId xmlns:a16="http://schemas.microsoft.com/office/drawing/2014/main" id="{461C71CA-B1AA-472E-B9F0-C7BA79617BCC}"/>
                  </a:ext>
                </a:extLst>
              </p:cNvPr>
              <p:cNvPicPr/>
              <p:nvPr/>
            </p:nvPicPr>
            <p:blipFill>
              <a:blip r:embed="rId7" cstate="email">
                <a:extLst>
                  <a:ext uri="{28A0092B-C50C-407E-A947-70E740481C1C}">
                    <a14:useLocalDpi xmlns:a14="http://schemas.microsoft.com/office/drawing/2010/main"/>
                  </a:ext>
                </a:extLst>
              </a:blip>
              <a:stretch>
                <a:fillRect/>
              </a:stretch>
            </p:blipFill>
            <p:spPr>
              <a:xfrm>
                <a:off x="3457625" y="3098761"/>
                <a:ext cx="774153" cy="499186"/>
              </a:xfrm>
              <a:prstGeom prst="rect">
                <a:avLst/>
              </a:prstGeom>
            </p:spPr>
          </p:pic>
          <p:sp>
            <p:nvSpPr>
              <p:cNvPr id="34" name="object 43">
                <a:extLst>
                  <a:ext uri="{FF2B5EF4-FFF2-40B4-BE49-F238E27FC236}">
                    <a16:creationId xmlns:a16="http://schemas.microsoft.com/office/drawing/2014/main" id="{BE2C2041-C210-413A-85F7-8F26E0384A9F}"/>
                  </a:ext>
                </a:extLst>
              </p:cNvPr>
              <p:cNvSpPr/>
              <p:nvPr/>
            </p:nvSpPr>
            <p:spPr>
              <a:xfrm>
                <a:off x="3457630" y="3098766"/>
                <a:ext cx="774700" cy="499745"/>
              </a:xfrm>
              <a:custGeom>
                <a:avLst/>
                <a:gdLst/>
                <a:ahLst/>
                <a:cxnLst/>
                <a:rect l="l" t="t" r="r" b="b"/>
                <a:pathLst>
                  <a:path w="774700" h="499745">
                    <a:moveTo>
                      <a:pt x="702487" y="0"/>
                    </a:moveTo>
                    <a:lnTo>
                      <a:pt x="33997" y="390855"/>
                    </a:lnTo>
                    <a:lnTo>
                      <a:pt x="0" y="451307"/>
                    </a:lnTo>
                    <a:lnTo>
                      <a:pt x="29133" y="451031"/>
                    </a:lnTo>
                    <a:lnTo>
                      <a:pt x="53975" y="457457"/>
                    </a:lnTo>
                    <a:lnTo>
                      <a:pt x="76159" y="472774"/>
                    </a:lnTo>
                    <a:lnTo>
                      <a:pt x="97320" y="499173"/>
                    </a:lnTo>
                    <a:lnTo>
                      <a:pt x="774141" y="103428"/>
                    </a:lnTo>
                  </a:path>
                  <a:path w="774700" h="499745">
                    <a:moveTo>
                      <a:pt x="33997" y="390855"/>
                    </a:moveTo>
                    <a:lnTo>
                      <a:pt x="66576" y="398253"/>
                    </a:lnTo>
                    <a:lnTo>
                      <a:pt x="97640" y="414266"/>
                    </a:lnTo>
                    <a:lnTo>
                      <a:pt x="126252" y="437734"/>
                    </a:lnTo>
                    <a:lnTo>
                      <a:pt x="151472" y="467499"/>
                    </a:lnTo>
                  </a:path>
                </a:pathLst>
              </a:custGeom>
              <a:ln w="4279">
                <a:solidFill>
                  <a:srgbClr val="1D1C20"/>
                </a:solidFill>
              </a:ln>
            </p:spPr>
            <p:txBody>
              <a:bodyPr wrap="square" lIns="0" tIns="0" rIns="0" bIns="0" rtlCol="0"/>
              <a:lstStyle/>
              <a:p>
                <a:endParaRPr/>
              </a:p>
            </p:txBody>
          </p:sp>
        </p:grpSp>
        <p:sp>
          <p:nvSpPr>
            <p:cNvPr id="24" name="object 44">
              <a:extLst>
                <a:ext uri="{FF2B5EF4-FFF2-40B4-BE49-F238E27FC236}">
                  <a16:creationId xmlns:a16="http://schemas.microsoft.com/office/drawing/2014/main" id="{A6D1F9C2-2706-4897-BBA0-878F909AFA3F}"/>
                </a:ext>
              </a:extLst>
            </p:cNvPr>
            <p:cNvSpPr txBox="1"/>
            <p:nvPr/>
          </p:nvSpPr>
          <p:spPr>
            <a:xfrm>
              <a:off x="6642642" y="5369223"/>
              <a:ext cx="1892300" cy="189154"/>
            </a:xfrm>
            <a:prstGeom prst="rect">
              <a:avLst/>
            </a:prstGeom>
          </p:spPr>
          <p:txBody>
            <a:bodyPr vert="horz" wrap="square" lIns="0" tIns="65405" rIns="0" bIns="0" rtlCol="0">
              <a:spAutoFit/>
            </a:bodyPr>
            <a:lstStyle/>
            <a:p>
              <a:pPr marL="836930">
                <a:lnSpc>
                  <a:spcPct val="100000"/>
                </a:lnSpc>
                <a:spcBef>
                  <a:spcPts val="515"/>
                </a:spcBef>
              </a:pPr>
              <a:r>
                <a:rPr sz="1400" spc="-25" dirty="0">
                  <a:solidFill>
                    <a:srgbClr val="1D1C20"/>
                  </a:solidFill>
                  <a:latin typeface="Trebuchet MS"/>
                  <a:cs typeface="Trebuchet MS"/>
                </a:rPr>
                <a:t>Blade</a:t>
              </a:r>
              <a:r>
                <a:rPr sz="1400" spc="-70" dirty="0">
                  <a:solidFill>
                    <a:srgbClr val="1D1C20"/>
                  </a:solidFill>
                  <a:latin typeface="Trebuchet MS"/>
                  <a:cs typeface="Trebuchet MS"/>
                </a:rPr>
                <a:t> </a:t>
              </a:r>
              <a:r>
                <a:rPr sz="1400" spc="-5" dirty="0">
                  <a:solidFill>
                    <a:srgbClr val="1D1C20"/>
                  </a:solidFill>
                  <a:latin typeface="Trebuchet MS"/>
                  <a:cs typeface="Trebuchet MS"/>
                </a:rPr>
                <a:t>g</a:t>
              </a:r>
              <a:r>
                <a:rPr sz="1400" spc="-25" dirty="0">
                  <a:solidFill>
                    <a:srgbClr val="1D1C20"/>
                  </a:solidFill>
                  <a:latin typeface="Trebuchet MS"/>
                  <a:cs typeface="Trebuchet MS"/>
                </a:rPr>
                <a:t>r</a:t>
              </a:r>
              <a:r>
                <a:rPr sz="1400" spc="-5" dirty="0">
                  <a:solidFill>
                    <a:srgbClr val="1D1C20"/>
                  </a:solidFill>
                  <a:latin typeface="Trebuchet MS"/>
                  <a:cs typeface="Trebuchet MS"/>
                </a:rPr>
                <a:t>ound</a:t>
              </a:r>
              <a:r>
                <a:rPr sz="1400" spc="-70" dirty="0">
                  <a:solidFill>
                    <a:srgbClr val="1D1C20"/>
                  </a:solidFill>
                  <a:latin typeface="Trebuchet MS"/>
                  <a:cs typeface="Trebuchet MS"/>
                </a:rPr>
                <a:t> </a:t>
              </a:r>
              <a:r>
                <a:rPr sz="1400" spc="-5" dirty="0">
                  <a:solidFill>
                    <a:srgbClr val="1D1C20"/>
                  </a:solidFill>
                  <a:latin typeface="Trebuchet MS"/>
                  <a:cs typeface="Trebuchet MS"/>
                </a:rPr>
                <a:t>on</a:t>
              </a:r>
              <a:r>
                <a:rPr sz="1400" spc="-70" dirty="0">
                  <a:solidFill>
                    <a:srgbClr val="1D1C20"/>
                  </a:solidFill>
                  <a:latin typeface="Trebuchet MS"/>
                  <a:cs typeface="Trebuchet MS"/>
                </a:rPr>
                <a:t> </a:t>
              </a:r>
              <a:r>
                <a:rPr sz="1400" spc="-20" dirty="0">
                  <a:solidFill>
                    <a:srgbClr val="1D1C20"/>
                  </a:solidFill>
                  <a:latin typeface="Trebuchet MS"/>
                  <a:cs typeface="Trebuchet MS"/>
                </a:rPr>
                <a:t>outside</a:t>
              </a:r>
              <a:endParaRPr lang="en-GB" sz="1400" spc="-20" dirty="0">
                <a:solidFill>
                  <a:srgbClr val="1D1C20"/>
                </a:solidFill>
                <a:latin typeface="Trebuchet MS"/>
                <a:cs typeface="Trebuchet MS"/>
              </a:endParaRPr>
            </a:p>
          </p:txBody>
        </p:sp>
      </p:grpSp>
      <p:sp>
        <p:nvSpPr>
          <p:cNvPr id="36" name="TextBox 35">
            <a:extLst>
              <a:ext uri="{FF2B5EF4-FFF2-40B4-BE49-F238E27FC236}">
                <a16:creationId xmlns:a16="http://schemas.microsoft.com/office/drawing/2014/main" id="{0B07D1ED-B0CA-4157-A2CC-125A2B2E6908}"/>
              </a:ext>
            </a:extLst>
          </p:cNvPr>
          <p:cNvSpPr txBox="1"/>
          <p:nvPr/>
        </p:nvSpPr>
        <p:spPr>
          <a:xfrm>
            <a:off x="5864774" y="4022213"/>
            <a:ext cx="1908385" cy="307777"/>
          </a:xfrm>
          <a:prstGeom prst="rect">
            <a:avLst/>
          </a:prstGeom>
          <a:noFill/>
        </p:spPr>
        <p:txBody>
          <a:bodyPr wrap="square" rtlCol="0">
            <a:spAutoFit/>
          </a:bodyPr>
          <a:lstStyle/>
          <a:p>
            <a:r>
              <a:rPr lang="en-US" sz="1400" b="1" dirty="0"/>
              <a:t>Firmer gouge</a:t>
            </a:r>
            <a:endParaRPr lang="en-GB" sz="14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Gouges</a:t>
            </a:r>
          </a:p>
        </p:txBody>
      </p:sp>
      <p:sp>
        <p:nvSpPr>
          <p:cNvPr id="3" name="Content Placeholder 2"/>
          <p:cNvSpPr>
            <a:spLocks noGrp="1"/>
          </p:cNvSpPr>
          <p:nvPr>
            <p:ph sz="quarter" idx="10"/>
          </p:nvPr>
        </p:nvSpPr>
        <p:spPr>
          <a:xfrm>
            <a:off x="457200" y="1512000"/>
            <a:ext cx="4762872" cy="4338000"/>
          </a:xfrm>
        </p:spPr>
        <p:txBody>
          <a:bodyPr/>
          <a:lstStyle/>
          <a:p>
            <a:r>
              <a:rPr lang="en-US" b="1" dirty="0"/>
              <a:t>Scribing gouges </a:t>
            </a:r>
            <a:r>
              <a:rPr lang="en-US" dirty="0"/>
              <a:t>are ground on the inside and are used for contour work where hollow or concave curves are required. </a:t>
            </a:r>
          </a:p>
          <a:p>
            <a:r>
              <a:rPr lang="en-US" b="1" dirty="0"/>
              <a:t>Firmer gouges </a:t>
            </a:r>
            <a:r>
              <a:rPr lang="en-US" dirty="0"/>
              <a:t>are ground on the outside are suitable for convex curves and any kind of scooping-out operation. These are sometimes called a </a:t>
            </a:r>
            <a:r>
              <a:rPr lang="en-US" b="1" dirty="0"/>
              <a:t>carving gouge</a:t>
            </a:r>
            <a:r>
              <a:rPr lang="en-US" dirty="0"/>
              <a:t>. </a:t>
            </a:r>
          </a:p>
          <a:p>
            <a:r>
              <a:rPr lang="en-US" dirty="0"/>
              <a:t>These chisels are used to fit and scribe joints of </a:t>
            </a:r>
            <a:r>
              <a:rPr lang="en-US" dirty="0" err="1"/>
              <a:t>moulded</a:t>
            </a:r>
            <a:r>
              <a:rPr lang="en-US" dirty="0"/>
              <a:t> timber, e.g. in doors and windows</a:t>
            </a:r>
          </a:p>
          <a:p>
            <a:endParaRPr lang="en-US" dirty="0"/>
          </a:p>
        </p:txBody>
      </p:sp>
      <p:pic>
        <p:nvPicPr>
          <p:cNvPr id="4" name="Picture 3">
            <a:extLst>
              <a:ext uri="{FF2B5EF4-FFF2-40B4-BE49-F238E27FC236}">
                <a16:creationId xmlns:a16="http://schemas.microsoft.com/office/drawing/2014/main" id="{5D1F00D0-2A55-45C6-A004-C36607D12EC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0112" y="1362710"/>
            <a:ext cx="3367608" cy="3367608"/>
          </a:xfrm>
          <a:prstGeom prst="rect">
            <a:avLst/>
          </a:prstGeom>
        </p:spPr>
      </p:pic>
    </p:spTree>
    <p:extLst>
      <p:ext uri="{BB962C8B-B14F-4D97-AF65-F5344CB8AC3E}">
        <p14:creationId xmlns:p14="http://schemas.microsoft.com/office/powerpoint/2010/main" val="1956603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382588"/>
          </a:xfrm>
        </p:spPr>
        <p:txBody>
          <a:bodyPr/>
          <a:lstStyle/>
          <a:p>
            <a:r>
              <a:rPr lang="en-US" dirty="0"/>
              <a:t>Planes</a:t>
            </a:r>
          </a:p>
        </p:txBody>
      </p:sp>
      <p:sp>
        <p:nvSpPr>
          <p:cNvPr id="3" name="Content Placeholder 2"/>
          <p:cNvSpPr>
            <a:spLocks noGrp="1"/>
          </p:cNvSpPr>
          <p:nvPr>
            <p:ph sz="quarter" idx="10"/>
          </p:nvPr>
        </p:nvSpPr>
        <p:spPr>
          <a:xfrm>
            <a:off x="457200" y="1556792"/>
            <a:ext cx="8229600" cy="4570254"/>
          </a:xfrm>
        </p:spPr>
        <p:txBody>
          <a:bodyPr/>
          <a:lstStyle/>
          <a:p>
            <a:pPr lvl="0" eaLnBrk="1" hangingPunct="1">
              <a:lnSpc>
                <a:spcPct val="100000"/>
              </a:lnSpc>
              <a:spcBef>
                <a:spcPct val="0"/>
              </a:spcBef>
              <a:spcAft>
                <a:spcPct val="0"/>
              </a:spcAft>
            </a:pPr>
            <a:r>
              <a:rPr lang="en-US" b="1" dirty="0"/>
              <a:t>Types of plane</a:t>
            </a:r>
            <a:endParaRPr lang="en-US" dirty="0"/>
          </a:p>
          <a:p>
            <a:pPr eaLnBrk="1" hangingPunct="1">
              <a:defRPr/>
            </a:pPr>
            <a:r>
              <a:rPr lang="en-US" dirty="0"/>
              <a:t> </a:t>
            </a:r>
            <a:r>
              <a:rPr lang="en-GB" kern="1200" dirty="0">
                <a:solidFill>
                  <a:srgbClr val="000000"/>
                </a:solidFill>
                <a:latin typeface="Arial" pitchFamily="-105" charset="0"/>
                <a:ea typeface="ＭＳ Ｐゴシック" pitchFamily="-105" charset="-128"/>
              </a:rPr>
              <a:t>There are many types of plane available, each one designed to be used for a specific purpose. The most commonly used, f</a:t>
            </a:r>
            <a:r>
              <a:rPr lang="en-GB" dirty="0"/>
              <a:t>rom longest to shortest are:</a:t>
            </a:r>
          </a:p>
          <a:p>
            <a:pPr lvl="1">
              <a:defRPr/>
            </a:pPr>
            <a:r>
              <a:rPr lang="en-GB" dirty="0"/>
              <a:t>Try plane</a:t>
            </a:r>
          </a:p>
          <a:p>
            <a:pPr lvl="1">
              <a:defRPr/>
            </a:pPr>
            <a:r>
              <a:rPr lang="en-GB" dirty="0"/>
              <a:t>Jack plane</a:t>
            </a:r>
          </a:p>
          <a:p>
            <a:pPr lvl="1">
              <a:defRPr/>
            </a:pPr>
            <a:r>
              <a:rPr lang="en-GB" dirty="0"/>
              <a:t>Smoothing plane</a:t>
            </a:r>
          </a:p>
          <a:p>
            <a:pPr lvl="1">
              <a:defRPr/>
            </a:pPr>
            <a:r>
              <a:rPr lang="en-US" dirty="0"/>
              <a:t>Shoulder plane</a:t>
            </a:r>
          </a:p>
          <a:p>
            <a:pPr lvl="1">
              <a:defRPr/>
            </a:pPr>
            <a:r>
              <a:rPr lang="en-GB" dirty="0"/>
              <a:t>Block plane</a:t>
            </a:r>
            <a:endParaRPr lang="en-US" dirty="0"/>
          </a:p>
          <a:p>
            <a:pPr lvl="1">
              <a:defRPr/>
            </a:pPr>
            <a:r>
              <a:rPr lang="en-US" dirty="0"/>
              <a:t>Bullnose plane</a:t>
            </a:r>
          </a:p>
        </p:txBody>
      </p:sp>
    </p:spTree>
    <p:extLst>
      <p:ext uri="{BB962C8B-B14F-4D97-AF65-F5344CB8AC3E}">
        <p14:creationId xmlns:p14="http://schemas.microsoft.com/office/powerpoint/2010/main" val="5642095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Planes</a:t>
            </a:r>
          </a:p>
        </p:txBody>
      </p:sp>
      <p:grpSp>
        <p:nvGrpSpPr>
          <p:cNvPr id="6" name="Group 5">
            <a:extLst>
              <a:ext uri="{FF2B5EF4-FFF2-40B4-BE49-F238E27FC236}">
                <a16:creationId xmlns:a16="http://schemas.microsoft.com/office/drawing/2014/main" id="{47B8A6EB-7113-4141-B77A-24BDF877563D}"/>
              </a:ext>
            </a:extLst>
          </p:cNvPr>
          <p:cNvGrpSpPr/>
          <p:nvPr/>
        </p:nvGrpSpPr>
        <p:grpSpPr>
          <a:xfrm>
            <a:off x="472498" y="1719925"/>
            <a:ext cx="7972418" cy="3915886"/>
            <a:chOff x="995300" y="6198521"/>
            <a:chExt cx="4345616" cy="2134477"/>
          </a:xfrm>
        </p:grpSpPr>
        <p:grpSp>
          <p:nvGrpSpPr>
            <p:cNvPr id="8" name="object 50">
              <a:extLst>
                <a:ext uri="{FF2B5EF4-FFF2-40B4-BE49-F238E27FC236}">
                  <a16:creationId xmlns:a16="http://schemas.microsoft.com/office/drawing/2014/main" id="{4FC2B6CE-3F0B-4ED0-9ED0-621F8EB629B3}"/>
                </a:ext>
              </a:extLst>
            </p:cNvPr>
            <p:cNvGrpSpPr/>
            <p:nvPr/>
          </p:nvGrpSpPr>
          <p:grpSpPr>
            <a:xfrm>
              <a:off x="1346039" y="6341128"/>
              <a:ext cx="3921760" cy="1887855"/>
              <a:chOff x="1346039" y="6341128"/>
              <a:chExt cx="3921760" cy="1887855"/>
            </a:xfrm>
          </p:grpSpPr>
          <p:sp>
            <p:nvSpPr>
              <p:cNvPr id="22" name="object 51">
                <a:extLst>
                  <a:ext uri="{FF2B5EF4-FFF2-40B4-BE49-F238E27FC236}">
                    <a16:creationId xmlns:a16="http://schemas.microsoft.com/office/drawing/2014/main" id="{4FCCE25F-74C6-4D7A-899A-299F5F56ACB2}"/>
                  </a:ext>
                </a:extLst>
              </p:cNvPr>
              <p:cNvSpPr/>
              <p:nvPr/>
            </p:nvSpPr>
            <p:spPr>
              <a:xfrm>
                <a:off x="1415317" y="7246126"/>
                <a:ext cx="2431415" cy="511175"/>
              </a:xfrm>
              <a:custGeom>
                <a:avLst/>
                <a:gdLst/>
                <a:ahLst/>
                <a:cxnLst/>
                <a:rect l="l" t="t" r="r" b="b"/>
                <a:pathLst>
                  <a:path w="2431415" h="511175">
                    <a:moveTo>
                      <a:pt x="1561350" y="0"/>
                    </a:moveTo>
                    <a:lnTo>
                      <a:pt x="1482369" y="3016"/>
                    </a:lnTo>
                    <a:lnTo>
                      <a:pt x="1413519" y="11462"/>
                    </a:lnTo>
                    <a:lnTo>
                      <a:pt x="1373662" y="19295"/>
                    </a:lnTo>
                    <a:lnTo>
                      <a:pt x="1330259" y="29973"/>
                    </a:lnTo>
                    <a:lnTo>
                      <a:pt x="1283368" y="43826"/>
                    </a:lnTo>
                    <a:lnTo>
                      <a:pt x="1233045" y="61182"/>
                    </a:lnTo>
                    <a:lnTo>
                      <a:pt x="1179347" y="82370"/>
                    </a:lnTo>
                    <a:lnTo>
                      <a:pt x="1122332" y="107720"/>
                    </a:lnTo>
                    <a:lnTo>
                      <a:pt x="1062055" y="137559"/>
                    </a:lnTo>
                    <a:lnTo>
                      <a:pt x="998575" y="172218"/>
                    </a:lnTo>
                    <a:lnTo>
                      <a:pt x="948622" y="199007"/>
                    </a:lnTo>
                    <a:lnTo>
                      <a:pt x="898903" y="222365"/>
                    </a:lnTo>
                    <a:lnTo>
                      <a:pt x="849484" y="242585"/>
                    </a:lnTo>
                    <a:lnTo>
                      <a:pt x="800430" y="259961"/>
                    </a:lnTo>
                    <a:lnTo>
                      <a:pt x="751805" y="274785"/>
                    </a:lnTo>
                    <a:lnTo>
                      <a:pt x="703675" y="287350"/>
                    </a:lnTo>
                    <a:lnTo>
                      <a:pt x="656105" y="297950"/>
                    </a:lnTo>
                    <a:lnTo>
                      <a:pt x="609160" y="306877"/>
                    </a:lnTo>
                    <a:lnTo>
                      <a:pt x="562904" y="314424"/>
                    </a:lnTo>
                    <a:lnTo>
                      <a:pt x="517403" y="320883"/>
                    </a:lnTo>
                    <a:lnTo>
                      <a:pt x="472722" y="326549"/>
                    </a:lnTo>
                    <a:lnTo>
                      <a:pt x="386080" y="336670"/>
                    </a:lnTo>
                    <a:lnTo>
                      <a:pt x="320911" y="345506"/>
                    </a:lnTo>
                    <a:lnTo>
                      <a:pt x="262416" y="355991"/>
                    </a:lnTo>
                    <a:lnTo>
                      <a:pt x="209675" y="368209"/>
                    </a:lnTo>
                    <a:lnTo>
                      <a:pt x="161764" y="382243"/>
                    </a:lnTo>
                    <a:lnTo>
                      <a:pt x="117763" y="398176"/>
                    </a:lnTo>
                    <a:lnTo>
                      <a:pt x="76750" y="416093"/>
                    </a:lnTo>
                    <a:lnTo>
                      <a:pt x="37802" y="436076"/>
                    </a:lnTo>
                    <a:lnTo>
                      <a:pt x="0" y="458209"/>
                    </a:lnTo>
                    <a:lnTo>
                      <a:pt x="2387" y="510648"/>
                    </a:lnTo>
                    <a:lnTo>
                      <a:pt x="2430907" y="510648"/>
                    </a:lnTo>
                    <a:lnTo>
                      <a:pt x="2430907" y="317608"/>
                    </a:lnTo>
                    <a:lnTo>
                      <a:pt x="2240229" y="317608"/>
                    </a:lnTo>
                    <a:lnTo>
                      <a:pt x="2210998" y="315949"/>
                    </a:lnTo>
                    <a:lnTo>
                      <a:pt x="2134318" y="302422"/>
                    </a:lnTo>
                    <a:lnTo>
                      <a:pt x="2088699" y="290381"/>
                    </a:lnTo>
                    <a:lnTo>
                      <a:pt x="2039448" y="274709"/>
                    </a:lnTo>
                    <a:lnTo>
                      <a:pt x="1987479" y="255318"/>
                    </a:lnTo>
                    <a:lnTo>
                      <a:pt x="1933709" y="232123"/>
                    </a:lnTo>
                    <a:lnTo>
                      <a:pt x="1879051" y="205038"/>
                    </a:lnTo>
                    <a:lnTo>
                      <a:pt x="1824421" y="173977"/>
                    </a:lnTo>
                    <a:lnTo>
                      <a:pt x="1770735" y="138855"/>
                    </a:lnTo>
                    <a:lnTo>
                      <a:pt x="1726650" y="82551"/>
                    </a:lnTo>
                    <a:lnTo>
                      <a:pt x="1712428" y="44684"/>
                    </a:lnTo>
                    <a:lnTo>
                      <a:pt x="1711159" y="3016"/>
                    </a:lnTo>
                    <a:lnTo>
                      <a:pt x="1689822" y="2010"/>
                    </a:lnTo>
                    <a:lnTo>
                      <a:pt x="1635193" y="335"/>
                    </a:lnTo>
                    <a:lnTo>
                      <a:pt x="1561350" y="0"/>
                    </a:lnTo>
                    <a:close/>
                  </a:path>
                </a:pathLst>
              </a:custGeom>
              <a:solidFill>
                <a:srgbClr val="E4E4E4"/>
              </a:solidFill>
            </p:spPr>
            <p:txBody>
              <a:bodyPr wrap="square" lIns="0" tIns="0" rIns="0" bIns="0" rtlCol="0"/>
              <a:lstStyle/>
              <a:p>
                <a:endParaRPr sz="1400"/>
              </a:p>
            </p:txBody>
          </p:sp>
          <p:sp>
            <p:nvSpPr>
              <p:cNvPr id="23" name="object 52">
                <a:extLst>
                  <a:ext uri="{FF2B5EF4-FFF2-40B4-BE49-F238E27FC236}">
                    <a16:creationId xmlns:a16="http://schemas.microsoft.com/office/drawing/2014/main" id="{440B6F5D-2407-477A-86E7-4E3B3E8C2637}"/>
                  </a:ext>
                </a:extLst>
              </p:cNvPr>
              <p:cNvSpPr/>
              <p:nvPr/>
            </p:nvSpPr>
            <p:spPr>
              <a:xfrm>
                <a:off x="1415317" y="7246126"/>
                <a:ext cx="2431415" cy="511175"/>
              </a:xfrm>
              <a:custGeom>
                <a:avLst/>
                <a:gdLst/>
                <a:ahLst/>
                <a:cxnLst/>
                <a:rect l="l" t="t" r="r" b="b"/>
                <a:pathLst>
                  <a:path w="2431415" h="511175">
                    <a:moveTo>
                      <a:pt x="0" y="458209"/>
                    </a:moveTo>
                    <a:lnTo>
                      <a:pt x="37802" y="436076"/>
                    </a:lnTo>
                    <a:lnTo>
                      <a:pt x="76750" y="416093"/>
                    </a:lnTo>
                    <a:lnTo>
                      <a:pt x="117763" y="398176"/>
                    </a:lnTo>
                    <a:lnTo>
                      <a:pt x="161764" y="382243"/>
                    </a:lnTo>
                    <a:lnTo>
                      <a:pt x="209675" y="368209"/>
                    </a:lnTo>
                    <a:lnTo>
                      <a:pt x="262416" y="355991"/>
                    </a:lnTo>
                    <a:lnTo>
                      <a:pt x="320911" y="345506"/>
                    </a:lnTo>
                    <a:lnTo>
                      <a:pt x="386080" y="336670"/>
                    </a:lnTo>
                    <a:lnTo>
                      <a:pt x="428926" y="331714"/>
                    </a:lnTo>
                    <a:lnTo>
                      <a:pt x="472722" y="326549"/>
                    </a:lnTo>
                    <a:lnTo>
                      <a:pt x="517403" y="320883"/>
                    </a:lnTo>
                    <a:lnTo>
                      <a:pt x="562904" y="314424"/>
                    </a:lnTo>
                    <a:lnTo>
                      <a:pt x="609160" y="306877"/>
                    </a:lnTo>
                    <a:lnTo>
                      <a:pt x="656105" y="297950"/>
                    </a:lnTo>
                    <a:lnTo>
                      <a:pt x="703675" y="287350"/>
                    </a:lnTo>
                    <a:lnTo>
                      <a:pt x="751805" y="274785"/>
                    </a:lnTo>
                    <a:lnTo>
                      <a:pt x="800430" y="259961"/>
                    </a:lnTo>
                    <a:lnTo>
                      <a:pt x="849484" y="242585"/>
                    </a:lnTo>
                    <a:lnTo>
                      <a:pt x="898903" y="222365"/>
                    </a:lnTo>
                    <a:lnTo>
                      <a:pt x="948622" y="199007"/>
                    </a:lnTo>
                    <a:lnTo>
                      <a:pt x="998575" y="172218"/>
                    </a:lnTo>
                    <a:lnTo>
                      <a:pt x="1062055" y="137559"/>
                    </a:lnTo>
                    <a:lnTo>
                      <a:pt x="1122332" y="107720"/>
                    </a:lnTo>
                    <a:lnTo>
                      <a:pt x="1179347" y="82370"/>
                    </a:lnTo>
                    <a:lnTo>
                      <a:pt x="1233045" y="61182"/>
                    </a:lnTo>
                    <a:lnTo>
                      <a:pt x="1283368" y="43826"/>
                    </a:lnTo>
                    <a:lnTo>
                      <a:pt x="1330259" y="29973"/>
                    </a:lnTo>
                    <a:lnTo>
                      <a:pt x="1373662" y="19295"/>
                    </a:lnTo>
                    <a:lnTo>
                      <a:pt x="1413519" y="11462"/>
                    </a:lnTo>
                    <a:lnTo>
                      <a:pt x="1482369" y="3016"/>
                    </a:lnTo>
                    <a:lnTo>
                      <a:pt x="1561350" y="0"/>
                    </a:lnTo>
                    <a:lnTo>
                      <a:pt x="1635193" y="335"/>
                    </a:lnTo>
                    <a:lnTo>
                      <a:pt x="1689822" y="2010"/>
                    </a:lnTo>
                    <a:lnTo>
                      <a:pt x="1711159" y="3016"/>
                    </a:lnTo>
                    <a:lnTo>
                      <a:pt x="1712428" y="44684"/>
                    </a:lnTo>
                    <a:lnTo>
                      <a:pt x="1726650" y="82551"/>
                    </a:lnTo>
                    <a:lnTo>
                      <a:pt x="1748021" y="114610"/>
                    </a:lnTo>
                    <a:lnTo>
                      <a:pt x="1824421" y="173977"/>
                    </a:lnTo>
                    <a:lnTo>
                      <a:pt x="1879051" y="205038"/>
                    </a:lnTo>
                    <a:lnTo>
                      <a:pt x="1933709" y="232123"/>
                    </a:lnTo>
                    <a:lnTo>
                      <a:pt x="1987479" y="255318"/>
                    </a:lnTo>
                    <a:lnTo>
                      <a:pt x="2039448" y="274709"/>
                    </a:lnTo>
                    <a:lnTo>
                      <a:pt x="2088699" y="290381"/>
                    </a:lnTo>
                    <a:lnTo>
                      <a:pt x="2134318" y="302422"/>
                    </a:lnTo>
                    <a:lnTo>
                      <a:pt x="2175390" y="310916"/>
                    </a:lnTo>
                    <a:lnTo>
                      <a:pt x="2240229" y="317608"/>
                    </a:lnTo>
                    <a:lnTo>
                      <a:pt x="2430907" y="317608"/>
                    </a:lnTo>
                    <a:lnTo>
                      <a:pt x="2430907" y="510648"/>
                    </a:lnTo>
                    <a:lnTo>
                      <a:pt x="2387" y="510648"/>
                    </a:lnTo>
                    <a:lnTo>
                      <a:pt x="0" y="458209"/>
                    </a:lnTo>
                    <a:close/>
                  </a:path>
                </a:pathLst>
              </a:custGeom>
              <a:ln w="5003">
                <a:solidFill>
                  <a:srgbClr val="1D1C20"/>
                </a:solidFill>
              </a:ln>
            </p:spPr>
            <p:txBody>
              <a:bodyPr wrap="square" lIns="0" tIns="0" rIns="0" bIns="0" rtlCol="0"/>
              <a:lstStyle/>
              <a:p>
                <a:endParaRPr sz="1400"/>
              </a:p>
            </p:txBody>
          </p:sp>
          <p:sp>
            <p:nvSpPr>
              <p:cNvPr id="24" name="object 53">
                <a:extLst>
                  <a:ext uri="{FF2B5EF4-FFF2-40B4-BE49-F238E27FC236}">
                    <a16:creationId xmlns:a16="http://schemas.microsoft.com/office/drawing/2014/main" id="{4C5A6C86-06AF-4E42-86A1-8DF3BA97E7E2}"/>
                  </a:ext>
                </a:extLst>
              </p:cNvPr>
              <p:cNvSpPr/>
              <p:nvPr/>
            </p:nvSpPr>
            <p:spPr>
              <a:xfrm>
                <a:off x="1348579" y="7565520"/>
                <a:ext cx="1151255" cy="191770"/>
              </a:xfrm>
              <a:custGeom>
                <a:avLst/>
                <a:gdLst/>
                <a:ahLst/>
                <a:cxnLst/>
                <a:rect l="l" t="t" r="r" b="b"/>
                <a:pathLst>
                  <a:path w="1151255" h="191770">
                    <a:moveTo>
                      <a:pt x="999172" y="0"/>
                    </a:moveTo>
                    <a:lnTo>
                      <a:pt x="938771" y="137629"/>
                    </a:lnTo>
                    <a:lnTo>
                      <a:pt x="0" y="137629"/>
                    </a:lnTo>
                    <a:lnTo>
                      <a:pt x="0" y="191249"/>
                    </a:lnTo>
                    <a:lnTo>
                      <a:pt x="1151089" y="191249"/>
                    </a:lnTo>
                    <a:lnTo>
                      <a:pt x="1151089" y="137629"/>
                    </a:lnTo>
                    <a:lnTo>
                      <a:pt x="1059561" y="137629"/>
                    </a:lnTo>
                    <a:lnTo>
                      <a:pt x="1021626" y="21081"/>
                    </a:lnTo>
                    <a:lnTo>
                      <a:pt x="1016855" y="11755"/>
                    </a:lnTo>
                    <a:lnTo>
                      <a:pt x="1011061" y="5178"/>
                    </a:lnTo>
                    <a:lnTo>
                      <a:pt x="1004936" y="1283"/>
                    </a:lnTo>
                    <a:lnTo>
                      <a:pt x="999172" y="0"/>
                    </a:lnTo>
                    <a:close/>
                  </a:path>
                </a:pathLst>
              </a:custGeom>
              <a:solidFill>
                <a:srgbClr val="A6ABAC"/>
              </a:solidFill>
            </p:spPr>
            <p:txBody>
              <a:bodyPr wrap="square" lIns="0" tIns="0" rIns="0" bIns="0" rtlCol="0"/>
              <a:lstStyle/>
              <a:p>
                <a:endParaRPr sz="1400"/>
              </a:p>
            </p:txBody>
          </p:sp>
          <p:sp>
            <p:nvSpPr>
              <p:cNvPr id="25" name="object 54">
                <a:extLst>
                  <a:ext uri="{FF2B5EF4-FFF2-40B4-BE49-F238E27FC236}">
                    <a16:creationId xmlns:a16="http://schemas.microsoft.com/office/drawing/2014/main" id="{8E288906-C226-4E11-AA76-8E8F33A28267}"/>
                  </a:ext>
                </a:extLst>
              </p:cNvPr>
              <p:cNvSpPr/>
              <p:nvPr/>
            </p:nvSpPr>
            <p:spPr>
              <a:xfrm>
                <a:off x="1348579" y="7565520"/>
                <a:ext cx="1151255" cy="191770"/>
              </a:xfrm>
              <a:custGeom>
                <a:avLst/>
                <a:gdLst/>
                <a:ahLst/>
                <a:cxnLst/>
                <a:rect l="l" t="t" r="r" b="b"/>
                <a:pathLst>
                  <a:path w="1151255" h="191770">
                    <a:moveTo>
                      <a:pt x="1059561" y="137629"/>
                    </a:moveTo>
                    <a:lnTo>
                      <a:pt x="1021626" y="21081"/>
                    </a:lnTo>
                    <a:lnTo>
                      <a:pt x="999172" y="0"/>
                    </a:lnTo>
                    <a:lnTo>
                      <a:pt x="993401" y="1283"/>
                    </a:lnTo>
                    <a:lnTo>
                      <a:pt x="987272" y="5178"/>
                    </a:lnTo>
                    <a:lnTo>
                      <a:pt x="981477" y="11755"/>
                    </a:lnTo>
                    <a:lnTo>
                      <a:pt x="976706" y="21081"/>
                    </a:lnTo>
                    <a:lnTo>
                      <a:pt x="938771" y="137629"/>
                    </a:lnTo>
                    <a:lnTo>
                      <a:pt x="0" y="137629"/>
                    </a:lnTo>
                    <a:lnTo>
                      <a:pt x="0" y="191249"/>
                    </a:lnTo>
                    <a:lnTo>
                      <a:pt x="1151089" y="191249"/>
                    </a:lnTo>
                    <a:lnTo>
                      <a:pt x="1151089" y="137629"/>
                    </a:lnTo>
                    <a:lnTo>
                      <a:pt x="1059561" y="137629"/>
                    </a:lnTo>
                    <a:close/>
                  </a:path>
                </a:pathLst>
              </a:custGeom>
              <a:ln w="5003">
                <a:solidFill>
                  <a:srgbClr val="1D1C20"/>
                </a:solidFill>
              </a:ln>
            </p:spPr>
            <p:txBody>
              <a:bodyPr wrap="square" lIns="0" tIns="0" rIns="0" bIns="0" rtlCol="0"/>
              <a:lstStyle/>
              <a:p>
                <a:endParaRPr sz="1400"/>
              </a:p>
            </p:txBody>
          </p:sp>
          <p:sp>
            <p:nvSpPr>
              <p:cNvPr id="26" name="object 55">
                <a:extLst>
                  <a:ext uri="{FF2B5EF4-FFF2-40B4-BE49-F238E27FC236}">
                    <a16:creationId xmlns:a16="http://schemas.microsoft.com/office/drawing/2014/main" id="{B9938418-6A2F-4A3B-909D-1B143E7452C5}"/>
                  </a:ext>
                </a:extLst>
              </p:cNvPr>
              <p:cNvSpPr/>
              <p:nvPr/>
            </p:nvSpPr>
            <p:spPr>
              <a:xfrm>
                <a:off x="1589297" y="6941708"/>
                <a:ext cx="508634" cy="762635"/>
              </a:xfrm>
              <a:custGeom>
                <a:avLst/>
                <a:gdLst/>
                <a:ahLst/>
                <a:cxnLst/>
                <a:rect l="l" t="t" r="r" b="b"/>
                <a:pathLst>
                  <a:path w="508635" h="762634">
                    <a:moveTo>
                      <a:pt x="254203" y="0"/>
                    </a:moveTo>
                    <a:lnTo>
                      <a:pt x="196001" y="5245"/>
                    </a:lnTo>
                    <a:lnTo>
                      <a:pt x="146979" y="19788"/>
                    </a:lnTo>
                    <a:lnTo>
                      <a:pt x="106605" y="41835"/>
                    </a:lnTo>
                    <a:lnTo>
                      <a:pt x="74351" y="69594"/>
                    </a:lnTo>
                    <a:lnTo>
                      <a:pt x="49684" y="101272"/>
                    </a:lnTo>
                    <a:lnTo>
                      <a:pt x="32075" y="135076"/>
                    </a:lnTo>
                    <a:lnTo>
                      <a:pt x="15324" y="210598"/>
                    </a:lnTo>
                    <a:lnTo>
                      <a:pt x="16844" y="255623"/>
                    </a:lnTo>
                    <a:lnTo>
                      <a:pt x="25360" y="303563"/>
                    </a:lnTo>
                    <a:lnTo>
                      <a:pt x="40678" y="353688"/>
                    </a:lnTo>
                    <a:lnTo>
                      <a:pt x="62604" y="405270"/>
                    </a:lnTo>
                    <a:lnTo>
                      <a:pt x="90944" y="457580"/>
                    </a:lnTo>
                    <a:lnTo>
                      <a:pt x="115466" y="510583"/>
                    </a:lnTo>
                    <a:lnTo>
                      <a:pt x="121465" y="556207"/>
                    </a:lnTo>
                    <a:lnTo>
                      <a:pt x="112552" y="595973"/>
                    </a:lnTo>
                    <a:lnTo>
                      <a:pt x="92338" y="631403"/>
                    </a:lnTo>
                    <a:lnTo>
                      <a:pt x="64434" y="664017"/>
                    </a:lnTo>
                    <a:lnTo>
                      <a:pt x="0" y="726884"/>
                    </a:lnTo>
                    <a:lnTo>
                      <a:pt x="0" y="762634"/>
                    </a:lnTo>
                    <a:lnTo>
                      <a:pt x="149250" y="762634"/>
                    </a:lnTo>
                    <a:lnTo>
                      <a:pt x="163208" y="757159"/>
                    </a:lnTo>
                    <a:lnTo>
                      <a:pt x="173448" y="743862"/>
                    </a:lnTo>
                    <a:lnTo>
                      <a:pt x="179752" y="727439"/>
                    </a:lnTo>
                    <a:lnTo>
                      <a:pt x="181902" y="712584"/>
                    </a:lnTo>
                    <a:lnTo>
                      <a:pt x="181902" y="655383"/>
                    </a:lnTo>
                    <a:lnTo>
                      <a:pt x="326491" y="655383"/>
                    </a:lnTo>
                    <a:lnTo>
                      <a:pt x="326491" y="712584"/>
                    </a:lnTo>
                    <a:lnTo>
                      <a:pt x="328643" y="727439"/>
                    </a:lnTo>
                    <a:lnTo>
                      <a:pt x="334949" y="743862"/>
                    </a:lnTo>
                    <a:lnTo>
                      <a:pt x="345190" y="757159"/>
                    </a:lnTo>
                    <a:lnTo>
                      <a:pt x="359143" y="762634"/>
                    </a:lnTo>
                    <a:lnTo>
                      <a:pt x="508406" y="762634"/>
                    </a:lnTo>
                    <a:lnTo>
                      <a:pt x="508406" y="726884"/>
                    </a:lnTo>
                    <a:lnTo>
                      <a:pt x="443969" y="664017"/>
                    </a:lnTo>
                    <a:lnTo>
                      <a:pt x="416063" y="631403"/>
                    </a:lnTo>
                    <a:lnTo>
                      <a:pt x="395846" y="595973"/>
                    </a:lnTo>
                    <a:lnTo>
                      <a:pt x="386931" y="556207"/>
                    </a:lnTo>
                    <a:lnTo>
                      <a:pt x="392928" y="510583"/>
                    </a:lnTo>
                    <a:lnTo>
                      <a:pt x="417448" y="457580"/>
                    </a:lnTo>
                    <a:lnTo>
                      <a:pt x="445789" y="405270"/>
                    </a:lnTo>
                    <a:lnTo>
                      <a:pt x="467716" y="353688"/>
                    </a:lnTo>
                    <a:lnTo>
                      <a:pt x="483034" y="303563"/>
                    </a:lnTo>
                    <a:lnTo>
                      <a:pt x="491553" y="255623"/>
                    </a:lnTo>
                    <a:lnTo>
                      <a:pt x="493076" y="210598"/>
                    </a:lnTo>
                    <a:lnTo>
                      <a:pt x="487413" y="169214"/>
                    </a:lnTo>
                    <a:lnTo>
                      <a:pt x="458716" y="101272"/>
                    </a:lnTo>
                    <a:lnTo>
                      <a:pt x="434049" y="69594"/>
                    </a:lnTo>
                    <a:lnTo>
                      <a:pt x="401796" y="41835"/>
                    </a:lnTo>
                    <a:lnTo>
                      <a:pt x="361425" y="19788"/>
                    </a:lnTo>
                    <a:lnTo>
                      <a:pt x="312404" y="5245"/>
                    </a:lnTo>
                    <a:lnTo>
                      <a:pt x="254203" y="0"/>
                    </a:lnTo>
                    <a:close/>
                  </a:path>
                </a:pathLst>
              </a:custGeom>
              <a:solidFill>
                <a:srgbClr val="A17461"/>
              </a:solidFill>
            </p:spPr>
            <p:txBody>
              <a:bodyPr wrap="square" lIns="0" tIns="0" rIns="0" bIns="0" rtlCol="0"/>
              <a:lstStyle/>
              <a:p>
                <a:endParaRPr sz="1400"/>
              </a:p>
            </p:txBody>
          </p:sp>
          <p:sp>
            <p:nvSpPr>
              <p:cNvPr id="27" name="object 56">
                <a:extLst>
                  <a:ext uri="{FF2B5EF4-FFF2-40B4-BE49-F238E27FC236}">
                    <a16:creationId xmlns:a16="http://schemas.microsoft.com/office/drawing/2014/main" id="{4F341F0D-A9FE-4D69-8B63-BF893EA98F1A}"/>
                  </a:ext>
                </a:extLst>
              </p:cNvPr>
              <p:cNvSpPr/>
              <p:nvPr/>
            </p:nvSpPr>
            <p:spPr>
              <a:xfrm>
                <a:off x="1589297" y="6941708"/>
                <a:ext cx="508634" cy="762635"/>
              </a:xfrm>
              <a:custGeom>
                <a:avLst/>
                <a:gdLst/>
                <a:ahLst/>
                <a:cxnLst/>
                <a:rect l="l" t="t" r="r" b="b"/>
                <a:pathLst>
                  <a:path w="508635" h="762634">
                    <a:moveTo>
                      <a:pt x="326491" y="655383"/>
                    </a:moveTo>
                    <a:lnTo>
                      <a:pt x="326491" y="712584"/>
                    </a:lnTo>
                    <a:lnTo>
                      <a:pt x="328643" y="727439"/>
                    </a:lnTo>
                    <a:lnTo>
                      <a:pt x="334949" y="743862"/>
                    </a:lnTo>
                    <a:lnTo>
                      <a:pt x="345190" y="757159"/>
                    </a:lnTo>
                    <a:lnTo>
                      <a:pt x="359143" y="762634"/>
                    </a:lnTo>
                    <a:lnTo>
                      <a:pt x="508406" y="762634"/>
                    </a:lnTo>
                    <a:lnTo>
                      <a:pt x="508406" y="726884"/>
                    </a:lnTo>
                    <a:lnTo>
                      <a:pt x="475954" y="695337"/>
                    </a:lnTo>
                    <a:lnTo>
                      <a:pt x="443969" y="664017"/>
                    </a:lnTo>
                    <a:lnTo>
                      <a:pt x="416063" y="631403"/>
                    </a:lnTo>
                    <a:lnTo>
                      <a:pt x="395846" y="595973"/>
                    </a:lnTo>
                    <a:lnTo>
                      <a:pt x="386931" y="556207"/>
                    </a:lnTo>
                    <a:lnTo>
                      <a:pt x="392928" y="510583"/>
                    </a:lnTo>
                    <a:lnTo>
                      <a:pt x="417448" y="457580"/>
                    </a:lnTo>
                    <a:lnTo>
                      <a:pt x="445789" y="405270"/>
                    </a:lnTo>
                    <a:lnTo>
                      <a:pt x="467716" y="353688"/>
                    </a:lnTo>
                    <a:lnTo>
                      <a:pt x="483034" y="303563"/>
                    </a:lnTo>
                    <a:lnTo>
                      <a:pt x="491553" y="255623"/>
                    </a:lnTo>
                    <a:lnTo>
                      <a:pt x="493076" y="210598"/>
                    </a:lnTo>
                    <a:lnTo>
                      <a:pt x="487413" y="169214"/>
                    </a:lnTo>
                    <a:lnTo>
                      <a:pt x="458716" y="101272"/>
                    </a:lnTo>
                    <a:lnTo>
                      <a:pt x="434049" y="69594"/>
                    </a:lnTo>
                    <a:lnTo>
                      <a:pt x="401796" y="41835"/>
                    </a:lnTo>
                    <a:lnTo>
                      <a:pt x="361425" y="19788"/>
                    </a:lnTo>
                    <a:lnTo>
                      <a:pt x="312404" y="5245"/>
                    </a:lnTo>
                    <a:lnTo>
                      <a:pt x="254203" y="0"/>
                    </a:lnTo>
                    <a:lnTo>
                      <a:pt x="196001" y="5245"/>
                    </a:lnTo>
                    <a:lnTo>
                      <a:pt x="146979" y="19788"/>
                    </a:lnTo>
                    <a:lnTo>
                      <a:pt x="106605" y="41835"/>
                    </a:lnTo>
                    <a:lnTo>
                      <a:pt x="74351" y="69594"/>
                    </a:lnTo>
                    <a:lnTo>
                      <a:pt x="49684" y="101272"/>
                    </a:lnTo>
                    <a:lnTo>
                      <a:pt x="32075" y="135076"/>
                    </a:lnTo>
                    <a:lnTo>
                      <a:pt x="15324" y="210598"/>
                    </a:lnTo>
                    <a:lnTo>
                      <a:pt x="16844" y="255623"/>
                    </a:lnTo>
                    <a:lnTo>
                      <a:pt x="25360" y="303563"/>
                    </a:lnTo>
                    <a:lnTo>
                      <a:pt x="40678" y="353688"/>
                    </a:lnTo>
                    <a:lnTo>
                      <a:pt x="62604" y="405270"/>
                    </a:lnTo>
                    <a:lnTo>
                      <a:pt x="90944" y="457580"/>
                    </a:lnTo>
                    <a:lnTo>
                      <a:pt x="115466" y="510583"/>
                    </a:lnTo>
                    <a:lnTo>
                      <a:pt x="121465" y="556207"/>
                    </a:lnTo>
                    <a:lnTo>
                      <a:pt x="112552" y="595973"/>
                    </a:lnTo>
                    <a:lnTo>
                      <a:pt x="92338" y="631403"/>
                    </a:lnTo>
                    <a:lnTo>
                      <a:pt x="64434" y="664017"/>
                    </a:lnTo>
                    <a:lnTo>
                      <a:pt x="32451" y="695337"/>
                    </a:lnTo>
                    <a:lnTo>
                      <a:pt x="0" y="726884"/>
                    </a:lnTo>
                    <a:lnTo>
                      <a:pt x="0" y="762634"/>
                    </a:lnTo>
                    <a:lnTo>
                      <a:pt x="149250" y="762634"/>
                    </a:lnTo>
                    <a:lnTo>
                      <a:pt x="163208" y="757159"/>
                    </a:lnTo>
                    <a:lnTo>
                      <a:pt x="173448" y="743862"/>
                    </a:lnTo>
                    <a:lnTo>
                      <a:pt x="179752" y="727439"/>
                    </a:lnTo>
                    <a:lnTo>
                      <a:pt x="181902" y="712584"/>
                    </a:lnTo>
                    <a:lnTo>
                      <a:pt x="181902" y="655383"/>
                    </a:lnTo>
                    <a:lnTo>
                      <a:pt x="326491" y="655383"/>
                    </a:lnTo>
                    <a:close/>
                  </a:path>
                </a:pathLst>
              </a:custGeom>
              <a:ln w="5003">
                <a:solidFill>
                  <a:srgbClr val="1D1C20"/>
                </a:solidFill>
              </a:ln>
            </p:spPr>
            <p:txBody>
              <a:bodyPr wrap="square" lIns="0" tIns="0" rIns="0" bIns="0" rtlCol="0"/>
              <a:lstStyle/>
              <a:p>
                <a:endParaRPr sz="1400"/>
              </a:p>
            </p:txBody>
          </p:sp>
          <p:sp>
            <p:nvSpPr>
              <p:cNvPr id="28" name="object 57">
                <a:extLst>
                  <a:ext uri="{FF2B5EF4-FFF2-40B4-BE49-F238E27FC236}">
                    <a16:creationId xmlns:a16="http://schemas.microsoft.com/office/drawing/2014/main" id="{367C246E-CE86-45E8-8EF1-EA5F7790D7B0}"/>
                  </a:ext>
                </a:extLst>
              </p:cNvPr>
              <p:cNvSpPr/>
              <p:nvPr/>
            </p:nvSpPr>
            <p:spPr>
              <a:xfrm>
                <a:off x="1589303" y="6950368"/>
                <a:ext cx="508634" cy="754380"/>
              </a:xfrm>
              <a:custGeom>
                <a:avLst/>
                <a:gdLst/>
                <a:ahLst/>
                <a:cxnLst/>
                <a:rect l="l" t="t" r="r" b="b"/>
                <a:pathLst>
                  <a:path w="508635" h="754379">
                    <a:moveTo>
                      <a:pt x="327672" y="0"/>
                    </a:moveTo>
                    <a:lnTo>
                      <a:pt x="327672" y="125984"/>
                    </a:lnTo>
                    <a:lnTo>
                      <a:pt x="180708" y="125984"/>
                    </a:lnTo>
                    <a:lnTo>
                      <a:pt x="180708" y="0"/>
                    </a:lnTo>
                    <a:lnTo>
                      <a:pt x="128415" y="19924"/>
                    </a:lnTo>
                    <a:lnTo>
                      <a:pt x="87081" y="48603"/>
                    </a:lnTo>
                    <a:lnTo>
                      <a:pt x="55921" y="83374"/>
                    </a:lnTo>
                    <a:lnTo>
                      <a:pt x="34149" y="121578"/>
                    </a:lnTo>
                    <a:lnTo>
                      <a:pt x="20980" y="160553"/>
                    </a:lnTo>
                    <a:lnTo>
                      <a:pt x="15316" y="201936"/>
                    </a:lnTo>
                    <a:lnTo>
                      <a:pt x="16840" y="246962"/>
                    </a:lnTo>
                    <a:lnTo>
                      <a:pt x="25358" y="294901"/>
                    </a:lnTo>
                    <a:lnTo>
                      <a:pt x="40677" y="345027"/>
                    </a:lnTo>
                    <a:lnTo>
                      <a:pt x="62604" y="396609"/>
                    </a:lnTo>
                    <a:lnTo>
                      <a:pt x="90944" y="448919"/>
                    </a:lnTo>
                    <a:lnTo>
                      <a:pt x="115461" y="501922"/>
                    </a:lnTo>
                    <a:lnTo>
                      <a:pt x="121457" y="547546"/>
                    </a:lnTo>
                    <a:lnTo>
                      <a:pt x="112542" y="587312"/>
                    </a:lnTo>
                    <a:lnTo>
                      <a:pt x="92328" y="622741"/>
                    </a:lnTo>
                    <a:lnTo>
                      <a:pt x="64426" y="655356"/>
                    </a:lnTo>
                    <a:lnTo>
                      <a:pt x="0" y="718223"/>
                    </a:lnTo>
                    <a:lnTo>
                      <a:pt x="0" y="753973"/>
                    </a:lnTo>
                    <a:lnTo>
                      <a:pt x="149250" y="753973"/>
                    </a:lnTo>
                    <a:lnTo>
                      <a:pt x="163208" y="748498"/>
                    </a:lnTo>
                    <a:lnTo>
                      <a:pt x="173448" y="735201"/>
                    </a:lnTo>
                    <a:lnTo>
                      <a:pt x="179752" y="718778"/>
                    </a:lnTo>
                    <a:lnTo>
                      <a:pt x="181902" y="703922"/>
                    </a:lnTo>
                    <a:lnTo>
                      <a:pt x="181902" y="646722"/>
                    </a:lnTo>
                    <a:lnTo>
                      <a:pt x="326491" y="646722"/>
                    </a:lnTo>
                    <a:lnTo>
                      <a:pt x="326491" y="703922"/>
                    </a:lnTo>
                    <a:lnTo>
                      <a:pt x="328641" y="718778"/>
                    </a:lnTo>
                    <a:lnTo>
                      <a:pt x="334945" y="735201"/>
                    </a:lnTo>
                    <a:lnTo>
                      <a:pt x="345185" y="748498"/>
                    </a:lnTo>
                    <a:lnTo>
                      <a:pt x="359143" y="753973"/>
                    </a:lnTo>
                    <a:lnTo>
                      <a:pt x="508393" y="753973"/>
                    </a:lnTo>
                    <a:lnTo>
                      <a:pt x="508393" y="718223"/>
                    </a:lnTo>
                    <a:lnTo>
                      <a:pt x="443965" y="655356"/>
                    </a:lnTo>
                    <a:lnTo>
                      <a:pt x="416060" y="622741"/>
                    </a:lnTo>
                    <a:lnTo>
                      <a:pt x="395845" y="587312"/>
                    </a:lnTo>
                    <a:lnTo>
                      <a:pt x="386930" y="547546"/>
                    </a:lnTo>
                    <a:lnTo>
                      <a:pt x="392928" y="501922"/>
                    </a:lnTo>
                    <a:lnTo>
                      <a:pt x="417449" y="448919"/>
                    </a:lnTo>
                    <a:lnTo>
                      <a:pt x="445789" y="396609"/>
                    </a:lnTo>
                    <a:lnTo>
                      <a:pt x="467716" y="345027"/>
                    </a:lnTo>
                    <a:lnTo>
                      <a:pt x="483034" y="294901"/>
                    </a:lnTo>
                    <a:lnTo>
                      <a:pt x="491553" y="246962"/>
                    </a:lnTo>
                    <a:lnTo>
                      <a:pt x="493076" y="201936"/>
                    </a:lnTo>
                    <a:lnTo>
                      <a:pt x="487413" y="160553"/>
                    </a:lnTo>
                    <a:lnTo>
                      <a:pt x="474239" y="121578"/>
                    </a:lnTo>
                    <a:lnTo>
                      <a:pt x="452466" y="83374"/>
                    </a:lnTo>
                    <a:lnTo>
                      <a:pt x="421305" y="48603"/>
                    </a:lnTo>
                    <a:lnTo>
                      <a:pt x="379970" y="19924"/>
                    </a:lnTo>
                    <a:lnTo>
                      <a:pt x="327672" y="0"/>
                    </a:lnTo>
                    <a:close/>
                  </a:path>
                </a:pathLst>
              </a:custGeom>
              <a:solidFill>
                <a:srgbClr val="A17461"/>
              </a:solidFill>
            </p:spPr>
            <p:txBody>
              <a:bodyPr wrap="square" lIns="0" tIns="0" rIns="0" bIns="0" rtlCol="0"/>
              <a:lstStyle/>
              <a:p>
                <a:endParaRPr sz="1400"/>
              </a:p>
            </p:txBody>
          </p:sp>
          <p:sp>
            <p:nvSpPr>
              <p:cNvPr id="29" name="object 58">
                <a:extLst>
                  <a:ext uri="{FF2B5EF4-FFF2-40B4-BE49-F238E27FC236}">
                    <a16:creationId xmlns:a16="http://schemas.microsoft.com/office/drawing/2014/main" id="{50E9AC64-241C-4042-B374-1AED6434B61F}"/>
                  </a:ext>
                </a:extLst>
              </p:cNvPr>
              <p:cNvSpPr/>
              <p:nvPr/>
            </p:nvSpPr>
            <p:spPr>
              <a:xfrm>
                <a:off x="1589303" y="6950368"/>
                <a:ext cx="508634" cy="754380"/>
              </a:xfrm>
              <a:custGeom>
                <a:avLst/>
                <a:gdLst/>
                <a:ahLst/>
                <a:cxnLst/>
                <a:rect l="l" t="t" r="r" b="b"/>
                <a:pathLst>
                  <a:path w="508635" h="754379">
                    <a:moveTo>
                      <a:pt x="417449" y="448919"/>
                    </a:moveTo>
                    <a:lnTo>
                      <a:pt x="445789" y="396609"/>
                    </a:lnTo>
                    <a:lnTo>
                      <a:pt x="467716" y="345027"/>
                    </a:lnTo>
                    <a:lnTo>
                      <a:pt x="483034" y="294901"/>
                    </a:lnTo>
                    <a:lnTo>
                      <a:pt x="491553" y="246962"/>
                    </a:lnTo>
                    <a:lnTo>
                      <a:pt x="493076" y="201936"/>
                    </a:lnTo>
                    <a:lnTo>
                      <a:pt x="487413" y="160553"/>
                    </a:lnTo>
                    <a:lnTo>
                      <a:pt x="474239" y="121578"/>
                    </a:lnTo>
                    <a:lnTo>
                      <a:pt x="452466" y="83374"/>
                    </a:lnTo>
                    <a:lnTo>
                      <a:pt x="421305" y="48603"/>
                    </a:lnTo>
                    <a:lnTo>
                      <a:pt x="379970" y="19924"/>
                    </a:lnTo>
                    <a:lnTo>
                      <a:pt x="327672" y="0"/>
                    </a:lnTo>
                    <a:lnTo>
                      <a:pt x="327672" y="125984"/>
                    </a:lnTo>
                    <a:lnTo>
                      <a:pt x="180708" y="125984"/>
                    </a:lnTo>
                    <a:lnTo>
                      <a:pt x="180708" y="0"/>
                    </a:lnTo>
                    <a:lnTo>
                      <a:pt x="128415" y="19924"/>
                    </a:lnTo>
                    <a:lnTo>
                      <a:pt x="87081" y="48603"/>
                    </a:lnTo>
                    <a:lnTo>
                      <a:pt x="55921" y="83374"/>
                    </a:lnTo>
                    <a:lnTo>
                      <a:pt x="34149" y="121578"/>
                    </a:lnTo>
                    <a:lnTo>
                      <a:pt x="20980" y="160553"/>
                    </a:lnTo>
                    <a:lnTo>
                      <a:pt x="15316" y="201936"/>
                    </a:lnTo>
                    <a:lnTo>
                      <a:pt x="16840" y="246962"/>
                    </a:lnTo>
                    <a:lnTo>
                      <a:pt x="25358" y="294901"/>
                    </a:lnTo>
                    <a:lnTo>
                      <a:pt x="40677" y="345027"/>
                    </a:lnTo>
                    <a:lnTo>
                      <a:pt x="62604" y="396609"/>
                    </a:lnTo>
                    <a:lnTo>
                      <a:pt x="90944" y="448919"/>
                    </a:lnTo>
                    <a:lnTo>
                      <a:pt x="115461" y="501922"/>
                    </a:lnTo>
                    <a:lnTo>
                      <a:pt x="121457" y="547546"/>
                    </a:lnTo>
                    <a:lnTo>
                      <a:pt x="112542" y="587312"/>
                    </a:lnTo>
                    <a:lnTo>
                      <a:pt x="92328" y="622741"/>
                    </a:lnTo>
                    <a:lnTo>
                      <a:pt x="64426" y="655356"/>
                    </a:lnTo>
                    <a:lnTo>
                      <a:pt x="32446" y="686676"/>
                    </a:lnTo>
                    <a:lnTo>
                      <a:pt x="0" y="718223"/>
                    </a:lnTo>
                    <a:lnTo>
                      <a:pt x="0" y="753973"/>
                    </a:lnTo>
                    <a:lnTo>
                      <a:pt x="149250" y="753973"/>
                    </a:lnTo>
                    <a:lnTo>
                      <a:pt x="163208" y="748498"/>
                    </a:lnTo>
                    <a:lnTo>
                      <a:pt x="173448" y="735201"/>
                    </a:lnTo>
                    <a:lnTo>
                      <a:pt x="179752" y="718778"/>
                    </a:lnTo>
                    <a:lnTo>
                      <a:pt x="181902" y="703922"/>
                    </a:lnTo>
                    <a:lnTo>
                      <a:pt x="181902" y="646722"/>
                    </a:lnTo>
                    <a:lnTo>
                      <a:pt x="326491" y="646722"/>
                    </a:lnTo>
                    <a:lnTo>
                      <a:pt x="326491" y="703922"/>
                    </a:lnTo>
                    <a:lnTo>
                      <a:pt x="328641" y="718778"/>
                    </a:lnTo>
                    <a:lnTo>
                      <a:pt x="334945" y="735201"/>
                    </a:lnTo>
                    <a:lnTo>
                      <a:pt x="345185" y="748498"/>
                    </a:lnTo>
                    <a:lnTo>
                      <a:pt x="359143" y="753973"/>
                    </a:lnTo>
                    <a:lnTo>
                      <a:pt x="508393" y="753973"/>
                    </a:lnTo>
                    <a:lnTo>
                      <a:pt x="508393" y="718223"/>
                    </a:lnTo>
                    <a:lnTo>
                      <a:pt x="475946" y="686676"/>
                    </a:lnTo>
                    <a:lnTo>
                      <a:pt x="443965" y="655356"/>
                    </a:lnTo>
                    <a:lnTo>
                      <a:pt x="416060" y="622741"/>
                    </a:lnTo>
                    <a:lnTo>
                      <a:pt x="395845" y="587312"/>
                    </a:lnTo>
                    <a:lnTo>
                      <a:pt x="386930" y="547546"/>
                    </a:lnTo>
                    <a:lnTo>
                      <a:pt x="392928" y="501922"/>
                    </a:lnTo>
                    <a:lnTo>
                      <a:pt x="417449" y="448919"/>
                    </a:lnTo>
                    <a:close/>
                  </a:path>
                </a:pathLst>
              </a:custGeom>
              <a:ln w="5003">
                <a:solidFill>
                  <a:srgbClr val="1D1C20"/>
                </a:solidFill>
              </a:ln>
            </p:spPr>
            <p:txBody>
              <a:bodyPr wrap="square" lIns="0" tIns="0" rIns="0" bIns="0" rtlCol="0"/>
              <a:lstStyle/>
              <a:p>
                <a:endParaRPr sz="1400"/>
              </a:p>
            </p:txBody>
          </p:sp>
          <p:pic>
            <p:nvPicPr>
              <p:cNvPr id="30" name="object 59">
                <a:extLst>
                  <a:ext uri="{FF2B5EF4-FFF2-40B4-BE49-F238E27FC236}">
                    <a16:creationId xmlns:a16="http://schemas.microsoft.com/office/drawing/2014/main" id="{C846FC46-0863-4FFE-98B4-4999F0F8D53E}"/>
                  </a:ext>
                </a:extLst>
              </p:cNvPr>
              <p:cNvPicPr/>
              <p:nvPr/>
            </p:nvPicPr>
            <p:blipFill>
              <a:blip r:embed="rId2" cstate="email">
                <a:extLst>
                  <a:ext uri="{28A0092B-C50C-407E-A947-70E740481C1C}">
                    <a14:useLocalDpi xmlns:a14="http://schemas.microsoft.com/office/drawing/2010/main"/>
                  </a:ext>
                </a:extLst>
              </a:blip>
              <a:stretch>
                <a:fillRect/>
              </a:stretch>
            </p:blipFill>
            <p:spPr>
              <a:xfrm>
                <a:off x="2841212" y="7126819"/>
                <a:ext cx="247765" cy="238682"/>
              </a:xfrm>
              <a:prstGeom prst="rect">
                <a:avLst/>
              </a:prstGeom>
            </p:spPr>
          </p:pic>
          <p:sp>
            <p:nvSpPr>
              <p:cNvPr id="31" name="object 60">
                <a:extLst>
                  <a:ext uri="{FF2B5EF4-FFF2-40B4-BE49-F238E27FC236}">
                    <a16:creationId xmlns:a16="http://schemas.microsoft.com/office/drawing/2014/main" id="{FB0BB209-55C3-46ED-8284-F4AACFC44A2B}"/>
                  </a:ext>
                </a:extLst>
              </p:cNvPr>
              <p:cNvSpPr/>
              <p:nvPr/>
            </p:nvSpPr>
            <p:spPr>
              <a:xfrm>
                <a:off x="2614071" y="7527979"/>
                <a:ext cx="2651125" cy="229235"/>
              </a:xfrm>
              <a:custGeom>
                <a:avLst/>
                <a:gdLst/>
                <a:ahLst/>
                <a:cxnLst/>
                <a:rect l="l" t="t" r="r" b="b"/>
                <a:pathLst>
                  <a:path w="2651125" h="229234">
                    <a:moveTo>
                      <a:pt x="500494" y="0"/>
                    </a:moveTo>
                    <a:lnTo>
                      <a:pt x="328891" y="0"/>
                    </a:lnTo>
                    <a:lnTo>
                      <a:pt x="328891" y="50050"/>
                    </a:lnTo>
                    <a:lnTo>
                      <a:pt x="146900" y="175171"/>
                    </a:lnTo>
                    <a:lnTo>
                      <a:pt x="0" y="175171"/>
                    </a:lnTo>
                    <a:lnTo>
                      <a:pt x="0" y="228790"/>
                    </a:lnTo>
                    <a:lnTo>
                      <a:pt x="2650744" y="228790"/>
                    </a:lnTo>
                    <a:lnTo>
                      <a:pt x="2650744" y="175171"/>
                    </a:lnTo>
                    <a:lnTo>
                      <a:pt x="2179853" y="175171"/>
                    </a:lnTo>
                    <a:lnTo>
                      <a:pt x="2149678" y="95338"/>
                    </a:lnTo>
                    <a:lnTo>
                      <a:pt x="1851787" y="95338"/>
                    </a:lnTo>
                    <a:lnTo>
                      <a:pt x="1791906" y="175171"/>
                    </a:lnTo>
                    <a:lnTo>
                      <a:pt x="1428191" y="175171"/>
                    </a:lnTo>
                    <a:lnTo>
                      <a:pt x="1382293" y="95338"/>
                    </a:lnTo>
                    <a:lnTo>
                      <a:pt x="1201153" y="95338"/>
                    </a:lnTo>
                    <a:lnTo>
                      <a:pt x="1155255" y="175171"/>
                    </a:lnTo>
                    <a:lnTo>
                      <a:pt x="500494" y="175171"/>
                    </a:lnTo>
                    <a:lnTo>
                      <a:pt x="500494" y="0"/>
                    </a:lnTo>
                    <a:close/>
                  </a:path>
                </a:pathLst>
              </a:custGeom>
              <a:solidFill>
                <a:srgbClr val="A6ABAC"/>
              </a:solidFill>
            </p:spPr>
            <p:txBody>
              <a:bodyPr wrap="square" lIns="0" tIns="0" rIns="0" bIns="0" rtlCol="0"/>
              <a:lstStyle/>
              <a:p>
                <a:endParaRPr sz="1400"/>
              </a:p>
            </p:txBody>
          </p:sp>
          <p:sp>
            <p:nvSpPr>
              <p:cNvPr id="32" name="object 61">
                <a:extLst>
                  <a:ext uri="{FF2B5EF4-FFF2-40B4-BE49-F238E27FC236}">
                    <a16:creationId xmlns:a16="http://schemas.microsoft.com/office/drawing/2014/main" id="{2B67D3F0-5CE1-4326-8CCB-8FDBC1BF50CD}"/>
                  </a:ext>
                </a:extLst>
              </p:cNvPr>
              <p:cNvSpPr/>
              <p:nvPr/>
            </p:nvSpPr>
            <p:spPr>
              <a:xfrm>
                <a:off x="2614071" y="7527979"/>
                <a:ext cx="2651125" cy="229235"/>
              </a:xfrm>
              <a:custGeom>
                <a:avLst/>
                <a:gdLst/>
                <a:ahLst/>
                <a:cxnLst/>
                <a:rect l="l" t="t" r="r" b="b"/>
                <a:pathLst>
                  <a:path w="2651125" h="229234">
                    <a:moveTo>
                      <a:pt x="2179853" y="175171"/>
                    </a:moveTo>
                    <a:lnTo>
                      <a:pt x="2149678" y="95338"/>
                    </a:lnTo>
                    <a:lnTo>
                      <a:pt x="1851787" y="95338"/>
                    </a:lnTo>
                    <a:lnTo>
                      <a:pt x="1791906" y="175171"/>
                    </a:lnTo>
                    <a:lnTo>
                      <a:pt x="1428191" y="175171"/>
                    </a:lnTo>
                    <a:lnTo>
                      <a:pt x="1382293" y="95338"/>
                    </a:lnTo>
                    <a:lnTo>
                      <a:pt x="1201153" y="95338"/>
                    </a:lnTo>
                    <a:lnTo>
                      <a:pt x="1155255" y="175171"/>
                    </a:lnTo>
                    <a:lnTo>
                      <a:pt x="500494" y="175171"/>
                    </a:lnTo>
                    <a:lnTo>
                      <a:pt x="500494" y="0"/>
                    </a:lnTo>
                    <a:lnTo>
                      <a:pt x="328891" y="0"/>
                    </a:lnTo>
                    <a:lnTo>
                      <a:pt x="328891" y="50050"/>
                    </a:lnTo>
                    <a:lnTo>
                      <a:pt x="146900" y="175171"/>
                    </a:lnTo>
                    <a:lnTo>
                      <a:pt x="0" y="175171"/>
                    </a:lnTo>
                    <a:lnTo>
                      <a:pt x="0" y="228790"/>
                    </a:lnTo>
                    <a:lnTo>
                      <a:pt x="2650744" y="228790"/>
                    </a:lnTo>
                    <a:lnTo>
                      <a:pt x="2650744" y="175171"/>
                    </a:lnTo>
                    <a:lnTo>
                      <a:pt x="2179853" y="175171"/>
                    </a:lnTo>
                    <a:close/>
                  </a:path>
                </a:pathLst>
              </a:custGeom>
              <a:ln w="5003">
                <a:solidFill>
                  <a:srgbClr val="1D1C20"/>
                </a:solidFill>
              </a:ln>
            </p:spPr>
            <p:txBody>
              <a:bodyPr wrap="square" lIns="0" tIns="0" rIns="0" bIns="0" rtlCol="0"/>
              <a:lstStyle/>
              <a:p>
                <a:endParaRPr sz="1400"/>
              </a:p>
            </p:txBody>
          </p:sp>
          <p:sp>
            <p:nvSpPr>
              <p:cNvPr id="33" name="object 62">
                <a:extLst>
                  <a:ext uri="{FF2B5EF4-FFF2-40B4-BE49-F238E27FC236}">
                    <a16:creationId xmlns:a16="http://schemas.microsoft.com/office/drawing/2014/main" id="{3A7B720E-9C91-44BE-986C-AD58E64A6399}"/>
                  </a:ext>
                </a:extLst>
              </p:cNvPr>
              <p:cNvSpPr/>
              <p:nvPr/>
            </p:nvSpPr>
            <p:spPr>
              <a:xfrm>
                <a:off x="1795425" y="6941706"/>
                <a:ext cx="96520" cy="655955"/>
              </a:xfrm>
              <a:custGeom>
                <a:avLst/>
                <a:gdLst/>
                <a:ahLst/>
                <a:cxnLst/>
                <a:rect l="l" t="t" r="r" b="b"/>
                <a:pathLst>
                  <a:path w="96519" h="655954">
                    <a:moveTo>
                      <a:pt x="48069" y="0"/>
                    </a:moveTo>
                    <a:lnTo>
                      <a:pt x="35447" y="246"/>
                    </a:lnTo>
                    <a:lnTo>
                      <a:pt x="23244" y="958"/>
                    </a:lnTo>
                    <a:lnTo>
                      <a:pt x="11436" y="2100"/>
                    </a:lnTo>
                    <a:lnTo>
                      <a:pt x="0" y="3632"/>
                    </a:lnTo>
                    <a:lnTo>
                      <a:pt x="0" y="655383"/>
                    </a:lnTo>
                    <a:lnTo>
                      <a:pt x="96138" y="655383"/>
                    </a:lnTo>
                    <a:lnTo>
                      <a:pt x="96138" y="3632"/>
                    </a:lnTo>
                    <a:lnTo>
                      <a:pt x="84702" y="2100"/>
                    </a:lnTo>
                    <a:lnTo>
                      <a:pt x="72894" y="958"/>
                    </a:lnTo>
                    <a:lnTo>
                      <a:pt x="60691" y="246"/>
                    </a:lnTo>
                    <a:lnTo>
                      <a:pt x="48069" y="0"/>
                    </a:lnTo>
                    <a:close/>
                  </a:path>
                </a:pathLst>
              </a:custGeom>
              <a:solidFill>
                <a:srgbClr val="765647"/>
              </a:solidFill>
            </p:spPr>
            <p:txBody>
              <a:bodyPr wrap="square" lIns="0" tIns="0" rIns="0" bIns="0" rtlCol="0"/>
              <a:lstStyle/>
              <a:p>
                <a:endParaRPr sz="1400"/>
              </a:p>
            </p:txBody>
          </p:sp>
          <p:sp>
            <p:nvSpPr>
              <p:cNvPr id="34" name="object 63">
                <a:extLst>
                  <a:ext uri="{FF2B5EF4-FFF2-40B4-BE49-F238E27FC236}">
                    <a16:creationId xmlns:a16="http://schemas.microsoft.com/office/drawing/2014/main" id="{D4B3BA7D-8316-416E-ABA5-85F5E93A8ECA}"/>
                  </a:ext>
                </a:extLst>
              </p:cNvPr>
              <p:cNvSpPr/>
              <p:nvPr/>
            </p:nvSpPr>
            <p:spPr>
              <a:xfrm>
                <a:off x="1795425" y="6941706"/>
                <a:ext cx="96520" cy="655955"/>
              </a:xfrm>
              <a:custGeom>
                <a:avLst/>
                <a:gdLst/>
                <a:ahLst/>
                <a:cxnLst/>
                <a:rect l="l" t="t" r="r" b="b"/>
                <a:pathLst>
                  <a:path w="96519" h="655954">
                    <a:moveTo>
                      <a:pt x="48069" y="0"/>
                    </a:moveTo>
                    <a:lnTo>
                      <a:pt x="35447" y="246"/>
                    </a:lnTo>
                    <a:lnTo>
                      <a:pt x="23244" y="958"/>
                    </a:lnTo>
                    <a:lnTo>
                      <a:pt x="11436" y="2100"/>
                    </a:lnTo>
                    <a:lnTo>
                      <a:pt x="0" y="3632"/>
                    </a:lnTo>
                    <a:lnTo>
                      <a:pt x="0" y="655383"/>
                    </a:lnTo>
                    <a:lnTo>
                      <a:pt x="96138" y="655383"/>
                    </a:lnTo>
                    <a:lnTo>
                      <a:pt x="96138" y="3632"/>
                    </a:lnTo>
                    <a:lnTo>
                      <a:pt x="84702" y="2100"/>
                    </a:lnTo>
                    <a:lnTo>
                      <a:pt x="72894" y="958"/>
                    </a:lnTo>
                    <a:lnTo>
                      <a:pt x="60691" y="246"/>
                    </a:lnTo>
                    <a:lnTo>
                      <a:pt x="48069" y="0"/>
                    </a:lnTo>
                    <a:close/>
                  </a:path>
                </a:pathLst>
              </a:custGeom>
              <a:ln w="5003">
                <a:solidFill>
                  <a:srgbClr val="1D1C20"/>
                </a:solidFill>
              </a:ln>
            </p:spPr>
            <p:txBody>
              <a:bodyPr wrap="square" lIns="0" tIns="0" rIns="0" bIns="0" rtlCol="0"/>
              <a:lstStyle/>
              <a:p>
                <a:endParaRPr sz="1400"/>
              </a:p>
            </p:txBody>
          </p:sp>
          <p:pic>
            <p:nvPicPr>
              <p:cNvPr id="35" name="object 64">
                <a:extLst>
                  <a:ext uri="{FF2B5EF4-FFF2-40B4-BE49-F238E27FC236}">
                    <a16:creationId xmlns:a16="http://schemas.microsoft.com/office/drawing/2014/main" id="{CFAAF956-415F-4A70-819B-AAC01DACA52A}"/>
                  </a:ext>
                </a:extLst>
              </p:cNvPr>
              <p:cNvPicPr/>
              <p:nvPr/>
            </p:nvPicPr>
            <p:blipFill>
              <a:blip r:embed="rId3" cstate="email">
                <a:extLst>
                  <a:ext uri="{28A0092B-C50C-407E-A947-70E740481C1C}">
                    <a14:useLocalDpi xmlns:a14="http://schemas.microsoft.com/office/drawing/2010/main"/>
                  </a:ext>
                </a:extLst>
              </a:blip>
              <a:stretch>
                <a:fillRect/>
              </a:stretch>
            </p:blipFill>
            <p:spPr>
              <a:xfrm>
                <a:off x="1767512" y="6940314"/>
                <a:ext cx="151968" cy="138544"/>
              </a:xfrm>
              <a:prstGeom prst="rect">
                <a:avLst/>
              </a:prstGeom>
            </p:spPr>
          </p:pic>
          <p:sp>
            <p:nvSpPr>
              <p:cNvPr id="36" name="object 65">
                <a:extLst>
                  <a:ext uri="{FF2B5EF4-FFF2-40B4-BE49-F238E27FC236}">
                    <a16:creationId xmlns:a16="http://schemas.microsoft.com/office/drawing/2014/main" id="{CB81446B-0B6C-48B4-9AE2-77529A9AD49A}"/>
                  </a:ext>
                </a:extLst>
              </p:cNvPr>
              <p:cNvSpPr/>
              <p:nvPr/>
            </p:nvSpPr>
            <p:spPr>
              <a:xfrm>
                <a:off x="1815693" y="7076350"/>
                <a:ext cx="56515" cy="617855"/>
              </a:xfrm>
              <a:custGeom>
                <a:avLst/>
                <a:gdLst/>
                <a:ahLst/>
                <a:cxnLst/>
                <a:rect l="l" t="t" r="r" b="b"/>
                <a:pathLst>
                  <a:path w="56514" h="617854">
                    <a:moveTo>
                      <a:pt x="56006" y="0"/>
                    </a:moveTo>
                    <a:lnTo>
                      <a:pt x="0" y="0"/>
                    </a:lnTo>
                    <a:lnTo>
                      <a:pt x="0" y="617258"/>
                    </a:lnTo>
                    <a:lnTo>
                      <a:pt x="56006" y="617258"/>
                    </a:lnTo>
                    <a:lnTo>
                      <a:pt x="56006" y="0"/>
                    </a:lnTo>
                    <a:close/>
                  </a:path>
                </a:pathLst>
              </a:custGeom>
              <a:solidFill>
                <a:srgbClr val="C6CCCB"/>
              </a:solidFill>
            </p:spPr>
            <p:txBody>
              <a:bodyPr wrap="square" lIns="0" tIns="0" rIns="0" bIns="0" rtlCol="0"/>
              <a:lstStyle/>
              <a:p>
                <a:endParaRPr sz="1400"/>
              </a:p>
            </p:txBody>
          </p:sp>
          <p:sp>
            <p:nvSpPr>
              <p:cNvPr id="37" name="object 66">
                <a:extLst>
                  <a:ext uri="{FF2B5EF4-FFF2-40B4-BE49-F238E27FC236}">
                    <a16:creationId xmlns:a16="http://schemas.microsoft.com/office/drawing/2014/main" id="{E6ECDA26-4872-4210-963D-94EA43D5706E}"/>
                  </a:ext>
                </a:extLst>
              </p:cNvPr>
              <p:cNvSpPr/>
              <p:nvPr/>
            </p:nvSpPr>
            <p:spPr>
              <a:xfrm>
                <a:off x="1815693" y="7076350"/>
                <a:ext cx="56515" cy="617855"/>
              </a:xfrm>
              <a:custGeom>
                <a:avLst/>
                <a:gdLst/>
                <a:ahLst/>
                <a:cxnLst/>
                <a:rect l="l" t="t" r="r" b="b"/>
                <a:pathLst>
                  <a:path w="56514" h="617854">
                    <a:moveTo>
                      <a:pt x="56006" y="617258"/>
                    </a:moveTo>
                    <a:lnTo>
                      <a:pt x="0" y="617258"/>
                    </a:lnTo>
                    <a:lnTo>
                      <a:pt x="0" y="0"/>
                    </a:lnTo>
                    <a:lnTo>
                      <a:pt x="56006" y="0"/>
                    </a:lnTo>
                    <a:lnTo>
                      <a:pt x="56006" y="617258"/>
                    </a:lnTo>
                    <a:close/>
                  </a:path>
                </a:pathLst>
              </a:custGeom>
              <a:ln w="5003">
                <a:solidFill>
                  <a:srgbClr val="1D1C20"/>
                </a:solidFill>
              </a:ln>
            </p:spPr>
            <p:txBody>
              <a:bodyPr wrap="square" lIns="0" tIns="0" rIns="0" bIns="0" rtlCol="0"/>
              <a:lstStyle/>
              <a:p>
                <a:endParaRPr sz="1400"/>
              </a:p>
            </p:txBody>
          </p:sp>
          <p:sp>
            <p:nvSpPr>
              <p:cNvPr id="38" name="object 67">
                <a:extLst>
                  <a:ext uri="{FF2B5EF4-FFF2-40B4-BE49-F238E27FC236}">
                    <a16:creationId xmlns:a16="http://schemas.microsoft.com/office/drawing/2014/main" id="{36E23E7D-15A5-4921-A5E2-DDE70F9486E2}"/>
                  </a:ext>
                </a:extLst>
              </p:cNvPr>
              <p:cNvSpPr/>
              <p:nvPr/>
            </p:nvSpPr>
            <p:spPr>
              <a:xfrm>
                <a:off x="1808416" y="7081011"/>
                <a:ext cx="71755" cy="83820"/>
              </a:xfrm>
              <a:custGeom>
                <a:avLst/>
                <a:gdLst/>
                <a:ahLst/>
                <a:cxnLst/>
                <a:rect l="l" t="t" r="r" b="b"/>
                <a:pathLst>
                  <a:path w="71755" h="83820">
                    <a:moveTo>
                      <a:pt x="71742" y="71501"/>
                    </a:moveTo>
                    <a:lnTo>
                      <a:pt x="0" y="71501"/>
                    </a:lnTo>
                    <a:lnTo>
                      <a:pt x="0" y="83654"/>
                    </a:lnTo>
                    <a:lnTo>
                      <a:pt x="71742" y="83654"/>
                    </a:lnTo>
                    <a:lnTo>
                      <a:pt x="71742" y="71501"/>
                    </a:lnTo>
                    <a:close/>
                  </a:path>
                  <a:path w="71755" h="83820">
                    <a:moveTo>
                      <a:pt x="71742" y="57200"/>
                    </a:moveTo>
                    <a:lnTo>
                      <a:pt x="0" y="57200"/>
                    </a:lnTo>
                    <a:lnTo>
                      <a:pt x="0" y="69354"/>
                    </a:lnTo>
                    <a:lnTo>
                      <a:pt x="71742" y="69354"/>
                    </a:lnTo>
                    <a:lnTo>
                      <a:pt x="71742" y="57200"/>
                    </a:lnTo>
                    <a:close/>
                  </a:path>
                  <a:path w="71755" h="83820">
                    <a:moveTo>
                      <a:pt x="71742" y="42913"/>
                    </a:moveTo>
                    <a:lnTo>
                      <a:pt x="0" y="42913"/>
                    </a:lnTo>
                    <a:lnTo>
                      <a:pt x="0" y="55067"/>
                    </a:lnTo>
                    <a:lnTo>
                      <a:pt x="71742" y="55067"/>
                    </a:lnTo>
                    <a:lnTo>
                      <a:pt x="71742" y="42913"/>
                    </a:lnTo>
                    <a:close/>
                  </a:path>
                  <a:path w="71755" h="83820">
                    <a:moveTo>
                      <a:pt x="71742" y="28600"/>
                    </a:moveTo>
                    <a:lnTo>
                      <a:pt x="0" y="28600"/>
                    </a:lnTo>
                    <a:lnTo>
                      <a:pt x="0" y="40754"/>
                    </a:lnTo>
                    <a:lnTo>
                      <a:pt x="71742" y="40754"/>
                    </a:lnTo>
                    <a:lnTo>
                      <a:pt x="71742" y="28600"/>
                    </a:lnTo>
                    <a:close/>
                  </a:path>
                  <a:path w="71755" h="83820">
                    <a:moveTo>
                      <a:pt x="71742" y="14300"/>
                    </a:moveTo>
                    <a:lnTo>
                      <a:pt x="0" y="14300"/>
                    </a:lnTo>
                    <a:lnTo>
                      <a:pt x="0" y="26454"/>
                    </a:lnTo>
                    <a:lnTo>
                      <a:pt x="71742" y="26454"/>
                    </a:lnTo>
                    <a:lnTo>
                      <a:pt x="71742" y="14300"/>
                    </a:lnTo>
                    <a:close/>
                  </a:path>
                  <a:path w="71755" h="83820">
                    <a:moveTo>
                      <a:pt x="71742" y="0"/>
                    </a:moveTo>
                    <a:lnTo>
                      <a:pt x="0" y="0"/>
                    </a:lnTo>
                    <a:lnTo>
                      <a:pt x="0" y="12153"/>
                    </a:lnTo>
                    <a:lnTo>
                      <a:pt x="71742" y="12153"/>
                    </a:lnTo>
                    <a:lnTo>
                      <a:pt x="71742" y="0"/>
                    </a:lnTo>
                    <a:close/>
                  </a:path>
                </a:pathLst>
              </a:custGeom>
              <a:solidFill>
                <a:srgbClr val="1D1C20"/>
              </a:solidFill>
            </p:spPr>
            <p:txBody>
              <a:bodyPr wrap="square" lIns="0" tIns="0" rIns="0" bIns="0" rtlCol="0"/>
              <a:lstStyle/>
              <a:p>
                <a:endParaRPr sz="1400"/>
              </a:p>
            </p:txBody>
          </p:sp>
          <p:pic>
            <p:nvPicPr>
              <p:cNvPr id="39" name="object 68">
                <a:extLst>
                  <a:ext uri="{FF2B5EF4-FFF2-40B4-BE49-F238E27FC236}">
                    <a16:creationId xmlns:a16="http://schemas.microsoft.com/office/drawing/2014/main" id="{0B1E77F5-C46C-4B25-928F-AC7DFBBF1C65}"/>
                  </a:ext>
                </a:extLst>
              </p:cNvPr>
              <p:cNvPicPr/>
              <p:nvPr/>
            </p:nvPicPr>
            <p:blipFill>
              <a:blip r:embed="rId4" cstate="email">
                <a:extLst>
                  <a:ext uri="{28A0092B-C50C-407E-A947-70E740481C1C}">
                    <a14:useLocalDpi xmlns:a14="http://schemas.microsoft.com/office/drawing/2010/main"/>
                  </a:ext>
                </a:extLst>
              </a:blip>
              <a:stretch>
                <a:fillRect/>
              </a:stretch>
            </p:blipFill>
            <p:spPr>
              <a:xfrm>
                <a:off x="2363829" y="6341128"/>
                <a:ext cx="2848090" cy="1887270"/>
              </a:xfrm>
              <a:prstGeom prst="rect">
                <a:avLst/>
              </a:prstGeom>
            </p:spPr>
          </p:pic>
          <p:sp>
            <p:nvSpPr>
              <p:cNvPr id="40" name="object 69">
                <a:extLst>
                  <a:ext uri="{FF2B5EF4-FFF2-40B4-BE49-F238E27FC236}">
                    <a16:creationId xmlns:a16="http://schemas.microsoft.com/office/drawing/2014/main" id="{00EDFE19-7CE0-47CC-98AA-5B9583C18AB7}"/>
                  </a:ext>
                </a:extLst>
              </p:cNvPr>
              <p:cNvSpPr/>
              <p:nvPr/>
            </p:nvSpPr>
            <p:spPr>
              <a:xfrm>
                <a:off x="1808416" y="7166812"/>
                <a:ext cx="71755" cy="520065"/>
              </a:xfrm>
              <a:custGeom>
                <a:avLst/>
                <a:gdLst/>
                <a:ahLst/>
                <a:cxnLst/>
                <a:rect l="l" t="t" r="r" b="b"/>
                <a:pathLst>
                  <a:path w="71755" h="520065">
                    <a:moveTo>
                      <a:pt x="71742" y="507644"/>
                    </a:moveTo>
                    <a:lnTo>
                      <a:pt x="0" y="507644"/>
                    </a:lnTo>
                    <a:lnTo>
                      <a:pt x="0" y="519798"/>
                    </a:lnTo>
                    <a:lnTo>
                      <a:pt x="71742" y="519798"/>
                    </a:lnTo>
                    <a:lnTo>
                      <a:pt x="71742" y="507644"/>
                    </a:lnTo>
                    <a:close/>
                  </a:path>
                  <a:path w="71755" h="520065">
                    <a:moveTo>
                      <a:pt x="71742" y="493344"/>
                    </a:moveTo>
                    <a:lnTo>
                      <a:pt x="0" y="493344"/>
                    </a:lnTo>
                    <a:lnTo>
                      <a:pt x="0" y="505498"/>
                    </a:lnTo>
                    <a:lnTo>
                      <a:pt x="71742" y="505498"/>
                    </a:lnTo>
                    <a:lnTo>
                      <a:pt x="71742" y="493344"/>
                    </a:lnTo>
                    <a:close/>
                  </a:path>
                  <a:path w="71755" h="520065">
                    <a:moveTo>
                      <a:pt x="71742" y="479044"/>
                    </a:moveTo>
                    <a:lnTo>
                      <a:pt x="0" y="479044"/>
                    </a:lnTo>
                    <a:lnTo>
                      <a:pt x="0" y="491197"/>
                    </a:lnTo>
                    <a:lnTo>
                      <a:pt x="71742" y="491197"/>
                    </a:lnTo>
                    <a:lnTo>
                      <a:pt x="71742" y="479044"/>
                    </a:lnTo>
                    <a:close/>
                  </a:path>
                  <a:path w="71755" h="520065">
                    <a:moveTo>
                      <a:pt x="71742" y="464743"/>
                    </a:moveTo>
                    <a:lnTo>
                      <a:pt x="0" y="464743"/>
                    </a:lnTo>
                    <a:lnTo>
                      <a:pt x="0" y="476897"/>
                    </a:lnTo>
                    <a:lnTo>
                      <a:pt x="71742" y="476897"/>
                    </a:lnTo>
                    <a:lnTo>
                      <a:pt x="71742" y="464743"/>
                    </a:lnTo>
                    <a:close/>
                  </a:path>
                  <a:path w="71755" h="520065">
                    <a:moveTo>
                      <a:pt x="71742" y="450443"/>
                    </a:moveTo>
                    <a:lnTo>
                      <a:pt x="0" y="450443"/>
                    </a:lnTo>
                    <a:lnTo>
                      <a:pt x="0" y="462597"/>
                    </a:lnTo>
                    <a:lnTo>
                      <a:pt x="71742" y="462597"/>
                    </a:lnTo>
                    <a:lnTo>
                      <a:pt x="71742" y="450443"/>
                    </a:lnTo>
                    <a:close/>
                  </a:path>
                  <a:path w="71755" h="520065">
                    <a:moveTo>
                      <a:pt x="71742" y="436143"/>
                    </a:moveTo>
                    <a:lnTo>
                      <a:pt x="0" y="436143"/>
                    </a:lnTo>
                    <a:lnTo>
                      <a:pt x="0" y="448297"/>
                    </a:lnTo>
                    <a:lnTo>
                      <a:pt x="71742" y="448297"/>
                    </a:lnTo>
                    <a:lnTo>
                      <a:pt x="71742" y="436143"/>
                    </a:lnTo>
                    <a:close/>
                  </a:path>
                  <a:path w="71755" h="520065">
                    <a:moveTo>
                      <a:pt x="71742" y="421855"/>
                    </a:moveTo>
                    <a:lnTo>
                      <a:pt x="0" y="421855"/>
                    </a:lnTo>
                    <a:lnTo>
                      <a:pt x="0" y="433997"/>
                    </a:lnTo>
                    <a:lnTo>
                      <a:pt x="71742" y="433997"/>
                    </a:lnTo>
                    <a:lnTo>
                      <a:pt x="71742" y="421855"/>
                    </a:lnTo>
                    <a:close/>
                  </a:path>
                  <a:path w="71755" h="520065">
                    <a:moveTo>
                      <a:pt x="71742" y="407543"/>
                    </a:moveTo>
                    <a:lnTo>
                      <a:pt x="0" y="407543"/>
                    </a:lnTo>
                    <a:lnTo>
                      <a:pt x="0" y="419696"/>
                    </a:lnTo>
                    <a:lnTo>
                      <a:pt x="71742" y="419696"/>
                    </a:lnTo>
                    <a:lnTo>
                      <a:pt x="71742" y="407543"/>
                    </a:lnTo>
                    <a:close/>
                  </a:path>
                  <a:path w="71755" h="520065">
                    <a:moveTo>
                      <a:pt x="71742" y="393242"/>
                    </a:moveTo>
                    <a:lnTo>
                      <a:pt x="0" y="393242"/>
                    </a:lnTo>
                    <a:lnTo>
                      <a:pt x="0" y="405396"/>
                    </a:lnTo>
                    <a:lnTo>
                      <a:pt x="71742" y="405396"/>
                    </a:lnTo>
                    <a:lnTo>
                      <a:pt x="71742" y="393242"/>
                    </a:lnTo>
                    <a:close/>
                  </a:path>
                  <a:path w="71755" h="520065">
                    <a:moveTo>
                      <a:pt x="71742" y="378942"/>
                    </a:moveTo>
                    <a:lnTo>
                      <a:pt x="0" y="378942"/>
                    </a:lnTo>
                    <a:lnTo>
                      <a:pt x="0" y="391096"/>
                    </a:lnTo>
                    <a:lnTo>
                      <a:pt x="71742" y="391096"/>
                    </a:lnTo>
                    <a:lnTo>
                      <a:pt x="71742" y="378942"/>
                    </a:lnTo>
                    <a:close/>
                  </a:path>
                  <a:path w="71755" h="520065">
                    <a:moveTo>
                      <a:pt x="71742" y="364642"/>
                    </a:moveTo>
                    <a:lnTo>
                      <a:pt x="0" y="364642"/>
                    </a:lnTo>
                    <a:lnTo>
                      <a:pt x="0" y="376796"/>
                    </a:lnTo>
                    <a:lnTo>
                      <a:pt x="71742" y="376796"/>
                    </a:lnTo>
                    <a:lnTo>
                      <a:pt x="71742" y="364642"/>
                    </a:lnTo>
                    <a:close/>
                  </a:path>
                  <a:path w="71755" h="520065">
                    <a:moveTo>
                      <a:pt x="71742" y="0"/>
                    </a:moveTo>
                    <a:lnTo>
                      <a:pt x="0" y="0"/>
                    </a:lnTo>
                    <a:lnTo>
                      <a:pt x="0" y="12153"/>
                    </a:lnTo>
                    <a:lnTo>
                      <a:pt x="71742" y="12153"/>
                    </a:lnTo>
                    <a:lnTo>
                      <a:pt x="71742" y="0"/>
                    </a:lnTo>
                    <a:close/>
                  </a:path>
                </a:pathLst>
              </a:custGeom>
              <a:solidFill>
                <a:srgbClr val="1D1C20"/>
              </a:solidFill>
            </p:spPr>
            <p:txBody>
              <a:bodyPr wrap="square" lIns="0" tIns="0" rIns="0" bIns="0" rtlCol="0"/>
              <a:lstStyle/>
              <a:p>
                <a:endParaRPr sz="1400"/>
              </a:p>
            </p:txBody>
          </p:sp>
        </p:grpSp>
        <p:sp>
          <p:nvSpPr>
            <p:cNvPr id="9" name="object 70">
              <a:extLst>
                <a:ext uri="{FF2B5EF4-FFF2-40B4-BE49-F238E27FC236}">
                  <a16:creationId xmlns:a16="http://schemas.microsoft.com/office/drawing/2014/main" id="{A4F13C00-7666-43A2-B0FF-371D2BC4A9D2}"/>
                </a:ext>
              </a:extLst>
            </p:cNvPr>
            <p:cNvSpPr txBox="1"/>
            <p:nvPr/>
          </p:nvSpPr>
          <p:spPr>
            <a:xfrm>
              <a:off x="995300" y="7553418"/>
              <a:ext cx="205740" cy="443711"/>
            </a:xfrm>
            <a:prstGeom prst="rect">
              <a:avLst/>
            </a:prstGeom>
          </p:spPr>
          <p:txBody>
            <a:bodyPr vert="horz" wrap="square" lIns="0" tIns="12700" rIns="0" bIns="0" rtlCol="0">
              <a:spAutoFit/>
            </a:bodyPr>
            <a:lstStyle/>
            <a:p>
              <a:pPr marL="12700">
                <a:lnSpc>
                  <a:spcPct val="100000"/>
                </a:lnSpc>
                <a:spcBef>
                  <a:spcPts val="100"/>
                </a:spcBef>
              </a:pPr>
              <a:r>
                <a:rPr sz="1400" spc="-70" dirty="0">
                  <a:solidFill>
                    <a:srgbClr val="1D1C20"/>
                  </a:solidFill>
                  <a:latin typeface="Lucida Sans"/>
                  <a:cs typeface="Lucida Sans"/>
                </a:rPr>
                <a:t>Toe</a:t>
              </a:r>
              <a:endParaRPr sz="1400">
                <a:latin typeface="Lucida Sans"/>
                <a:cs typeface="Lucida Sans"/>
              </a:endParaRPr>
            </a:p>
          </p:txBody>
        </p:sp>
        <p:sp>
          <p:nvSpPr>
            <p:cNvPr id="10" name="object 71">
              <a:extLst>
                <a:ext uri="{FF2B5EF4-FFF2-40B4-BE49-F238E27FC236}">
                  <a16:creationId xmlns:a16="http://schemas.microsoft.com/office/drawing/2014/main" id="{B7D9D5A7-62ED-46BC-8B37-DC8E03D5A340}"/>
                </a:ext>
              </a:extLst>
            </p:cNvPr>
            <p:cNvSpPr txBox="1"/>
            <p:nvPr/>
          </p:nvSpPr>
          <p:spPr>
            <a:xfrm>
              <a:off x="1290440" y="6795550"/>
              <a:ext cx="273050" cy="443711"/>
            </a:xfrm>
            <a:prstGeom prst="rect">
              <a:avLst/>
            </a:prstGeom>
          </p:spPr>
          <p:txBody>
            <a:bodyPr vert="horz" wrap="square" lIns="0" tIns="12700" rIns="0" bIns="0" rtlCol="0">
              <a:spAutoFit/>
            </a:bodyPr>
            <a:lstStyle/>
            <a:p>
              <a:pPr marL="12700">
                <a:lnSpc>
                  <a:spcPct val="100000"/>
                </a:lnSpc>
                <a:spcBef>
                  <a:spcPts val="100"/>
                </a:spcBef>
              </a:pPr>
              <a:r>
                <a:rPr sz="1400" spc="-80" dirty="0">
                  <a:solidFill>
                    <a:srgbClr val="1D1C20"/>
                  </a:solidFill>
                  <a:latin typeface="Lucida Sans"/>
                  <a:cs typeface="Lucida Sans"/>
                </a:rPr>
                <a:t>Knob</a:t>
              </a:r>
              <a:endParaRPr sz="1400" dirty="0">
                <a:latin typeface="Lucida Sans"/>
                <a:cs typeface="Lucida Sans"/>
              </a:endParaRPr>
            </a:p>
          </p:txBody>
        </p:sp>
        <p:sp>
          <p:nvSpPr>
            <p:cNvPr id="11" name="object 72">
              <a:extLst>
                <a:ext uri="{FF2B5EF4-FFF2-40B4-BE49-F238E27FC236}">
                  <a16:creationId xmlns:a16="http://schemas.microsoft.com/office/drawing/2014/main" id="{5D7DA082-6FBF-4CC4-9CB9-9A1F7822D853}"/>
                </a:ext>
              </a:extLst>
            </p:cNvPr>
            <p:cNvSpPr txBox="1"/>
            <p:nvPr/>
          </p:nvSpPr>
          <p:spPr>
            <a:xfrm>
              <a:off x="2168477" y="7888826"/>
              <a:ext cx="865505" cy="418010"/>
            </a:xfrm>
            <a:prstGeom prst="rect">
              <a:avLst/>
            </a:prstGeom>
          </p:spPr>
          <p:txBody>
            <a:bodyPr vert="horz" wrap="square" lIns="0" tIns="43180" rIns="0" bIns="0" rtlCol="0">
              <a:spAutoFit/>
            </a:bodyPr>
            <a:lstStyle/>
            <a:p>
              <a:pPr marL="12700">
                <a:lnSpc>
                  <a:spcPct val="100000"/>
                </a:lnSpc>
                <a:spcBef>
                  <a:spcPts val="340"/>
                </a:spcBef>
              </a:pPr>
              <a:r>
                <a:rPr sz="1400" spc="-65" dirty="0">
                  <a:solidFill>
                    <a:srgbClr val="1D1C20"/>
                  </a:solidFill>
                  <a:latin typeface="Lucida Sans"/>
                  <a:cs typeface="Lucida Sans"/>
                </a:rPr>
                <a:t>Mouth</a:t>
              </a:r>
              <a:endParaRPr sz="1400" dirty="0">
                <a:latin typeface="Lucida Sans"/>
                <a:cs typeface="Lucida Sans"/>
              </a:endParaRPr>
            </a:p>
            <a:p>
              <a:pPr marL="202565">
                <a:lnSpc>
                  <a:spcPct val="100000"/>
                </a:lnSpc>
                <a:spcBef>
                  <a:spcPts val="245"/>
                </a:spcBef>
              </a:pPr>
              <a:r>
                <a:rPr sz="1400" spc="-50" dirty="0">
                  <a:solidFill>
                    <a:srgbClr val="1D1C20"/>
                  </a:solidFill>
                  <a:latin typeface="Lucida Sans"/>
                  <a:cs typeface="Lucida Sans"/>
                </a:rPr>
                <a:t>Plane</a:t>
              </a:r>
              <a:r>
                <a:rPr sz="1400" spc="-90" dirty="0">
                  <a:solidFill>
                    <a:srgbClr val="1D1C20"/>
                  </a:solidFill>
                  <a:latin typeface="Lucida Sans"/>
                  <a:cs typeface="Lucida Sans"/>
                </a:rPr>
                <a:t> </a:t>
              </a:r>
              <a:r>
                <a:rPr sz="1400" spc="-65" dirty="0">
                  <a:solidFill>
                    <a:srgbClr val="1D1C20"/>
                  </a:solidFill>
                  <a:latin typeface="Lucida Sans"/>
                  <a:cs typeface="Lucida Sans"/>
                </a:rPr>
                <a:t>iron</a:t>
              </a:r>
              <a:endParaRPr sz="1400" dirty="0">
                <a:latin typeface="Lucida Sans"/>
                <a:cs typeface="Lucida Sans"/>
              </a:endParaRPr>
            </a:p>
            <a:p>
              <a:pPr marL="647065">
                <a:lnSpc>
                  <a:spcPct val="100000"/>
                </a:lnSpc>
                <a:spcBef>
                  <a:spcPts val="370"/>
                </a:spcBef>
              </a:pPr>
              <a:r>
                <a:rPr lang="en-US" sz="1400" spc="-50" dirty="0">
                  <a:solidFill>
                    <a:srgbClr val="1D1C20"/>
                  </a:solidFill>
                  <a:latin typeface="Lucida Sans"/>
                  <a:cs typeface="Lucida Sans"/>
                </a:rPr>
                <a:t>         </a:t>
              </a:r>
              <a:r>
                <a:rPr sz="1400" spc="-50" dirty="0">
                  <a:solidFill>
                    <a:srgbClr val="1D1C20"/>
                  </a:solidFill>
                  <a:latin typeface="Lucida Sans"/>
                  <a:cs typeface="Lucida Sans"/>
                </a:rPr>
                <a:t>Sole</a:t>
              </a:r>
              <a:endParaRPr sz="1400" dirty="0">
                <a:latin typeface="Lucida Sans"/>
                <a:cs typeface="Lucida Sans"/>
              </a:endParaRPr>
            </a:p>
          </p:txBody>
        </p:sp>
        <p:sp>
          <p:nvSpPr>
            <p:cNvPr id="12" name="object 73">
              <a:extLst>
                <a:ext uri="{FF2B5EF4-FFF2-40B4-BE49-F238E27FC236}">
                  <a16:creationId xmlns:a16="http://schemas.microsoft.com/office/drawing/2014/main" id="{6C4E8511-6D7C-419B-8EC7-5A659AD9A2D0}"/>
                </a:ext>
              </a:extLst>
            </p:cNvPr>
            <p:cNvSpPr txBox="1"/>
            <p:nvPr/>
          </p:nvSpPr>
          <p:spPr>
            <a:xfrm>
              <a:off x="3325931" y="7876607"/>
              <a:ext cx="1305142" cy="386485"/>
            </a:xfrm>
            <a:prstGeom prst="rect">
              <a:avLst/>
            </a:prstGeom>
          </p:spPr>
          <p:txBody>
            <a:bodyPr vert="horz" wrap="square" lIns="0" tIns="6985" rIns="0" bIns="0" rtlCol="0">
              <a:spAutoFit/>
            </a:bodyPr>
            <a:lstStyle/>
            <a:p>
              <a:pPr marL="338455" marR="5080" indent="191135">
                <a:lnSpc>
                  <a:spcPct val="104299"/>
                </a:lnSpc>
                <a:spcBef>
                  <a:spcPts val="55"/>
                </a:spcBef>
              </a:pPr>
              <a:r>
                <a:rPr lang="en-US" sz="1400" spc="-70" dirty="0">
                  <a:solidFill>
                    <a:srgbClr val="1D1C20"/>
                  </a:solidFill>
                  <a:latin typeface="Lucida Sans"/>
                  <a:cs typeface="Lucida Sans"/>
                </a:rPr>
                <a:t>      </a:t>
              </a:r>
              <a:r>
                <a:rPr sz="1400" spc="-70" dirty="0">
                  <a:solidFill>
                    <a:srgbClr val="1D1C20"/>
                  </a:solidFill>
                  <a:latin typeface="Lucida Sans"/>
                  <a:cs typeface="Lucida Sans"/>
                </a:rPr>
                <a:t>Adjusting</a:t>
              </a:r>
              <a:r>
                <a:rPr sz="1400" spc="-90" dirty="0">
                  <a:solidFill>
                    <a:srgbClr val="1D1C20"/>
                  </a:solidFill>
                  <a:latin typeface="Lucida Sans"/>
                  <a:cs typeface="Lucida Sans"/>
                </a:rPr>
                <a:t> </a:t>
              </a:r>
              <a:r>
                <a:rPr sz="1400" spc="-40" dirty="0">
                  <a:solidFill>
                    <a:srgbClr val="1D1C20"/>
                  </a:solidFill>
                  <a:latin typeface="Lucida Sans"/>
                  <a:cs typeface="Lucida Sans"/>
                </a:rPr>
                <a:t>screw</a:t>
              </a:r>
              <a:endParaRPr lang="en-US" sz="1400" spc="-40" dirty="0">
                <a:solidFill>
                  <a:srgbClr val="1D1C20"/>
                </a:solidFill>
                <a:latin typeface="Lucida Sans"/>
                <a:cs typeface="Lucida Sans"/>
              </a:endParaRPr>
            </a:p>
            <a:p>
              <a:pPr marL="338455" marR="5080" indent="191135">
                <a:lnSpc>
                  <a:spcPct val="104299"/>
                </a:lnSpc>
                <a:spcBef>
                  <a:spcPts val="55"/>
                </a:spcBef>
              </a:pPr>
              <a:r>
                <a:rPr sz="1400" spc="-65" dirty="0">
                  <a:solidFill>
                    <a:srgbClr val="1D1C20"/>
                  </a:solidFill>
                  <a:latin typeface="Lucida Sans"/>
                  <a:cs typeface="Lucida Sans"/>
                </a:rPr>
                <a:t>Frog</a:t>
              </a:r>
              <a:endParaRPr sz="1400" dirty="0">
                <a:latin typeface="Lucida Sans"/>
                <a:cs typeface="Lucida Sans"/>
              </a:endParaRPr>
            </a:p>
            <a:p>
              <a:pPr marL="12700">
                <a:lnSpc>
                  <a:spcPct val="100000"/>
                </a:lnSpc>
                <a:spcBef>
                  <a:spcPts val="240"/>
                </a:spcBef>
              </a:pPr>
              <a:r>
                <a:rPr sz="1400" spc="-65" dirty="0">
                  <a:solidFill>
                    <a:srgbClr val="1D1C20"/>
                  </a:solidFill>
                  <a:latin typeface="Lucida Sans"/>
                  <a:cs typeface="Lucida Sans"/>
                </a:rPr>
                <a:t>Frog</a:t>
              </a:r>
              <a:r>
                <a:rPr sz="1400" spc="-90" dirty="0">
                  <a:solidFill>
                    <a:srgbClr val="1D1C20"/>
                  </a:solidFill>
                  <a:latin typeface="Lucida Sans"/>
                  <a:cs typeface="Lucida Sans"/>
                </a:rPr>
                <a:t> </a:t>
              </a:r>
              <a:r>
                <a:rPr sz="1400" spc="-65" dirty="0">
                  <a:solidFill>
                    <a:srgbClr val="1D1C20"/>
                  </a:solidFill>
                  <a:latin typeface="Lucida Sans"/>
                  <a:cs typeface="Lucida Sans"/>
                </a:rPr>
                <a:t>adjustable</a:t>
              </a:r>
              <a:r>
                <a:rPr sz="1400" spc="-90" dirty="0">
                  <a:solidFill>
                    <a:srgbClr val="1D1C20"/>
                  </a:solidFill>
                  <a:latin typeface="Lucida Sans"/>
                  <a:cs typeface="Lucida Sans"/>
                </a:rPr>
                <a:t> </a:t>
              </a:r>
              <a:r>
                <a:rPr sz="1400" spc="-50" dirty="0">
                  <a:solidFill>
                    <a:srgbClr val="1D1C20"/>
                  </a:solidFill>
                  <a:latin typeface="Lucida Sans"/>
                  <a:cs typeface="Lucida Sans"/>
                </a:rPr>
                <a:t>screw</a:t>
              </a:r>
              <a:endParaRPr sz="1400" dirty="0">
                <a:latin typeface="Lucida Sans"/>
                <a:cs typeface="Lucida Sans"/>
              </a:endParaRPr>
            </a:p>
          </p:txBody>
        </p:sp>
        <p:sp>
          <p:nvSpPr>
            <p:cNvPr id="13" name="object 74">
              <a:extLst>
                <a:ext uri="{FF2B5EF4-FFF2-40B4-BE49-F238E27FC236}">
                  <a16:creationId xmlns:a16="http://schemas.microsoft.com/office/drawing/2014/main" id="{6412F01C-D8A5-4C10-9D75-2F0A53ED4458}"/>
                </a:ext>
              </a:extLst>
            </p:cNvPr>
            <p:cNvSpPr txBox="1"/>
            <p:nvPr/>
          </p:nvSpPr>
          <p:spPr>
            <a:xfrm>
              <a:off x="4635242" y="6820488"/>
              <a:ext cx="361950" cy="443711"/>
            </a:xfrm>
            <a:prstGeom prst="rect">
              <a:avLst/>
            </a:prstGeom>
          </p:spPr>
          <p:txBody>
            <a:bodyPr vert="horz" wrap="square" lIns="0" tIns="12700" rIns="0" bIns="0" rtlCol="0">
              <a:spAutoFit/>
            </a:bodyPr>
            <a:lstStyle/>
            <a:p>
              <a:pPr marL="12700">
                <a:lnSpc>
                  <a:spcPct val="100000"/>
                </a:lnSpc>
                <a:spcBef>
                  <a:spcPts val="100"/>
                </a:spcBef>
              </a:pPr>
              <a:r>
                <a:rPr sz="1400" spc="-70" dirty="0">
                  <a:solidFill>
                    <a:srgbClr val="1D1C20"/>
                  </a:solidFill>
                  <a:latin typeface="Lucida Sans"/>
                  <a:cs typeface="Lucida Sans"/>
                </a:rPr>
                <a:t>Handle</a:t>
              </a:r>
              <a:endParaRPr sz="1400">
                <a:latin typeface="Lucida Sans"/>
                <a:cs typeface="Lucida Sans"/>
              </a:endParaRPr>
            </a:p>
          </p:txBody>
        </p:sp>
        <p:sp>
          <p:nvSpPr>
            <p:cNvPr id="14" name="object 75">
              <a:extLst>
                <a:ext uri="{FF2B5EF4-FFF2-40B4-BE49-F238E27FC236}">
                  <a16:creationId xmlns:a16="http://schemas.microsoft.com/office/drawing/2014/main" id="{C46E5792-4DEF-49DE-AB4E-201DF747C5E6}"/>
                </a:ext>
              </a:extLst>
            </p:cNvPr>
            <p:cNvSpPr txBox="1"/>
            <p:nvPr/>
          </p:nvSpPr>
          <p:spPr>
            <a:xfrm>
              <a:off x="4159816" y="6198521"/>
              <a:ext cx="1181100" cy="659155"/>
            </a:xfrm>
            <a:prstGeom prst="rect">
              <a:avLst/>
            </a:prstGeom>
          </p:spPr>
          <p:txBody>
            <a:bodyPr vert="horz" wrap="square" lIns="0" tIns="12700" rIns="0" bIns="0" rtlCol="0">
              <a:spAutoFit/>
            </a:bodyPr>
            <a:lstStyle/>
            <a:p>
              <a:pPr marL="12700">
                <a:lnSpc>
                  <a:spcPct val="100000"/>
                </a:lnSpc>
                <a:spcBef>
                  <a:spcPts val="100"/>
                </a:spcBef>
              </a:pPr>
              <a:r>
                <a:rPr sz="1400" spc="-55" dirty="0">
                  <a:solidFill>
                    <a:srgbClr val="1D1C20"/>
                  </a:solidFill>
                  <a:latin typeface="Lucida Sans"/>
                  <a:cs typeface="Lucida Sans"/>
                </a:rPr>
                <a:t>Lateral</a:t>
              </a:r>
              <a:r>
                <a:rPr sz="1400" spc="-90" dirty="0">
                  <a:solidFill>
                    <a:srgbClr val="1D1C20"/>
                  </a:solidFill>
                  <a:latin typeface="Lucida Sans"/>
                  <a:cs typeface="Lucida Sans"/>
                </a:rPr>
                <a:t> </a:t>
              </a:r>
              <a:r>
                <a:rPr sz="1400" spc="-70" dirty="0">
                  <a:solidFill>
                    <a:srgbClr val="1D1C20"/>
                  </a:solidFill>
                  <a:latin typeface="Lucida Sans"/>
                  <a:cs typeface="Lucida Sans"/>
                </a:rPr>
                <a:t>adjustment</a:t>
              </a:r>
              <a:r>
                <a:rPr sz="1400" spc="-90" dirty="0">
                  <a:solidFill>
                    <a:srgbClr val="1D1C20"/>
                  </a:solidFill>
                  <a:latin typeface="Lucida Sans"/>
                  <a:cs typeface="Lucida Sans"/>
                </a:rPr>
                <a:t> </a:t>
              </a:r>
              <a:r>
                <a:rPr sz="1400" spc="-50" dirty="0">
                  <a:solidFill>
                    <a:srgbClr val="1D1C20"/>
                  </a:solidFill>
                  <a:latin typeface="Lucida Sans"/>
                  <a:cs typeface="Lucida Sans"/>
                </a:rPr>
                <a:t>lever</a:t>
              </a:r>
              <a:endParaRPr sz="1400">
                <a:latin typeface="Lucida Sans"/>
                <a:cs typeface="Lucida Sans"/>
              </a:endParaRPr>
            </a:p>
          </p:txBody>
        </p:sp>
        <p:sp>
          <p:nvSpPr>
            <p:cNvPr id="15" name="object 76">
              <a:extLst>
                <a:ext uri="{FF2B5EF4-FFF2-40B4-BE49-F238E27FC236}">
                  <a16:creationId xmlns:a16="http://schemas.microsoft.com/office/drawing/2014/main" id="{36C9C79A-7ED0-4EE3-95A3-9893B91A740F}"/>
                </a:ext>
              </a:extLst>
            </p:cNvPr>
            <p:cNvSpPr txBox="1"/>
            <p:nvPr/>
          </p:nvSpPr>
          <p:spPr>
            <a:xfrm>
              <a:off x="2083656" y="7170880"/>
              <a:ext cx="467359" cy="443711"/>
            </a:xfrm>
            <a:prstGeom prst="rect">
              <a:avLst/>
            </a:prstGeom>
          </p:spPr>
          <p:txBody>
            <a:bodyPr vert="horz" wrap="square" lIns="0" tIns="12700" rIns="0" bIns="0" rtlCol="0">
              <a:spAutoFit/>
            </a:bodyPr>
            <a:lstStyle/>
            <a:p>
              <a:pPr marL="12700">
                <a:lnSpc>
                  <a:spcPct val="100000"/>
                </a:lnSpc>
                <a:spcBef>
                  <a:spcPts val="100"/>
                </a:spcBef>
              </a:pPr>
              <a:r>
                <a:rPr sz="1400" spc="-55" dirty="0">
                  <a:solidFill>
                    <a:srgbClr val="1D1C20"/>
                  </a:solidFill>
                  <a:latin typeface="Lucida Sans"/>
                  <a:cs typeface="Lucida Sans"/>
                </a:rPr>
                <a:t>Back</a:t>
              </a:r>
              <a:r>
                <a:rPr sz="1400" spc="-90" dirty="0">
                  <a:solidFill>
                    <a:srgbClr val="1D1C20"/>
                  </a:solidFill>
                  <a:latin typeface="Lucida Sans"/>
                  <a:cs typeface="Lucida Sans"/>
                </a:rPr>
                <a:t> </a:t>
              </a:r>
              <a:r>
                <a:rPr sz="1400" spc="-65" dirty="0">
                  <a:solidFill>
                    <a:srgbClr val="1D1C20"/>
                  </a:solidFill>
                  <a:latin typeface="Lucida Sans"/>
                  <a:cs typeface="Lucida Sans"/>
                </a:rPr>
                <a:t>iron</a:t>
              </a:r>
              <a:endParaRPr sz="1400">
                <a:latin typeface="Lucida Sans"/>
                <a:cs typeface="Lucida Sans"/>
              </a:endParaRPr>
            </a:p>
          </p:txBody>
        </p:sp>
        <p:sp>
          <p:nvSpPr>
            <p:cNvPr id="16" name="object 77">
              <a:extLst>
                <a:ext uri="{FF2B5EF4-FFF2-40B4-BE49-F238E27FC236}">
                  <a16:creationId xmlns:a16="http://schemas.microsoft.com/office/drawing/2014/main" id="{DA6B881A-923D-4037-A8AB-423913562FA4}"/>
                </a:ext>
              </a:extLst>
            </p:cNvPr>
            <p:cNvSpPr txBox="1"/>
            <p:nvPr/>
          </p:nvSpPr>
          <p:spPr>
            <a:xfrm>
              <a:off x="2209367" y="6801512"/>
              <a:ext cx="765066" cy="258950"/>
            </a:xfrm>
            <a:prstGeom prst="rect">
              <a:avLst/>
            </a:prstGeom>
          </p:spPr>
          <p:txBody>
            <a:bodyPr vert="horz" wrap="square" lIns="0" tIns="12700" rIns="0" bIns="0" rtlCol="0">
              <a:spAutoFit/>
            </a:bodyPr>
            <a:lstStyle/>
            <a:p>
              <a:pPr marL="12700" marR="5080" indent="231775">
                <a:lnSpc>
                  <a:spcPct val="112100"/>
                </a:lnSpc>
                <a:spcBef>
                  <a:spcPts val="100"/>
                </a:spcBef>
              </a:pPr>
              <a:r>
                <a:rPr lang="en-US" sz="1400" spc="-50" dirty="0">
                  <a:solidFill>
                    <a:srgbClr val="1D1C20"/>
                  </a:solidFill>
                  <a:latin typeface="Lucida Sans"/>
                  <a:cs typeface="Lucida Sans"/>
                </a:rPr>
                <a:t>   </a:t>
              </a:r>
              <a:r>
                <a:rPr sz="1400" spc="-50" dirty="0">
                  <a:solidFill>
                    <a:srgbClr val="1D1C20"/>
                  </a:solidFill>
                  <a:latin typeface="Lucida Sans"/>
                  <a:cs typeface="Lucida Sans"/>
                </a:rPr>
                <a:t>Lever</a:t>
              </a:r>
              <a:r>
                <a:rPr sz="1400" spc="-90" dirty="0">
                  <a:solidFill>
                    <a:srgbClr val="1D1C20"/>
                  </a:solidFill>
                  <a:latin typeface="Lucida Sans"/>
                  <a:cs typeface="Lucida Sans"/>
                </a:rPr>
                <a:t> </a:t>
              </a:r>
              <a:r>
                <a:rPr sz="1400" spc="-45" dirty="0">
                  <a:solidFill>
                    <a:srgbClr val="1D1C20"/>
                  </a:solidFill>
                  <a:latin typeface="Lucida Sans"/>
                  <a:cs typeface="Lucida Sans"/>
                </a:rPr>
                <a:t>cap  </a:t>
              </a:r>
              <a:r>
                <a:rPr sz="1400" spc="-75" dirty="0">
                  <a:solidFill>
                    <a:srgbClr val="1D1C20"/>
                  </a:solidFill>
                  <a:latin typeface="Lucida Sans"/>
                  <a:cs typeface="Lucida Sans"/>
                </a:rPr>
                <a:t>Cap</a:t>
              </a:r>
              <a:r>
                <a:rPr sz="1400" spc="-90" dirty="0">
                  <a:solidFill>
                    <a:srgbClr val="1D1C20"/>
                  </a:solidFill>
                  <a:latin typeface="Lucida Sans"/>
                  <a:cs typeface="Lucida Sans"/>
                </a:rPr>
                <a:t> </a:t>
              </a:r>
              <a:r>
                <a:rPr sz="1400" spc="-50" dirty="0">
                  <a:solidFill>
                    <a:srgbClr val="1D1C20"/>
                  </a:solidFill>
                  <a:latin typeface="Lucida Sans"/>
                  <a:cs typeface="Lucida Sans"/>
                </a:rPr>
                <a:t>screw</a:t>
              </a:r>
              <a:endParaRPr sz="1400" dirty="0">
                <a:latin typeface="Lucida Sans"/>
                <a:cs typeface="Lucida Sans"/>
              </a:endParaRPr>
            </a:p>
          </p:txBody>
        </p:sp>
        <p:sp>
          <p:nvSpPr>
            <p:cNvPr id="17" name="object 78">
              <a:extLst>
                <a:ext uri="{FF2B5EF4-FFF2-40B4-BE49-F238E27FC236}">
                  <a16:creationId xmlns:a16="http://schemas.microsoft.com/office/drawing/2014/main" id="{5896E3FF-BFD2-41FB-BB42-3848B4969E71}"/>
                </a:ext>
              </a:extLst>
            </p:cNvPr>
            <p:cNvSpPr txBox="1"/>
            <p:nvPr/>
          </p:nvSpPr>
          <p:spPr>
            <a:xfrm>
              <a:off x="2855734" y="6391110"/>
              <a:ext cx="848994" cy="151092"/>
            </a:xfrm>
            <a:prstGeom prst="rect">
              <a:avLst/>
            </a:prstGeom>
          </p:spPr>
          <p:txBody>
            <a:bodyPr vert="horz" wrap="square" lIns="0" tIns="12700" rIns="0" bIns="0" rtlCol="0">
              <a:spAutoFit/>
            </a:bodyPr>
            <a:lstStyle/>
            <a:p>
              <a:pPr marR="5080" algn="r">
                <a:lnSpc>
                  <a:spcPts val="1015"/>
                </a:lnSpc>
                <a:spcBef>
                  <a:spcPts val="100"/>
                </a:spcBef>
              </a:pPr>
              <a:r>
                <a:rPr sz="1400" spc="-50" dirty="0">
                  <a:solidFill>
                    <a:srgbClr val="1D1C20"/>
                  </a:solidFill>
                  <a:latin typeface="Lucida Sans"/>
                  <a:cs typeface="Lucida Sans"/>
                </a:rPr>
                <a:t>Blade</a:t>
              </a:r>
              <a:endParaRPr sz="1400" dirty="0">
                <a:latin typeface="Lucida Sans"/>
                <a:cs typeface="Lucida Sans"/>
              </a:endParaRPr>
            </a:p>
            <a:p>
              <a:pPr marL="12700">
                <a:lnSpc>
                  <a:spcPts val="1015"/>
                </a:lnSpc>
              </a:pPr>
              <a:r>
                <a:rPr lang="en-US" sz="1400" spc="-90" dirty="0">
                  <a:solidFill>
                    <a:srgbClr val="1D1C20"/>
                  </a:solidFill>
                  <a:latin typeface="Lucida Sans"/>
                  <a:cs typeface="Lucida Sans"/>
                </a:rPr>
                <a:t>     </a:t>
              </a:r>
              <a:r>
                <a:rPr sz="1400" spc="-90" dirty="0">
                  <a:solidFill>
                    <a:srgbClr val="1D1C20"/>
                  </a:solidFill>
                  <a:latin typeface="Lucida Sans"/>
                  <a:cs typeface="Lucida Sans"/>
                </a:rPr>
                <a:t>Cam</a:t>
              </a:r>
              <a:endParaRPr sz="1400" dirty="0">
                <a:latin typeface="Lucida Sans"/>
                <a:cs typeface="Lucida Sans"/>
              </a:endParaRPr>
            </a:p>
          </p:txBody>
        </p:sp>
        <p:grpSp>
          <p:nvGrpSpPr>
            <p:cNvPr id="18" name="object 79">
              <a:extLst>
                <a:ext uri="{FF2B5EF4-FFF2-40B4-BE49-F238E27FC236}">
                  <a16:creationId xmlns:a16="http://schemas.microsoft.com/office/drawing/2014/main" id="{8CFF5712-10B3-4A7F-A517-CBC58E05CD99}"/>
                </a:ext>
              </a:extLst>
            </p:cNvPr>
            <p:cNvGrpSpPr/>
            <p:nvPr/>
          </p:nvGrpSpPr>
          <p:grpSpPr>
            <a:xfrm>
              <a:off x="1191280" y="6927412"/>
              <a:ext cx="468630" cy="801370"/>
              <a:chOff x="1191280" y="6927412"/>
              <a:chExt cx="468630" cy="801370"/>
            </a:xfrm>
          </p:grpSpPr>
          <p:sp>
            <p:nvSpPr>
              <p:cNvPr id="20" name="object 80">
                <a:extLst>
                  <a:ext uri="{FF2B5EF4-FFF2-40B4-BE49-F238E27FC236}">
                    <a16:creationId xmlns:a16="http://schemas.microsoft.com/office/drawing/2014/main" id="{B5F0FC12-8FE3-4762-9A5C-4CD5B44E87C5}"/>
                  </a:ext>
                </a:extLst>
              </p:cNvPr>
              <p:cNvSpPr/>
              <p:nvPr/>
            </p:nvSpPr>
            <p:spPr>
              <a:xfrm>
                <a:off x="1194855" y="7685275"/>
                <a:ext cx="150495" cy="39370"/>
              </a:xfrm>
              <a:custGeom>
                <a:avLst/>
                <a:gdLst/>
                <a:ahLst/>
                <a:cxnLst/>
                <a:rect l="l" t="t" r="r" b="b"/>
                <a:pathLst>
                  <a:path w="150494" h="39370">
                    <a:moveTo>
                      <a:pt x="0" y="0"/>
                    </a:moveTo>
                    <a:lnTo>
                      <a:pt x="150139" y="39319"/>
                    </a:lnTo>
                  </a:path>
                </a:pathLst>
              </a:custGeom>
              <a:ln w="7150">
                <a:solidFill>
                  <a:srgbClr val="1D1C20"/>
                </a:solidFill>
              </a:ln>
            </p:spPr>
            <p:txBody>
              <a:bodyPr wrap="square" lIns="0" tIns="0" rIns="0" bIns="0" rtlCol="0"/>
              <a:lstStyle/>
              <a:p>
                <a:endParaRPr sz="1400"/>
              </a:p>
            </p:txBody>
          </p:sp>
          <p:sp>
            <p:nvSpPr>
              <p:cNvPr id="21" name="object 81">
                <a:extLst>
                  <a:ext uri="{FF2B5EF4-FFF2-40B4-BE49-F238E27FC236}">
                    <a16:creationId xmlns:a16="http://schemas.microsoft.com/office/drawing/2014/main" id="{54CE15B4-C73E-433F-86A1-A27A772D95A3}"/>
                  </a:ext>
                </a:extLst>
              </p:cNvPr>
              <p:cNvSpPr/>
              <p:nvPr/>
            </p:nvSpPr>
            <p:spPr>
              <a:xfrm>
                <a:off x="1548762" y="6930987"/>
                <a:ext cx="107314" cy="86360"/>
              </a:xfrm>
              <a:custGeom>
                <a:avLst/>
                <a:gdLst/>
                <a:ahLst/>
                <a:cxnLst/>
                <a:rect l="l" t="t" r="r" b="b"/>
                <a:pathLst>
                  <a:path w="107314" h="86359">
                    <a:moveTo>
                      <a:pt x="107251" y="85788"/>
                    </a:moveTo>
                    <a:lnTo>
                      <a:pt x="0" y="0"/>
                    </a:lnTo>
                  </a:path>
                </a:pathLst>
              </a:custGeom>
              <a:ln w="7150">
                <a:solidFill>
                  <a:srgbClr val="1D1C20"/>
                </a:solidFill>
              </a:ln>
            </p:spPr>
            <p:txBody>
              <a:bodyPr wrap="square" lIns="0" tIns="0" rIns="0" bIns="0" rtlCol="0"/>
              <a:lstStyle/>
              <a:p>
                <a:endParaRPr sz="1400"/>
              </a:p>
            </p:txBody>
          </p:sp>
        </p:grpSp>
        <p:sp>
          <p:nvSpPr>
            <p:cNvPr id="19" name="object 82">
              <a:extLst>
                <a:ext uri="{FF2B5EF4-FFF2-40B4-BE49-F238E27FC236}">
                  <a16:creationId xmlns:a16="http://schemas.microsoft.com/office/drawing/2014/main" id="{C4516DA2-0C30-403D-96CA-934A69B4421E}"/>
                </a:ext>
              </a:extLst>
            </p:cNvPr>
            <p:cNvSpPr txBox="1"/>
            <p:nvPr/>
          </p:nvSpPr>
          <p:spPr>
            <a:xfrm>
              <a:off x="5091905" y="7889287"/>
              <a:ext cx="240029" cy="443711"/>
            </a:xfrm>
            <a:prstGeom prst="rect">
              <a:avLst/>
            </a:prstGeom>
          </p:spPr>
          <p:txBody>
            <a:bodyPr vert="horz" wrap="square" lIns="0" tIns="12700" rIns="0" bIns="0" rtlCol="0">
              <a:spAutoFit/>
            </a:bodyPr>
            <a:lstStyle/>
            <a:p>
              <a:pPr marL="12700">
                <a:lnSpc>
                  <a:spcPct val="100000"/>
                </a:lnSpc>
                <a:spcBef>
                  <a:spcPts val="100"/>
                </a:spcBef>
              </a:pPr>
              <a:r>
                <a:rPr sz="1400" spc="-60" dirty="0">
                  <a:solidFill>
                    <a:srgbClr val="1D1C20"/>
                  </a:solidFill>
                  <a:latin typeface="Lucida Sans"/>
                  <a:cs typeface="Lucida Sans"/>
                </a:rPr>
                <a:t>Heel</a:t>
              </a:r>
              <a:endParaRPr sz="1400" dirty="0">
                <a:latin typeface="Lucida Sans"/>
                <a:cs typeface="Lucida Sans"/>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Try plane</a:t>
            </a:r>
          </a:p>
        </p:txBody>
      </p:sp>
      <p:sp>
        <p:nvSpPr>
          <p:cNvPr id="3" name="Content Placeholder 2"/>
          <p:cNvSpPr>
            <a:spLocks noGrp="1"/>
          </p:cNvSpPr>
          <p:nvPr>
            <p:ph sz="quarter" idx="10"/>
          </p:nvPr>
        </p:nvSpPr>
        <p:spPr>
          <a:xfrm>
            <a:off x="457200" y="1512000"/>
            <a:ext cx="3682752" cy="4149248"/>
          </a:xfrm>
        </p:spPr>
        <p:txBody>
          <a:bodyPr/>
          <a:lstStyle/>
          <a:p>
            <a:pPr lvl="1"/>
            <a:r>
              <a:rPr lang="en-GB" dirty="0"/>
              <a:t>The longest bench plane, ranging from 450mm to 600mm.</a:t>
            </a:r>
          </a:p>
          <a:p>
            <a:pPr lvl="1"/>
            <a:r>
              <a:rPr lang="en-GB" dirty="0"/>
              <a:t>Sometimes called jointer or trying plane.</a:t>
            </a:r>
          </a:p>
          <a:p>
            <a:pPr lvl="1"/>
            <a:r>
              <a:rPr lang="en-GB" dirty="0"/>
              <a:t>Generally used for smoothing long lengths of timber. </a:t>
            </a:r>
          </a:p>
          <a:p>
            <a:pPr lvl="1"/>
            <a:r>
              <a:rPr lang="en-GB" dirty="0"/>
              <a:t>The length helps to make the surface as level as possible. </a:t>
            </a:r>
          </a:p>
          <a:p>
            <a:pPr lvl="1"/>
            <a:r>
              <a:rPr lang="en-GB" dirty="0"/>
              <a:t>Typical blade width is 60mm. </a:t>
            </a:r>
            <a:endParaRPr lang="en-US" dirty="0"/>
          </a:p>
          <a:p>
            <a:endParaRPr lang="en-US" dirty="0"/>
          </a:p>
        </p:txBody>
      </p:sp>
      <p:pic>
        <p:nvPicPr>
          <p:cNvPr id="5" name="Picture 4">
            <a:extLst>
              <a:ext uri="{FF2B5EF4-FFF2-40B4-BE49-F238E27FC236}">
                <a16:creationId xmlns:a16="http://schemas.microsoft.com/office/drawing/2014/main" id="{D4264E12-277B-4111-89AA-BE8267B5ACB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83968" y="1165014"/>
            <a:ext cx="4613755" cy="307347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6784"/>
            <a:ext cx="8229600" cy="360040"/>
          </a:xfrm>
        </p:spPr>
        <p:txBody>
          <a:bodyPr/>
          <a:lstStyle/>
          <a:p>
            <a:r>
              <a:rPr lang="en-US" dirty="0"/>
              <a:t>Hazards associated with hand tools</a:t>
            </a:r>
          </a:p>
        </p:txBody>
      </p:sp>
      <p:sp>
        <p:nvSpPr>
          <p:cNvPr id="3" name="Content Placeholder 2"/>
          <p:cNvSpPr>
            <a:spLocks noGrp="1"/>
          </p:cNvSpPr>
          <p:nvPr>
            <p:ph sz="quarter" idx="10"/>
          </p:nvPr>
        </p:nvSpPr>
        <p:spPr>
          <a:xfrm>
            <a:off x="457200" y="1484784"/>
            <a:ext cx="8229600" cy="4536504"/>
          </a:xfrm>
        </p:spPr>
        <p:txBody>
          <a:bodyPr/>
          <a:lstStyle/>
          <a:p>
            <a:pPr marL="0" lvl="1" indent="0">
              <a:buNone/>
            </a:pPr>
            <a:r>
              <a:rPr lang="en-US" b="1" dirty="0"/>
              <a:t>Maintenance</a:t>
            </a:r>
          </a:p>
          <a:p>
            <a:pPr marL="0" lvl="1" indent="0">
              <a:buNone/>
            </a:pPr>
            <a:r>
              <a:rPr lang="en-US" dirty="0"/>
              <a:t>Improper maintenance allows hand tools to deteriorate into an unsafe condition. </a:t>
            </a:r>
          </a:p>
          <a:p>
            <a:r>
              <a:rPr lang="en-US" dirty="0"/>
              <a:t>An example of this would be a blunt chisel. This could result in the user applying excessive force while paring leading to them following through and cutting or stabbing themselves. Maintenance includes:</a:t>
            </a:r>
          </a:p>
          <a:p>
            <a:pPr lvl="1"/>
            <a:r>
              <a:rPr lang="en-US" dirty="0"/>
              <a:t>Visual inspections (checking saws aren’t warped, metal fractures)</a:t>
            </a:r>
          </a:p>
          <a:p>
            <a:pPr lvl="1"/>
            <a:r>
              <a:rPr lang="en-US" dirty="0"/>
              <a:t>Checking for sharpness (newspaper test, eyeing down the edge)</a:t>
            </a:r>
          </a:p>
          <a:p>
            <a:pPr lvl="1"/>
            <a:r>
              <a:rPr lang="en-US" dirty="0"/>
              <a:t>Sharpening, cleaning and oiling (cleaning rust and residue, protection)</a:t>
            </a:r>
          </a:p>
          <a:p>
            <a:pPr lvl="1"/>
            <a:r>
              <a:rPr lang="en-US" dirty="0"/>
              <a:t>Storage (dry, separate edges, secure)</a:t>
            </a:r>
          </a:p>
          <a:p>
            <a:pPr lvl="1"/>
            <a:r>
              <a:rPr lang="en-US" dirty="0"/>
              <a:t>Correct use ( e.g. not using a wood saw on plasterboard or soft block)</a:t>
            </a:r>
          </a:p>
          <a:p>
            <a:pPr lvl="1"/>
            <a:endParaRPr lang="en-US" dirty="0"/>
          </a:p>
          <a:p>
            <a:pPr marL="0" lvl="1" indent="0">
              <a:buNone/>
            </a:pPr>
            <a:endParaRPr lang="en-US" dirty="0"/>
          </a:p>
        </p:txBody>
      </p:sp>
    </p:spTree>
    <p:extLst>
      <p:ext uri="{BB962C8B-B14F-4D97-AF65-F5344CB8AC3E}">
        <p14:creationId xmlns:p14="http://schemas.microsoft.com/office/powerpoint/2010/main" val="41131184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Jack planes</a:t>
            </a:r>
          </a:p>
        </p:txBody>
      </p:sp>
      <p:sp>
        <p:nvSpPr>
          <p:cNvPr id="3" name="Content Placeholder 2"/>
          <p:cNvSpPr>
            <a:spLocks noGrp="1"/>
          </p:cNvSpPr>
          <p:nvPr>
            <p:ph sz="quarter" idx="10"/>
          </p:nvPr>
        </p:nvSpPr>
        <p:spPr>
          <a:xfrm>
            <a:off x="457200" y="1512000"/>
            <a:ext cx="3970784" cy="4509288"/>
          </a:xfrm>
        </p:spPr>
        <p:txBody>
          <a:bodyPr/>
          <a:lstStyle/>
          <a:p>
            <a:pPr lvl="1"/>
            <a:r>
              <a:rPr lang="en-GB" dirty="0"/>
              <a:t>Medium-length bench plane, generally 350mm to 380mm.</a:t>
            </a:r>
          </a:p>
          <a:p>
            <a:pPr lvl="1"/>
            <a:r>
              <a:rPr lang="en-GB" dirty="0"/>
              <a:t>Similar blade width to the smoothing plane. </a:t>
            </a:r>
          </a:p>
          <a:p>
            <a:pPr lvl="1"/>
            <a:r>
              <a:rPr lang="en-GB" dirty="0"/>
              <a:t>Used for rapid and accurate removal of waste material such as dressing doors for hanging.</a:t>
            </a:r>
          </a:p>
          <a:p>
            <a:pPr lvl="1"/>
            <a:r>
              <a:rPr lang="en-GB" dirty="0"/>
              <a:t>A great plane for square edging medium-sized components.</a:t>
            </a:r>
          </a:p>
          <a:p>
            <a:pPr lvl="1"/>
            <a:r>
              <a:rPr lang="en-GB" dirty="0"/>
              <a:t>Also used to c</a:t>
            </a:r>
            <a:r>
              <a:rPr lang="en-GB" dirty="0">
                <a:effectLst/>
                <a:ea typeface="Calibri" panose="020F0502020204030204" pitchFamily="34" charset="0"/>
                <a:cs typeface="Times New Roman" panose="02020603050405020304" pitchFamily="18" charset="0"/>
              </a:rPr>
              <a:t>lean up bench joinery joints.</a:t>
            </a:r>
            <a:r>
              <a:rPr lang="en-GB" dirty="0"/>
              <a:t> </a:t>
            </a:r>
            <a:endParaRPr lang="en-US" dirty="0"/>
          </a:p>
          <a:p>
            <a:endParaRPr lang="en-US" dirty="0"/>
          </a:p>
        </p:txBody>
      </p:sp>
      <p:pic>
        <p:nvPicPr>
          <p:cNvPr id="4" name="Picture 3">
            <a:extLst>
              <a:ext uri="{FF2B5EF4-FFF2-40B4-BE49-F238E27FC236}">
                <a16:creationId xmlns:a16="http://schemas.microsoft.com/office/drawing/2014/main" id="{3DE57713-3111-4A14-857B-9CD140BCD1A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09832" y="1199294"/>
            <a:ext cx="4456562" cy="297510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Smoothing plane</a:t>
            </a:r>
          </a:p>
        </p:txBody>
      </p:sp>
      <p:sp>
        <p:nvSpPr>
          <p:cNvPr id="3" name="Content Placeholder 2"/>
          <p:cNvSpPr>
            <a:spLocks noGrp="1"/>
          </p:cNvSpPr>
          <p:nvPr>
            <p:ph sz="quarter" idx="10"/>
          </p:nvPr>
        </p:nvSpPr>
        <p:spPr>
          <a:xfrm>
            <a:off x="457200" y="1512000"/>
            <a:ext cx="3538736" cy="4005232"/>
          </a:xfrm>
        </p:spPr>
        <p:txBody>
          <a:bodyPr/>
          <a:lstStyle/>
          <a:p>
            <a:pPr lvl="1"/>
            <a:r>
              <a:rPr lang="en-GB" dirty="0"/>
              <a:t>The shortest of the bench planes. </a:t>
            </a:r>
          </a:p>
          <a:p>
            <a:pPr lvl="1"/>
            <a:r>
              <a:rPr lang="en-GB" dirty="0"/>
              <a:t>Used for removing pencil and machine marks along with final finishing or cleaning up.</a:t>
            </a:r>
          </a:p>
          <a:p>
            <a:pPr lvl="1"/>
            <a:r>
              <a:rPr lang="en-GB" dirty="0"/>
              <a:t>Useful for cleaning up opposite grains, such as door joints</a:t>
            </a:r>
          </a:p>
          <a:p>
            <a:pPr lvl="1"/>
            <a:r>
              <a:rPr lang="en-GB" dirty="0"/>
              <a:t>Also used for bevelling, arising and chamfering to leave a smooth finish. </a:t>
            </a:r>
          </a:p>
          <a:p>
            <a:pPr lvl="1"/>
            <a:endParaRPr lang="en-GB" dirty="0"/>
          </a:p>
          <a:p>
            <a:endParaRPr lang="en-US" dirty="0"/>
          </a:p>
        </p:txBody>
      </p:sp>
      <p:pic>
        <p:nvPicPr>
          <p:cNvPr id="4" name="Picture 3">
            <a:extLst>
              <a:ext uri="{FF2B5EF4-FFF2-40B4-BE49-F238E27FC236}">
                <a16:creationId xmlns:a16="http://schemas.microsoft.com/office/drawing/2014/main" id="{D1647D1D-036E-43B3-9366-34AB0E3EA0C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5976" y="1199294"/>
            <a:ext cx="4483505" cy="2993059"/>
          </a:xfrm>
          <a:prstGeom prst="rect">
            <a:avLst/>
          </a:prstGeom>
        </p:spPr>
      </p:pic>
    </p:spTree>
    <p:extLst>
      <p:ext uri="{BB962C8B-B14F-4D97-AF65-F5344CB8AC3E}">
        <p14:creationId xmlns:p14="http://schemas.microsoft.com/office/powerpoint/2010/main" val="28696786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Block plane</a:t>
            </a:r>
          </a:p>
        </p:txBody>
      </p:sp>
      <p:sp>
        <p:nvSpPr>
          <p:cNvPr id="3" name="Content Placeholder 2"/>
          <p:cNvSpPr>
            <a:spLocks noGrp="1"/>
          </p:cNvSpPr>
          <p:nvPr>
            <p:ph sz="quarter" idx="10"/>
          </p:nvPr>
        </p:nvSpPr>
        <p:spPr>
          <a:xfrm>
            <a:off x="281305" y="1484784"/>
            <a:ext cx="3754760" cy="4203208"/>
          </a:xfrm>
        </p:spPr>
        <p:txBody>
          <a:bodyPr/>
          <a:lstStyle/>
          <a:p>
            <a:pPr marL="342900" indent="-342900">
              <a:buClr>
                <a:srgbClr val="0077E3"/>
              </a:buClr>
              <a:buFont typeface="Arial" panose="020B0604020202020204" pitchFamily="34" charset="0"/>
              <a:buChar char="•"/>
            </a:pPr>
            <a:r>
              <a:rPr lang="en-US" dirty="0"/>
              <a:t>Used like a smoothing plane for finishing work</a:t>
            </a:r>
          </a:p>
          <a:p>
            <a:pPr marL="342900" indent="-342900">
              <a:buClr>
                <a:srgbClr val="0077E3"/>
              </a:buClr>
              <a:buFont typeface="Arial" panose="020B0604020202020204" pitchFamily="34" charset="0"/>
              <a:buChar char="•"/>
            </a:pPr>
            <a:r>
              <a:rPr lang="en-US" dirty="0"/>
              <a:t>Often has cheaper disposable blades</a:t>
            </a:r>
          </a:p>
          <a:p>
            <a:pPr marL="342900" indent="-342900">
              <a:buClr>
                <a:srgbClr val="0077E3"/>
              </a:buClr>
              <a:buFont typeface="Arial" panose="020B0604020202020204" pitchFamily="34" charset="0"/>
              <a:buChar char="•"/>
            </a:pPr>
            <a:r>
              <a:rPr lang="en-US" dirty="0"/>
              <a:t>Easy to handle and light for fine work</a:t>
            </a:r>
          </a:p>
          <a:p>
            <a:pPr marL="342900" indent="-342900">
              <a:buClr>
                <a:srgbClr val="0077E3"/>
              </a:buClr>
              <a:buFont typeface="Arial" panose="020B0604020202020204" pitchFamily="34" charset="0"/>
              <a:buChar char="•"/>
            </a:pPr>
            <a:r>
              <a:rPr lang="en-US" dirty="0"/>
              <a:t>Can be used single handed</a:t>
            </a:r>
          </a:p>
          <a:p>
            <a:pPr marL="342900" indent="-342900">
              <a:buClr>
                <a:srgbClr val="0077E3"/>
              </a:buClr>
              <a:buFont typeface="Arial" panose="020B0604020202020204" pitchFamily="34" charset="0"/>
              <a:buChar char="•"/>
            </a:pPr>
            <a:r>
              <a:rPr lang="en-US" dirty="0"/>
              <a:t>Fine adjustments and shallow cutting angle allow microns to be removed</a:t>
            </a:r>
          </a:p>
        </p:txBody>
      </p:sp>
      <p:pic>
        <p:nvPicPr>
          <p:cNvPr id="4" name="Picture 3">
            <a:extLst>
              <a:ext uri="{FF2B5EF4-FFF2-40B4-BE49-F238E27FC236}">
                <a16:creationId xmlns:a16="http://schemas.microsoft.com/office/drawing/2014/main" id="{92C4BE4C-87F7-4767-9701-CE68D59864A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62651" y="1556792"/>
            <a:ext cx="4324149" cy="2882766"/>
          </a:xfrm>
          <a:prstGeom prst="rect">
            <a:avLst/>
          </a:prstGeom>
        </p:spPr>
      </p:pic>
    </p:spTree>
    <p:extLst>
      <p:ext uri="{BB962C8B-B14F-4D97-AF65-F5344CB8AC3E}">
        <p14:creationId xmlns:p14="http://schemas.microsoft.com/office/powerpoint/2010/main" val="7025402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Shoulder plane</a:t>
            </a:r>
          </a:p>
        </p:txBody>
      </p:sp>
      <p:sp>
        <p:nvSpPr>
          <p:cNvPr id="3" name="Content Placeholder 2"/>
          <p:cNvSpPr>
            <a:spLocks noGrp="1"/>
          </p:cNvSpPr>
          <p:nvPr>
            <p:ph sz="quarter" idx="10"/>
          </p:nvPr>
        </p:nvSpPr>
        <p:spPr>
          <a:xfrm>
            <a:off x="457200" y="1556792"/>
            <a:ext cx="3610744" cy="3888432"/>
          </a:xfrm>
        </p:spPr>
        <p:txBody>
          <a:bodyPr/>
          <a:lstStyle/>
          <a:p>
            <a:pPr marL="342900" indent="-342900">
              <a:buClr>
                <a:srgbClr val="0077E3"/>
              </a:buClr>
              <a:buFont typeface="Arial" panose="020B0604020202020204" pitchFamily="34" charset="0"/>
              <a:buChar char="•"/>
            </a:pPr>
            <a:r>
              <a:rPr lang="en-US" dirty="0"/>
              <a:t>Similar set to a block plane for finishing work</a:t>
            </a:r>
          </a:p>
          <a:p>
            <a:pPr marL="342900" indent="-342900">
              <a:buClr>
                <a:srgbClr val="0077E3"/>
              </a:buClr>
              <a:buFont typeface="Arial" panose="020B0604020202020204" pitchFamily="34" charset="0"/>
              <a:buChar char="•"/>
            </a:pPr>
            <a:r>
              <a:rPr lang="en-US" dirty="0"/>
              <a:t>Has an extended toe to enable tenons to be planed flat</a:t>
            </a:r>
          </a:p>
          <a:p>
            <a:pPr marL="342900" indent="-342900">
              <a:buClr>
                <a:srgbClr val="0077E3"/>
              </a:buClr>
              <a:buFont typeface="Arial" panose="020B0604020202020204" pitchFamily="34" charset="0"/>
              <a:buChar char="•"/>
            </a:pPr>
            <a:r>
              <a:rPr lang="en-US" dirty="0"/>
              <a:t>Blade runs to the edge of body enabling shoulder cuts</a:t>
            </a:r>
          </a:p>
          <a:p>
            <a:pPr marL="342900" indent="-342900">
              <a:buClr>
                <a:srgbClr val="0077E3"/>
              </a:buClr>
              <a:buFont typeface="Arial" panose="020B0604020202020204" pitchFamily="34" charset="0"/>
              <a:buChar char="•"/>
            </a:pPr>
            <a:r>
              <a:rPr lang="en-US" dirty="0"/>
              <a:t>Easy to handle and light for cross grain work</a:t>
            </a:r>
          </a:p>
        </p:txBody>
      </p:sp>
      <p:pic>
        <p:nvPicPr>
          <p:cNvPr id="9218" name="Picture 2" descr="Clifton No 3110 Chisel / Bullnose / Shoulder Plane">
            <a:extLst>
              <a:ext uri="{FF2B5EF4-FFF2-40B4-BE49-F238E27FC236}">
                <a16:creationId xmlns:a16="http://schemas.microsoft.com/office/drawing/2014/main" id="{EB988E1E-4E04-4501-9A3F-906472813F9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5990" y="1390588"/>
            <a:ext cx="4369217" cy="2907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2734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Bullnose plane</a:t>
            </a:r>
          </a:p>
        </p:txBody>
      </p:sp>
      <p:sp>
        <p:nvSpPr>
          <p:cNvPr id="3" name="Content Placeholder 2"/>
          <p:cNvSpPr>
            <a:spLocks noGrp="1"/>
          </p:cNvSpPr>
          <p:nvPr>
            <p:ph sz="quarter" idx="10"/>
          </p:nvPr>
        </p:nvSpPr>
        <p:spPr>
          <a:xfrm>
            <a:off x="457200" y="1512000"/>
            <a:ext cx="3970784" cy="4149248"/>
          </a:xfrm>
        </p:spPr>
        <p:txBody>
          <a:bodyPr/>
          <a:lstStyle/>
          <a:p>
            <a:pPr marL="342900" indent="-342900">
              <a:buClr>
                <a:srgbClr val="0077E3"/>
              </a:buClr>
              <a:buFont typeface="Arial" panose="020B0604020202020204" pitchFamily="34" charset="0"/>
              <a:buChar char="•"/>
            </a:pPr>
            <a:r>
              <a:rPr lang="en-US" dirty="0"/>
              <a:t>Similar to a shoulder plane but without the extended toe</a:t>
            </a:r>
          </a:p>
          <a:p>
            <a:pPr marL="342900" indent="-342900">
              <a:buClr>
                <a:srgbClr val="0077E3"/>
              </a:buClr>
              <a:buFont typeface="Arial" panose="020B0604020202020204" pitchFamily="34" charset="0"/>
              <a:buChar char="•"/>
            </a:pPr>
            <a:r>
              <a:rPr lang="en-US" dirty="0"/>
              <a:t>Cuts right to side edge as with the shoulder plane</a:t>
            </a:r>
          </a:p>
          <a:p>
            <a:pPr marL="342900" indent="-342900">
              <a:buClr>
                <a:srgbClr val="0077E3"/>
              </a:buClr>
              <a:buFont typeface="Arial" panose="020B0604020202020204" pitchFamily="34" charset="0"/>
              <a:buChar char="•"/>
            </a:pPr>
            <a:r>
              <a:rPr lang="en-US" dirty="0"/>
              <a:t>Cuts as close to front edge as possible leaving little clean up for internal rebates</a:t>
            </a:r>
          </a:p>
          <a:p>
            <a:pPr marL="342900" indent="-342900">
              <a:buClr>
                <a:srgbClr val="0077E3"/>
              </a:buClr>
              <a:buFont typeface="Arial" panose="020B0604020202020204" pitchFamily="34" charset="0"/>
              <a:buChar char="•"/>
            </a:pPr>
            <a:r>
              <a:rPr lang="en-US" dirty="0"/>
              <a:t>Single handed use for fine work</a:t>
            </a:r>
          </a:p>
          <a:p>
            <a:pPr marL="342900" indent="-342900">
              <a:buClr>
                <a:srgbClr val="0077E3"/>
              </a:buClr>
              <a:buFont typeface="Arial" panose="020B0604020202020204" pitchFamily="34" charset="0"/>
              <a:buChar char="•"/>
            </a:pPr>
            <a:r>
              <a:rPr lang="en-US" dirty="0"/>
              <a:t>Can be used to arris edges into corners</a:t>
            </a:r>
          </a:p>
          <a:p>
            <a:pPr marL="342900" indent="-342900">
              <a:buFont typeface="Arial" panose="020B0604020202020204" pitchFamily="34" charset="0"/>
              <a:buChar char="•"/>
            </a:pPr>
            <a:endParaRPr lang="en-US" dirty="0"/>
          </a:p>
        </p:txBody>
      </p:sp>
      <p:pic>
        <p:nvPicPr>
          <p:cNvPr id="4" name="Picture 3">
            <a:extLst>
              <a:ext uri="{FF2B5EF4-FFF2-40B4-BE49-F238E27FC236}">
                <a16:creationId xmlns:a16="http://schemas.microsoft.com/office/drawing/2014/main" id="{4EFF9AF3-9E49-47B2-8882-B45A764FCC3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1628800"/>
            <a:ext cx="4212468" cy="2808312"/>
          </a:xfrm>
          <a:prstGeom prst="rect">
            <a:avLst/>
          </a:prstGeom>
        </p:spPr>
      </p:pic>
    </p:spTree>
    <p:extLst>
      <p:ext uri="{BB962C8B-B14F-4D97-AF65-F5344CB8AC3E}">
        <p14:creationId xmlns:p14="http://schemas.microsoft.com/office/powerpoint/2010/main" val="35622394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Cramps</a:t>
            </a:r>
          </a:p>
        </p:txBody>
      </p:sp>
      <p:sp>
        <p:nvSpPr>
          <p:cNvPr id="3" name="Content Placeholder 2"/>
          <p:cNvSpPr>
            <a:spLocks noGrp="1"/>
          </p:cNvSpPr>
          <p:nvPr>
            <p:ph sz="quarter" idx="10"/>
          </p:nvPr>
        </p:nvSpPr>
        <p:spPr>
          <a:xfrm>
            <a:off x="457200" y="1512000"/>
            <a:ext cx="4618856" cy="4338000"/>
          </a:xfrm>
        </p:spPr>
        <p:txBody>
          <a:bodyPr/>
          <a:lstStyle/>
          <a:p>
            <a:pPr marL="342900" indent="-342900">
              <a:buClr>
                <a:srgbClr val="0077E3"/>
              </a:buClr>
              <a:buFont typeface="Arial" panose="020B0604020202020204" pitchFamily="34" charset="0"/>
              <a:buChar char="•"/>
            </a:pPr>
            <a:r>
              <a:rPr lang="en-US" dirty="0"/>
              <a:t>Cramps are normally used to secure work while cutting or assembling glued work by applying pressure.</a:t>
            </a:r>
          </a:p>
          <a:p>
            <a:pPr marL="342900" indent="-342900">
              <a:buClr>
                <a:srgbClr val="0077E3"/>
              </a:buClr>
              <a:buFont typeface="Arial" panose="020B0604020202020204" pitchFamily="34" charset="0"/>
              <a:buChar char="•"/>
            </a:pPr>
            <a:r>
              <a:rPr lang="en-US" dirty="0"/>
              <a:t>Sash cramps (pictured top) use flat  bars and sliding jaws, one of which can be wound in to cramp the material.</a:t>
            </a:r>
          </a:p>
          <a:p>
            <a:pPr marL="342900" indent="-342900">
              <a:buClr>
                <a:srgbClr val="0077E3"/>
              </a:buClr>
              <a:buFont typeface="Arial" panose="020B0604020202020204" pitchFamily="34" charset="0"/>
              <a:buChar char="•"/>
            </a:pPr>
            <a:r>
              <a:rPr lang="en-US" dirty="0"/>
              <a:t>G cramps (below) are fixed, available in various sizes and are less prone to vibration than quick release cramps although take longer to set up.</a:t>
            </a:r>
          </a:p>
        </p:txBody>
      </p:sp>
      <p:pic>
        <p:nvPicPr>
          <p:cNvPr id="5" name="Picture 4">
            <a:extLst>
              <a:ext uri="{FF2B5EF4-FFF2-40B4-BE49-F238E27FC236}">
                <a16:creationId xmlns:a16="http://schemas.microsoft.com/office/drawing/2014/main" id="{BFE9BB43-177E-424E-BBC1-8E0DD0822E78}"/>
              </a:ext>
            </a:extLst>
          </p:cNvPr>
          <p:cNvPicPr>
            <a:picLocks noChangeAspect="1"/>
          </p:cNvPicPr>
          <p:nvPr/>
        </p:nvPicPr>
        <p:blipFill>
          <a:blip r:embed="rId2"/>
          <a:stretch>
            <a:fillRect/>
          </a:stretch>
        </p:blipFill>
        <p:spPr>
          <a:xfrm>
            <a:off x="5508104" y="1124744"/>
            <a:ext cx="3394869" cy="2880320"/>
          </a:xfrm>
          <a:prstGeom prst="rect">
            <a:avLst/>
          </a:prstGeom>
        </p:spPr>
      </p:pic>
      <p:pic>
        <p:nvPicPr>
          <p:cNvPr id="7" name="Picture 6">
            <a:extLst>
              <a:ext uri="{FF2B5EF4-FFF2-40B4-BE49-F238E27FC236}">
                <a16:creationId xmlns:a16="http://schemas.microsoft.com/office/drawing/2014/main" id="{30900839-55CC-4FC0-A23E-F4D5035F5223}"/>
              </a:ext>
            </a:extLst>
          </p:cNvPr>
          <p:cNvPicPr>
            <a:picLocks noChangeAspect="1"/>
          </p:cNvPicPr>
          <p:nvPr/>
        </p:nvPicPr>
        <p:blipFill>
          <a:blip r:embed="rId3"/>
          <a:stretch>
            <a:fillRect/>
          </a:stretch>
        </p:blipFill>
        <p:spPr>
          <a:xfrm>
            <a:off x="5508104" y="3992639"/>
            <a:ext cx="3178697" cy="2115279"/>
          </a:xfrm>
          <a:prstGeom prst="rect">
            <a:avLst/>
          </a:prstGeom>
        </p:spPr>
      </p:pic>
    </p:spTree>
    <p:extLst>
      <p:ext uri="{BB962C8B-B14F-4D97-AF65-F5344CB8AC3E}">
        <p14:creationId xmlns:p14="http://schemas.microsoft.com/office/powerpoint/2010/main" val="5358695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Cramps</a:t>
            </a:r>
          </a:p>
        </p:txBody>
      </p:sp>
      <p:sp>
        <p:nvSpPr>
          <p:cNvPr id="3" name="Content Placeholder 2"/>
          <p:cNvSpPr>
            <a:spLocks noGrp="1"/>
          </p:cNvSpPr>
          <p:nvPr>
            <p:ph sz="quarter" idx="10"/>
          </p:nvPr>
        </p:nvSpPr>
        <p:spPr>
          <a:xfrm>
            <a:off x="457199" y="1426384"/>
            <a:ext cx="4313709" cy="4005232"/>
          </a:xfrm>
        </p:spPr>
        <p:txBody>
          <a:bodyPr/>
          <a:lstStyle/>
          <a:p>
            <a:pPr marL="342900" indent="-342900">
              <a:buClr>
                <a:srgbClr val="0077E3"/>
              </a:buClr>
              <a:buFont typeface="Arial" panose="020B0604020202020204" pitchFamily="34" charset="0"/>
              <a:buChar char="•"/>
            </a:pPr>
            <a:r>
              <a:rPr lang="en-US" dirty="0"/>
              <a:t>Quick release bar cramps can be used single handed and are lighter than most cramps, allowing easy assembly, </a:t>
            </a:r>
          </a:p>
          <a:p>
            <a:pPr marL="342900" indent="-342900">
              <a:buClr>
                <a:srgbClr val="0077E3"/>
              </a:buClr>
              <a:buFont typeface="Arial" panose="020B0604020202020204" pitchFamily="34" charset="0"/>
              <a:buChar char="•"/>
            </a:pPr>
            <a:r>
              <a:rPr lang="en-US" dirty="0"/>
              <a:t>F clamps are similar to G cramps but have a sliding jaw that can be wound in, reducing tightening and loosening time.</a:t>
            </a:r>
          </a:p>
        </p:txBody>
      </p:sp>
      <p:pic>
        <p:nvPicPr>
          <p:cNvPr id="4" name="Picture 3">
            <a:extLst>
              <a:ext uri="{FF2B5EF4-FFF2-40B4-BE49-F238E27FC236}">
                <a16:creationId xmlns:a16="http://schemas.microsoft.com/office/drawing/2014/main" id="{AEA66220-07F6-4267-9B47-228C5F1025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04248" y="1017973"/>
            <a:ext cx="2071117" cy="2071117"/>
          </a:xfrm>
          <a:prstGeom prst="rect">
            <a:avLst/>
          </a:prstGeom>
        </p:spPr>
      </p:pic>
      <p:pic>
        <p:nvPicPr>
          <p:cNvPr id="6" name="Picture 5">
            <a:extLst>
              <a:ext uri="{FF2B5EF4-FFF2-40B4-BE49-F238E27FC236}">
                <a16:creationId xmlns:a16="http://schemas.microsoft.com/office/drawing/2014/main" id="{B652AA7F-F14F-43A8-AB16-2362AC52B7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9792" y="3844426"/>
            <a:ext cx="2071116" cy="2071116"/>
          </a:xfrm>
          <a:prstGeom prst="rect">
            <a:avLst/>
          </a:prstGeom>
        </p:spPr>
      </p:pic>
      <p:sp>
        <p:nvSpPr>
          <p:cNvPr id="8" name="TextBox 7">
            <a:extLst>
              <a:ext uri="{FF2B5EF4-FFF2-40B4-BE49-F238E27FC236}">
                <a16:creationId xmlns:a16="http://schemas.microsoft.com/office/drawing/2014/main" id="{C66CD74D-2EAE-4B9E-818E-E4A43C39EE3D}"/>
              </a:ext>
            </a:extLst>
          </p:cNvPr>
          <p:cNvSpPr txBox="1"/>
          <p:nvPr/>
        </p:nvSpPr>
        <p:spPr>
          <a:xfrm>
            <a:off x="4770909" y="3573016"/>
            <a:ext cx="4193579" cy="3785652"/>
          </a:xfrm>
          <a:prstGeom prst="rect">
            <a:avLst/>
          </a:prstGeom>
          <a:noFill/>
        </p:spPr>
        <p:txBody>
          <a:bodyPr wrap="square" rtlCol="0">
            <a:spAutoFit/>
          </a:bodyPr>
          <a:lstStyle/>
          <a:p>
            <a:pPr>
              <a:buClr>
                <a:srgbClr val="0077E3"/>
              </a:buClr>
            </a:pPr>
            <a:r>
              <a:rPr lang="en-US" dirty="0"/>
              <a:t>Other cramps include:</a:t>
            </a:r>
          </a:p>
          <a:p>
            <a:pPr>
              <a:buClr>
                <a:srgbClr val="0077E3"/>
              </a:buClr>
            </a:pPr>
            <a:endParaRPr lang="en-US" dirty="0"/>
          </a:p>
          <a:p>
            <a:pPr marL="342900" indent="-342900">
              <a:buClr>
                <a:srgbClr val="0077E3"/>
              </a:buClr>
              <a:buFont typeface="Arial" panose="020B0604020202020204" pitchFamily="34" charset="0"/>
              <a:buChar char="•"/>
            </a:pPr>
            <a:r>
              <a:rPr lang="en-US" dirty="0"/>
              <a:t>Toggle</a:t>
            </a:r>
          </a:p>
          <a:p>
            <a:pPr marL="342900" indent="-342900">
              <a:buClr>
                <a:srgbClr val="0077E3"/>
              </a:buClr>
              <a:buFont typeface="Arial" panose="020B0604020202020204" pitchFamily="34" charset="0"/>
              <a:buChar char="•"/>
            </a:pPr>
            <a:r>
              <a:rPr lang="en-GB" dirty="0"/>
              <a:t>Strap cramp</a:t>
            </a:r>
          </a:p>
          <a:p>
            <a:pPr marL="342900" indent="-342900">
              <a:buClr>
                <a:srgbClr val="0077E3"/>
              </a:buClr>
              <a:buFont typeface="Arial" panose="020B0604020202020204" pitchFamily="34" charset="0"/>
              <a:buChar char="•"/>
            </a:pPr>
            <a:r>
              <a:rPr lang="en-GB" dirty="0"/>
              <a:t>Sprung cramp</a:t>
            </a:r>
          </a:p>
          <a:p>
            <a:pPr marL="342900" indent="-342900">
              <a:buClr>
                <a:srgbClr val="0077E3"/>
              </a:buClr>
              <a:buFont typeface="Arial" panose="020B0604020202020204" pitchFamily="34" charset="0"/>
              <a:buChar char="•"/>
            </a:pPr>
            <a:r>
              <a:rPr lang="en-GB" dirty="0"/>
              <a:t>Frame cramp</a:t>
            </a:r>
          </a:p>
          <a:p>
            <a:pPr marL="342900" indent="-342900">
              <a:buClr>
                <a:srgbClr val="0077E3"/>
              </a:buClr>
              <a:buFont typeface="Arial" panose="020B0604020202020204" pitchFamily="34" charset="0"/>
              <a:buChar char="•"/>
            </a:pPr>
            <a:r>
              <a:rPr lang="en-GB" dirty="0"/>
              <a:t>Screw cramp</a:t>
            </a:r>
          </a:p>
          <a:p>
            <a:pPr marL="342900" indent="-342900">
              <a:buClr>
                <a:srgbClr val="0077E3"/>
              </a:buClr>
              <a:buFont typeface="Arial" panose="020B0604020202020204" pitchFamily="34" charset="0"/>
              <a:buChar char="•"/>
            </a:pPr>
            <a:r>
              <a:rPr lang="en-GB" dirty="0"/>
              <a:t>Wedges and bench dogs</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endParaRPr lang="en-GB" dirty="0"/>
          </a:p>
        </p:txBody>
      </p:sp>
    </p:spTree>
    <p:extLst>
      <p:ext uri="{BB962C8B-B14F-4D97-AF65-F5344CB8AC3E}">
        <p14:creationId xmlns:p14="http://schemas.microsoft.com/office/powerpoint/2010/main" val="18135686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Cramping devices</a:t>
            </a:r>
          </a:p>
        </p:txBody>
      </p:sp>
      <p:sp>
        <p:nvSpPr>
          <p:cNvPr id="3" name="Content Placeholder 2"/>
          <p:cNvSpPr>
            <a:spLocks noGrp="1"/>
          </p:cNvSpPr>
          <p:nvPr>
            <p:ph sz="quarter" idx="10"/>
          </p:nvPr>
        </p:nvSpPr>
        <p:spPr>
          <a:xfrm>
            <a:off x="457200" y="1426384"/>
            <a:ext cx="4114800" cy="4005232"/>
          </a:xfrm>
        </p:spPr>
        <p:txBody>
          <a:bodyPr/>
          <a:lstStyle/>
          <a:p>
            <a:pPr marL="342900" indent="-342900">
              <a:buClr>
                <a:srgbClr val="0077E3"/>
              </a:buClr>
              <a:buFont typeface="Arial" panose="020B0604020202020204" pitchFamily="34" charset="0"/>
              <a:buChar char="•"/>
            </a:pPr>
            <a:r>
              <a:rPr lang="en-US" dirty="0"/>
              <a:t>Vices are an essential tool for benchwork and come with quick release mechanisms, enabling them to be slid into position before cramping. They are designed to allow joiners to work on timber hands free.</a:t>
            </a:r>
          </a:p>
          <a:p>
            <a:pPr marL="342900" indent="-342900">
              <a:buClr>
                <a:srgbClr val="0077E3"/>
              </a:buClr>
              <a:buFont typeface="Arial" panose="020B0604020202020204" pitchFamily="34" charset="0"/>
              <a:buChar char="•"/>
            </a:pPr>
            <a:r>
              <a:rPr lang="en-US" dirty="0"/>
              <a:t>Floorboards cramps are designed to cramp well dried floorboards tightly together prior to nailing, reducing air gaps and drafts.</a:t>
            </a:r>
          </a:p>
        </p:txBody>
      </p:sp>
      <p:pic>
        <p:nvPicPr>
          <p:cNvPr id="7" name="Picture 6">
            <a:extLst>
              <a:ext uri="{FF2B5EF4-FFF2-40B4-BE49-F238E27FC236}">
                <a16:creationId xmlns:a16="http://schemas.microsoft.com/office/drawing/2014/main" id="{DF646563-F639-430A-A8B9-585A65D18DE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61578" y="4005064"/>
            <a:ext cx="3925222" cy="1311024"/>
          </a:xfrm>
          <a:prstGeom prst="rect">
            <a:avLst/>
          </a:prstGeom>
        </p:spPr>
      </p:pic>
      <p:pic>
        <p:nvPicPr>
          <p:cNvPr id="9" name="Picture 8">
            <a:extLst>
              <a:ext uri="{FF2B5EF4-FFF2-40B4-BE49-F238E27FC236}">
                <a16:creationId xmlns:a16="http://schemas.microsoft.com/office/drawing/2014/main" id="{84880278-CBCF-4218-8F00-87C4B68B2D53}"/>
              </a:ext>
            </a:extLst>
          </p:cNvPr>
          <p:cNvPicPr>
            <a:picLocks noChangeAspect="1"/>
          </p:cNvPicPr>
          <p:nvPr/>
        </p:nvPicPr>
        <p:blipFill>
          <a:blip r:embed="rId3"/>
          <a:stretch>
            <a:fillRect/>
          </a:stretch>
        </p:blipFill>
        <p:spPr>
          <a:xfrm>
            <a:off x="4572000" y="1335848"/>
            <a:ext cx="3872086" cy="2521034"/>
          </a:xfrm>
          <a:prstGeom prst="rect">
            <a:avLst/>
          </a:prstGeom>
        </p:spPr>
      </p:pic>
    </p:spTree>
    <p:extLst>
      <p:ext uri="{BB962C8B-B14F-4D97-AF65-F5344CB8AC3E}">
        <p14:creationId xmlns:p14="http://schemas.microsoft.com/office/powerpoint/2010/main" val="12121779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Sharpening</a:t>
            </a:r>
          </a:p>
        </p:txBody>
      </p:sp>
      <p:sp>
        <p:nvSpPr>
          <p:cNvPr id="3" name="Content Placeholder 2"/>
          <p:cNvSpPr>
            <a:spLocks noGrp="1"/>
          </p:cNvSpPr>
          <p:nvPr>
            <p:ph sz="quarter" idx="10"/>
          </p:nvPr>
        </p:nvSpPr>
        <p:spPr>
          <a:xfrm>
            <a:off x="457200" y="1512000"/>
            <a:ext cx="4114800" cy="3789208"/>
          </a:xfrm>
        </p:spPr>
        <p:txBody>
          <a:bodyPr/>
          <a:lstStyle/>
          <a:p>
            <a:r>
              <a:rPr lang="en-GB" dirty="0"/>
              <a:t>An oilstone is a fine-grained stone and an abrasive surface which is used to sharpen some cutting tools. </a:t>
            </a:r>
          </a:p>
          <a:p>
            <a:r>
              <a:rPr lang="en-GB" dirty="0"/>
              <a:t>These are available in coarse, medium or fine grades, often as a combination with two of them on opposite sides.</a:t>
            </a:r>
          </a:p>
          <a:p>
            <a:r>
              <a:rPr lang="en-US" dirty="0"/>
              <a:t>Combination stones like these can be used with oil or water but never with both.</a:t>
            </a:r>
          </a:p>
        </p:txBody>
      </p:sp>
      <p:pic>
        <p:nvPicPr>
          <p:cNvPr id="4" name="Picture 3">
            <a:extLst>
              <a:ext uri="{FF2B5EF4-FFF2-40B4-BE49-F238E27FC236}">
                <a16:creationId xmlns:a16="http://schemas.microsoft.com/office/drawing/2014/main" id="{50A1A1DE-AA19-482D-8DB9-0B7EE279F7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2040" y="1512000"/>
            <a:ext cx="3991063" cy="2375633"/>
          </a:xfrm>
          <a:prstGeom prst="rect">
            <a:avLst/>
          </a:prstGeom>
        </p:spPr>
      </p:pic>
    </p:spTree>
    <p:extLst>
      <p:ext uri="{BB962C8B-B14F-4D97-AF65-F5344CB8AC3E}">
        <p14:creationId xmlns:p14="http://schemas.microsoft.com/office/powerpoint/2010/main" val="2508762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Sharpening</a:t>
            </a:r>
          </a:p>
        </p:txBody>
      </p:sp>
      <p:sp>
        <p:nvSpPr>
          <p:cNvPr id="3" name="Content Placeholder 2"/>
          <p:cNvSpPr>
            <a:spLocks noGrp="1"/>
          </p:cNvSpPr>
          <p:nvPr>
            <p:ph sz="quarter" idx="10"/>
          </p:nvPr>
        </p:nvSpPr>
        <p:spPr>
          <a:xfrm>
            <a:off x="457200" y="1512000"/>
            <a:ext cx="4114800" cy="3789208"/>
          </a:xfrm>
        </p:spPr>
        <p:txBody>
          <a:bodyPr/>
          <a:lstStyle/>
          <a:p>
            <a:r>
              <a:rPr lang="en-GB" dirty="0"/>
              <a:t>Diamond stones carry out the same job as oilstones. A very fine lubrication or water is required. They are a lot cleaner than oilstones.</a:t>
            </a:r>
          </a:p>
          <a:p>
            <a:endParaRPr lang="en-US" dirty="0"/>
          </a:p>
        </p:txBody>
      </p:sp>
      <p:pic>
        <p:nvPicPr>
          <p:cNvPr id="5" name="Picture 4">
            <a:extLst>
              <a:ext uri="{FF2B5EF4-FFF2-40B4-BE49-F238E27FC236}">
                <a16:creationId xmlns:a16="http://schemas.microsoft.com/office/drawing/2014/main" id="{B5030DD6-D1C0-4754-BF2F-45CCABC5F61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37397" y="2789543"/>
            <a:ext cx="4560203" cy="3060457"/>
          </a:xfrm>
          <a:prstGeom prst="rect">
            <a:avLst/>
          </a:prstGeom>
        </p:spPr>
      </p:pic>
    </p:spTree>
    <p:extLst>
      <p:ext uri="{BB962C8B-B14F-4D97-AF65-F5344CB8AC3E}">
        <p14:creationId xmlns:p14="http://schemas.microsoft.com/office/powerpoint/2010/main" val="2505445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en-US" dirty="0"/>
              <a:t>Legislation associated with hand tools</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en-US" dirty="0"/>
              <a:t> </a:t>
            </a:r>
          </a:p>
          <a:p>
            <a:pPr lvl="0"/>
            <a:r>
              <a:rPr lang="en-GB" b="1" dirty="0">
                <a:solidFill>
                  <a:srgbClr val="000000"/>
                </a:solidFill>
                <a:ea typeface="ＭＳ Ｐゴシック" pitchFamily="-105" charset="-128"/>
                <a:cs typeface="ＭＳ Ｐゴシック" pitchFamily="-105" charset="-128"/>
              </a:rPr>
              <a:t>Health and Safety at Work Act 1974</a:t>
            </a:r>
          </a:p>
          <a:p>
            <a:pPr lvl="0"/>
            <a:r>
              <a:rPr lang="en-GB" dirty="0">
                <a:solidFill>
                  <a:srgbClr val="000000"/>
                </a:solidFill>
                <a:ea typeface="ＭＳ Ｐゴシック" pitchFamily="-105" charset="-128"/>
                <a:cs typeface="ＭＳ Ｐゴシック" pitchFamily="-105" charset="-128"/>
              </a:rPr>
              <a:t>This is the main health and safety legislation that operates in the UK. It places a duty on employers to ensure that:</a:t>
            </a:r>
          </a:p>
          <a:p>
            <a:pPr marL="342900" lvl="0" indent="-342900">
              <a:buClr>
                <a:srgbClr val="0077E3"/>
              </a:buClr>
              <a:buFont typeface="Arial" panose="020B0604020202020204" pitchFamily="34" charset="0"/>
              <a:buChar char="•"/>
            </a:pPr>
            <a:r>
              <a:rPr lang="en-GB" dirty="0">
                <a:solidFill>
                  <a:srgbClr val="000000"/>
                </a:solidFill>
                <a:ea typeface="ＭＳ Ｐゴシック" pitchFamily="-105" charset="-128"/>
                <a:cs typeface="ＭＳ Ｐゴシック" pitchFamily="-105" charset="-128"/>
              </a:rPr>
              <a:t>woodworking machinery is safe to use</a:t>
            </a:r>
          </a:p>
          <a:p>
            <a:pPr marL="342900" lvl="0" indent="-342900">
              <a:buClr>
                <a:srgbClr val="0077E3"/>
              </a:buClr>
              <a:buFont typeface="Arial" panose="020B0604020202020204" pitchFamily="34" charset="0"/>
              <a:buChar char="•"/>
            </a:pPr>
            <a:r>
              <a:rPr lang="en-GB" dirty="0">
                <a:solidFill>
                  <a:srgbClr val="000000"/>
                </a:solidFill>
                <a:ea typeface="ＭＳ Ｐゴシック" pitchFamily="-105" charset="-128"/>
                <a:cs typeface="ＭＳ Ｐゴシック" pitchFamily="-105" charset="-128"/>
              </a:rPr>
              <a:t>a safe system of working is in place</a:t>
            </a:r>
          </a:p>
          <a:p>
            <a:pPr marL="342900" lvl="0" indent="-342900">
              <a:buClr>
                <a:srgbClr val="0077E3"/>
              </a:buClr>
              <a:buFont typeface="Arial" panose="020B0604020202020204" pitchFamily="34" charset="0"/>
              <a:buChar char="•"/>
            </a:pPr>
            <a:r>
              <a:rPr lang="en-GB" dirty="0">
                <a:solidFill>
                  <a:srgbClr val="000000"/>
                </a:solidFill>
                <a:ea typeface="ＭＳ Ｐゴシック" pitchFamily="-105" charset="-128"/>
                <a:cs typeface="ＭＳ Ｐゴシック" pitchFamily="-105" charset="-128"/>
              </a:rPr>
              <a:t>workers are informed about all risks and hazards</a:t>
            </a:r>
          </a:p>
          <a:p>
            <a:pPr marL="342900" lvl="0" indent="-342900">
              <a:buClr>
                <a:srgbClr val="0077E3"/>
              </a:buClr>
              <a:buFont typeface="Arial" panose="020B0604020202020204" pitchFamily="34" charset="0"/>
              <a:buChar char="•"/>
            </a:pPr>
            <a:r>
              <a:rPr lang="en-GB" dirty="0">
                <a:solidFill>
                  <a:srgbClr val="000000"/>
                </a:solidFill>
                <a:ea typeface="ＭＳ Ｐゴシック" pitchFamily="-105" charset="-128"/>
                <a:cs typeface="ＭＳ Ｐゴシック" pitchFamily="-105" charset="-128"/>
              </a:rPr>
              <a:t>all operatives are trained and competent to operate machinery.</a:t>
            </a:r>
          </a:p>
          <a:p>
            <a:pPr marL="0" lvl="1" indent="0">
              <a:buNone/>
            </a:pPr>
            <a:endParaRPr lang="en-US" dirty="0"/>
          </a:p>
        </p:txBody>
      </p:sp>
    </p:spTree>
    <p:extLst>
      <p:ext uri="{BB962C8B-B14F-4D97-AF65-F5344CB8AC3E}">
        <p14:creationId xmlns:p14="http://schemas.microsoft.com/office/powerpoint/2010/main" val="36453958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Whetstones</a:t>
            </a:r>
          </a:p>
        </p:txBody>
      </p:sp>
      <p:sp>
        <p:nvSpPr>
          <p:cNvPr id="3" name="Content Placeholder 2"/>
          <p:cNvSpPr>
            <a:spLocks noGrp="1"/>
          </p:cNvSpPr>
          <p:nvPr>
            <p:ph sz="quarter" idx="10"/>
          </p:nvPr>
        </p:nvSpPr>
        <p:spPr>
          <a:xfrm>
            <a:off x="457200" y="1512000"/>
            <a:ext cx="3680197" cy="3861216"/>
          </a:xfrm>
        </p:spPr>
        <p:txBody>
          <a:bodyPr/>
          <a:lstStyle/>
          <a:p>
            <a:r>
              <a:rPr lang="en-GB" dirty="0"/>
              <a:t>Whetstones carry out the same job as oilstones but are often a much finer grit allowing a finer polish. They need to be soaked in water and are easier to mark than other stones. They are a lot cleaner than oilstones but need more maintenance than diamond stones such as re-honing.</a:t>
            </a:r>
          </a:p>
          <a:p>
            <a:endParaRPr lang="en-US" dirty="0"/>
          </a:p>
        </p:txBody>
      </p:sp>
      <p:pic>
        <p:nvPicPr>
          <p:cNvPr id="4" name="Picture 3">
            <a:extLst>
              <a:ext uri="{FF2B5EF4-FFF2-40B4-BE49-F238E27FC236}">
                <a16:creationId xmlns:a16="http://schemas.microsoft.com/office/drawing/2014/main" id="{434F3BB4-B951-42ED-8BD7-F4EAE3F1396C}"/>
              </a:ext>
            </a:extLst>
          </p:cNvPr>
          <p:cNvPicPr>
            <a:picLocks noChangeAspect="1"/>
          </p:cNvPicPr>
          <p:nvPr/>
        </p:nvPicPr>
        <p:blipFill>
          <a:blip r:embed="rId2"/>
          <a:stretch>
            <a:fillRect/>
          </a:stretch>
        </p:blipFill>
        <p:spPr>
          <a:xfrm>
            <a:off x="4293581" y="1628800"/>
            <a:ext cx="4536504" cy="3024336"/>
          </a:xfrm>
          <a:prstGeom prst="rect">
            <a:avLst/>
          </a:prstGeom>
        </p:spPr>
      </p:pic>
    </p:spTree>
    <p:extLst>
      <p:ext uri="{BB962C8B-B14F-4D97-AF65-F5344CB8AC3E}">
        <p14:creationId xmlns:p14="http://schemas.microsoft.com/office/powerpoint/2010/main" val="31379605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F30FE-DC9C-4048-9CD1-8FA318A87614}"/>
              </a:ext>
            </a:extLst>
          </p:cNvPr>
          <p:cNvSpPr>
            <a:spLocks noGrp="1"/>
          </p:cNvSpPr>
          <p:nvPr>
            <p:ph type="title"/>
          </p:nvPr>
        </p:nvSpPr>
        <p:spPr/>
        <p:txBody>
          <a:bodyPr/>
          <a:lstStyle/>
          <a:p>
            <a:r>
              <a:rPr lang="en-US" dirty="0"/>
              <a:t>Method</a:t>
            </a:r>
            <a:endParaRPr lang="en-GB" dirty="0"/>
          </a:p>
        </p:txBody>
      </p:sp>
      <p:sp>
        <p:nvSpPr>
          <p:cNvPr id="3" name="Content Placeholder 2">
            <a:extLst>
              <a:ext uri="{FF2B5EF4-FFF2-40B4-BE49-F238E27FC236}">
                <a16:creationId xmlns:a16="http://schemas.microsoft.com/office/drawing/2014/main" id="{73C4085D-3576-482E-AD10-424387FAFACD}"/>
              </a:ext>
            </a:extLst>
          </p:cNvPr>
          <p:cNvSpPr>
            <a:spLocks noGrp="1"/>
          </p:cNvSpPr>
          <p:nvPr>
            <p:ph sz="quarter" idx="10"/>
          </p:nvPr>
        </p:nvSpPr>
        <p:spPr>
          <a:xfrm>
            <a:off x="457200" y="1844824"/>
            <a:ext cx="4834880" cy="4149248"/>
          </a:xfrm>
        </p:spPr>
        <p:txBody>
          <a:bodyPr/>
          <a:lstStyle/>
          <a:p>
            <a:pPr marL="342900" indent="-342900">
              <a:buClr>
                <a:srgbClr val="0077E3"/>
              </a:buClr>
              <a:buFont typeface="Arial" panose="020B0604020202020204" pitchFamily="34" charset="0"/>
              <a:buChar char="•"/>
            </a:pPr>
            <a:r>
              <a:rPr lang="en-GB" dirty="0"/>
              <a:t>The sharpening or honing angle on a chisel or a plane blade is 30° </a:t>
            </a:r>
            <a:br>
              <a:rPr lang="en-GB" dirty="0"/>
            </a:br>
            <a:endParaRPr lang="en-GB" dirty="0"/>
          </a:p>
          <a:p>
            <a:pPr marL="342900" indent="-342900">
              <a:buClr>
                <a:srgbClr val="0077E3"/>
              </a:buClr>
              <a:buFont typeface="Arial" panose="020B0604020202020204" pitchFamily="34" charset="0"/>
              <a:buChar char="•"/>
            </a:pPr>
            <a:r>
              <a:rPr lang="en-GB" dirty="0"/>
              <a:t>When honing a hand tool all of the stone must be used to prevent hollowing the stone. A figure of 8 is a good method of honing. </a:t>
            </a:r>
          </a:p>
          <a:p>
            <a:endParaRPr lang="en-GB" dirty="0"/>
          </a:p>
        </p:txBody>
      </p:sp>
      <p:pic>
        <p:nvPicPr>
          <p:cNvPr id="4" name="Picture 3">
            <a:extLst>
              <a:ext uri="{FF2B5EF4-FFF2-40B4-BE49-F238E27FC236}">
                <a16:creationId xmlns:a16="http://schemas.microsoft.com/office/drawing/2014/main" id="{A65B7757-F4F5-4297-8AC8-E81772F26F8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4988" y="2473471"/>
            <a:ext cx="3572566" cy="3407959"/>
          </a:xfrm>
          <a:prstGeom prst="rect">
            <a:avLst/>
          </a:prstGeom>
        </p:spPr>
      </p:pic>
    </p:spTree>
    <p:extLst>
      <p:ext uri="{BB962C8B-B14F-4D97-AF65-F5344CB8AC3E}">
        <p14:creationId xmlns:p14="http://schemas.microsoft.com/office/powerpoint/2010/main" val="3291359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F30FE-DC9C-4048-9CD1-8FA318A87614}"/>
              </a:ext>
            </a:extLst>
          </p:cNvPr>
          <p:cNvSpPr>
            <a:spLocks noGrp="1"/>
          </p:cNvSpPr>
          <p:nvPr>
            <p:ph type="title"/>
          </p:nvPr>
        </p:nvSpPr>
        <p:spPr/>
        <p:txBody>
          <a:bodyPr/>
          <a:lstStyle/>
          <a:p>
            <a:r>
              <a:rPr lang="en-US"/>
              <a:t>Method</a:t>
            </a:r>
            <a:endParaRPr lang="en-GB"/>
          </a:p>
        </p:txBody>
      </p:sp>
      <p:sp>
        <p:nvSpPr>
          <p:cNvPr id="3" name="Content Placeholder 2">
            <a:extLst>
              <a:ext uri="{FF2B5EF4-FFF2-40B4-BE49-F238E27FC236}">
                <a16:creationId xmlns:a16="http://schemas.microsoft.com/office/drawing/2014/main" id="{73C4085D-3576-482E-AD10-424387FAFACD}"/>
              </a:ext>
            </a:extLst>
          </p:cNvPr>
          <p:cNvSpPr>
            <a:spLocks noGrp="1"/>
          </p:cNvSpPr>
          <p:nvPr>
            <p:ph sz="quarter" idx="10"/>
          </p:nvPr>
        </p:nvSpPr>
        <p:spPr>
          <a:xfrm>
            <a:off x="449044" y="1556792"/>
            <a:ext cx="4834880" cy="4149248"/>
          </a:xfrm>
        </p:spPr>
        <p:txBody>
          <a:bodyPr/>
          <a:lstStyle/>
          <a:p>
            <a:r>
              <a:rPr lang="en-US" dirty="0"/>
              <a:t>Whenever you sharpen a chisel/plane on an oilstone, follow these three golden rules:</a:t>
            </a:r>
          </a:p>
          <a:p>
            <a:pPr marL="457200" indent="-457200">
              <a:buFont typeface="+mj-lt"/>
              <a:buAutoNum type="arabicPeriod"/>
            </a:pPr>
            <a:r>
              <a:rPr lang="en-US" dirty="0"/>
              <a:t>Use the whole area of the oilstone to keep it flat.</a:t>
            </a:r>
          </a:p>
          <a:p>
            <a:pPr marL="457200" indent="-457200">
              <a:buFont typeface="+mj-lt"/>
              <a:buAutoNum type="arabicPeriod"/>
            </a:pPr>
            <a:r>
              <a:rPr lang="en-US" dirty="0"/>
              <a:t>Lubricate the oilstone with a thin layer of oil, and wipe clean after use to avoid clogging the surface of the oilstone.</a:t>
            </a:r>
          </a:p>
          <a:p>
            <a:pPr marL="457200" indent="-457200">
              <a:buFont typeface="+mj-lt"/>
              <a:buAutoNum type="arabicPeriod"/>
            </a:pPr>
            <a:r>
              <a:rPr lang="en-US" dirty="0"/>
              <a:t>The oilstone should be held firm in a vice or on a flat surface.</a:t>
            </a:r>
          </a:p>
          <a:p>
            <a:endParaRPr lang="en-GB" dirty="0"/>
          </a:p>
        </p:txBody>
      </p:sp>
      <p:pic>
        <p:nvPicPr>
          <p:cNvPr id="5" name="Picture 4">
            <a:extLst>
              <a:ext uri="{FF2B5EF4-FFF2-40B4-BE49-F238E27FC236}">
                <a16:creationId xmlns:a16="http://schemas.microsoft.com/office/drawing/2014/main" id="{DBA4A264-A98F-4A72-B822-C0A9719D660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80112" y="1304682"/>
            <a:ext cx="2810500" cy="1792379"/>
          </a:xfrm>
          <a:prstGeom prst="rect">
            <a:avLst/>
          </a:prstGeom>
        </p:spPr>
      </p:pic>
      <p:pic>
        <p:nvPicPr>
          <p:cNvPr id="6" name="Picture 5">
            <a:extLst>
              <a:ext uri="{FF2B5EF4-FFF2-40B4-BE49-F238E27FC236}">
                <a16:creationId xmlns:a16="http://schemas.microsoft.com/office/drawing/2014/main" id="{41CBF303-0981-4A74-AC52-6B8144841A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2160" y="3406574"/>
            <a:ext cx="2155065" cy="2146744"/>
          </a:xfrm>
          <a:prstGeom prst="rect">
            <a:avLst/>
          </a:prstGeom>
        </p:spPr>
      </p:pic>
      <p:sp>
        <p:nvSpPr>
          <p:cNvPr id="4" name="TextBox 3">
            <a:extLst>
              <a:ext uri="{FF2B5EF4-FFF2-40B4-BE49-F238E27FC236}">
                <a16:creationId xmlns:a16="http://schemas.microsoft.com/office/drawing/2014/main" id="{754DC10F-4E14-45B8-B0A8-C428DCC9615A}"/>
              </a:ext>
            </a:extLst>
          </p:cNvPr>
          <p:cNvSpPr txBox="1"/>
          <p:nvPr/>
        </p:nvSpPr>
        <p:spPr>
          <a:xfrm>
            <a:off x="5652120" y="1874493"/>
            <a:ext cx="720080" cy="246221"/>
          </a:xfrm>
          <a:prstGeom prst="rect">
            <a:avLst/>
          </a:prstGeom>
          <a:solidFill>
            <a:schemeClr val="bg1"/>
          </a:solidFill>
        </p:spPr>
        <p:txBody>
          <a:bodyPr wrap="square" rtlCol="0">
            <a:spAutoFit/>
          </a:bodyPr>
          <a:lstStyle/>
          <a:p>
            <a:r>
              <a:rPr lang="en-US" sz="1000" dirty="0"/>
              <a:t>Pressure</a:t>
            </a:r>
            <a:endParaRPr lang="en-GB" sz="1000" dirty="0"/>
          </a:p>
        </p:txBody>
      </p:sp>
      <p:sp>
        <p:nvSpPr>
          <p:cNvPr id="7" name="TextBox 6">
            <a:extLst>
              <a:ext uri="{FF2B5EF4-FFF2-40B4-BE49-F238E27FC236}">
                <a16:creationId xmlns:a16="http://schemas.microsoft.com/office/drawing/2014/main" id="{1E6DFA67-917C-4A96-982F-2322A483F824}"/>
              </a:ext>
            </a:extLst>
          </p:cNvPr>
          <p:cNvSpPr txBox="1"/>
          <p:nvPr/>
        </p:nvSpPr>
        <p:spPr>
          <a:xfrm>
            <a:off x="5657259" y="2564904"/>
            <a:ext cx="720080" cy="246221"/>
          </a:xfrm>
          <a:prstGeom prst="rect">
            <a:avLst/>
          </a:prstGeom>
          <a:solidFill>
            <a:schemeClr val="bg1"/>
          </a:solidFill>
        </p:spPr>
        <p:txBody>
          <a:bodyPr wrap="square" rtlCol="0">
            <a:spAutoFit/>
          </a:bodyPr>
          <a:lstStyle/>
          <a:p>
            <a:r>
              <a:rPr lang="en-US" sz="1000" dirty="0"/>
              <a:t>Keep flat</a:t>
            </a:r>
            <a:endParaRPr lang="en-GB" sz="1000" dirty="0"/>
          </a:p>
        </p:txBody>
      </p:sp>
    </p:spTree>
    <p:extLst>
      <p:ext uri="{BB962C8B-B14F-4D97-AF65-F5344CB8AC3E}">
        <p14:creationId xmlns:p14="http://schemas.microsoft.com/office/powerpoint/2010/main" val="11899881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8740"/>
            <a:ext cx="8229600" cy="360040"/>
          </a:xfrm>
        </p:spPr>
        <p:txBody>
          <a:bodyPr/>
          <a:lstStyle/>
          <a:p>
            <a:r>
              <a:rPr lang="en-US" dirty="0"/>
              <a:t>Legislation associated with hand tools</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en-US" dirty="0"/>
              <a:t> </a:t>
            </a:r>
          </a:p>
          <a:p>
            <a:r>
              <a:rPr lang="en-GB" b="1" dirty="0">
                <a:ea typeface="ＭＳ Ｐゴシック" pitchFamily="-105" charset="-128"/>
                <a:cs typeface="ＭＳ Ｐゴシック" pitchFamily="-105" charset="-128"/>
              </a:rPr>
              <a:t>Provision and Use of Work Equipment Regulations (PUWER) 1998</a:t>
            </a:r>
          </a:p>
          <a:p>
            <a:r>
              <a:rPr lang="en-GB" dirty="0">
                <a:ea typeface="ＭＳ Ｐゴシック" pitchFamily="-105" charset="-128"/>
                <a:cs typeface="ＭＳ Ｐゴシック" pitchFamily="-105" charset="-128"/>
              </a:rPr>
              <a:t>These regulations place a duty upon all employers to ensure that:</a:t>
            </a:r>
          </a:p>
          <a:p>
            <a:pPr marL="342900" indent="-342900">
              <a:buClr>
                <a:srgbClr val="0077E3"/>
              </a:buClr>
              <a:buFont typeface="Arial" charset="0"/>
              <a:buChar char="•"/>
            </a:pPr>
            <a:r>
              <a:rPr lang="en-GB" dirty="0">
                <a:ea typeface="ＭＳ Ｐゴシック" pitchFamily="-105" charset="-128"/>
                <a:cs typeface="ＭＳ Ｐゴシック" pitchFamily="-105" charset="-128"/>
              </a:rPr>
              <a:t>equipment is suitable for the purpose it is being used for</a:t>
            </a:r>
          </a:p>
          <a:p>
            <a:pPr marL="342900" indent="-342900">
              <a:buClr>
                <a:srgbClr val="0077E3"/>
              </a:buClr>
              <a:buFont typeface="Arial" charset="0"/>
              <a:buChar char="•"/>
            </a:pPr>
            <a:r>
              <a:rPr lang="en-GB" dirty="0">
                <a:ea typeface="ＭＳ Ｐゴシック" pitchFamily="-105" charset="-128"/>
                <a:cs typeface="ＭＳ Ｐゴシック" pitchFamily="-105" charset="-128"/>
              </a:rPr>
              <a:t>woodworking tools are maintained</a:t>
            </a:r>
          </a:p>
          <a:p>
            <a:pPr marL="342900" indent="-342900">
              <a:buClr>
                <a:srgbClr val="0077E3"/>
              </a:buClr>
              <a:buFont typeface="Arial" charset="0"/>
              <a:buChar char="•"/>
            </a:pPr>
            <a:r>
              <a:rPr lang="en-GB" dirty="0">
                <a:ea typeface="ＭＳ Ｐゴシック" pitchFamily="-105" charset="-128"/>
                <a:cs typeface="ＭＳ Ｐゴシック" pitchFamily="-105" charset="-128"/>
              </a:rPr>
              <a:t>inspection of tools and machinery is undertaken</a:t>
            </a:r>
          </a:p>
          <a:p>
            <a:pPr marL="342900" indent="-342900">
              <a:buClr>
                <a:srgbClr val="0077E3"/>
              </a:buClr>
              <a:buFont typeface="Arial" charset="0"/>
              <a:buChar char="•"/>
            </a:pPr>
            <a:r>
              <a:rPr lang="en-GB" dirty="0">
                <a:ea typeface="ＭＳ Ｐゴシック" pitchFamily="-105" charset="-128"/>
                <a:cs typeface="ＭＳ Ｐゴシック" pitchFamily="-105" charset="-128"/>
              </a:rPr>
              <a:t>risks from using woodworking tools are minimised. </a:t>
            </a:r>
          </a:p>
          <a:p>
            <a:pPr marL="0" lvl="1" indent="0">
              <a:buNone/>
            </a:pPr>
            <a:endParaRPr lang="en-US" dirty="0"/>
          </a:p>
        </p:txBody>
      </p:sp>
    </p:spTree>
    <p:extLst>
      <p:ext uri="{BB962C8B-B14F-4D97-AF65-F5344CB8AC3E}">
        <p14:creationId xmlns:p14="http://schemas.microsoft.com/office/powerpoint/2010/main" val="2803369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Which tool do I need?</a:t>
            </a:r>
          </a:p>
        </p:txBody>
      </p:sp>
      <p:sp>
        <p:nvSpPr>
          <p:cNvPr id="5123" name="Content Placeholder 2"/>
          <p:cNvSpPr>
            <a:spLocks noGrp="1"/>
          </p:cNvSpPr>
          <p:nvPr>
            <p:ph sz="quarter" idx="10"/>
          </p:nvPr>
        </p:nvSpPr>
        <p:spPr>
          <a:xfrm>
            <a:off x="457200" y="1512000"/>
            <a:ext cx="5266928" cy="4338000"/>
          </a:xfrm>
        </p:spPr>
        <p:txBody>
          <a:bodyPr/>
          <a:lstStyle/>
          <a:p>
            <a:r>
              <a:rPr lang="en-US" dirty="0"/>
              <a:t>There is a tool for every job. Our job is to identify the correct tool and to use and maintain it correctly. For example:</a:t>
            </a:r>
          </a:p>
          <a:p>
            <a:pPr marL="342900" indent="-342900">
              <a:buClr>
                <a:srgbClr val="0077E3"/>
              </a:buClr>
              <a:buFont typeface="Arial" panose="020B0604020202020204" pitchFamily="34" charset="0"/>
              <a:buChar char="•"/>
            </a:pPr>
            <a:r>
              <a:rPr lang="en-US" dirty="0"/>
              <a:t>Wooden-handled chisels require a wooden mallet or failing that you should use the cheek of your hammer to avoid breaking the chisel handle.</a:t>
            </a:r>
          </a:p>
          <a:p>
            <a:pPr marL="342900" indent="-342900">
              <a:buClr>
                <a:srgbClr val="0077E3"/>
              </a:buClr>
              <a:buFont typeface="Arial" panose="020B0604020202020204" pitchFamily="34" charset="0"/>
              <a:buChar char="•"/>
            </a:pPr>
            <a:r>
              <a:rPr lang="en-US" dirty="0"/>
              <a:t>A lump hammer and bolster should be used to remove brick or block. A claw hammer could break, and you will damage the face, making it more liable to break skin and slip on nails.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19D5FD0A-E6EB-4597-BF9D-E3C1A53D2F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24128" y="988284"/>
            <a:ext cx="3152910" cy="210299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2736"/>
            <a:ext cx="8229600" cy="360040"/>
          </a:xfrm>
        </p:spPr>
        <p:txBody>
          <a:bodyPr/>
          <a:lstStyle/>
          <a:p>
            <a:r>
              <a:rPr lang="en-US" dirty="0">
                <a:ea typeface="ＭＳ Ｐゴシック" pitchFamily="-105" charset="-128"/>
                <a:cs typeface="ＭＳ Ｐゴシック" pitchFamily="-105" charset="-128"/>
              </a:rPr>
              <a:t>Using a hammer</a:t>
            </a:r>
          </a:p>
        </p:txBody>
      </p:sp>
      <p:sp>
        <p:nvSpPr>
          <p:cNvPr id="6" name="TextBox 5">
            <a:extLst>
              <a:ext uri="{FF2B5EF4-FFF2-40B4-BE49-F238E27FC236}">
                <a16:creationId xmlns:a16="http://schemas.microsoft.com/office/drawing/2014/main" id="{FBF0B92B-E700-4009-8795-EAF425615F8F}"/>
              </a:ext>
            </a:extLst>
          </p:cNvPr>
          <p:cNvSpPr txBox="1"/>
          <p:nvPr/>
        </p:nvSpPr>
        <p:spPr>
          <a:xfrm>
            <a:off x="611560" y="1628800"/>
            <a:ext cx="7416824" cy="286232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Hammers are designed to be held at near the end of the handle, to utilise the weight, and often have a flared grip to prevent them from slipping out of the user's hand. However not all do, so always take care to have a dry grip that is free from sweat and  grease.</a:t>
            </a:r>
            <a:br>
              <a:rPr lang="en-US" dirty="0"/>
            </a:br>
            <a:endParaRPr lang="en-US" dirty="0"/>
          </a:p>
          <a:p>
            <a:pPr marL="342900" indent="-342900">
              <a:buClr>
                <a:srgbClr val="0077E3"/>
              </a:buClr>
              <a:buFont typeface="Arial" panose="020B0604020202020204" pitchFamily="34" charset="0"/>
              <a:buChar char="•"/>
            </a:pPr>
            <a:r>
              <a:rPr lang="en-US" dirty="0"/>
              <a:t>Users who hold the hammer higher up the handle tend to suffer from wrist and hand problems and tend to have more accidents.</a:t>
            </a:r>
            <a:endParaRPr lang="en-GB" dirty="0"/>
          </a:p>
        </p:txBody>
      </p:sp>
    </p:spTree>
    <p:extLst>
      <p:ext uri="{BB962C8B-B14F-4D97-AF65-F5344CB8AC3E}">
        <p14:creationId xmlns:p14="http://schemas.microsoft.com/office/powerpoint/2010/main" val="959948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12048"/>
            <a:ext cx="8229600" cy="360040"/>
          </a:xfrm>
        </p:spPr>
        <p:txBody>
          <a:bodyPr/>
          <a:lstStyle/>
          <a:p>
            <a:r>
              <a:rPr lang="en-US" dirty="0">
                <a:ea typeface="ＭＳ Ｐゴシック" pitchFamily="-105" charset="-128"/>
                <a:cs typeface="ＭＳ Ｐゴシック" pitchFamily="-105" charset="-128"/>
              </a:rPr>
              <a:t>Which tool do I need?</a:t>
            </a:r>
          </a:p>
        </p:txBody>
      </p:sp>
      <p:sp>
        <p:nvSpPr>
          <p:cNvPr id="5123" name="Content Placeholder 2"/>
          <p:cNvSpPr>
            <a:spLocks noGrp="1"/>
          </p:cNvSpPr>
          <p:nvPr>
            <p:ph sz="quarter" idx="10"/>
          </p:nvPr>
        </p:nvSpPr>
        <p:spPr>
          <a:xfrm>
            <a:off x="457200" y="1512000"/>
            <a:ext cx="7355160" cy="4338000"/>
          </a:xfrm>
        </p:spPr>
        <p:txBody>
          <a:bodyPr/>
          <a:lstStyle/>
          <a:p>
            <a:r>
              <a:rPr lang="en-US" dirty="0"/>
              <a:t>Specially designed tools may be needed in  some hazardous situations. </a:t>
            </a:r>
          </a:p>
          <a:p>
            <a:pPr lvl="1"/>
            <a:r>
              <a:rPr lang="en-US" dirty="0"/>
              <a:t>Non-sparking tools in the presence of flammable </a:t>
            </a:r>
            <a:r>
              <a:rPr lang="en-US" dirty="0" err="1"/>
              <a:t>vapours</a:t>
            </a:r>
            <a:r>
              <a:rPr lang="en-US" dirty="0"/>
              <a:t> or dusts. </a:t>
            </a:r>
          </a:p>
          <a:p>
            <a:pPr lvl="1"/>
            <a:r>
              <a:rPr lang="en-US" dirty="0"/>
              <a:t>Insulated tools with appropriate ratings must be used for electrical work.</a:t>
            </a:r>
          </a:p>
          <a:p>
            <a:pPr lvl="1"/>
            <a:r>
              <a:rPr lang="en-US" dirty="0"/>
              <a:t>Low vibration hammer handles for long duration work.</a:t>
            </a:r>
          </a:p>
          <a:p>
            <a:pPr lvl="1"/>
            <a:r>
              <a:rPr lang="en-US" dirty="0"/>
              <a:t>Shock-resistant chisel handles for continuous heavy work.</a:t>
            </a:r>
          </a:p>
          <a:p>
            <a:pPr lvl="1"/>
            <a:endParaRPr lang="en-US" dirty="0"/>
          </a:p>
          <a:p>
            <a:pPr lvl="1"/>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829101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071FE33-7F48-4AB0-BAEB-BEFC8376DC1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44877" y="1332722"/>
            <a:ext cx="2455615" cy="2392356"/>
          </a:xfrm>
          <a:prstGeom prst="rect">
            <a:avLst/>
          </a:prstGeom>
        </p:spPr>
      </p:pic>
      <p:sp>
        <p:nvSpPr>
          <p:cNvPr id="5122" name="Title 1"/>
          <p:cNvSpPr>
            <a:spLocks noGrp="1"/>
          </p:cNvSpPr>
          <p:nvPr>
            <p:ph type="title"/>
          </p:nvPr>
        </p:nvSpPr>
        <p:spPr>
          <a:xfrm>
            <a:off x="457200" y="908720"/>
            <a:ext cx="8229600" cy="360040"/>
          </a:xfrm>
        </p:spPr>
        <p:txBody>
          <a:bodyPr/>
          <a:lstStyle/>
          <a:p>
            <a:r>
              <a:rPr lang="en-US" dirty="0">
                <a:ea typeface="ＭＳ Ｐゴシック" pitchFamily="-105" charset="-128"/>
                <a:cs typeface="ＭＳ Ｐゴシック" pitchFamily="-105" charset="-128"/>
              </a:rPr>
              <a:t>The first and most important tool you need</a:t>
            </a:r>
          </a:p>
        </p:txBody>
      </p:sp>
      <p:sp>
        <p:nvSpPr>
          <p:cNvPr id="5123" name="Content Placeholder 2"/>
          <p:cNvSpPr>
            <a:spLocks noGrp="1"/>
          </p:cNvSpPr>
          <p:nvPr>
            <p:ph sz="quarter" idx="10"/>
          </p:nvPr>
        </p:nvSpPr>
        <p:spPr>
          <a:xfrm>
            <a:off x="457200" y="1511999"/>
            <a:ext cx="5554960" cy="2457587"/>
          </a:xfrm>
        </p:spPr>
        <p:txBody>
          <a:bodyPr/>
          <a:lstStyle/>
          <a:p>
            <a:pPr lvl="1"/>
            <a:r>
              <a:rPr lang="en-US" sz="1800" dirty="0"/>
              <a:t>Tape measures are available in a variety of lengths, makes and uses.</a:t>
            </a:r>
          </a:p>
          <a:p>
            <a:pPr lvl="1"/>
            <a:r>
              <a:rPr lang="en-US" sz="1800" dirty="0"/>
              <a:t>The hook should always be free to slide in and out and move the thickness of the material that it is made from. This is so you can hook it to get an accurate external measurement, or push it for an accurate internal measurement</a:t>
            </a:r>
          </a:p>
          <a:p>
            <a:pPr lvl="1"/>
            <a:endParaRPr lang="en-US" dirty="0"/>
          </a:p>
          <a:p>
            <a:pPr marL="342900" indent="-342900">
              <a:buFont typeface="Arial" panose="020B0604020202020204" pitchFamily="34" charset="0"/>
              <a:buChar char="•"/>
            </a:pPr>
            <a:endParaRPr lang="en-US" dirty="0"/>
          </a:p>
          <a:p>
            <a:endParaRPr lang="en-US" dirty="0"/>
          </a:p>
          <a:p>
            <a:endParaRPr lang="en-US" dirty="0"/>
          </a:p>
          <a:p>
            <a:pPr>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FF40D5B5-3B36-4B40-991A-F7BFD28ACE3D}"/>
              </a:ext>
            </a:extLst>
          </p:cNvPr>
          <p:cNvPicPr>
            <a:picLocks noChangeAspect="1"/>
          </p:cNvPicPr>
          <p:nvPr/>
        </p:nvPicPr>
        <p:blipFill>
          <a:blip r:embed="rId3"/>
          <a:stretch>
            <a:fillRect/>
          </a:stretch>
        </p:blipFill>
        <p:spPr>
          <a:xfrm>
            <a:off x="66866" y="3789040"/>
            <a:ext cx="2607326" cy="1829020"/>
          </a:xfrm>
          <a:prstGeom prst="rect">
            <a:avLst/>
          </a:prstGeom>
        </p:spPr>
      </p:pic>
      <p:sp>
        <p:nvSpPr>
          <p:cNvPr id="5" name="TextBox 4">
            <a:extLst>
              <a:ext uri="{FF2B5EF4-FFF2-40B4-BE49-F238E27FC236}">
                <a16:creationId xmlns:a16="http://schemas.microsoft.com/office/drawing/2014/main" id="{AA0BCB71-2943-41A7-ACAA-9CC51FE84681}"/>
              </a:ext>
            </a:extLst>
          </p:cNvPr>
          <p:cNvSpPr txBox="1"/>
          <p:nvPr/>
        </p:nvSpPr>
        <p:spPr>
          <a:xfrm>
            <a:off x="1894761" y="3789040"/>
            <a:ext cx="6912768" cy="2031325"/>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sz="1800" dirty="0"/>
              <a:t>A well-engineered tape measure will have the width from the back of the case to the zero point on the tape marked on the case. The tape to the left has a hinged tab on the back of the case exactly 100mm from the zero point, making measuring internals far easier and more accurate than bending a tape into a corner. But you must remember to add 100mm back on to your length!</a:t>
            </a:r>
            <a:endParaRPr lang="en-GB" sz="1800" dirty="0"/>
          </a:p>
        </p:txBody>
      </p:sp>
    </p:spTree>
    <p:extLst>
      <p:ext uri="{BB962C8B-B14F-4D97-AF65-F5344CB8AC3E}">
        <p14:creationId xmlns:p14="http://schemas.microsoft.com/office/powerpoint/2010/main" val="17007385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2505</TotalTime>
  <Words>2762</Words>
  <Application>Microsoft Office PowerPoint</Application>
  <PresentationFormat>On-screen Show (4:3)</PresentationFormat>
  <Paragraphs>315</Paragraphs>
  <Slides>43</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Lucida Grande</vt:lpstr>
      <vt:lpstr>Lucida Sans</vt:lpstr>
      <vt:lpstr>Times New Roman</vt:lpstr>
      <vt:lpstr>Trebuchet MS</vt:lpstr>
      <vt:lpstr>Default Design</vt:lpstr>
      <vt:lpstr>PowerPoint 5: Hand tools</vt:lpstr>
      <vt:lpstr>Hazards associated with hand tools</vt:lpstr>
      <vt:lpstr>Hazards associated with hand tools</vt:lpstr>
      <vt:lpstr>Legislation associated with hand tools</vt:lpstr>
      <vt:lpstr>Legislation associated with hand tools</vt:lpstr>
      <vt:lpstr>Which tool do I need?</vt:lpstr>
      <vt:lpstr>Using a hammer</vt:lpstr>
      <vt:lpstr>Which tool do I need?</vt:lpstr>
      <vt:lpstr>The first and most important tool you need</vt:lpstr>
      <vt:lpstr>Hand saws</vt:lpstr>
      <vt:lpstr>Hand saws</vt:lpstr>
      <vt:lpstr>How to use a hand saw</vt:lpstr>
      <vt:lpstr>How to use a hand saw</vt:lpstr>
      <vt:lpstr>How to use a hand saw</vt:lpstr>
      <vt:lpstr>Hand saws</vt:lpstr>
      <vt:lpstr>Hand saws and TPI</vt:lpstr>
      <vt:lpstr>Hand saws</vt:lpstr>
      <vt:lpstr>Hand saws</vt:lpstr>
      <vt:lpstr>Hand saws</vt:lpstr>
      <vt:lpstr>Pitch of teeth</vt:lpstr>
      <vt:lpstr>Chisels</vt:lpstr>
      <vt:lpstr>Bevel-edged chisels</vt:lpstr>
      <vt:lpstr>Firmer chisels</vt:lpstr>
      <vt:lpstr>Mortice chisels</vt:lpstr>
      <vt:lpstr>Gouges</vt:lpstr>
      <vt:lpstr>Gouges</vt:lpstr>
      <vt:lpstr>Planes</vt:lpstr>
      <vt:lpstr>Planes</vt:lpstr>
      <vt:lpstr>Try plane</vt:lpstr>
      <vt:lpstr>Jack planes</vt:lpstr>
      <vt:lpstr>Smoothing plane</vt:lpstr>
      <vt:lpstr>Block plane</vt:lpstr>
      <vt:lpstr>Shoulder plane</vt:lpstr>
      <vt:lpstr>Bullnose plane</vt:lpstr>
      <vt:lpstr>Cramps</vt:lpstr>
      <vt:lpstr>Cramps</vt:lpstr>
      <vt:lpstr>Cramping devices</vt:lpstr>
      <vt:lpstr>Sharpening</vt:lpstr>
      <vt:lpstr>Sharpening</vt:lpstr>
      <vt:lpstr>Whetstones</vt:lpstr>
      <vt:lpstr>Method</vt:lpstr>
      <vt:lpstr>Method</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231</cp:revision>
  <dcterms:created xsi:type="dcterms:W3CDTF">2013-05-28T00:38:54Z</dcterms:created>
  <dcterms:modified xsi:type="dcterms:W3CDTF">2021-06-16T15:04:33Z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