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50" r:id="rId6"/>
    <p:sldId id="349" r:id="rId7"/>
    <p:sldId id="348" r:id="rId8"/>
    <p:sldId id="328" r:id="rId9"/>
    <p:sldId id="344" r:id="rId10"/>
    <p:sldId id="341" r:id="rId11"/>
    <p:sldId id="331" r:id="rId12"/>
    <p:sldId id="330" r:id="rId13"/>
    <p:sldId id="346" r:id="rId14"/>
    <p:sldId id="347"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99D64EA-735B-488B-B76D-49CD3F2D77E6}" v="9" dt="2020-10-18T20:47:00.8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44"/>
    <p:restoredTop sz="93172" autoAdjust="0"/>
  </p:normalViewPr>
  <p:slideViewPr>
    <p:cSldViewPr showGuides="1">
      <p:cViewPr varScale="1">
        <p:scale>
          <a:sx n="67" d="100"/>
          <a:sy n="67" d="100"/>
        </p:scale>
        <p:origin x="556" y="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n francis" userId="79642c83b9358b67" providerId="LiveId" clId="{A99D64EA-735B-488B-B76D-49CD3F2D77E6}"/>
    <pc:docChg chg="undo custSel addSld delSld modSld">
      <pc:chgData name="jan francis" userId="79642c83b9358b67" providerId="LiveId" clId="{A99D64EA-735B-488B-B76D-49CD3F2D77E6}" dt="2020-10-18T20:52:13.750" v="2284" actId="20577"/>
      <pc:docMkLst>
        <pc:docMk/>
      </pc:docMkLst>
      <pc:sldChg chg="modSp mod">
        <pc:chgData name="jan francis" userId="79642c83b9358b67" providerId="LiveId" clId="{A99D64EA-735B-488B-B76D-49CD3F2D77E6}" dt="2020-10-18T15:22:07.424" v="1796" actId="20577"/>
        <pc:sldMkLst>
          <pc:docMk/>
          <pc:sldMk cId="0" sldId="328"/>
        </pc:sldMkLst>
        <pc:spChg chg="mod">
          <ac:chgData name="jan francis" userId="79642c83b9358b67" providerId="LiveId" clId="{A99D64EA-735B-488B-B76D-49CD3F2D77E6}" dt="2020-10-18T15:22:07.424" v="1796" actId="20577"/>
          <ac:spMkLst>
            <pc:docMk/>
            <pc:sldMk cId="0" sldId="328"/>
            <ac:spMk id="3074" creationId="{00000000-0000-0000-0000-000000000000}"/>
          </ac:spMkLst>
        </pc:spChg>
      </pc:sldChg>
      <pc:sldChg chg="modSp mod">
        <pc:chgData name="jan francis" userId="79642c83b9358b67" providerId="LiveId" clId="{A99D64EA-735B-488B-B76D-49CD3F2D77E6}" dt="2020-10-18T20:52:13.750" v="2284" actId="20577"/>
        <pc:sldMkLst>
          <pc:docMk/>
          <pc:sldMk cId="0" sldId="333"/>
        </pc:sldMkLst>
        <pc:spChg chg="mod">
          <ac:chgData name="jan francis" userId="79642c83b9358b67" providerId="LiveId" clId="{A99D64EA-735B-488B-B76D-49CD3F2D77E6}" dt="2020-10-18T20:52:13.750" v="2284" actId="20577"/>
          <ac:spMkLst>
            <pc:docMk/>
            <pc:sldMk cId="0" sldId="333"/>
            <ac:spMk id="3" creationId="{00000000-0000-0000-0000-000000000000}"/>
          </ac:spMkLst>
        </pc:spChg>
      </pc:sldChg>
      <pc:sldChg chg="addSp delSp modSp mod">
        <pc:chgData name="jan francis" userId="79642c83b9358b67" providerId="LiveId" clId="{A99D64EA-735B-488B-B76D-49CD3F2D77E6}" dt="2020-10-18T20:44:24.007" v="1923" actId="14100"/>
        <pc:sldMkLst>
          <pc:docMk/>
          <pc:sldMk cId="4155168247" sldId="345"/>
        </pc:sldMkLst>
        <pc:spChg chg="mod">
          <ac:chgData name="jan francis" userId="79642c83b9358b67" providerId="LiveId" clId="{A99D64EA-735B-488B-B76D-49CD3F2D77E6}" dt="2020-10-18T13:23:39.737" v="36" actId="20577"/>
          <ac:spMkLst>
            <pc:docMk/>
            <pc:sldMk cId="4155168247" sldId="345"/>
            <ac:spMk id="2" creationId="{00000000-0000-0000-0000-000000000000}"/>
          </ac:spMkLst>
        </pc:spChg>
        <pc:spChg chg="mod">
          <ac:chgData name="jan francis" userId="79642c83b9358b67" providerId="LiveId" clId="{A99D64EA-735B-488B-B76D-49CD3F2D77E6}" dt="2020-10-18T20:44:08.279" v="1921" actId="1076"/>
          <ac:spMkLst>
            <pc:docMk/>
            <pc:sldMk cId="4155168247" sldId="345"/>
            <ac:spMk id="3" creationId="{00000000-0000-0000-0000-000000000000}"/>
          </ac:spMkLst>
        </pc:spChg>
        <pc:spChg chg="del mod">
          <ac:chgData name="jan francis" userId="79642c83b9358b67" providerId="LiveId" clId="{A99D64EA-735B-488B-B76D-49CD3F2D77E6}" dt="2020-10-18T13:58:29.677" v="716" actId="478"/>
          <ac:spMkLst>
            <pc:docMk/>
            <pc:sldMk cId="4155168247" sldId="345"/>
            <ac:spMk id="6" creationId="{ABB7A231-DA1B-4C9C-B001-59F41BE4632E}"/>
          </ac:spMkLst>
        </pc:spChg>
        <pc:spChg chg="add del mod">
          <ac:chgData name="jan francis" userId="79642c83b9358b67" providerId="LiveId" clId="{A99D64EA-735B-488B-B76D-49CD3F2D77E6}" dt="2020-10-18T13:58:29.687" v="718"/>
          <ac:spMkLst>
            <pc:docMk/>
            <pc:sldMk cId="4155168247" sldId="345"/>
            <ac:spMk id="7" creationId="{641EDA3B-3C26-4C27-A085-2716B00EA7C4}"/>
          </ac:spMkLst>
        </pc:spChg>
        <pc:spChg chg="add del mod">
          <ac:chgData name="jan francis" userId="79642c83b9358b67" providerId="LiveId" clId="{A99D64EA-735B-488B-B76D-49CD3F2D77E6}" dt="2020-10-18T20:41:54.795" v="1903" actId="478"/>
          <ac:spMkLst>
            <pc:docMk/>
            <pc:sldMk cId="4155168247" sldId="345"/>
            <ac:spMk id="8" creationId="{75B8C695-5B9A-475A-9D3D-22B1110DB69C}"/>
          </ac:spMkLst>
        </pc:spChg>
        <pc:spChg chg="add mod">
          <ac:chgData name="jan francis" userId="79642c83b9358b67" providerId="LiveId" clId="{A99D64EA-735B-488B-B76D-49CD3F2D77E6}" dt="2020-10-18T16:09:07.229" v="1845" actId="1076"/>
          <ac:spMkLst>
            <pc:docMk/>
            <pc:sldMk cId="4155168247" sldId="345"/>
            <ac:spMk id="9" creationId="{A7ECAEDC-187C-4DB5-A274-D101DB4ECABE}"/>
          </ac:spMkLst>
        </pc:spChg>
        <pc:picChg chg="del">
          <ac:chgData name="jan francis" userId="79642c83b9358b67" providerId="LiveId" clId="{A99D64EA-735B-488B-B76D-49CD3F2D77E6}" dt="2020-10-18T13:24:20.636" v="40" actId="478"/>
          <ac:picMkLst>
            <pc:docMk/>
            <pc:sldMk cId="4155168247" sldId="345"/>
            <ac:picMk id="4" creationId="{512CC69B-2B86-4B1D-8340-A7F786FD0CDB}"/>
          </ac:picMkLst>
        </pc:picChg>
        <pc:picChg chg="add mod">
          <ac:chgData name="jan francis" userId="79642c83b9358b67" providerId="LiveId" clId="{A99D64EA-735B-488B-B76D-49CD3F2D77E6}" dt="2020-10-18T20:44:24.007" v="1923" actId="14100"/>
          <ac:picMkLst>
            <pc:docMk/>
            <pc:sldMk cId="4155168247" sldId="345"/>
            <ac:picMk id="5" creationId="{140F4675-4F35-4CE6-B990-79A8B6875259}"/>
          </ac:picMkLst>
        </pc:picChg>
      </pc:sldChg>
      <pc:sldChg chg="modSp add mod">
        <pc:chgData name="jan francis" userId="79642c83b9358b67" providerId="LiveId" clId="{A99D64EA-735B-488B-B76D-49CD3F2D77E6}" dt="2020-10-18T13:23:53.426" v="38" actId="20577"/>
        <pc:sldMkLst>
          <pc:docMk/>
          <pc:sldMk cId="891663701" sldId="348"/>
        </pc:sldMkLst>
        <pc:spChg chg="mod">
          <ac:chgData name="jan francis" userId="79642c83b9358b67" providerId="LiveId" clId="{A99D64EA-735B-488B-B76D-49CD3F2D77E6}" dt="2020-10-18T13:23:53.426" v="38" actId="20577"/>
          <ac:spMkLst>
            <pc:docMk/>
            <pc:sldMk cId="891663701" sldId="348"/>
            <ac:spMk id="3" creationId="{00000000-0000-0000-0000-000000000000}"/>
          </ac:spMkLst>
        </pc:spChg>
      </pc:sldChg>
      <pc:sldChg chg="add del">
        <pc:chgData name="jan francis" userId="79642c83b9358b67" providerId="LiveId" clId="{A99D64EA-735B-488B-B76D-49CD3F2D77E6}" dt="2020-10-18T13:23:14.303" v="1" actId="2890"/>
        <pc:sldMkLst>
          <pc:docMk/>
          <pc:sldMk cId="3431226815" sldId="348"/>
        </pc:sldMkLst>
      </pc:sldChg>
      <pc:sldChg chg="addSp delSp modSp add mod">
        <pc:chgData name="jan francis" userId="79642c83b9358b67" providerId="LiveId" clId="{A99D64EA-735B-488B-B76D-49CD3F2D77E6}" dt="2020-10-18T16:09:33.987" v="1851" actId="20577"/>
        <pc:sldMkLst>
          <pc:docMk/>
          <pc:sldMk cId="257925293" sldId="349"/>
        </pc:sldMkLst>
        <pc:spChg chg="mod">
          <ac:chgData name="jan francis" userId="79642c83b9358b67" providerId="LiveId" clId="{A99D64EA-735B-488B-B76D-49CD3F2D77E6}" dt="2020-10-18T14:32:10.199" v="1582" actId="1076"/>
          <ac:spMkLst>
            <pc:docMk/>
            <pc:sldMk cId="257925293" sldId="349"/>
            <ac:spMk id="3" creationId="{00000000-0000-0000-0000-000000000000}"/>
          </ac:spMkLst>
        </pc:spChg>
        <pc:spChg chg="add mod">
          <ac:chgData name="jan francis" userId="79642c83b9358b67" providerId="LiveId" clId="{A99D64EA-735B-488B-B76D-49CD3F2D77E6}" dt="2020-10-18T16:09:33.987" v="1851" actId="20577"/>
          <ac:spMkLst>
            <pc:docMk/>
            <pc:sldMk cId="257925293" sldId="349"/>
            <ac:spMk id="4" creationId="{3B1E1841-61AB-4E8F-9B1F-31D7F94A82BB}"/>
          </ac:spMkLst>
        </pc:spChg>
        <pc:spChg chg="add mod">
          <ac:chgData name="jan francis" userId="79642c83b9358b67" providerId="LiveId" clId="{A99D64EA-735B-488B-B76D-49CD3F2D77E6}" dt="2020-10-18T16:06:59.366" v="1830" actId="20577"/>
          <ac:spMkLst>
            <pc:docMk/>
            <pc:sldMk cId="257925293" sldId="349"/>
            <ac:spMk id="6" creationId="{4419B3C6-31F2-421F-9F46-F061155E06CD}"/>
          </ac:spMkLst>
        </pc:spChg>
        <pc:spChg chg="add mod">
          <ac:chgData name="jan francis" userId="79642c83b9358b67" providerId="LiveId" clId="{A99D64EA-735B-488B-B76D-49CD3F2D77E6}" dt="2020-10-18T15:20:35.894" v="1784" actId="20577"/>
          <ac:spMkLst>
            <pc:docMk/>
            <pc:sldMk cId="257925293" sldId="349"/>
            <ac:spMk id="7" creationId="{BAF002E4-24C3-4816-A2CC-FD59C397457D}"/>
          </ac:spMkLst>
        </pc:spChg>
        <pc:spChg chg="del mod">
          <ac:chgData name="jan francis" userId="79642c83b9358b67" providerId="LiveId" clId="{A99D64EA-735B-488B-B76D-49CD3F2D77E6}" dt="2020-10-18T14:07:02.488" v="934"/>
          <ac:spMkLst>
            <pc:docMk/>
            <pc:sldMk cId="257925293" sldId="349"/>
            <ac:spMk id="8" creationId="{75B8C695-5B9A-475A-9D3D-22B1110DB69C}"/>
          </ac:spMkLst>
        </pc:spChg>
        <pc:picChg chg="del">
          <ac:chgData name="jan francis" userId="79642c83b9358b67" providerId="LiveId" clId="{A99D64EA-735B-488B-B76D-49CD3F2D77E6}" dt="2020-10-18T14:06:39.227" v="892" actId="478"/>
          <ac:picMkLst>
            <pc:docMk/>
            <pc:sldMk cId="257925293" sldId="349"/>
            <ac:picMk id="5" creationId="{140F4675-4F35-4CE6-B990-79A8B6875259}"/>
          </ac:picMkLst>
        </pc:picChg>
      </pc:sldChg>
      <pc:sldChg chg="addSp delSp modSp add mod">
        <pc:chgData name="jan francis" userId="79642c83b9358b67" providerId="LiveId" clId="{A99D64EA-735B-488B-B76D-49CD3F2D77E6}" dt="2020-10-18T20:51:10.556" v="2280" actId="14100"/>
        <pc:sldMkLst>
          <pc:docMk/>
          <pc:sldMk cId="3423014059" sldId="350"/>
        </pc:sldMkLst>
        <pc:spChg chg="del mod">
          <ac:chgData name="jan francis" userId="79642c83b9358b67" providerId="LiveId" clId="{A99D64EA-735B-488B-B76D-49CD3F2D77E6}" dt="2020-10-18T20:42:47.043" v="1913" actId="478"/>
          <ac:spMkLst>
            <pc:docMk/>
            <pc:sldMk cId="3423014059" sldId="350"/>
            <ac:spMk id="3" creationId="{00000000-0000-0000-0000-000000000000}"/>
          </ac:spMkLst>
        </pc:spChg>
        <pc:spChg chg="add del mod">
          <ac:chgData name="jan francis" userId="79642c83b9358b67" providerId="LiveId" clId="{A99D64EA-735B-488B-B76D-49CD3F2D77E6}" dt="2020-10-18T20:42:55.433" v="1914" actId="478"/>
          <ac:spMkLst>
            <pc:docMk/>
            <pc:sldMk cId="3423014059" sldId="350"/>
            <ac:spMk id="6" creationId="{CCFC929D-680C-431C-B8BD-806EA1DE23D5}"/>
          </ac:spMkLst>
        </pc:spChg>
        <pc:spChg chg="mod">
          <ac:chgData name="jan francis" userId="79642c83b9358b67" providerId="LiveId" clId="{A99D64EA-735B-488B-B76D-49CD3F2D77E6}" dt="2020-10-18T20:51:10.556" v="2280" actId="14100"/>
          <ac:spMkLst>
            <pc:docMk/>
            <pc:sldMk cId="3423014059" sldId="350"/>
            <ac:spMk id="8" creationId="{75B8C695-5B9A-475A-9D3D-22B1110DB69C}"/>
          </ac:spMkLst>
        </pc:spChg>
        <pc:picChg chg="del">
          <ac:chgData name="jan francis" userId="79642c83b9358b67" providerId="LiveId" clId="{A99D64EA-735B-488B-B76D-49CD3F2D77E6}" dt="2020-10-18T20:42:35.030" v="1908" actId="478"/>
          <ac:picMkLst>
            <pc:docMk/>
            <pc:sldMk cId="3423014059" sldId="350"/>
            <ac:picMk id="5" creationId="{140F4675-4F35-4CE6-B990-79A8B6875259}"/>
          </ac:picMkLst>
        </pc:picChg>
      </pc:sldChg>
    </pc:docChg>
  </pc:docChgLst>
  <pc:docChgLst>
    <pc:chgData name="jan francis" userId="79642c83b9358b67" providerId="LiveId" clId="{07326C67-F007-44A3-B768-47B883AB3E57}"/>
    <pc:docChg chg="undo custSel addSld delSld modSld sldOrd">
      <pc:chgData name="jan francis" userId="79642c83b9358b67" providerId="LiveId" clId="{07326C67-F007-44A3-B768-47B883AB3E57}" dt="2020-07-09T21:16:07.378" v="2631" actId="20577"/>
      <pc:docMkLst>
        <pc:docMk/>
      </pc:docMkLst>
      <pc:sldChg chg="modSp mod">
        <pc:chgData name="jan francis" userId="79642c83b9358b67" providerId="LiveId" clId="{07326C67-F007-44A3-B768-47B883AB3E57}" dt="2020-07-09T21:10:02.410" v="2579" actId="20577"/>
        <pc:sldMkLst>
          <pc:docMk/>
          <pc:sldMk cId="0" sldId="328"/>
        </pc:sldMkLst>
        <pc:spChg chg="mod">
          <ac:chgData name="jan francis" userId="79642c83b9358b67" providerId="LiveId" clId="{07326C67-F007-44A3-B768-47B883AB3E57}" dt="2020-07-09T14:11:14.503" v="1367" actId="20577"/>
          <ac:spMkLst>
            <pc:docMk/>
            <pc:sldMk cId="0" sldId="328"/>
            <ac:spMk id="3074" creationId="{00000000-0000-0000-0000-000000000000}"/>
          </ac:spMkLst>
        </pc:spChg>
        <pc:spChg chg="mod">
          <ac:chgData name="jan francis" userId="79642c83b9358b67" providerId="LiveId" clId="{07326C67-F007-44A3-B768-47B883AB3E57}" dt="2020-07-09T21:10:02.410" v="2579" actId="20577"/>
          <ac:spMkLst>
            <pc:docMk/>
            <pc:sldMk cId="0" sldId="328"/>
            <ac:spMk id="3075" creationId="{00000000-0000-0000-0000-000000000000}"/>
          </ac:spMkLst>
        </pc:spChg>
      </pc:sldChg>
      <pc:sldChg chg="modSp mod">
        <pc:chgData name="jan francis" userId="79642c83b9358b67" providerId="LiveId" clId="{07326C67-F007-44A3-B768-47B883AB3E57}" dt="2020-07-09T16:21:32.078" v="2577" actId="20577"/>
        <pc:sldMkLst>
          <pc:docMk/>
          <pc:sldMk cId="0" sldId="330"/>
        </pc:sldMkLst>
        <pc:spChg chg="mod">
          <ac:chgData name="jan francis" userId="79642c83b9358b67" providerId="LiveId" clId="{07326C67-F007-44A3-B768-47B883AB3E57}" dt="2020-07-09T16:21:32.078" v="2577" actId="20577"/>
          <ac:spMkLst>
            <pc:docMk/>
            <pc:sldMk cId="0" sldId="330"/>
            <ac:spMk id="5122" creationId="{00000000-0000-0000-0000-000000000000}"/>
          </ac:spMkLst>
        </pc:spChg>
        <pc:spChg chg="mod">
          <ac:chgData name="jan francis" userId="79642c83b9358b67" providerId="LiveId" clId="{07326C67-F007-44A3-B768-47B883AB3E57}" dt="2020-07-09T15:24:38.195" v="2561" actId="20577"/>
          <ac:spMkLst>
            <pc:docMk/>
            <pc:sldMk cId="0" sldId="330"/>
            <ac:spMk id="5123" creationId="{00000000-0000-0000-0000-000000000000}"/>
          </ac:spMkLst>
        </pc:spChg>
      </pc:sldChg>
      <pc:sldChg chg="addSp delSp modSp mod">
        <pc:chgData name="jan francis" userId="79642c83b9358b67" providerId="LiveId" clId="{07326C67-F007-44A3-B768-47B883AB3E57}" dt="2020-07-09T21:08:25.399" v="2578" actId="20577"/>
        <pc:sldMkLst>
          <pc:docMk/>
          <pc:sldMk cId="0" sldId="331"/>
        </pc:sldMkLst>
        <pc:spChg chg="mod">
          <ac:chgData name="jan francis" userId="79642c83b9358b67" providerId="LiveId" clId="{07326C67-F007-44A3-B768-47B883AB3E57}" dt="2020-07-09T15:23:05.151" v="2554" actId="1076"/>
          <ac:spMkLst>
            <pc:docMk/>
            <pc:sldMk cId="0" sldId="331"/>
            <ac:spMk id="2" creationId="{00000000-0000-0000-0000-000000000000}"/>
          </ac:spMkLst>
        </pc:spChg>
        <pc:spChg chg="mod">
          <ac:chgData name="jan francis" userId="79642c83b9358b67" providerId="LiveId" clId="{07326C67-F007-44A3-B768-47B883AB3E57}" dt="2020-07-09T21:08:25.399" v="2578" actId="20577"/>
          <ac:spMkLst>
            <pc:docMk/>
            <pc:sldMk cId="0" sldId="331"/>
            <ac:spMk id="3" creationId="{00000000-0000-0000-0000-000000000000}"/>
          </ac:spMkLst>
        </pc:spChg>
        <pc:picChg chg="add del mod">
          <ac:chgData name="jan francis" userId="79642c83b9358b67" providerId="LiveId" clId="{07326C67-F007-44A3-B768-47B883AB3E57}" dt="2020-07-09T15:10:09.525" v="2236" actId="478"/>
          <ac:picMkLst>
            <pc:docMk/>
            <pc:sldMk cId="0" sldId="331"/>
            <ac:picMk id="4" creationId="{5AE5D41F-D8C4-45E2-9FB7-A6F810A232E8}"/>
          </ac:picMkLst>
        </pc:picChg>
        <pc:picChg chg="add mod">
          <ac:chgData name="jan francis" userId="79642c83b9358b67" providerId="LiveId" clId="{07326C67-F007-44A3-B768-47B883AB3E57}" dt="2020-07-09T15:23:10.940" v="2555" actId="1076"/>
          <ac:picMkLst>
            <pc:docMk/>
            <pc:sldMk cId="0" sldId="331"/>
            <ac:picMk id="5" creationId="{299A58F8-0EFF-4D31-9EB9-DC321C74C3F0}"/>
          </ac:picMkLst>
        </pc:picChg>
        <pc:picChg chg="add mod">
          <ac:chgData name="jan francis" userId="79642c83b9358b67" providerId="LiveId" clId="{07326C67-F007-44A3-B768-47B883AB3E57}" dt="2020-07-09T15:23:17.323" v="2557" actId="14100"/>
          <ac:picMkLst>
            <pc:docMk/>
            <pc:sldMk cId="0" sldId="331"/>
            <ac:picMk id="6" creationId="{81048C55-8D0D-4CC1-8B2F-6E227331E6A6}"/>
          </ac:picMkLst>
        </pc:picChg>
      </pc:sldChg>
      <pc:sldChg chg="modSp mod">
        <pc:chgData name="jan francis" userId="79642c83b9358b67" providerId="LiveId" clId="{07326C67-F007-44A3-B768-47B883AB3E57}" dt="2020-07-09T15:14:24.017" v="2389" actId="13926"/>
        <pc:sldMkLst>
          <pc:docMk/>
          <pc:sldMk cId="0" sldId="333"/>
        </pc:sldMkLst>
        <pc:spChg chg="mod">
          <ac:chgData name="jan francis" userId="79642c83b9358b67" providerId="LiveId" clId="{07326C67-F007-44A3-B768-47B883AB3E57}" dt="2020-07-09T15:14:24.017" v="2389" actId="13926"/>
          <ac:spMkLst>
            <pc:docMk/>
            <pc:sldMk cId="0" sldId="333"/>
            <ac:spMk id="3" creationId="{00000000-0000-0000-0000-000000000000}"/>
          </ac:spMkLst>
        </pc:spChg>
      </pc:sldChg>
      <pc:sldChg chg="del">
        <pc:chgData name="jan francis" userId="79642c83b9358b67" providerId="LiveId" clId="{07326C67-F007-44A3-B768-47B883AB3E57}" dt="2020-07-09T15:24:54.949" v="2566" actId="47"/>
        <pc:sldMkLst>
          <pc:docMk/>
          <pc:sldMk cId="0" sldId="334"/>
        </pc:sldMkLst>
      </pc:sldChg>
      <pc:sldChg chg="del">
        <pc:chgData name="jan francis" userId="79642c83b9358b67" providerId="LiveId" clId="{07326C67-F007-44A3-B768-47B883AB3E57}" dt="2020-07-09T15:24:48.191" v="2563" actId="47"/>
        <pc:sldMkLst>
          <pc:docMk/>
          <pc:sldMk cId="0" sldId="335"/>
        </pc:sldMkLst>
      </pc:sldChg>
      <pc:sldChg chg="del">
        <pc:chgData name="jan francis" userId="79642c83b9358b67" providerId="LiveId" clId="{07326C67-F007-44A3-B768-47B883AB3E57}" dt="2020-07-09T15:24:46.062" v="2562" actId="47"/>
        <pc:sldMkLst>
          <pc:docMk/>
          <pc:sldMk cId="0" sldId="336"/>
        </pc:sldMkLst>
      </pc:sldChg>
      <pc:sldChg chg="addSp modSp mod modNotesTx">
        <pc:chgData name="jan francis" userId="79642c83b9358b67" providerId="LiveId" clId="{07326C67-F007-44A3-B768-47B883AB3E57}" dt="2020-07-09T21:16:07.378" v="2631" actId="20577"/>
        <pc:sldMkLst>
          <pc:docMk/>
          <pc:sldMk cId="2025680702" sldId="341"/>
        </pc:sldMkLst>
        <pc:spChg chg="mod">
          <ac:chgData name="jan francis" userId="79642c83b9358b67" providerId="LiveId" clId="{07326C67-F007-44A3-B768-47B883AB3E57}" dt="2020-07-09T14:11:48.647" v="1396" actId="20577"/>
          <ac:spMkLst>
            <pc:docMk/>
            <pc:sldMk cId="2025680702" sldId="341"/>
            <ac:spMk id="3074" creationId="{00000000-0000-0000-0000-000000000000}"/>
          </ac:spMkLst>
        </pc:spChg>
        <pc:spChg chg="mod">
          <ac:chgData name="jan francis" userId="79642c83b9358b67" providerId="LiveId" clId="{07326C67-F007-44A3-B768-47B883AB3E57}" dt="2020-07-09T21:15:10.732" v="2604" actId="20577"/>
          <ac:spMkLst>
            <pc:docMk/>
            <pc:sldMk cId="2025680702" sldId="341"/>
            <ac:spMk id="3075" creationId="{00000000-0000-0000-0000-000000000000}"/>
          </ac:spMkLst>
        </pc:spChg>
        <pc:picChg chg="add mod">
          <ac:chgData name="jan francis" userId="79642c83b9358b67" providerId="LiveId" clId="{07326C67-F007-44A3-B768-47B883AB3E57}" dt="2020-07-09T14:12:04.543" v="1398" actId="1076"/>
          <ac:picMkLst>
            <pc:docMk/>
            <pc:sldMk cId="2025680702" sldId="341"/>
            <ac:picMk id="2" creationId="{542187FD-1E56-4487-9D7D-DCA50FBBCA6C}"/>
          </ac:picMkLst>
        </pc:picChg>
      </pc:sldChg>
      <pc:sldChg chg="del">
        <pc:chgData name="jan francis" userId="79642c83b9358b67" providerId="LiveId" clId="{07326C67-F007-44A3-B768-47B883AB3E57}" dt="2020-07-09T15:24:53.085" v="2564" actId="47"/>
        <pc:sldMkLst>
          <pc:docMk/>
          <pc:sldMk cId="1695606768" sldId="342"/>
        </pc:sldMkLst>
      </pc:sldChg>
      <pc:sldChg chg="del">
        <pc:chgData name="jan francis" userId="79642c83b9358b67" providerId="LiveId" clId="{07326C67-F007-44A3-B768-47B883AB3E57}" dt="2020-07-09T15:24:53.996" v="2565" actId="47"/>
        <pc:sldMkLst>
          <pc:docMk/>
          <pc:sldMk cId="3552093462" sldId="343"/>
        </pc:sldMkLst>
      </pc:sldChg>
      <pc:sldChg chg="addSp modSp add mod ord">
        <pc:chgData name="jan francis" userId="79642c83b9358b67" providerId="LiveId" clId="{07326C67-F007-44A3-B768-47B883AB3E57}" dt="2020-07-09T14:28:54.121" v="1887" actId="20577"/>
        <pc:sldMkLst>
          <pc:docMk/>
          <pc:sldMk cId="2901569289" sldId="344"/>
        </pc:sldMkLst>
        <pc:spChg chg="add mod">
          <ac:chgData name="jan francis" userId="79642c83b9358b67" providerId="LiveId" clId="{07326C67-F007-44A3-B768-47B883AB3E57}" dt="2020-07-09T14:05:51.169" v="1200" actId="1076"/>
          <ac:spMkLst>
            <pc:docMk/>
            <pc:sldMk cId="2901569289" sldId="344"/>
            <ac:spMk id="3" creationId="{16523BF3-3CEC-4020-B9FF-44BDBD2C615E}"/>
          </ac:spMkLst>
        </pc:spChg>
        <pc:spChg chg="mod">
          <ac:chgData name="jan francis" userId="79642c83b9358b67" providerId="LiveId" clId="{07326C67-F007-44A3-B768-47B883AB3E57}" dt="2020-07-09T14:06:04.005" v="1201" actId="1076"/>
          <ac:spMkLst>
            <pc:docMk/>
            <pc:sldMk cId="2901569289" sldId="344"/>
            <ac:spMk id="3074" creationId="{00000000-0000-0000-0000-000000000000}"/>
          </ac:spMkLst>
        </pc:spChg>
        <pc:spChg chg="mod">
          <ac:chgData name="jan francis" userId="79642c83b9358b67" providerId="LiveId" clId="{07326C67-F007-44A3-B768-47B883AB3E57}" dt="2020-07-09T14:28:54.121" v="1887" actId="20577"/>
          <ac:spMkLst>
            <pc:docMk/>
            <pc:sldMk cId="2901569289" sldId="344"/>
            <ac:spMk id="3075" creationId="{00000000-0000-0000-0000-000000000000}"/>
          </ac:spMkLst>
        </pc:spChg>
        <pc:picChg chg="mod">
          <ac:chgData name="jan francis" userId="79642c83b9358b67" providerId="LiveId" clId="{07326C67-F007-44A3-B768-47B883AB3E57}" dt="2020-07-09T14:09:06.837" v="1287" actId="1076"/>
          <ac:picMkLst>
            <pc:docMk/>
            <pc:sldMk cId="2901569289" sldId="344"/>
            <ac:picMk id="2" creationId="{542187FD-1E56-4487-9D7D-DCA50FBBCA6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6/15/2021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1</a:t>
            </a:fld>
            <a:endParaRPr lang="en-GB"/>
          </a:p>
        </p:txBody>
      </p:sp>
    </p:spTree>
    <p:extLst>
      <p:ext uri="{BB962C8B-B14F-4D97-AF65-F5344CB8AC3E}">
        <p14:creationId xmlns:p14="http://schemas.microsoft.com/office/powerpoint/2010/main" val="1052091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1848033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6</a:t>
            </a:fld>
            <a:endParaRPr lang="en-GB"/>
          </a:p>
        </p:txBody>
      </p:sp>
    </p:spTree>
    <p:extLst>
      <p:ext uri="{BB962C8B-B14F-4D97-AF65-F5344CB8AC3E}">
        <p14:creationId xmlns:p14="http://schemas.microsoft.com/office/powerpoint/2010/main" val="2347252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with 3/6/6.71 model</a:t>
            </a:r>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7</a:t>
            </a:fld>
            <a:endParaRPr lang="en-GB"/>
          </a:p>
        </p:txBody>
      </p:sp>
    </p:spTree>
    <p:extLst>
      <p:ext uri="{BB962C8B-B14F-4D97-AF65-F5344CB8AC3E}">
        <p14:creationId xmlns:p14="http://schemas.microsoft.com/office/powerpoint/2010/main" val="25414272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108: Wood occupations</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US" dirty="0">
                <a:ea typeface="ＭＳ Ｐゴシック" pitchFamily="-105" charset="-128"/>
                <a:cs typeface="ＭＳ Ｐゴシック" pitchFamily="-105" charset="-128"/>
              </a:rPr>
              <a:t>PowerPoint 10: Basic calculations, squaring off and basic geometry</a:t>
            </a:r>
            <a:endParaRPr lang="en-GB" dirty="0">
              <a:ea typeface="ＭＳ Ｐゴシック" pitchFamily="-105" charset="-128"/>
              <a:cs typeface="ＭＳ Ｐゴシック" pitchFamily="-105"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Angles of a triangle</a:t>
            </a:r>
          </a:p>
        </p:txBody>
      </p:sp>
      <p:sp>
        <p:nvSpPr>
          <p:cNvPr id="5123" name="Content Placeholder 2"/>
          <p:cNvSpPr>
            <a:spLocks noGrp="1"/>
          </p:cNvSpPr>
          <p:nvPr>
            <p:ph sz="quarter" idx="10"/>
          </p:nvPr>
        </p:nvSpPr>
        <p:spPr>
          <a:xfrm>
            <a:off x="90551" y="1560399"/>
            <a:ext cx="3905385" cy="4176464"/>
          </a:xfrm>
        </p:spPr>
        <p:txBody>
          <a:bodyPr/>
          <a:lstStyle/>
          <a:p>
            <a:pPr marL="342900" indent="-342900">
              <a:buClr>
                <a:srgbClr val="0077E3"/>
              </a:buClr>
              <a:buFont typeface="Arial" panose="020B0604020202020204" pitchFamily="34" charset="0"/>
              <a:buChar char="•"/>
              <a:defRPr/>
            </a:pPr>
            <a:r>
              <a:rPr lang="en-US" dirty="0"/>
              <a:t>This principle also applies to a angle that dissects a straight line as straight lines are half of a full revolution and therefore half of 360º and equal 180º as seen on a clock at 6 o’clock.</a:t>
            </a:r>
          </a:p>
          <a:p>
            <a:pPr marL="342900" indent="-342900">
              <a:buClr>
                <a:srgbClr val="0077E3"/>
              </a:buClr>
              <a:buFont typeface="Arial" panose="020B0604020202020204" pitchFamily="34" charset="0"/>
              <a:buChar char="•"/>
              <a:defRPr/>
            </a:pPr>
            <a:r>
              <a:rPr lang="en-US" dirty="0"/>
              <a:t>So if you know the angle of one side of the dividing line, you can work out the other side.</a:t>
            </a:r>
          </a:p>
          <a:p>
            <a:pPr marL="342900" indent="-342900">
              <a:buFont typeface="Arial" panose="020B0604020202020204" pitchFamily="34" charset="0"/>
              <a:buChar char="•"/>
              <a:defRPr/>
            </a:pPr>
            <a:endParaRPr lang="en-US" dirty="0"/>
          </a:p>
          <a:p>
            <a:pPr lvl="2">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9CD81931-5CB5-4A57-9C71-C380675D0D0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53588" y="1199294"/>
            <a:ext cx="1636184" cy="1636184"/>
          </a:xfrm>
          <a:prstGeom prst="rect">
            <a:avLst/>
          </a:prstGeom>
        </p:spPr>
      </p:pic>
      <p:pic>
        <p:nvPicPr>
          <p:cNvPr id="7" name="Picture 6" descr="Diagram&#10;&#10;Description automatically generated">
            <a:extLst>
              <a:ext uri="{FF2B5EF4-FFF2-40B4-BE49-F238E27FC236}">
                <a16:creationId xmlns:a16="http://schemas.microsoft.com/office/drawing/2014/main" id="{D3E12F15-9B0F-4F20-8892-3D5D58E5EAB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8759" b="23000"/>
          <a:stretch/>
        </p:blipFill>
        <p:spPr>
          <a:xfrm>
            <a:off x="4283968" y="2963950"/>
            <a:ext cx="3345540" cy="2875012"/>
          </a:xfrm>
          <a:prstGeom prst="rect">
            <a:avLst/>
          </a:prstGeom>
        </p:spPr>
      </p:pic>
    </p:spTree>
    <p:extLst>
      <p:ext uri="{BB962C8B-B14F-4D97-AF65-F5344CB8AC3E}">
        <p14:creationId xmlns:p14="http://schemas.microsoft.com/office/powerpoint/2010/main" val="1801319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1014969"/>
            <a:ext cx="8229600" cy="382588"/>
          </a:xfrm>
        </p:spPr>
        <p:txBody>
          <a:bodyPr/>
          <a:lstStyle/>
          <a:p>
            <a:r>
              <a:rPr lang="en-US" dirty="0">
                <a:ea typeface="ＭＳ Ｐゴシック" pitchFamily="-105" charset="-128"/>
                <a:cs typeface="ＭＳ Ｐゴシック" pitchFamily="-105" charset="-128"/>
              </a:rPr>
              <a:t>Angles of a triangle</a:t>
            </a:r>
          </a:p>
        </p:txBody>
      </p:sp>
      <p:sp>
        <p:nvSpPr>
          <p:cNvPr id="5123" name="Content Placeholder 2"/>
          <p:cNvSpPr>
            <a:spLocks noGrp="1"/>
          </p:cNvSpPr>
          <p:nvPr>
            <p:ph sz="quarter" idx="10"/>
          </p:nvPr>
        </p:nvSpPr>
        <p:spPr>
          <a:xfrm>
            <a:off x="457201" y="1556792"/>
            <a:ext cx="3663492" cy="4176464"/>
          </a:xfrm>
        </p:spPr>
        <p:txBody>
          <a:bodyPr/>
          <a:lstStyle/>
          <a:p>
            <a:pPr marL="342900" indent="-342900">
              <a:spcBef>
                <a:spcPts val="600"/>
              </a:spcBef>
              <a:spcAft>
                <a:spcPts val="600"/>
              </a:spcAft>
              <a:buClr>
                <a:srgbClr val="0077E3"/>
              </a:buClr>
              <a:buFont typeface="Arial" panose="020B0604020202020204" pitchFamily="34" charset="0"/>
              <a:buChar char="•"/>
              <a:defRPr/>
            </a:pPr>
            <a:r>
              <a:rPr lang="en-US" sz="1800" dirty="0"/>
              <a:t>These calculations are used regularly by carpenters to calculate angled cuts. They are essential for various tasks from setting out roofs and stairs to the use of compound </a:t>
            </a:r>
            <a:r>
              <a:rPr lang="en-US" sz="1800" dirty="0" err="1"/>
              <a:t>mitre</a:t>
            </a:r>
            <a:r>
              <a:rPr lang="en-US" sz="1800" dirty="0"/>
              <a:t> saws.</a:t>
            </a:r>
          </a:p>
          <a:p>
            <a:pPr marL="342900" indent="-342900">
              <a:spcBef>
                <a:spcPts val="600"/>
              </a:spcBef>
              <a:spcAft>
                <a:spcPts val="600"/>
              </a:spcAft>
              <a:buClr>
                <a:srgbClr val="0077E3"/>
              </a:buClr>
              <a:buFont typeface="Arial" panose="020B0604020202020204" pitchFamily="34" charset="0"/>
              <a:buChar char="•"/>
              <a:defRPr/>
            </a:pPr>
            <a:r>
              <a:rPr lang="en-US" sz="1800" dirty="0"/>
              <a:t>Triangulation is also used by surveyors and civil engineers to work out projected height distances and to level footings to ensure that constructions are built level and stand upright.</a:t>
            </a:r>
          </a:p>
          <a:p>
            <a:pPr marL="342900" indent="-342900">
              <a:buFont typeface="Arial" panose="020B0604020202020204" pitchFamily="34" charset="0"/>
              <a:buChar char="•"/>
              <a:defRPr/>
            </a:pPr>
            <a:endParaRPr lang="en-US" dirty="0"/>
          </a:p>
          <a:p>
            <a:pPr lvl="2">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3" name="Picture 2" descr="Diagram&#10;&#10;Description automatically generated">
            <a:extLst>
              <a:ext uri="{FF2B5EF4-FFF2-40B4-BE49-F238E27FC236}">
                <a16:creationId xmlns:a16="http://schemas.microsoft.com/office/drawing/2014/main" id="{C728D9D4-D186-43C5-BF77-386E77CD6F5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9768" b="18980"/>
          <a:stretch/>
        </p:blipFill>
        <p:spPr>
          <a:xfrm>
            <a:off x="4716016" y="1397558"/>
            <a:ext cx="3654137" cy="3343490"/>
          </a:xfrm>
          <a:prstGeom prst="rect">
            <a:avLst/>
          </a:prstGeom>
        </p:spPr>
      </p:pic>
      <p:pic>
        <p:nvPicPr>
          <p:cNvPr id="5" name="Picture 4">
            <a:extLst>
              <a:ext uri="{FF2B5EF4-FFF2-40B4-BE49-F238E27FC236}">
                <a16:creationId xmlns:a16="http://schemas.microsoft.com/office/drawing/2014/main" id="{9205AFA1-41C4-4215-BC97-CDEE3309840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15171"/>
          <a:stretch/>
        </p:blipFill>
        <p:spPr>
          <a:xfrm>
            <a:off x="7808545" y="4055208"/>
            <a:ext cx="1335455" cy="2016224"/>
          </a:xfrm>
          <a:prstGeom prst="rect">
            <a:avLst/>
          </a:prstGeom>
        </p:spPr>
      </p:pic>
    </p:spTree>
    <p:extLst>
      <p:ext uri="{BB962C8B-B14F-4D97-AF65-F5344CB8AC3E}">
        <p14:creationId xmlns:p14="http://schemas.microsoft.com/office/powerpoint/2010/main" val="18962429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398294"/>
          </a:xfrm>
        </p:spPr>
        <p:txBody>
          <a:bodyPr/>
          <a:lstStyle/>
          <a:p>
            <a:r>
              <a:rPr lang="en-US" dirty="0"/>
              <a:t>Metric and imperial</a:t>
            </a:r>
          </a:p>
        </p:txBody>
      </p:sp>
      <p:sp>
        <p:nvSpPr>
          <p:cNvPr id="8" name="TextBox 7">
            <a:extLst>
              <a:ext uri="{FF2B5EF4-FFF2-40B4-BE49-F238E27FC236}">
                <a16:creationId xmlns:a16="http://schemas.microsoft.com/office/drawing/2014/main" id="{75B8C695-5B9A-475A-9D3D-22B1110DB69C}"/>
              </a:ext>
            </a:extLst>
          </p:cNvPr>
          <p:cNvSpPr txBox="1"/>
          <p:nvPr/>
        </p:nvSpPr>
        <p:spPr>
          <a:xfrm>
            <a:off x="395536" y="1484784"/>
            <a:ext cx="8424935" cy="4401205"/>
          </a:xfrm>
          <a:prstGeom prst="rect">
            <a:avLst/>
          </a:prstGeom>
          <a:noFill/>
        </p:spPr>
        <p:txBody>
          <a:bodyPr wrap="square" rtlCol="0">
            <a:spAutoFit/>
          </a:bodyPr>
          <a:lstStyle/>
          <a:p>
            <a:pPr marL="171450" indent="-171450">
              <a:buClr>
                <a:srgbClr val="0077E3"/>
              </a:buClr>
              <a:buFont typeface="Arial" panose="020B0604020202020204" pitchFamily="34" charset="0"/>
              <a:buChar char="•"/>
            </a:pPr>
            <a:r>
              <a:rPr lang="en-US" dirty="0"/>
              <a:t>Metric measurements are decimal and therefore have a base of 10. Linear measurements can be listed in millimeters, centimeters, </a:t>
            </a:r>
            <a:r>
              <a:rPr lang="en-US" dirty="0" err="1"/>
              <a:t>metres</a:t>
            </a:r>
            <a:r>
              <a:rPr lang="en-US" dirty="0"/>
              <a:t> and </a:t>
            </a:r>
            <a:r>
              <a:rPr lang="en-US" dirty="0" err="1"/>
              <a:t>kilometres</a:t>
            </a:r>
            <a:r>
              <a:rPr lang="en-US" dirty="0"/>
              <a:t> represented as mm/cm/m or km, respectively.</a:t>
            </a:r>
          </a:p>
          <a:p>
            <a:pPr marL="171450" indent="-171450">
              <a:buClr>
                <a:srgbClr val="0077E3"/>
              </a:buClr>
              <a:buFont typeface="Arial" panose="020B0604020202020204" pitchFamily="34" charset="0"/>
              <a:buChar char="•"/>
            </a:pPr>
            <a:endParaRPr lang="en-US" dirty="0"/>
          </a:p>
          <a:p>
            <a:pPr marL="171450" indent="-171450">
              <a:buClr>
                <a:srgbClr val="0077E3"/>
              </a:buClr>
              <a:buFont typeface="Arial" panose="020B0604020202020204" pitchFamily="34" charset="0"/>
              <a:buChar char="•"/>
            </a:pPr>
            <a:r>
              <a:rPr lang="en-US" dirty="0"/>
              <a:t>Imperial measurements use various base numbers including 12, as in 12 inches to the foot, and 4 as with inches being divided into 1/4‘s, 1/8</a:t>
            </a:r>
            <a:r>
              <a:rPr lang="en-US" baseline="30000" dirty="0"/>
              <a:t>ths,</a:t>
            </a:r>
            <a:r>
              <a:rPr lang="en-US" dirty="0"/>
              <a:t>16</a:t>
            </a:r>
            <a:r>
              <a:rPr lang="en-US" baseline="30000" dirty="0"/>
              <a:t>ths </a:t>
            </a:r>
            <a:r>
              <a:rPr lang="en-US" dirty="0"/>
              <a:t>etc.</a:t>
            </a:r>
          </a:p>
          <a:p>
            <a:pPr marL="171450" indent="-171450">
              <a:buClr>
                <a:srgbClr val="0077E3"/>
              </a:buClr>
              <a:buFont typeface="Arial" panose="020B0604020202020204" pitchFamily="34" charset="0"/>
              <a:buChar char="•"/>
            </a:pPr>
            <a:endParaRPr lang="en-US" dirty="0"/>
          </a:p>
          <a:p>
            <a:pPr marL="171450" indent="-171450">
              <a:buClr>
                <a:srgbClr val="0077E3"/>
              </a:buClr>
              <a:buFont typeface="Arial" panose="020B0604020202020204" pitchFamily="34" charset="0"/>
              <a:buChar char="•"/>
            </a:pPr>
            <a:r>
              <a:rPr lang="en-US" dirty="0"/>
              <a:t>The majority of British architects, joiners and carpenters now use metric as their standard reference due to trade with other countries and its simplicity. For this reason, we will be referring to measurements in metric relating to sizes when planning and producing work.</a:t>
            </a:r>
          </a:p>
          <a:p>
            <a:pPr marL="171450" indent="-171450">
              <a:buClr>
                <a:srgbClr val="0077E3"/>
              </a:buClr>
              <a:buFont typeface="Arial" panose="020B0604020202020204" pitchFamily="34" charset="0"/>
              <a:buChar char="•"/>
            </a:pPr>
            <a:endParaRPr lang="en-US" dirty="0"/>
          </a:p>
          <a:p>
            <a:pPr marL="171450" indent="-171450">
              <a:buClr>
                <a:srgbClr val="0077E3"/>
              </a:buClr>
              <a:buFont typeface="Arial" panose="020B0604020202020204" pitchFamily="34" charset="0"/>
              <a:buChar char="•"/>
            </a:pPr>
            <a:r>
              <a:rPr lang="en-US" dirty="0"/>
              <a:t>Imperial measurements are still used in the industry.</a:t>
            </a:r>
            <a:endParaRPr lang="en-US" sz="1800" dirty="0"/>
          </a:p>
        </p:txBody>
      </p:sp>
    </p:spTree>
    <p:extLst>
      <p:ext uri="{BB962C8B-B14F-4D97-AF65-F5344CB8AC3E}">
        <p14:creationId xmlns:p14="http://schemas.microsoft.com/office/powerpoint/2010/main" val="3423014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706"/>
            <a:ext cx="8229600" cy="398294"/>
          </a:xfrm>
        </p:spPr>
        <p:txBody>
          <a:bodyPr/>
          <a:lstStyle/>
          <a:p>
            <a:r>
              <a:rPr lang="en-US" dirty="0"/>
              <a:t>Metric and imperial</a:t>
            </a:r>
          </a:p>
        </p:txBody>
      </p:sp>
      <p:sp>
        <p:nvSpPr>
          <p:cNvPr id="3" name="Content Placeholder 2"/>
          <p:cNvSpPr>
            <a:spLocks noGrp="1"/>
          </p:cNvSpPr>
          <p:nvPr>
            <p:ph sz="quarter" idx="10"/>
          </p:nvPr>
        </p:nvSpPr>
        <p:spPr>
          <a:xfrm>
            <a:off x="405176" y="1412776"/>
            <a:ext cx="2376968" cy="3168352"/>
          </a:xfrm>
        </p:spPr>
        <p:txBody>
          <a:bodyPr/>
          <a:lstStyle/>
          <a:p>
            <a:r>
              <a:rPr lang="en-US" b="1" dirty="0"/>
              <a:t> Imperial</a:t>
            </a:r>
          </a:p>
          <a:p>
            <a:pPr algn="l" rtl="0">
              <a:lnSpc>
                <a:spcPct val="100000"/>
              </a:lnSpc>
            </a:pPr>
            <a:r>
              <a:rPr lang="en-US" sz="1800" b="0" i="0" dirty="0">
                <a:solidFill>
                  <a:srgbClr val="282829"/>
                </a:solidFill>
                <a:effectLst/>
                <a:latin typeface="+mj-lt"/>
                <a:cs typeface="Calibri" panose="020F0502020204030204" pitchFamily="34" charset="0"/>
              </a:rPr>
              <a:t>12 inches = 1 foot</a:t>
            </a:r>
          </a:p>
          <a:p>
            <a:pPr algn="l" rtl="0">
              <a:lnSpc>
                <a:spcPct val="100000"/>
              </a:lnSpc>
            </a:pPr>
            <a:r>
              <a:rPr lang="en-US" sz="1800" b="0" i="0" dirty="0">
                <a:solidFill>
                  <a:srgbClr val="282829"/>
                </a:solidFill>
                <a:effectLst/>
                <a:latin typeface="+mj-lt"/>
                <a:cs typeface="Calibri" panose="020F0502020204030204" pitchFamily="34" charset="0"/>
              </a:rPr>
              <a:t>3 feet = 1 yard</a:t>
            </a:r>
          </a:p>
          <a:p>
            <a:pPr algn="l" rtl="0">
              <a:lnSpc>
                <a:spcPct val="100000"/>
              </a:lnSpc>
            </a:pPr>
            <a:r>
              <a:rPr lang="en-US" sz="1800" b="0" i="0" dirty="0">
                <a:solidFill>
                  <a:srgbClr val="282829"/>
                </a:solidFill>
                <a:effectLst/>
                <a:latin typeface="+mj-lt"/>
                <a:cs typeface="Calibri" panose="020F0502020204030204" pitchFamily="34" charset="0"/>
              </a:rPr>
              <a:t>22 yards = 1 chain</a:t>
            </a:r>
          </a:p>
          <a:p>
            <a:pPr algn="l" rtl="0">
              <a:lnSpc>
                <a:spcPct val="100000"/>
              </a:lnSpc>
            </a:pPr>
            <a:r>
              <a:rPr lang="en-US" sz="1800" b="0" i="0" dirty="0">
                <a:solidFill>
                  <a:srgbClr val="282829"/>
                </a:solidFill>
                <a:effectLst/>
                <a:latin typeface="+mj-lt"/>
                <a:cs typeface="Calibri" panose="020F0502020204030204" pitchFamily="34" charset="0"/>
              </a:rPr>
              <a:t>10 chains = 1 furlong</a:t>
            </a:r>
          </a:p>
          <a:p>
            <a:pPr algn="l" rtl="0">
              <a:lnSpc>
                <a:spcPct val="100000"/>
              </a:lnSpc>
            </a:pPr>
            <a:r>
              <a:rPr lang="en-US" sz="1800" b="0" i="0" dirty="0">
                <a:solidFill>
                  <a:srgbClr val="282829"/>
                </a:solidFill>
                <a:effectLst/>
                <a:latin typeface="+mj-lt"/>
                <a:cs typeface="Calibri" panose="020F0502020204030204" pitchFamily="34" charset="0"/>
              </a:rPr>
              <a:t>8 furlongs = 1 mile</a:t>
            </a:r>
          </a:p>
          <a:p>
            <a:endParaRPr lang="en-US" sz="1800" dirty="0"/>
          </a:p>
          <a:p>
            <a:pPr marL="171450" indent="-171450">
              <a:buFont typeface="Arial" panose="020B0604020202020204" pitchFamily="34" charset="0"/>
              <a:buChar char="•"/>
            </a:pPr>
            <a:endParaRPr lang="en-US" sz="1800" dirty="0"/>
          </a:p>
        </p:txBody>
      </p:sp>
      <p:sp>
        <p:nvSpPr>
          <p:cNvPr id="4" name="TextBox 3">
            <a:extLst>
              <a:ext uri="{FF2B5EF4-FFF2-40B4-BE49-F238E27FC236}">
                <a16:creationId xmlns:a16="http://schemas.microsoft.com/office/drawing/2014/main" id="{3B1E1841-61AB-4E8F-9B1F-31D7F94A82BB}"/>
              </a:ext>
            </a:extLst>
          </p:cNvPr>
          <p:cNvSpPr txBox="1"/>
          <p:nvPr/>
        </p:nvSpPr>
        <p:spPr>
          <a:xfrm>
            <a:off x="3209020" y="1412776"/>
            <a:ext cx="2515108" cy="2339102"/>
          </a:xfrm>
          <a:prstGeom prst="rect">
            <a:avLst/>
          </a:prstGeom>
          <a:noFill/>
        </p:spPr>
        <p:txBody>
          <a:bodyPr wrap="square" rtlCol="0">
            <a:spAutoFit/>
          </a:bodyPr>
          <a:lstStyle/>
          <a:p>
            <a:r>
              <a:rPr lang="en-US" b="1" dirty="0"/>
              <a:t>Metric</a:t>
            </a:r>
          </a:p>
          <a:p>
            <a:endParaRPr lang="en-US" b="1" dirty="0"/>
          </a:p>
          <a:p>
            <a:r>
              <a:rPr lang="en-GB" sz="1800" dirty="0"/>
              <a:t>1mm = 1000</a:t>
            </a:r>
            <a:r>
              <a:rPr lang="en-GB" sz="1800" baseline="30000" dirty="0"/>
              <a:t>th</a:t>
            </a:r>
            <a:r>
              <a:rPr lang="en-GB" sz="1800" dirty="0"/>
              <a:t> metre</a:t>
            </a:r>
          </a:p>
          <a:p>
            <a:endParaRPr lang="en-GB" sz="1800" dirty="0"/>
          </a:p>
          <a:p>
            <a:r>
              <a:rPr lang="en-GB" sz="1800" dirty="0"/>
              <a:t>1cm = 100</a:t>
            </a:r>
            <a:r>
              <a:rPr lang="en-GB" sz="1800" baseline="30000" dirty="0"/>
              <a:t>th</a:t>
            </a:r>
            <a:r>
              <a:rPr lang="en-GB" sz="1800" dirty="0"/>
              <a:t> metre</a:t>
            </a:r>
          </a:p>
          <a:p>
            <a:endParaRPr lang="en-GB" sz="1800" dirty="0"/>
          </a:p>
          <a:p>
            <a:r>
              <a:rPr lang="en-GB" sz="1800" dirty="0"/>
              <a:t>1m = 1000</a:t>
            </a:r>
            <a:r>
              <a:rPr lang="en-GB" sz="1800" baseline="30000" dirty="0"/>
              <a:t>th</a:t>
            </a:r>
            <a:r>
              <a:rPr lang="en-GB" sz="1800" dirty="0"/>
              <a:t> kilometre</a:t>
            </a:r>
          </a:p>
          <a:p>
            <a:endParaRPr lang="en-GB" sz="1600" dirty="0"/>
          </a:p>
        </p:txBody>
      </p:sp>
      <p:sp>
        <p:nvSpPr>
          <p:cNvPr id="6" name="TextBox 5">
            <a:extLst>
              <a:ext uri="{FF2B5EF4-FFF2-40B4-BE49-F238E27FC236}">
                <a16:creationId xmlns:a16="http://schemas.microsoft.com/office/drawing/2014/main" id="{4419B3C6-31F2-421F-9F46-F061155E06CD}"/>
              </a:ext>
            </a:extLst>
          </p:cNvPr>
          <p:cNvSpPr txBox="1"/>
          <p:nvPr/>
        </p:nvSpPr>
        <p:spPr>
          <a:xfrm>
            <a:off x="6012160" y="1412776"/>
            <a:ext cx="2376264" cy="2646878"/>
          </a:xfrm>
          <a:prstGeom prst="rect">
            <a:avLst/>
          </a:prstGeom>
          <a:noFill/>
        </p:spPr>
        <p:txBody>
          <a:bodyPr wrap="square" rtlCol="0">
            <a:spAutoFit/>
          </a:bodyPr>
          <a:lstStyle/>
          <a:p>
            <a:r>
              <a:rPr lang="en-US" b="1" dirty="0"/>
              <a:t>Conversions</a:t>
            </a:r>
          </a:p>
          <a:p>
            <a:endParaRPr lang="en-US" b="1" dirty="0"/>
          </a:p>
          <a:p>
            <a:r>
              <a:rPr lang="en-US" sz="1800" dirty="0"/>
              <a:t>1 inch = 25.4mm</a:t>
            </a:r>
          </a:p>
          <a:p>
            <a:endParaRPr lang="en-US" sz="1800" dirty="0"/>
          </a:p>
          <a:p>
            <a:r>
              <a:rPr lang="en-US" sz="1800" dirty="0"/>
              <a:t>1 foot = 304.8mm</a:t>
            </a:r>
          </a:p>
          <a:p>
            <a:endParaRPr lang="en-US" sz="1800" dirty="0"/>
          </a:p>
          <a:p>
            <a:r>
              <a:rPr lang="en-US" sz="1800" dirty="0"/>
              <a:t>1 yard = 914.4mm</a:t>
            </a:r>
          </a:p>
          <a:p>
            <a:endParaRPr lang="en-US" sz="1800" dirty="0"/>
          </a:p>
          <a:p>
            <a:r>
              <a:rPr lang="en-US" sz="1800" dirty="0"/>
              <a:t>1 mile =  1609.34m</a:t>
            </a:r>
            <a:endParaRPr lang="en-GB" sz="1800" dirty="0"/>
          </a:p>
        </p:txBody>
      </p:sp>
      <p:sp>
        <p:nvSpPr>
          <p:cNvPr id="7" name="TextBox 6">
            <a:extLst>
              <a:ext uri="{FF2B5EF4-FFF2-40B4-BE49-F238E27FC236}">
                <a16:creationId xmlns:a16="http://schemas.microsoft.com/office/drawing/2014/main" id="{BAF002E4-24C3-4816-A2CC-FD59C397457D}"/>
              </a:ext>
            </a:extLst>
          </p:cNvPr>
          <p:cNvSpPr txBox="1"/>
          <p:nvPr/>
        </p:nvSpPr>
        <p:spPr>
          <a:xfrm>
            <a:off x="405176" y="4869160"/>
            <a:ext cx="8487304" cy="707886"/>
          </a:xfrm>
          <a:prstGeom prst="rect">
            <a:avLst/>
          </a:prstGeom>
          <a:noFill/>
        </p:spPr>
        <p:txBody>
          <a:bodyPr wrap="square" rtlCol="0">
            <a:spAutoFit/>
          </a:bodyPr>
          <a:lstStyle/>
          <a:p>
            <a:r>
              <a:rPr lang="en-US" dirty="0"/>
              <a:t>Examples: 6” (inches) = 25.4 x 6 = 152.4 mm </a:t>
            </a:r>
          </a:p>
          <a:p>
            <a:r>
              <a:rPr lang="en-US" dirty="0"/>
              <a:t>                  4’ (foot) = 304.8 x 4 = 1219.2 mm</a:t>
            </a:r>
            <a:endParaRPr lang="en-GB" dirty="0"/>
          </a:p>
        </p:txBody>
      </p:sp>
    </p:spTree>
    <p:extLst>
      <p:ext uri="{BB962C8B-B14F-4D97-AF65-F5344CB8AC3E}">
        <p14:creationId xmlns:p14="http://schemas.microsoft.com/office/powerpoint/2010/main" val="2579252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6706"/>
            <a:ext cx="8229600" cy="398294"/>
          </a:xfrm>
        </p:spPr>
        <p:txBody>
          <a:bodyPr/>
          <a:lstStyle/>
          <a:p>
            <a:r>
              <a:rPr lang="en-US" dirty="0"/>
              <a:t>Area and volume</a:t>
            </a:r>
          </a:p>
        </p:txBody>
      </p:sp>
      <p:sp>
        <p:nvSpPr>
          <p:cNvPr id="3" name="Content Placeholder 2"/>
          <p:cNvSpPr>
            <a:spLocks noGrp="1"/>
          </p:cNvSpPr>
          <p:nvPr>
            <p:ph sz="quarter" idx="10"/>
          </p:nvPr>
        </p:nvSpPr>
        <p:spPr>
          <a:xfrm>
            <a:off x="189856" y="1415758"/>
            <a:ext cx="8496944" cy="3492152"/>
          </a:xfrm>
        </p:spPr>
        <p:txBody>
          <a:bodyPr/>
          <a:lstStyle/>
          <a:p>
            <a:pPr marL="342900" indent="-342900">
              <a:buClr>
                <a:srgbClr val="0077E3"/>
              </a:buClr>
              <a:buFont typeface="Arial" panose="020B0604020202020204" pitchFamily="34" charset="0"/>
              <a:buChar char="•"/>
            </a:pPr>
            <a:r>
              <a:rPr lang="en-US" dirty="0"/>
              <a:t>To work out how much floorcovering to order you need to calculate the area of the space.</a:t>
            </a:r>
          </a:p>
          <a:p>
            <a:pPr marL="342900" indent="-342900">
              <a:buClr>
                <a:srgbClr val="0077E3"/>
              </a:buClr>
              <a:buFont typeface="Arial" panose="020B0604020202020204" pitchFamily="34" charset="0"/>
              <a:buChar char="•"/>
            </a:pPr>
            <a:r>
              <a:rPr lang="en-US" dirty="0"/>
              <a:t>The area of a quadrilateral is calculated by multiplying one side by another and is represented by </a:t>
            </a:r>
            <a:r>
              <a:rPr lang="en-US" sz="2000" dirty="0"/>
              <a:t>² </a:t>
            </a:r>
            <a:br>
              <a:rPr lang="en-US" sz="2000" dirty="0"/>
            </a:br>
            <a:r>
              <a:rPr lang="en-US" dirty="0" err="1"/>
              <a:t>e.g</a:t>
            </a:r>
            <a:r>
              <a:rPr lang="en-US" dirty="0"/>
              <a:t>: 400mm×300mm=0.4m×0.3m= 0.12m</a:t>
            </a:r>
            <a:r>
              <a:rPr lang="en-US" sz="2400" dirty="0"/>
              <a:t>²</a:t>
            </a:r>
          </a:p>
          <a:p>
            <a:pPr marL="342900" indent="-342900">
              <a:buClr>
                <a:srgbClr val="0077E3"/>
              </a:buClr>
              <a:buFont typeface="Arial" panose="020B0604020202020204" pitchFamily="34" charset="0"/>
              <a:buChar char="•"/>
            </a:pPr>
            <a:r>
              <a:rPr lang="en-US" dirty="0"/>
              <a:t>When ordering rough sawn timber in bulk it is common to order in volume called ‘cubes’, represented by </a:t>
            </a:r>
            <a:r>
              <a:rPr lang="en-US" sz="2000" dirty="0"/>
              <a:t>³</a:t>
            </a:r>
            <a:r>
              <a:rPr lang="en-US" dirty="0"/>
              <a:t>. This is calculated by multiplying width by length by depth </a:t>
            </a:r>
            <a:r>
              <a:rPr lang="en-US" dirty="0" err="1"/>
              <a:t>e.g</a:t>
            </a:r>
            <a:r>
              <a:rPr lang="en-US" dirty="0"/>
              <a:t> 400mm×300mm×20mm = 0.4m×0.3×0.02=0.0024</a:t>
            </a:r>
            <a:r>
              <a:rPr lang="en-US" sz="2400" dirty="0"/>
              <a:t>³</a:t>
            </a:r>
            <a:r>
              <a:rPr lang="en-US" sz="1200" dirty="0"/>
              <a:t> </a:t>
            </a:r>
            <a:r>
              <a:rPr lang="en-US" dirty="0"/>
              <a:t>or 0.0024 </a:t>
            </a:r>
            <a:r>
              <a:rPr lang="en-US" dirty="0" err="1"/>
              <a:t>metres</a:t>
            </a:r>
            <a:r>
              <a:rPr lang="en-US" dirty="0"/>
              <a:t> cubed.</a:t>
            </a:r>
            <a:endParaRPr lang="en-US" sz="1200" dirty="0"/>
          </a:p>
          <a:p>
            <a:endParaRPr lang="en-US" sz="1200" dirty="0"/>
          </a:p>
        </p:txBody>
      </p:sp>
      <p:pic>
        <p:nvPicPr>
          <p:cNvPr id="4" name="Picture 3">
            <a:extLst>
              <a:ext uri="{FF2B5EF4-FFF2-40B4-BE49-F238E27FC236}">
                <a16:creationId xmlns:a16="http://schemas.microsoft.com/office/drawing/2014/main" id="{512CC69B-2B86-4B1D-8340-A7F786FD0CDB}"/>
              </a:ext>
            </a:extLst>
          </p:cNvPr>
          <p:cNvPicPr>
            <a:picLocks noChangeAspect="1"/>
          </p:cNvPicPr>
          <p:nvPr/>
        </p:nvPicPr>
        <p:blipFill>
          <a:blip r:embed="rId2"/>
          <a:stretch>
            <a:fillRect/>
          </a:stretch>
        </p:blipFill>
        <p:spPr>
          <a:xfrm>
            <a:off x="5429250" y="4613744"/>
            <a:ext cx="3257550" cy="1400175"/>
          </a:xfrm>
          <a:prstGeom prst="rect">
            <a:avLst/>
          </a:prstGeom>
        </p:spPr>
      </p:pic>
      <p:sp>
        <p:nvSpPr>
          <p:cNvPr id="6" name="TextBox 5">
            <a:extLst>
              <a:ext uri="{FF2B5EF4-FFF2-40B4-BE49-F238E27FC236}">
                <a16:creationId xmlns:a16="http://schemas.microsoft.com/office/drawing/2014/main" id="{ABB7A231-DA1B-4C9C-B001-59F41BE4632E}"/>
              </a:ext>
            </a:extLst>
          </p:cNvPr>
          <p:cNvSpPr txBox="1"/>
          <p:nvPr/>
        </p:nvSpPr>
        <p:spPr>
          <a:xfrm>
            <a:off x="0" y="4797152"/>
            <a:ext cx="5292080" cy="707886"/>
          </a:xfrm>
          <a:prstGeom prst="rect">
            <a:avLst/>
          </a:prstGeom>
          <a:noFill/>
        </p:spPr>
        <p:txBody>
          <a:bodyPr wrap="square" rtlCol="0">
            <a:spAutoFit/>
          </a:bodyPr>
          <a:lstStyle/>
          <a:p>
            <a:pPr marL="342900" indent="-342900">
              <a:buClr>
                <a:srgbClr val="0077E3"/>
              </a:buClr>
              <a:buFont typeface="Arial" panose="020B0604020202020204" pitchFamily="34" charset="0"/>
              <a:buChar char="•"/>
            </a:pPr>
            <a:r>
              <a:rPr lang="en-US" dirty="0"/>
              <a:t>Check the decimal point is in the correct place before ordering.</a:t>
            </a:r>
            <a:endParaRPr lang="en-GB" dirty="0"/>
          </a:p>
        </p:txBody>
      </p:sp>
      <p:sp>
        <p:nvSpPr>
          <p:cNvPr id="5" name="TextBox 4">
            <a:extLst>
              <a:ext uri="{FF2B5EF4-FFF2-40B4-BE49-F238E27FC236}">
                <a16:creationId xmlns:a16="http://schemas.microsoft.com/office/drawing/2014/main" id="{3EBB6722-2EF0-4A7F-9CE7-3B10707B102A}"/>
              </a:ext>
            </a:extLst>
          </p:cNvPr>
          <p:cNvSpPr txBox="1"/>
          <p:nvPr/>
        </p:nvSpPr>
        <p:spPr>
          <a:xfrm>
            <a:off x="6012160" y="5228039"/>
            <a:ext cx="648072" cy="276999"/>
          </a:xfrm>
          <a:prstGeom prst="rect">
            <a:avLst/>
          </a:prstGeom>
          <a:solidFill>
            <a:schemeClr val="bg1"/>
          </a:solidFill>
        </p:spPr>
        <p:txBody>
          <a:bodyPr wrap="square" rtlCol="0">
            <a:spAutoFit/>
          </a:bodyPr>
          <a:lstStyle/>
          <a:p>
            <a:r>
              <a:rPr lang="en-US" sz="1200" b="1" dirty="0">
                <a:solidFill>
                  <a:srgbClr val="00B0F0"/>
                </a:solidFill>
              </a:rPr>
              <a:t>AREA</a:t>
            </a:r>
            <a:endParaRPr lang="en-GB" sz="1200" b="1" dirty="0">
              <a:solidFill>
                <a:srgbClr val="00B0F0"/>
              </a:solidFill>
            </a:endParaRPr>
          </a:p>
        </p:txBody>
      </p:sp>
      <p:sp>
        <p:nvSpPr>
          <p:cNvPr id="7" name="TextBox 6">
            <a:extLst>
              <a:ext uri="{FF2B5EF4-FFF2-40B4-BE49-F238E27FC236}">
                <a16:creationId xmlns:a16="http://schemas.microsoft.com/office/drawing/2014/main" id="{BE6189BD-6FBA-499B-801C-2AA2EF84F8A3}"/>
              </a:ext>
            </a:extLst>
          </p:cNvPr>
          <p:cNvSpPr txBox="1"/>
          <p:nvPr/>
        </p:nvSpPr>
        <p:spPr>
          <a:xfrm>
            <a:off x="7380312" y="5336623"/>
            <a:ext cx="864096" cy="276999"/>
          </a:xfrm>
          <a:prstGeom prst="rect">
            <a:avLst/>
          </a:prstGeom>
          <a:solidFill>
            <a:srgbClr val="BFBFBF"/>
          </a:solidFill>
        </p:spPr>
        <p:txBody>
          <a:bodyPr wrap="square" rtlCol="0">
            <a:spAutoFit/>
          </a:bodyPr>
          <a:lstStyle/>
          <a:p>
            <a:r>
              <a:rPr lang="en-US" sz="1200" b="1" dirty="0"/>
              <a:t>VOLUME</a:t>
            </a:r>
            <a:endParaRPr lang="en-GB" sz="1200" b="1" dirty="0"/>
          </a:p>
        </p:txBody>
      </p:sp>
    </p:spTree>
    <p:extLst>
      <p:ext uri="{BB962C8B-B14F-4D97-AF65-F5344CB8AC3E}">
        <p14:creationId xmlns:p14="http://schemas.microsoft.com/office/powerpoint/2010/main" val="891663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Applications of trigonometry </a:t>
            </a:r>
          </a:p>
        </p:txBody>
      </p:sp>
      <p:sp>
        <p:nvSpPr>
          <p:cNvPr id="3075" name="Content Placeholder 2"/>
          <p:cNvSpPr>
            <a:spLocks noGrp="1"/>
          </p:cNvSpPr>
          <p:nvPr>
            <p:ph sz="quarter" idx="10"/>
          </p:nvPr>
        </p:nvSpPr>
        <p:spPr>
          <a:xfrm>
            <a:off x="457200" y="1512000"/>
            <a:ext cx="8229600" cy="4221256"/>
          </a:xfrm>
        </p:spPr>
        <p:txBody>
          <a:bodyPr/>
          <a:lstStyle/>
          <a:p>
            <a:pPr marL="0" indent="0"/>
            <a:r>
              <a:rPr lang="en-GB" dirty="0">
                <a:ea typeface="ＭＳ Ｐゴシック" pitchFamily="-105" charset="-128"/>
                <a:cs typeface="ＭＳ Ｐゴシック" pitchFamily="-105" charset="-128"/>
              </a:rPr>
              <a:t>What are the main uses for basic geometry in wood occupations?</a:t>
            </a:r>
            <a:endParaRPr dirty="0">
              <a:ea typeface="ＭＳ Ｐゴシック" pitchFamily="-105" charset="-128"/>
              <a:cs typeface="ＭＳ Ｐゴシック" pitchFamily="-105" charset="-128"/>
            </a:endParaRPr>
          </a:p>
          <a:p>
            <a:pPr lvl="1"/>
            <a:r>
              <a:rPr lang="en-US" dirty="0"/>
              <a:t>Setting out studwork</a:t>
            </a:r>
          </a:p>
          <a:p>
            <a:pPr lvl="1"/>
            <a:r>
              <a:rPr lang="en-US" dirty="0"/>
              <a:t>Squaring off joists</a:t>
            </a:r>
          </a:p>
          <a:p>
            <a:pPr lvl="1"/>
            <a:r>
              <a:rPr lang="en-US" dirty="0"/>
              <a:t>Setting out roofs</a:t>
            </a:r>
          </a:p>
          <a:p>
            <a:pPr lvl="1"/>
            <a:r>
              <a:rPr lang="en-US" dirty="0"/>
              <a:t>Working out lengths of rafters</a:t>
            </a:r>
          </a:p>
          <a:p>
            <a:pPr lvl="1"/>
            <a:r>
              <a:rPr lang="en-US" dirty="0"/>
              <a:t>Setting out staircases</a:t>
            </a:r>
          </a:p>
          <a:p>
            <a:pPr lvl="1"/>
            <a:r>
              <a:rPr lang="en-US" dirty="0">
                <a:solidFill>
                  <a:srgbClr val="000000"/>
                </a:solidFill>
              </a:rPr>
              <a:t>Working out lengths of strings and handrails</a:t>
            </a:r>
            <a:endParaRPr lang="en-US" dirty="0"/>
          </a:p>
          <a:p>
            <a:pPr lvl="1"/>
            <a:r>
              <a:rPr lang="en-US" dirty="0"/>
              <a:t>Squaring off frames and openings</a:t>
            </a:r>
          </a:p>
          <a:p>
            <a:pPr lvl="1"/>
            <a:r>
              <a:rPr lang="en-US" dirty="0"/>
              <a:t>Setting out formwork and posts</a:t>
            </a:r>
          </a:p>
          <a:p>
            <a:pPr lvl="1"/>
            <a:endParaRPr lang="en-US" dirty="0"/>
          </a:p>
          <a:p>
            <a:pPr lvl="1"/>
            <a:endParaRPr lang="en-US" dirty="0"/>
          </a:p>
          <a:p>
            <a:pPr lvl="1"/>
            <a:endParaRPr lang="en-US" dirty="0"/>
          </a:p>
          <a:p>
            <a:pPr lvl="1"/>
            <a:endParaRPr lang="en-US" dirty="0"/>
          </a:p>
          <a:p>
            <a:pPr lvl="1"/>
            <a:endParaRPr lang="en-US" dirty="0"/>
          </a:p>
          <a:p>
            <a:pPr lvl="2"/>
            <a:endParaRPr lang="en-US" sz="1000" dirty="0">
              <a:ea typeface="ＭＳ Ｐゴシック" pitchFamily="-105" charset="-128"/>
              <a:cs typeface="ＭＳ Ｐゴシック" pitchFamily="-105"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285924" y="895491"/>
            <a:ext cx="8229600" cy="382588"/>
          </a:xfrm>
        </p:spPr>
        <p:txBody>
          <a:bodyPr/>
          <a:lstStyle/>
          <a:p>
            <a:r>
              <a:rPr lang="en-US" dirty="0">
                <a:ea typeface="ＭＳ Ｐゴシック" pitchFamily="-105" charset="-128"/>
                <a:cs typeface="ＭＳ Ｐゴシック" pitchFamily="-105" charset="-128"/>
              </a:rPr>
              <a:t>Pythagoras theory and the 3/4/5 ratio</a:t>
            </a:r>
          </a:p>
        </p:txBody>
      </p:sp>
      <p:sp>
        <p:nvSpPr>
          <p:cNvPr id="3075" name="Content Placeholder 2"/>
          <p:cNvSpPr>
            <a:spLocks noGrp="1"/>
          </p:cNvSpPr>
          <p:nvPr>
            <p:ph sz="quarter" idx="10"/>
          </p:nvPr>
        </p:nvSpPr>
        <p:spPr>
          <a:xfrm>
            <a:off x="5625985" y="1309421"/>
            <a:ext cx="3384376" cy="4968552"/>
          </a:xfrm>
        </p:spPr>
        <p:txBody>
          <a:bodyPr/>
          <a:lstStyle/>
          <a:p>
            <a:pPr>
              <a:lnSpc>
                <a:spcPct val="100000"/>
              </a:lnSpc>
            </a:pPr>
            <a:r>
              <a:rPr lang="en-US" sz="1800" dirty="0">
                <a:latin typeface="Arial" panose="020B0604020202020204" pitchFamily="34" charset="0"/>
                <a:ea typeface="ＭＳ Ｐゴシック" pitchFamily="-105" charset="-128"/>
                <a:cs typeface="Arial" panose="020B0604020202020204" pitchFamily="34" charset="0"/>
              </a:rPr>
              <a:t>On this particular triangle he noticed that the ratios of the sides were 3/4/5</a:t>
            </a:r>
          </a:p>
          <a:p>
            <a:pPr>
              <a:lnSpc>
                <a:spcPct val="100000"/>
              </a:lnSpc>
            </a:pPr>
            <a:r>
              <a:rPr lang="en-US" sz="1800" dirty="0">
                <a:latin typeface="Arial" panose="020B0604020202020204" pitchFamily="34" charset="0"/>
                <a:ea typeface="ＭＳ Ｐゴシック" pitchFamily="-105" charset="-128"/>
                <a:cs typeface="Arial" panose="020B0604020202020204" pitchFamily="34" charset="0"/>
              </a:rPr>
              <a:t>This is useful when trying to find a 90º angle between side A and B, e.g. when setting out studwork.</a:t>
            </a:r>
          </a:p>
          <a:p>
            <a:pPr>
              <a:lnSpc>
                <a:spcPct val="100000"/>
              </a:lnSpc>
            </a:pPr>
            <a:r>
              <a:rPr lang="en-US" sz="1800" dirty="0">
                <a:latin typeface="Arial" panose="020B0604020202020204" pitchFamily="34" charset="0"/>
                <a:ea typeface="ＭＳ Ｐゴシック" pitchFamily="-105" charset="-128"/>
                <a:cs typeface="Arial" panose="020B0604020202020204" pitchFamily="34" charset="0"/>
              </a:rPr>
              <a:t>First measure 3 units along side A and 4 units along side B. When the distance between the two points is 5 units the angle is square</a:t>
            </a:r>
          </a:p>
          <a:p>
            <a:pPr>
              <a:lnSpc>
                <a:spcPct val="100000"/>
              </a:lnSpc>
            </a:pPr>
            <a:r>
              <a:rPr lang="en-US" sz="1800" dirty="0">
                <a:latin typeface="Arial" panose="020B0604020202020204" pitchFamily="34" charset="0"/>
                <a:ea typeface="ＭＳ Ｐゴシック" pitchFamily="-105" charset="-128"/>
                <a:cs typeface="Arial" panose="020B0604020202020204" pitchFamily="34" charset="0"/>
              </a:rPr>
              <a:t>Multiples of 3/4/5 can also be used as long as the ratio remains the same: e.g. 9/12/15</a:t>
            </a:r>
          </a:p>
          <a:p>
            <a:pPr marL="342900" indent="-342900">
              <a:buFont typeface="Arial" panose="020B0604020202020204" pitchFamily="34" charset="0"/>
              <a:buChar char="•"/>
            </a:pPr>
            <a:endParaRPr lang="en-US" sz="1800" dirty="0">
              <a:latin typeface="Arial" panose="020B0604020202020204" pitchFamily="34" charset="0"/>
              <a:ea typeface="ＭＳ Ｐゴシック" pitchFamily="-105" charset="-128"/>
              <a:cs typeface="Arial" panose="020B0604020202020204" pitchFamily="34" charset="0"/>
            </a:endParaRPr>
          </a:p>
          <a:p>
            <a:endParaRPr lang="en-US" sz="1800" dirty="0">
              <a:latin typeface="Arial" panose="020B0604020202020204" pitchFamily="34" charset="0"/>
              <a:ea typeface="ＭＳ Ｐゴシック" pitchFamily="-105" charset="-128"/>
              <a:cs typeface="Arial" panose="020B0604020202020204" pitchFamily="34" charset="0"/>
            </a:endParaRPr>
          </a:p>
          <a:p>
            <a:pPr marL="0" lvl="1" indent="0">
              <a:buNone/>
            </a:pPr>
            <a:endParaRPr lang="en-US" dirty="0"/>
          </a:p>
          <a:p>
            <a:pPr marL="0" lvl="1" indent="0">
              <a:buNone/>
            </a:pPr>
            <a:r>
              <a:rPr lang="en-US" sz="1800" dirty="0"/>
              <a:t>  </a:t>
            </a: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p:pic>
        <p:nvPicPr>
          <p:cNvPr id="2" name="Picture 1">
            <a:extLst>
              <a:ext uri="{FF2B5EF4-FFF2-40B4-BE49-F238E27FC236}">
                <a16:creationId xmlns:a16="http://schemas.microsoft.com/office/drawing/2014/main" id="{542187FD-1E56-4487-9D7D-DCA50FBBCA6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832" y="1656678"/>
            <a:ext cx="5563241" cy="4274039"/>
          </a:xfrm>
          <a:prstGeom prst="rect">
            <a:avLst/>
          </a:prstGeom>
          <a:scene3d>
            <a:camera prst="orthographicFront">
              <a:rot lat="0" lon="0" rev="0"/>
            </a:camera>
            <a:lightRig rig="threePt" dir="t"/>
          </a:scene3d>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16523BF3-3CEC-4020-B9FF-44BDBD2C615E}"/>
                  </a:ext>
                </a:extLst>
              </p:cNvPr>
              <p:cNvSpPr txBox="1"/>
              <p:nvPr/>
            </p:nvSpPr>
            <p:spPr>
              <a:xfrm>
                <a:off x="251520" y="1278079"/>
                <a:ext cx="5842992" cy="461665"/>
              </a:xfrm>
              <a:prstGeom prst="rect">
                <a:avLst/>
              </a:prstGeom>
              <a:noFill/>
            </p:spPr>
            <p:txBody>
              <a:bodyPr wrap="square" rtlCol="0">
                <a:spAutoFit/>
              </a:bodyPr>
              <a:lstStyle/>
              <a:p>
                <a:r>
                  <a:rPr lang="en-US" kern="0" dirty="0">
                    <a:solidFill>
                      <a:srgbClr val="000000"/>
                    </a:solidFill>
                    <a:latin typeface="Arial"/>
                  </a:rPr>
                  <a:t>Pythagoras theory states:  </a:t>
                </a:r>
                <a14:m>
                  <m:oMath xmlns:m="http://schemas.openxmlformats.org/officeDocument/2006/math">
                    <m:sSup>
                      <m:sSupPr>
                        <m:ctrlPr>
                          <a:rPr lang="pt-BR" sz="2400" i="1" kern="0">
                            <a:solidFill>
                              <a:srgbClr val="000000"/>
                            </a:solidFill>
                            <a:latin typeface="Cambria Math" panose="02040503050406030204" pitchFamily="18" charset="0"/>
                          </a:rPr>
                        </m:ctrlPr>
                      </m:sSupPr>
                      <m:e>
                        <m:r>
                          <a:rPr lang="pt-BR" sz="2400" i="1" kern="0">
                            <a:solidFill>
                              <a:srgbClr val="000000"/>
                            </a:solidFill>
                            <a:latin typeface="Cambria Math" panose="02040503050406030204" pitchFamily="18" charset="0"/>
                          </a:rPr>
                          <m:t>𝑎</m:t>
                        </m:r>
                      </m:e>
                      <m:sup>
                        <m:r>
                          <a:rPr lang="pt-BR" sz="2400" i="1" kern="0">
                            <a:solidFill>
                              <a:srgbClr val="000000"/>
                            </a:solidFill>
                            <a:latin typeface="Cambria Math" panose="02040503050406030204" pitchFamily="18" charset="0"/>
                          </a:rPr>
                          <m:t>2</m:t>
                        </m:r>
                      </m:sup>
                    </m:sSup>
                    <m:r>
                      <a:rPr lang="pt-BR" sz="2400" i="1" kern="0">
                        <a:solidFill>
                          <a:srgbClr val="000000"/>
                        </a:solidFill>
                        <a:latin typeface="Cambria Math" panose="02040503050406030204" pitchFamily="18" charset="0"/>
                      </a:rPr>
                      <m:t>+</m:t>
                    </m:r>
                    <m:sSup>
                      <m:sSupPr>
                        <m:ctrlPr>
                          <a:rPr lang="pt-BR" sz="2400" i="1" kern="0">
                            <a:solidFill>
                              <a:srgbClr val="000000"/>
                            </a:solidFill>
                            <a:latin typeface="Cambria Math" panose="02040503050406030204" pitchFamily="18" charset="0"/>
                          </a:rPr>
                        </m:ctrlPr>
                      </m:sSupPr>
                      <m:e>
                        <m:r>
                          <a:rPr lang="pt-BR" sz="2400" i="1" kern="0">
                            <a:solidFill>
                              <a:srgbClr val="000000"/>
                            </a:solidFill>
                            <a:latin typeface="Cambria Math" panose="02040503050406030204" pitchFamily="18" charset="0"/>
                          </a:rPr>
                          <m:t>𝑏</m:t>
                        </m:r>
                      </m:e>
                      <m:sup>
                        <m:r>
                          <a:rPr lang="pt-BR" sz="2400" i="1" kern="0">
                            <a:solidFill>
                              <a:srgbClr val="000000"/>
                            </a:solidFill>
                            <a:latin typeface="Cambria Math" panose="02040503050406030204" pitchFamily="18" charset="0"/>
                          </a:rPr>
                          <m:t>2</m:t>
                        </m:r>
                      </m:sup>
                    </m:sSup>
                    <m:r>
                      <a:rPr lang="pt-BR" sz="2400" i="1" kern="0">
                        <a:solidFill>
                          <a:srgbClr val="000000"/>
                        </a:solidFill>
                        <a:latin typeface="Cambria Math" panose="02040503050406030204" pitchFamily="18" charset="0"/>
                      </a:rPr>
                      <m:t>=</m:t>
                    </m:r>
                    <m:sSup>
                      <m:sSupPr>
                        <m:ctrlPr>
                          <a:rPr lang="pt-BR" sz="2400" i="1" kern="0">
                            <a:solidFill>
                              <a:srgbClr val="000000"/>
                            </a:solidFill>
                            <a:latin typeface="Cambria Math" panose="02040503050406030204" pitchFamily="18" charset="0"/>
                          </a:rPr>
                        </m:ctrlPr>
                      </m:sSupPr>
                      <m:e>
                        <m:r>
                          <a:rPr lang="pt-BR" sz="2400" i="1" kern="0">
                            <a:solidFill>
                              <a:srgbClr val="000000"/>
                            </a:solidFill>
                            <a:latin typeface="Cambria Math" panose="02040503050406030204" pitchFamily="18" charset="0"/>
                          </a:rPr>
                          <m:t>𝑐</m:t>
                        </m:r>
                      </m:e>
                      <m:sup>
                        <m:r>
                          <a:rPr lang="pt-BR" sz="2400" i="1" kern="0">
                            <a:solidFill>
                              <a:srgbClr val="000000"/>
                            </a:solidFill>
                            <a:latin typeface="Cambria Math" panose="02040503050406030204" pitchFamily="18" charset="0"/>
                          </a:rPr>
                          <m:t>2</m:t>
                        </m:r>
                      </m:sup>
                    </m:sSup>
                  </m:oMath>
                </a14:m>
                <a:endParaRPr lang="en-GB" dirty="0"/>
              </a:p>
            </p:txBody>
          </p:sp>
        </mc:Choice>
        <mc:Fallback xmlns="">
          <p:sp>
            <p:nvSpPr>
              <p:cNvPr id="3" name="TextBox 2">
                <a:extLst>
                  <a:ext uri="{FF2B5EF4-FFF2-40B4-BE49-F238E27FC236}">
                    <a16:creationId xmlns:a16="http://schemas.microsoft.com/office/drawing/2014/main" id="{16523BF3-3CEC-4020-B9FF-44BDBD2C615E}"/>
                  </a:ext>
                </a:extLst>
              </p:cNvPr>
              <p:cNvSpPr txBox="1">
                <a:spLocks noRot="1" noChangeAspect="1" noMove="1" noResize="1" noEditPoints="1" noAdjustHandles="1" noChangeArrowheads="1" noChangeShapeType="1" noTextEdit="1"/>
              </p:cNvSpPr>
              <p:nvPr/>
            </p:nvSpPr>
            <p:spPr>
              <a:xfrm>
                <a:off x="251520" y="1278079"/>
                <a:ext cx="5842992" cy="461665"/>
              </a:xfrm>
              <a:prstGeom prst="rect">
                <a:avLst/>
              </a:prstGeom>
              <a:blipFill>
                <a:blip r:embed="rId4"/>
                <a:stretch>
                  <a:fillRect l="-1043" b="-22667"/>
                </a:stretch>
              </a:blipFill>
            </p:spPr>
            <p:txBody>
              <a:bodyPr/>
              <a:lstStyle/>
              <a:p>
                <a:r>
                  <a:rPr lang="en-GB">
                    <a:noFill/>
                  </a:rPr>
                  <a:t> </a:t>
                </a:r>
              </a:p>
            </p:txBody>
          </p:sp>
        </mc:Fallback>
      </mc:AlternateContent>
    </p:spTree>
    <p:extLst>
      <p:ext uri="{BB962C8B-B14F-4D97-AF65-F5344CB8AC3E}">
        <p14:creationId xmlns:p14="http://schemas.microsoft.com/office/powerpoint/2010/main" val="2901569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US" dirty="0">
                <a:ea typeface="ＭＳ Ｐゴシック" pitchFamily="-105" charset="-128"/>
                <a:cs typeface="ＭＳ Ｐゴシック" pitchFamily="-105" charset="-128"/>
              </a:rPr>
              <a:t>Pythagoras theory and the length of side C</a:t>
            </a:r>
          </a:p>
        </p:txBody>
      </p:sp>
      <mc:AlternateContent xmlns:mc="http://schemas.openxmlformats.org/markup-compatibility/2006" xmlns:a14="http://schemas.microsoft.com/office/drawing/2010/main">
        <mc:Choice Requires="a14">
          <p:sp>
            <p:nvSpPr>
              <p:cNvPr id="3075" name="Content Placeholder 2"/>
              <p:cNvSpPr>
                <a:spLocks noGrp="1"/>
              </p:cNvSpPr>
              <p:nvPr>
                <p:ph sz="quarter" idx="10"/>
              </p:nvPr>
            </p:nvSpPr>
            <p:spPr>
              <a:xfrm>
                <a:off x="457200" y="1916832"/>
                <a:ext cx="8445624" cy="4608511"/>
              </a:xfrm>
            </p:spPr>
            <p:txBody>
              <a:bodyPr/>
              <a:lstStyle/>
              <a:p>
                <a:pPr marL="0" indent="0"/>
                <a:r>
                  <a:rPr lang="en-US" dirty="0">
                    <a:ea typeface="ＭＳ Ｐゴシック" pitchFamily="-105" charset="-128"/>
                    <a:cs typeface="ＭＳ Ｐゴシック" pitchFamily="-105" charset="-128"/>
                  </a:rPr>
                  <a:t>Pythagoras theory states:  </a:t>
                </a:r>
                <a14:m>
                  <m:oMath xmlns:m="http://schemas.openxmlformats.org/officeDocument/2006/math">
                    <m:sSup>
                      <m:sSupPr>
                        <m:ctrlPr>
                          <a:rPr lang="pt-BR" sz="2400" i="1" smtClean="0">
                            <a:latin typeface="Cambria Math" panose="02040503050406030204" pitchFamily="18" charset="0"/>
                            <a:ea typeface="ＭＳ Ｐゴシック" pitchFamily="-105" charset="-128"/>
                            <a:cs typeface="ＭＳ Ｐゴシック" pitchFamily="-105" charset="-128"/>
                          </a:rPr>
                        </m:ctrlPr>
                      </m:sSupPr>
                      <m:e>
                        <m:r>
                          <a:rPr lang="en-US" sz="2400" b="0" i="1" smtClean="0">
                            <a:latin typeface="Cambria Math" panose="02040503050406030204" pitchFamily="18" charset="0"/>
                            <a:ea typeface="ＭＳ Ｐゴシック" pitchFamily="-105" charset="-128"/>
                            <a:cs typeface="ＭＳ Ｐゴシック" pitchFamily="-105" charset="-128"/>
                          </a:rPr>
                          <m:t>             </m:t>
                        </m:r>
                        <m:r>
                          <a:rPr lang="pt-BR" sz="2400" i="1" smtClean="0">
                            <a:latin typeface="Cambria Math" panose="02040503050406030204" pitchFamily="18" charset="0"/>
                            <a:ea typeface="ＭＳ Ｐゴシック" pitchFamily="-105" charset="-128"/>
                            <a:cs typeface="ＭＳ Ｐゴシック" pitchFamily="-105" charset="-128"/>
                          </a:rPr>
                          <m:t>𝑎</m:t>
                        </m:r>
                      </m:e>
                      <m:sup>
                        <m:r>
                          <a:rPr lang="pt-BR" sz="2400" i="1" smtClean="0">
                            <a:latin typeface="Cambria Math" panose="02040503050406030204" pitchFamily="18" charset="0"/>
                            <a:ea typeface="ＭＳ Ｐゴシック" pitchFamily="-105" charset="-128"/>
                            <a:cs typeface="ＭＳ Ｐゴシック" pitchFamily="-105" charset="-128"/>
                          </a:rPr>
                          <m:t>2</m:t>
                        </m:r>
                      </m:sup>
                    </m:sSup>
                    <m:r>
                      <a:rPr lang="pt-BR" sz="2400" i="1" smtClean="0">
                        <a:latin typeface="Cambria Math" panose="02040503050406030204" pitchFamily="18" charset="0"/>
                        <a:ea typeface="ＭＳ Ｐゴシック" pitchFamily="-105" charset="-128"/>
                        <a:cs typeface="ＭＳ Ｐゴシック" pitchFamily="-105" charset="-128"/>
                      </a:rPr>
                      <m:t>+</m:t>
                    </m:r>
                    <m:sSup>
                      <m:sSupPr>
                        <m:ctrlPr>
                          <a:rPr lang="pt-BR" sz="2400" i="1" smtClean="0">
                            <a:latin typeface="Cambria Math" panose="02040503050406030204" pitchFamily="18" charset="0"/>
                            <a:ea typeface="ＭＳ Ｐゴシック" pitchFamily="-105" charset="-128"/>
                            <a:cs typeface="ＭＳ Ｐゴシック" pitchFamily="-105" charset="-128"/>
                          </a:rPr>
                        </m:ctrlPr>
                      </m:sSupPr>
                      <m:e>
                        <m:r>
                          <a:rPr lang="pt-BR" sz="2400" i="1" smtClean="0">
                            <a:latin typeface="Cambria Math" panose="02040503050406030204" pitchFamily="18" charset="0"/>
                            <a:ea typeface="ＭＳ Ｐゴシック" pitchFamily="-105" charset="-128"/>
                            <a:cs typeface="ＭＳ Ｐゴシック" pitchFamily="-105" charset="-128"/>
                          </a:rPr>
                          <m:t>𝑏</m:t>
                        </m:r>
                      </m:e>
                      <m:sup>
                        <m:r>
                          <a:rPr lang="pt-BR" sz="2400" i="1" smtClean="0">
                            <a:latin typeface="Cambria Math" panose="02040503050406030204" pitchFamily="18" charset="0"/>
                            <a:ea typeface="ＭＳ Ｐゴシック" pitchFamily="-105" charset="-128"/>
                            <a:cs typeface="ＭＳ Ｐゴシック" pitchFamily="-105" charset="-128"/>
                          </a:rPr>
                          <m:t>2</m:t>
                        </m:r>
                      </m:sup>
                    </m:sSup>
                    <m:r>
                      <a:rPr lang="pt-BR" sz="2400" i="1" smtClean="0">
                        <a:latin typeface="Cambria Math" panose="02040503050406030204" pitchFamily="18" charset="0"/>
                        <a:ea typeface="ＭＳ Ｐゴシック" pitchFamily="-105" charset="-128"/>
                        <a:cs typeface="ＭＳ Ｐゴシック" pitchFamily="-105" charset="-128"/>
                      </a:rPr>
                      <m:t>=</m:t>
                    </m:r>
                    <m:sSup>
                      <m:sSupPr>
                        <m:ctrlPr>
                          <a:rPr lang="pt-BR" sz="2400" i="1" smtClean="0">
                            <a:latin typeface="Cambria Math" panose="02040503050406030204" pitchFamily="18" charset="0"/>
                            <a:ea typeface="ＭＳ Ｐゴシック" pitchFamily="-105" charset="-128"/>
                            <a:cs typeface="ＭＳ Ｐゴシック" pitchFamily="-105" charset="-128"/>
                          </a:rPr>
                        </m:ctrlPr>
                      </m:sSupPr>
                      <m:e>
                        <m:r>
                          <a:rPr lang="pt-BR" sz="2400" i="1" smtClean="0">
                            <a:latin typeface="Cambria Math" panose="02040503050406030204" pitchFamily="18" charset="0"/>
                            <a:ea typeface="ＭＳ Ｐゴシック" pitchFamily="-105" charset="-128"/>
                            <a:cs typeface="ＭＳ Ｐゴシック" pitchFamily="-105" charset="-128"/>
                          </a:rPr>
                          <m:t>𝑐</m:t>
                        </m:r>
                      </m:e>
                      <m:sup>
                        <m:r>
                          <a:rPr lang="pt-BR" sz="2400" i="1" smtClean="0">
                            <a:latin typeface="Cambria Math" panose="02040503050406030204" pitchFamily="18" charset="0"/>
                            <a:ea typeface="ＭＳ Ｐゴシック" pitchFamily="-105" charset="-128"/>
                            <a:cs typeface="ＭＳ Ｐゴシック" pitchFamily="-105" charset="-128"/>
                          </a:rPr>
                          <m:t>2</m:t>
                        </m:r>
                      </m:sup>
                    </m:sSup>
                  </m:oMath>
                </a14:m>
                <a:endParaRPr lang="en-US" sz="2400" dirty="0">
                  <a:ea typeface="ＭＳ Ｐゴシック" pitchFamily="-105" charset="-128"/>
                  <a:cs typeface="ＭＳ Ｐゴシック" pitchFamily="-105" charset="-128"/>
                </a:endParaRPr>
              </a:p>
              <a:p>
                <a:pPr marL="342900" indent="-342900">
                  <a:buClr>
                    <a:srgbClr val="0077E3"/>
                  </a:buClr>
                  <a:buFont typeface="Arial" panose="020B0604020202020204" pitchFamily="34" charset="0"/>
                  <a:buChar char="•"/>
                </a:pPr>
                <a:r>
                  <a:rPr lang="en-US" sz="1800" dirty="0">
                    <a:latin typeface="Arial" panose="020B0604020202020204" pitchFamily="34" charset="0"/>
                    <a:ea typeface="ＭＳ Ｐゴシック" pitchFamily="-105" charset="-128"/>
                    <a:cs typeface="Arial" panose="020B0604020202020204" pitchFamily="34" charset="0"/>
                  </a:rPr>
                  <a:t>This theory applies to </a:t>
                </a:r>
                <a:r>
                  <a:rPr lang="en-US" sz="1800" u="sng" dirty="0">
                    <a:latin typeface="Arial" panose="020B0604020202020204" pitchFamily="34" charset="0"/>
                    <a:ea typeface="ＭＳ Ｐゴシック" pitchFamily="-105" charset="-128"/>
                    <a:cs typeface="Arial" panose="020B0604020202020204" pitchFamily="34" charset="0"/>
                  </a:rPr>
                  <a:t>all</a:t>
                </a:r>
                <a:r>
                  <a:rPr lang="en-US" sz="1800" dirty="0">
                    <a:latin typeface="Arial" panose="020B0604020202020204" pitchFamily="34" charset="0"/>
                    <a:ea typeface="ＭＳ Ｐゴシック" pitchFamily="-105" charset="-128"/>
                    <a:cs typeface="Arial" panose="020B0604020202020204" pitchFamily="34" charset="0"/>
                  </a:rPr>
                  <a:t> right-angled triangles and can be used as a tool, to work out any missing side using the two given sides.</a:t>
                </a:r>
              </a:p>
              <a:p>
                <a:pPr marL="342900" indent="-342900">
                  <a:buClr>
                    <a:srgbClr val="0077E3"/>
                  </a:buClr>
                  <a:buFont typeface="Arial" panose="020B0604020202020204" pitchFamily="34" charset="0"/>
                  <a:buChar char="•"/>
                </a:pPr>
                <a:r>
                  <a:rPr lang="en-US" sz="1800" dirty="0">
                    <a:latin typeface="Arial" panose="020B0604020202020204" pitchFamily="34" charset="0"/>
                    <a:ea typeface="ＭＳ Ｐゴシック" pitchFamily="-105" charset="-128"/>
                    <a:cs typeface="Arial" panose="020B0604020202020204" pitchFamily="34" charset="0"/>
                  </a:rPr>
                  <a:t>To find side C where A is 3, and B is 6 you should multiply both by themselves and add together them. Then find the square route of the result and you have: C= 6.7082</a:t>
                </a:r>
              </a:p>
              <a:p>
                <a:endParaRPr lang="en-US" dirty="0"/>
              </a:p>
              <a:p>
                <a:pPr marL="0" lvl="1" indent="0">
                  <a:buNone/>
                </a:pPr>
                <a:r>
                  <a:rPr lang="en-US" sz="1800" dirty="0"/>
                  <a:t>  </a:t>
                </a:r>
                <a:endParaRPr lang="en-US" dirty="0"/>
              </a:p>
              <a:p>
                <a:pPr marL="0" lvl="1" indent="0">
                  <a:buNone/>
                </a:pPr>
                <a:endParaRPr lang="en-US" dirty="0"/>
              </a:p>
              <a:p>
                <a:pPr lvl="1"/>
                <a:endParaRPr lang="en-US" dirty="0"/>
              </a:p>
              <a:p>
                <a:pPr lvl="2"/>
                <a:endParaRPr lang="en-US" sz="1000" dirty="0">
                  <a:ea typeface="ＭＳ Ｐゴシック" pitchFamily="-105" charset="-128"/>
                  <a:cs typeface="ＭＳ Ｐゴシック" pitchFamily="-105" charset="-128"/>
                </a:endParaRPr>
              </a:p>
            </p:txBody>
          </p:sp>
        </mc:Choice>
        <mc:Fallback xmlns="">
          <p:sp>
            <p:nvSpPr>
              <p:cNvPr id="3075" name="Content Placeholder 2"/>
              <p:cNvSpPr>
                <a:spLocks noGrp="1" noRot="1" noChangeAspect="1" noMove="1" noResize="1" noEditPoints="1" noAdjustHandles="1" noChangeArrowheads="1" noChangeShapeType="1" noTextEdit="1"/>
              </p:cNvSpPr>
              <p:nvPr>
                <p:ph sz="quarter" idx="10"/>
              </p:nvPr>
            </p:nvSpPr>
            <p:spPr>
              <a:xfrm>
                <a:off x="457200" y="1916832"/>
                <a:ext cx="8445624" cy="4608511"/>
              </a:xfrm>
              <a:blipFill>
                <a:blip r:embed="rId3"/>
                <a:stretch>
                  <a:fillRect l="-1805" t="-1852" r="-144"/>
                </a:stretch>
              </a:blipFill>
            </p:spPr>
            <p:txBody>
              <a:bodyPr/>
              <a:lstStyle/>
              <a:p>
                <a:r>
                  <a:rPr lang="en-GB">
                    <a:noFill/>
                  </a:rPr>
                  <a:t> </a:t>
                </a:r>
              </a:p>
            </p:txBody>
          </p:sp>
        </mc:Fallback>
      </mc:AlternateContent>
    </p:spTree>
    <p:extLst>
      <p:ext uri="{BB962C8B-B14F-4D97-AF65-F5344CB8AC3E}">
        <p14:creationId xmlns:p14="http://schemas.microsoft.com/office/powerpoint/2010/main" val="20256807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146" y="931224"/>
            <a:ext cx="8229600" cy="382588"/>
          </a:xfrm>
        </p:spPr>
        <p:txBody>
          <a:bodyPr/>
          <a:lstStyle/>
          <a:p>
            <a:r>
              <a:rPr lang="en-US" dirty="0"/>
              <a:t>Diagonals</a:t>
            </a:r>
          </a:p>
        </p:txBody>
      </p:sp>
      <p:sp>
        <p:nvSpPr>
          <p:cNvPr id="3" name="Content Placeholder 2"/>
          <p:cNvSpPr>
            <a:spLocks noGrp="1"/>
          </p:cNvSpPr>
          <p:nvPr>
            <p:ph sz="quarter" idx="10"/>
          </p:nvPr>
        </p:nvSpPr>
        <p:spPr>
          <a:xfrm>
            <a:off x="539552" y="1371600"/>
            <a:ext cx="4536504" cy="4555176"/>
          </a:xfrm>
        </p:spPr>
        <p:txBody>
          <a:bodyPr/>
          <a:lstStyle/>
          <a:p>
            <a:r>
              <a:rPr lang="en-US" dirty="0">
                <a:ea typeface="ＭＳ Ｐゴシック" pitchFamily="-105" charset="-128"/>
                <a:cs typeface="ＭＳ Ｐゴシック" pitchFamily="-105" charset="-128"/>
              </a:rPr>
              <a:t>Joinery and carpentry products require 90º or square corners.</a:t>
            </a:r>
          </a:p>
          <a:p>
            <a:r>
              <a:rPr lang="en-US" dirty="0">
                <a:ea typeface="ＭＳ Ｐゴシック" pitchFamily="-105" charset="-128"/>
                <a:cs typeface="ＭＳ Ｐゴシック" pitchFamily="-105" charset="-128"/>
              </a:rPr>
              <a:t>All right-angled quadrilaterals (squares and rectangles) have equal diagonal measurements as opposed to quadrilaterals like the  parallelogram shown below, which have different angles and therefore different diagonal measurements.</a:t>
            </a:r>
          </a:p>
          <a:p>
            <a:r>
              <a:rPr lang="en-US" dirty="0">
                <a:ea typeface="ＭＳ Ｐゴシック" pitchFamily="-105" charset="-128"/>
                <a:cs typeface="ＭＳ Ｐゴシック" pitchFamily="-105" charset="-128"/>
              </a:rPr>
              <a:t>A squaring rod is a straight pointed timber that is cut the length of the diagonals and is used to check frames for square when gluing up.</a:t>
            </a:r>
          </a:p>
          <a:p>
            <a:endParaRPr lang="en-US" dirty="0"/>
          </a:p>
        </p:txBody>
      </p:sp>
      <p:pic>
        <p:nvPicPr>
          <p:cNvPr id="5" name="Picture 4">
            <a:extLst>
              <a:ext uri="{FF2B5EF4-FFF2-40B4-BE49-F238E27FC236}">
                <a16:creationId xmlns:a16="http://schemas.microsoft.com/office/drawing/2014/main" id="{299A58F8-0EFF-4D31-9EB9-DC321C74C3F0}"/>
              </a:ext>
            </a:extLst>
          </p:cNvPr>
          <p:cNvPicPr>
            <a:picLocks noChangeAspect="1"/>
          </p:cNvPicPr>
          <p:nvPr/>
        </p:nvPicPr>
        <p:blipFill>
          <a:blip r:embed="rId2"/>
          <a:stretch>
            <a:fillRect/>
          </a:stretch>
        </p:blipFill>
        <p:spPr>
          <a:xfrm>
            <a:off x="5220072" y="1276061"/>
            <a:ext cx="3826768" cy="2354934"/>
          </a:xfrm>
          <a:prstGeom prst="rect">
            <a:avLst/>
          </a:prstGeom>
        </p:spPr>
      </p:pic>
      <p:pic>
        <p:nvPicPr>
          <p:cNvPr id="6" name="Picture 5">
            <a:extLst>
              <a:ext uri="{FF2B5EF4-FFF2-40B4-BE49-F238E27FC236}">
                <a16:creationId xmlns:a16="http://schemas.microsoft.com/office/drawing/2014/main" id="{81048C55-8D0D-4CC1-8B2F-6E227331E6A6}"/>
              </a:ext>
            </a:extLst>
          </p:cNvPr>
          <p:cNvPicPr>
            <a:picLocks noChangeAspect="1"/>
          </p:cNvPicPr>
          <p:nvPr/>
        </p:nvPicPr>
        <p:blipFill>
          <a:blip r:embed="rId3"/>
          <a:stretch>
            <a:fillRect/>
          </a:stretch>
        </p:blipFill>
        <p:spPr>
          <a:xfrm>
            <a:off x="4932040" y="3439554"/>
            <a:ext cx="3760706" cy="2309564"/>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ea typeface="ＭＳ Ｐゴシック" pitchFamily="-105" charset="-128"/>
                <a:cs typeface="ＭＳ Ｐゴシック" pitchFamily="-105" charset="-128"/>
              </a:rPr>
              <a:t>Angles of a triangle</a:t>
            </a:r>
          </a:p>
        </p:txBody>
      </p:sp>
      <p:sp>
        <p:nvSpPr>
          <p:cNvPr id="5123" name="Content Placeholder 2"/>
          <p:cNvSpPr>
            <a:spLocks noGrp="1"/>
          </p:cNvSpPr>
          <p:nvPr>
            <p:ph sz="quarter" idx="10"/>
          </p:nvPr>
        </p:nvSpPr>
        <p:spPr>
          <a:xfrm>
            <a:off x="457200" y="1556792"/>
            <a:ext cx="3744415" cy="2448272"/>
          </a:xfrm>
        </p:spPr>
        <p:txBody>
          <a:bodyPr/>
          <a:lstStyle/>
          <a:p>
            <a:pPr marL="342900" indent="-342900">
              <a:spcBef>
                <a:spcPts val="500"/>
              </a:spcBef>
              <a:spcAft>
                <a:spcPts val="500"/>
              </a:spcAft>
              <a:buClr>
                <a:srgbClr val="0077E3"/>
              </a:buClr>
              <a:buFont typeface="Arial" panose="020B0604020202020204" pitchFamily="34" charset="0"/>
              <a:buChar char="•"/>
              <a:defRPr/>
            </a:pPr>
            <a:r>
              <a:rPr lang="en-US" dirty="0"/>
              <a:t>When you know one other angle of a right-angled triangle it is possible to find the third</a:t>
            </a:r>
          </a:p>
          <a:p>
            <a:pPr marL="342900" indent="-342900">
              <a:spcBef>
                <a:spcPts val="500"/>
              </a:spcBef>
              <a:spcAft>
                <a:spcPts val="500"/>
              </a:spcAft>
              <a:buClr>
                <a:srgbClr val="0077E3"/>
              </a:buClr>
              <a:buFont typeface="Arial" panose="020B0604020202020204" pitchFamily="34" charset="0"/>
              <a:buChar char="•"/>
              <a:defRPr/>
            </a:pPr>
            <a:r>
              <a:rPr lang="en-US" dirty="0"/>
              <a:t>The angles of a triangle always add up to 180º</a:t>
            </a:r>
          </a:p>
          <a:p>
            <a:pPr marL="342900" indent="-342900">
              <a:spcBef>
                <a:spcPts val="500"/>
              </a:spcBef>
              <a:spcAft>
                <a:spcPts val="500"/>
              </a:spcAft>
              <a:buClr>
                <a:srgbClr val="0077E3"/>
              </a:buClr>
              <a:buFont typeface="Arial" panose="020B0604020202020204" pitchFamily="34" charset="0"/>
              <a:buChar char="•"/>
              <a:defRPr/>
            </a:pPr>
            <a:r>
              <a:rPr lang="en-US" dirty="0"/>
              <a:t>So if you know one angle is 30º and a right angle is 90º then you know the third angle must be 60º as the total of three angles is 180º</a:t>
            </a:r>
          </a:p>
          <a:p>
            <a:pPr marL="342900" indent="-342900">
              <a:buFont typeface="Arial" panose="020B0604020202020204" pitchFamily="34" charset="0"/>
              <a:buChar char="•"/>
              <a:defRPr/>
            </a:pPr>
            <a:endParaRPr lang="en-US" dirty="0"/>
          </a:p>
          <a:p>
            <a:pPr marL="342900" indent="-342900">
              <a:buFont typeface="Arial" panose="020B0604020202020204" pitchFamily="34" charset="0"/>
              <a:buChar char="•"/>
              <a:defRPr/>
            </a:pPr>
            <a:endParaRPr lang="en-US" dirty="0"/>
          </a:p>
          <a:p>
            <a:pPr lvl="2">
              <a:defRPr/>
            </a:pPr>
            <a:endParaRPr lang="en-US"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4" name="Picture 3">
            <a:extLst>
              <a:ext uri="{FF2B5EF4-FFF2-40B4-BE49-F238E27FC236}">
                <a16:creationId xmlns:a16="http://schemas.microsoft.com/office/drawing/2014/main" id="{9B19C019-C940-44A3-AF4A-8AA613588A2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6148"/>
          <a:stretch/>
        </p:blipFill>
        <p:spPr>
          <a:xfrm>
            <a:off x="4201615" y="1625983"/>
            <a:ext cx="4235575" cy="3740591"/>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9686</TotalTime>
  <Words>862</Words>
  <Application>Microsoft Office PowerPoint</Application>
  <PresentationFormat>On-screen Show (4:3)</PresentationFormat>
  <Paragraphs>105</Paragraphs>
  <Slides>12</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Cambria Math</vt:lpstr>
      <vt:lpstr>Lucida Grande</vt:lpstr>
      <vt:lpstr>Times New Roman</vt:lpstr>
      <vt:lpstr>Default Design</vt:lpstr>
      <vt:lpstr>PowerPoint 10: Basic calculations, squaring off and basic geometry</vt:lpstr>
      <vt:lpstr>Metric and imperial</vt:lpstr>
      <vt:lpstr>Metric and imperial</vt:lpstr>
      <vt:lpstr>Area and volume</vt:lpstr>
      <vt:lpstr>Applications of trigonometry </vt:lpstr>
      <vt:lpstr>Pythagoras theory and the 3/4/5 ratio</vt:lpstr>
      <vt:lpstr>Pythagoras theory and the length of side C</vt:lpstr>
      <vt:lpstr>Diagonals</vt:lpstr>
      <vt:lpstr>Angles of a triangle</vt:lpstr>
      <vt:lpstr>Angles of a triangle</vt:lpstr>
      <vt:lpstr>Angles of a triangle</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178</cp:revision>
  <dcterms:created xsi:type="dcterms:W3CDTF">2013-05-28T00:38:54Z</dcterms:created>
  <dcterms:modified xsi:type="dcterms:W3CDTF">2021-06-15T15:33:53Z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