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1"/>
  </p:notesMasterIdLst>
  <p:handoutMasterIdLst>
    <p:handoutMasterId r:id="rId22"/>
  </p:handoutMasterIdLst>
  <p:sldIdLst>
    <p:sldId id="256" r:id="rId5"/>
    <p:sldId id="351" r:id="rId6"/>
    <p:sldId id="355" r:id="rId7"/>
    <p:sldId id="348" r:id="rId8"/>
    <p:sldId id="352" r:id="rId9"/>
    <p:sldId id="328" r:id="rId10"/>
    <p:sldId id="350" r:id="rId11"/>
    <p:sldId id="346" r:id="rId12"/>
    <p:sldId id="347" r:id="rId13"/>
    <p:sldId id="341" r:id="rId14"/>
    <p:sldId id="349" r:id="rId15"/>
    <p:sldId id="354" r:id="rId16"/>
    <p:sldId id="345" r:id="rId17"/>
    <p:sldId id="344" r:id="rId18"/>
    <p:sldId id="353"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6B37DB-A5B3-4CBF-9E87-E20721A686CB}" v="26" dt="2020-07-09T21:46:30.2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93537" autoAdjust="0"/>
  </p:normalViewPr>
  <p:slideViewPr>
    <p:cSldViewPr showGuides="1">
      <p:cViewPr varScale="1">
        <p:scale>
          <a:sx n="62" d="100"/>
          <a:sy n="62" d="100"/>
        </p:scale>
        <p:origin x="696" y="2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 francis" userId="79642c83b9358b67" providerId="LiveId" clId="{8E6B37DB-A5B3-4CBF-9E87-E20721A686CB}"/>
    <pc:docChg chg="custSel addSld modSld sldOrd">
      <pc:chgData name="jan francis" userId="79642c83b9358b67" providerId="LiveId" clId="{8E6B37DB-A5B3-4CBF-9E87-E20721A686CB}" dt="2020-07-09T21:54:02.595" v="4622" actId="20577"/>
      <pc:docMkLst>
        <pc:docMk/>
      </pc:docMkLst>
      <pc:sldChg chg="modSp mod">
        <pc:chgData name="jan francis" userId="79642c83b9358b67" providerId="LiveId" clId="{8E6B37DB-A5B3-4CBF-9E87-E20721A686CB}" dt="2020-07-09T20:57:07.258" v="4473" actId="1076"/>
        <pc:sldMkLst>
          <pc:docMk/>
          <pc:sldMk cId="0" sldId="328"/>
        </pc:sldMkLst>
        <pc:spChg chg="mod">
          <ac:chgData name="jan francis" userId="79642c83b9358b67" providerId="LiveId" clId="{8E6B37DB-A5B3-4CBF-9E87-E20721A686CB}" dt="2020-07-09T20:56:43.148" v="4471" actId="255"/>
          <ac:spMkLst>
            <pc:docMk/>
            <pc:sldMk cId="0" sldId="328"/>
            <ac:spMk id="3" creationId="{E73E8F06-6935-4AB5-AD8D-68ACA7D9BDCB}"/>
          </ac:spMkLst>
        </pc:spChg>
        <pc:spChg chg="mod">
          <ac:chgData name="jan francis" userId="79642c83b9358b67" providerId="LiveId" clId="{8E6B37DB-A5B3-4CBF-9E87-E20721A686CB}" dt="2020-07-09T20:56:56.877" v="4472" actId="255"/>
          <ac:spMkLst>
            <pc:docMk/>
            <pc:sldMk cId="0" sldId="328"/>
            <ac:spMk id="3075" creationId="{00000000-0000-0000-0000-000000000000}"/>
          </ac:spMkLst>
        </pc:spChg>
        <pc:picChg chg="mod">
          <ac:chgData name="jan francis" userId="79642c83b9358b67" providerId="LiveId" clId="{8E6B37DB-A5B3-4CBF-9E87-E20721A686CB}" dt="2020-07-09T20:57:07.258" v="4473" actId="1076"/>
          <ac:picMkLst>
            <pc:docMk/>
            <pc:sldMk cId="0" sldId="328"/>
            <ac:picMk id="2" creationId="{AD6A0D71-74FC-4595-AC11-4CC9E76DDE6F}"/>
          </ac:picMkLst>
        </pc:picChg>
      </pc:sldChg>
      <pc:sldChg chg="modSp">
        <pc:chgData name="jan francis" userId="79642c83b9358b67" providerId="LiveId" clId="{8E6B37DB-A5B3-4CBF-9E87-E20721A686CB}" dt="2020-07-09T12:30:12.849" v="1257" actId="20578"/>
        <pc:sldMkLst>
          <pc:docMk/>
          <pc:sldMk cId="0" sldId="333"/>
        </pc:sldMkLst>
        <pc:spChg chg="mod">
          <ac:chgData name="jan francis" userId="79642c83b9358b67" providerId="LiveId" clId="{8E6B37DB-A5B3-4CBF-9E87-E20721A686CB}" dt="2020-07-09T12:30:12.849" v="1257" actId="20578"/>
          <ac:spMkLst>
            <pc:docMk/>
            <pc:sldMk cId="0" sldId="333"/>
            <ac:spMk id="3" creationId="{00000000-0000-0000-0000-000000000000}"/>
          </ac:spMkLst>
        </pc:spChg>
      </pc:sldChg>
      <pc:sldChg chg="modSp mod">
        <pc:chgData name="jan francis" userId="79642c83b9358b67" providerId="LiveId" clId="{8E6B37DB-A5B3-4CBF-9E87-E20721A686CB}" dt="2020-07-09T21:51:31.177" v="4606" actId="20577"/>
        <pc:sldMkLst>
          <pc:docMk/>
          <pc:sldMk cId="2025680702" sldId="341"/>
        </pc:sldMkLst>
        <pc:spChg chg="mod">
          <ac:chgData name="jan francis" userId="79642c83b9358b67" providerId="LiveId" clId="{8E6B37DB-A5B3-4CBF-9E87-E20721A686CB}" dt="2020-07-09T21:51:31.177" v="4606" actId="20577"/>
          <ac:spMkLst>
            <pc:docMk/>
            <pc:sldMk cId="2025680702" sldId="341"/>
            <ac:spMk id="2" creationId="{5C982028-9F0E-4A16-837A-8C6D703D09C7}"/>
          </ac:spMkLst>
        </pc:spChg>
      </pc:sldChg>
      <pc:sldChg chg="addSp delSp modSp mod ord">
        <pc:chgData name="jan francis" userId="79642c83b9358b67" providerId="LiveId" clId="{8E6B37DB-A5B3-4CBF-9E87-E20721A686CB}" dt="2020-07-09T13:13:40.195" v="2519" actId="207"/>
        <pc:sldMkLst>
          <pc:docMk/>
          <pc:sldMk cId="843883155" sldId="344"/>
        </pc:sldMkLst>
        <pc:spChg chg="add del mod">
          <ac:chgData name="jan francis" userId="79642c83b9358b67" providerId="LiveId" clId="{8E6B37DB-A5B3-4CBF-9E87-E20721A686CB}" dt="2020-07-09T12:36:59.220" v="1374" actId="767"/>
          <ac:spMkLst>
            <pc:docMk/>
            <pc:sldMk cId="843883155" sldId="344"/>
            <ac:spMk id="4" creationId="{A5D59C28-EE3E-4E92-A18D-AFE9EA4F574E}"/>
          </ac:spMkLst>
        </pc:spChg>
        <pc:spChg chg="add del mod">
          <ac:chgData name="jan francis" userId="79642c83b9358b67" providerId="LiveId" clId="{8E6B37DB-A5B3-4CBF-9E87-E20721A686CB}" dt="2020-07-09T13:03:33.411" v="2175"/>
          <ac:spMkLst>
            <pc:docMk/>
            <pc:sldMk cId="843883155" sldId="344"/>
            <ac:spMk id="5" creationId="{44B27A1F-5E98-4974-A0CC-D2EF6C3FCDA0}"/>
          </ac:spMkLst>
        </pc:spChg>
        <pc:spChg chg="add del mod">
          <ac:chgData name="jan francis" userId="79642c83b9358b67" providerId="LiveId" clId="{8E6B37DB-A5B3-4CBF-9E87-E20721A686CB}" dt="2020-07-09T13:03:52.737" v="2179"/>
          <ac:spMkLst>
            <pc:docMk/>
            <pc:sldMk cId="843883155" sldId="344"/>
            <ac:spMk id="6" creationId="{31FEAB91-F4C0-45EA-A189-7037A79D4E39}"/>
          </ac:spMkLst>
        </pc:spChg>
        <pc:spChg chg="add mod">
          <ac:chgData name="jan francis" userId="79642c83b9358b67" providerId="LiveId" clId="{8E6B37DB-A5B3-4CBF-9E87-E20721A686CB}" dt="2020-07-09T13:13:03.586" v="2515" actId="21"/>
          <ac:spMkLst>
            <pc:docMk/>
            <pc:sldMk cId="843883155" sldId="344"/>
            <ac:spMk id="7" creationId="{0F52D1FD-32C5-449D-AF42-EDB25BAD5E99}"/>
          </ac:spMkLst>
        </pc:spChg>
        <pc:spChg chg="add mod">
          <ac:chgData name="jan francis" userId="79642c83b9358b67" providerId="LiveId" clId="{8E6B37DB-A5B3-4CBF-9E87-E20721A686CB}" dt="2020-07-09T13:13:40.195" v="2519" actId="207"/>
          <ac:spMkLst>
            <pc:docMk/>
            <pc:sldMk cId="843883155" sldId="344"/>
            <ac:spMk id="8" creationId="{A6A0FAEB-AA09-4B99-98FC-503A502FC9D1}"/>
          </ac:spMkLst>
        </pc:spChg>
        <pc:spChg chg="mod">
          <ac:chgData name="jan francis" userId="79642c83b9358b67" providerId="LiveId" clId="{8E6B37DB-A5B3-4CBF-9E87-E20721A686CB}" dt="2020-07-09T12:36:14.534" v="1372" actId="20577"/>
          <ac:spMkLst>
            <pc:docMk/>
            <pc:sldMk cId="843883155" sldId="344"/>
            <ac:spMk id="3074" creationId="{00000000-0000-0000-0000-000000000000}"/>
          </ac:spMkLst>
        </pc:spChg>
        <pc:spChg chg="mod">
          <ac:chgData name="jan francis" userId="79642c83b9358b67" providerId="LiveId" clId="{8E6B37DB-A5B3-4CBF-9E87-E20721A686CB}" dt="2020-07-09T13:09:28.940" v="2497" actId="255"/>
          <ac:spMkLst>
            <pc:docMk/>
            <pc:sldMk cId="843883155" sldId="344"/>
            <ac:spMk id="3075" creationId="{00000000-0000-0000-0000-000000000000}"/>
          </ac:spMkLst>
        </pc:spChg>
        <pc:picChg chg="add mod">
          <ac:chgData name="jan francis" userId="79642c83b9358b67" providerId="LiveId" clId="{8E6B37DB-A5B3-4CBF-9E87-E20721A686CB}" dt="2020-07-09T13:09:47.833" v="2501" actId="1076"/>
          <ac:picMkLst>
            <pc:docMk/>
            <pc:sldMk cId="843883155" sldId="344"/>
            <ac:picMk id="2" creationId="{ECA96E66-8279-435F-B153-AFD56B827A8C}"/>
          </ac:picMkLst>
        </pc:picChg>
        <pc:picChg chg="add mod">
          <ac:chgData name="jan francis" userId="79642c83b9358b67" providerId="LiveId" clId="{8E6B37DB-A5B3-4CBF-9E87-E20721A686CB}" dt="2020-07-09T13:09:34.357" v="2498" actId="14100"/>
          <ac:picMkLst>
            <pc:docMk/>
            <pc:sldMk cId="843883155" sldId="344"/>
            <ac:picMk id="3" creationId="{973A305A-E6F6-4A51-83EF-A41392F6C895}"/>
          </ac:picMkLst>
        </pc:picChg>
      </pc:sldChg>
      <pc:sldChg chg="addSp modSp mod ord">
        <pc:chgData name="jan francis" userId="79642c83b9358b67" providerId="LiveId" clId="{8E6B37DB-A5B3-4CBF-9E87-E20721A686CB}" dt="2020-07-09T20:08:27.391" v="3477" actId="20577"/>
        <pc:sldMkLst>
          <pc:docMk/>
          <pc:sldMk cId="4069742648" sldId="345"/>
        </pc:sldMkLst>
        <pc:spChg chg="add mod">
          <ac:chgData name="jan francis" userId="79642c83b9358b67" providerId="LiveId" clId="{8E6B37DB-A5B3-4CBF-9E87-E20721A686CB}" dt="2020-07-09T20:08:27.391" v="3477" actId="20577"/>
          <ac:spMkLst>
            <pc:docMk/>
            <pc:sldMk cId="4069742648" sldId="345"/>
            <ac:spMk id="4" creationId="{B60A7643-B35A-4BCF-AE42-C8A9EE8FE36B}"/>
          </ac:spMkLst>
        </pc:spChg>
        <pc:spChg chg="mod">
          <ac:chgData name="jan francis" userId="79642c83b9358b67" providerId="LiveId" clId="{8E6B37DB-A5B3-4CBF-9E87-E20721A686CB}" dt="2020-07-09T12:34:07.325" v="1344" actId="20577"/>
          <ac:spMkLst>
            <pc:docMk/>
            <pc:sldMk cId="4069742648" sldId="345"/>
            <ac:spMk id="3074" creationId="{00000000-0000-0000-0000-000000000000}"/>
          </ac:spMkLst>
        </pc:spChg>
        <pc:spChg chg="mod">
          <ac:chgData name="jan francis" userId="79642c83b9358b67" providerId="LiveId" clId="{8E6B37DB-A5B3-4CBF-9E87-E20721A686CB}" dt="2020-07-09T13:14:17.542" v="2522" actId="255"/>
          <ac:spMkLst>
            <pc:docMk/>
            <pc:sldMk cId="4069742648" sldId="345"/>
            <ac:spMk id="3075" creationId="{00000000-0000-0000-0000-000000000000}"/>
          </ac:spMkLst>
        </pc:spChg>
        <pc:picChg chg="add mod">
          <ac:chgData name="jan francis" userId="79642c83b9358b67" providerId="LiveId" clId="{8E6B37DB-A5B3-4CBF-9E87-E20721A686CB}" dt="2020-07-09T13:01:54.140" v="2162" actId="14100"/>
          <ac:picMkLst>
            <pc:docMk/>
            <pc:sldMk cId="4069742648" sldId="345"/>
            <ac:picMk id="2" creationId="{595E9F83-955C-4FEB-BFA1-7B35E930453C}"/>
          </ac:picMkLst>
        </pc:picChg>
        <pc:picChg chg="add mod">
          <ac:chgData name="jan francis" userId="79642c83b9358b67" providerId="LiveId" clId="{8E6B37DB-A5B3-4CBF-9E87-E20721A686CB}" dt="2020-07-09T12:56:19.492" v="1899" actId="1076"/>
          <ac:picMkLst>
            <pc:docMk/>
            <pc:sldMk cId="4069742648" sldId="345"/>
            <ac:picMk id="3" creationId="{D1E7DA13-0B7B-4224-B842-FCA0DA8C1469}"/>
          </ac:picMkLst>
        </pc:picChg>
      </pc:sldChg>
      <pc:sldChg chg="modSp mod">
        <pc:chgData name="jan francis" userId="79642c83b9358b67" providerId="LiveId" clId="{8E6B37DB-A5B3-4CBF-9E87-E20721A686CB}" dt="2020-07-09T20:57:30.550" v="4474" actId="255"/>
        <pc:sldMkLst>
          <pc:docMk/>
          <pc:sldMk cId="4072108468" sldId="346"/>
        </pc:sldMkLst>
        <pc:spChg chg="mod">
          <ac:chgData name="jan francis" userId="79642c83b9358b67" providerId="LiveId" clId="{8E6B37DB-A5B3-4CBF-9E87-E20721A686CB}" dt="2020-07-09T20:57:30.550" v="4474" actId="255"/>
          <ac:spMkLst>
            <pc:docMk/>
            <pc:sldMk cId="4072108468" sldId="346"/>
            <ac:spMk id="3075" creationId="{00000000-0000-0000-0000-000000000000}"/>
          </ac:spMkLst>
        </pc:spChg>
      </pc:sldChg>
      <pc:sldChg chg="modSp mod ord">
        <pc:chgData name="jan francis" userId="79642c83b9358b67" providerId="LiveId" clId="{8E6B37DB-A5B3-4CBF-9E87-E20721A686CB}" dt="2020-07-09T21:45:57.677" v="4567" actId="20577"/>
        <pc:sldMkLst>
          <pc:docMk/>
          <pc:sldMk cId="1928776816" sldId="347"/>
        </pc:sldMkLst>
        <pc:spChg chg="mod">
          <ac:chgData name="jan francis" userId="79642c83b9358b67" providerId="LiveId" clId="{8E6B37DB-A5B3-4CBF-9E87-E20721A686CB}" dt="2020-07-09T21:45:57.677" v="4567" actId="20577"/>
          <ac:spMkLst>
            <pc:docMk/>
            <pc:sldMk cId="1928776816" sldId="347"/>
            <ac:spMk id="3075" creationId="{00000000-0000-0000-0000-000000000000}"/>
          </ac:spMkLst>
        </pc:spChg>
        <pc:picChg chg="mod">
          <ac:chgData name="jan francis" userId="79642c83b9358b67" providerId="LiveId" clId="{8E6B37DB-A5B3-4CBF-9E87-E20721A686CB}" dt="2020-07-09T20:16:10.707" v="3716" actId="1076"/>
          <ac:picMkLst>
            <pc:docMk/>
            <pc:sldMk cId="1928776816" sldId="347"/>
            <ac:picMk id="2" creationId="{6C6A7B74-A057-43EB-9D99-0883BBEB2368}"/>
          </ac:picMkLst>
        </pc:picChg>
      </pc:sldChg>
      <pc:sldChg chg="modSp mod ord">
        <pc:chgData name="jan francis" userId="79642c83b9358b67" providerId="LiveId" clId="{8E6B37DB-A5B3-4CBF-9E87-E20721A686CB}" dt="2020-07-09T21:54:02.595" v="4622" actId="20577"/>
        <pc:sldMkLst>
          <pc:docMk/>
          <pc:sldMk cId="505320867" sldId="348"/>
        </pc:sldMkLst>
        <pc:spChg chg="mod">
          <ac:chgData name="jan francis" userId="79642c83b9358b67" providerId="LiveId" clId="{8E6B37DB-A5B3-4CBF-9E87-E20721A686CB}" dt="2020-07-09T21:54:02.595" v="4622" actId="20577"/>
          <ac:spMkLst>
            <pc:docMk/>
            <pc:sldMk cId="505320867" sldId="348"/>
            <ac:spMk id="2" creationId="{04590526-74F1-4C35-9D01-2F4F18094673}"/>
          </ac:spMkLst>
        </pc:spChg>
      </pc:sldChg>
      <pc:sldChg chg="addSp modSp mod">
        <pc:chgData name="jan francis" userId="79642c83b9358b67" providerId="LiveId" clId="{8E6B37DB-A5B3-4CBF-9E87-E20721A686CB}" dt="2020-07-09T12:49:27.332" v="1700" actId="20577"/>
        <pc:sldMkLst>
          <pc:docMk/>
          <pc:sldMk cId="1050556464" sldId="349"/>
        </pc:sldMkLst>
        <pc:spChg chg="add mod">
          <ac:chgData name="jan francis" userId="79642c83b9358b67" providerId="LiveId" clId="{8E6B37DB-A5B3-4CBF-9E87-E20721A686CB}" dt="2020-07-09T12:49:27.332" v="1700" actId="20577"/>
          <ac:spMkLst>
            <pc:docMk/>
            <pc:sldMk cId="1050556464" sldId="349"/>
            <ac:spMk id="4" creationId="{4D017DD7-5ED4-4EBD-BD3E-23ACF0C78DA1}"/>
          </ac:spMkLst>
        </pc:spChg>
        <pc:spChg chg="mod">
          <ac:chgData name="jan francis" userId="79642c83b9358b67" providerId="LiveId" clId="{8E6B37DB-A5B3-4CBF-9E87-E20721A686CB}" dt="2020-07-09T12:46:28.040" v="1622" actId="20577"/>
          <ac:spMkLst>
            <pc:docMk/>
            <pc:sldMk cId="1050556464" sldId="349"/>
            <ac:spMk id="3074" creationId="{00000000-0000-0000-0000-000000000000}"/>
          </ac:spMkLst>
        </pc:spChg>
      </pc:sldChg>
      <pc:sldChg chg="addSp modSp mod ord">
        <pc:chgData name="jan francis" userId="79642c83b9358b67" providerId="LiveId" clId="{8E6B37DB-A5B3-4CBF-9E87-E20721A686CB}" dt="2020-07-09T21:52:21.864" v="4608"/>
        <pc:sldMkLst>
          <pc:docMk/>
          <pc:sldMk cId="2284641703" sldId="350"/>
        </pc:sldMkLst>
        <pc:spChg chg="mod">
          <ac:chgData name="jan francis" userId="79642c83b9358b67" providerId="LiveId" clId="{8E6B37DB-A5B3-4CBF-9E87-E20721A686CB}" dt="2020-07-07T12:36:44.522" v="998" actId="1076"/>
          <ac:spMkLst>
            <pc:docMk/>
            <pc:sldMk cId="2284641703" sldId="350"/>
            <ac:spMk id="2" creationId="{F45F8370-CFC5-4B5F-B35D-58097946940C}"/>
          </ac:spMkLst>
        </pc:spChg>
        <pc:spChg chg="add mod">
          <ac:chgData name="jan francis" userId="79642c83b9358b67" providerId="LiveId" clId="{8E6B37DB-A5B3-4CBF-9E87-E20721A686CB}" dt="2020-07-09T19:43:11.946" v="2556" actId="20577"/>
          <ac:spMkLst>
            <pc:docMk/>
            <pc:sldMk cId="2284641703" sldId="350"/>
            <ac:spMk id="3" creationId="{BFD10A5B-B8B1-4F02-B022-01545D883466}"/>
          </ac:spMkLst>
        </pc:spChg>
      </pc:sldChg>
      <pc:sldChg chg="modSp mod">
        <pc:chgData name="jan francis" userId="79642c83b9358b67" providerId="LiveId" clId="{8E6B37DB-A5B3-4CBF-9E87-E20721A686CB}" dt="2020-07-09T21:42:14.577" v="4509" actId="20577"/>
        <pc:sldMkLst>
          <pc:docMk/>
          <pc:sldMk cId="3599432758" sldId="352"/>
        </pc:sldMkLst>
        <pc:spChg chg="mod">
          <ac:chgData name="jan francis" userId="79642c83b9358b67" providerId="LiveId" clId="{8E6B37DB-A5B3-4CBF-9E87-E20721A686CB}" dt="2020-07-09T21:42:14.577" v="4509" actId="20577"/>
          <ac:spMkLst>
            <pc:docMk/>
            <pc:sldMk cId="3599432758" sldId="352"/>
            <ac:spMk id="3" creationId="{5F7976AE-94E6-4F7A-BA11-22C17800965B}"/>
          </ac:spMkLst>
        </pc:spChg>
        <pc:picChg chg="mod">
          <ac:chgData name="jan francis" userId="79642c83b9358b67" providerId="LiveId" clId="{8E6B37DB-A5B3-4CBF-9E87-E20721A686CB}" dt="2020-07-08T11:23:44.266" v="1234" actId="1076"/>
          <ac:picMkLst>
            <pc:docMk/>
            <pc:sldMk cId="3599432758" sldId="352"/>
            <ac:picMk id="4" creationId="{9B08F680-FCA4-45C5-B5B7-51EA0527330F}"/>
          </ac:picMkLst>
        </pc:picChg>
        <pc:picChg chg="mod">
          <ac:chgData name="jan francis" userId="79642c83b9358b67" providerId="LiveId" clId="{8E6B37DB-A5B3-4CBF-9E87-E20721A686CB}" dt="2020-07-08T11:24:58.778" v="1237" actId="1076"/>
          <ac:picMkLst>
            <pc:docMk/>
            <pc:sldMk cId="3599432758" sldId="352"/>
            <ac:picMk id="5" creationId="{E87ED244-038D-4DF9-B72D-B8B285E08117}"/>
          </ac:picMkLst>
        </pc:picChg>
      </pc:sldChg>
      <pc:sldChg chg="addSp delSp modSp new mod">
        <pc:chgData name="jan francis" userId="79642c83b9358b67" providerId="LiveId" clId="{8E6B37DB-A5B3-4CBF-9E87-E20721A686CB}" dt="2020-07-09T20:58:34.992" v="4479" actId="255"/>
        <pc:sldMkLst>
          <pc:docMk/>
          <pc:sldMk cId="4155548917" sldId="353"/>
        </pc:sldMkLst>
        <pc:spChg chg="mod">
          <ac:chgData name="jan francis" userId="79642c83b9358b67" providerId="LiveId" clId="{8E6B37DB-A5B3-4CBF-9E87-E20721A686CB}" dt="2020-07-09T20:00:24.551" v="3329" actId="1076"/>
          <ac:spMkLst>
            <pc:docMk/>
            <pc:sldMk cId="4155548917" sldId="353"/>
            <ac:spMk id="2" creationId="{365C605F-3B01-4204-A4A9-E893AE7900F7}"/>
          </ac:spMkLst>
        </pc:spChg>
        <pc:spChg chg="del">
          <ac:chgData name="jan francis" userId="79642c83b9358b67" providerId="LiveId" clId="{8E6B37DB-A5B3-4CBF-9E87-E20721A686CB}" dt="2020-07-09T12:39:57.002" v="1405"/>
          <ac:spMkLst>
            <pc:docMk/>
            <pc:sldMk cId="4155548917" sldId="353"/>
            <ac:spMk id="3" creationId="{0399315F-5A54-4D75-A5B2-FC0851A344F0}"/>
          </ac:spMkLst>
        </pc:spChg>
        <pc:spChg chg="add mod">
          <ac:chgData name="jan francis" userId="79642c83b9358b67" providerId="LiveId" clId="{8E6B37DB-A5B3-4CBF-9E87-E20721A686CB}" dt="2020-07-09T20:58:34.992" v="4479" actId="255"/>
          <ac:spMkLst>
            <pc:docMk/>
            <pc:sldMk cId="4155548917" sldId="353"/>
            <ac:spMk id="6" creationId="{6C6D2DD9-CD4D-4BA7-A6A9-62A1CBB7B7EC}"/>
          </ac:spMkLst>
        </pc:spChg>
        <pc:picChg chg="add del mod">
          <ac:chgData name="jan francis" userId="79642c83b9358b67" providerId="LiveId" clId="{8E6B37DB-A5B3-4CBF-9E87-E20721A686CB}" dt="2020-07-09T13:35:58.797" v="2523" actId="21"/>
          <ac:picMkLst>
            <pc:docMk/>
            <pc:sldMk cId="4155548917" sldId="353"/>
            <ac:picMk id="4" creationId="{08CEF847-89A7-42B0-8CA8-225DB1967DD0}"/>
          </ac:picMkLst>
        </pc:picChg>
      </pc:sldChg>
      <pc:sldChg chg="modSp new mod">
        <pc:chgData name="jan francis" userId="79642c83b9358b67" providerId="LiveId" clId="{8E6B37DB-A5B3-4CBF-9E87-E20721A686CB}" dt="2020-07-09T21:40:03.709" v="4483" actId="13926"/>
        <pc:sldMkLst>
          <pc:docMk/>
          <pc:sldMk cId="2799780950" sldId="354"/>
        </pc:sldMkLst>
        <pc:spChg chg="mod">
          <ac:chgData name="jan francis" userId="79642c83b9358b67" providerId="LiveId" clId="{8E6B37DB-A5B3-4CBF-9E87-E20721A686CB}" dt="2020-07-09T21:40:03.709" v="4483" actId="13926"/>
          <ac:spMkLst>
            <pc:docMk/>
            <pc:sldMk cId="2799780950" sldId="354"/>
            <ac:spMk id="2" creationId="{8BA8EFCE-0127-4D98-8DAE-AF1FF64841BA}"/>
          </ac:spMkLst>
        </pc:spChg>
        <pc:spChg chg="mod">
          <ac:chgData name="jan francis" userId="79642c83b9358b67" providerId="LiveId" clId="{8E6B37DB-A5B3-4CBF-9E87-E20721A686CB}" dt="2020-07-09T20:59:12.963" v="4482" actId="14100"/>
          <ac:spMkLst>
            <pc:docMk/>
            <pc:sldMk cId="2799780950" sldId="354"/>
            <ac:spMk id="3" creationId="{177DC8A7-E575-4671-90F6-BF6C168F7DE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5/12/2021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1052091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360211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jpe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108: Wood occupations</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US" dirty="0">
                <a:ea typeface="ＭＳ Ｐゴシック" pitchFamily="-105" charset="-128"/>
                <a:cs typeface="ＭＳ Ｐゴシック" pitchFamily="-105" charset="-128"/>
              </a:rPr>
              <a:t>PowerPoint 9: Planning and setting out</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err="1">
                <a:ea typeface="ＭＳ Ｐゴシック" pitchFamily="-105" charset="-128"/>
                <a:cs typeface="ＭＳ Ｐゴシック" pitchFamily="-105" charset="-128"/>
              </a:rPr>
              <a:t>Storey</a:t>
            </a:r>
            <a:r>
              <a:rPr lang="en-US" dirty="0">
                <a:ea typeface="ＭＳ Ｐゴシック" pitchFamily="-105" charset="-128"/>
                <a:cs typeface="ＭＳ Ｐゴシック" pitchFamily="-105" charset="-128"/>
              </a:rPr>
              <a:t> rods and datum points</a:t>
            </a:r>
          </a:p>
        </p:txBody>
      </p:sp>
      <p:sp>
        <p:nvSpPr>
          <p:cNvPr id="2" name="TextBox 1">
            <a:extLst>
              <a:ext uri="{FF2B5EF4-FFF2-40B4-BE49-F238E27FC236}">
                <a16:creationId xmlns:a16="http://schemas.microsoft.com/office/drawing/2014/main" id="{5C982028-9F0E-4A16-837A-8C6D703D09C7}"/>
              </a:ext>
            </a:extLst>
          </p:cNvPr>
          <p:cNvSpPr txBox="1"/>
          <p:nvPr/>
        </p:nvSpPr>
        <p:spPr>
          <a:xfrm>
            <a:off x="186195" y="1628800"/>
            <a:ext cx="5472608" cy="3970318"/>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dirty="0"/>
              <a:t>This is a rod, in the case of stairs, that is the height from finished floor to finished floor and allows the joiner to work out the rise and going required for a staircase.</a:t>
            </a:r>
          </a:p>
          <a:p>
            <a:pPr marL="342900" indent="-342900">
              <a:buClr>
                <a:srgbClr val="0077E3"/>
              </a:buClr>
              <a:buFont typeface="Arial" panose="020B0604020202020204" pitchFamily="34" charset="0"/>
              <a:buChar char="•"/>
            </a:pPr>
            <a:r>
              <a:rPr lang="en-GB" sz="1800" dirty="0"/>
              <a:t>It can also be the determined by the height from floor to ceiling for a job where storey height door frames are to be used and would display the height of the door opening, thickness of the transom, distance of the fixed light, and the thickness of the head.</a:t>
            </a:r>
          </a:p>
          <a:p>
            <a:pPr marL="342900" indent="-342900">
              <a:buClr>
                <a:srgbClr val="0077E3"/>
              </a:buClr>
              <a:buFont typeface="Arial" panose="020B0604020202020204" pitchFamily="34" charset="0"/>
              <a:buChar char="•"/>
            </a:pPr>
            <a:r>
              <a:rPr lang="en-GB" sz="1800" dirty="0"/>
              <a:t>It can also be used to mark off items such as cornice, picture rail, dado, panelling, and other items within buildings that need to be the same height above or below the datum.</a:t>
            </a:r>
          </a:p>
        </p:txBody>
      </p:sp>
      <p:pic>
        <p:nvPicPr>
          <p:cNvPr id="5" name="Picture 4">
            <a:extLst>
              <a:ext uri="{FF2B5EF4-FFF2-40B4-BE49-F238E27FC236}">
                <a16:creationId xmlns:a16="http://schemas.microsoft.com/office/drawing/2014/main" id="{546DE01C-8CED-4B92-9589-EACA3EA15EF7}"/>
              </a:ext>
            </a:extLst>
          </p:cNvPr>
          <p:cNvPicPr>
            <a:picLocks noChangeAspect="1"/>
          </p:cNvPicPr>
          <p:nvPr/>
        </p:nvPicPr>
        <p:blipFill rotWithShape="1">
          <a:blip r:embed="rId2"/>
          <a:srcRect l="60757"/>
          <a:stretch/>
        </p:blipFill>
        <p:spPr>
          <a:xfrm>
            <a:off x="7596335" y="1196752"/>
            <a:ext cx="1081317" cy="2599472"/>
          </a:xfrm>
          <a:prstGeom prst="rect">
            <a:avLst/>
          </a:prstGeom>
        </p:spPr>
      </p:pic>
      <p:sp>
        <p:nvSpPr>
          <p:cNvPr id="6" name="TextBox 5">
            <a:extLst>
              <a:ext uri="{FF2B5EF4-FFF2-40B4-BE49-F238E27FC236}">
                <a16:creationId xmlns:a16="http://schemas.microsoft.com/office/drawing/2014/main" id="{CDF8B798-D7F5-496F-9698-C15310BFA4D2}"/>
              </a:ext>
            </a:extLst>
          </p:cNvPr>
          <p:cNvSpPr txBox="1"/>
          <p:nvPr/>
        </p:nvSpPr>
        <p:spPr>
          <a:xfrm>
            <a:off x="5922213" y="4030032"/>
            <a:ext cx="3024336" cy="1754326"/>
          </a:xfrm>
          <a:prstGeom prst="rect">
            <a:avLst/>
          </a:prstGeom>
          <a:noFill/>
        </p:spPr>
        <p:txBody>
          <a:bodyPr wrap="square" rtlCol="0">
            <a:spAutoFit/>
          </a:bodyPr>
          <a:lstStyle/>
          <a:p>
            <a:r>
              <a:rPr lang="en-US" sz="1800" dirty="0"/>
              <a:t>The position of each tread can then be marked on the rod which can be easily used to check newel housing positions by placing them side by side.</a:t>
            </a:r>
            <a:endParaRPr lang="en-GB" sz="1800" dirty="0"/>
          </a:p>
        </p:txBody>
      </p:sp>
      <p:sp>
        <p:nvSpPr>
          <p:cNvPr id="3" name="TextBox 2">
            <a:extLst>
              <a:ext uri="{FF2B5EF4-FFF2-40B4-BE49-F238E27FC236}">
                <a16:creationId xmlns:a16="http://schemas.microsoft.com/office/drawing/2014/main" id="{0FF42AEA-283F-4B78-BB2F-3852DD3DE856}"/>
              </a:ext>
            </a:extLst>
          </p:cNvPr>
          <p:cNvSpPr txBox="1"/>
          <p:nvPr/>
        </p:nvSpPr>
        <p:spPr>
          <a:xfrm>
            <a:off x="5804926" y="2161617"/>
            <a:ext cx="1782261" cy="1169551"/>
          </a:xfrm>
          <a:prstGeom prst="rect">
            <a:avLst/>
          </a:prstGeom>
          <a:noFill/>
        </p:spPr>
        <p:txBody>
          <a:bodyPr wrap="square" rtlCol="0">
            <a:spAutoFit/>
          </a:bodyPr>
          <a:lstStyle/>
          <a:p>
            <a:r>
              <a:rPr lang="en-US" sz="1400" dirty="0"/>
              <a:t>Floor to floor height:</a:t>
            </a:r>
          </a:p>
          <a:p>
            <a:r>
              <a:rPr lang="en-US" sz="1400" dirty="0"/>
              <a:t>the distance needed</a:t>
            </a:r>
          </a:p>
          <a:p>
            <a:r>
              <a:rPr lang="en-US" sz="1400" dirty="0"/>
              <a:t>to calculate the rise</a:t>
            </a:r>
          </a:p>
          <a:p>
            <a:r>
              <a:rPr lang="en-US" sz="1400" dirty="0"/>
              <a:t>and going of a</a:t>
            </a:r>
          </a:p>
          <a:p>
            <a:r>
              <a:rPr lang="en-US" sz="1400" dirty="0"/>
              <a:t>staircase</a:t>
            </a:r>
            <a:endParaRPr lang="en-GB" sz="1400" dirty="0"/>
          </a:p>
        </p:txBody>
      </p:sp>
    </p:spTree>
    <p:extLst>
      <p:ext uri="{BB962C8B-B14F-4D97-AF65-F5344CB8AC3E}">
        <p14:creationId xmlns:p14="http://schemas.microsoft.com/office/powerpoint/2010/main" val="2025680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err="1">
                <a:ea typeface="ＭＳ Ｐゴシック" pitchFamily="-105" charset="-128"/>
                <a:cs typeface="ＭＳ Ｐゴシック" pitchFamily="-105" charset="-128"/>
              </a:rPr>
              <a:t>Storey</a:t>
            </a:r>
            <a:r>
              <a:rPr lang="en-US" dirty="0">
                <a:ea typeface="ＭＳ Ｐゴシック" pitchFamily="-105" charset="-128"/>
                <a:cs typeface="ＭＳ Ｐゴシック" pitchFamily="-105" charset="-128"/>
              </a:rPr>
              <a:t> rods and datum points</a:t>
            </a:r>
          </a:p>
        </p:txBody>
      </p:sp>
      <p:pic>
        <p:nvPicPr>
          <p:cNvPr id="3" name="Picture 2">
            <a:extLst>
              <a:ext uri="{FF2B5EF4-FFF2-40B4-BE49-F238E27FC236}">
                <a16:creationId xmlns:a16="http://schemas.microsoft.com/office/drawing/2014/main" id="{C61C6779-695F-4520-BBA4-30FB7573F9DF}"/>
              </a:ext>
            </a:extLst>
          </p:cNvPr>
          <p:cNvPicPr>
            <a:picLocks noChangeAspect="1"/>
          </p:cNvPicPr>
          <p:nvPr/>
        </p:nvPicPr>
        <p:blipFill rotWithShape="1">
          <a:blip r:embed="rId2"/>
          <a:srcRect l="28407" r="23747"/>
          <a:stretch/>
        </p:blipFill>
        <p:spPr>
          <a:xfrm>
            <a:off x="2051719" y="1386812"/>
            <a:ext cx="2980165" cy="3400039"/>
          </a:xfrm>
          <a:prstGeom prst="rect">
            <a:avLst/>
          </a:prstGeom>
        </p:spPr>
      </p:pic>
      <p:sp>
        <p:nvSpPr>
          <p:cNvPr id="4" name="TextBox 3">
            <a:extLst>
              <a:ext uri="{FF2B5EF4-FFF2-40B4-BE49-F238E27FC236}">
                <a16:creationId xmlns:a16="http://schemas.microsoft.com/office/drawing/2014/main" id="{4D017DD7-5ED4-4EBD-BD3E-23ACF0C78DA1}"/>
              </a:ext>
            </a:extLst>
          </p:cNvPr>
          <p:cNvSpPr txBox="1"/>
          <p:nvPr/>
        </p:nvSpPr>
        <p:spPr>
          <a:xfrm>
            <a:off x="251520" y="4803676"/>
            <a:ext cx="6455021" cy="923330"/>
          </a:xfrm>
          <a:prstGeom prst="rect">
            <a:avLst/>
          </a:prstGeom>
          <a:noFill/>
        </p:spPr>
        <p:txBody>
          <a:bodyPr wrap="square" rtlCol="0">
            <a:spAutoFit/>
          </a:bodyPr>
          <a:lstStyle/>
          <a:p>
            <a:r>
              <a:rPr lang="en-US" sz="1800" dirty="0"/>
              <a:t>A datum point is used as a reference by marking a level line around the room, as with a laser level, and lining the datum point on the rod up with it. All heights can then be transferred.</a:t>
            </a:r>
            <a:endParaRPr lang="en-GB" sz="1800" dirty="0"/>
          </a:p>
        </p:txBody>
      </p:sp>
      <p:grpSp>
        <p:nvGrpSpPr>
          <p:cNvPr id="7" name="object 6">
            <a:extLst>
              <a:ext uri="{FF2B5EF4-FFF2-40B4-BE49-F238E27FC236}">
                <a16:creationId xmlns:a16="http://schemas.microsoft.com/office/drawing/2014/main" id="{3DC0C604-D114-4B1C-BDCA-45BFD94AB6BE}"/>
              </a:ext>
            </a:extLst>
          </p:cNvPr>
          <p:cNvGrpSpPr/>
          <p:nvPr/>
        </p:nvGrpSpPr>
        <p:grpSpPr>
          <a:xfrm>
            <a:off x="7185861" y="1463012"/>
            <a:ext cx="684655" cy="4325510"/>
            <a:chOff x="1413066" y="981722"/>
            <a:chExt cx="1049020" cy="6627495"/>
          </a:xfrm>
        </p:grpSpPr>
        <p:pic>
          <p:nvPicPr>
            <p:cNvPr id="56" name="object 7">
              <a:extLst>
                <a:ext uri="{FF2B5EF4-FFF2-40B4-BE49-F238E27FC236}">
                  <a16:creationId xmlns:a16="http://schemas.microsoft.com/office/drawing/2014/main" id="{62A4379F-18BF-4BF0-A7E9-BB607973202C}"/>
                </a:ext>
              </a:extLst>
            </p:cNvPr>
            <p:cNvPicPr/>
            <p:nvPr/>
          </p:nvPicPr>
          <p:blipFill>
            <a:blip r:embed="rId3" cstate="print"/>
            <a:stretch>
              <a:fillRect/>
            </a:stretch>
          </p:blipFill>
          <p:spPr>
            <a:xfrm>
              <a:off x="1988091" y="2043920"/>
              <a:ext cx="145986" cy="231152"/>
            </a:xfrm>
            <a:prstGeom prst="rect">
              <a:avLst/>
            </a:prstGeom>
          </p:spPr>
        </p:pic>
        <p:sp>
          <p:nvSpPr>
            <p:cNvPr id="57" name="object 8">
              <a:extLst>
                <a:ext uri="{FF2B5EF4-FFF2-40B4-BE49-F238E27FC236}">
                  <a16:creationId xmlns:a16="http://schemas.microsoft.com/office/drawing/2014/main" id="{977DB275-C36A-4EF0-B66F-B9551F205310}"/>
                </a:ext>
              </a:extLst>
            </p:cNvPr>
            <p:cNvSpPr/>
            <p:nvPr/>
          </p:nvSpPr>
          <p:spPr>
            <a:xfrm>
              <a:off x="1655014" y="1345225"/>
              <a:ext cx="694055" cy="750570"/>
            </a:xfrm>
            <a:custGeom>
              <a:avLst/>
              <a:gdLst/>
              <a:ahLst/>
              <a:cxnLst/>
              <a:rect l="l" t="t" r="r" b="b"/>
              <a:pathLst>
                <a:path w="694055" h="750569">
                  <a:moveTo>
                    <a:pt x="692556" y="0"/>
                  </a:moveTo>
                  <a:lnTo>
                    <a:pt x="611530" y="0"/>
                  </a:lnTo>
                  <a:lnTo>
                    <a:pt x="611492" y="73177"/>
                  </a:lnTo>
                  <a:lnTo>
                    <a:pt x="560943" y="69933"/>
                  </a:lnTo>
                  <a:lnTo>
                    <a:pt x="513180" y="60560"/>
                  </a:lnTo>
                  <a:lnTo>
                    <a:pt x="468920" y="45600"/>
                  </a:lnTo>
                  <a:lnTo>
                    <a:pt x="428884" y="25592"/>
                  </a:lnTo>
                  <a:lnTo>
                    <a:pt x="392010" y="0"/>
                  </a:lnTo>
                  <a:lnTo>
                    <a:pt x="0" y="0"/>
                  </a:lnTo>
                  <a:lnTo>
                    <a:pt x="0" y="657288"/>
                  </a:lnTo>
                  <a:lnTo>
                    <a:pt x="337781" y="657275"/>
                  </a:lnTo>
                  <a:lnTo>
                    <a:pt x="337781" y="750062"/>
                  </a:lnTo>
                  <a:lnTo>
                    <a:pt x="425983" y="750062"/>
                  </a:lnTo>
                  <a:lnTo>
                    <a:pt x="425983" y="247624"/>
                  </a:lnTo>
                  <a:lnTo>
                    <a:pt x="693534" y="247624"/>
                  </a:lnTo>
                  <a:lnTo>
                    <a:pt x="692556" y="0"/>
                  </a:lnTo>
                  <a:close/>
                </a:path>
              </a:pathLst>
            </a:custGeom>
            <a:solidFill>
              <a:srgbClr val="E0BC8A"/>
            </a:solidFill>
          </p:spPr>
          <p:txBody>
            <a:bodyPr wrap="square" lIns="0" tIns="0" rIns="0" bIns="0" rtlCol="0"/>
            <a:lstStyle/>
            <a:p>
              <a:endParaRPr/>
            </a:p>
          </p:txBody>
        </p:sp>
        <p:sp>
          <p:nvSpPr>
            <p:cNvPr id="58" name="object 9">
              <a:extLst>
                <a:ext uri="{FF2B5EF4-FFF2-40B4-BE49-F238E27FC236}">
                  <a16:creationId xmlns:a16="http://schemas.microsoft.com/office/drawing/2014/main" id="{A29123A5-98A7-439E-8969-F28041FC7BC0}"/>
                </a:ext>
              </a:extLst>
            </p:cNvPr>
            <p:cNvSpPr/>
            <p:nvPr/>
          </p:nvSpPr>
          <p:spPr>
            <a:xfrm>
              <a:off x="1655014" y="1345225"/>
              <a:ext cx="694055" cy="750570"/>
            </a:xfrm>
            <a:custGeom>
              <a:avLst/>
              <a:gdLst/>
              <a:ahLst/>
              <a:cxnLst/>
              <a:rect l="l" t="t" r="r" b="b"/>
              <a:pathLst>
                <a:path w="694055" h="750569">
                  <a:moveTo>
                    <a:pt x="693534" y="247624"/>
                  </a:moveTo>
                  <a:lnTo>
                    <a:pt x="692556" y="0"/>
                  </a:lnTo>
                  <a:lnTo>
                    <a:pt x="611530" y="0"/>
                  </a:lnTo>
                  <a:lnTo>
                    <a:pt x="611530" y="70573"/>
                  </a:lnTo>
                  <a:lnTo>
                    <a:pt x="611492" y="73177"/>
                  </a:lnTo>
                  <a:lnTo>
                    <a:pt x="560943" y="69933"/>
                  </a:lnTo>
                  <a:lnTo>
                    <a:pt x="513180" y="60560"/>
                  </a:lnTo>
                  <a:lnTo>
                    <a:pt x="468920" y="45600"/>
                  </a:lnTo>
                  <a:lnTo>
                    <a:pt x="428884" y="25592"/>
                  </a:lnTo>
                  <a:lnTo>
                    <a:pt x="393788" y="1079"/>
                  </a:lnTo>
                  <a:lnTo>
                    <a:pt x="392010" y="0"/>
                  </a:lnTo>
                  <a:lnTo>
                    <a:pt x="0" y="0"/>
                  </a:lnTo>
                  <a:lnTo>
                    <a:pt x="0" y="657288"/>
                  </a:lnTo>
                  <a:lnTo>
                    <a:pt x="337781" y="657275"/>
                  </a:lnTo>
                  <a:lnTo>
                    <a:pt x="337781" y="750062"/>
                  </a:lnTo>
                  <a:lnTo>
                    <a:pt x="425983" y="750062"/>
                  </a:lnTo>
                  <a:lnTo>
                    <a:pt x="425983" y="247624"/>
                  </a:lnTo>
                  <a:lnTo>
                    <a:pt x="693534" y="247624"/>
                  </a:lnTo>
                  <a:close/>
                </a:path>
              </a:pathLst>
            </a:custGeom>
            <a:ln w="5486">
              <a:solidFill>
                <a:srgbClr val="231F20"/>
              </a:solidFill>
            </a:ln>
          </p:spPr>
          <p:txBody>
            <a:bodyPr wrap="square" lIns="0" tIns="0" rIns="0" bIns="0" rtlCol="0"/>
            <a:lstStyle/>
            <a:p>
              <a:endParaRPr/>
            </a:p>
          </p:txBody>
        </p:sp>
        <p:sp>
          <p:nvSpPr>
            <p:cNvPr id="59" name="object 10">
              <a:extLst>
                <a:ext uri="{FF2B5EF4-FFF2-40B4-BE49-F238E27FC236}">
                  <a16:creationId xmlns:a16="http://schemas.microsoft.com/office/drawing/2014/main" id="{949FB649-98A4-4961-BD85-D58C7E83E3E0}"/>
                </a:ext>
              </a:extLst>
            </p:cNvPr>
            <p:cNvSpPr/>
            <p:nvPr/>
          </p:nvSpPr>
          <p:spPr>
            <a:xfrm>
              <a:off x="1822270" y="1592845"/>
              <a:ext cx="0" cy="417830"/>
            </a:xfrm>
            <a:custGeom>
              <a:avLst/>
              <a:gdLst/>
              <a:ahLst/>
              <a:cxnLst/>
              <a:rect l="l" t="t" r="r" b="b"/>
              <a:pathLst>
                <a:path h="417830">
                  <a:moveTo>
                    <a:pt x="0" y="0"/>
                  </a:moveTo>
                  <a:lnTo>
                    <a:pt x="0" y="417499"/>
                  </a:lnTo>
                </a:path>
              </a:pathLst>
            </a:custGeom>
            <a:solidFill>
              <a:srgbClr val="E0BC8A"/>
            </a:solidFill>
          </p:spPr>
          <p:txBody>
            <a:bodyPr wrap="square" lIns="0" tIns="0" rIns="0" bIns="0" rtlCol="0"/>
            <a:lstStyle/>
            <a:p>
              <a:endParaRPr/>
            </a:p>
          </p:txBody>
        </p:sp>
        <p:sp>
          <p:nvSpPr>
            <p:cNvPr id="60" name="object 11">
              <a:extLst>
                <a:ext uri="{FF2B5EF4-FFF2-40B4-BE49-F238E27FC236}">
                  <a16:creationId xmlns:a16="http://schemas.microsoft.com/office/drawing/2014/main" id="{1F86F84E-8042-4142-8CB2-20DDECDA817D}"/>
                </a:ext>
              </a:extLst>
            </p:cNvPr>
            <p:cNvSpPr/>
            <p:nvPr/>
          </p:nvSpPr>
          <p:spPr>
            <a:xfrm>
              <a:off x="1822270" y="1592845"/>
              <a:ext cx="0" cy="417830"/>
            </a:xfrm>
            <a:custGeom>
              <a:avLst/>
              <a:gdLst/>
              <a:ahLst/>
              <a:cxnLst/>
              <a:rect l="l" t="t" r="r" b="b"/>
              <a:pathLst>
                <a:path h="417830">
                  <a:moveTo>
                    <a:pt x="0" y="409652"/>
                  </a:moveTo>
                  <a:lnTo>
                    <a:pt x="0" y="417499"/>
                  </a:lnTo>
                </a:path>
                <a:path h="417830">
                  <a:moveTo>
                    <a:pt x="0" y="0"/>
                  </a:moveTo>
                  <a:lnTo>
                    <a:pt x="0" y="409652"/>
                  </a:lnTo>
                </a:path>
              </a:pathLst>
            </a:custGeom>
            <a:ln w="5486">
              <a:solidFill>
                <a:srgbClr val="231F20"/>
              </a:solidFill>
            </a:ln>
          </p:spPr>
          <p:txBody>
            <a:bodyPr wrap="square" lIns="0" tIns="0" rIns="0" bIns="0" rtlCol="0"/>
            <a:lstStyle/>
            <a:p>
              <a:endParaRPr/>
            </a:p>
          </p:txBody>
        </p:sp>
        <p:sp>
          <p:nvSpPr>
            <p:cNvPr id="61" name="object 12">
              <a:extLst>
                <a:ext uri="{FF2B5EF4-FFF2-40B4-BE49-F238E27FC236}">
                  <a16:creationId xmlns:a16="http://schemas.microsoft.com/office/drawing/2014/main" id="{787F7A09-9312-40B8-93E7-43885AE2E78F}"/>
                </a:ext>
              </a:extLst>
            </p:cNvPr>
            <p:cNvSpPr/>
            <p:nvPr/>
          </p:nvSpPr>
          <p:spPr>
            <a:xfrm>
              <a:off x="2081000" y="1547766"/>
              <a:ext cx="196850" cy="256540"/>
            </a:xfrm>
            <a:custGeom>
              <a:avLst/>
              <a:gdLst/>
              <a:ahLst/>
              <a:cxnLst/>
              <a:rect l="l" t="t" r="r" b="b"/>
              <a:pathLst>
                <a:path w="196850" h="256539">
                  <a:moveTo>
                    <a:pt x="196316" y="0"/>
                  </a:moveTo>
                  <a:lnTo>
                    <a:pt x="0" y="0"/>
                  </a:lnTo>
                  <a:lnTo>
                    <a:pt x="736" y="256031"/>
                  </a:lnTo>
                  <a:lnTo>
                    <a:pt x="50838" y="255790"/>
                  </a:lnTo>
                  <a:lnTo>
                    <a:pt x="58253" y="206395"/>
                  </a:lnTo>
                  <a:lnTo>
                    <a:pt x="78904" y="163496"/>
                  </a:lnTo>
                  <a:lnTo>
                    <a:pt x="110395" y="129668"/>
                  </a:lnTo>
                  <a:lnTo>
                    <a:pt x="150331" y="107483"/>
                  </a:lnTo>
                  <a:lnTo>
                    <a:pt x="196316" y="99517"/>
                  </a:lnTo>
                  <a:lnTo>
                    <a:pt x="196316" y="0"/>
                  </a:lnTo>
                  <a:close/>
                </a:path>
              </a:pathLst>
            </a:custGeom>
            <a:solidFill>
              <a:srgbClr val="D6AA6E"/>
            </a:solidFill>
          </p:spPr>
          <p:txBody>
            <a:bodyPr wrap="square" lIns="0" tIns="0" rIns="0" bIns="0" rtlCol="0"/>
            <a:lstStyle/>
            <a:p>
              <a:endParaRPr/>
            </a:p>
          </p:txBody>
        </p:sp>
        <p:sp>
          <p:nvSpPr>
            <p:cNvPr id="62" name="object 13">
              <a:extLst>
                <a:ext uri="{FF2B5EF4-FFF2-40B4-BE49-F238E27FC236}">
                  <a16:creationId xmlns:a16="http://schemas.microsoft.com/office/drawing/2014/main" id="{5860BA0E-2004-402A-9D81-1E700F3C8458}"/>
                </a:ext>
              </a:extLst>
            </p:cNvPr>
            <p:cNvSpPr/>
            <p:nvPr/>
          </p:nvSpPr>
          <p:spPr>
            <a:xfrm>
              <a:off x="2081000" y="1547766"/>
              <a:ext cx="196850" cy="256540"/>
            </a:xfrm>
            <a:custGeom>
              <a:avLst/>
              <a:gdLst/>
              <a:ahLst/>
              <a:cxnLst/>
              <a:rect l="l" t="t" r="r" b="b"/>
              <a:pathLst>
                <a:path w="196850" h="256539">
                  <a:moveTo>
                    <a:pt x="50838" y="255790"/>
                  </a:moveTo>
                  <a:lnTo>
                    <a:pt x="58253" y="206395"/>
                  </a:lnTo>
                  <a:lnTo>
                    <a:pt x="78904" y="163496"/>
                  </a:lnTo>
                  <a:lnTo>
                    <a:pt x="110395" y="129668"/>
                  </a:lnTo>
                  <a:lnTo>
                    <a:pt x="150331" y="107483"/>
                  </a:lnTo>
                  <a:lnTo>
                    <a:pt x="196316" y="99517"/>
                  </a:lnTo>
                  <a:lnTo>
                    <a:pt x="196316" y="0"/>
                  </a:lnTo>
                  <a:lnTo>
                    <a:pt x="0" y="0"/>
                  </a:lnTo>
                  <a:lnTo>
                    <a:pt x="736" y="256031"/>
                  </a:lnTo>
                  <a:lnTo>
                    <a:pt x="50838" y="255790"/>
                  </a:lnTo>
                  <a:close/>
                </a:path>
              </a:pathLst>
            </a:custGeom>
            <a:ln w="5486">
              <a:solidFill>
                <a:srgbClr val="231F20"/>
              </a:solidFill>
            </a:ln>
          </p:spPr>
          <p:txBody>
            <a:bodyPr wrap="square" lIns="0" tIns="0" rIns="0" bIns="0" rtlCol="0"/>
            <a:lstStyle/>
            <a:p>
              <a:endParaRPr/>
            </a:p>
          </p:txBody>
        </p:sp>
        <p:sp>
          <p:nvSpPr>
            <p:cNvPr id="63" name="object 14">
              <a:extLst>
                <a:ext uri="{FF2B5EF4-FFF2-40B4-BE49-F238E27FC236}">
                  <a16:creationId xmlns:a16="http://schemas.microsoft.com/office/drawing/2014/main" id="{48B37110-7C1C-4E1A-9ADC-A2A8CBED474C}"/>
                </a:ext>
              </a:extLst>
            </p:cNvPr>
            <p:cNvSpPr/>
            <p:nvPr/>
          </p:nvSpPr>
          <p:spPr>
            <a:xfrm>
              <a:off x="1822272" y="2002497"/>
              <a:ext cx="170180" cy="800100"/>
            </a:xfrm>
            <a:custGeom>
              <a:avLst/>
              <a:gdLst/>
              <a:ahLst/>
              <a:cxnLst/>
              <a:rect l="l" t="t" r="r" b="b"/>
              <a:pathLst>
                <a:path w="170180" h="800100">
                  <a:moveTo>
                    <a:pt x="169875" y="0"/>
                  </a:moveTo>
                  <a:lnTo>
                    <a:pt x="0" y="0"/>
                  </a:lnTo>
                  <a:lnTo>
                    <a:pt x="0" y="799706"/>
                  </a:lnTo>
                  <a:lnTo>
                    <a:pt x="169875" y="799706"/>
                  </a:lnTo>
                  <a:lnTo>
                    <a:pt x="169875" y="0"/>
                  </a:lnTo>
                  <a:close/>
                </a:path>
              </a:pathLst>
            </a:custGeom>
            <a:solidFill>
              <a:srgbClr val="B68E56"/>
            </a:solidFill>
          </p:spPr>
          <p:txBody>
            <a:bodyPr wrap="square" lIns="0" tIns="0" rIns="0" bIns="0" rtlCol="0"/>
            <a:lstStyle/>
            <a:p>
              <a:endParaRPr/>
            </a:p>
          </p:txBody>
        </p:sp>
        <p:sp>
          <p:nvSpPr>
            <p:cNvPr id="64" name="object 15">
              <a:extLst>
                <a:ext uri="{FF2B5EF4-FFF2-40B4-BE49-F238E27FC236}">
                  <a16:creationId xmlns:a16="http://schemas.microsoft.com/office/drawing/2014/main" id="{D66ABC88-18CC-43AD-99FE-25CD5B38C697}"/>
                </a:ext>
              </a:extLst>
            </p:cNvPr>
            <p:cNvSpPr/>
            <p:nvPr/>
          </p:nvSpPr>
          <p:spPr>
            <a:xfrm>
              <a:off x="1822272" y="2002497"/>
              <a:ext cx="170180" cy="800100"/>
            </a:xfrm>
            <a:custGeom>
              <a:avLst/>
              <a:gdLst/>
              <a:ahLst/>
              <a:cxnLst/>
              <a:rect l="l" t="t" r="r" b="b"/>
              <a:pathLst>
                <a:path w="170180" h="800100">
                  <a:moveTo>
                    <a:pt x="169875" y="799706"/>
                  </a:moveTo>
                  <a:lnTo>
                    <a:pt x="0" y="799706"/>
                  </a:lnTo>
                  <a:lnTo>
                    <a:pt x="0" y="0"/>
                  </a:lnTo>
                  <a:lnTo>
                    <a:pt x="169875" y="0"/>
                  </a:lnTo>
                  <a:lnTo>
                    <a:pt x="169875" y="799706"/>
                  </a:lnTo>
                  <a:close/>
                </a:path>
              </a:pathLst>
            </a:custGeom>
            <a:ln w="5486">
              <a:solidFill>
                <a:srgbClr val="231F20"/>
              </a:solidFill>
            </a:ln>
          </p:spPr>
          <p:txBody>
            <a:bodyPr wrap="square" lIns="0" tIns="0" rIns="0" bIns="0" rtlCol="0"/>
            <a:lstStyle/>
            <a:p>
              <a:endParaRPr/>
            </a:p>
          </p:txBody>
        </p:sp>
        <p:sp>
          <p:nvSpPr>
            <p:cNvPr id="65" name="object 16">
              <a:extLst>
                <a:ext uri="{FF2B5EF4-FFF2-40B4-BE49-F238E27FC236}">
                  <a16:creationId xmlns:a16="http://schemas.microsoft.com/office/drawing/2014/main" id="{B62FA05A-6FB6-4F87-A22C-C1A28E444BC9}"/>
                </a:ext>
              </a:extLst>
            </p:cNvPr>
            <p:cNvSpPr/>
            <p:nvPr/>
          </p:nvSpPr>
          <p:spPr>
            <a:xfrm>
              <a:off x="1485137" y="984580"/>
              <a:ext cx="170180" cy="1811655"/>
            </a:xfrm>
            <a:custGeom>
              <a:avLst/>
              <a:gdLst/>
              <a:ahLst/>
              <a:cxnLst/>
              <a:rect l="l" t="t" r="r" b="b"/>
              <a:pathLst>
                <a:path w="170180" h="1811655">
                  <a:moveTo>
                    <a:pt x="169875" y="0"/>
                  </a:moveTo>
                  <a:lnTo>
                    <a:pt x="0" y="0"/>
                  </a:lnTo>
                  <a:lnTo>
                    <a:pt x="0" y="1811108"/>
                  </a:lnTo>
                  <a:lnTo>
                    <a:pt x="169875" y="1811108"/>
                  </a:lnTo>
                  <a:lnTo>
                    <a:pt x="169875" y="0"/>
                  </a:lnTo>
                  <a:close/>
                </a:path>
              </a:pathLst>
            </a:custGeom>
            <a:solidFill>
              <a:srgbClr val="C87A4E"/>
            </a:solidFill>
          </p:spPr>
          <p:txBody>
            <a:bodyPr wrap="square" lIns="0" tIns="0" rIns="0" bIns="0" rtlCol="0"/>
            <a:lstStyle/>
            <a:p>
              <a:endParaRPr/>
            </a:p>
          </p:txBody>
        </p:sp>
        <p:sp>
          <p:nvSpPr>
            <p:cNvPr id="66" name="object 17">
              <a:extLst>
                <a:ext uri="{FF2B5EF4-FFF2-40B4-BE49-F238E27FC236}">
                  <a16:creationId xmlns:a16="http://schemas.microsoft.com/office/drawing/2014/main" id="{24249B3B-8740-496D-924F-DDF56571CCAC}"/>
                </a:ext>
              </a:extLst>
            </p:cNvPr>
            <p:cNvSpPr/>
            <p:nvPr/>
          </p:nvSpPr>
          <p:spPr>
            <a:xfrm>
              <a:off x="1924193" y="2005115"/>
              <a:ext cx="0" cy="794385"/>
            </a:xfrm>
            <a:custGeom>
              <a:avLst/>
              <a:gdLst/>
              <a:ahLst/>
              <a:cxnLst/>
              <a:rect l="l" t="t" r="r" b="b"/>
              <a:pathLst>
                <a:path h="794385">
                  <a:moveTo>
                    <a:pt x="0" y="0"/>
                  </a:moveTo>
                  <a:lnTo>
                    <a:pt x="0" y="793826"/>
                  </a:lnTo>
                </a:path>
              </a:pathLst>
            </a:custGeom>
            <a:solidFill>
              <a:srgbClr val="B68E56"/>
            </a:solidFill>
          </p:spPr>
          <p:txBody>
            <a:bodyPr wrap="square" lIns="0" tIns="0" rIns="0" bIns="0" rtlCol="0"/>
            <a:lstStyle/>
            <a:p>
              <a:endParaRPr/>
            </a:p>
          </p:txBody>
        </p:sp>
        <p:sp>
          <p:nvSpPr>
            <p:cNvPr id="67" name="object 18">
              <a:extLst>
                <a:ext uri="{FF2B5EF4-FFF2-40B4-BE49-F238E27FC236}">
                  <a16:creationId xmlns:a16="http://schemas.microsoft.com/office/drawing/2014/main" id="{8E3AD3CF-C33F-4E5B-A5EC-167D1682E814}"/>
                </a:ext>
              </a:extLst>
            </p:cNvPr>
            <p:cNvSpPr/>
            <p:nvPr/>
          </p:nvSpPr>
          <p:spPr>
            <a:xfrm>
              <a:off x="1924193" y="2005115"/>
              <a:ext cx="0" cy="794385"/>
            </a:xfrm>
            <a:custGeom>
              <a:avLst/>
              <a:gdLst/>
              <a:ahLst/>
              <a:cxnLst/>
              <a:rect l="l" t="t" r="r" b="b"/>
              <a:pathLst>
                <a:path h="794385">
                  <a:moveTo>
                    <a:pt x="0" y="0"/>
                  </a:moveTo>
                  <a:lnTo>
                    <a:pt x="0" y="793826"/>
                  </a:lnTo>
                </a:path>
              </a:pathLst>
            </a:custGeom>
            <a:ln w="5486">
              <a:solidFill>
                <a:srgbClr val="231F20"/>
              </a:solidFill>
            </a:ln>
          </p:spPr>
          <p:txBody>
            <a:bodyPr wrap="square" lIns="0" tIns="0" rIns="0" bIns="0" rtlCol="0"/>
            <a:lstStyle/>
            <a:p>
              <a:endParaRPr/>
            </a:p>
          </p:txBody>
        </p:sp>
        <p:sp>
          <p:nvSpPr>
            <p:cNvPr id="68" name="object 19">
              <a:extLst>
                <a:ext uri="{FF2B5EF4-FFF2-40B4-BE49-F238E27FC236}">
                  <a16:creationId xmlns:a16="http://schemas.microsoft.com/office/drawing/2014/main" id="{0A4ECAB3-B9A8-42B9-AC34-524DCC54F50C}"/>
                </a:ext>
              </a:extLst>
            </p:cNvPr>
            <p:cNvSpPr/>
            <p:nvPr/>
          </p:nvSpPr>
          <p:spPr>
            <a:xfrm>
              <a:off x="1945746" y="2005115"/>
              <a:ext cx="0" cy="794385"/>
            </a:xfrm>
            <a:custGeom>
              <a:avLst/>
              <a:gdLst/>
              <a:ahLst/>
              <a:cxnLst/>
              <a:rect l="l" t="t" r="r" b="b"/>
              <a:pathLst>
                <a:path h="794385">
                  <a:moveTo>
                    <a:pt x="0" y="0"/>
                  </a:moveTo>
                  <a:lnTo>
                    <a:pt x="0" y="793826"/>
                  </a:lnTo>
                </a:path>
              </a:pathLst>
            </a:custGeom>
            <a:solidFill>
              <a:srgbClr val="B68E56"/>
            </a:solidFill>
          </p:spPr>
          <p:txBody>
            <a:bodyPr wrap="square" lIns="0" tIns="0" rIns="0" bIns="0" rtlCol="0"/>
            <a:lstStyle/>
            <a:p>
              <a:endParaRPr/>
            </a:p>
          </p:txBody>
        </p:sp>
        <p:sp>
          <p:nvSpPr>
            <p:cNvPr id="69" name="object 20">
              <a:extLst>
                <a:ext uri="{FF2B5EF4-FFF2-40B4-BE49-F238E27FC236}">
                  <a16:creationId xmlns:a16="http://schemas.microsoft.com/office/drawing/2014/main" id="{67E3E536-240F-479F-A0BA-40DE9C8B89AB}"/>
                </a:ext>
              </a:extLst>
            </p:cNvPr>
            <p:cNvSpPr/>
            <p:nvPr/>
          </p:nvSpPr>
          <p:spPr>
            <a:xfrm>
              <a:off x="1945746" y="2005115"/>
              <a:ext cx="0" cy="794385"/>
            </a:xfrm>
            <a:custGeom>
              <a:avLst/>
              <a:gdLst/>
              <a:ahLst/>
              <a:cxnLst/>
              <a:rect l="l" t="t" r="r" b="b"/>
              <a:pathLst>
                <a:path h="794385">
                  <a:moveTo>
                    <a:pt x="0" y="0"/>
                  </a:moveTo>
                  <a:lnTo>
                    <a:pt x="0" y="793826"/>
                  </a:lnTo>
                </a:path>
              </a:pathLst>
            </a:custGeom>
            <a:ln w="5486">
              <a:solidFill>
                <a:srgbClr val="231F20"/>
              </a:solidFill>
            </a:ln>
          </p:spPr>
          <p:txBody>
            <a:bodyPr wrap="square" lIns="0" tIns="0" rIns="0" bIns="0" rtlCol="0"/>
            <a:lstStyle/>
            <a:p>
              <a:endParaRPr/>
            </a:p>
          </p:txBody>
        </p:sp>
        <p:sp>
          <p:nvSpPr>
            <p:cNvPr id="70" name="object 21">
              <a:extLst>
                <a:ext uri="{FF2B5EF4-FFF2-40B4-BE49-F238E27FC236}">
                  <a16:creationId xmlns:a16="http://schemas.microsoft.com/office/drawing/2014/main" id="{8855F73C-38BA-451A-832F-9D00D6EE4FAA}"/>
                </a:ext>
              </a:extLst>
            </p:cNvPr>
            <p:cNvSpPr/>
            <p:nvPr/>
          </p:nvSpPr>
          <p:spPr>
            <a:xfrm>
              <a:off x="1967315" y="2005115"/>
              <a:ext cx="0" cy="794385"/>
            </a:xfrm>
            <a:custGeom>
              <a:avLst/>
              <a:gdLst/>
              <a:ahLst/>
              <a:cxnLst/>
              <a:rect l="l" t="t" r="r" b="b"/>
              <a:pathLst>
                <a:path h="794385">
                  <a:moveTo>
                    <a:pt x="0" y="0"/>
                  </a:moveTo>
                  <a:lnTo>
                    <a:pt x="0" y="793826"/>
                  </a:lnTo>
                </a:path>
              </a:pathLst>
            </a:custGeom>
            <a:solidFill>
              <a:srgbClr val="B68E56"/>
            </a:solidFill>
          </p:spPr>
          <p:txBody>
            <a:bodyPr wrap="square" lIns="0" tIns="0" rIns="0" bIns="0" rtlCol="0"/>
            <a:lstStyle/>
            <a:p>
              <a:endParaRPr/>
            </a:p>
          </p:txBody>
        </p:sp>
        <p:sp>
          <p:nvSpPr>
            <p:cNvPr id="71" name="object 22">
              <a:extLst>
                <a:ext uri="{FF2B5EF4-FFF2-40B4-BE49-F238E27FC236}">
                  <a16:creationId xmlns:a16="http://schemas.microsoft.com/office/drawing/2014/main" id="{29964BD9-DECB-4629-A002-2B3821E2197B}"/>
                </a:ext>
              </a:extLst>
            </p:cNvPr>
            <p:cNvSpPr/>
            <p:nvPr/>
          </p:nvSpPr>
          <p:spPr>
            <a:xfrm>
              <a:off x="1967315" y="2005115"/>
              <a:ext cx="0" cy="794385"/>
            </a:xfrm>
            <a:custGeom>
              <a:avLst/>
              <a:gdLst/>
              <a:ahLst/>
              <a:cxnLst/>
              <a:rect l="l" t="t" r="r" b="b"/>
              <a:pathLst>
                <a:path h="794385">
                  <a:moveTo>
                    <a:pt x="0" y="0"/>
                  </a:moveTo>
                  <a:lnTo>
                    <a:pt x="0" y="793826"/>
                  </a:lnTo>
                </a:path>
              </a:pathLst>
            </a:custGeom>
            <a:ln w="5486">
              <a:solidFill>
                <a:srgbClr val="231F20"/>
              </a:solidFill>
            </a:ln>
          </p:spPr>
          <p:txBody>
            <a:bodyPr wrap="square" lIns="0" tIns="0" rIns="0" bIns="0" rtlCol="0"/>
            <a:lstStyle/>
            <a:p>
              <a:endParaRPr/>
            </a:p>
          </p:txBody>
        </p:sp>
        <p:sp>
          <p:nvSpPr>
            <p:cNvPr id="72" name="object 23">
              <a:extLst>
                <a:ext uri="{FF2B5EF4-FFF2-40B4-BE49-F238E27FC236}">
                  <a16:creationId xmlns:a16="http://schemas.microsoft.com/office/drawing/2014/main" id="{DCB1C05C-71DF-4B64-B6E6-2AA630764B28}"/>
                </a:ext>
              </a:extLst>
            </p:cNvPr>
            <p:cNvSpPr/>
            <p:nvPr/>
          </p:nvSpPr>
          <p:spPr>
            <a:xfrm>
              <a:off x="1651739" y="1592850"/>
              <a:ext cx="429259" cy="0"/>
            </a:xfrm>
            <a:custGeom>
              <a:avLst/>
              <a:gdLst/>
              <a:ahLst/>
              <a:cxnLst/>
              <a:rect l="l" t="t" r="r" b="b"/>
              <a:pathLst>
                <a:path w="429260">
                  <a:moveTo>
                    <a:pt x="429260" y="0"/>
                  </a:moveTo>
                  <a:lnTo>
                    <a:pt x="0" y="0"/>
                  </a:lnTo>
                </a:path>
              </a:pathLst>
            </a:custGeom>
            <a:ln w="5486">
              <a:solidFill>
                <a:srgbClr val="1D1C20"/>
              </a:solidFill>
            </a:ln>
          </p:spPr>
          <p:txBody>
            <a:bodyPr wrap="square" lIns="0" tIns="0" rIns="0" bIns="0" rtlCol="0"/>
            <a:lstStyle/>
            <a:p>
              <a:endParaRPr/>
            </a:p>
          </p:txBody>
        </p:sp>
        <p:sp>
          <p:nvSpPr>
            <p:cNvPr id="73" name="object 24">
              <a:extLst>
                <a:ext uri="{FF2B5EF4-FFF2-40B4-BE49-F238E27FC236}">
                  <a16:creationId xmlns:a16="http://schemas.microsoft.com/office/drawing/2014/main" id="{7ACA6285-BA38-4F6B-BA33-FC55CA7A4006}"/>
                </a:ext>
              </a:extLst>
            </p:cNvPr>
            <p:cNvSpPr/>
            <p:nvPr/>
          </p:nvSpPr>
          <p:spPr>
            <a:xfrm>
              <a:off x="1822005" y="2002548"/>
              <a:ext cx="102235" cy="103505"/>
            </a:xfrm>
            <a:custGeom>
              <a:avLst/>
              <a:gdLst/>
              <a:ahLst/>
              <a:cxnLst/>
              <a:rect l="l" t="t" r="r" b="b"/>
              <a:pathLst>
                <a:path w="102235" h="103505">
                  <a:moveTo>
                    <a:pt x="102120" y="0"/>
                  </a:moveTo>
                  <a:lnTo>
                    <a:pt x="0" y="0"/>
                  </a:lnTo>
                  <a:lnTo>
                    <a:pt x="0" y="103124"/>
                  </a:lnTo>
                  <a:lnTo>
                    <a:pt x="102120" y="103124"/>
                  </a:lnTo>
                  <a:lnTo>
                    <a:pt x="102120" y="0"/>
                  </a:lnTo>
                  <a:close/>
                </a:path>
              </a:pathLst>
            </a:custGeom>
            <a:solidFill>
              <a:srgbClr val="D6AA6E"/>
            </a:solidFill>
          </p:spPr>
          <p:txBody>
            <a:bodyPr wrap="square" lIns="0" tIns="0" rIns="0" bIns="0" rtlCol="0"/>
            <a:lstStyle/>
            <a:p>
              <a:endParaRPr/>
            </a:p>
          </p:txBody>
        </p:sp>
        <p:sp>
          <p:nvSpPr>
            <p:cNvPr id="74" name="object 25">
              <a:extLst>
                <a:ext uri="{FF2B5EF4-FFF2-40B4-BE49-F238E27FC236}">
                  <a16:creationId xmlns:a16="http://schemas.microsoft.com/office/drawing/2014/main" id="{F463C0DE-1880-4EAF-A9C5-430D227DBC3F}"/>
                </a:ext>
              </a:extLst>
            </p:cNvPr>
            <p:cNvSpPr/>
            <p:nvPr/>
          </p:nvSpPr>
          <p:spPr>
            <a:xfrm>
              <a:off x="1655013" y="984580"/>
              <a:ext cx="269240" cy="1811655"/>
            </a:xfrm>
            <a:custGeom>
              <a:avLst/>
              <a:gdLst/>
              <a:ahLst/>
              <a:cxnLst/>
              <a:rect l="l" t="t" r="r" b="b"/>
              <a:pathLst>
                <a:path w="269239" h="1811655">
                  <a:moveTo>
                    <a:pt x="166992" y="1121092"/>
                  </a:moveTo>
                  <a:lnTo>
                    <a:pt x="269113" y="1121092"/>
                  </a:lnTo>
                  <a:lnTo>
                    <a:pt x="269113" y="1017968"/>
                  </a:lnTo>
                  <a:lnTo>
                    <a:pt x="166992" y="1017968"/>
                  </a:lnTo>
                  <a:lnTo>
                    <a:pt x="166992" y="1121092"/>
                  </a:lnTo>
                  <a:close/>
                </a:path>
                <a:path w="269239" h="1811655">
                  <a:moveTo>
                    <a:pt x="0" y="0"/>
                  </a:moveTo>
                  <a:lnTo>
                    <a:pt x="0" y="1811108"/>
                  </a:lnTo>
                </a:path>
              </a:pathLst>
            </a:custGeom>
            <a:ln w="5486">
              <a:solidFill>
                <a:srgbClr val="231F20"/>
              </a:solidFill>
            </a:ln>
          </p:spPr>
          <p:txBody>
            <a:bodyPr wrap="square" lIns="0" tIns="0" rIns="0" bIns="0" rtlCol="0"/>
            <a:lstStyle/>
            <a:p>
              <a:endParaRPr/>
            </a:p>
          </p:txBody>
        </p:sp>
        <p:sp>
          <p:nvSpPr>
            <p:cNvPr id="75" name="object 26">
              <a:extLst>
                <a:ext uri="{FF2B5EF4-FFF2-40B4-BE49-F238E27FC236}">
                  <a16:creationId xmlns:a16="http://schemas.microsoft.com/office/drawing/2014/main" id="{B573DCEB-5A56-47C2-BC28-80B1A6CC2E84}"/>
                </a:ext>
              </a:extLst>
            </p:cNvPr>
            <p:cNvSpPr/>
            <p:nvPr/>
          </p:nvSpPr>
          <p:spPr>
            <a:xfrm>
              <a:off x="1417194" y="2742954"/>
              <a:ext cx="661670" cy="116205"/>
            </a:xfrm>
            <a:custGeom>
              <a:avLst/>
              <a:gdLst/>
              <a:ahLst/>
              <a:cxnLst/>
              <a:rect l="l" t="t" r="r" b="b"/>
              <a:pathLst>
                <a:path w="661669" h="116205">
                  <a:moveTo>
                    <a:pt x="0" y="57950"/>
                  </a:moveTo>
                  <a:lnTo>
                    <a:pt x="280962" y="57950"/>
                  </a:lnTo>
                  <a:lnTo>
                    <a:pt x="299059" y="0"/>
                  </a:lnTo>
                  <a:lnTo>
                    <a:pt x="317169" y="57950"/>
                  </a:lnTo>
                  <a:lnTo>
                    <a:pt x="335267" y="115900"/>
                  </a:lnTo>
                  <a:lnTo>
                    <a:pt x="353377" y="57950"/>
                  </a:lnTo>
                  <a:lnTo>
                    <a:pt x="661187" y="57950"/>
                  </a:lnTo>
                </a:path>
              </a:pathLst>
            </a:custGeom>
            <a:ln w="7835">
              <a:solidFill>
                <a:srgbClr val="231F20"/>
              </a:solidFill>
            </a:ln>
          </p:spPr>
          <p:txBody>
            <a:bodyPr wrap="square" lIns="0" tIns="0" rIns="0" bIns="0" rtlCol="0"/>
            <a:lstStyle/>
            <a:p>
              <a:endParaRPr/>
            </a:p>
          </p:txBody>
        </p:sp>
        <p:sp>
          <p:nvSpPr>
            <p:cNvPr id="76" name="object 27">
              <a:extLst>
                <a:ext uri="{FF2B5EF4-FFF2-40B4-BE49-F238E27FC236}">
                  <a16:creationId xmlns:a16="http://schemas.microsoft.com/office/drawing/2014/main" id="{B6257E69-BABD-435A-81C5-682695D4DC1F}"/>
                </a:ext>
              </a:extLst>
            </p:cNvPr>
            <p:cNvSpPr/>
            <p:nvPr/>
          </p:nvSpPr>
          <p:spPr>
            <a:xfrm>
              <a:off x="1822270" y="2943331"/>
              <a:ext cx="170180" cy="2181225"/>
            </a:xfrm>
            <a:custGeom>
              <a:avLst/>
              <a:gdLst/>
              <a:ahLst/>
              <a:cxnLst/>
              <a:rect l="l" t="t" r="r" b="b"/>
              <a:pathLst>
                <a:path w="170180" h="2181225">
                  <a:moveTo>
                    <a:pt x="169875" y="0"/>
                  </a:moveTo>
                  <a:lnTo>
                    <a:pt x="0" y="0"/>
                  </a:lnTo>
                  <a:lnTo>
                    <a:pt x="0" y="2180920"/>
                  </a:lnTo>
                  <a:lnTo>
                    <a:pt x="169875" y="2180920"/>
                  </a:lnTo>
                  <a:lnTo>
                    <a:pt x="169875" y="1809750"/>
                  </a:lnTo>
                  <a:lnTo>
                    <a:pt x="113030" y="1569377"/>
                  </a:lnTo>
                  <a:lnTo>
                    <a:pt x="169875" y="1443875"/>
                  </a:lnTo>
                  <a:lnTo>
                    <a:pt x="169875" y="0"/>
                  </a:lnTo>
                  <a:close/>
                </a:path>
              </a:pathLst>
            </a:custGeom>
            <a:solidFill>
              <a:srgbClr val="B68E56"/>
            </a:solidFill>
          </p:spPr>
          <p:txBody>
            <a:bodyPr wrap="square" lIns="0" tIns="0" rIns="0" bIns="0" rtlCol="0"/>
            <a:lstStyle/>
            <a:p>
              <a:endParaRPr/>
            </a:p>
          </p:txBody>
        </p:sp>
        <p:sp>
          <p:nvSpPr>
            <p:cNvPr id="77" name="object 28">
              <a:extLst>
                <a:ext uri="{FF2B5EF4-FFF2-40B4-BE49-F238E27FC236}">
                  <a16:creationId xmlns:a16="http://schemas.microsoft.com/office/drawing/2014/main" id="{131E483D-F604-440F-AA71-A48B3F78FDD8}"/>
                </a:ext>
              </a:extLst>
            </p:cNvPr>
            <p:cNvSpPr/>
            <p:nvPr/>
          </p:nvSpPr>
          <p:spPr>
            <a:xfrm>
              <a:off x="1822270" y="2943331"/>
              <a:ext cx="170180" cy="2181225"/>
            </a:xfrm>
            <a:custGeom>
              <a:avLst/>
              <a:gdLst/>
              <a:ahLst/>
              <a:cxnLst/>
              <a:rect l="l" t="t" r="r" b="b"/>
              <a:pathLst>
                <a:path w="170180" h="2181225">
                  <a:moveTo>
                    <a:pt x="169875" y="0"/>
                  </a:moveTo>
                  <a:lnTo>
                    <a:pt x="0" y="0"/>
                  </a:lnTo>
                  <a:lnTo>
                    <a:pt x="0" y="2180920"/>
                  </a:lnTo>
                  <a:lnTo>
                    <a:pt x="169875" y="2180920"/>
                  </a:lnTo>
                  <a:lnTo>
                    <a:pt x="169875" y="1809750"/>
                  </a:lnTo>
                  <a:lnTo>
                    <a:pt x="113030" y="1569377"/>
                  </a:lnTo>
                  <a:lnTo>
                    <a:pt x="169875" y="1443875"/>
                  </a:lnTo>
                  <a:lnTo>
                    <a:pt x="169875" y="0"/>
                  </a:lnTo>
                  <a:close/>
                </a:path>
              </a:pathLst>
            </a:custGeom>
            <a:ln w="5486">
              <a:solidFill>
                <a:srgbClr val="231F20"/>
              </a:solidFill>
            </a:ln>
          </p:spPr>
          <p:txBody>
            <a:bodyPr wrap="square" lIns="0" tIns="0" rIns="0" bIns="0" rtlCol="0"/>
            <a:lstStyle/>
            <a:p>
              <a:endParaRPr/>
            </a:p>
          </p:txBody>
        </p:sp>
        <p:sp>
          <p:nvSpPr>
            <p:cNvPr id="78" name="object 29">
              <a:extLst>
                <a:ext uri="{FF2B5EF4-FFF2-40B4-BE49-F238E27FC236}">
                  <a16:creationId xmlns:a16="http://schemas.microsoft.com/office/drawing/2014/main" id="{C536B422-F548-4E1F-91BB-395A5659DE56}"/>
                </a:ext>
              </a:extLst>
            </p:cNvPr>
            <p:cNvSpPr/>
            <p:nvPr/>
          </p:nvSpPr>
          <p:spPr>
            <a:xfrm>
              <a:off x="1924193" y="2946610"/>
              <a:ext cx="0" cy="578485"/>
            </a:xfrm>
            <a:custGeom>
              <a:avLst/>
              <a:gdLst/>
              <a:ahLst/>
              <a:cxnLst/>
              <a:rect l="l" t="t" r="r" b="b"/>
              <a:pathLst>
                <a:path h="578485">
                  <a:moveTo>
                    <a:pt x="0" y="0"/>
                  </a:moveTo>
                  <a:lnTo>
                    <a:pt x="0" y="578218"/>
                  </a:lnTo>
                </a:path>
              </a:pathLst>
            </a:custGeom>
            <a:solidFill>
              <a:srgbClr val="B68E56"/>
            </a:solidFill>
          </p:spPr>
          <p:txBody>
            <a:bodyPr wrap="square" lIns="0" tIns="0" rIns="0" bIns="0" rtlCol="0"/>
            <a:lstStyle/>
            <a:p>
              <a:endParaRPr/>
            </a:p>
          </p:txBody>
        </p:sp>
        <p:sp>
          <p:nvSpPr>
            <p:cNvPr id="79" name="object 30">
              <a:extLst>
                <a:ext uri="{FF2B5EF4-FFF2-40B4-BE49-F238E27FC236}">
                  <a16:creationId xmlns:a16="http://schemas.microsoft.com/office/drawing/2014/main" id="{03358F3E-9496-407C-B972-E74285452681}"/>
                </a:ext>
              </a:extLst>
            </p:cNvPr>
            <p:cNvSpPr/>
            <p:nvPr/>
          </p:nvSpPr>
          <p:spPr>
            <a:xfrm>
              <a:off x="1924193" y="2946610"/>
              <a:ext cx="0" cy="578485"/>
            </a:xfrm>
            <a:custGeom>
              <a:avLst/>
              <a:gdLst/>
              <a:ahLst/>
              <a:cxnLst/>
              <a:rect l="l" t="t" r="r" b="b"/>
              <a:pathLst>
                <a:path h="578485">
                  <a:moveTo>
                    <a:pt x="0" y="482884"/>
                  </a:moveTo>
                  <a:lnTo>
                    <a:pt x="0" y="578218"/>
                  </a:lnTo>
                </a:path>
                <a:path h="578485">
                  <a:moveTo>
                    <a:pt x="0" y="0"/>
                  </a:moveTo>
                  <a:lnTo>
                    <a:pt x="0" y="482884"/>
                  </a:lnTo>
                </a:path>
              </a:pathLst>
            </a:custGeom>
            <a:ln w="5486">
              <a:solidFill>
                <a:srgbClr val="231F20"/>
              </a:solidFill>
            </a:ln>
          </p:spPr>
          <p:txBody>
            <a:bodyPr wrap="square" lIns="0" tIns="0" rIns="0" bIns="0" rtlCol="0"/>
            <a:lstStyle/>
            <a:p>
              <a:endParaRPr/>
            </a:p>
          </p:txBody>
        </p:sp>
        <p:sp>
          <p:nvSpPr>
            <p:cNvPr id="80" name="object 31">
              <a:extLst>
                <a:ext uri="{FF2B5EF4-FFF2-40B4-BE49-F238E27FC236}">
                  <a16:creationId xmlns:a16="http://schemas.microsoft.com/office/drawing/2014/main" id="{33F4B601-F629-421F-912E-57F2D5CC53CB}"/>
                </a:ext>
              </a:extLst>
            </p:cNvPr>
            <p:cNvSpPr/>
            <p:nvPr/>
          </p:nvSpPr>
          <p:spPr>
            <a:xfrm>
              <a:off x="1945746" y="2946610"/>
              <a:ext cx="0" cy="578485"/>
            </a:xfrm>
            <a:custGeom>
              <a:avLst/>
              <a:gdLst/>
              <a:ahLst/>
              <a:cxnLst/>
              <a:rect l="l" t="t" r="r" b="b"/>
              <a:pathLst>
                <a:path h="578485">
                  <a:moveTo>
                    <a:pt x="0" y="0"/>
                  </a:moveTo>
                  <a:lnTo>
                    <a:pt x="0" y="578218"/>
                  </a:lnTo>
                </a:path>
              </a:pathLst>
            </a:custGeom>
            <a:solidFill>
              <a:srgbClr val="B68E56"/>
            </a:solidFill>
          </p:spPr>
          <p:txBody>
            <a:bodyPr wrap="square" lIns="0" tIns="0" rIns="0" bIns="0" rtlCol="0"/>
            <a:lstStyle/>
            <a:p>
              <a:endParaRPr/>
            </a:p>
          </p:txBody>
        </p:sp>
        <p:sp>
          <p:nvSpPr>
            <p:cNvPr id="81" name="object 32">
              <a:extLst>
                <a:ext uri="{FF2B5EF4-FFF2-40B4-BE49-F238E27FC236}">
                  <a16:creationId xmlns:a16="http://schemas.microsoft.com/office/drawing/2014/main" id="{E4DF8471-0530-456F-8F6C-C76110502880}"/>
                </a:ext>
              </a:extLst>
            </p:cNvPr>
            <p:cNvSpPr/>
            <p:nvPr/>
          </p:nvSpPr>
          <p:spPr>
            <a:xfrm>
              <a:off x="1945746" y="2946610"/>
              <a:ext cx="0" cy="578485"/>
            </a:xfrm>
            <a:custGeom>
              <a:avLst/>
              <a:gdLst/>
              <a:ahLst/>
              <a:cxnLst/>
              <a:rect l="l" t="t" r="r" b="b"/>
              <a:pathLst>
                <a:path h="578485">
                  <a:moveTo>
                    <a:pt x="0" y="578218"/>
                  </a:moveTo>
                  <a:lnTo>
                    <a:pt x="0" y="0"/>
                  </a:lnTo>
                </a:path>
              </a:pathLst>
            </a:custGeom>
            <a:ln w="5486">
              <a:solidFill>
                <a:srgbClr val="231F20"/>
              </a:solidFill>
            </a:ln>
          </p:spPr>
          <p:txBody>
            <a:bodyPr wrap="square" lIns="0" tIns="0" rIns="0" bIns="0" rtlCol="0"/>
            <a:lstStyle/>
            <a:p>
              <a:endParaRPr/>
            </a:p>
          </p:txBody>
        </p:sp>
        <p:sp>
          <p:nvSpPr>
            <p:cNvPr id="82" name="object 33">
              <a:extLst>
                <a:ext uri="{FF2B5EF4-FFF2-40B4-BE49-F238E27FC236}">
                  <a16:creationId xmlns:a16="http://schemas.microsoft.com/office/drawing/2014/main" id="{4B585E7B-AF1D-4C7E-8204-DA36C153CF9C}"/>
                </a:ext>
              </a:extLst>
            </p:cNvPr>
            <p:cNvSpPr/>
            <p:nvPr/>
          </p:nvSpPr>
          <p:spPr>
            <a:xfrm>
              <a:off x="1967315" y="2946610"/>
              <a:ext cx="0" cy="578485"/>
            </a:xfrm>
            <a:custGeom>
              <a:avLst/>
              <a:gdLst/>
              <a:ahLst/>
              <a:cxnLst/>
              <a:rect l="l" t="t" r="r" b="b"/>
              <a:pathLst>
                <a:path h="578485">
                  <a:moveTo>
                    <a:pt x="0" y="0"/>
                  </a:moveTo>
                  <a:lnTo>
                    <a:pt x="0" y="578218"/>
                  </a:lnTo>
                </a:path>
              </a:pathLst>
            </a:custGeom>
            <a:solidFill>
              <a:srgbClr val="B68E56"/>
            </a:solidFill>
          </p:spPr>
          <p:txBody>
            <a:bodyPr wrap="square" lIns="0" tIns="0" rIns="0" bIns="0" rtlCol="0"/>
            <a:lstStyle/>
            <a:p>
              <a:endParaRPr/>
            </a:p>
          </p:txBody>
        </p:sp>
        <p:sp>
          <p:nvSpPr>
            <p:cNvPr id="83" name="object 34">
              <a:extLst>
                <a:ext uri="{FF2B5EF4-FFF2-40B4-BE49-F238E27FC236}">
                  <a16:creationId xmlns:a16="http://schemas.microsoft.com/office/drawing/2014/main" id="{6920C2C1-EAA8-4E82-B2AD-910FE5B035BB}"/>
                </a:ext>
              </a:extLst>
            </p:cNvPr>
            <p:cNvSpPr/>
            <p:nvPr/>
          </p:nvSpPr>
          <p:spPr>
            <a:xfrm>
              <a:off x="1967315" y="2946610"/>
              <a:ext cx="0" cy="578485"/>
            </a:xfrm>
            <a:custGeom>
              <a:avLst/>
              <a:gdLst/>
              <a:ahLst/>
              <a:cxnLst/>
              <a:rect l="l" t="t" r="r" b="b"/>
              <a:pathLst>
                <a:path h="578485">
                  <a:moveTo>
                    <a:pt x="0" y="578218"/>
                  </a:moveTo>
                  <a:lnTo>
                    <a:pt x="0" y="0"/>
                  </a:lnTo>
                </a:path>
              </a:pathLst>
            </a:custGeom>
            <a:ln w="5486">
              <a:solidFill>
                <a:srgbClr val="231F20"/>
              </a:solidFill>
            </a:ln>
          </p:spPr>
          <p:txBody>
            <a:bodyPr wrap="square" lIns="0" tIns="0" rIns="0" bIns="0" rtlCol="0"/>
            <a:lstStyle/>
            <a:p>
              <a:endParaRPr/>
            </a:p>
          </p:txBody>
        </p:sp>
        <p:sp>
          <p:nvSpPr>
            <p:cNvPr id="84" name="object 35">
              <a:extLst>
                <a:ext uri="{FF2B5EF4-FFF2-40B4-BE49-F238E27FC236}">
                  <a16:creationId xmlns:a16="http://schemas.microsoft.com/office/drawing/2014/main" id="{73C53508-6197-46FD-9121-B1FCC2410864}"/>
                </a:ext>
              </a:extLst>
            </p:cNvPr>
            <p:cNvSpPr/>
            <p:nvPr/>
          </p:nvSpPr>
          <p:spPr>
            <a:xfrm>
              <a:off x="1485137" y="2943326"/>
              <a:ext cx="170180" cy="2187575"/>
            </a:xfrm>
            <a:custGeom>
              <a:avLst/>
              <a:gdLst/>
              <a:ahLst/>
              <a:cxnLst/>
              <a:rect l="l" t="t" r="r" b="b"/>
              <a:pathLst>
                <a:path w="170180" h="2187575">
                  <a:moveTo>
                    <a:pt x="169875" y="0"/>
                  </a:moveTo>
                  <a:lnTo>
                    <a:pt x="0" y="0"/>
                  </a:lnTo>
                  <a:lnTo>
                    <a:pt x="0" y="2187435"/>
                  </a:lnTo>
                  <a:lnTo>
                    <a:pt x="169875" y="2187435"/>
                  </a:lnTo>
                  <a:lnTo>
                    <a:pt x="169875" y="0"/>
                  </a:lnTo>
                  <a:close/>
                </a:path>
              </a:pathLst>
            </a:custGeom>
            <a:solidFill>
              <a:srgbClr val="C87A4E"/>
            </a:solidFill>
          </p:spPr>
          <p:txBody>
            <a:bodyPr wrap="square" lIns="0" tIns="0" rIns="0" bIns="0" rtlCol="0"/>
            <a:lstStyle/>
            <a:p>
              <a:endParaRPr/>
            </a:p>
          </p:txBody>
        </p:sp>
        <p:sp>
          <p:nvSpPr>
            <p:cNvPr id="85" name="object 36">
              <a:extLst>
                <a:ext uri="{FF2B5EF4-FFF2-40B4-BE49-F238E27FC236}">
                  <a16:creationId xmlns:a16="http://schemas.microsoft.com/office/drawing/2014/main" id="{370E20AA-5D2F-47B1-8289-CC93CB037817}"/>
                </a:ext>
              </a:extLst>
            </p:cNvPr>
            <p:cNvSpPr/>
            <p:nvPr/>
          </p:nvSpPr>
          <p:spPr>
            <a:xfrm>
              <a:off x="1657616" y="3794010"/>
              <a:ext cx="165100" cy="439420"/>
            </a:xfrm>
            <a:custGeom>
              <a:avLst/>
              <a:gdLst/>
              <a:ahLst/>
              <a:cxnLst/>
              <a:rect l="l" t="t" r="r" b="b"/>
              <a:pathLst>
                <a:path w="165100" h="439420">
                  <a:moveTo>
                    <a:pt x="164655" y="0"/>
                  </a:moveTo>
                  <a:lnTo>
                    <a:pt x="0" y="0"/>
                  </a:lnTo>
                  <a:lnTo>
                    <a:pt x="0" y="439051"/>
                  </a:lnTo>
                  <a:lnTo>
                    <a:pt x="164655" y="439051"/>
                  </a:lnTo>
                  <a:lnTo>
                    <a:pt x="164655" y="0"/>
                  </a:lnTo>
                  <a:close/>
                </a:path>
              </a:pathLst>
            </a:custGeom>
            <a:solidFill>
              <a:srgbClr val="E0BC8A"/>
            </a:solidFill>
          </p:spPr>
          <p:txBody>
            <a:bodyPr wrap="square" lIns="0" tIns="0" rIns="0" bIns="0" rtlCol="0"/>
            <a:lstStyle/>
            <a:p>
              <a:endParaRPr/>
            </a:p>
          </p:txBody>
        </p:sp>
        <p:sp>
          <p:nvSpPr>
            <p:cNvPr id="86" name="object 37">
              <a:extLst>
                <a:ext uri="{FF2B5EF4-FFF2-40B4-BE49-F238E27FC236}">
                  <a16:creationId xmlns:a16="http://schemas.microsoft.com/office/drawing/2014/main" id="{A27540A1-2AF3-4E5E-8A50-1128BF805145}"/>
                </a:ext>
              </a:extLst>
            </p:cNvPr>
            <p:cNvSpPr/>
            <p:nvPr/>
          </p:nvSpPr>
          <p:spPr>
            <a:xfrm>
              <a:off x="1657616" y="3794010"/>
              <a:ext cx="165100" cy="439420"/>
            </a:xfrm>
            <a:custGeom>
              <a:avLst/>
              <a:gdLst/>
              <a:ahLst/>
              <a:cxnLst/>
              <a:rect l="l" t="t" r="r" b="b"/>
              <a:pathLst>
                <a:path w="165100" h="439420">
                  <a:moveTo>
                    <a:pt x="164655" y="439051"/>
                  </a:moveTo>
                  <a:lnTo>
                    <a:pt x="0" y="439051"/>
                  </a:lnTo>
                  <a:lnTo>
                    <a:pt x="0" y="0"/>
                  </a:lnTo>
                  <a:lnTo>
                    <a:pt x="164655" y="0"/>
                  </a:lnTo>
                  <a:lnTo>
                    <a:pt x="164655" y="439051"/>
                  </a:lnTo>
                  <a:close/>
                </a:path>
              </a:pathLst>
            </a:custGeom>
            <a:ln w="5486">
              <a:solidFill>
                <a:srgbClr val="231F20"/>
              </a:solidFill>
            </a:ln>
          </p:spPr>
          <p:txBody>
            <a:bodyPr wrap="square" lIns="0" tIns="0" rIns="0" bIns="0" rtlCol="0"/>
            <a:lstStyle/>
            <a:p>
              <a:endParaRPr/>
            </a:p>
          </p:txBody>
        </p:sp>
        <p:sp>
          <p:nvSpPr>
            <p:cNvPr id="87" name="object 38">
              <a:extLst>
                <a:ext uri="{FF2B5EF4-FFF2-40B4-BE49-F238E27FC236}">
                  <a16:creationId xmlns:a16="http://schemas.microsoft.com/office/drawing/2014/main" id="{027B98E7-AFFF-4A70-878F-6D8C00501F99}"/>
                </a:ext>
              </a:extLst>
            </p:cNvPr>
            <p:cNvSpPr/>
            <p:nvPr/>
          </p:nvSpPr>
          <p:spPr>
            <a:xfrm>
              <a:off x="1823566" y="3530046"/>
              <a:ext cx="250190" cy="975360"/>
            </a:xfrm>
            <a:custGeom>
              <a:avLst/>
              <a:gdLst/>
              <a:ahLst/>
              <a:cxnLst/>
              <a:rect l="l" t="t" r="r" b="b"/>
              <a:pathLst>
                <a:path w="250189" h="975360">
                  <a:moveTo>
                    <a:pt x="249605" y="0"/>
                  </a:moveTo>
                  <a:lnTo>
                    <a:pt x="0" y="0"/>
                  </a:lnTo>
                  <a:lnTo>
                    <a:pt x="0" y="974801"/>
                  </a:lnTo>
                  <a:lnTo>
                    <a:pt x="170624" y="974801"/>
                  </a:lnTo>
                  <a:lnTo>
                    <a:pt x="249605" y="878344"/>
                  </a:lnTo>
                  <a:lnTo>
                    <a:pt x="249605" y="0"/>
                  </a:lnTo>
                  <a:close/>
                </a:path>
              </a:pathLst>
            </a:custGeom>
            <a:solidFill>
              <a:srgbClr val="E0BC8A"/>
            </a:solidFill>
          </p:spPr>
          <p:txBody>
            <a:bodyPr wrap="square" lIns="0" tIns="0" rIns="0" bIns="0" rtlCol="0"/>
            <a:lstStyle/>
            <a:p>
              <a:endParaRPr/>
            </a:p>
          </p:txBody>
        </p:sp>
        <p:sp>
          <p:nvSpPr>
            <p:cNvPr id="88" name="object 39">
              <a:extLst>
                <a:ext uri="{FF2B5EF4-FFF2-40B4-BE49-F238E27FC236}">
                  <a16:creationId xmlns:a16="http://schemas.microsoft.com/office/drawing/2014/main" id="{FEF639B8-9D18-4F31-B812-E8C58D3B9004}"/>
                </a:ext>
              </a:extLst>
            </p:cNvPr>
            <p:cNvSpPr/>
            <p:nvPr/>
          </p:nvSpPr>
          <p:spPr>
            <a:xfrm>
              <a:off x="1823566" y="3530046"/>
              <a:ext cx="250190" cy="975360"/>
            </a:xfrm>
            <a:custGeom>
              <a:avLst/>
              <a:gdLst/>
              <a:ahLst/>
              <a:cxnLst/>
              <a:rect l="l" t="t" r="r" b="b"/>
              <a:pathLst>
                <a:path w="250189" h="975360">
                  <a:moveTo>
                    <a:pt x="170624" y="974801"/>
                  </a:moveTo>
                  <a:lnTo>
                    <a:pt x="0" y="974801"/>
                  </a:lnTo>
                  <a:lnTo>
                    <a:pt x="0" y="0"/>
                  </a:lnTo>
                  <a:lnTo>
                    <a:pt x="249605" y="0"/>
                  </a:lnTo>
                  <a:lnTo>
                    <a:pt x="249605" y="878344"/>
                  </a:lnTo>
                  <a:lnTo>
                    <a:pt x="170624" y="974801"/>
                  </a:lnTo>
                  <a:close/>
                </a:path>
              </a:pathLst>
            </a:custGeom>
            <a:ln w="5486">
              <a:solidFill>
                <a:srgbClr val="231F20"/>
              </a:solidFill>
            </a:ln>
          </p:spPr>
          <p:txBody>
            <a:bodyPr wrap="square" lIns="0" tIns="0" rIns="0" bIns="0" rtlCol="0"/>
            <a:lstStyle/>
            <a:p>
              <a:endParaRPr/>
            </a:p>
          </p:txBody>
        </p:sp>
        <p:sp>
          <p:nvSpPr>
            <p:cNvPr id="89" name="object 40">
              <a:extLst>
                <a:ext uri="{FF2B5EF4-FFF2-40B4-BE49-F238E27FC236}">
                  <a16:creationId xmlns:a16="http://schemas.microsoft.com/office/drawing/2014/main" id="{3F1CE63A-A906-4AAF-BC4E-D0123DFE4048}"/>
                </a:ext>
              </a:extLst>
            </p:cNvPr>
            <p:cNvSpPr/>
            <p:nvPr/>
          </p:nvSpPr>
          <p:spPr>
            <a:xfrm>
              <a:off x="1822005" y="3429495"/>
              <a:ext cx="102235" cy="103505"/>
            </a:xfrm>
            <a:custGeom>
              <a:avLst/>
              <a:gdLst/>
              <a:ahLst/>
              <a:cxnLst/>
              <a:rect l="l" t="t" r="r" b="b"/>
              <a:pathLst>
                <a:path w="102235" h="103504">
                  <a:moveTo>
                    <a:pt x="102120" y="0"/>
                  </a:moveTo>
                  <a:lnTo>
                    <a:pt x="0" y="0"/>
                  </a:lnTo>
                  <a:lnTo>
                    <a:pt x="0" y="103111"/>
                  </a:lnTo>
                  <a:lnTo>
                    <a:pt x="102120" y="103111"/>
                  </a:lnTo>
                  <a:lnTo>
                    <a:pt x="102120" y="0"/>
                  </a:lnTo>
                  <a:close/>
                </a:path>
              </a:pathLst>
            </a:custGeom>
            <a:solidFill>
              <a:srgbClr val="D6AA6E"/>
            </a:solidFill>
          </p:spPr>
          <p:txBody>
            <a:bodyPr wrap="square" lIns="0" tIns="0" rIns="0" bIns="0" rtlCol="0"/>
            <a:lstStyle/>
            <a:p>
              <a:endParaRPr/>
            </a:p>
          </p:txBody>
        </p:sp>
        <p:sp>
          <p:nvSpPr>
            <p:cNvPr id="90" name="object 41">
              <a:extLst>
                <a:ext uri="{FF2B5EF4-FFF2-40B4-BE49-F238E27FC236}">
                  <a16:creationId xmlns:a16="http://schemas.microsoft.com/office/drawing/2014/main" id="{151AD224-0334-47B0-A526-8828FA7DD4D4}"/>
                </a:ext>
              </a:extLst>
            </p:cNvPr>
            <p:cNvSpPr/>
            <p:nvPr/>
          </p:nvSpPr>
          <p:spPr>
            <a:xfrm>
              <a:off x="1822005" y="3429495"/>
              <a:ext cx="102235" cy="103505"/>
            </a:xfrm>
            <a:custGeom>
              <a:avLst/>
              <a:gdLst/>
              <a:ahLst/>
              <a:cxnLst/>
              <a:rect l="l" t="t" r="r" b="b"/>
              <a:pathLst>
                <a:path w="102235" h="103504">
                  <a:moveTo>
                    <a:pt x="0" y="103111"/>
                  </a:moveTo>
                  <a:lnTo>
                    <a:pt x="102120" y="103111"/>
                  </a:lnTo>
                  <a:lnTo>
                    <a:pt x="102120" y="0"/>
                  </a:lnTo>
                  <a:lnTo>
                    <a:pt x="0" y="0"/>
                  </a:lnTo>
                  <a:lnTo>
                    <a:pt x="0" y="103111"/>
                  </a:lnTo>
                  <a:close/>
                </a:path>
              </a:pathLst>
            </a:custGeom>
            <a:ln w="5486">
              <a:solidFill>
                <a:srgbClr val="231F20"/>
              </a:solidFill>
            </a:ln>
          </p:spPr>
          <p:txBody>
            <a:bodyPr wrap="square" lIns="0" tIns="0" rIns="0" bIns="0" rtlCol="0"/>
            <a:lstStyle/>
            <a:p>
              <a:endParaRPr/>
            </a:p>
          </p:txBody>
        </p:sp>
        <p:sp>
          <p:nvSpPr>
            <p:cNvPr id="91" name="object 42">
              <a:extLst>
                <a:ext uri="{FF2B5EF4-FFF2-40B4-BE49-F238E27FC236}">
                  <a16:creationId xmlns:a16="http://schemas.microsoft.com/office/drawing/2014/main" id="{94285B36-C3C3-468C-8739-ECF27624E96D}"/>
                </a:ext>
              </a:extLst>
            </p:cNvPr>
            <p:cNvSpPr/>
            <p:nvPr/>
          </p:nvSpPr>
          <p:spPr>
            <a:xfrm>
              <a:off x="1823580" y="4013530"/>
              <a:ext cx="241935" cy="0"/>
            </a:xfrm>
            <a:custGeom>
              <a:avLst/>
              <a:gdLst/>
              <a:ahLst/>
              <a:cxnLst/>
              <a:rect l="l" t="t" r="r" b="b"/>
              <a:pathLst>
                <a:path w="241935">
                  <a:moveTo>
                    <a:pt x="0" y="0"/>
                  </a:moveTo>
                  <a:lnTo>
                    <a:pt x="241744" y="0"/>
                  </a:lnTo>
                </a:path>
              </a:pathLst>
            </a:custGeom>
            <a:ln w="5486">
              <a:solidFill>
                <a:srgbClr val="1D1C20"/>
              </a:solidFill>
            </a:ln>
          </p:spPr>
          <p:txBody>
            <a:bodyPr wrap="square" lIns="0" tIns="0" rIns="0" bIns="0" rtlCol="0"/>
            <a:lstStyle/>
            <a:p>
              <a:endParaRPr/>
            </a:p>
          </p:txBody>
        </p:sp>
        <p:sp>
          <p:nvSpPr>
            <p:cNvPr id="92" name="object 43">
              <a:extLst>
                <a:ext uri="{FF2B5EF4-FFF2-40B4-BE49-F238E27FC236}">
                  <a16:creationId xmlns:a16="http://schemas.microsoft.com/office/drawing/2014/main" id="{306E30E1-FF24-46F2-A36D-57AF5A679A72}"/>
                </a:ext>
              </a:extLst>
            </p:cNvPr>
            <p:cNvSpPr/>
            <p:nvPr/>
          </p:nvSpPr>
          <p:spPr>
            <a:xfrm>
              <a:off x="1992148" y="3752839"/>
              <a:ext cx="280035" cy="519430"/>
            </a:xfrm>
            <a:custGeom>
              <a:avLst/>
              <a:gdLst/>
              <a:ahLst/>
              <a:cxnLst/>
              <a:rect l="l" t="t" r="r" b="b"/>
              <a:pathLst>
                <a:path w="280035" h="519429">
                  <a:moveTo>
                    <a:pt x="278980" y="0"/>
                  </a:moveTo>
                  <a:lnTo>
                    <a:pt x="0" y="0"/>
                  </a:lnTo>
                  <a:lnTo>
                    <a:pt x="0" y="113677"/>
                  </a:lnTo>
                  <a:lnTo>
                    <a:pt x="81013" y="113677"/>
                  </a:lnTo>
                  <a:lnTo>
                    <a:pt x="81013" y="415531"/>
                  </a:lnTo>
                  <a:lnTo>
                    <a:pt x="0" y="415531"/>
                  </a:lnTo>
                  <a:lnTo>
                    <a:pt x="0" y="519417"/>
                  </a:lnTo>
                  <a:lnTo>
                    <a:pt x="127736" y="519417"/>
                  </a:lnTo>
                  <a:lnTo>
                    <a:pt x="127812" y="477164"/>
                  </a:lnTo>
                  <a:lnTo>
                    <a:pt x="158645" y="448902"/>
                  </a:lnTo>
                  <a:lnTo>
                    <a:pt x="185331" y="413773"/>
                  </a:lnTo>
                  <a:lnTo>
                    <a:pt x="207217" y="372673"/>
                  </a:lnTo>
                  <a:lnTo>
                    <a:pt x="223655" y="326496"/>
                  </a:lnTo>
                  <a:lnTo>
                    <a:pt x="233992" y="276137"/>
                  </a:lnTo>
                  <a:lnTo>
                    <a:pt x="237578" y="222491"/>
                  </a:lnTo>
                  <a:lnTo>
                    <a:pt x="279463" y="222643"/>
                  </a:lnTo>
                  <a:lnTo>
                    <a:pt x="278980" y="0"/>
                  </a:lnTo>
                  <a:close/>
                </a:path>
              </a:pathLst>
            </a:custGeom>
            <a:solidFill>
              <a:srgbClr val="D6AA6E"/>
            </a:solidFill>
          </p:spPr>
          <p:txBody>
            <a:bodyPr wrap="square" lIns="0" tIns="0" rIns="0" bIns="0" rtlCol="0"/>
            <a:lstStyle/>
            <a:p>
              <a:endParaRPr/>
            </a:p>
          </p:txBody>
        </p:sp>
        <p:sp>
          <p:nvSpPr>
            <p:cNvPr id="93" name="object 44">
              <a:extLst>
                <a:ext uri="{FF2B5EF4-FFF2-40B4-BE49-F238E27FC236}">
                  <a16:creationId xmlns:a16="http://schemas.microsoft.com/office/drawing/2014/main" id="{A4F5F9E2-132E-4402-91C4-CD7DE15342D4}"/>
                </a:ext>
              </a:extLst>
            </p:cNvPr>
            <p:cNvSpPr/>
            <p:nvPr/>
          </p:nvSpPr>
          <p:spPr>
            <a:xfrm>
              <a:off x="1992148" y="3752839"/>
              <a:ext cx="280035" cy="519430"/>
            </a:xfrm>
            <a:custGeom>
              <a:avLst/>
              <a:gdLst/>
              <a:ahLst/>
              <a:cxnLst/>
              <a:rect l="l" t="t" r="r" b="b"/>
              <a:pathLst>
                <a:path w="280035" h="519429">
                  <a:moveTo>
                    <a:pt x="237578" y="222491"/>
                  </a:moveTo>
                  <a:lnTo>
                    <a:pt x="233992" y="276137"/>
                  </a:lnTo>
                  <a:lnTo>
                    <a:pt x="223655" y="326496"/>
                  </a:lnTo>
                  <a:lnTo>
                    <a:pt x="207217" y="372673"/>
                  </a:lnTo>
                  <a:lnTo>
                    <a:pt x="185331" y="413773"/>
                  </a:lnTo>
                  <a:lnTo>
                    <a:pt x="158645" y="448902"/>
                  </a:lnTo>
                  <a:lnTo>
                    <a:pt x="127812" y="477164"/>
                  </a:lnTo>
                  <a:lnTo>
                    <a:pt x="127736" y="519417"/>
                  </a:lnTo>
                  <a:lnTo>
                    <a:pt x="0" y="519417"/>
                  </a:lnTo>
                  <a:lnTo>
                    <a:pt x="0" y="415531"/>
                  </a:lnTo>
                  <a:lnTo>
                    <a:pt x="81013" y="415531"/>
                  </a:lnTo>
                  <a:lnTo>
                    <a:pt x="81013" y="113677"/>
                  </a:lnTo>
                  <a:lnTo>
                    <a:pt x="0" y="113677"/>
                  </a:lnTo>
                  <a:lnTo>
                    <a:pt x="0" y="0"/>
                  </a:lnTo>
                  <a:lnTo>
                    <a:pt x="278980" y="0"/>
                  </a:lnTo>
                  <a:lnTo>
                    <a:pt x="279463" y="222643"/>
                  </a:lnTo>
                  <a:lnTo>
                    <a:pt x="237578" y="222491"/>
                  </a:lnTo>
                  <a:close/>
                </a:path>
              </a:pathLst>
            </a:custGeom>
            <a:ln w="5486">
              <a:solidFill>
                <a:srgbClr val="231F20"/>
              </a:solidFill>
            </a:ln>
          </p:spPr>
          <p:txBody>
            <a:bodyPr wrap="square" lIns="0" tIns="0" rIns="0" bIns="0" rtlCol="0"/>
            <a:lstStyle/>
            <a:p>
              <a:endParaRPr/>
            </a:p>
          </p:txBody>
        </p:sp>
        <p:pic>
          <p:nvPicPr>
            <p:cNvPr id="94" name="object 45">
              <a:extLst>
                <a:ext uri="{FF2B5EF4-FFF2-40B4-BE49-F238E27FC236}">
                  <a16:creationId xmlns:a16="http://schemas.microsoft.com/office/drawing/2014/main" id="{BACFF188-8217-44E4-9C98-3844F4A1B1A6}"/>
                </a:ext>
              </a:extLst>
            </p:cNvPr>
            <p:cNvPicPr/>
            <p:nvPr/>
          </p:nvPicPr>
          <p:blipFill>
            <a:blip r:embed="rId4" cstate="print"/>
            <a:stretch>
              <a:fillRect/>
            </a:stretch>
          </p:blipFill>
          <p:spPr>
            <a:xfrm>
              <a:off x="1988091" y="3356717"/>
              <a:ext cx="145986" cy="176072"/>
            </a:xfrm>
            <a:prstGeom prst="rect">
              <a:avLst/>
            </a:prstGeom>
          </p:spPr>
        </p:pic>
        <p:sp>
          <p:nvSpPr>
            <p:cNvPr id="95" name="object 46">
              <a:extLst>
                <a:ext uri="{FF2B5EF4-FFF2-40B4-BE49-F238E27FC236}">
                  <a16:creationId xmlns:a16="http://schemas.microsoft.com/office/drawing/2014/main" id="{4CC7A073-2DF3-46D0-BBC7-8AA054AFACF6}"/>
                </a:ext>
              </a:extLst>
            </p:cNvPr>
            <p:cNvSpPr/>
            <p:nvPr/>
          </p:nvSpPr>
          <p:spPr>
            <a:xfrm>
              <a:off x="1890871" y="4434946"/>
              <a:ext cx="174625" cy="688340"/>
            </a:xfrm>
            <a:custGeom>
              <a:avLst/>
              <a:gdLst/>
              <a:ahLst/>
              <a:cxnLst/>
              <a:rect l="l" t="t" r="r" b="b"/>
              <a:pathLst>
                <a:path w="174625" h="688339">
                  <a:moveTo>
                    <a:pt x="66636" y="0"/>
                  </a:moveTo>
                  <a:lnTo>
                    <a:pt x="0" y="0"/>
                  </a:lnTo>
                  <a:lnTo>
                    <a:pt x="0" y="687984"/>
                  </a:lnTo>
                  <a:lnTo>
                    <a:pt x="174447" y="687984"/>
                  </a:lnTo>
                  <a:lnTo>
                    <a:pt x="174447" y="333209"/>
                  </a:lnTo>
                  <a:lnTo>
                    <a:pt x="137210" y="333209"/>
                  </a:lnTo>
                  <a:lnTo>
                    <a:pt x="66636" y="66636"/>
                  </a:lnTo>
                  <a:lnTo>
                    <a:pt x="66636" y="0"/>
                  </a:lnTo>
                  <a:close/>
                </a:path>
              </a:pathLst>
            </a:custGeom>
            <a:solidFill>
              <a:srgbClr val="D6AA6E"/>
            </a:solidFill>
          </p:spPr>
          <p:txBody>
            <a:bodyPr wrap="square" lIns="0" tIns="0" rIns="0" bIns="0" rtlCol="0"/>
            <a:lstStyle/>
            <a:p>
              <a:endParaRPr/>
            </a:p>
          </p:txBody>
        </p:sp>
        <p:sp>
          <p:nvSpPr>
            <p:cNvPr id="96" name="object 47">
              <a:extLst>
                <a:ext uri="{FF2B5EF4-FFF2-40B4-BE49-F238E27FC236}">
                  <a16:creationId xmlns:a16="http://schemas.microsoft.com/office/drawing/2014/main" id="{5A22CD43-B9D9-4ED1-9874-C9521C2C57D4}"/>
                </a:ext>
              </a:extLst>
            </p:cNvPr>
            <p:cNvSpPr/>
            <p:nvPr/>
          </p:nvSpPr>
          <p:spPr>
            <a:xfrm>
              <a:off x="1890871" y="4434946"/>
              <a:ext cx="174625" cy="688340"/>
            </a:xfrm>
            <a:custGeom>
              <a:avLst/>
              <a:gdLst/>
              <a:ahLst/>
              <a:cxnLst/>
              <a:rect l="l" t="t" r="r" b="b"/>
              <a:pathLst>
                <a:path w="174625" h="688339">
                  <a:moveTo>
                    <a:pt x="174447" y="333209"/>
                  </a:moveTo>
                  <a:lnTo>
                    <a:pt x="174447" y="687984"/>
                  </a:lnTo>
                  <a:lnTo>
                    <a:pt x="0" y="687984"/>
                  </a:lnTo>
                  <a:lnTo>
                    <a:pt x="0" y="0"/>
                  </a:lnTo>
                  <a:lnTo>
                    <a:pt x="66636" y="0"/>
                  </a:lnTo>
                  <a:lnTo>
                    <a:pt x="66636" y="66636"/>
                  </a:lnTo>
                  <a:lnTo>
                    <a:pt x="137210" y="333209"/>
                  </a:lnTo>
                  <a:lnTo>
                    <a:pt x="174447" y="333209"/>
                  </a:lnTo>
                  <a:close/>
                </a:path>
              </a:pathLst>
            </a:custGeom>
            <a:ln w="5486">
              <a:solidFill>
                <a:srgbClr val="231F20"/>
              </a:solidFill>
            </a:ln>
          </p:spPr>
          <p:txBody>
            <a:bodyPr wrap="square" lIns="0" tIns="0" rIns="0" bIns="0" rtlCol="0"/>
            <a:lstStyle/>
            <a:p>
              <a:endParaRPr/>
            </a:p>
          </p:txBody>
        </p:sp>
        <p:sp>
          <p:nvSpPr>
            <p:cNvPr id="97" name="object 48">
              <a:extLst>
                <a:ext uri="{FF2B5EF4-FFF2-40B4-BE49-F238E27FC236}">
                  <a16:creationId xmlns:a16="http://schemas.microsoft.com/office/drawing/2014/main" id="{DB719BE7-44C3-4202-A872-CF69B88A26ED}"/>
                </a:ext>
              </a:extLst>
            </p:cNvPr>
            <p:cNvSpPr/>
            <p:nvPr/>
          </p:nvSpPr>
          <p:spPr>
            <a:xfrm>
              <a:off x="1655013" y="2943326"/>
              <a:ext cx="0" cy="2187575"/>
            </a:xfrm>
            <a:custGeom>
              <a:avLst/>
              <a:gdLst/>
              <a:ahLst/>
              <a:cxnLst/>
              <a:rect l="l" t="t" r="r" b="b"/>
              <a:pathLst>
                <a:path h="2187575">
                  <a:moveTo>
                    <a:pt x="0" y="0"/>
                  </a:moveTo>
                  <a:lnTo>
                    <a:pt x="0" y="2187448"/>
                  </a:lnTo>
                </a:path>
              </a:pathLst>
            </a:custGeom>
            <a:ln w="5486">
              <a:solidFill>
                <a:srgbClr val="231F20"/>
              </a:solidFill>
            </a:ln>
          </p:spPr>
          <p:txBody>
            <a:bodyPr wrap="square" lIns="0" tIns="0" rIns="0" bIns="0" rtlCol="0"/>
            <a:lstStyle/>
            <a:p>
              <a:endParaRPr/>
            </a:p>
          </p:txBody>
        </p:sp>
        <p:sp>
          <p:nvSpPr>
            <p:cNvPr id="98" name="object 49">
              <a:extLst>
                <a:ext uri="{FF2B5EF4-FFF2-40B4-BE49-F238E27FC236}">
                  <a16:creationId xmlns:a16="http://schemas.microsoft.com/office/drawing/2014/main" id="{9D19AEDA-0BEC-48D5-B847-0EB7766C84E4}"/>
                </a:ext>
              </a:extLst>
            </p:cNvPr>
            <p:cNvSpPr/>
            <p:nvPr/>
          </p:nvSpPr>
          <p:spPr>
            <a:xfrm>
              <a:off x="1417194" y="2884077"/>
              <a:ext cx="661670" cy="2298700"/>
            </a:xfrm>
            <a:custGeom>
              <a:avLst/>
              <a:gdLst/>
              <a:ahLst/>
              <a:cxnLst/>
              <a:rect l="l" t="t" r="r" b="b"/>
              <a:pathLst>
                <a:path w="661669" h="2298700">
                  <a:moveTo>
                    <a:pt x="0" y="57950"/>
                  </a:moveTo>
                  <a:lnTo>
                    <a:pt x="280962" y="57950"/>
                  </a:lnTo>
                  <a:lnTo>
                    <a:pt x="299059" y="0"/>
                  </a:lnTo>
                  <a:lnTo>
                    <a:pt x="317169" y="57950"/>
                  </a:lnTo>
                  <a:lnTo>
                    <a:pt x="335267" y="115912"/>
                  </a:lnTo>
                  <a:lnTo>
                    <a:pt x="353377" y="57950"/>
                  </a:lnTo>
                  <a:lnTo>
                    <a:pt x="661187" y="57950"/>
                  </a:lnTo>
                </a:path>
                <a:path w="661669" h="2298700">
                  <a:moveTo>
                    <a:pt x="0" y="2240153"/>
                  </a:moveTo>
                  <a:lnTo>
                    <a:pt x="280962" y="2240153"/>
                  </a:lnTo>
                  <a:lnTo>
                    <a:pt x="299059" y="2182202"/>
                  </a:lnTo>
                  <a:lnTo>
                    <a:pt x="317169" y="2240153"/>
                  </a:lnTo>
                  <a:lnTo>
                    <a:pt x="335267" y="2298128"/>
                  </a:lnTo>
                  <a:lnTo>
                    <a:pt x="353377" y="2240153"/>
                  </a:lnTo>
                  <a:lnTo>
                    <a:pt x="661187" y="2240153"/>
                  </a:lnTo>
                </a:path>
              </a:pathLst>
            </a:custGeom>
            <a:ln w="7835">
              <a:solidFill>
                <a:srgbClr val="231F20"/>
              </a:solidFill>
            </a:ln>
          </p:spPr>
          <p:txBody>
            <a:bodyPr wrap="square" lIns="0" tIns="0" rIns="0" bIns="0" rtlCol="0"/>
            <a:lstStyle/>
            <a:p>
              <a:endParaRPr/>
            </a:p>
          </p:txBody>
        </p:sp>
        <p:sp>
          <p:nvSpPr>
            <p:cNvPr id="99" name="object 50">
              <a:extLst>
                <a:ext uri="{FF2B5EF4-FFF2-40B4-BE49-F238E27FC236}">
                  <a16:creationId xmlns:a16="http://schemas.microsoft.com/office/drawing/2014/main" id="{16EAFADD-30D3-4E9E-9C59-C9E67B816349}"/>
                </a:ext>
              </a:extLst>
            </p:cNvPr>
            <p:cNvSpPr/>
            <p:nvPr/>
          </p:nvSpPr>
          <p:spPr>
            <a:xfrm>
              <a:off x="1818347" y="6702742"/>
              <a:ext cx="251460" cy="903605"/>
            </a:xfrm>
            <a:custGeom>
              <a:avLst/>
              <a:gdLst/>
              <a:ahLst/>
              <a:cxnLst/>
              <a:rect l="l" t="t" r="r" b="b"/>
              <a:pathLst>
                <a:path w="251460" h="903604">
                  <a:moveTo>
                    <a:pt x="250888" y="0"/>
                  </a:moveTo>
                  <a:lnTo>
                    <a:pt x="0" y="0"/>
                  </a:lnTo>
                  <a:lnTo>
                    <a:pt x="0" y="903605"/>
                  </a:lnTo>
                  <a:lnTo>
                    <a:pt x="250888" y="903605"/>
                  </a:lnTo>
                  <a:lnTo>
                    <a:pt x="250888" y="0"/>
                  </a:lnTo>
                  <a:close/>
                </a:path>
              </a:pathLst>
            </a:custGeom>
            <a:solidFill>
              <a:srgbClr val="B68E56"/>
            </a:solidFill>
          </p:spPr>
          <p:txBody>
            <a:bodyPr wrap="square" lIns="0" tIns="0" rIns="0" bIns="0" rtlCol="0"/>
            <a:lstStyle/>
            <a:p>
              <a:endParaRPr/>
            </a:p>
          </p:txBody>
        </p:sp>
        <p:sp>
          <p:nvSpPr>
            <p:cNvPr id="100" name="object 51">
              <a:extLst>
                <a:ext uri="{FF2B5EF4-FFF2-40B4-BE49-F238E27FC236}">
                  <a16:creationId xmlns:a16="http://schemas.microsoft.com/office/drawing/2014/main" id="{E0B10ABB-BF06-43A7-B961-1E2D6A305726}"/>
                </a:ext>
              </a:extLst>
            </p:cNvPr>
            <p:cNvSpPr/>
            <p:nvPr/>
          </p:nvSpPr>
          <p:spPr>
            <a:xfrm>
              <a:off x="1818347" y="6702742"/>
              <a:ext cx="251460" cy="903605"/>
            </a:xfrm>
            <a:custGeom>
              <a:avLst/>
              <a:gdLst/>
              <a:ahLst/>
              <a:cxnLst/>
              <a:rect l="l" t="t" r="r" b="b"/>
              <a:pathLst>
                <a:path w="251460" h="903604">
                  <a:moveTo>
                    <a:pt x="250888" y="903605"/>
                  </a:moveTo>
                  <a:lnTo>
                    <a:pt x="0" y="903605"/>
                  </a:lnTo>
                  <a:lnTo>
                    <a:pt x="0" y="0"/>
                  </a:lnTo>
                  <a:lnTo>
                    <a:pt x="250888" y="0"/>
                  </a:lnTo>
                  <a:lnTo>
                    <a:pt x="250888" y="903605"/>
                  </a:lnTo>
                  <a:close/>
                </a:path>
              </a:pathLst>
            </a:custGeom>
            <a:ln w="5486">
              <a:solidFill>
                <a:srgbClr val="231F20"/>
              </a:solidFill>
            </a:ln>
          </p:spPr>
          <p:txBody>
            <a:bodyPr wrap="square" lIns="0" tIns="0" rIns="0" bIns="0" rtlCol="0"/>
            <a:lstStyle/>
            <a:p>
              <a:endParaRPr/>
            </a:p>
          </p:txBody>
        </p:sp>
        <p:sp>
          <p:nvSpPr>
            <p:cNvPr id="101" name="object 52">
              <a:extLst>
                <a:ext uri="{FF2B5EF4-FFF2-40B4-BE49-F238E27FC236}">
                  <a16:creationId xmlns:a16="http://schemas.microsoft.com/office/drawing/2014/main" id="{0A05A98E-4606-441A-BFA1-3F9D9202FDF3}"/>
                </a:ext>
              </a:extLst>
            </p:cNvPr>
            <p:cNvSpPr/>
            <p:nvPr/>
          </p:nvSpPr>
          <p:spPr>
            <a:xfrm>
              <a:off x="1988872" y="6355806"/>
              <a:ext cx="288925" cy="1250950"/>
            </a:xfrm>
            <a:custGeom>
              <a:avLst/>
              <a:gdLst/>
              <a:ahLst/>
              <a:cxnLst/>
              <a:rect l="l" t="t" r="r" b="b"/>
              <a:pathLst>
                <a:path w="288925" h="1250950">
                  <a:moveTo>
                    <a:pt x="136893" y="0"/>
                  </a:moveTo>
                  <a:lnTo>
                    <a:pt x="0" y="0"/>
                  </a:lnTo>
                  <a:lnTo>
                    <a:pt x="0" y="103885"/>
                  </a:lnTo>
                  <a:lnTo>
                    <a:pt x="90169" y="103885"/>
                  </a:lnTo>
                  <a:lnTo>
                    <a:pt x="90169" y="361315"/>
                  </a:lnTo>
                  <a:lnTo>
                    <a:pt x="0" y="361315"/>
                  </a:lnTo>
                  <a:lnTo>
                    <a:pt x="0" y="1250530"/>
                  </a:lnTo>
                  <a:lnTo>
                    <a:pt x="288137" y="1250530"/>
                  </a:lnTo>
                  <a:lnTo>
                    <a:pt x="288620" y="362623"/>
                  </a:lnTo>
                  <a:lnTo>
                    <a:pt x="246735" y="362775"/>
                  </a:lnTo>
                  <a:lnTo>
                    <a:pt x="244090" y="312966"/>
                  </a:lnTo>
                  <a:lnTo>
                    <a:pt x="236416" y="259719"/>
                  </a:lnTo>
                  <a:lnTo>
                    <a:pt x="224124" y="205902"/>
                  </a:lnTo>
                  <a:lnTo>
                    <a:pt x="207623" y="154382"/>
                  </a:lnTo>
                  <a:lnTo>
                    <a:pt x="187324" y="108027"/>
                  </a:lnTo>
                  <a:lnTo>
                    <a:pt x="163636" y="69703"/>
                  </a:lnTo>
                  <a:lnTo>
                    <a:pt x="136969" y="42278"/>
                  </a:lnTo>
                  <a:lnTo>
                    <a:pt x="136893" y="0"/>
                  </a:lnTo>
                  <a:close/>
                </a:path>
              </a:pathLst>
            </a:custGeom>
            <a:solidFill>
              <a:srgbClr val="D6AA6E"/>
            </a:solidFill>
          </p:spPr>
          <p:txBody>
            <a:bodyPr wrap="square" lIns="0" tIns="0" rIns="0" bIns="0" rtlCol="0"/>
            <a:lstStyle/>
            <a:p>
              <a:endParaRPr/>
            </a:p>
          </p:txBody>
        </p:sp>
        <p:sp>
          <p:nvSpPr>
            <p:cNvPr id="102" name="object 53">
              <a:extLst>
                <a:ext uri="{FF2B5EF4-FFF2-40B4-BE49-F238E27FC236}">
                  <a16:creationId xmlns:a16="http://schemas.microsoft.com/office/drawing/2014/main" id="{4D1C4826-3F77-4526-987C-9CB4C9ACC838}"/>
                </a:ext>
              </a:extLst>
            </p:cNvPr>
            <p:cNvSpPr/>
            <p:nvPr/>
          </p:nvSpPr>
          <p:spPr>
            <a:xfrm>
              <a:off x="1988872" y="6355806"/>
              <a:ext cx="288925" cy="1250950"/>
            </a:xfrm>
            <a:custGeom>
              <a:avLst/>
              <a:gdLst/>
              <a:ahLst/>
              <a:cxnLst/>
              <a:rect l="l" t="t" r="r" b="b"/>
              <a:pathLst>
                <a:path w="288925" h="1250950">
                  <a:moveTo>
                    <a:pt x="246735" y="362775"/>
                  </a:moveTo>
                  <a:lnTo>
                    <a:pt x="244090" y="312966"/>
                  </a:lnTo>
                  <a:lnTo>
                    <a:pt x="236416" y="259719"/>
                  </a:lnTo>
                  <a:lnTo>
                    <a:pt x="224124" y="205902"/>
                  </a:lnTo>
                  <a:lnTo>
                    <a:pt x="207623" y="154382"/>
                  </a:lnTo>
                  <a:lnTo>
                    <a:pt x="187324" y="108027"/>
                  </a:lnTo>
                  <a:lnTo>
                    <a:pt x="163636" y="69703"/>
                  </a:lnTo>
                  <a:lnTo>
                    <a:pt x="136969" y="42278"/>
                  </a:lnTo>
                  <a:lnTo>
                    <a:pt x="136893" y="0"/>
                  </a:lnTo>
                  <a:lnTo>
                    <a:pt x="0" y="0"/>
                  </a:lnTo>
                  <a:lnTo>
                    <a:pt x="0" y="103885"/>
                  </a:lnTo>
                  <a:lnTo>
                    <a:pt x="90169" y="103885"/>
                  </a:lnTo>
                  <a:lnTo>
                    <a:pt x="90169" y="361315"/>
                  </a:lnTo>
                  <a:lnTo>
                    <a:pt x="0" y="361315"/>
                  </a:lnTo>
                  <a:lnTo>
                    <a:pt x="0" y="1250530"/>
                  </a:lnTo>
                  <a:lnTo>
                    <a:pt x="288137" y="1250530"/>
                  </a:lnTo>
                  <a:lnTo>
                    <a:pt x="288620" y="362623"/>
                  </a:lnTo>
                  <a:lnTo>
                    <a:pt x="246735" y="362775"/>
                  </a:lnTo>
                  <a:close/>
                </a:path>
              </a:pathLst>
            </a:custGeom>
            <a:ln w="5486">
              <a:solidFill>
                <a:srgbClr val="231F20"/>
              </a:solidFill>
            </a:ln>
          </p:spPr>
          <p:txBody>
            <a:bodyPr wrap="square" lIns="0" tIns="0" rIns="0" bIns="0" rtlCol="0"/>
            <a:lstStyle/>
            <a:p>
              <a:endParaRPr/>
            </a:p>
          </p:txBody>
        </p:sp>
        <p:sp>
          <p:nvSpPr>
            <p:cNvPr id="103" name="object 54">
              <a:extLst>
                <a:ext uri="{FF2B5EF4-FFF2-40B4-BE49-F238E27FC236}">
                  <a16:creationId xmlns:a16="http://schemas.microsoft.com/office/drawing/2014/main" id="{CD5FBA39-127B-48C2-AEF9-78EDEF3E4737}"/>
                </a:ext>
              </a:extLst>
            </p:cNvPr>
            <p:cNvSpPr/>
            <p:nvPr/>
          </p:nvSpPr>
          <p:spPr>
            <a:xfrm>
              <a:off x="1485137" y="5243144"/>
              <a:ext cx="170180" cy="2363470"/>
            </a:xfrm>
            <a:custGeom>
              <a:avLst/>
              <a:gdLst/>
              <a:ahLst/>
              <a:cxnLst/>
              <a:rect l="l" t="t" r="r" b="b"/>
              <a:pathLst>
                <a:path w="170180" h="2363470">
                  <a:moveTo>
                    <a:pt x="169875" y="0"/>
                  </a:moveTo>
                  <a:lnTo>
                    <a:pt x="0" y="0"/>
                  </a:lnTo>
                  <a:lnTo>
                    <a:pt x="0" y="2363190"/>
                  </a:lnTo>
                  <a:lnTo>
                    <a:pt x="169875" y="2363190"/>
                  </a:lnTo>
                  <a:lnTo>
                    <a:pt x="169875" y="0"/>
                  </a:lnTo>
                  <a:close/>
                </a:path>
              </a:pathLst>
            </a:custGeom>
            <a:solidFill>
              <a:srgbClr val="C87A4E"/>
            </a:solidFill>
          </p:spPr>
          <p:txBody>
            <a:bodyPr wrap="square" lIns="0" tIns="0" rIns="0" bIns="0" rtlCol="0"/>
            <a:lstStyle/>
            <a:p>
              <a:endParaRPr/>
            </a:p>
          </p:txBody>
        </p:sp>
        <p:sp>
          <p:nvSpPr>
            <p:cNvPr id="104" name="object 55">
              <a:extLst>
                <a:ext uri="{FF2B5EF4-FFF2-40B4-BE49-F238E27FC236}">
                  <a16:creationId xmlns:a16="http://schemas.microsoft.com/office/drawing/2014/main" id="{72C3930C-EC46-42CA-B0EB-5F2689801EA2}"/>
                </a:ext>
              </a:extLst>
            </p:cNvPr>
            <p:cNvSpPr/>
            <p:nvPr/>
          </p:nvSpPr>
          <p:spPr>
            <a:xfrm>
              <a:off x="1655660" y="6195085"/>
              <a:ext cx="162560" cy="521970"/>
            </a:xfrm>
            <a:custGeom>
              <a:avLst/>
              <a:gdLst/>
              <a:ahLst/>
              <a:cxnLst/>
              <a:rect l="l" t="t" r="r" b="b"/>
              <a:pathLst>
                <a:path w="162560" h="521970">
                  <a:moveTo>
                    <a:pt x="162039" y="0"/>
                  </a:moveTo>
                  <a:lnTo>
                    <a:pt x="0" y="0"/>
                  </a:lnTo>
                  <a:lnTo>
                    <a:pt x="0" y="521373"/>
                  </a:lnTo>
                  <a:lnTo>
                    <a:pt x="162039" y="521373"/>
                  </a:lnTo>
                  <a:lnTo>
                    <a:pt x="162039" y="0"/>
                  </a:lnTo>
                  <a:close/>
                </a:path>
              </a:pathLst>
            </a:custGeom>
            <a:solidFill>
              <a:srgbClr val="E0BC8A"/>
            </a:solidFill>
          </p:spPr>
          <p:txBody>
            <a:bodyPr wrap="square" lIns="0" tIns="0" rIns="0" bIns="0" rtlCol="0"/>
            <a:lstStyle/>
            <a:p>
              <a:endParaRPr/>
            </a:p>
          </p:txBody>
        </p:sp>
        <p:sp>
          <p:nvSpPr>
            <p:cNvPr id="105" name="object 56">
              <a:extLst>
                <a:ext uri="{FF2B5EF4-FFF2-40B4-BE49-F238E27FC236}">
                  <a16:creationId xmlns:a16="http://schemas.microsoft.com/office/drawing/2014/main" id="{296AC294-ABCC-4BCB-B2BF-14DE73D81904}"/>
                </a:ext>
              </a:extLst>
            </p:cNvPr>
            <p:cNvSpPr/>
            <p:nvPr/>
          </p:nvSpPr>
          <p:spPr>
            <a:xfrm>
              <a:off x="1655660" y="6195085"/>
              <a:ext cx="162560" cy="521970"/>
            </a:xfrm>
            <a:custGeom>
              <a:avLst/>
              <a:gdLst/>
              <a:ahLst/>
              <a:cxnLst/>
              <a:rect l="l" t="t" r="r" b="b"/>
              <a:pathLst>
                <a:path w="162560" h="521970">
                  <a:moveTo>
                    <a:pt x="162039" y="0"/>
                  </a:moveTo>
                  <a:lnTo>
                    <a:pt x="0" y="0"/>
                  </a:lnTo>
                  <a:lnTo>
                    <a:pt x="0" y="521373"/>
                  </a:lnTo>
                  <a:lnTo>
                    <a:pt x="162039" y="521373"/>
                  </a:lnTo>
                  <a:lnTo>
                    <a:pt x="162039" y="0"/>
                  </a:lnTo>
                  <a:close/>
                </a:path>
              </a:pathLst>
            </a:custGeom>
            <a:ln w="5486">
              <a:solidFill>
                <a:srgbClr val="231F20"/>
              </a:solidFill>
            </a:ln>
          </p:spPr>
          <p:txBody>
            <a:bodyPr wrap="square" lIns="0" tIns="0" rIns="0" bIns="0" rtlCol="0"/>
            <a:lstStyle/>
            <a:p>
              <a:endParaRPr/>
            </a:p>
          </p:txBody>
        </p:sp>
        <p:sp>
          <p:nvSpPr>
            <p:cNvPr id="106" name="object 57">
              <a:extLst>
                <a:ext uri="{FF2B5EF4-FFF2-40B4-BE49-F238E27FC236}">
                  <a16:creationId xmlns:a16="http://schemas.microsoft.com/office/drawing/2014/main" id="{498E82D5-8910-4729-8A05-F05C9835A57C}"/>
                </a:ext>
              </a:extLst>
            </p:cNvPr>
            <p:cNvSpPr/>
            <p:nvPr/>
          </p:nvSpPr>
          <p:spPr>
            <a:xfrm>
              <a:off x="1822259" y="5249671"/>
              <a:ext cx="80010" cy="821055"/>
            </a:xfrm>
            <a:custGeom>
              <a:avLst/>
              <a:gdLst/>
              <a:ahLst/>
              <a:cxnLst/>
              <a:rect l="l" t="t" r="r" b="b"/>
              <a:pathLst>
                <a:path w="80010" h="821054">
                  <a:moveTo>
                    <a:pt x="79717" y="0"/>
                  </a:moveTo>
                  <a:lnTo>
                    <a:pt x="0" y="0"/>
                  </a:lnTo>
                  <a:lnTo>
                    <a:pt x="0" y="820623"/>
                  </a:lnTo>
                  <a:lnTo>
                    <a:pt x="79717" y="820623"/>
                  </a:lnTo>
                  <a:lnTo>
                    <a:pt x="79717" y="0"/>
                  </a:lnTo>
                  <a:close/>
                </a:path>
              </a:pathLst>
            </a:custGeom>
            <a:solidFill>
              <a:srgbClr val="B68E56"/>
            </a:solidFill>
          </p:spPr>
          <p:txBody>
            <a:bodyPr wrap="square" lIns="0" tIns="0" rIns="0" bIns="0" rtlCol="0"/>
            <a:lstStyle/>
            <a:p>
              <a:endParaRPr/>
            </a:p>
          </p:txBody>
        </p:sp>
        <p:sp>
          <p:nvSpPr>
            <p:cNvPr id="107" name="object 58">
              <a:extLst>
                <a:ext uri="{FF2B5EF4-FFF2-40B4-BE49-F238E27FC236}">
                  <a16:creationId xmlns:a16="http://schemas.microsoft.com/office/drawing/2014/main" id="{F9F94390-33F3-48A5-885D-900F9879352B}"/>
                </a:ext>
              </a:extLst>
            </p:cNvPr>
            <p:cNvSpPr/>
            <p:nvPr/>
          </p:nvSpPr>
          <p:spPr>
            <a:xfrm>
              <a:off x="1822259" y="5249671"/>
              <a:ext cx="80010" cy="821055"/>
            </a:xfrm>
            <a:custGeom>
              <a:avLst/>
              <a:gdLst/>
              <a:ahLst/>
              <a:cxnLst/>
              <a:rect l="l" t="t" r="r" b="b"/>
              <a:pathLst>
                <a:path w="80010" h="821054">
                  <a:moveTo>
                    <a:pt x="79717" y="820623"/>
                  </a:moveTo>
                  <a:lnTo>
                    <a:pt x="0" y="820623"/>
                  </a:lnTo>
                  <a:lnTo>
                    <a:pt x="0" y="0"/>
                  </a:lnTo>
                  <a:lnTo>
                    <a:pt x="79717" y="0"/>
                  </a:lnTo>
                  <a:lnTo>
                    <a:pt x="79717" y="820623"/>
                  </a:lnTo>
                  <a:close/>
                </a:path>
              </a:pathLst>
            </a:custGeom>
            <a:ln w="5486">
              <a:solidFill>
                <a:srgbClr val="231F20"/>
              </a:solidFill>
            </a:ln>
          </p:spPr>
          <p:txBody>
            <a:bodyPr wrap="square" lIns="0" tIns="0" rIns="0" bIns="0" rtlCol="0"/>
            <a:lstStyle/>
            <a:p>
              <a:endParaRPr/>
            </a:p>
          </p:txBody>
        </p:sp>
        <p:sp>
          <p:nvSpPr>
            <p:cNvPr id="108" name="object 59">
              <a:extLst>
                <a:ext uri="{FF2B5EF4-FFF2-40B4-BE49-F238E27FC236}">
                  <a16:creationId xmlns:a16="http://schemas.microsoft.com/office/drawing/2014/main" id="{0CDB6DD9-82DD-4D5F-8AF4-7D97AD481167}"/>
                </a:ext>
              </a:extLst>
            </p:cNvPr>
            <p:cNvSpPr/>
            <p:nvPr/>
          </p:nvSpPr>
          <p:spPr>
            <a:xfrm>
              <a:off x="1820302" y="6044818"/>
              <a:ext cx="264795" cy="671195"/>
            </a:xfrm>
            <a:custGeom>
              <a:avLst/>
              <a:gdLst/>
              <a:ahLst/>
              <a:cxnLst/>
              <a:rect l="l" t="t" r="r" b="b"/>
              <a:pathLst>
                <a:path w="264794" h="671195">
                  <a:moveTo>
                    <a:pt x="185648" y="0"/>
                  </a:moveTo>
                  <a:lnTo>
                    <a:pt x="0" y="0"/>
                  </a:lnTo>
                  <a:lnTo>
                    <a:pt x="0" y="671017"/>
                  </a:lnTo>
                  <a:lnTo>
                    <a:pt x="264629" y="671017"/>
                  </a:lnTo>
                  <a:lnTo>
                    <a:pt x="264629" y="102107"/>
                  </a:lnTo>
                  <a:lnTo>
                    <a:pt x="185648" y="0"/>
                  </a:lnTo>
                  <a:close/>
                </a:path>
              </a:pathLst>
            </a:custGeom>
            <a:solidFill>
              <a:srgbClr val="E0BC8A"/>
            </a:solidFill>
          </p:spPr>
          <p:txBody>
            <a:bodyPr wrap="square" lIns="0" tIns="0" rIns="0" bIns="0" rtlCol="0"/>
            <a:lstStyle/>
            <a:p>
              <a:endParaRPr/>
            </a:p>
          </p:txBody>
        </p:sp>
        <p:sp>
          <p:nvSpPr>
            <p:cNvPr id="109" name="object 60">
              <a:extLst>
                <a:ext uri="{FF2B5EF4-FFF2-40B4-BE49-F238E27FC236}">
                  <a16:creationId xmlns:a16="http://schemas.microsoft.com/office/drawing/2014/main" id="{069227DD-0DFE-47ED-9228-91FF1F4CE291}"/>
                </a:ext>
              </a:extLst>
            </p:cNvPr>
            <p:cNvSpPr/>
            <p:nvPr/>
          </p:nvSpPr>
          <p:spPr>
            <a:xfrm>
              <a:off x="1820302" y="6044818"/>
              <a:ext cx="264795" cy="671195"/>
            </a:xfrm>
            <a:custGeom>
              <a:avLst/>
              <a:gdLst/>
              <a:ahLst/>
              <a:cxnLst/>
              <a:rect l="l" t="t" r="r" b="b"/>
              <a:pathLst>
                <a:path w="264794" h="671195">
                  <a:moveTo>
                    <a:pt x="185648" y="0"/>
                  </a:moveTo>
                  <a:lnTo>
                    <a:pt x="264629" y="102107"/>
                  </a:lnTo>
                  <a:lnTo>
                    <a:pt x="264629" y="671017"/>
                  </a:lnTo>
                  <a:lnTo>
                    <a:pt x="0" y="671017"/>
                  </a:lnTo>
                  <a:lnTo>
                    <a:pt x="0" y="0"/>
                  </a:lnTo>
                  <a:lnTo>
                    <a:pt x="185648" y="0"/>
                  </a:lnTo>
                  <a:close/>
                </a:path>
              </a:pathLst>
            </a:custGeom>
            <a:ln w="5486">
              <a:solidFill>
                <a:srgbClr val="231F20"/>
              </a:solidFill>
            </a:ln>
          </p:spPr>
          <p:txBody>
            <a:bodyPr wrap="square" lIns="0" tIns="0" rIns="0" bIns="0" rtlCol="0"/>
            <a:lstStyle/>
            <a:p>
              <a:endParaRPr/>
            </a:p>
          </p:txBody>
        </p:sp>
        <p:sp>
          <p:nvSpPr>
            <p:cNvPr id="110" name="object 61">
              <a:extLst>
                <a:ext uri="{FF2B5EF4-FFF2-40B4-BE49-F238E27FC236}">
                  <a16:creationId xmlns:a16="http://schemas.microsoft.com/office/drawing/2014/main" id="{37BA65CA-FDBA-4989-98DA-99B82E1C69BE}"/>
                </a:ext>
              </a:extLst>
            </p:cNvPr>
            <p:cNvSpPr/>
            <p:nvPr/>
          </p:nvSpPr>
          <p:spPr>
            <a:xfrm>
              <a:off x="1902631" y="5250997"/>
              <a:ext cx="174625" cy="864235"/>
            </a:xfrm>
            <a:custGeom>
              <a:avLst/>
              <a:gdLst/>
              <a:ahLst/>
              <a:cxnLst/>
              <a:rect l="l" t="t" r="r" b="b"/>
              <a:pathLst>
                <a:path w="174625" h="864235">
                  <a:moveTo>
                    <a:pt x="174447" y="0"/>
                  </a:moveTo>
                  <a:lnTo>
                    <a:pt x="0" y="0"/>
                  </a:lnTo>
                  <a:lnTo>
                    <a:pt x="0" y="863726"/>
                  </a:lnTo>
                  <a:lnTo>
                    <a:pt x="66636" y="863726"/>
                  </a:lnTo>
                  <a:lnTo>
                    <a:pt x="66636" y="799706"/>
                  </a:lnTo>
                  <a:lnTo>
                    <a:pt x="137210" y="533133"/>
                  </a:lnTo>
                  <a:lnTo>
                    <a:pt x="174447" y="533133"/>
                  </a:lnTo>
                  <a:lnTo>
                    <a:pt x="174447" y="0"/>
                  </a:lnTo>
                  <a:close/>
                </a:path>
              </a:pathLst>
            </a:custGeom>
            <a:solidFill>
              <a:srgbClr val="D6AA6E"/>
            </a:solidFill>
          </p:spPr>
          <p:txBody>
            <a:bodyPr wrap="square" lIns="0" tIns="0" rIns="0" bIns="0" rtlCol="0"/>
            <a:lstStyle/>
            <a:p>
              <a:endParaRPr/>
            </a:p>
          </p:txBody>
        </p:sp>
        <p:sp>
          <p:nvSpPr>
            <p:cNvPr id="111" name="object 62">
              <a:extLst>
                <a:ext uri="{FF2B5EF4-FFF2-40B4-BE49-F238E27FC236}">
                  <a16:creationId xmlns:a16="http://schemas.microsoft.com/office/drawing/2014/main" id="{4BB3726D-205A-4E74-90E1-977FBF25882E}"/>
                </a:ext>
              </a:extLst>
            </p:cNvPr>
            <p:cNvSpPr/>
            <p:nvPr/>
          </p:nvSpPr>
          <p:spPr>
            <a:xfrm>
              <a:off x="1902631" y="5250997"/>
              <a:ext cx="174625" cy="864235"/>
            </a:xfrm>
            <a:custGeom>
              <a:avLst/>
              <a:gdLst/>
              <a:ahLst/>
              <a:cxnLst/>
              <a:rect l="l" t="t" r="r" b="b"/>
              <a:pathLst>
                <a:path w="174625" h="864235">
                  <a:moveTo>
                    <a:pt x="174447" y="533133"/>
                  </a:moveTo>
                  <a:lnTo>
                    <a:pt x="174447" y="0"/>
                  </a:lnTo>
                  <a:lnTo>
                    <a:pt x="0" y="0"/>
                  </a:lnTo>
                  <a:lnTo>
                    <a:pt x="0" y="863726"/>
                  </a:lnTo>
                  <a:lnTo>
                    <a:pt x="66636" y="863726"/>
                  </a:lnTo>
                  <a:lnTo>
                    <a:pt x="66636" y="799706"/>
                  </a:lnTo>
                  <a:lnTo>
                    <a:pt x="137210" y="533133"/>
                  </a:lnTo>
                  <a:lnTo>
                    <a:pt x="174447" y="533133"/>
                  </a:lnTo>
                  <a:close/>
                </a:path>
              </a:pathLst>
            </a:custGeom>
            <a:ln w="5486">
              <a:solidFill>
                <a:srgbClr val="231F20"/>
              </a:solidFill>
            </a:ln>
          </p:spPr>
          <p:txBody>
            <a:bodyPr wrap="square" lIns="0" tIns="0" rIns="0" bIns="0" rtlCol="0"/>
            <a:lstStyle/>
            <a:p>
              <a:endParaRPr/>
            </a:p>
          </p:txBody>
        </p:sp>
        <p:sp>
          <p:nvSpPr>
            <p:cNvPr id="112" name="object 63">
              <a:extLst>
                <a:ext uri="{FF2B5EF4-FFF2-40B4-BE49-F238E27FC236}">
                  <a16:creationId xmlns:a16="http://schemas.microsoft.com/office/drawing/2014/main" id="{4587B0C4-B5ED-47C9-9A1E-4EE73E7866E3}"/>
                </a:ext>
              </a:extLst>
            </p:cNvPr>
            <p:cNvSpPr/>
            <p:nvPr/>
          </p:nvSpPr>
          <p:spPr>
            <a:xfrm>
              <a:off x="1655013" y="5243156"/>
              <a:ext cx="0" cy="2363470"/>
            </a:xfrm>
            <a:custGeom>
              <a:avLst/>
              <a:gdLst/>
              <a:ahLst/>
              <a:cxnLst/>
              <a:rect l="l" t="t" r="r" b="b"/>
              <a:pathLst>
                <a:path h="2363470">
                  <a:moveTo>
                    <a:pt x="0" y="0"/>
                  </a:moveTo>
                  <a:lnTo>
                    <a:pt x="0" y="2363177"/>
                  </a:lnTo>
                </a:path>
              </a:pathLst>
            </a:custGeom>
            <a:ln w="5486">
              <a:solidFill>
                <a:srgbClr val="231F20"/>
              </a:solidFill>
            </a:ln>
          </p:spPr>
          <p:txBody>
            <a:bodyPr wrap="square" lIns="0" tIns="0" rIns="0" bIns="0" rtlCol="0"/>
            <a:lstStyle/>
            <a:p>
              <a:endParaRPr/>
            </a:p>
          </p:txBody>
        </p:sp>
        <p:sp>
          <p:nvSpPr>
            <p:cNvPr id="113" name="object 64">
              <a:extLst>
                <a:ext uri="{FF2B5EF4-FFF2-40B4-BE49-F238E27FC236}">
                  <a16:creationId xmlns:a16="http://schemas.microsoft.com/office/drawing/2014/main" id="{671B36D4-7023-4120-B578-A4B6CB2F30B7}"/>
                </a:ext>
              </a:extLst>
            </p:cNvPr>
            <p:cNvSpPr/>
            <p:nvPr/>
          </p:nvSpPr>
          <p:spPr>
            <a:xfrm>
              <a:off x="1417194" y="5194321"/>
              <a:ext cx="1040765" cy="2410460"/>
            </a:xfrm>
            <a:custGeom>
              <a:avLst/>
              <a:gdLst/>
              <a:ahLst/>
              <a:cxnLst/>
              <a:rect l="l" t="t" r="r" b="b"/>
              <a:pathLst>
                <a:path w="1040764" h="2410459">
                  <a:moveTo>
                    <a:pt x="0" y="57950"/>
                  </a:moveTo>
                  <a:lnTo>
                    <a:pt x="280962" y="57950"/>
                  </a:lnTo>
                  <a:lnTo>
                    <a:pt x="299059" y="0"/>
                  </a:lnTo>
                  <a:lnTo>
                    <a:pt x="317169" y="57950"/>
                  </a:lnTo>
                  <a:lnTo>
                    <a:pt x="335267" y="115925"/>
                  </a:lnTo>
                  <a:lnTo>
                    <a:pt x="353377" y="57950"/>
                  </a:lnTo>
                  <a:lnTo>
                    <a:pt x="661187" y="57950"/>
                  </a:lnTo>
                </a:path>
                <a:path w="1040764" h="2410459">
                  <a:moveTo>
                    <a:pt x="20904" y="2410053"/>
                  </a:moveTo>
                  <a:lnTo>
                    <a:pt x="1040142" y="2410053"/>
                  </a:lnTo>
                </a:path>
              </a:pathLst>
            </a:custGeom>
            <a:ln w="7835">
              <a:solidFill>
                <a:srgbClr val="231F20"/>
              </a:solidFill>
            </a:ln>
          </p:spPr>
          <p:txBody>
            <a:bodyPr wrap="square" lIns="0" tIns="0" rIns="0" bIns="0" rtlCol="0"/>
            <a:lstStyle/>
            <a:p>
              <a:endParaRPr/>
            </a:p>
          </p:txBody>
        </p:sp>
      </p:grpSp>
      <p:sp>
        <p:nvSpPr>
          <p:cNvPr id="8" name="object 134">
            <a:extLst>
              <a:ext uri="{FF2B5EF4-FFF2-40B4-BE49-F238E27FC236}">
                <a16:creationId xmlns:a16="http://schemas.microsoft.com/office/drawing/2014/main" id="{031E454F-4BC4-4CFC-B0EF-4E84F6E1687F}"/>
              </a:ext>
            </a:extLst>
          </p:cNvPr>
          <p:cNvSpPr txBox="1"/>
          <p:nvPr/>
        </p:nvSpPr>
        <p:spPr>
          <a:xfrm>
            <a:off x="7933197" y="1529609"/>
            <a:ext cx="369681" cy="115214"/>
          </a:xfrm>
          <a:prstGeom prst="rect">
            <a:avLst/>
          </a:prstGeom>
        </p:spPr>
        <p:txBody>
          <a:bodyPr vert="horz" wrap="square" lIns="0" tIns="17145" rIns="0" bIns="0" rtlCol="0">
            <a:spAutoFit/>
          </a:bodyPr>
          <a:lstStyle/>
          <a:p>
            <a:pPr marL="12700">
              <a:lnSpc>
                <a:spcPct val="100000"/>
              </a:lnSpc>
              <a:spcBef>
                <a:spcPts val="135"/>
              </a:spcBef>
            </a:pPr>
            <a:r>
              <a:rPr sz="950" spc="-30" dirty="0">
                <a:solidFill>
                  <a:srgbClr val="231F20"/>
                </a:solidFill>
                <a:latin typeface="Lucida Sans"/>
                <a:cs typeface="Lucida Sans"/>
              </a:rPr>
              <a:t>Plate</a:t>
            </a:r>
            <a:r>
              <a:rPr sz="950" spc="-90" dirty="0">
                <a:solidFill>
                  <a:srgbClr val="231F20"/>
                </a:solidFill>
                <a:latin typeface="Lucida Sans"/>
                <a:cs typeface="Lucida Sans"/>
              </a:rPr>
              <a:t> </a:t>
            </a:r>
            <a:r>
              <a:rPr sz="950" spc="-55" dirty="0">
                <a:solidFill>
                  <a:srgbClr val="231F20"/>
                </a:solidFill>
                <a:latin typeface="Lucida Sans"/>
                <a:cs typeface="Lucida Sans"/>
              </a:rPr>
              <a:t>shelf</a:t>
            </a:r>
            <a:endParaRPr sz="950" dirty="0">
              <a:latin typeface="Lucida Sans"/>
              <a:cs typeface="Lucida Sans"/>
            </a:endParaRPr>
          </a:p>
        </p:txBody>
      </p:sp>
      <p:sp>
        <p:nvSpPr>
          <p:cNvPr id="9" name="object 135">
            <a:extLst>
              <a:ext uri="{FF2B5EF4-FFF2-40B4-BE49-F238E27FC236}">
                <a16:creationId xmlns:a16="http://schemas.microsoft.com/office/drawing/2014/main" id="{09FADBDD-0AF0-492C-868A-58D709F6378F}"/>
              </a:ext>
            </a:extLst>
          </p:cNvPr>
          <p:cNvSpPr/>
          <p:nvPr/>
        </p:nvSpPr>
        <p:spPr>
          <a:xfrm>
            <a:off x="7777006" y="1630326"/>
            <a:ext cx="157073" cy="128891"/>
          </a:xfrm>
          <a:custGeom>
            <a:avLst/>
            <a:gdLst/>
            <a:ahLst/>
            <a:cxnLst/>
            <a:rect l="l" t="t" r="r" b="b"/>
            <a:pathLst>
              <a:path w="240664" h="197484">
                <a:moveTo>
                  <a:pt x="0" y="197307"/>
                </a:moveTo>
                <a:lnTo>
                  <a:pt x="240449" y="0"/>
                </a:lnTo>
              </a:path>
            </a:pathLst>
          </a:custGeom>
          <a:ln w="5486">
            <a:solidFill>
              <a:srgbClr val="231F20"/>
            </a:solidFill>
          </a:ln>
        </p:spPr>
        <p:txBody>
          <a:bodyPr wrap="square" lIns="0" tIns="0" rIns="0" bIns="0" rtlCol="0"/>
          <a:lstStyle/>
          <a:p>
            <a:endParaRPr/>
          </a:p>
        </p:txBody>
      </p:sp>
      <p:sp>
        <p:nvSpPr>
          <p:cNvPr id="10" name="object 136">
            <a:extLst>
              <a:ext uri="{FF2B5EF4-FFF2-40B4-BE49-F238E27FC236}">
                <a16:creationId xmlns:a16="http://schemas.microsoft.com/office/drawing/2014/main" id="{5725D437-CA80-43FC-844D-48055D8F88F7}"/>
              </a:ext>
            </a:extLst>
          </p:cNvPr>
          <p:cNvSpPr txBox="1"/>
          <p:nvPr/>
        </p:nvSpPr>
        <p:spPr>
          <a:xfrm>
            <a:off x="7838532" y="5319651"/>
            <a:ext cx="440135" cy="163506"/>
          </a:xfrm>
          <a:prstGeom prst="rect">
            <a:avLst/>
          </a:prstGeom>
        </p:spPr>
        <p:txBody>
          <a:bodyPr vert="horz" wrap="square" lIns="0" tIns="17145" rIns="0" bIns="0" rtlCol="0">
            <a:spAutoFit/>
          </a:bodyPr>
          <a:lstStyle/>
          <a:p>
            <a:pPr marL="12700">
              <a:lnSpc>
                <a:spcPct val="100000"/>
              </a:lnSpc>
              <a:spcBef>
                <a:spcPts val="135"/>
              </a:spcBef>
            </a:pPr>
            <a:r>
              <a:rPr sz="950" spc="-55" dirty="0">
                <a:solidFill>
                  <a:srgbClr val="231F20"/>
                </a:solidFill>
                <a:latin typeface="Lucida Sans"/>
                <a:cs typeface="Lucida Sans"/>
              </a:rPr>
              <a:t>Ski</a:t>
            </a:r>
            <a:r>
              <a:rPr sz="950" spc="-40" dirty="0">
                <a:solidFill>
                  <a:srgbClr val="231F20"/>
                </a:solidFill>
                <a:latin typeface="Lucida Sans"/>
                <a:cs typeface="Lucida Sans"/>
              </a:rPr>
              <a:t>r</a:t>
            </a:r>
            <a:r>
              <a:rPr sz="950" spc="-60" dirty="0">
                <a:solidFill>
                  <a:srgbClr val="231F20"/>
                </a:solidFill>
                <a:latin typeface="Lucida Sans"/>
                <a:cs typeface="Lucida Sans"/>
              </a:rPr>
              <a:t>ting</a:t>
            </a:r>
            <a:endParaRPr sz="950" dirty="0">
              <a:latin typeface="Lucida Sans"/>
              <a:cs typeface="Lucida Sans"/>
            </a:endParaRPr>
          </a:p>
        </p:txBody>
      </p:sp>
      <p:sp>
        <p:nvSpPr>
          <p:cNvPr id="11" name="object 137">
            <a:extLst>
              <a:ext uri="{FF2B5EF4-FFF2-40B4-BE49-F238E27FC236}">
                <a16:creationId xmlns:a16="http://schemas.microsoft.com/office/drawing/2014/main" id="{614D3EB6-BEB2-41E0-B0B1-B85892F537AE}"/>
              </a:ext>
            </a:extLst>
          </p:cNvPr>
          <p:cNvSpPr/>
          <p:nvPr/>
        </p:nvSpPr>
        <p:spPr>
          <a:xfrm>
            <a:off x="7736930" y="5329945"/>
            <a:ext cx="92420" cy="56364"/>
          </a:xfrm>
          <a:custGeom>
            <a:avLst/>
            <a:gdLst/>
            <a:ahLst/>
            <a:cxnLst/>
            <a:rect l="l" t="t" r="r" b="b"/>
            <a:pathLst>
              <a:path w="141605" h="86359">
                <a:moveTo>
                  <a:pt x="0" y="0"/>
                </a:moveTo>
                <a:lnTo>
                  <a:pt x="141122" y="86245"/>
                </a:lnTo>
              </a:path>
            </a:pathLst>
          </a:custGeom>
          <a:ln w="5486">
            <a:solidFill>
              <a:srgbClr val="231F20"/>
            </a:solidFill>
          </a:ln>
        </p:spPr>
        <p:txBody>
          <a:bodyPr wrap="square" lIns="0" tIns="0" rIns="0" bIns="0" rtlCol="0"/>
          <a:lstStyle/>
          <a:p>
            <a:endParaRPr/>
          </a:p>
        </p:txBody>
      </p:sp>
      <p:sp>
        <p:nvSpPr>
          <p:cNvPr id="12" name="object 138">
            <a:extLst>
              <a:ext uri="{FF2B5EF4-FFF2-40B4-BE49-F238E27FC236}">
                <a16:creationId xmlns:a16="http://schemas.microsoft.com/office/drawing/2014/main" id="{B6F98899-D1F3-4CB7-AAC5-7A9BB64DB364}"/>
              </a:ext>
            </a:extLst>
          </p:cNvPr>
          <p:cNvSpPr txBox="1"/>
          <p:nvPr/>
        </p:nvSpPr>
        <p:spPr>
          <a:xfrm>
            <a:off x="7747280" y="1935575"/>
            <a:ext cx="449253" cy="115214"/>
          </a:xfrm>
          <a:prstGeom prst="rect">
            <a:avLst/>
          </a:prstGeom>
        </p:spPr>
        <p:txBody>
          <a:bodyPr vert="horz" wrap="square" lIns="0" tIns="17145" rIns="0" bIns="0" rtlCol="0">
            <a:spAutoFit/>
          </a:bodyPr>
          <a:lstStyle/>
          <a:p>
            <a:pPr marL="12700">
              <a:lnSpc>
                <a:spcPct val="100000"/>
              </a:lnSpc>
              <a:spcBef>
                <a:spcPts val="135"/>
              </a:spcBef>
            </a:pPr>
            <a:r>
              <a:rPr sz="950" spc="-40" dirty="0">
                <a:solidFill>
                  <a:srgbClr val="231F20"/>
                </a:solidFill>
                <a:latin typeface="Lucida Sans"/>
                <a:cs typeface="Lucida Sans"/>
              </a:rPr>
              <a:t>Rebate</a:t>
            </a:r>
            <a:r>
              <a:rPr sz="950" spc="-90" dirty="0">
                <a:solidFill>
                  <a:srgbClr val="231F20"/>
                </a:solidFill>
                <a:latin typeface="Lucida Sans"/>
                <a:cs typeface="Lucida Sans"/>
              </a:rPr>
              <a:t> </a:t>
            </a:r>
            <a:r>
              <a:rPr sz="950" spc="-45" dirty="0">
                <a:solidFill>
                  <a:srgbClr val="231F20"/>
                </a:solidFill>
                <a:latin typeface="Lucida Sans"/>
                <a:cs typeface="Lucida Sans"/>
              </a:rPr>
              <a:t>bead</a:t>
            </a:r>
            <a:endParaRPr sz="950">
              <a:latin typeface="Lucida Sans"/>
              <a:cs typeface="Lucida Sans"/>
            </a:endParaRPr>
          </a:p>
        </p:txBody>
      </p:sp>
      <p:sp>
        <p:nvSpPr>
          <p:cNvPr id="13" name="object 139">
            <a:extLst>
              <a:ext uri="{FF2B5EF4-FFF2-40B4-BE49-F238E27FC236}">
                <a16:creationId xmlns:a16="http://schemas.microsoft.com/office/drawing/2014/main" id="{26919397-D35B-4A61-B26D-98DFB67481FF}"/>
              </a:ext>
            </a:extLst>
          </p:cNvPr>
          <p:cNvSpPr/>
          <p:nvPr/>
        </p:nvSpPr>
        <p:spPr>
          <a:xfrm>
            <a:off x="7500695" y="2036280"/>
            <a:ext cx="247421" cy="128062"/>
          </a:xfrm>
          <a:custGeom>
            <a:avLst/>
            <a:gdLst/>
            <a:ahLst/>
            <a:cxnLst/>
            <a:rect l="l" t="t" r="r" b="b"/>
            <a:pathLst>
              <a:path w="379094" h="196214">
                <a:moveTo>
                  <a:pt x="0" y="195999"/>
                </a:moveTo>
                <a:lnTo>
                  <a:pt x="378942" y="0"/>
                </a:lnTo>
              </a:path>
            </a:pathLst>
          </a:custGeom>
          <a:ln w="5486">
            <a:solidFill>
              <a:srgbClr val="231F20"/>
            </a:solidFill>
          </a:ln>
        </p:spPr>
        <p:txBody>
          <a:bodyPr wrap="square" lIns="0" tIns="0" rIns="0" bIns="0" rtlCol="0"/>
          <a:lstStyle/>
          <a:p>
            <a:endParaRPr/>
          </a:p>
        </p:txBody>
      </p:sp>
      <p:sp>
        <p:nvSpPr>
          <p:cNvPr id="14" name="object 140">
            <a:extLst>
              <a:ext uri="{FF2B5EF4-FFF2-40B4-BE49-F238E27FC236}">
                <a16:creationId xmlns:a16="http://schemas.microsoft.com/office/drawing/2014/main" id="{9BB6007C-F893-403E-BE08-B4DEF1C72D67}"/>
              </a:ext>
            </a:extLst>
          </p:cNvPr>
          <p:cNvSpPr txBox="1"/>
          <p:nvPr/>
        </p:nvSpPr>
        <p:spPr>
          <a:xfrm>
            <a:off x="7747280" y="2310817"/>
            <a:ext cx="575243" cy="115214"/>
          </a:xfrm>
          <a:prstGeom prst="rect">
            <a:avLst/>
          </a:prstGeom>
        </p:spPr>
        <p:txBody>
          <a:bodyPr vert="horz" wrap="square" lIns="0" tIns="17145" rIns="0" bIns="0" rtlCol="0">
            <a:spAutoFit/>
          </a:bodyPr>
          <a:lstStyle/>
          <a:p>
            <a:pPr marL="12700">
              <a:lnSpc>
                <a:spcPct val="100000"/>
              </a:lnSpc>
              <a:spcBef>
                <a:spcPts val="135"/>
              </a:spcBef>
            </a:pPr>
            <a:r>
              <a:rPr sz="950" spc="-40" dirty="0">
                <a:solidFill>
                  <a:srgbClr val="231F20"/>
                </a:solidFill>
                <a:latin typeface="Lucida Sans"/>
                <a:cs typeface="Lucida Sans"/>
              </a:rPr>
              <a:t>Bolection</a:t>
            </a:r>
            <a:r>
              <a:rPr sz="950" spc="-90" dirty="0">
                <a:solidFill>
                  <a:srgbClr val="231F20"/>
                </a:solidFill>
                <a:latin typeface="Lucida Sans"/>
                <a:cs typeface="Lucida Sans"/>
              </a:rPr>
              <a:t> </a:t>
            </a:r>
            <a:r>
              <a:rPr sz="950" spc="-65" dirty="0">
                <a:solidFill>
                  <a:srgbClr val="231F20"/>
                </a:solidFill>
                <a:latin typeface="Lucida Sans"/>
                <a:cs typeface="Lucida Sans"/>
              </a:rPr>
              <a:t>mould</a:t>
            </a:r>
            <a:endParaRPr sz="950">
              <a:latin typeface="Lucida Sans"/>
              <a:cs typeface="Lucida Sans"/>
            </a:endParaRPr>
          </a:p>
        </p:txBody>
      </p:sp>
      <p:sp>
        <p:nvSpPr>
          <p:cNvPr id="15" name="object 141">
            <a:extLst>
              <a:ext uri="{FF2B5EF4-FFF2-40B4-BE49-F238E27FC236}">
                <a16:creationId xmlns:a16="http://schemas.microsoft.com/office/drawing/2014/main" id="{7F3F3E5F-CE9B-4AE7-95C0-5A65BAEB307B}"/>
              </a:ext>
            </a:extLst>
          </p:cNvPr>
          <p:cNvSpPr txBox="1"/>
          <p:nvPr/>
        </p:nvSpPr>
        <p:spPr>
          <a:xfrm>
            <a:off x="6744858" y="1698125"/>
            <a:ext cx="601099" cy="304699"/>
          </a:xfrm>
          <a:prstGeom prst="rect">
            <a:avLst/>
          </a:prstGeom>
        </p:spPr>
        <p:txBody>
          <a:bodyPr vert="horz" wrap="square" lIns="0" tIns="11430" rIns="0" bIns="0" rtlCol="0">
            <a:spAutoFit/>
          </a:bodyPr>
          <a:lstStyle/>
          <a:p>
            <a:pPr marL="12700" marR="5080">
              <a:lnSpc>
                <a:spcPct val="104000"/>
              </a:lnSpc>
              <a:spcBef>
                <a:spcPts val="90"/>
              </a:spcBef>
            </a:pPr>
            <a:r>
              <a:rPr sz="950" spc="-50" dirty="0">
                <a:solidFill>
                  <a:srgbClr val="231F20"/>
                </a:solidFill>
                <a:latin typeface="Lucida Sans"/>
                <a:cs typeface="Lucida Sans"/>
              </a:rPr>
              <a:t>F</a:t>
            </a:r>
            <a:r>
              <a:rPr sz="950" spc="-55" dirty="0">
                <a:solidFill>
                  <a:srgbClr val="231F20"/>
                </a:solidFill>
                <a:latin typeface="Lucida Sans"/>
                <a:cs typeface="Lucida Sans"/>
              </a:rPr>
              <a:t>r</a:t>
            </a:r>
            <a:r>
              <a:rPr sz="950" spc="-45" dirty="0">
                <a:solidFill>
                  <a:srgbClr val="231F20"/>
                </a:solidFill>
                <a:latin typeface="Lucida Sans"/>
                <a:cs typeface="Lucida Sans"/>
              </a:rPr>
              <a:t>amed  </a:t>
            </a:r>
            <a:r>
              <a:rPr sz="950" spc="-60" dirty="0">
                <a:solidFill>
                  <a:srgbClr val="231F20"/>
                </a:solidFill>
                <a:latin typeface="Lucida Sans"/>
                <a:cs typeface="Lucida Sans"/>
              </a:rPr>
              <a:t>ground</a:t>
            </a:r>
            <a:endParaRPr sz="950" dirty="0">
              <a:latin typeface="Lucida Sans"/>
              <a:cs typeface="Lucida Sans"/>
            </a:endParaRPr>
          </a:p>
        </p:txBody>
      </p:sp>
      <p:grpSp>
        <p:nvGrpSpPr>
          <p:cNvPr id="16" name="object 142">
            <a:extLst>
              <a:ext uri="{FF2B5EF4-FFF2-40B4-BE49-F238E27FC236}">
                <a16:creationId xmlns:a16="http://schemas.microsoft.com/office/drawing/2014/main" id="{B352971C-9D22-4109-9EC5-7B80ADB63B82}"/>
              </a:ext>
            </a:extLst>
          </p:cNvPr>
          <p:cNvGrpSpPr/>
          <p:nvPr/>
        </p:nvGrpSpPr>
        <p:grpSpPr>
          <a:xfrm>
            <a:off x="7604000" y="2241566"/>
            <a:ext cx="145883" cy="892289"/>
            <a:chOff x="2053733" y="2174613"/>
            <a:chExt cx="223520" cy="1367155"/>
          </a:xfrm>
        </p:grpSpPr>
        <p:sp>
          <p:nvSpPr>
            <p:cNvPr id="54" name="object 143">
              <a:extLst>
                <a:ext uri="{FF2B5EF4-FFF2-40B4-BE49-F238E27FC236}">
                  <a16:creationId xmlns:a16="http://schemas.microsoft.com/office/drawing/2014/main" id="{932C69AE-6488-4EFA-9BA0-F739FB935B78}"/>
                </a:ext>
              </a:extLst>
            </p:cNvPr>
            <p:cNvSpPr/>
            <p:nvPr/>
          </p:nvSpPr>
          <p:spPr>
            <a:xfrm>
              <a:off x="2056591" y="2177470"/>
              <a:ext cx="217804" cy="163830"/>
            </a:xfrm>
            <a:custGeom>
              <a:avLst/>
              <a:gdLst/>
              <a:ahLst/>
              <a:cxnLst/>
              <a:rect l="l" t="t" r="r" b="b"/>
              <a:pathLst>
                <a:path w="217805" h="163830">
                  <a:moveTo>
                    <a:pt x="0" y="0"/>
                  </a:moveTo>
                  <a:lnTo>
                    <a:pt x="217804" y="163474"/>
                  </a:lnTo>
                </a:path>
              </a:pathLst>
            </a:custGeom>
            <a:ln w="5486">
              <a:solidFill>
                <a:srgbClr val="231F20"/>
              </a:solidFill>
            </a:ln>
          </p:spPr>
          <p:txBody>
            <a:bodyPr wrap="square" lIns="0" tIns="0" rIns="0" bIns="0" rtlCol="0"/>
            <a:lstStyle/>
            <a:p>
              <a:endParaRPr/>
            </a:p>
          </p:txBody>
        </p:sp>
        <p:sp>
          <p:nvSpPr>
            <p:cNvPr id="55" name="object 144">
              <a:extLst>
                <a:ext uri="{FF2B5EF4-FFF2-40B4-BE49-F238E27FC236}">
                  <a16:creationId xmlns:a16="http://schemas.microsoft.com/office/drawing/2014/main" id="{E67D6F18-32F5-4FB2-88DF-B8E67160D8B3}"/>
                </a:ext>
              </a:extLst>
            </p:cNvPr>
            <p:cNvSpPr/>
            <p:nvPr/>
          </p:nvSpPr>
          <p:spPr>
            <a:xfrm>
              <a:off x="2106801" y="3498486"/>
              <a:ext cx="167640" cy="40640"/>
            </a:xfrm>
            <a:custGeom>
              <a:avLst/>
              <a:gdLst/>
              <a:ahLst/>
              <a:cxnLst/>
              <a:rect l="l" t="t" r="r" b="b"/>
              <a:pathLst>
                <a:path w="167639" h="40639">
                  <a:moveTo>
                    <a:pt x="0" y="0"/>
                  </a:moveTo>
                  <a:lnTo>
                    <a:pt x="167589" y="40182"/>
                  </a:lnTo>
                </a:path>
              </a:pathLst>
            </a:custGeom>
            <a:ln w="5486">
              <a:solidFill>
                <a:srgbClr val="231F20"/>
              </a:solidFill>
            </a:ln>
          </p:spPr>
          <p:txBody>
            <a:bodyPr wrap="square" lIns="0" tIns="0" rIns="0" bIns="0" rtlCol="0"/>
            <a:lstStyle/>
            <a:p>
              <a:endParaRPr/>
            </a:p>
          </p:txBody>
        </p:sp>
      </p:grpSp>
      <p:sp>
        <p:nvSpPr>
          <p:cNvPr id="17" name="object 145">
            <a:extLst>
              <a:ext uri="{FF2B5EF4-FFF2-40B4-BE49-F238E27FC236}">
                <a16:creationId xmlns:a16="http://schemas.microsoft.com/office/drawing/2014/main" id="{FE5D7B76-AA50-4A87-88FE-537181F864CF}"/>
              </a:ext>
            </a:extLst>
          </p:cNvPr>
          <p:cNvSpPr txBox="1"/>
          <p:nvPr/>
        </p:nvSpPr>
        <p:spPr>
          <a:xfrm>
            <a:off x="7784808" y="3402456"/>
            <a:ext cx="537715" cy="163506"/>
          </a:xfrm>
          <a:prstGeom prst="rect">
            <a:avLst/>
          </a:prstGeom>
        </p:spPr>
        <p:txBody>
          <a:bodyPr vert="horz" wrap="square" lIns="0" tIns="17145" rIns="0" bIns="0" rtlCol="0">
            <a:spAutoFit/>
          </a:bodyPr>
          <a:lstStyle/>
          <a:p>
            <a:pPr marL="12700">
              <a:lnSpc>
                <a:spcPct val="100000"/>
              </a:lnSpc>
              <a:spcBef>
                <a:spcPts val="135"/>
              </a:spcBef>
            </a:pPr>
            <a:r>
              <a:rPr sz="950" spc="-60" dirty="0">
                <a:solidFill>
                  <a:srgbClr val="231F20"/>
                </a:solidFill>
                <a:latin typeface="Lucida Sans"/>
                <a:cs typeface="Lucida Sans"/>
              </a:rPr>
              <a:t>Dado</a:t>
            </a:r>
            <a:endParaRPr sz="950" dirty="0">
              <a:latin typeface="Lucida Sans"/>
              <a:cs typeface="Lucida Sans"/>
            </a:endParaRPr>
          </a:p>
        </p:txBody>
      </p:sp>
      <p:sp>
        <p:nvSpPr>
          <p:cNvPr id="18" name="object 146">
            <a:extLst>
              <a:ext uri="{FF2B5EF4-FFF2-40B4-BE49-F238E27FC236}">
                <a16:creationId xmlns:a16="http://schemas.microsoft.com/office/drawing/2014/main" id="{6A78DAD8-5EDB-4372-8368-2E993976D192}"/>
              </a:ext>
            </a:extLst>
          </p:cNvPr>
          <p:cNvSpPr/>
          <p:nvPr/>
        </p:nvSpPr>
        <p:spPr>
          <a:xfrm>
            <a:off x="7691730" y="3440057"/>
            <a:ext cx="83717" cy="27353"/>
          </a:xfrm>
          <a:custGeom>
            <a:avLst/>
            <a:gdLst/>
            <a:ahLst/>
            <a:cxnLst/>
            <a:rect l="l" t="t" r="r" b="b"/>
            <a:pathLst>
              <a:path w="128269" h="41910">
                <a:moveTo>
                  <a:pt x="0" y="0"/>
                </a:moveTo>
                <a:lnTo>
                  <a:pt x="128054" y="41808"/>
                </a:lnTo>
              </a:path>
            </a:pathLst>
          </a:custGeom>
          <a:ln w="5486">
            <a:solidFill>
              <a:srgbClr val="231F20"/>
            </a:solidFill>
          </a:ln>
        </p:spPr>
        <p:txBody>
          <a:bodyPr wrap="square" lIns="0" tIns="0" rIns="0" bIns="0" rtlCol="0"/>
          <a:lstStyle/>
          <a:p>
            <a:endParaRPr/>
          </a:p>
        </p:txBody>
      </p:sp>
      <p:sp>
        <p:nvSpPr>
          <p:cNvPr id="19" name="object 147">
            <a:extLst>
              <a:ext uri="{FF2B5EF4-FFF2-40B4-BE49-F238E27FC236}">
                <a16:creationId xmlns:a16="http://schemas.microsoft.com/office/drawing/2014/main" id="{30B4E977-07D1-41FD-9E69-3EBFBBF9368E}"/>
              </a:ext>
            </a:extLst>
          </p:cNvPr>
          <p:cNvSpPr txBox="1"/>
          <p:nvPr/>
        </p:nvSpPr>
        <p:spPr>
          <a:xfrm>
            <a:off x="7754954" y="4903460"/>
            <a:ext cx="242627" cy="163506"/>
          </a:xfrm>
          <a:prstGeom prst="rect">
            <a:avLst/>
          </a:prstGeom>
        </p:spPr>
        <p:txBody>
          <a:bodyPr vert="horz" wrap="square" lIns="0" tIns="17145" rIns="0" bIns="0" rtlCol="0">
            <a:spAutoFit/>
          </a:bodyPr>
          <a:lstStyle/>
          <a:p>
            <a:pPr marL="12700">
              <a:lnSpc>
                <a:spcPct val="100000"/>
              </a:lnSpc>
              <a:spcBef>
                <a:spcPts val="135"/>
              </a:spcBef>
            </a:pPr>
            <a:r>
              <a:rPr sz="950" spc="-55" dirty="0">
                <a:solidFill>
                  <a:srgbClr val="231F20"/>
                </a:solidFill>
                <a:latin typeface="Lucida Sans"/>
                <a:cs typeface="Lucida Sans"/>
              </a:rPr>
              <a:t>Rail</a:t>
            </a:r>
            <a:endParaRPr sz="950" dirty="0">
              <a:latin typeface="Lucida Sans"/>
              <a:cs typeface="Lucida Sans"/>
            </a:endParaRPr>
          </a:p>
        </p:txBody>
      </p:sp>
      <p:grpSp>
        <p:nvGrpSpPr>
          <p:cNvPr id="20" name="object 148">
            <a:extLst>
              <a:ext uri="{FF2B5EF4-FFF2-40B4-BE49-F238E27FC236}">
                <a16:creationId xmlns:a16="http://schemas.microsoft.com/office/drawing/2014/main" id="{38D1B2C6-1F8B-4669-BE1C-F44E9BBB1838}"/>
              </a:ext>
            </a:extLst>
          </p:cNvPr>
          <p:cNvGrpSpPr/>
          <p:nvPr/>
        </p:nvGrpSpPr>
        <p:grpSpPr>
          <a:xfrm>
            <a:off x="7512468" y="3230091"/>
            <a:ext cx="245349" cy="1733602"/>
            <a:chOff x="1913488" y="3689219"/>
            <a:chExt cx="375920" cy="2656205"/>
          </a:xfrm>
        </p:grpSpPr>
        <p:sp>
          <p:nvSpPr>
            <p:cNvPr id="52" name="object 149">
              <a:extLst>
                <a:ext uri="{FF2B5EF4-FFF2-40B4-BE49-F238E27FC236}">
                  <a16:creationId xmlns:a16="http://schemas.microsoft.com/office/drawing/2014/main" id="{CF269F71-44E2-4107-874A-1A6AFC944CB5}"/>
                </a:ext>
              </a:extLst>
            </p:cNvPr>
            <p:cNvSpPr/>
            <p:nvPr/>
          </p:nvSpPr>
          <p:spPr>
            <a:xfrm>
              <a:off x="2092760" y="6271529"/>
              <a:ext cx="193675" cy="71120"/>
            </a:xfrm>
            <a:custGeom>
              <a:avLst/>
              <a:gdLst/>
              <a:ahLst/>
              <a:cxnLst/>
              <a:rect l="l" t="t" r="r" b="b"/>
              <a:pathLst>
                <a:path w="193675" h="71120">
                  <a:moveTo>
                    <a:pt x="0" y="0"/>
                  </a:moveTo>
                  <a:lnTo>
                    <a:pt x="193395" y="70561"/>
                  </a:lnTo>
                </a:path>
              </a:pathLst>
            </a:custGeom>
            <a:ln w="5486">
              <a:solidFill>
                <a:srgbClr val="231F20"/>
              </a:solidFill>
            </a:ln>
          </p:spPr>
          <p:txBody>
            <a:bodyPr wrap="square" lIns="0" tIns="0" rIns="0" bIns="0" rtlCol="0"/>
            <a:lstStyle/>
            <a:p>
              <a:endParaRPr/>
            </a:p>
          </p:txBody>
        </p:sp>
        <p:sp>
          <p:nvSpPr>
            <p:cNvPr id="53" name="object 150">
              <a:extLst>
                <a:ext uri="{FF2B5EF4-FFF2-40B4-BE49-F238E27FC236}">
                  <a16:creationId xmlns:a16="http://schemas.microsoft.com/office/drawing/2014/main" id="{7A1F418A-DEBE-498A-B1FC-BFF3A8B693AA}"/>
                </a:ext>
              </a:extLst>
            </p:cNvPr>
            <p:cNvSpPr/>
            <p:nvPr/>
          </p:nvSpPr>
          <p:spPr>
            <a:xfrm>
              <a:off x="1916346" y="3692076"/>
              <a:ext cx="358140" cy="41910"/>
            </a:xfrm>
            <a:custGeom>
              <a:avLst/>
              <a:gdLst/>
              <a:ahLst/>
              <a:cxnLst/>
              <a:rect l="l" t="t" r="r" b="b"/>
              <a:pathLst>
                <a:path w="358139" h="41910">
                  <a:moveTo>
                    <a:pt x="0" y="41821"/>
                  </a:moveTo>
                  <a:lnTo>
                    <a:pt x="358051" y="0"/>
                  </a:lnTo>
                </a:path>
              </a:pathLst>
            </a:custGeom>
            <a:ln w="5486">
              <a:solidFill>
                <a:srgbClr val="231F20"/>
              </a:solidFill>
            </a:ln>
          </p:spPr>
          <p:txBody>
            <a:bodyPr wrap="square" lIns="0" tIns="0" rIns="0" bIns="0" rtlCol="0"/>
            <a:lstStyle/>
            <a:p>
              <a:endParaRPr/>
            </a:p>
          </p:txBody>
        </p:sp>
      </p:grpSp>
      <p:sp>
        <p:nvSpPr>
          <p:cNvPr id="21" name="object 151">
            <a:extLst>
              <a:ext uri="{FF2B5EF4-FFF2-40B4-BE49-F238E27FC236}">
                <a16:creationId xmlns:a16="http://schemas.microsoft.com/office/drawing/2014/main" id="{79D79B0E-A487-4A5E-96A0-A2E37C628B69}"/>
              </a:ext>
            </a:extLst>
          </p:cNvPr>
          <p:cNvSpPr txBox="1"/>
          <p:nvPr/>
        </p:nvSpPr>
        <p:spPr>
          <a:xfrm>
            <a:off x="7747280" y="3624189"/>
            <a:ext cx="679267" cy="309700"/>
          </a:xfrm>
          <a:prstGeom prst="rect">
            <a:avLst/>
          </a:prstGeom>
        </p:spPr>
        <p:txBody>
          <a:bodyPr vert="horz" wrap="square" lIns="0" tIns="17145" rIns="0" bIns="0" rtlCol="0">
            <a:spAutoFit/>
          </a:bodyPr>
          <a:lstStyle/>
          <a:p>
            <a:pPr marL="12700">
              <a:lnSpc>
                <a:spcPct val="100000"/>
              </a:lnSpc>
              <a:spcBef>
                <a:spcPts val="135"/>
              </a:spcBef>
            </a:pPr>
            <a:r>
              <a:rPr sz="950" spc="-50" dirty="0">
                <a:solidFill>
                  <a:srgbClr val="231F20"/>
                </a:solidFill>
                <a:latin typeface="Lucida Sans"/>
                <a:cs typeface="Lucida Sans"/>
              </a:rPr>
              <a:t>Plough</a:t>
            </a:r>
            <a:r>
              <a:rPr sz="950" spc="-90" dirty="0">
                <a:solidFill>
                  <a:srgbClr val="231F20"/>
                </a:solidFill>
                <a:latin typeface="Lucida Sans"/>
                <a:cs typeface="Lucida Sans"/>
              </a:rPr>
              <a:t> </a:t>
            </a:r>
            <a:r>
              <a:rPr sz="950" spc="-65" dirty="0">
                <a:solidFill>
                  <a:srgbClr val="231F20"/>
                </a:solidFill>
                <a:latin typeface="Lucida Sans"/>
                <a:cs typeface="Lucida Sans"/>
              </a:rPr>
              <a:t>gr</a:t>
            </a:r>
            <a:r>
              <a:rPr sz="950" spc="-45" dirty="0">
                <a:solidFill>
                  <a:srgbClr val="231F20"/>
                </a:solidFill>
                <a:latin typeface="Lucida Sans"/>
                <a:cs typeface="Lucida Sans"/>
              </a:rPr>
              <a:t>o</a:t>
            </a:r>
            <a:r>
              <a:rPr sz="950" spc="-50" dirty="0">
                <a:solidFill>
                  <a:srgbClr val="231F20"/>
                </a:solidFill>
                <a:latin typeface="Lucida Sans"/>
                <a:cs typeface="Lucida Sans"/>
              </a:rPr>
              <a:t>ove</a:t>
            </a:r>
            <a:endParaRPr sz="950" dirty="0">
              <a:latin typeface="Lucida Sans"/>
              <a:cs typeface="Lucida Sans"/>
            </a:endParaRPr>
          </a:p>
        </p:txBody>
      </p:sp>
      <p:sp>
        <p:nvSpPr>
          <p:cNvPr id="22" name="object 152">
            <a:extLst>
              <a:ext uri="{FF2B5EF4-FFF2-40B4-BE49-F238E27FC236}">
                <a16:creationId xmlns:a16="http://schemas.microsoft.com/office/drawing/2014/main" id="{DA37EF35-6D7A-4E2D-936E-E44743FD1F21}"/>
              </a:ext>
            </a:extLst>
          </p:cNvPr>
          <p:cNvSpPr/>
          <p:nvPr/>
        </p:nvSpPr>
        <p:spPr>
          <a:xfrm>
            <a:off x="7530108" y="3702729"/>
            <a:ext cx="217996" cy="34399"/>
          </a:xfrm>
          <a:custGeom>
            <a:avLst/>
            <a:gdLst/>
            <a:ahLst/>
            <a:cxnLst/>
            <a:rect l="l" t="t" r="r" b="b"/>
            <a:pathLst>
              <a:path w="334010" h="52704">
                <a:moveTo>
                  <a:pt x="0" y="52273"/>
                </a:moveTo>
                <a:lnTo>
                  <a:pt x="333883" y="0"/>
                </a:lnTo>
              </a:path>
            </a:pathLst>
          </a:custGeom>
          <a:ln w="5486">
            <a:solidFill>
              <a:srgbClr val="231F20"/>
            </a:solidFill>
          </a:ln>
        </p:spPr>
        <p:txBody>
          <a:bodyPr wrap="square" lIns="0" tIns="0" rIns="0" bIns="0" rtlCol="0"/>
          <a:lstStyle/>
          <a:p>
            <a:endParaRPr/>
          </a:p>
        </p:txBody>
      </p:sp>
      <p:sp>
        <p:nvSpPr>
          <p:cNvPr id="23" name="object 153">
            <a:extLst>
              <a:ext uri="{FF2B5EF4-FFF2-40B4-BE49-F238E27FC236}">
                <a16:creationId xmlns:a16="http://schemas.microsoft.com/office/drawing/2014/main" id="{53497658-BCDD-4C81-B27B-EC2F7C8EA6BD}"/>
              </a:ext>
            </a:extLst>
          </p:cNvPr>
          <p:cNvSpPr txBox="1"/>
          <p:nvPr/>
        </p:nvSpPr>
        <p:spPr>
          <a:xfrm>
            <a:off x="7754955" y="4279171"/>
            <a:ext cx="617516" cy="115214"/>
          </a:xfrm>
          <a:prstGeom prst="rect">
            <a:avLst/>
          </a:prstGeom>
        </p:spPr>
        <p:txBody>
          <a:bodyPr vert="horz" wrap="square" lIns="0" tIns="17145" rIns="0" bIns="0" rtlCol="0">
            <a:spAutoFit/>
          </a:bodyPr>
          <a:lstStyle/>
          <a:p>
            <a:pPr marL="12700">
              <a:lnSpc>
                <a:spcPct val="100000"/>
              </a:lnSpc>
              <a:spcBef>
                <a:spcPts val="135"/>
              </a:spcBef>
            </a:pPr>
            <a:r>
              <a:rPr sz="950" spc="-45" dirty="0">
                <a:solidFill>
                  <a:srgbClr val="231F20"/>
                </a:solidFill>
                <a:latin typeface="Lucida Sans"/>
                <a:cs typeface="Lucida Sans"/>
              </a:rPr>
              <a:t>Solid</a:t>
            </a:r>
            <a:r>
              <a:rPr sz="950" spc="-90" dirty="0">
                <a:solidFill>
                  <a:srgbClr val="231F20"/>
                </a:solidFill>
                <a:latin typeface="Lucida Sans"/>
                <a:cs typeface="Lucida Sans"/>
              </a:rPr>
              <a:t> </a:t>
            </a:r>
            <a:r>
              <a:rPr sz="950" spc="-60" dirty="0">
                <a:solidFill>
                  <a:srgbClr val="231F20"/>
                </a:solidFill>
                <a:latin typeface="Lucida Sans"/>
                <a:cs typeface="Lucida Sans"/>
              </a:rPr>
              <a:t>r</a:t>
            </a:r>
            <a:r>
              <a:rPr sz="950" spc="-45" dirty="0">
                <a:solidFill>
                  <a:srgbClr val="231F20"/>
                </a:solidFill>
                <a:latin typeface="Lucida Sans"/>
                <a:cs typeface="Lucida Sans"/>
              </a:rPr>
              <a:t>aised</a:t>
            </a:r>
            <a:r>
              <a:rPr sz="950" spc="-90" dirty="0">
                <a:solidFill>
                  <a:srgbClr val="231F20"/>
                </a:solidFill>
                <a:latin typeface="Lucida Sans"/>
                <a:cs typeface="Lucida Sans"/>
              </a:rPr>
              <a:t> </a:t>
            </a:r>
            <a:r>
              <a:rPr sz="950" spc="-50" dirty="0">
                <a:solidFill>
                  <a:srgbClr val="231F20"/>
                </a:solidFill>
                <a:latin typeface="Lucida Sans"/>
                <a:cs typeface="Lucida Sans"/>
              </a:rPr>
              <a:t>panel</a:t>
            </a:r>
            <a:endParaRPr sz="950">
              <a:latin typeface="Lucida Sans"/>
              <a:cs typeface="Lucida Sans"/>
            </a:endParaRPr>
          </a:p>
        </p:txBody>
      </p:sp>
      <p:sp>
        <p:nvSpPr>
          <p:cNvPr id="24" name="object 154">
            <a:extLst>
              <a:ext uri="{FF2B5EF4-FFF2-40B4-BE49-F238E27FC236}">
                <a16:creationId xmlns:a16="http://schemas.microsoft.com/office/drawing/2014/main" id="{FC2FC6E1-905A-445F-8082-AD9F376583D4}"/>
              </a:ext>
            </a:extLst>
          </p:cNvPr>
          <p:cNvSpPr/>
          <p:nvPr/>
        </p:nvSpPr>
        <p:spPr>
          <a:xfrm>
            <a:off x="7624354" y="4357707"/>
            <a:ext cx="131378" cy="15749"/>
          </a:xfrm>
          <a:custGeom>
            <a:avLst/>
            <a:gdLst/>
            <a:ahLst/>
            <a:cxnLst/>
            <a:rect l="l" t="t" r="r" b="b"/>
            <a:pathLst>
              <a:path w="201294" h="24129">
                <a:moveTo>
                  <a:pt x="0" y="23520"/>
                </a:moveTo>
                <a:lnTo>
                  <a:pt x="201231" y="0"/>
                </a:lnTo>
              </a:path>
            </a:pathLst>
          </a:custGeom>
          <a:ln w="5486">
            <a:solidFill>
              <a:srgbClr val="231F20"/>
            </a:solidFill>
          </a:ln>
        </p:spPr>
        <p:txBody>
          <a:bodyPr wrap="square" lIns="0" tIns="0" rIns="0" bIns="0" rtlCol="0"/>
          <a:lstStyle/>
          <a:p>
            <a:endParaRPr/>
          </a:p>
        </p:txBody>
      </p:sp>
      <p:sp>
        <p:nvSpPr>
          <p:cNvPr id="25" name="object 155">
            <a:extLst>
              <a:ext uri="{FF2B5EF4-FFF2-40B4-BE49-F238E27FC236}">
                <a16:creationId xmlns:a16="http://schemas.microsoft.com/office/drawing/2014/main" id="{2F007B5B-C5C8-4E50-B558-F3D8256C8F34}"/>
              </a:ext>
            </a:extLst>
          </p:cNvPr>
          <p:cNvSpPr txBox="1"/>
          <p:nvPr/>
        </p:nvSpPr>
        <p:spPr>
          <a:xfrm>
            <a:off x="7754955" y="4693651"/>
            <a:ext cx="705477" cy="163506"/>
          </a:xfrm>
          <a:prstGeom prst="rect">
            <a:avLst/>
          </a:prstGeom>
        </p:spPr>
        <p:txBody>
          <a:bodyPr vert="horz" wrap="square" lIns="0" tIns="17145" rIns="0" bIns="0" rtlCol="0">
            <a:spAutoFit/>
          </a:bodyPr>
          <a:lstStyle/>
          <a:p>
            <a:pPr marL="12700">
              <a:lnSpc>
                <a:spcPct val="100000"/>
              </a:lnSpc>
              <a:spcBef>
                <a:spcPts val="135"/>
              </a:spcBef>
            </a:pPr>
            <a:r>
              <a:rPr sz="950" spc="-50" dirty="0">
                <a:solidFill>
                  <a:srgbClr val="231F20"/>
                </a:solidFill>
                <a:latin typeface="Lucida Sans"/>
                <a:cs typeface="Lucida Sans"/>
              </a:rPr>
              <a:t>Stuck</a:t>
            </a:r>
            <a:r>
              <a:rPr sz="950" spc="-90" dirty="0">
                <a:solidFill>
                  <a:srgbClr val="231F20"/>
                </a:solidFill>
                <a:latin typeface="Lucida Sans"/>
                <a:cs typeface="Lucida Sans"/>
              </a:rPr>
              <a:t> </a:t>
            </a:r>
            <a:r>
              <a:rPr sz="950" spc="-65" dirty="0">
                <a:solidFill>
                  <a:srgbClr val="231F20"/>
                </a:solidFill>
                <a:latin typeface="Lucida Sans"/>
                <a:cs typeface="Lucida Sans"/>
              </a:rPr>
              <a:t>mould</a:t>
            </a:r>
            <a:endParaRPr sz="950" dirty="0">
              <a:latin typeface="Lucida Sans"/>
              <a:cs typeface="Lucida Sans"/>
            </a:endParaRPr>
          </a:p>
        </p:txBody>
      </p:sp>
      <p:sp>
        <p:nvSpPr>
          <p:cNvPr id="26" name="object 156">
            <a:extLst>
              <a:ext uri="{FF2B5EF4-FFF2-40B4-BE49-F238E27FC236}">
                <a16:creationId xmlns:a16="http://schemas.microsoft.com/office/drawing/2014/main" id="{AE91D0D1-026E-40C7-8E29-5B8629782D53}"/>
              </a:ext>
            </a:extLst>
          </p:cNvPr>
          <p:cNvSpPr/>
          <p:nvPr/>
        </p:nvSpPr>
        <p:spPr>
          <a:xfrm>
            <a:off x="7610152" y="4772186"/>
            <a:ext cx="145883" cy="39372"/>
          </a:xfrm>
          <a:custGeom>
            <a:avLst/>
            <a:gdLst/>
            <a:ahLst/>
            <a:cxnLst/>
            <a:rect l="l" t="t" r="r" b="b"/>
            <a:pathLst>
              <a:path w="223519" h="60325">
                <a:moveTo>
                  <a:pt x="0" y="59994"/>
                </a:moveTo>
                <a:lnTo>
                  <a:pt x="222999" y="0"/>
                </a:lnTo>
              </a:path>
            </a:pathLst>
          </a:custGeom>
          <a:ln w="5486">
            <a:solidFill>
              <a:srgbClr val="231F20"/>
            </a:solidFill>
          </a:ln>
        </p:spPr>
        <p:txBody>
          <a:bodyPr wrap="square" lIns="0" tIns="0" rIns="0" bIns="0" rtlCol="0"/>
          <a:lstStyle/>
          <a:p>
            <a:endParaRPr/>
          </a:p>
        </p:txBody>
      </p:sp>
      <p:sp>
        <p:nvSpPr>
          <p:cNvPr id="27" name="object 157">
            <a:extLst>
              <a:ext uri="{FF2B5EF4-FFF2-40B4-BE49-F238E27FC236}">
                <a16:creationId xmlns:a16="http://schemas.microsoft.com/office/drawing/2014/main" id="{10659E19-9738-44E3-B746-EA5503CB45B8}"/>
              </a:ext>
            </a:extLst>
          </p:cNvPr>
          <p:cNvSpPr txBox="1"/>
          <p:nvPr/>
        </p:nvSpPr>
        <p:spPr>
          <a:xfrm>
            <a:off x="7770672" y="2785939"/>
            <a:ext cx="1049921" cy="571182"/>
          </a:xfrm>
          <a:prstGeom prst="rect">
            <a:avLst/>
          </a:prstGeom>
        </p:spPr>
        <p:txBody>
          <a:bodyPr vert="horz" wrap="square" lIns="0" tIns="11430" rIns="0" bIns="0" rtlCol="0">
            <a:spAutoFit/>
          </a:bodyPr>
          <a:lstStyle/>
          <a:p>
            <a:pPr marL="12700" marR="327025">
              <a:lnSpc>
                <a:spcPct val="137200"/>
              </a:lnSpc>
              <a:spcBef>
                <a:spcPts val="90"/>
              </a:spcBef>
            </a:pPr>
            <a:r>
              <a:rPr sz="950" spc="-25" dirty="0">
                <a:solidFill>
                  <a:srgbClr val="231F20"/>
                </a:solidFill>
                <a:latin typeface="Lucida Sans"/>
                <a:cs typeface="Lucida Sans"/>
              </a:rPr>
              <a:t>Ply</a:t>
            </a:r>
            <a:r>
              <a:rPr sz="950" spc="-90" dirty="0">
                <a:solidFill>
                  <a:srgbClr val="231F20"/>
                </a:solidFill>
                <a:latin typeface="Lucida Sans"/>
                <a:cs typeface="Lucida Sans"/>
              </a:rPr>
              <a:t> </a:t>
            </a:r>
            <a:r>
              <a:rPr sz="950" spc="-45" dirty="0">
                <a:solidFill>
                  <a:srgbClr val="231F20"/>
                </a:solidFill>
                <a:latin typeface="Lucida Sans"/>
                <a:cs typeface="Lucida Sans"/>
              </a:rPr>
              <a:t>panel  </a:t>
            </a:r>
            <a:r>
              <a:rPr sz="950" spc="-15" dirty="0">
                <a:solidFill>
                  <a:srgbClr val="231F20"/>
                </a:solidFill>
                <a:latin typeface="Lucida Sans"/>
                <a:cs typeface="Lucida Sans"/>
              </a:rPr>
              <a:t>P</a:t>
            </a:r>
            <a:r>
              <a:rPr sz="950" spc="-50" dirty="0">
                <a:solidFill>
                  <a:srgbClr val="231F20"/>
                </a:solidFill>
                <a:latin typeface="Lucida Sans"/>
                <a:cs typeface="Lucida Sans"/>
              </a:rPr>
              <a:t>anel</a:t>
            </a:r>
            <a:r>
              <a:rPr sz="950" spc="-90" dirty="0">
                <a:solidFill>
                  <a:srgbClr val="231F20"/>
                </a:solidFill>
                <a:latin typeface="Lucida Sans"/>
                <a:cs typeface="Lucida Sans"/>
              </a:rPr>
              <a:t> </a:t>
            </a:r>
            <a:r>
              <a:rPr sz="950" spc="-65" dirty="0">
                <a:solidFill>
                  <a:srgbClr val="231F20"/>
                </a:solidFill>
                <a:latin typeface="Lucida Sans"/>
                <a:cs typeface="Lucida Sans"/>
              </a:rPr>
              <a:t>mould</a:t>
            </a:r>
            <a:endParaRPr sz="950" dirty="0">
              <a:latin typeface="Lucida Sans"/>
              <a:cs typeface="Lucida Sans"/>
            </a:endParaRPr>
          </a:p>
          <a:p>
            <a:pPr marL="12700">
              <a:lnSpc>
                <a:spcPct val="100000"/>
              </a:lnSpc>
              <a:spcBef>
                <a:spcPts val="55"/>
              </a:spcBef>
            </a:pPr>
            <a:r>
              <a:rPr sz="950" spc="-30" dirty="0">
                <a:solidFill>
                  <a:srgbClr val="231F20"/>
                </a:solidFill>
                <a:latin typeface="Lucida Sans"/>
                <a:cs typeface="Lucida Sans"/>
              </a:rPr>
              <a:t>Soft</a:t>
            </a:r>
            <a:r>
              <a:rPr sz="950" spc="-70" dirty="0">
                <a:solidFill>
                  <a:srgbClr val="231F20"/>
                </a:solidFill>
                <a:latin typeface="Lucida Sans"/>
                <a:cs typeface="Lucida Sans"/>
              </a:rPr>
              <a:t>w</a:t>
            </a:r>
            <a:r>
              <a:rPr sz="950" spc="-50" dirty="0">
                <a:solidFill>
                  <a:srgbClr val="231F20"/>
                </a:solidFill>
                <a:latin typeface="Lucida Sans"/>
                <a:cs typeface="Lucida Sans"/>
              </a:rPr>
              <a:t>ood</a:t>
            </a:r>
            <a:r>
              <a:rPr sz="950" spc="-90" dirty="0">
                <a:solidFill>
                  <a:srgbClr val="231F20"/>
                </a:solidFill>
                <a:latin typeface="Lucida Sans"/>
                <a:cs typeface="Lucida Sans"/>
              </a:rPr>
              <a:t> </a:t>
            </a:r>
            <a:r>
              <a:rPr sz="950" spc="-65" dirty="0">
                <a:solidFill>
                  <a:srgbClr val="231F20"/>
                </a:solidFill>
                <a:latin typeface="Lucida Sans"/>
                <a:cs typeface="Lucida Sans"/>
              </a:rPr>
              <a:t>gr</a:t>
            </a:r>
            <a:r>
              <a:rPr sz="950" spc="-55" dirty="0">
                <a:solidFill>
                  <a:srgbClr val="231F20"/>
                </a:solidFill>
                <a:latin typeface="Lucida Sans"/>
                <a:cs typeface="Lucida Sans"/>
              </a:rPr>
              <a:t>ounds</a:t>
            </a:r>
            <a:endParaRPr sz="950" dirty="0">
              <a:latin typeface="Lucida Sans"/>
              <a:cs typeface="Lucida Sans"/>
            </a:endParaRPr>
          </a:p>
        </p:txBody>
      </p:sp>
      <p:grpSp>
        <p:nvGrpSpPr>
          <p:cNvPr id="28" name="object 158">
            <a:extLst>
              <a:ext uri="{FF2B5EF4-FFF2-40B4-BE49-F238E27FC236}">
                <a16:creationId xmlns:a16="http://schemas.microsoft.com/office/drawing/2014/main" id="{9C382CE6-59A6-4688-824F-A42509D9D41E}"/>
              </a:ext>
            </a:extLst>
          </p:cNvPr>
          <p:cNvGrpSpPr/>
          <p:nvPr/>
        </p:nvGrpSpPr>
        <p:grpSpPr>
          <a:xfrm>
            <a:off x="7180284" y="1863844"/>
            <a:ext cx="569855" cy="3187043"/>
            <a:chOff x="1404520" y="1595872"/>
            <a:chExt cx="873125" cy="4883150"/>
          </a:xfrm>
        </p:grpSpPr>
        <p:sp>
          <p:nvSpPr>
            <p:cNvPr id="35" name="object 159">
              <a:extLst>
                <a:ext uri="{FF2B5EF4-FFF2-40B4-BE49-F238E27FC236}">
                  <a16:creationId xmlns:a16="http://schemas.microsoft.com/office/drawing/2014/main" id="{702AE0C8-3619-4A63-B56E-EC24A028636C}"/>
                </a:ext>
              </a:extLst>
            </p:cNvPr>
            <p:cNvSpPr/>
            <p:nvPr/>
          </p:nvSpPr>
          <p:spPr>
            <a:xfrm>
              <a:off x="1994756" y="3064855"/>
              <a:ext cx="280035" cy="217170"/>
            </a:xfrm>
            <a:custGeom>
              <a:avLst/>
              <a:gdLst/>
              <a:ahLst/>
              <a:cxnLst/>
              <a:rect l="l" t="t" r="r" b="b"/>
              <a:pathLst>
                <a:path w="280035" h="217170">
                  <a:moveTo>
                    <a:pt x="0" y="0"/>
                  </a:moveTo>
                  <a:lnTo>
                    <a:pt x="279641" y="216928"/>
                  </a:lnTo>
                </a:path>
              </a:pathLst>
            </a:custGeom>
            <a:ln w="5486">
              <a:solidFill>
                <a:srgbClr val="231F20"/>
              </a:solidFill>
            </a:ln>
          </p:spPr>
          <p:txBody>
            <a:bodyPr wrap="square" lIns="0" tIns="0" rIns="0" bIns="0" rtlCol="0"/>
            <a:lstStyle/>
            <a:p>
              <a:endParaRPr/>
            </a:p>
          </p:txBody>
        </p:sp>
        <p:sp>
          <p:nvSpPr>
            <p:cNvPr id="36" name="object 160">
              <a:extLst>
                <a:ext uri="{FF2B5EF4-FFF2-40B4-BE49-F238E27FC236}">
                  <a16:creationId xmlns:a16="http://schemas.microsoft.com/office/drawing/2014/main" id="{BE83C710-B3C7-4A91-A27C-8CB905D4DEDE}"/>
                </a:ext>
              </a:extLst>
            </p:cNvPr>
            <p:cNvSpPr/>
            <p:nvPr/>
          </p:nvSpPr>
          <p:spPr>
            <a:xfrm>
              <a:off x="1484999" y="1775748"/>
              <a:ext cx="335915" cy="19050"/>
            </a:xfrm>
            <a:custGeom>
              <a:avLst/>
              <a:gdLst/>
              <a:ahLst/>
              <a:cxnLst/>
              <a:rect l="l" t="t" r="r" b="b"/>
              <a:pathLst>
                <a:path w="335914" h="19050">
                  <a:moveTo>
                    <a:pt x="39357" y="0"/>
                  </a:moveTo>
                  <a:lnTo>
                    <a:pt x="37577" y="144"/>
                  </a:lnTo>
                  <a:lnTo>
                    <a:pt x="0" y="9220"/>
                  </a:lnTo>
                  <a:lnTo>
                    <a:pt x="32323" y="17031"/>
                  </a:lnTo>
                  <a:lnTo>
                    <a:pt x="39344" y="18478"/>
                  </a:lnTo>
                  <a:lnTo>
                    <a:pt x="164693" y="18859"/>
                  </a:lnTo>
                  <a:lnTo>
                    <a:pt x="335673" y="18796"/>
                  </a:lnTo>
                  <a:lnTo>
                    <a:pt x="333629" y="18783"/>
                  </a:lnTo>
                  <a:lnTo>
                    <a:pt x="331952" y="14643"/>
                  </a:lnTo>
                  <a:lnTo>
                    <a:pt x="331978" y="4445"/>
                  </a:lnTo>
                  <a:lnTo>
                    <a:pt x="333641" y="304"/>
                  </a:lnTo>
                  <a:lnTo>
                    <a:pt x="335673" y="304"/>
                  </a:lnTo>
                  <a:lnTo>
                    <a:pt x="39357" y="0"/>
                  </a:lnTo>
                  <a:close/>
                </a:path>
              </a:pathLst>
            </a:custGeom>
            <a:solidFill>
              <a:srgbClr val="D1D3D4"/>
            </a:solidFill>
          </p:spPr>
          <p:txBody>
            <a:bodyPr wrap="square" lIns="0" tIns="0" rIns="0" bIns="0" rtlCol="0"/>
            <a:lstStyle/>
            <a:p>
              <a:endParaRPr/>
            </a:p>
          </p:txBody>
        </p:sp>
        <p:sp>
          <p:nvSpPr>
            <p:cNvPr id="37" name="object 161">
              <a:extLst>
                <a:ext uri="{FF2B5EF4-FFF2-40B4-BE49-F238E27FC236}">
                  <a16:creationId xmlns:a16="http://schemas.microsoft.com/office/drawing/2014/main" id="{AD68F568-EC58-430B-8064-CF6F82F2E5A8}"/>
                </a:ext>
              </a:extLst>
            </p:cNvPr>
            <p:cNvSpPr/>
            <p:nvPr/>
          </p:nvSpPr>
          <p:spPr>
            <a:xfrm>
              <a:off x="1484999" y="1775748"/>
              <a:ext cx="335915" cy="19050"/>
            </a:xfrm>
            <a:custGeom>
              <a:avLst/>
              <a:gdLst/>
              <a:ahLst/>
              <a:cxnLst/>
              <a:rect l="l" t="t" r="r" b="b"/>
              <a:pathLst>
                <a:path w="335914" h="19050">
                  <a:moveTo>
                    <a:pt x="164693" y="18859"/>
                  </a:moveTo>
                  <a:lnTo>
                    <a:pt x="39344" y="18478"/>
                  </a:lnTo>
                  <a:lnTo>
                    <a:pt x="0" y="9220"/>
                  </a:lnTo>
                  <a:lnTo>
                    <a:pt x="21589" y="3889"/>
                  </a:lnTo>
                  <a:lnTo>
                    <a:pt x="32885" y="1152"/>
                  </a:lnTo>
                  <a:lnTo>
                    <a:pt x="37577" y="144"/>
                  </a:lnTo>
                  <a:lnTo>
                    <a:pt x="39357" y="0"/>
                  </a:lnTo>
                  <a:lnTo>
                    <a:pt x="164782" y="165"/>
                  </a:lnTo>
                  <a:lnTo>
                    <a:pt x="173405" y="215"/>
                  </a:lnTo>
                  <a:lnTo>
                    <a:pt x="335673" y="304"/>
                  </a:lnTo>
                  <a:lnTo>
                    <a:pt x="333641" y="304"/>
                  </a:lnTo>
                  <a:lnTo>
                    <a:pt x="331978" y="4445"/>
                  </a:lnTo>
                  <a:lnTo>
                    <a:pt x="331952" y="9537"/>
                  </a:lnTo>
                  <a:lnTo>
                    <a:pt x="331952" y="14643"/>
                  </a:lnTo>
                  <a:lnTo>
                    <a:pt x="333629" y="18783"/>
                  </a:lnTo>
                  <a:lnTo>
                    <a:pt x="335673" y="18796"/>
                  </a:lnTo>
                  <a:lnTo>
                    <a:pt x="165125" y="18859"/>
                  </a:lnTo>
                  <a:lnTo>
                    <a:pt x="164693" y="18859"/>
                  </a:lnTo>
                  <a:close/>
                </a:path>
              </a:pathLst>
            </a:custGeom>
            <a:ln w="5486">
              <a:solidFill>
                <a:srgbClr val="231F20"/>
              </a:solidFill>
            </a:ln>
          </p:spPr>
          <p:txBody>
            <a:bodyPr wrap="square" lIns="0" tIns="0" rIns="0" bIns="0" rtlCol="0"/>
            <a:lstStyle/>
            <a:p>
              <a:endParaRPr/>
            </a:p>
          </p:txBody>
        </p:sp>
        <p:sp>
          <p:nvSpPr>
            <p:cNvPr id="38" name="object 162">
              <a:extLst>
                <a:ext uri="{FF2B5EF4-FFF2-40B4-BE49-F238E27FC236}">
                  <a16:creationId xmlns:a16="http://schemas.microsoft.com/office/drawing/2014/main" id="{906B4F4A-A071-4626-8F2C-B0313458E3FE}"/>
                </a:ext>
              </a:extLst>
            </p:cNvPr>
            <p:cNvSpPr/>
            <p:nvPr/>
          </p:nvSpPr>
          <p:spPr>
            <a:xfrm>
              <a:off x="1814977" y="1771154"/>
              <a:ext cx="11430" cy="28575"/>
            </a:xfrm>
            <a:custGeom>
              <a:avLst/>
              <a:gdLst/>
              <a:ahLst/>
              <a:cxnLst/>
              <a:rect l="l" t="t" r="r" b="b"/>
              <a:pathLst>
                <a:path w="11430" h="28575">
                  <a:moveTo>
                    <a:pt x="8889" y="12"/>
                  </a:moveTo>
                  <a:lnTo>
                    <a:pt x="5714" y="0"/>
                  </a:lnTo>
                  <a:lnTo>
                    <a:pt x="2578" y="0"/>
                  </a:lnTo>
                  <a:lnTo>
                    <a:pt x="12" y="6324"/>
                  </a:lnTo>
                  <a:lnTo>
                    <a:pt x="0" y="21945"/>
                  </a:lnTo>
                  <a:lnTo>
                    <a:pt x="2539" y="28270"/>
                  </a:lnTo>
                  <a:lnTo>
                    <a:pt x="8851" y="28270"/>
                  </a:lnTo>
                  <a:lnTo>
                    <a:pt x="11391" y="21945"/>
                  </a:lnTo>
                  <a:lnTo>
                    <a:pt x="11429" y="6337"/>
                  </a:lnTo>
                  <a:lnTo>
                    <a:pt x="8889" y="12"/>
                  </a:lnTo>
                  <a:close/>
                </a:path>
              </a:pathLst>
            </a:custGeom>
            <a:solidFill>
              <a:srgbClr val="7D8589"/>
            </a:solidFill>
          </p:spPr>
          <p:txBody>
            <a:bodyPr wrap="square" lIns="0" tIns="0" rIns="0" bIns="0" rtlCol="0"/>
            <a:lstStyle/>
            <a:p>
              <a:endParaRPr/>
            </a:p>
          </p:txBody>
        </p:sp>
        <p:sp>
          <p:nvSpPr>
            <p:cNvPr id="39" name="object 163">
              <a:extLst>
                <a:ext uri="{FF2B5EF4-FFF2-40B4-BE49-F238E27FC236}">
                  <a16:creationId xmlns:a16="http://schemas.microsoft.com/office/drawing/2014/main" id="{9CA25A12-EDA8-482D-835C-DEE339E6C226}"/>
                </a:ext>
              </a:extLst>
            </p:cNvPr>
            <p:cNvSpPr/>
            <p:nvPr/>
          </p:nvSpPr>
          <p:spPr>
            <a:xfrm>
              <a:off x="1814977" y="1771154"/>
              <a:ext cx="11430" cy="28575"/>
            </a:xfrm>
            <a:custGeom>
              <a:avLst/>
              <a:gdLst/>
              <a:ahLst/>
              <a:cxnLst/>
              <a:rect l="l" t="t" r="r" b="b"/>
              <a:pathLst>
                <a:path w="11430" h="28575">
                  <a:moveTo>
                    <a:pt x="5714" y="0"/>
                  </a:moveTo>
                  <a:lnTo>
                    <a:pt x="8889" y="12"/>
                  </a:lnTo>
                  <a:lnTo>
                    <a:pt x="11429" y="6337"/>
                  </a:lnTo>
                  <a:lnTo>
                    <a:pt x="11417" y="14135"/>
                  </a:lnTo>
                  <a:lnTo>
                    <a:pt x="11391" y="21945"/>
                  </a:lnTo>
                  <a:lnTo>
                    <a:pt x="8851" y="28270"/>
                  </a:lnTo>
                  <a:lnTo>
                    <a:pt x="5702" y="28270"/>
                  </a:lnTo>
                  <a:lnTo>
                    <a:pt x="2539" y="28270"/>
                  </a:lnTo>
                  <a:lnTo>
                    <a:pt x="0" y="21945"/>
                  </a:lnTo>
                  <a:lnTo>
                    <a:pt x="12" y="14135"/>
                  </a:lnTo>
                  <a:lnTo>
                    <a:pt x="12" y="6324"/>
                  </a:lnTo>
                  <a:lnTo>
                    <a:pt x="2578" y="0"/>
                  </a:lnTo>
                  <a:lnTo>
                    <a:pt x="5714" y="0"/>
                  </a:lnTo>
                  <a:close/>
                </a:path>
              </a:pathLst>
            </a:custGeom>
            <a:ln w="5486">
              <a:solidFill>
                <a:srgbClr val="231F20"/>
              </a:solidFill>
            </a:ln>
          </p:spPr>
          <p:txBody>
            <a:bodyPr wrap="square" lIns="0" tIns="0" rIns="0" bIns="0" rtlCol="0"/>
            <a:lstStyle/>
            <a:p>
              <a:endParaRPr/>
            </a:p>
          </p:txBody>
        </p:sp>
        <p:sp>
          <p:nvSpPr>
            <p:cNvPr id="40" name="object 164">
              <a:extLst>
                <a:ext uri="{FF2B5EF4-FFF2-40B4-BE49-F238E27FC236}">
                  <a16:creationId xmlns:a16="http://schemas.microsoft.com/office/drawing/2014/main" id="{E877E29C-5D00-4665-8A32-03E70253925E}"/>
                </a:ext>
              </a:extLst>
            </p:cNvPr>
            <p:cNvSpPr/>
            <p:nvPr/>
          </p:nvSpPr>
          <p:spPr>
            <a:xfrm>
              <a:off x="1792872" y="1776038"/>
              <a:ext cx="19685" cy="19050"/>
            </a:xfrm>
            <a:custGeom>
              <a:avLst/>
              <a:gdLst/>
              <a:ahLst/>
              <a:cxnLst/>
              <a:rect l="l" t="t" r="r" b="b"/>
              <a:pathLst>
                <a:path w="19685" h="19050">
                  <a:moveTo>
                    <a:pt x="19443" y="18491"/>
                  </a:moveTo>
                  <a:lnTo>
                    <a:pt x="17386" y="18491"/>
                  </a:lnTo>
                  <a:lnTo>
                    <a:pt x="15722" y="14351"/>
                  </a:lnTo>
                  <a:lnTo>
                    <a:pt x="15722" y="9245"/>
                  </a:lnTo>
                  <a:lnTo>
                    <a:pt x="15722" y="4152"/>
                  </a:lnTo>
                  <a:lnTo>
                    <a:pt x="17424" y="12"/>
                  </a:lnTo>
                  <a:lnTo>
                    <a:pt x="19456" y="12"/>
                  </a:lnTo>
                </a:path>
                <a:path w="19685" h="19050">
                  <a:moveTo>
                    <a:pt x="11569" y="18491"/>
                  </a:moveTo>
                  <a:lnTo>
                    <a:pt x="9525" y="18491"/>
                  </a:lnTo>
                  <a:lnTo>
                    <a:pt x="7874" y="14338"/>
                  </a:lnTo>
                  <a:lnTo>
                    <a:pt x="7874" y="9245"/>
                  </a:lnTo>
                  <a:lnTo>
                    <a:pt x="7874" y="4140"/>
                  </a:lnTo>
                  <a:lnTo>
                    <a:pt x="9537" y="0"/>
                  </a:lnTo>
                  <a:lnTo>
                    <a:pt x="11607" y="12"/>
                  </a:lnTo>
                </a:path>
                <a:path w="19685" h="19050">
                  <a:moveTo>
                    <a:pt x="3733" y="18491"/>
                  </a:moveTo>
                  <a:lnTo>
                    <a:pt x="1651" y="18491"/>
                  </a:lnTo>
                  <a:lnTo>
                    <a:pt x="0" y="14338"/>
                  </a:lnTo>
                  <a:lnTo>
                    <a:pt x="0" y="9245"/>
                  </a:lnTo>
                  <a:lnTo>
                    <a:pt x="0" y="4140"/>
                  </a:lnTo>
                  <a:lnTo>
                    <a:pt x="1663" y="0"/>
                  </a:lnTo>
                  <a:lnTo>
                    <a:pt x="3733" y="0"/>
                  </a:lnTo>
                </a:path>
              </a:pathLst>
            </a:custGeom>
            <a:ln w="3924">
              <a:solidFill>
                <a:srgbClr val="231F20"/>
              </a:solidFill>
            </a:ln>
          </p:spPr>
          <p:txBody>
            <a:bodyPr wrap="square" lIns="0" tIns="0" rIns="0" bIns="0" rtlCol="0"/>
            <a:lstStyle/>
            <a:p>
              <a:endParaRPr/>
            </a:p>
          </p:txBody>
        </p:sp>
        <p:sp>
          <p:nvSpPr>
            <p:cNvPr id="41" name="object 165">
              <a:extLst>
                <a:ext uri="{FF2B5EF4-FFF2-40B4-BE49-F238E27FC236}">
                  <a16:creationId xmlns:a16="http://schemas.microsoft.com/office/drawing/2014/main" id="{F83DA639-B285-45B1-9A4A-4EFA6E80F715}"/>
                </a:ext>
              </a:extLst>
            </p:cNvPr>
            <p:cNvSpPr/>
            <p:nvPr/>
          </p:nvSpPr>
          <p:spPr>
            <a:xfrm>
              <a:off x="1484999" y="3994544"/>
              <a:ext cx="335915" cy="19050"/>
            </a:xfrm>
            <a:custGeom>
              <a:avLst/>
              <a:gdLst/>
              <a:ahLst/>
              <a:cxnLst/>
              <a:rect l="l" t="t" r="r" b="b"/>
              <a:pathLst>
                <a:path w="335914" h="19050">
                  <a:moveTo>
                    <a:pt x="39357" y="0"/>
                  </a:moveTo>
                  <a:lnTo>
                    <a:pt x="37480" y="165"/>
                  </a:lnTo>
                  <a:lnTo>
                    <a:pt x="32885" y="1152"/>
                  </a:lnTo>
                  <a:lnTo>
                    <a:pt x="0" y="9220"/>
                  </a:lnTo>
                  <a:lnTo>
                    <a:pt x="32323" y="17031"/>
                  </a:lnTo>
                  <a:lnTo>
                    <a:pt x="39344" y="18478"/>
                  </a:lnTo>
                  <a:lnTo>
                    <a:pt x="164693" y="18859"/>
                  </a:lnTo>
                  <a:lnTo>
                    <a:pt x="333629" y="18783"/>
                  </a:lnTo>
                  <a:lnTo>
                    <a:pt x="331952" y="14655"/>
                  </a:lnTo>
                  <a:lnTo>
                    <a:pt x="331978" y="4445"/>
                  </a:lnTo>
                  <a:lnTo>
                    <a:pt x="333637" y="303"/>
                  </a:lnTo>
                  <a:lnTo>
                    <a:pt x="39357" y="0"/>
                  </a:lnTo>
                  <a:close/>
                </a:path>
                <a:path w="335914" h="19050">
                  <a:moveTo>
                    <a:pt x="333641" y="292"/>
                  </a:moveTo>
                  <a:lnTo>
                    <a:pt x="335673" y="304"/>
                  </a:lnTo>
                  <a:lnTo>
                    <a:pt x="333641" y="292"/>
                  </a:lnTo>
                  <a:close/>
                </a:path>
              </a:pathLst>
            </a:custGeom>
            <a:solidFill>
              <a:srgbClr val="D1D3D4"/>
            </a:solidFill>
          </p:spPr>
          <p:txBody>
            <a:bodyPr wrap="square" lIns="0" tIns="0" rIns="0" bIns="0" rtlCol="0"/>
            <a:lstStyle/>
            <a:p>
              <a:endParaRPr/>
            </a:p>
          </p:txBody>
        </p:sp>
        <p:sp>
          <p:nvSpPr>
            <p:cNvPr id="42" name="object 166">
              <a:extLst>
                <a:ext uri="{FF2B5EF4-FFF2-40B4-BE49-F238E27FC236}">
                  <a16:creationId xmlns:a16="http://schemas.microsoft.com/office/drawing/2014/main" id="{E1DE237E-305C-4F4C-B744-69C85FA9D41D}"/>
                </a:ext>
              </a:extLst>
            </p:cNvPr>
            <p:cNvSpPr/>
            <p:nvPr/>
          </p:nvSpPr>
          <p:spPr>
            <a:xfrm>
              <a:off x="1484999" y="3994544"/>
              <a:ext cx="335915" cy="19050"/>
            </a:xfrm>
            <a:custGeom>
              <a:avLst/>
              <a:gdLst/>
              <a:ahLst/>
              <a:cxnLst/>
              <a:rect l="l" t="t" r="r" b="b"/>
              <a:pathLst>
                <a:path w="335914" h="19050">
                  <a:moveTo>
                    <a:pt x="164693" y="18859"/>
                  </a:moveTo>
                  <a:lnTo>
                    <a:pt x="39344" y="18478"/>
                  </a:lnTo>
                  <a:lnTo>
                    <a:pt x="0" y="9220"/>
                  </a:lnTo>
                  <a:lnTo>
                    <a:pt x="21589" y="3889"/>
                  </a:lnTo>
                  <a:lnTo>
                    <a:pt x="32885" y="1152"/>
                  </a:lnTo>
                  <a:lnTo>
                    <a:pt x="37577" y="144"/>
                  </a:lnTo>
                  <a:lnTo>
                    <a:pt x="39357" y="0"/>
                  </a:lnTo>
                  <a:lnTo>
                    <a:pt x="164782" y="165"/>
                  </a:lnTo>
                  <a:lnTo>
                    <a:pt x="173405" y="215"/>
                  </a:lnTo>
                  <a:lnTo>
                    <a:pt x="335673" y="304"/>
                  </a:lnTo>
                  <a:lnTo>
                    <a:pt x="333641" y="292"/>
                  </a:lnTo>
                  <a:lnTo>
                    <a:pt x="331978" y="4445"/>
                  </a:lnTo>
                  <a:lnTo>
                    <a:pt x="331952" y="9550"/>
                  </a:lnTo>
                  <a:lnTo>
                    <a:pt x="331952" y="14655"/>
                  </a:lnTo>
                  <a:lnTo>
                    <a:pt x="333629" y="18783"/>
                  </a:lnTo>
                  <a:lnTo>
                    <a:pt x="335673" y="18796"/>
                  </a:lnTo>
                  <a:lnTo>
                    <a:pt x="165125" y="18859"/>
                  </a:lnTo>
                  <a:lnTo>
                    <a:pt x="164693" y="18859"/>
                  </a:lnTo>
                  <a:close/>
                </a:path>
              </a:pathLst>
            </a:custGeom>
            <a:ln w="5486">
              <a:solidFill>
                <a:srgbClr val="231F20"/>
              </a:solidFill>
            </a:ln>
          </p:spPr>
          <p:txBody>
            <a:bodyPr wrap="square" lIns="0" tIns="0" rIns="0" bIns="0" rtlCol="0"/>
            <a:lstStyle/>
            <a:p>
              <a:endParaRPr/>
            </a:p>
          </p:txBody>
        </p:sp>
        <p:sp>
          <p:nvSpPr>
            <p:cNvPr id="43" name="object 167">
              <a:extLst>
                <a:ext uri="{FF2B5EF4-FFF2-40B4-BE49-F238E27FC236}">
                  <a16:creationId xmlns:a16="http://schemas.microsoft.com/office/drawing/2014/main" id="{C8C1E8F3-7C3C-4903-B519-37AB3C2A6570}"/>
                </a:ext>
              </a:extLst>
            </p:cNvPr>
            <p:cNvSpPr/>
            <p:nvPr/>
          </p:nvSpPr>
          <p:spPr>
            <a:xfrm>
              <a:off x="1814977" y="3989946"/>
              <a:ext cx="11430" cy="28575"/>
            </a:xfrm>
            <a:custGeom>
              <a:avLst/>
              <a:gdLst/>
              <a:ahLst/>
              <a:cxnLst/>
              <a:rect l="l" t="t" r="r" b="b"/>
              <a:pathLst>
                <a:path w="11430" h="28575">
                  <a:moveTo>
                    <a:pt x="8889" y="12"/>
                  </a:moveTo>
                  <a:lnTo>
                    <a:pt x="5714" y="0"/>
                  </a:lnTo>
                  <a:lnTo>
                    <a:pt x="2578" y="0"/>
                  </a:lnTo>
                  <a:lnTo>
                    <a:pt x="12" y="6337"/>
                  </a:lnTo>
                  <a:lnTo>
                    <a:pt x="0" y="21958"/>
                  </a:lnTo>
                  <a:lnTo>
                    <a:pt x="2539" y="28270"/>
                  </a:lnTo>
                  <a:lnTo>
                    <a:pt x="8851" y="28270"/>
                  </a:lnTo>
                  <a:lnTo>
                    <a:pt x="11391" y="21958"/>
                  </a:lnTo>
                  <a:lnTo>
                    <a:pt x="11429" y="6337"/>
                  </a:lnTo>
                  <a:lnTo>
                    <a:pt x="8889" y="12"/>
                  </a:lnTo>
                  <a:close/>
                </a:path>
              </a:pathLst>
            </a:custGeom>
            <a:solidFill>
              <a:srgbClr val="7D8589"/>
            </a:solidFill>
          </p:spPr>
          <p:txBody>
            <a:bodyPr wrap="square" lIns="0" tIns="0" rIns="0" bIns="0" rtlCol="0"/>
            <a:lstStyle/>
            <a:p>
              <a:endParaRPr/>
            </a:p>
          </p:txBody>
        </p:sp>
        <p:sp>
          <p:nvSpPr>
            <p:cNvPr id="44" name="object 168">
              <a:extLst>
                <a:ext uri="{FF2B5EF4-FFF2-40B4-BE49-F238E27FC236}">
                  <a16:creationId xmlns:a16="http://schemas.microsoft.com/office/drawing/2014/main" id="{A0DA74DA-91A4-417B-A89C-CC2FFE6751ED}"/>
                </a:ext>
              </a:extLst>
            </p:cNvPr>
            <p:cNvSpPr/>
            <p:nvPr/>
          </p:nvSpPr>
          <p:spPr>
            <a:xfrm>
              <a:off x="1814977" y="3989946"/>
              <a:ext cx="11430" cy="28575"/>
            </a:xfrm>
            <a:custGeom>
              <a:avLst/>
              <a:gdLst/>
              <a:ahLst/>
              <a:cxnLst/>
              <a:rect l="l" t="t" r="r" b="b"/>
              <a:pathLst>
                <a:path w="11430" h="28575">
                  <a:moveTo>
                    <a:pt x="5714" y="0"/>
                  </a:moveTo>
                  <a:lnTo>
                    <a:pt x="8889" y="12"/>
                  </a:lnTo>
                  <a:lnTo>
                    <a:pt x="11429" y="6337"/>
                  </a:lnTo>
                  <a:lnTo>
                    <a:pt x="11417" y="14147"/>
                  </a:lnTo>
                  <a:lnTo>
                    <a:pt x="11391" y="21958"/>
                  </a:lnTo>
                  <a:lnTo>
                    <a:pt x="8851" y="28270"/>
                  </a:lnTo>
                  <a:lnTo>
                    <a:pt x="5702" y="28270"/>
                  </a:lnTo>
                  <a:lnTo>
                    <a:pt x="2539" y="28270"/>
                  </a:lnTo>
                  <a:lnTo>
                    <a:pt x="0" y="21958"/>
                  </a:lnTo>
                  <a:lnTo>
                    <a:pt x="12" y="14147"/>
                  </a:lnTo>
                  <a:lnTo>
                    <a:pt x="12" y="6337"/>
                  </a:lnTo>
                  <a:lnTo>
                    <a:pt x="2578" y="0"/>
                  </a:lnTo>
                  <a:lnTo>
                    <a:pt x="5714" y="0"/>
                  </a:lnTo>
                  <a:close/>
                </a:path>
              </a:pathLst>
            </a:custGeom>
            <a:ln w="5486">
              <a:solidFill>
                <a:srgbClr val="231F20"/>
              </a:solidFill>
            </a:ln>
          </p:spPr>
          <p:txBody>
            <a:bodyPr wrap="square" lIns="0" tIns="0" rIns="0" bIns="0" rtlCol="0"/>
            <a:lstStyle/>
            <a:p>
              <a:endParaRPr/>
            </a:p>
          </p:txBody>
        </p:sp>
        <p:sp>
          <p:nvSpPr>
            <p:cNvPr id="45" name="object 169">
              <a:extLst>
                <a:ext uri="{FF2B5EF4-FFF2-40B4-BE49-F238E27FC236}">
                  <a16:creationId xmlns:a16="http://schemas.microsoft.com/office/drawing/2014/main" id="{D71D4658-1865-4270-8643-7B77447FAE90}"/>
                </a:ext>
              </a:extLst>
            </p:cNvPr>
            <p:cNvSpPr/>
            <p:nvPr/>
          </p:nvSpPr>
          <p:spPr>
            <a:xfrm>
              <a:off x="1792872" y="3994834"/>
              <a:ext cx="19685" cy="19050"/>
            </a:xfrm>
            <a:custGeom>
              <a:avLst/>
              <a:gdLst/>
              <a:ahLst/>
              <a:cxnLst/>
              <a:rect l="l" t="t" r="r" b="b"/>
              <a:pathLst>
                <a:path w="19685" h="19050">
                  <a:moveTo>
                    <a:pt x="19443" y="18491"/>
                  </a:moveTo>
                  <a:lnTo>
                    <a:pt x="17386" y="18491"/>
                  </a:lnTo>
                  <a:lnTo>
                    <a:pt x="15722" y="14363"/>
                  </a:lnTo>
                  <a:lnTo>
                    <a:pt x="15722" y="9258"/>
                  </a:lnTo>
                  <a:lnTo>
                    <a:pt x="15722" y="4152"/>
                  </a:lnTo>
                  <a:lnTo>
                    <a:pt x="17424" y="25"/>
                  </a:lnTo>
                  <a:lnTo>
                    <a:pt x="19456" y="0"/>
                  </a:lnTo>
                </a:path>
                <a:path w="19685" h="19050">
                  <a:moveTo>
                    <a:pt x="11569" y="18491"/>
                  </a:moveTo>
                  <a:lnTo>
                    <a:pt x="9525" y="18491"/>
                  </a:lnTo>
                  <a:lnTo>
                    <a:pt x="7874" y="14351"/>
                  </a:lnTo>
                  <a:lnTo>
                    <a:pt x="7874" y="9258"/>
                  </a:lnTo>
                  <a:lnTo>
                    <a:pt x="7874" y="4140"/>
                  </a:lnTo>
                  <a:lnTo>
                    <a:pt x="9537" y="0"/>
                  </a:lnTo>
                  <a:lnTo>
                    <a:pt x="11607" y="0"/>
                  </a:lnTo>
                </a:path>
                <a:path w="19685" h="19050">
                  <a:moveTo>
                    <a:pt x="3733" y="18491"/>
                  </a:moveTo>
                  <a:lnTo>
                    <a:pt x="1651" y="18491"/>
                  </a:lnTo>
                  <a:lnTo>
                    <a:pt x="0" y="14351"/>
                  </a:lnTo>
                  <a:lnTo>
                    <a:pt x="0" y="9258"/>
                  </a:lnTo>
                  <a:lnTo>
                    <a:pt x="0" y="4140"/>
                  </a:lnTo>
                  <a:lnTo>
                    <a:pt x="1663" y="0"/>
                  </a:lnTo>
                  <a:lnTo>
                    <a:pt x="3733" y="0"/>
                  </a:lnTo>
                </a:path>
              </a:pathLst>
            </a:custGeom>
            <a:ln w="3924">
              <a:solidFill>
                <a:srgbClr val="231F20"/>
              </a:solidFill>
            </a:ln>
          </p:spPr>
          <p:txBody>
            <a:bodyPr wrap="square" lIns="0" tIns="0" rIns="0" bIns="0" rtlCol="0"/>
            <a:lstStyle/>
            <a:p>
              <a:endParaRPr/>
            </a:p>
          </p:txBody>
        </p:sp>
        <p:sp>
          <p:nvSpPr>
            <p:cNvPr id="46" name="object 170">
              <a:extLst>
                <a:ext uri="{FF2B5EF4-FFF2-40B4-BE49-F238E27FC236}">
                  <a16:creationId xmlns:a16="http://schemas.microsoft.com/office/drawing/2014/main" id="{41E43613-5D41-4DD1-94E6-3E214680AC01}"/>
                </a:ext>
              </a:extLst>
            </p:cNvPr>
            <p:cNvSpPr/>
            <p:nvPr/>
          </p:nvSpPr>
          <p:spPr>
            <a:xfrm>
              <a:off x="1477159" y="6452462"/>
              <a:ext cx="335915" cy="19050"/>
            </a:xfrm>
            <a:custGeom>
              <a:avLst/>
              <a:gdLst/>
              <a:ahLst/>
              <a:cxnLst/>
              <a:rect l="l" t="t" r="r" b="b"/>
              <a:pathLst>
                <a:path w="335914" h="19050">
                  <a:moveTo>
                    <a:pt x="39357" y="0"/>
                  </a:moveTo>
                  <a:lnTo>
                    <a:pt x="37577" y="144"/>
                  </a:lnTo>
                  <a:lnTo>
                    <a:pt x="0" y="9220"/>
                  </a:lnTo>
                  <a:lnTo>
                    <a:pt x="32323" y="17037"/>
                  </a:lnTo>
                  <a:lnTo>
                    <a:pt x="39344" y="18478"/>
                  </a:lnTo>
                  <a:lnTo>
                    <a:pt x="164693" y="18884"/>
                  </a:lnTo>
                  <a:lnTo>
                    <a:pt x="335673" y="18821"/>
                  </a:lnTo>
                  <a:lnTo>
                    <a:pt x="333629" y="18796"/>
                  </a:lnTo>
                  <a:lnTo>
                    <a:pt x="331952" y="14655"/>
                  </a:lnTo>
                  <a:lnTo>
                    <a:pt x="331978" y="4457"/>
                  </a:lnTo>
                  <a:lnTo>
                    <a:pt x="333641" y="317"/>
                  </a:lnTo>
                  <a:lnTo>
                    <a:pt x="335673" y="317"/>
                  </a:lnTo>
                  <a:lnTo>
                    <a:pt x="39357" y="0"/>
                  </a:lnTo>
                  <a:close/>
                </a:path>
              </a:pathLst>
            </a:custGeom>
            <a:solidFill>
              <a:srgbClr val="D1D3D4"/>
            </a:solidFill>
          </p:spPr>
          <p:txBody>
            <a:bodyPr wrap="square" lIns="0" tIns="0" rIns="0" bIns="0" rtlCol="0"/>
            <a:lstStyle/>
            <a:p>
              <a:endParaRPr/>
            </a:p>
          </p:txBody>
        </p:sp>
        <p:sp>
          <p:nvSpPr>
            <p:cNvPr id="47" name="object 171">
              <a:extLst>
                <a:ext uri="{FF2B5EF4-FFF2-40B4-BE49-F238E27FC236}">
                  <a16:creationId xmlns:a16="http://schemas.microsoft.com/office/drawing/2014/main" id="{C06303B2-2290-49D2-8EDE-897CCD6C17C4}"/>
                </a:ext>
              </a:extLst>
            </p:cNvPr>
            <p:cNvSpPr/>
            <p:nvPr/>
          </p:nvSpPr>
          <p:spPr>
            <a:xfrm>
              <a:off x="1477159" y="6452462"/>
              <a:ext cx="335915" cy="19050"/>
            </a:xfrm>
            <a:custGeom>
              <a:avLst/>
              <a:gdLst/>
              <a:ahLst/>
              <a:cxnLst/>
              <a:rect l="l" t="t" r="r" b="b"/>
              <a:pathLst>
                <a:path w="335914" h="19050">
                  <a:moveTo>
                    <a:pt x="164693" y="18884"/>
                  </a:moveTo>
                  <a:lnTo>
                    <a:pt x="39344" y="18478"/>
                  </a:lnTo>
                  <a:lnTo>
                    <a:pt x="0" y="9220"/>
                  </a:lnTo>
                  <a:lnTo>
                    <a:pt x="21589" y="3889"/>
                  </a:lnTo>
                  <a:lnTo>
                    <a:pt x="32885" y="1152"/>
                  </a:lnTo>
                  <a:lnTo>
                    <a:pt x="37577" y="144"/>
                  </a:lnTo>
                  <a:lnTo>
                    <a:pt x="39357" y="0"/>
                  </a:lnTo>
                  <a:lnTo>
                    <a:pt x="164782" y="165"/>
                  </a:lnTo>
                  <a:lnTo>
                    <a:pt x="173405" y="228"/>
                  </a:lnTo>
                  <a:lnTo>
                    <a:pt x="335673" y="317"/>
                  </a:lnTo>
                  <a:lnTo>
                    <a:pt x="333641" y="317"/>
                  </a:lnTo>
                  <a:lnTo>
                    <a:pt x="331978" y="4457"/>
                  </a:lnTo>
                  <a:lnTo>
                    <a:pt x="331952" y="9550"/>
                  </a:lnTo>
                  <a:lnTo>
                    <a:pt x="331952" y="14655"/>
                  </a:lnTo>
                  <a:lnTo>
                    <a:pt x="333629" y="18796"/>
                  </a:lnTo>
                  <a:lnTo>
                    <a:pt x="335673" y="18821"/>
                  </a:lnTo>
                  <a:lnTo>
                    <a:pt x="165125" y="18884"/>
                  </a:lnTo>
                  <a:lnTo>
                    <a:pt x="164693" y="18884"/>
                  </a:lnTo>
                  <a:close/>
                </a:path>
              </a:pathLst>
            </a:custGeom>
            <a:ln w="5486">
              <a:solidFill>
                <a:srgbClr val="231F20"/>
              </a:solidFill>
            </a:ln>
          </p:spPr>
          <p:txBody>
            <a:bodyPr wrap="square" lIns="0" tIns="0" rIns="0" bIns="0" rtlCol="0"/>
            <a:lstStyle/>
            <a:p>
              <a:endParaRPr/>
            </a:p>
          </p:txBody>
        </p:sp>
        <p:sp>
          <p:nvSpPr>
            <p:cNvPr id="48" name="object 172">
              <a:extLst>
                <a:ext uri="{FF2B5EF4-FFF2-40B4-BE49-F238E27FC236}">
                  <a16:creationId xmlns:a16="http://schemas.microsoft.com/office/drawing/2014/main" id="{61629100-C49F-45BA-822A-FD98B9B0DA8B}"/>
                </a:ext>
              </a:extLst>
            </p:cNvPr>
            <p:cNvSpPr/>
            <p:nvPr/>
          </p:nvSpPr>
          <p:spPr>
            <a:xfrm>
              <a:off x="1807137" y="6447873"/>
              <a:ext cx="11430" cy="28575"/>
            </a:xfrm>
            <a:custGeom>
              <a:avLst/>
              <a:gdLst/>
              <a:ahLst/>
              <a:cxnLst/>
              <a:rect l="l" t="t" r="r" b="b"/>
              <a:pathLst>
                <a:path w="11430" h="28575">
                  <a:moveTo>
                    <a:pt x="8889" y="12"/>
                  </a:moveTo>
                  <a:lnTo>
                    <a:pt x="5714" y="0"/>
                  </a:lnTo>
                  <a:lnTo>
                    <a:pt x="2578" y="0"/>
                  </a:lnTo>
                  <a:lnTo>
                    <a:pt x="12" y="6337"/>
                  </a:lnTo>
                  <a:lnTo>
                    <a:pt x="0" y="21958"/>
                  </a:lnTo>
                  <a:lnTo>
                    <a:pt x="2539" y="28270"/>
                  </a:lnTo>
                  <a:lnTo>
                    <a:pt x="8851" y="28270"/>
                  </a:lnTo>
                  <a:lnTo>
                    <a:pt x="11391" y="21958"/>
                  </a:lnTo>
                  <a:lnTo>
                    <a:pt x="11429" y="6350"/>
                  </a:lnTo>
                  <a:lnTo>
                    <a:pt x="8889" y="12"/>
                  </a:lnTo>
                  <a:close/>
                </a:path>
              </a:pathLst>
            </a:custGeom>
            <a:solidFill>
              <a:srgbClr val="7D8589"/>
            </a:solidFill>
          </p:spPr>
          <p:txBody>
            <a:bodyPr wrap="square" lIns="0" tIns="0" rIns="0" bIns="0" rtlCol="0"/>
            <a:lstStyle/>
            <a:p>
              <a:endParaRPr/>
            </a:p>
          </p:txBody>
        </p:sp>
        <p:sp>
          <p:nvSpPr>
            <p:cNvPr id="49" name="object 173">
              <a:extLst>
                <a:ext uri="{FF2B5EF4-FFF2-40B4-BE49-F238E27FC236}">
                  <a16:creationId xmlns:a16="http://schemas.microsoft.com/office/drawing/2014/main" id="{CB8E161C-FAD5-49DB-9759-12F1C38F769B}"/>
                </a:ext>
              </a:extLst>
            </p:cNvPr>
            <p:cNvSpPr/>
            <p:nvPr/>
          </p:nvSpPr>
          <p:spPr>
            <a:xfrm>
              <a:off x="1807137" y="6447873"/>
              <a:ext cx="11430" cy="28575"/>
            </a:xfrm>
            <a:custGeom>
              <a:avLst/>
              <a:gdLst/>
              <a:ahLst/>
              <a:cxnLst/>
              <a:rect l="l" t="t" r="r" b="b"/>
              <a:pathLst>
                <a:path w="11430" h="28575">
                  <a:moveTo>
                    <a:pt x="5714" y="0"/>
                  </a:moveTo>
                  <a:lnTo>
                    <a:pt x="8889" y="12"/>
                  </a:lnTo>
                  <a:lnTo>
                    <a:pt x="11429" y="6350"/>
                  </a:lnTo>
                  <a:lnTo>
                    <a:pt x="11417" y="14160"/>
                  </a:lnTo>
                  <a:lnTo>
                    <a:pt x="11391" y="21958"/>
                  </a:lnTo>
                  <a:lnTo>
                    <a:pt x="8851" y="28270"/>
                  </a:lnTo>
                  <a:lnTo>
                    <a:pt x="5702" y="28270"/>
                  </a:lnTo>
                  <a:lnTo>
                    <a:pt x="2539" y="28270"/>
                  </a:lnTo>
                  <a:lnTo>
                    <a:pt x="0" y="21958"/>
                  </a:lnTo>
                  <a:lnTo>
                    <a:pt x="12" y="14147"/>
                  </a:lnTo>
                  <a:lnTo>
                    <a:pt x="12" y="6337"/>
                  </a:lnTo>
                  <a:lnTo>
                    <a:pt x="2578" y="0"/>
                  </a:lnTo>
                  <a:lnTo>
                    <a:pt x="5714" y="0"/>
                  </a:lnTo>
                  <a:close/>
                </a:path>
              </a:pathLst>
            </a:custGeom>
            <a:ln w="5486">
              <a:solidFill>
                <a:srgbClr val="231F20"/>
              </a:solidFill>
            </a:ln>
          </p:spPr>
          <p:txBody>
            <a:bodyPr wrap="square" lIns="0" tIns="0" rIns="0" bIns="0" rtlCol="0"/>
            <a:lstStyle/>
            <a:p>
              <a:endParaRPr/>
            </a:p>
          </p:txBody>
        </p:sp>
        <p:sp>
          <p:nvSpPr>
            <p:cNvPr id="50" name="object 174">
              <a:extLst>
                <a:ext uri="{FF2B5EF4-FFF2-40B4-BE49-F238E27FC236}">
                  <a16:creationId xmlns:a16="http://schemas.microsoft.com/office/drawing/2014/main" id="{DBA632D4-535A-4811-9B3A-F56F9F5E089D}"/>
                </a:ext>
              </a:extLst>
            </p:cNvPr>
            <p:cNvSpPr/>
            <p:nvPr/>
          </p:nvSpPr>
          <p:spPr>
            <a:xfrm>
              <a:off x="1785032" y="6452761"/>
              <a:ext cx="19685" cy="19050"/>
            </a:xfrm>
            <a:custGeom>
              <a:avLst/>
              <a:gdLst/>
              <a:ahLst/>
              <a:cxnLst/>
              <a:rect l="l" t="t" r="r" b="b"/>
              <a:pathLst>
                <a:path w="19685" h="19050">
                  <a:moveTo>
                    <a:pt x="19443" y="18491"/>
                  </a:moveTo>
                  <a:lnTo>
                    <a:pt x="17399" y="18491"/>
                  </a:lnTo>
                  <a:lnTo>
                    <a:pt x="15722" y="14351"/>
                  </a:lnTo>
                  <a:lnTo>
                    <a:pt x="15722" y="9258"/>
                  </a:lnTo>
                  <a:lnTo>
                    <a:pt x="15722" y="4152"/>
                  </a:lnTo>
                  <a:lnTo>
                    <a:pt x="17424" y="25"/>
                  </a:lnTo>
                  <a:lnTo>
                    <a:pt x="19456" y="25"/>
                  </a:lnTo>
                </a:path>
                <a:path w="19685" h="19050">
                  <a:moveTo>
                    <a:pt x="11569" y="18491"/>
                  </a:moveTo>
                  <a:lnTo>
                    <a:pt x="9525" y="18491"/>
                  </a:lnTo>
                  <a:lnTo>
                    <a:pt x="7874" y="14351"/>
                  </a:lnTo>
                  <a:lnTo>
                    <a:pt x="7874" y="9258"/>
                  </a:lnTo>
                  <a:lnTo>
                    <a:pt x="7874" y="4140"/>
                  </a:lnTo>
                  <a:lnTo>
                    <a:pt x="9537" y="0"/>
                  </a:lnTo>
                  <a:lnTo>
                    <a:pt x="11607" y="25"/>
                  </a:lnTo>
                </a:path>
                <a:path w="19685" h="19050">
                  <a:moveTo>
                    <a:pt x="3733" y="18491"/>
                  </a:moveTo>
                  <a:lnTo>
                    <a:pt x="1651" y="18491"/>
                  </a:lnTo>
                  <a:lnTo>
                    <a:pt x="0" y="14351"/>
                  </a:lnTo>
                  <a:lnTo>
                    <a:pt x="0" y="9258"/>
                  </a:lnTo>
                  <a:lnTo>
                    <a:pt x="0" y="4140"/>
                  </a:lnTo>
                  <a:lnTo>
                    <a:pt x="1663" y="0"/>
                  </a:lnTo>
                  <a:lnTo>
                    <a:pt x="3733" y="0"/>
                  </a:lnTo>
                </a:path>
              </a:pathLst>
            </a:custGeom>
            <a:ln w="3924">
              <a:solidFill>
                <a:srgbClr val="231F20"/>
              </a:solidFill>
            </a:ln>
          </p:spPr>
          <p:txBody>
            <a:bodyPr wrap="square" lIns="0" tIns="0" rIns="0" bIns="0" rtlCol="0"/>
            <a:lstStyle/>
            <a:p>
              <a:endParaRPr/>
            </a:p>
          </p:txBody>
        </p:sp>
        <p:sp>
          <p:nvSpPr>
            <p:cNvPr id="51" name="object 175">
              <a:extLst>
                <a:ext uri="{FF2B5EF4-FFF2-40B4-BE49-F238E27FC236}">
                  <a16:creationId xmlns:a16="http://schemas.microsoft.com/office/drawing/2014/main" id="{D3303604-5DB3-4C04-870B-DEF891364711}"/>
                </a:ext>
              </a:extLst>
            </p:cNvPr>
            <p:cNvSpPr/>
            <p:nvPr/>
          </p:nvSpPr>
          <p:spPr>
            <a:xfrm>
              <a:off x="1407378" y="1598730"/>
              <a:ext cx="313690" cy="118110"/>
            </a:xfrm>
            <a:custGeom>
              <a:avLst/>
              <a:gdLst/>
              <a:ahLst/>
              <a:cxnLst/>
              <a:rect l="l" t="t" r="r" b="b"/>
              <a:pathLst>
                <a:path w="313689" h="118110">
                  <a:moveTo>
                    <a:pt x="0" y="0"/>
                  </a:moveTo>
                  <a:lnTo>
                    <a:pt x="313613" y="117602"/>
                  </a:lnTo>
                </a:path>
              </a:pathLst>
            </a:custGeom>
            <a:ln w="5486">
              <a:solidFill>
                <a:srgbClr val="231F20"/>
              </a:solidFill>
            </a:ln>
          </p:spPr>
          <p:txBody>
            <a:bodyPr wrap="square" lIns="0" tIns="0" rIns="0" bIns="0" rtlCol="0"/>
            <a:lstStyle/>
            <a:p>
              <a:endParaRPr/>
            </a:p>
          </p:txBody>
        </p:sp>
      </p:grpSp>
      <p:sp>
        <p:nvSpPr>
          <p:cNvPr id="29" name="object 186">
            <a:extLst>
              <a:ext uri="{FF2B5EF4-FFF2-40B4-BE49-F238E27FC236}">
                <a16:creationId xmlns:a16="http://schemas.microsoft.com/office/drawing/2014/main" id="{112EB5F7-76AB-4220-99A0-D85C160861FA}"/>
              </a:ext>
            </a:extLst>
          </p:cNvPr>
          <p:cNvSpPr txBox="1"/>
          <p:nvPr/>
        </p:nvSpPr>
        <p:spPr>
          <a:xfrm>
            <a:off x="7110793" y="1071682"/>
            <a:ext cx="744749" cy="115214"/>
          </a:xfrm>
          <a:prstGeom prst="rect">
            <a:avLst/>
          </a:prstGeom>
        </p:spPr>
        <p:txBody>
          <a:bodyPr vert="horz" wrap="square" lIns="0" tIns="17145" rIns="0" bIns="0" rtlCol="0">
            <a:spAutoFit/>
          </a:bodyPr>
          <a:lstStyle/>
          <a:p>
            <a:pPr marL="12700">
              <a:lnSpc>
                <a:spcPct val="100000"/>
              </a:lnSpc>
              <a:spcBef>
                <a:spcPts val="135"/>
              </a:spcBef>
            </a:pPr>
            <a:r>
              <a:rPr sz="950" b="1" spc="5" dirty="0">
                <a:solidFill>
                  <a:srgbClr val="231F20"/>
                </a:solidFill>
                <a:latin typeface="Arial"/>
                <a:cs typeface="Arial"/>
              </a:rPr>
              <a:t>Vertical</a:t>
            </a:r>
            <a:r>
              <a:rPr sz="950" b="1" spc="-30" dirty="0">
                <a:solidFill>
                  <a:srgbClr val="231F20"/>
                </a:solidFill>
                <a:latin typeface="Arial"/>
                <a:cs typeface="Arial"/>
              </a:rPr>
              <a:t> </a:t>
            </a:r>
            <a:r>
              <a:rPr sz="950" b="1" spc="15" dirty="0">
                <a:solidFill>
                  <a:srgbClr val="231F20"/>
                </a:solidFill>
                <a:latin typeface="Arial"/>
                <a:cs typeface="Arial"/>
              </a:rPr>
              <a:t>door</a:t>
            </a:r>
            <a:r>
              <a:rPr sz="950" b="1" spc="-30" dirty="0">
                <a:solidFill>
                  <a:srgbClr val="231F20"/>
                </a:solidFill>
                <a:latin typeface="Arial"/>
                <a:cs typeface="Arial"/>
              </a:rPr>
              <a:t> </a:t>
            </a:r>
            <a:r>
              <a:rPr sz="950" b="1" spc="15" dirty="0">
                <a:solidFill>
                  <a:srgbClr val="231F20"/>
                </a:solidFill>
                <a:latin typeface="Arial"/>
                <a:cs typeface="Arial"/>
              </a:rPr>
              <a:t>detail</a:t>
            </a:r>
            <a:endParaRPr sz="950" dirty="0">
              <a:latin typeface="Arial"/>
              <a:cs typeface="Arial"/>
            </a:endParaRPr>
          </a:p>
        </p:txBody>
      </p:sp>
      <p:sp>
        <p:nvSpPr>
          <p:cNvPr id="30" name="object 200">
            <a:extLst>
              <a:ext uri="{FF2B5EF4-FFF2-40B4-BE49-F238E27FC236}">
                <a16:creationId xmlns:a16="http://schemas.microsoft.com/office/drawing/2014/main" id="{0191E95C-0A42-4D9D-81C3-99BA4B29886A}"/>
              </a:ext>
            </a:extLst>
          </p:cNvPr>
          <p:cNvSpPr txBox="1"/>
          <p:nvPr/>
        </p:nvSpPr>
        <p:spPr>
          <a:xfrm>
            <a:off x="6706541" y="3134661"/>
            <a:ext cx="483506" cy="304699"/>
          </a:xfrm>
          <a:prstGeom prst="rect">
            <a:avLst/>
          </a:prstGeom>
        </p:spPr>
        <p:txBody>
          <a:bodyPr vert="horz" wrap="square" lIns="0" tIns="11430" rIns="0" bIns="0" rtlCol="0">
            <a:spAutoFit/>
          </a:bodyPr>
          <a:lstStyle/>
          <a:p>
            <a:pPr marL="12700" marR="5080">
              <a:lnSpc>
                <a:spcPct val="104000"/>
              </a:lnSpc>
              <a:spcBef>
                <a:spcPts val="90"/>
              </a:spcBef>
            </a:pPr>
            <a:r>
              <a:rPr sz="950" spc="-50" dirty="0">
                <a:solidFill>
                  <a:srgbClr val="231F20"/>
                </a:solidFill>
                <a:latin typeface="Lucida Sans"/>
                <a:cs typeface="Lucida Sans"/>
              </a:rPr>
              <a:t>F</a:t>
            </a:r>
            <a:r>
              <a:rPr sz="950" spc="-55" dirty="0">
                <a:solidFill>
                  <a:srgbClr val="231F20"/>
                </a:solidFill>
                <a:latin typeface="Lucida Sans"/>
                <a:cs typeface="Lucida Sans"/>
              </a:rPr>
              <a:t>r</a:t>
            </a:r>
            <a:r>
              <a:rPr sz="950" spc="-45" dirty="0">
                <a:solidFill>
                  <a:srgbClr val="231F20"/>
                </a:solidFill>
                <a:latin typeface="Lucida Sans"/>
                <a:cs typeface="Lucida Sans"/>
              </a:rPr>
              <a:t>amed  </a:t>
            </a:r>
            <a:r>
              <a:rPr sz="950" spc="-60" dirty="0">
                <a:solidFill>
                  <a:srgbClr val="231F20"/>
                </a:solidFill>
                <a:latin typeface="Lucida Sans"/>
                <a:cs typeface="Lucida Sans"/>
              </a:rPr>
              <a:t>ground</a:t>
            </a:r>
            <a:endParaRPr sz="950" dirty="0">
              <a:latin typeface="Lucida Sans"/>
              <a:cs typeface="Lucida Sans"/>
            </a:endParaRPr>
          </a:p>
        </p:txBody>
      </p:sp>
      <p:sp>
        <p:nvSpPr>
          <p:cNvPr id="31" name="object 201">
            <a:extLst>
              <a:ext uri="{FF2B5EF4-FFF2-40B4-BE49-F238E27FC236}">
                <a16:creationId xmlns:a16="http://schemas.microsoft.com/office/drawing/2014/main" id="{3ACBA24A-3869-443D-AD2F-9FB9373C5985}"/>
              </a:ext>
            </a:extLst>
          </p:cNvPr>
          <p:cNvSpPr/>
          <p:nvPr/>
        </p:nvSpPr>
        <p:spPr>
          <a:xfrm>
            <a:off x="7182149" y="3329180"/>
            <a:ext cx="204733" cy="56364"/>
          </a:xfrm>
          <a:custGeom>
            <a:avLst/>
            <a:gdLst/>
            <a:ahLst/>
            <a:cxnLst/>
            <a:rect l="l" t="t" r="r" b="b"/>
            <a:pathLst>
              <a:path w="313689" h="86360">
                <a:moveTo>
                  <a:pt x="0" y="0"/>
                </a:moveTo>
                <a:lnTo>
                  <a:pt x="313613" y="86245"/>
                </a:lnTo>
              </a:path>
            </a:pathLst>
          </a:custGeom>
          <a:ln w="5486">
            <a:solidFill>
              <a:srgbClr val="231F20"/>
            </a:solidFill>
          </a:ln>
        </p:spPr>
        <p:txBody>
          <a:bodyPr wrap="square" lIns="0" tIns="0" rIns="0" bIns="0" rtlCol="0"/>
          <a:lstStyle/>
          <a:p>
            <a:endParaRPr/>
          </a:p>
        </p:txBody>
      </p:sp>
      <p:sp>
        <p:nvSpPr>
          <p:cNvPr id="32" name="object 202">
            <a:extLst>
              <a:ext uri="{FF2B5EF4-FFF2-40B4-BE49-F238E27FC236}">
                <a16:creationId xmlns:a16="http://schemas.microsoft.com/office/drawing/2014/main" id="{8393AFEE-A740-4621-8B62-FBF8CDE10635}"/>
              </a:ext>
            </a:extLst>
          </p:cNvPr>
          <p:cNvSpPr txBox="1"/>
          <p:nvPr/>
        </p:nvSpPr>
        <p:spPr>
          <a:xfrm>
            <a:off x="6728250" y="4751649"/>
            <a:ext cx="461797" cy="304699"/>
          </a:xfrm>
          <a:prstGeom prst="rect">
            <a:avLst/>
          </a:prstGeom>
        </p:spPr>
        <p:txBody>
          <a:bodyPr vert="horz" wrap="square" lIns="0" tIns="11430" rIns="0" bIns="0" rtlCol="0">
            <a:spAutoFit/>
          </a:bodyPr>
          <a:lstStyle/>
          <a:p>
            <a:pPr marL="12700" marR="5080">
              <a:lnSpc>
                <a:spcPct val="104000"/>
              </a:lnSpc>
              <a:spcBef>
                <a:spcPts val="90"/>
              </a:spcBef>
            </a:pPr>
            <a:r>
              <a:rPr sz="950" spc="-50" dirty="0">
                <a:solidFill>
                  <a:srgbClr val="231F20"/>
                </a:solidFill>
                <a:latin typeface="Lucida Sans"/>
                <a:cs typeface="Lucida Sans"/>
              </a:rPr>
              <a:t>F</a:t>
            </a:r>
            <a:r>
              <a:rPr sz="950" spc="-55" dirty="0">
                <a:solidFill>
                  <a:srgbClr val="231F20"/>
                </a:solidFill>
                <a:latin typeface="Lucida Sans"/>
                <a:cs typeface="Lucida Sans"/>
              </a:rPr>
              <a:t>r</a:t>
            </a:r>
            <a:r>
              <a:rPr sz="950" spc="-45" dirty="0">
                <a:solidFill>
                  <a:srgbClr val="231F20"/>
                </a:solidFill>
                <a:latin typeface="Lucida Sans"/>
                <a:cs typeface="Lucida Sans"/>
              </a:rPr>
              <a:t>amed  </a:t>
            </a:r>
            <a:r>
              <a:rPr sz="950" spc="-60" dirty="0">
                <a:solidFill>
                  <a:srgbClr val="231F20"/>
                </a:solidFill>
                <a:latin typeface="Lucida Sans"/>
                <a:cs typeface="Lucida Sans"/>
              </a:rPr>
              <a:t>ground</a:t>
            </a:r>
            <a:endParaRPr sz="950" dirty="0">
              <a:latin typeface="Lucida Sans"/>
              <a:cs typeface="Lucida Sans"/>
            </a:endParaRPr>
          </a:p>
        </p:txBody>
      </p:sp>
      <p:sp>
        <p:nvSpPr>
          <p:cNvPr id="33" name="object 203">
            <a:extLst>
              <a:ext uri="{FF2B5EF4-FFF2-40B4-BE49-F238E27FC236}">
                <a16:creationId xmlns:a16="http://schemas.microsoft.com/office/drawing/2014/main" id="{3E0A84EF-AFF4-44A1-836C-A8B05452E295}"/>
              </a:ext>
            </a:extLst>
          </p:cNvPr>
          <p:cNvSpPr/>
          <p:nvPr/>
        </p:nvSpPr>
        <p:spPr>
          <a:xfrm>
            <a:off x="7182149" y="4946166"/>
            <a:ext cx="204733" cy="61752"/>
          </a:xfrm>
          <a:custGeom>
            <a:avLst/>
            <a:gdLst/>
            <a:ahLst/>
            <a:cxnLst/>
            <a:rect l="l" t="t" r="r" b="b"/>
            <a:pathLst>
              <a:path w="313689" h="94614">
                <a:moveTo>
                  <a:pt x="0" y="0"/>
                </a:moveTo>
                <a:lnTo>
                  <a:pt x="313613" y="94081"/>
                </a:lnTo>
              </a:path>
            </a:pathLst>
          </a:custGeom>
          <a:ln w="5486">
            <a:solidFill>
              <a:srgbClr val="231F20"/>
            </a:solidFill>
          </a:ln>
        </p:spPr>
        <p:txBody>
          <a:bodyPr wrap="square" lIns="0" tIns="0" rIns="0" bIns="0" rtlCol="0"/>
          <a:lstStyle/>
          <a:p>
            <a:endParaRPr/>
          </a:p>
        </p:txBody>
      </p:sp>
      <p:sp>
        <p:nvSpPr>
          <p:cNvPr id="34" name="object 205">
            <a:extLst>
              <a:ext uri="{FF2B5EF4-FFF2-40B4-BE49-F238E27FC236}">
                <a16:creationId xmlns:a16="http://schemas.microsoft.com/office/drawing/2014/main" id="{D8AD7D9A-99B5-4615-A900-45D5F0D3F0A0}"/>
              </a:ext>
            </a:extLst>
          </p:cNvPr>
          <p:cNvSpPr txBox="1"/>
          <p:nvPr/>
        </p:nvSpPr>
        <p:spPr>
          <a:xfrm>
            <a:off x="6706541" y="5903991"/>
            <a:ext cx="1893432" cy="382156"/>
          </a:xfrm>
          <a:prstGeom prst="rect">
            <a:avLst/>
          </a:prstGeom>
        </p:spPr>
        <p:txBody>
          <a:bodyPr vert="horz" wrap="square" lIns="0" tIns="12700" rIns="0" bIns="0" rtlCol="0">
            <a:spAutoFit/>
          </a:bodyPr>
          <a:lstStyle/>
          <a:p>
            <a:pPr marL="12700">
              <a:lnSpc>
                <a:spcPct val="100000"/>
              </a:lnSpc>
              <a:spcBef>
                <a:spcPts val="100"/>
              </a:spcBef>
            </a:pPr>
            <a:r>
              <a:rPr sz="1200" b="1" spc="-15" dirty="0">
                <a:solidFill>
                  <a:srgbClr val="919598"/>
                </a:solidFill>
                <a:latin typeface="Gill Sans MT"/>
                <a:cs typeface="Gill Sans MT"/>
              </a:rPr>
              <a:t>Full</a:t>
            </a:r>
            <a:r>
              <a:rPr sz="1200" b="1" spc="80" dirty="0">
                <a:solidFill>
                  <a:srgbClr val="919598"/>
                </a:solidFill>
                <a:latin typeface="Gill Sans MT"/>
                <a:cs typeface="Gill Sans MT"/>
              </a:rPr>
              <a:t> </a:t>
            </a:r>
            <a:r>
              <a:rPr sz="1200" b="1" dirty="0">
                <a:solidFill>
                  <a:srgbClr val="919598"/>
                </a:solidFill>
                <a:latin typeface="Gill Sans MT"/>
                <a:cs typeface="Gill Sans MT"/>
              </a:rPr>
              <a:t>height,</a:t>
            </a:r>
            <a:r>
              <a:rPr sz="1200" b="1" spc="80" dirty="0">
                <a:solidFill>
                  <a:srgbClr val="919598"/>
                </a:solidFill>
                <a:latin typeface="Gill Sans MT"/>
                <a:cs typeface="Gill Sans MT"/>
              </a:rPr>
              <a:t> </a:t>
            </a:r>
            <a:r>
              <a:rPr sz="1200" b="1" spc="-5" dirty="0">
                <a:solidFill>
                  <a:srgbClr val="919598"/>
                </a:solidFill>
                <a:latin typeface="Gill Sans MT"/>
                <a:cs typeface="Gill Sans MT"/>
              </a:rPr>
              <a:t>vertically</a:t>
            </a:r>
            <a:r>
              <a:rPr sz="1200" b="1" spc="80" dirty="0">
                <a:solidFill>
                  <a:srgbClr val="919598"/>
                </a:solidFill>
                <a:latin typeface="Gill Sans MT"/>
                <a:cs typeface="Gill Sans MT"/>
              </a:rPr>
              <a:t> </a:t>
            </a:r>
            <a:r>
              <a:rPr sz="1200" b="1" spc="5" dirty="0">
                <a:solidFill>
                  <a:srgbClr val="919598"/>
                </a:solidFill>
                <a:latin typeface="Gill Sans MT"/>
                <a:cs typeface="Gill Sans MT"/>
              </a:rPr>
              <a:t>laid</a:t>
            </a:r>
            <a:r>
              <a:rPr sz="1200" b="1" spc="80" dirty="0">
                <a:solidFill>
                  <a:srgbClr val="919598"/>
                </a:solidFill>
                <a:latin typeface="Gill Sans MT"/>
                <a:cs typeface="Gill Sans MT"/>
              </a:rPr>
              <a:t> </a:t>
            </a:r>
            <a:r>
              <a:rPr sz="1200" b="1" spc="-10" dirty="0">
                <a:solidFill>
                  <a:srgbClr val="919598"/>
                </a:solidFill>
                <a:latin typeface="Gill Sans MT"/>
                <a:cs typeface="Gill Sans MT"/>
              </a:rPr>
              <a:t>matchboarded</a:t>
            </a:r>
            <a:r>
              <a:rPr sz="1200" b="1" spc="80" dirty="0">
                <a:solidFill>
                  <a:srgbClr val="919598"/>
                </a:solidFill>
                <a:latin typeface="Gill Sans MT"/>
                <a:cs typeface="Gill Sans MT"/>
              </a:rPr>
              <a:t> </a:t>
            </a:r>
            <a:r>
              <a:rPr sz="1200" b="1" spc="5" dirty="0">
                <a:solidFill>
                  <a:srgbClr val="919598"/>
                </a:solidFill>
                <a:latin typeface="Gill Sans MT"/>
                <a:cs typeface="Gill Sans MT"/>
              </a:rPr>
              <a:t>panelling</a:t>
            </a:r>
            <a:endParaRPr sz="1200" dirty="0">
              <a:latin typeface="Gill Sans MT"/>
              <a:cs typeface="Gill Sans MT"/>
            </a:endParaRPr>
          </a:p>
        </p:txBody>
      </p:sp>
      <p:sp>
        <p:nvSpPr>
          <p:cNvPr id="5" name="TextBox 4">
            <a:extLst>
              <a:ext uri="{FF2B5EF4-FFF2-40B4-BE49-F238E27FC236}">
                <a16:creationId xmlns:a16="http://schemas.microsoft.com/office/drawing/2014/main" id="{6D771B2A-FF26-43C6-A4FD-A20B2E9A543A}"/>
              </a:ext>
            </a:extLst>
          </p:cNvPr>
          <p:cNvSpPr txBox="1"/>
          <p:nvPr/>
        </p:nvSpPr>
        <p:spPr>
          <a:xfrm>
            <a:off x="4928648" y="1703500"/>
            <a:ext cx="1512168" cy="2862322"/>
          </a:xfrm>
          <a:prstGeom prst="rect">
            <a:avLst/>
          </a:prstGeom>
          <a:noFill/>
        </p:spPr>
        <p:txBody>
          <a:bodyPr wrap="square" rtlCol="0">
            <a:spAutoFit/>
          </a:bodyPr>
          <a:lstStyle/>
          <a:p>
            <a:r>
              <a:rPr lang="en-US" sz="1200" dirty="0"/>
              <a:t>Bottom of cornice</a:t>
            </a:r>
          </a:p>
          <a:p>
            <a:endParaRPr lang="en-US" sz="1600" dirty="0"/>
          </a:p>
          <a:p>
            <a:r>
              <a:rPr lang="en-US" sz="1200" dirty="0"/>
              <a:t>Top of picture rail</a:t>
            </a:r>
          </a:p>
          <a:p>
            <a:endParaRPr lang="en-US" sz="1200" dirty="0"/>
          </a:p>
          <a:p>
            <a:endParaRPr lang="en-US" sz="1200" dirty="0"/>
          </a:p>
          <a:p>
            <a:endParaRPr lang="en-US" sz="1200" dirty="0"/>
          </a:p>
          <a:p>
            <a:endParaRPr lang="en-US" sz="1600" dirty="0"/>
          </a:p>
          <a:p>
            <a:r>
              <a:rPr lang="en-US" sz="1200" dirty="0"/>
              <a:t>Datum</a:t>
            </a:r>
          </a:p>
          <a:p>
            <a:endParaRPr lang="en-US" sz="1200" dirty="0"/>
          </a:p>
          <a:p>
            <a:r>
              <a:rPr lang="en-US" sz="1200" dirty="0"/>
              <a:t>Top of dado rail</a:t>
            </a:r>
          </a:p>
          <a:p>
            <a:endParaRPr lang="en-US" sz="1200" dirty="0"/>
          </a:p>
          <a:p>
            <a:endParaRPr lang="en-US" sz="1200" dirty="0"/>
          </a:p>
          <a:p>
            <a:endParaRPr lang="en-US" sz="1600" dirty="0"/>
          </a:p>
          <a:p>
            <a:r>
              <a:rPr lang="en-US" sz="1200" dirty="0"/>
              <a:t>Top of skirting</a:t>
            </a:r>
            <a:endParaRPr lang="en-GB" sz="1200" dirty="0"/>
          </a:p>
        </p:txBody>
      </p:sp>
      <p:sp>
        <p:nvSpPr>
          <p:cNvPr id="114" name="TextBox 113">
            <a:extLst>
              <a:ext uri="{FF2B5EF4-FFF2-40B4-BE49-F238E27FC236}">
                <a16:creationId xmlns:a16="http://schemas.microsoft.com/office/drawing/2014/main" id="{1029039C-6F95-4C60-B904-F57C7CAE1E33}"/>
              </a:ext>
            </a:extLst>
          </p:cNvPr>
          <p:cNvSpPr txBox="1"/>
          <p:nvPr/>
        </p:nvSpPr>
        <p:spPr>
          <a:xfrm>
            <a:off x="2829220" y="1527115"/>
            <a:ext cx="1227529" cy="1015663"/>
          </a:xfrm>
          <a:prstGeom prst="rect">
            <a:avLst/>
          </a:prstGeom>
          <a:solidFill>
            <a:schemeClr val="bg1"/>
          </a:solidFill>
        </p:spPr>
        <p:txBody>
          <a:bodyPr wrap="square" rtlCol="0">
            <a:spAutoFit/>
          </a:bodyPr>
          <a:lstStyle/>
          <a:p>
            <a:r>
              <a:rPr lang="en-US" sz="1200" dirty="0"/>
              <a:t>Head</a:t>
            </a:r>
          </a:p>
          <a:p>
            <a:endParaRPr lang="en-US" sz="1200" dirty="0"/>
          </a:p>
          <a:p>
            <a:r>
              <a:rPr lang="en-US" sz="1200" dirty="0"/>
              <a:t>Borrowed light</a:t>
            </a:r>
          </a:p>
          <a:p>
            <a:endParaRPr lang="en-US" sz="1200" dirty="0"/>
          </a:p>
          <a:p>
            <a:r>
              <a:rPr lang="en-US" sz="1200" dirty="0"/>
              <a:t>Transom</a:t>
            </a:r>
            <a:endParaRPr lang="en-GB" sz="1200" dirty="0"/>
          </a:p>
        </p:txBody>
      </p:sp>
      <p:sp>
        <p:nvSpPr>
          <p:cNvPr id="115" name="TextBox 114">
            <a:extLst>
              <a:ext uri="{FF2B5EF4-FFF2-40B4-BE49-F238E27FC236}">
                <a16:creationId xmlns:a16="http://schemas.microsoft.com/office/drawing/2014/main" id="{83CD025E-AE31-4B0D-895E-C89132916739}"/>
              </a:ext>
            </a:extLst>
          </p:cNvPr>
          <p:cNvSpPr txBox="1"/>
          <p:nvPr/>
        </p:nvSpPr>
        <p:spPr>
          <a:xfrm>
            <a:off x="375039" y="1562745"/>
            <a:ext cx="1879675" cy="830997"/>
          </a:xfrm>
          <a:prstGeom prst="rect">
            <a:avLst/>
          </a:prstGeom>
          <a:noFill/>
        </p:spPr>
        <p:txBody>
          <a:bodyPr wrap="square" rtlCol="0">
            <a:spAutoFit/>
          </a:bodyPr>
          <a:lstStyle/>
          <a:p>
            <a:r>
              <a:rPr lang="en-US" sz="1200" dirty="0" err="1"/>
              <a:t>Storey</a:t>
            </a:r>
            <a:r>
              <a:rPr lang="en-US" sz="1200" dirty="0"/>
              <a:t> height board</a:t>
            </a:r>
          </a:p>
          <a:p>
            <a:r>
              <a:rPr lang="en-US" sz="1200" dirty="0"/>
              <a:t>gives you the thickness</a:t>
            </a:r>
            <a:br>
              <a:rPr lang="en-US" sz="1200" dirty="0"/>
            </a:br>
            <a:r>
              <a:rPr lang="en-US" sz="1200" dirty="0"/>
              <a:t>of the head and</a:t>
            </a:r>
            <a:br>
              <a:rPr lang="en-US" sz="1200" dirty="0"/>
            </a:br>
            <a:r>
              <a:rPr lang="en-US" sz="1200" dirty="0"/>
              <a:t>transom</a:t>
            </a:r>
            <a:endParaRPr lang="en-GB" sz="1200" dirty="0"/>
          </a:p>
        </p:txBody>
      </p:sp>
      <p:sp>
        <p:nvSpPr>
          <p:cNvPr id="116" name="TextBox 115">
            <a:extLst>
              <a:ext uri="{FF2B5EF4-FFF2-40B4-BE49-F238E27FC236}">
                <a16:creationId xmlns:a16="http://schemas.microsoft.com/office/drawing/2014/main" id="{D6B79458-0F68-4AFD-9A15-33ADB47D14FA}"/>
              </a:ext>
            </a:extLst>
          </p:cNvPr>
          <p:cNvSpPr txBox="1"/>
          <p:nvPr/>
        </p:nvSpPr>
        <p:spPr>
          <a:xfrm>
            <a:off x="1049334" y="3222900"/>
            <a:ext cx="1296144" cy="461665"/>
          </a:xfrm>
          <a:prstGeom prst="rect">
            <a:avLst/>
          </a:prstGeom>
          <a:solidFill>
            <a:schemeClr val="bg1"/>
          </a:solidFill>
        </p:spPr>
        <p:txBody>
          <a:bodyPr wrap="square" rtlCol="0">
            <a:spAutoFit/>
          </a:bodyPr>
          <a:lstStyle/>
          <a:p>
            <a:r>
              <a:rPr lang="en-US" sz="1200" dirty="0"/>
              <a:t>Height of the</a:t>
            </a:r>
            <a:br>
              <a:rPr lang="en-US" sz="1200" dirty="0"/>
            </a:br>
            <a:r>
              <a:rPr lang="en-US" sz="1200" dirty="0"/>
              <a:t>door opening</a:t>
            </a:r>
            <a:endParaRPr lang="en-GB" sz="1200" dirty="0"/>
          </a:p>
        </p:txBody>
      </p:sp>
    </p:spTree>
    <p:extLst>
      <p:ext uri="{BB962C8B-B14F-4D97-AF65-F5344CB8AC3E}">
        <p14:creationId xmlns:p14="http://schemas.microsoft.com/office/powerpoint/2010/main" val="1050556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8EFCE-0127-4D98-8DAE-AF1FF64841BA}"/>
              </a:ext>
            </a:extLst>
          </p:cNvPr>
          <p:cNvSpPr>
            <a:spLocks noGrp="1"/>
          </p:cNvSpPr>
          <p:nvPr>
            <p:ph type="title"/>
          </p:nvPr>
        </p:nvSpPr>
        <p:spPr>
          <a:xfrm>
            <a:off x="451995" y="1052736"/>
            <a:ext cx="8229600" cy="288030"/>
          </a:xfrm>
        </p:spPr>
        <p:txBody>
          <a:bodyPr/>
          <a:lstStyle/>
          <a:p>
            <a:r>
              <a:rPr lang="en-US" dirty="0"/>
              <a:t>Cross marking</a:t>
            </a:r>
            <a:endParaRPr lang="en-GB" dirty="0"/>
          </a:p>
        </p:txBody>
      </p:sp>
      <p:sp>
        <p:nvSpPr>
          <p:cNvPr id="3" name="Content Placeholder 2">
            <a:extLst>
              <a:ext uri="{FF2B5EF4-FFF2-40B4-BE49-F238E27FC236}">
                <a16:creationId xmlns:a16="http://schemas.microsoft.com/office/drawing/2014/main" id="{177DC8A7-E575-4671-90F6-BF6C168F7DE8}"/>
              </a:ext>
            </a:extLst>
          </p:cNvPr>
          <p:cNvSpPr>
            <a:spLocks noGrp="1"/>
          </p:cNvSpPr>
          <p:nvPr>
            <p:ph sz="quarter" idx="10"/>
          </p:nvPr>
        </p:nvSpPr>
        <p:spPr>
          <a:xfrm>
            <a:off x="353582" y="1484783"/>
            <a:ext cx="4866490" cy="2304257"/>
          </a:xfrm>
        </p:spPr>
        <p:txBody>
          <a:bodyPr/>
          <a:lstStyle/>
          <a:p>
            <a:pPr marL="342900" indent="-342900">
              <a:buClr>
                <a:srgbClr val="0077E3"/>
              </a:buClr>
              <a:buFont typeface="Arial" panose="020B0604020202020204" pitchFamily="34" charset="0"/>
              <a:buChar char="•"/>
            </a:pPr>
            <a:r>
              <a:rPr lang="en-US" sz="1800" dirty="0"/>
              <a:t>Cross marking requires lining groups of components face side up and normally edge sides opposite. </a:t>
            </a:r>
          </a:p>
          <a:p>
            <a:pPr marL="342900" indent="-342900">
              <a:buClr>
                <a:srgbClr val="0077E3"/>
              </a:buClr>
              <a:buFont typeface="Arial" panose="020B0604020202020204" pitchFamily="34" charset="0"/>
              <a:buChar char="•"/>
            </a:pPr>
            <a:r>
              <a:rPr lang="en-US" sz="1800" dirty="0"/>
              <a:t>This </a:t>
            </a:r>
            <a:r>
              <a:rPr lang="en-US" sz="1800" dirty="0" err="1"/>
              <a:t>utilises</a:t>
            </a:r>
            <a:r>
              <a:rPr lang="en-US" sz="1800" dirty="0"/>
              <a:t> the planed and squared side and edge of one timber to mark across all components at once from first stages.</a:t>
            </a:r>
          </a:p>
          <a:p>
            <a:pPr marL="342900" indent="-342900">
              <a:buClr>
                <a:srgbClr val="0077E3"/>
              </a:buClr>
              <a:buFont typeface="Arial" panose="020B0604020202020204" pitchFamily="34" charset="0"/>
              <a:buChar char="•"/>
            </a:pPr>
            <a:r>
              <a:rPr lang="en-US" sz="1800" dirty="0"/>
              <a:t>Used to maintain the parallel in frame construction, including studwork and joinery.</a:t>
            </a:r>
          </a:p>
          <a:p>
            <a:pPr marL="342900" indent="-342900">
              <a:buClr>
                <a:srgbClr val="0077E3"/>
              </a:buClr>
              <a:buFont typeface="Arial" panose="020B0604020202020204" pitchFamily="34" charset="0"/>
              <a:buChar char="•"/>
            </a:pPr>
            <a:r>
              <a:rPr lang="en-US" sz="1800" dirty="0"/>
              <a:t>Saves time and makes mass production more efficient, as with windows of the same height for the same building.</a:t>
            </a:r>
          </a:p>
          <a:p>
            <a:pPr marL="342900" indent="-342900">
              <a:buFont typeface="Arial" panose="020B0604020202020204" pitchFamily="34" charset="0"/>
              <a:buChar char="•"/>
            </a:pPr>
            <a:endParaRPr lang="en-GB" dirty="0"/>
          </a:p>
        </p:txBody>
      </p:sp>
      <p:pic>
        <p:nvPicPr>
          <p:cNvPr id="4" name="Picture 3">
            <a:extLst>
              <a:ext uri="{FF2B5EF4-FFF2-40B4-BE49-F238E27FC236}">
                <a16:creationId xmlns:a16="http://schemas.microsoft.com/office/drawing/2014/main" id="{A8BB1D6F-8528-4C4C-B1F2-04F1C0E6C358}"/>
              </a:ext>
            </a:extLst>
          </p:cNvPr>
          <p:cNvPicPr>
            <a:picLocks noChangeAspect="1"/>
          </p:cNvPicPr>
          <p:nvPr/>
        </p:nvPicPr>
        <p:blipFill>
          <a:blip r:embed="rId2"/>
          <a:stretch>
            <a:fillRect/>
          </a:stretch>
        </p:blipFill>
        <p:spPr>
          <a:xfrm>
            <a:off x="5274223" y="1340767"/>
            <a:ext cx="3712414" cy="2088233"/>
          </a:xfrm>
          <a:prstGeom prst="rect">
            <a:avLst/>
          </a:prstGeom>
        </p:spPr>
      </p:pic>
    </p:spTree>
    <p:extLst>
      <p:ext uri="{BB962C8B-B14F-4D97-AF65-F5344CB8AC3E}">
        <p14:creationId xmlns:p14="http://schemas.microsoft.com/office/powerpoint/2010/main" val="2799780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0594" y="899309"/>
            <a:ext cx="8693405" cy="505427"/>
          </a:xfrm>
        </p:spPr>
        <p:txBody>
          <a:bodyPr/>
          <a:lstStyle/>
          <a:p>
            <a:r>
              <a:rPr lang="en-US" dirty="0">
                <a:ea typeface="ＭＳ Ｐゴシック" pitchFamily="-105" charset="-128"/>
                <a:cs typeface="ＭＳ Ｐゴシック" pitchFamily="-105" charset="-128"/>
              </a:rPr>
              <a:t>Cross marking strings, combined margin and pitch board</a:t>
            </a:r>
          </a:p>
        </p:txBody>
      </p:sp>
      <p:sp>
        <p:nvSpPr>
          <p:cNvPr id="3075" name="Content Placeholder 2"/>
          <p:cNvSpPr>
            <a:spLocks noGrp="1"/>
          </p:cNvSpPr>
          <p:nvPr>
            <p:ph sz="quarter" idx="10"/>
          </p:nvPr>
        </p:nvSpPr>
        <p:spPr>
          <a:xfrm>
            <a:off x="4828813" y="4335638"/>
            <a:ext cx="4135676" cy="1829666"/>
          </a:xfrm>
        </p:spPr>
        <p:txBody>
          <a:bodyPr/>
          <a:lstStyle/>
          <a:p>
            <a:pPr lvl="1"/>
            <a:r>
              <a:rPr lang="en-US" sz="1800" dirty="0"/>
              <a:t>Once divided, the marking out is done using a pitch board laid on the margin; here a template combines both. Rise and tread templates are then laid on the outer edges of pitch marks and marked around.</a:t>
            </a:r>
          </a:p>
          <a:p>
            <a:pPr lvl="0" eaLnBrk="1" hangingPunct="1">
              <a:lnSpc>
                <a:spcPct val="100000"/>
              </a:lnSpc>
              <a:spcBef>
                <a:spcPct val="0"/>
              </a:spcBef>
              <a:spcAft>
                <a:spcPct val="0"/>
              </a:spcAft>
            </a:pPr>
            <a:endParaRPr lang="en-GB" sz="1200" kern="1200" dirty="0">
              <a:solidFill>
                <a:srgbClr val="BBE0E3">
                  <a:lumMod val="75000"/>
                </a:srgbClr>
              </a:solidFill>
              <a:latin typeface="Arial" pitchFamily="-105" charset="0"/>
              <a:ea typeface="ＭＳ Ｐゴシック" pitchFamily="-105" charset="-128"/>
            </a:endParaRPr>
          </a:p>
          <a:p>
            <a:pPr marL="0" lvl="1" indent="0">
              <a:buNone/>
            </a:pPr>
            <a:endParaRPr lang="en-US" dirty="0"/>
          </a:p>
          <a:p>
            <a:pPr lvl="2"/>
            <a:endParaRPr lang="en-US" sz="1000" dirty="0">
              <a:ea typeface="ＭＳ Ｐゴシック" pitchFamily="-105" charset="-128"/>
              <a:cs typeface="ＭＳ Ｐゴシック" pitchFamily="-105" charset="-128"/>
            </a:endParaRPr>
          </a:p>
        </p:txBody>
      </p:sp>
      <p:pic>
        <p:nvPicPr>
          <p:cNvPr id="2" name="Picture 1">
            <a:extLst>
              <a:ext uri="{FF2B5EF4-FFF2-40B4-BE49-F238E27FC236}">
                <a16:creationId xmlns:a16="http://schemas.microsoft.com/office/drawing/2014/main" id="{595E9F83-955C-4FEB-BFA1-7B35E930453C}"/>
              </a:ext>
            </a:extLst>
          </p:cNvPr>
          <p:cNvPicPr>
            <a:picLocks noChangeAspect="1"/>
          </p:cNvPicPr>
          <p:nvPr/>
        </p:nvPicPr>
        <p:blipFill rotWithShape="1">
          <a:blip r:embed="rId3"/>
          <a:srcRect t="26255" b="16720"/>
          <a:stretch/>
        </p:blipFill>
        <p:spPr>
          <a:xfrm>
            <a:off x="5409855" y="2060848"/>
            <a:ext cx="3276946" cy="1656184"/>
          </a:xfrm>
          <a:prstGeom prst="rect">
            <a:avLst/>
          </a:prstGeom>
        </p:spPr>
      </p:pic>
      <p:pic>
        <p:nvPicPr>
          <p:cNvPr id="3" name="Picture 2">
            <a:extLst>
              <a:ext uri="{FF2B5EF4-FFF2-40B4-BE49-F238E27FC236}">
                <a16:creationId xmlns:a16="http://schemas.microsoft.com/office/drawing/2014/main" id="{D1E7DA13-0B7B-4224-B842-FCA0DA8C1469}"/>
              </a:ext>
            </a:extLst>
          </p:cNvPr>
          <p:cNvPicPr>
            <a:picLocks noChangeAspect="1"/>
          </p:cNvPicPr>
          <p:nvPr/>
        </p:nvPicPr>
        <p:blipFill rotWithShape="1">
          <a:blip r:embed="rId4"/>
          <a:srcRect b="19435"/>
          <a:stretch/>
        </p:blipFill>
        <p:spPr>
          <a:xfrm>
            <a:off x="179511" y="2708920"/>
            <a:ext cx="4772829" cy="2520280"/>
          </a:xfrm>
          <a:prstGeom prst="rect">
            <a:avLst/>
          </a:prstGeom>
        </p:spPr>
      </p:pic>
      <p:sp>
        <p:nvSpPr>
          <p:cNvPr id="4" name="TextBox 3">
            <a:extLst>
              <a:ext uri="{FF2B5EF4-FFF2-40B4-BE49-F238E27FC236}">
                <a16:creationId xmlns:a16="http://schemas.microsoft.com/office/drawing/2014/main" id="{B60A7643-B35A-4BCF-AE42-C8A9EE8FE36B}"/>
              </a:ext>
            </a:extLst>
          </p:cNvPr>
          <p:cNvSpPr txBox="1"/>
          <p:nvPr/>
        </p:nvSpPr>
        <p:spPr>
          <a:xfrm>
            <a:off x="323528" y="1368643"/>
            <a:ext cx="4906501" cy="1477328"/>
          </a:xfrm>
          <a:prstGeom prst="rect">
            <a:avLst/>
          </a:prstGeom>
          <a:noFill/>
        </p:spPr>
        <p:txBody>
          <a:bodyPr wrap="square" rtlCol="0">
            <a:spAutoFit/>
          </a:bodyPr>
          <a:lstStyle/>
          <a:p>
            <a:r>
              <a:rPr lang="en-US" sz="1800" dirty="0"/>
              <a:t>When marking out stairs, the setting out is done directly onto the strings. These should be cross marked as shown to ensure they remain identical reflections of each other. </a:t>
            </a:r>
            <a:br>
              <a:rPr lang="en-US" sz="1800" dirty="0"/>
            </a:br>
            <a:r>
              <a:rPr lang="en-US" sz="1800" dirty="0"/>
              <a:t>Note face marks.</a:t>
            </a:r>
            <a:endParaRPr lang="en-GB" sz="1800" dirty="0"/>
          </a:p>
        </p:txBody>
      </p:sp>
      <p:sp>
        <p:nvSpPr>
          <p:cNvPr id="7" name="TextBox 6">
            <a:extLst>
              <a:ext uri="{FF2B5EF4-FFF2-40B4-BE49-F238E27FC236}">
                <a16:creationId xmlns:a16="http://schemas.microsoft.com/office/drawing/2014/main" id="{26C69054-85EA-44CF-8320-2285138DD537}"/>
              </a:ext>
            </a:extLst>
          </p:cNvPr>
          <p:cNvSpPr txBox="1"/>
          <p:nvPr/>
        </p:nvSpPr>
        <p:spPr>
          <a:xfrm>
            <a:off x="5652120" y="3548250"/>
            <a:ext cx="801515" cy="523220"/>
          </a:xfrm>
          <a:prstGeom prst="rect">
            <a:avLst/>
          </a:prstGeom>
          <a:solidFill>
            <a:schemeClr val="bg1"/>
          </a:solidFill>
        </p:spPr>
        <p:txBody>
          <a:bodyPr wrap="square" rtlCol="0">
            <a:spAutoFit/>
          </a:bodyPr>
          <a:lstStyle/>
          <a:p>
            <a:r>
              <a:rPr lang="en-US" sz="1400" dirty="0"/>
              <a:t>Riser</a:t>
            </a:r>
            <a:br>
              <a:rPr lang="en-US" sz="1400" dirty="0"/>
            </a:br>
            <a:r>
              <a:rPr lang="en-US" sz="1400" dirty="0"/>
              <a:t>temp</a:t>
            </a:r>
            <a:endParaRPr lang="en-GB" sz="1400" dirty="0"/>
          </a:p>
        </p:txBody>
      </p:sp>
      <p:sp>
        <p:nvSpPr>
          <p:cNvPr id="10" name="TextBox 9">
            <a:extLst>
              <a:ext uri="{FF2B5EF4-FFF2-40B4-BE49-F238E27FC236}">
                <a16:creationId xmlns:a16="http://schemas.microsoft.com/office/drawing/2014/main" id="{644CE910-3BA8-4B72-9FB1-7D03F268C3FB}"/>
              </a:ext>
            </a:extLst>
          </p:cNvPr>
          <p:cNvSpPr txBox="1"/>
          <p:nvPr/>
        </p:nvSpPr>
        <p:spPr>
          <a:xfrm>
            <a:off x="6757371" y="3632641"/>
            <a:ext cx="792088" cy="523220"/>
          </a:xfrm>
          <a:prstGeom prst="rect">
            <a:avLst/>
          </a:prstGeom>
          <a:solidFill>
            <a:schemeClr val="bg1"/>
          </a:solidFill>
        </p:spPr>
        <p:txBody>
          <a:bodyPr wrap="square" rtlCol="0">
            <a:spAutoFit/>
          </a:bodyPr>
          <a:lstStyle/>
          <a:p>
            <a:r>
              <a:rPr lang="en-US" sz="1400" dirty="0"/>
              <a:t>Tread</a:t>
            </a:r>
            <a:br>
              <a:rPr lang="en-US" sz="1400" dirty="0"/>
            </a:br>
            <a:r>
              <a:rPr lang="en-US" sz="1400" dirty="0"/>
              <a:t>temp</a:t>
            </a:r>
            <a:endParaRPr lang="en-GB" sz="1400" dirty="0"/>
          </a:p>
        </p:txBody>
      </p:sp>
      <p:sp>
        <p:nvSpPr>
          <p:cNvPr id="11" name="TextBox 10">
            <a:extLst>
              <a:ext uri="{FF2B5EF4-FFF2-40B4-BE49-F238E27FC236}">
                <a16:creationId xmlns:a16="http://schemas.microsoft.com/office/drawing/2014/main" id="{83947877-05A0-4EE6-8AA0-9EF868E2F93E}"/>
              </a:ext>
            </a:extLst>
          </p:cNvPr>
          <p:cNvSpPr txBox="1"/>
          <p:nvPr/>
        </p:nvSpPr>
        <p:spPr>
          <a:xfrm>
            <a:off x="6732240" y="1322184"/>
            <a:ext cx="1347852" cy="738664"/>
          </a:xfrm>
          <a:prstGeom prst="rect">
            <a:avLst/>
          </a:prstGeom>
          <a:noFill/>
        </p:spPr>
        <p:txBody>
          <a:bodyPr wrap="square" rtlCol="0">
            <a:spAutoFit/>
          </a:bodyPr>
          <a:lstStyle/>
          <a:p>
            <a:r>
              <a:rPr lang="en-US" sz="1400" dirty="0" err="1"/>
              <a:t>Pitchboard</a:t>
            </a:r>
            <a:r>
              <a:rPr lang="en-US" sz="1400" dirty="0"/>
              <a:t> and margin</a:t>
            </a:r>
            <a:br>
              <a:rPr lang="en-US" sz="1400" dirty="0"/>
            </a:br>
            <a:r>
              <a:rPr lang="en-US" sz="1400" dirty="0"/>
              <a:t>temp</a:t>
            </a:r>
            <a:endParaRPr lang="en-GB" sz="1400" dirty="0"/>
          </a:p>
        </p:txBody>
      </p:sp>
      <p:sp>
        <p:nvSpPr>
          <p:cNvPr id="8" name="TextBox 7">
            <a:extLst>
              <a:ext uri="{FF2B5EF4-FFF2-40B4-BE49-F238E27FC236}">
                <a16:creationId xmlns:a16="http://schemas.microsoft.com/office/drawing/2014/main" id="{4390E639-D46D-4BE2-B551-B177DA45A5C2}"/>
              </a:ext>
            </a:extLst>
          </p:cNvPr>
          <p:cNvSpPr txBox="1"/>
          <p:nvPr/>
        </p:nvSpPr>
        <p:spPr>
          <a:xfrm>
            <a:off x="198034" y="3502083"/>
            <a:ext cx="1656184" cy="307777"/>
          </a:xfrm>
          <a:prstGeom prst="rect">
            <a:avLst/>
          </a:prstGeom>
          <a:solidFill>
            <a:schemeClr val="bg1"/>
          </a:solidFill>
        </p:spPr>
        <p:txBody>
          <a:bodyPr wrap="square" rtlCol="0">
            <a:spAutoFit/>
          </a:bodyPr>
          <a:lstStyle/>
          <a:p>
            <a:r>
              <a:rPr lang="en-US" sz="1400" dirty="0"/>
              <a:t>Margin line</a:t>
            </a:r>
            <a:endParaRPr lang="en-GB" sz="1400" dirty="0"/>
          </a:p>
        </p:txBody>
      </p:sp>
      <p:sp>
        <p:nvSpPr>
          <p:cNvPr id="9" name="TextBox 8">
            <a:extLst>
              <a:ext uri="{FF2B5EF4-FFF2-40B4-BE49-F238E27FC236}">
                <a16:creationId xmlns:a16="http://schemas.microsoft.com/office/drawing/2014/main" id="{9928F621-8034-4A0D-ADA0-F8AAE673EA04}"/>
              </a:ext>
            </a:extLst>
          </p:cNvPr>
          <p:cNvSpPr txBox="1"/>
          <p:nvPr/>
        </p:nvSpPr>
        <p:spPr>
          <a:xfrm>
            <a:off x="2555776" y="3502083"/>
            <a:ext cx="1224136" cy="307777"/>
          </a:xfrm>
          <a:prstGeom prst="rect">
            <a:avLst/>
          </a:prstGeom>
          <a:solidFill>
            <a:schemeClr val="bg1"/>
          </a:solidFill>
        </p:spPr>
        <p:txBody>
          <a:bodyPr wrap="square" rtlCol="0">
            <a:spAutoFit/>
          </a:bodyPr>
          <a:lstStyle/>
          <a:p>
            <a:r>
              <a:rPr lang="en-US" sz="1400" dirty="0"/>
              <a:t>Face mark</a:t>
            </a:r>
            <a:endParaRPr lang="en-GB" sz="1400" dirty="0"/>
          </a:p>
        </p:txBody>
      </p:sp>
      <p:sp>
        <p:nvSpPr>
          <p:cNvPr id="12" name="TextBox 11">
            <a:extLst>
              <a:ext uri="{FF2B5EF4-FFF2-40B4-BE49-F238E27FC236}">
                <a16:creationId xmlns:a16="http://schemas.microsoft.com/office/drawing/2014/main" id="{84168350-C3B6-4332-91A7-DDCF12677FD6}"/>
              </a:ext>
            </a:extLst>
          </p:cNvPr>
          <p:cNvSpPr txBox="1"/>
          <p:nvPr/>
        </p:nvSpPr>
        <p:spPr>
          <a:xfrm>
            <a:off x="3748692" y="2771431"/>
            <a:ext cx="1080121" cy="307777"/>
          </a:xfrm>
          <a:prstGeom prst="rect">
            <a:avLst/>
          </a:prstGeom>
          <a:solidFill>
            <a:schemeClr val="bg1"/>
          </a:solidFill>
        </p:spPr>
        <p:txBody>
          <a:bodyPr wrap="square" rtlCol="0">
            <a:spAutoFit/>
          </a:bodyPr>
          <a:lstStyle/>
          <a:p>
            <a:r>
              <a:rPr lang="en-US" sz="1400" dirty="0"/>
              <a:t>Dividers</a:t>
            </a:r>
            <a:endParaRPr lang="en-GB" sz="1400" dirty="0"/>
          </a:p>
        </p:txBody>
      </p:sp>
      <p:sp>
        <p:nvSpPr>
          <p:cNvPr id="13" name="TextBox 12">
            <a:extLst>
              <a:ext uri="{FF2B5EF4-FFF2-40B4-BE49-F238E27FC236}">
                <a16:creationId xmlns:a16="http://schemas.microsoft.com/office/drawing/2014/main" id="{447EFEA9-E1D0-4EED-AC7C-D16F0735A47E}"/>
              </a:ext>
            </a:extLst>
          </p:cNvPr>
          <p:cNvSpPr txBox="1"/>
          <p:nvPr/>
        </p:nvSpPr>
        <p:spPr>
          <a:xfrm>
            <a:off x="1979712" y="5250471"/>
            <a:ext cx="2016224" cy="523220"/>
          </a:xfrm>
          <a:prstGeom prst="rect">
            <a:avLst/>
          </a:prstGeom>
          <a:solidFill>
            <a:schemeClr val="bg1"/>
          </a:solidFill>
        </p:spPr>
        <p:txBody>
          <a:bodyPr wrap="square" rtlCol="0">
            <a:spAutoFit/>
          </a:bodyPr>
          <a:lstStyle/>
          <a:p>
            <a:r>
              <a:rPr lang="en-US" sz="1400" dirty="0"/>
              <a:t>Left and right-hand string</a:t>
            </a:r>
            <a:endParaRPr lang="en-GB" sz="1400" dirty="0"/>
          </a:p>
        </p:txBody>
      </p:sp>
    </p:spTree>
    <p:extLst>
      <p:ext uri="{BB962C8B-B14F-4D97-AF65-F5344CB8AC3E}">
        <p14:creationId xmlns:p14="http://schemas.microsoft.com/office/powerpoint/2010/main" val="40697426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Pitch boards and tread and riser templates</a:t>
            </a:r>
          </a:p>
        </p:txBody>
      </p:sp>
      <p:sp>
        <p:nvSpPr>
          <p:cNvPr id="3075" name="Content Placeholder 2"/>
          <p:cNvSpPr>
            <a:spLocks noGrp="1"/>
          </p:cNvSpPr>
          <p:nvPr>
            <p:ph sz="quarter" idx="10"/>
          </p:nvPr>
        </p:nvSpPr>
        <p:spPr>
          <a:xfrm>
            <a:off x="457200" y="1512000"/>
            <a:ext cx="4096867" cy="1844992"/>
          </a:xfrm>
        </p:spPr>
        <p:txBody>
          <a:bodyPr/>
          <a:lstStyle/>
          <a:p>
            <a:pPr marL="0" lvl="1" indent="0">
              <a:buNone/>
            </a:pPr>
            <a:r>
              <a:rPr lang="en-US" sz="1800" dirty="0"/>
              <a:t>This pitch board has a fence that runs along the edge of the strings and spans the margin. This is marked separately using a margin board or combination square.</a:t>
            </a:r>
          </a:p>
          <a:p>
            <a:pPr marL="0" lvl="1" indent="0">
              <a:buNone/>
            </a:pPr>
            <a:endParaRPr lang="en-US" dirty="0"/>
          </a:p>
          <a:p>
            <a:pPr lvl="1"/>
            <a:endParaRPr lang="en-US" dirty="0"/>
          </a:p>
          <a:p>
            <a:pPr lvl="2"/>
            <a:endParaRPr lang="en-US" sz="1000" dirty="0">
              <a:ea typeface="ＭＳ Ｐゴシック" pitchFamily="-105" charset="-128"/>
              <a:cs typeface="ＭＳ Ｐゴシック" pitchFamily="-105" charset="-128"/>
            </a:endParaRPr>
          </a:p>
        </p:txBody>
      </p:sp>
      <p:pic>
        <p:nvPicPr>
          <p:cNvPr id="2" name="Picture 1">
            <a:extLst>
              <a:ext uri="{FF2B5EF4-FFF2-40B4-BE49-F238E27FC236}">
                <a16:creationId xmlns:a16="http://schemas.microsoft.com/office/drawing/2014/main" id="{ECA96E66-8279-435F-B153-AFD56B827A8C}"/>
              </a:ext>
            </a:extLst>
          </p:cNvPr>
          <p:cNvPicPr>
            <a:picLocks noChangeAspect="1"/>
          </p:cNvPicPr>
          <p:nvPr/>
        </p:nvPicPr>
        <p:blipFill>
          <a:blip r:embed="rId2"/>
          <a:stretch>
            <a:fillRect/>
          </a:stretch>
        </p:blipFill>
        <p:spPr>
          <a:xfrm>
            <a:off x="310192" y="3411987"/>
            <a:ext cx="3939379" cy="2211165"/>
          </a:xfrm>
          <a:prstGeom prst="rect">
            <a:avLst/>
          </a:prstGeom>
        </p:spPr>
      </p:pic>
      <p:pic>
        <p:nvPicPr>
          <p:cNvPr id="3" name="Picture 2">
            <a:extLst>
              <a:ext uri="{FF2B5EF4-FFF2-40B4-BE49-F238E27FC236}">
                <a16:creationId xmlns:a16="http://schemas.microsoft.com/office/drawing/2014/main" id="{973A305A-E6F6-4A51-83EF-A41392F6C895}"/>
              </a:ext>
            </a:extLst>
          </p:cNvPr>
          <p:cNvPicPr>
            <a:picLocks noChangeAspect="1"/>
          </p:cNvPicPr>
          <p:nvPr/>
        </p:nvPicPr>
        <p:blipFill rotWithShape="1">
          <a:blip r:embed="rId3"/>
          <a:srcRect t="25613" r="52040"/>
          <a:stretch/>
        </p:blipFill>
        <p:spPr>
          <a:xfrm>
            <a:off x="4549698" y="2204864"/>
            <a:ext cx="2038526" cy="1947899"/>
          </a:xfrm>
          <a:prstGeom prst="rect">
            <a:avLst/>
          </a:prstGeom>
        </p:spPr>
      </p:pic>
      <p:sp>
        <p:nvSpPr>
          <p:cNvPr id="7" name="TextBox 6">
            <a:extLst>
              <a:ext uri="{FF2B5EF4-FFF2-40B4-BE49-F238E27FC236}">
                <a16:creationId xmlns:a16="http://schemas.microsoft.com/office/drawing/2014/main" id="{0F52D1FD-32C5-449D-AF42-EDB25BAD5E99}"/>
              </a:ext>
            </a:extLst>
          </p:cNvPr>
          <p:cNvSpPr txBox="1"/>
          <p:nvPr/>
        </p:nvSpPr>
        <p:spPr>
          <a:xfrm>
            <a:off x="4427983" y="4269563"/>
            <a:ext cx="4218581" cy="1200329"/>
          </a:xfrm>
          <a:prstGeom prst="rect">
            <a:avLst/>
          </a:prstGeom>
          <a:noFill/>
        </p:spPr>
        <p:txBody>
          <a:bodyPr wrap="square" rtlCol="0">
            <a:spAutoFit/>
          </a:bodyPr>
          <a:lstStyle/>
          <a:p>
            <a:r>
              <a:rPr lang="en-US" sz="1800" dirty="0"/>
              <a:t>The tread and riser templates are tapered to allow the treads and risers to be wedged from underneath and behind respectively.</a:t>
            </a:r>
            <a:endParaRPr lang="en-GB" sz="1800" dirty="0"/>
          </a:p>
        </p:txBody>
      </p:sp>
      <p:sp>
        <p:nvSpPr>
          <p:cNvPr id="4" name="TextBox 3">
            <a:extLst>
              <a:ext uri="{FF2B5EF4-FFF2-40B4-BE49-F238E27FC236}">
                <a16:creationId xmlns:a16="http://schemas.microsoft.com/office/drawing/2014/main" id="{17375DB6-31FF-48DB-8B95-8C2CD7CA99E1}"/>
              </a:ext>
            </a:extLst>
          </p:cNvPr>
          <p:cNvSpPr txBox="1"/>
          <p:nvPr/>
        </p:nvSpPr>
        <p:spPr>
          <a:xfrm>
            <a:off x="4716016" y="1580274"/>
            <a:ext cx="1512168" cy="738664"/>
          </a:xfrm>
          <a:prstGeom prst="rect">
            <a:avLst/>
          </a:prstGeom>
          <a:noFill/>
        </p:spPr>
        <p:txBody>
          <a:bodyPr wrap="square" rtlCol="0">
            <a:spAutoFit/>
          </a:bodyPr>
          <a:lstStyle/>
          <a:p>
            <a:r>
              <a:rPr lang="en-US" sz="1400" dirty="0"/>
              <a:t>Tread template and wedge allowance</a:t>
            </a:r>
            <a:endParaRPr lang="en-GB" sz="1400" dirty="0"/>
          </a:p>
        </p:txBody>
      </p:sp>
      <p:sp>
        <p:nvSpPr>
          <p:cNvPr id="9" name="TextBox 8">
            <a:extLst>
              <a:ext uri="{FF2B5EF4-FFF2-40B4-BE49-F238E27FC236}">
                <a16:creationId xmlns:a16="http://schemas.microsoft.com/office/drawing/2014/main" id="{33E42EEC-EE7A-49D3-84F1-DCD7BF4D8B90}"/>
              </a:ext>
            </a:extLst>
          </p:cNvPr>
          <p:cNvSpPr txBox="1"/>
          <p:nvPr/>
        </p:nvSpPr>
        <p:spPr>
          <a:xfrm>
            <a:off x="6588224" y="3181545"/>
            <a:ext cx="1512168" cy="738664"/>
          </a:xfrm>
          <a:prstGeom prst="rect">
            <a:avLst/>
          </a:prstGeom>
          <a:noFill/>
        </p:spPr>
        <p:txBody>
          <a:bodyPr wrap="square" rtlCol="0">
            <a:spAutoFit/>
          </a:bodyPr>
          <a:lstStyle/>
          <a:p>
            <a:r>
              <a:rPr lang="en-US" sz="1400" dirty="0"/>
              <a:t>Riser template and wedge allowance</a:t>
            </a:r>
            <a:endParaRPr lang="en-GB" sz="1400" dirty="0"/>
          </a:p>
        </p:txBody>
      </p:sp>
      <p:sp>
        <p:nvSpPr>
          <p:cNvPr id="5" name="TextBox 4">
            <a:extLst>
              <a:ext uri="{FF2B5EF4-FFF2-40B4-BE49-F238E27FC236}">
                <a16:creationId xmlns:a16="http://schemas.microsoft.com/office/drawing/2014/main" id="{93E743A9-576C-46CE-A691-6811EC4AF5DE}"/>
              </a:ext>
            </a:extLst>
          </p:cNvPr>
          <p:cNvSpPr txBox="1"/>
          <p:nvPr/>
        </p:nvSpPr>
        <p:spPr>
          <a:xfrm>
            <a:off x="3737561" y="4245371"/>
            <a:ext cx="601216" cy="307777"/>
          </a:xfrm>
          <a:prstGeom prst="rect">
            <a:avLst/>
          </a:prstGeom>
          <a:solidFill>
            <a:schemeClr val="bg1"/>
          </a:solidFill>
        </p:spPr>
        <p:txBody>
          <a:bodyPr wrap="square" rtlCol="0">
            <a:spAutoFit/>
          </a:bodyPr>
          <a:lstStyle/>
          <a:p>
            <a:r>
              <a:rPr lang="en-US" sz="1400" dirty="0"/>
              <a:t>Rise</a:t>
            </a:r>
            <a:endParaRPr lang="en-GB" sz="1400" dirty="0"/>
          </a:p>
        </p:txBody>
      </p:sp>
      <p:sp>
        <p:nvSpPr>
          <p:cNvPr id="10" name="TextBox 9">
            <a:extLst>
              <a:ext uri="{FF2B5EF4-FFF2-40B4-BE49-F238E27FC236}">
                <a16:creationId xmlns:a16="http://schemas.microsoft.com/office/drawing/2014/main" id="{304BED4D-D4A0-4BFB-B42B-D6C664DD93AE}"/>
              </a:ext>
            </a:extLst>
          </p:cNvPr>
          <p:cNvSpPr txBox="1"/>
          <p:nvPr/>
        </p:nvSpPr>
        <p:spPr>
          <a:xfrm>
            <a:off x="2280438" y="5344344"/>
            <a:ext cx="978937" cy="307777"/>
          </a:xfrm>
          <a:prstGeom prst="rect">
            <a:avLst/>
          </a:prstGeom>
          <a:solidFill>
            <a:schemeClr val="bg1"/>
          </a:solidFill>
        </p:spPr>
        <p:txBody>
          <a:bodyPr wrap="square" rtlCol="0">
            <a:spAutoFit/>
          </a:bodyPr>
          <a:lstStyle/>
          <a:p>
            <a:r>
              <a:rPr lang="en-US" sz="1400" dirty="0"/>
              <a:t>Going</a:t>
            </a:r>
            <a:endParaRPr lang="en-GB" sz="1400" dirty="0"/>
          </a:p>
        </p:txBody>
      </p:sp>
      <p:sp>
        <p:nvSpPr>
          <p:cNvPr id="11" name="TextBox 10">
            <a:extLst>
              <a:ext uri="{FF2B5EF4-FFF2-40B4-BE49-F238E27FC236}">
                <a16:creationId xmlns:a16="http://schemas.microsoft.com/office/drawing/2014/main" id="{01BE7094-F4DA-4B74-891A-8D3675B6878F}"/>
              </a:ext>
            </a:extLst>
          </p:cNvPr>
          <p:cNvSpPr txBox="1"/>
          <p:nvPr/>
        </p:nvSpPr>
        <p:spPr>
          <a:xfrm>
            <a:off x="449542" y="3478404"/>
            <a:ext cx="1188132" cy="738664"/>
          </a:xfrm>
          <a:prstGeom prst="rect">
            <a:avLst/>
          </a:prstGeom>
          <a:solidFill>
            <a:schemeClr val="bg1"/>
          </a:solidFill>
        </p:spPr>
        <p:txBody>
          <a:bodyPr wrap="square" rtlCol="0">
            <a:spAutoFit/>
          </a:bodyPr>
          <a:lstStyle/>
          <a:p>
            <a:pPr algn="r"/>
            <a:r>
              <a:rPr lang="en-US" sz="1400" dirty="0"/>
              <a:t>Battens to run against string</a:t>
            </a:r>
            <a:endParaRPr lang="en-GB" sz="1400" dirty="0"/>
          </a:p>
        </p:txBody>
      </p:sp>
    </p:spTree>
    <p:extLst>
      <p:ext uri="{BB962C8B-B14F-4D97-AF65-F5344CB8AC3E}">
        <p14:creationId xmlns:p14="http://schemas.microsoft.com/office/powerpoint/2010/main" val="843883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C605F-3B01-4204-A4A9-E893AE7900F7}"/>
              </a:ext>
            </a:extLst>
          </p:cNvPr>
          <p:cNvSpPr>
            <a:spLocks noGrp="1"/>
          </p:cNvSpPr>
          <p:nvPr>
            <p:ph type="title"/>
          </p:nvPr>
        </p:nvSpPr>
        <p:spPr>
          <a:xfrm>
            <a:off x="457200" y="906706"/>
            <a:ext cx="8229600" cy="382588"/>
          </a:xfrm>
        </p:spPr>
        <p:txBody>
          <a:bodyPr/>
          <a:lstStyle/>
          <a:p>
            <a:r>
              <a:rPr lang="en-US" dirty="0"/>
              <a:t>Summary</a:t>
            </a:r>
            <a:endParaRPr lang="en-GB" dirty="0"/>
          </a:p>
        </p:txBody>
      </p:sp>
      <p:sp>
        <p:nvSpPr>
          <p:cNvPr id="6" name="Content Placeholder 5">
            <a:extLst>
              <a:ext uri="{FF2B5EF4-FFF2-40B4-BE49-F238E27FC236}">
                <a16:creationId xmlns:a16="http://schemas.microsoft.com/office/drawing/2014/main" id="{6C6D2DD9-CD4D-4BA7-A6A9-62A1CBB7B7EC}"/>
              </a:ext>
            </a:extLst>
          </p:cNvPr>
          <p:cNvSpPr>
            <a:spLocks noGrp="1"/>
          </p:cNvSpPr>
          <p:nvPr>
            <p:ph sz="quarter" idx="10"/>
          </p:nvPr>
        </p:nvSpPr>
        <p:spPr>
          <a:xfrm>
            <a:off x="438697" y="1307218"/>
            <a:ext cx="8229600" cy="4644076"/>
          </a:xfrm>
        </p:spPr>
        <p:txBody>
          <a:bodyPr/>
          <a:lstStyle/>
          <a:p>
            <a:pPr marL="342900" indent="-342900">
              <a:buClr>
                <a:srgbClr val="0077E3"/>
              </a:buClr>
              <a:buFont typeface="Arial" panose="020B0604020202020204" pitchFamily="34" charset="0"/>
              <a:buChar char="•"/>
            </a:pPr>
            <a:r>
              <a:rPr lang="en-US" sz="1800" dirty="0"/>
              <a:t>In summary a rod is an actual representation and physical reference point for component sizes, joint proportions and </a:t>
            </a:r>
            <a:r>
              <a:rPr lang="en-US" sz="1800" dirty="0" err="1"/>
              <a:t>mouldings</a:t>
            </a:r>
            <a:r>
              <a:rPr lang="en-US" sz="1800" dirty="0"/>
              <a:t>.</a:t>
            </a:r>
          </a:p>
          <a:p>
            <a:pPr marL="342900" indent="-342900">
              <a:buClr>
                <a:srgbClr val="0077E3"/>
              </a:buClr>
              <a:buFont typeface="Arial" panose="020B0604020202020204" pitchFamily="34" charset="0"/>
              <a:buChar char="•"/>
            </a:pPr>
            <a:r>
              <a:rPr lang="en-US" sz="1800" dirty="0"/>
              <a:t>A bench rod is a 1:1 scale drawing of the product, providing as much information of side and plan details as is required to construct it accurately and efficiently.</a:t>
            </a:r>
          </a:p>
          <a:p>
            <a:pPr marL="342900" indent="-342900">
              <a:buClr>
                <a:srgbClr val="0077E3"/>
              </a:buClr>
              <a:buFont typeface="Arial" panose="020B0604020202020204" pitchFamily="34" charset="0"/>
              <a:buChar char="•"/>
            </a:pPr>
            <a:r>
              <a:rPr lang="en-US" sz="1800" dirty="0"/>
              <a:t>Rods are used to ‘mind map’ a procedure and allow a joiner to anticipate problems and overcome them before manufacturing components, avoiding waste and machining issues.</a:t>
            </a:r>
          </a:p>
          <a:p>
            <a:pPr marL="342900" indent="-342900">
              <a:buClr>
                <a:srgbClr val="0077E3"/>
              </a:buClr>
              <a:buFont typeface="Arial" panose="020B0604020202020204" pitchFamily="34" charset="0"/>
              <a:buChar char="•"/>
            </a:pPr>
            <a:r>
              <a:rPr lang="en-US" sz="1800" dirty="0"/>
              <a:t>A correctly drawn rod is something to be trusted and used as a constant reference throughout the setting out, marking out and manufacture procedures, avoiding costly mistakes and relieving the ‘will it work?’ stresses from production.</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41555489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5C552-E9EE-4991-AC51-47B6F9477601}"/>
              </a:ext>
            </a:extLst>
          </p:cNvPr>
          <p:cNvSpPr>
            <a:spLocks noGrp="1"/>
          </p:cNvSpPr>
          <p:nvPr>
            <p:ph type="title"/>
          </p:nvPr>
        </p:nvSpPr>
        <p:spPr>
          <a:xfrm>
            <a:off x="457200" y="1052736"/>
            <a:ext cx="8229600" cy="238572"/>
          </a:xfrm>
        </p:spPr>
        <p:txBody>
          <a:bodyPr/>
          <a:lstStyle/>
          <a:p>
            <a:r>
              <a:rPr lang="en-US" dirty="0"/>
              <a:t>The processes of planning</a:t>
            </a:r>
            <a:endParaRPr lang="en-GB" dirty="0"/>
          </a:p>
        </p:txBody>
      </p:sp>
      <p:sp>
        <p:nvSpPr>
          <p:cNvPr id="3" name="Content Placeholder 2">
            <a:extLst>
              <a:ext uri="{FF2B5EF4-FFF2-40B4-BE49-F238E27FC236}">
                <a16:creationId xmlns:a16="http://schemas.microsoft.com/office/drawing/2014/main" id="{C452BD66-FD83-4593-990C-CB0360A4011F}"/>
              </a:ext>
            </a:extLst>
          </p:cNvPr>
          <p:cNvSpPr>
            <a:spLocks noGrp="1"/>
          </p:cNvSpPr>
          <p:nvPr>
            <p:ph sz="quarter" idx="10"/>
          </p:nvPr>
        </p:nvSpPr>
        <p:spPr>
          <a:xfrm>
            <a:off x="457200" y="1556792"/>
            <a:ext cx="8229600" cy="4556889"/>
          </a:xfrm>
        </p:spPr>
        <p:txBody>
          <a:bodyPr/>
          <a:lstStyle/>
          <a:p>
            <a:pPr marL="342900" indent="-342900">
              <a:spcBef>
                <a:spcPts val="400"/>
              </a:spcBef>
              <a:spcAft>
                <a:spcPts val="400"/>
              </a:spcAft>
              <a:buClr>
                <a:srgbClr val="0077E3"/>
              </a:buClr>
              <a:buFont typeface="Arial" panose="020B0604020202020204" pitchFamily="34" charset="0"/>
              <a:buChar char="•"/>
            </a:pPr>
            <a:r>
              <a:rPr lang="en-US" dirty="0"/>
              <a:t>Scale drawing, CAD design often from architect, or sketch from manager or customer with actual measurements and sizes marked.</a:t>
            </a:r>
          </a:p>
          <a:p>
            <a:pPr marL="342900" indent="-342900">
              <a:spcBef>
                <a:spcPts val="400"/>
              </a:spcBef>
              <a:spcAft>
                <a:spcPts val="400"/>
              </a:spcAft>
              <a:buClr>
                <a:srgbClr val="0077E3"/>
              </a:buClr>
              <a:buFont typeface="Arial" panose="020B0604020202020204" pitchFamily="34" charset="0"/>
              <a:buChar char="•"/>
            </a:pPr>
            <a:r>
              <a:rPr lang="en-US" dirty="0"/>
              <a:t>Setting out full sized rod from drawings, including all details.</a:t>
            </a:r>
          </a:p>
          <a:p>
            <a:pPr marL="342900" indent="-342900">
              <a:spcBef>
                <a:spcPts val="400"/>
              </a:spcBef>
              <a:spcAft>
                <a:spcPts val="400"/>
              </a:spcAft>
              <a:buClr>
                <a:srgbClr val="0077E3"/>
              </a:buClr>
              <a:buFont typeface="Arial" panose="020B0604020202020204" pitchFamily="34" charset="0"/>
              <a:buChar char="•"/>
            </a:pPr>
            <a:r>
              <a:rPr lang="en-US" dirty="0"/>
              <a:t>Make up a cutting list of all components to produce a materials list </a:t>
            </a:r>
          </a:p>
          <a:p>
            <a:pPr marL="342900" indent="-342900">
              <a:spcBef>
                <a:spcPts val="400"/>
              </a:spcBef>
              <a:spcAft>
                <a:spcPts val="400"/>
              </a:spcAft>
              <a:buClr>
                <a:srgbClr val="0077E3"/>
              </a:buClr>
              <a:buFont typeface="Arial" panose="020B0604020202020204" pitchFamily="34" charset="0"/>
              <a:buChar char="•"/>
            </a:pPr>
            <a:r>
              <a:rPr lang="en-US" dirty="0"/>
              <a:t>Use material list to obtain correct amount of timber.</a:t>
            </a:r>
          </a:p>
          <a:p>
            <a:pPr marL="342900" indent="-342900">
              <a:spcBef>
                <a:spcPts val="400"/>
              </a:spcBef>
              <a:spcAft>
                <a:spcPts val="400"/>
              </a:spcAft>
              <a:buClr>
                <a:srgbClr val="0077E3"/>
              </a:buClr>
              <a:buFont typeface="Arial" panose="020B0604020202020204" pitchFamily="34" charset="0"/>
              <a:buChar char="•"/>
            </a:pPr>
            <a:r>
              <a:rPr lang="en-US" dirty="0"/>
              <a:t>Square edge and dimension all timber marking face side and edge.</a:t>
            </a:r>
          </a:p>
          <a:p>
            <a:pPr marL="342900" indent="-342900">
              <a:spcBef>
                <a:spcPts val="400"/>
              </a:spcBef>
              <a:spcAft>
                <a:spcPts val="400"/>
              </a:spcAft>
              <a:buClr>
                <a:srgbClr val="0077E3"/>
              </a:buClr>
              <a:buFont typeface="Arial" panose="020B0604020202020204" pitchFamily="34" charset="0"/>
              <a:buChar char="•"/>
            </a:pPr>
            <a:r>
              <a:rPr lang="en-US" dirty="0"/>
              <a:t>Mark all timber from setting out rod including joints, </a:t>
            </a:r>
            <a:r>
              <a:rPr lang="en-US" dirty="0" err="1"/>
              <a:t>moulds</a:t>
            </a:r>
            <a:r>
              <a:rPr lang="en-US" dirty="0"/>
              <a:t> and rebates using face marks to </a:t>
            </a:r>
            <a:r>
              <a:rPr lang="en-US"/>
              <a:t>orientate faces.</a:t>
            </a:r>
            <a:endParaRPr lang="en-US" dirty="0"/>
          </a:p>
          <a:p>
            <a:pPr marL="342900" indent="-342900">
              <a:spcBef>
                <a:spcPts val="400"/>
              </a:spcBef>
              <a:spcAft>
                <a:spcPts val="400"/>
              </a:spcAft>
              <a:buClr>
                <a:srgbClr val="0077E3"/>
              </a:buClr>
              <a:buFont typeface="Arial" panose="020B0604020202020204" pitchFamily="34" charset="0"/>
              <a:buChar char="•"/>
            </a:pPr>
            <a:r>
              <a:rPr lang="en-US" dirty="0"/>
              <a:t>Manufacturing process can begin. Machining can constantly be checked against the rod.</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1838591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90526-74F1-4C35-9D01-2F4F18094673}"/>
              </a:ext>
            </a:extLst>
          </p:cNvPr>
          <p:cNvSpPr>
            <a:spLocks noGrp="1"/>
          </p:cNvSpPr>
          <p:nvPr>
            <p:ph type="title"/>
          </p:nvPr>
        </p:nvSpPr>
        <p:spPr>
          <a:xfrm>
            <a:off x="457200" y="1025734"/>
            <a:ext cx="8229600" cy="382588"/>
          </a:xfrm>
        </p:spPr>
        <p:txBody>
          <a:bodyPr/>
          <a:lstStyle/>
          <a:p>
            <a:r>
              <a:rPr lang="en-US" dirty="0"/>
              <a:t>Setting and marking out tools</a:t>
            </a:r>
            <a:endParaRPr lang="en-GB" dirty="0"/>
          </a:p>
        </p:txBody>
      </p:sp>
      <p:grpSp>
        <p:nvGrpSpPr>
          <p:cNvPr id="9" name="Group 8">
            <a:extLst>
              <a:ext uri="{FF2B5EF4-FFF2-40B4-BE49-F238E27FC236}">
                <a16:creationId xmlns:a16="http://schemas.microsoft.com/office/drawing/2014/main" id="{08AB51E1-D8FA-4862-884E-34957D76D78A}"/>
              </a:ext>
            </a:extLst>
          </p:cNvPr>
          <p:cNvGrpSpPr/>
          <p:nvPr/>
        </p:nvGrpSpPr>
        <p:grpSpPr>
          <a:xfrm>
            <a:off x="4572000" y="4077805"/>
            <a:ext cx="1676400" cy="1413201"/>
            <a:chOff x="2133600" y="3333285"/>
            <a:chExt cx="1676400" cy="1413201"/>
          </a:xfrm>
        </p:grpSpPr>
        <p:sp>
          <p:nvSpPr>
            <p:cNvPr id="10" name="TextBox 11">
              <a:extLst>
                <a:ext uri="{FF2B5EF4-FFF2-40B4-BE49-F238E27FC236}">
                  <a16:creationId xmlns:a16="http://schemas.microsoft.com/office/drawing/2014/main" id="{A451E9EA-5CFE-4425-BC97-0342CD1B40B2}"/>
                </a:ext>
              </a:extLst>
            </p:cNvPr>
            <p:cNvSpPr txBox="1">
              <a:spLocks noChangeArrowheads="1"/>
            </p:cNvSpPr>
            <p:nvPr/>
          </p:nvSpPr>
          <p:spPr bwMode="auto">
            <a:xfrm>
              <a:off x="2286000" y="4038600"/>
              <a:ext cx="1223962" cy="707886"/>
            </a:xfrm>
            <a:prstGeom prst="rect">
              <a:avLst/>
            </a:prstGeom>
            <a:noFill/>
            <a:ln w="9525">
              <a:noFill/>
              <a:miter lim="800000"/>
              <a:headEnd/>
              <a:tailEnd/>
            </a:ln>
          </p:spPr>
          <p:txBody>
            <a:bodyPr>
              <a:prstTxWarp prst="textNoShape">
                <a:avLst/>
              </a:prstTxWarp>
              <a:spAutoFit/>
            </a:bodyPr>
            <a:lstStyle/>
            <a:p>
              <a:r>
                <a:rPr lang="en-GB" dirty="0"/>
                <a:t>Marking gauge</a:t>
              </a:r>
            </a:p>
          </p:txBody>
        </p:sp>
        <p:pic>
          <p:nvPicPr>
            <p:cNvPr id="11" name="Picture 10" descr="U212_PPT_4_Slide18_marking_gauge.png">
              <a:extLst>
                <a:ext uri="{FF2B5EF4-FFF2-40B4-BE49-F238E27FC236}">
                  <a16:creationId xmlns:a16="http://schemas.microsoft.com/office/drawing/2014/main" id="{B7A11C78-C63C-4BB1-9124-B68B5A253A7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33600" y="3333285"/>
              <a:ext cx="1676400" cy="705315"/>
            </a:xfrm>
            <a:prstGeom prst="rect">
              <a:avLst/>
            </a:prstGeom>
          </p:spPr>
        </p:pic>
      </p:grpSp>
      <p:grpSp>
        <p:nvGrpSpPr>
          <p:cNvPr id="12" name="Group 11">
            <a:extLst>
              <a:ext uri="{FF2B5EF4-FFF2-40B4-BE49-F238E27FC236}">
                <a16:creationId xmlns:a16="http://schemas.microsoft.com/office/drawing/2014/main" id="{24DF3DC2-39A1-49AE-BEBA-CF7110A0A658}"/>
              </a:ext>
            </a:extLst>
          </p:cNvPr>
          <p:cNvGrpSpPr/>
          <p:nvPr/>
        </p:nvGrpSpPr>
        <p:grpSpPr>
          <a:xfrm>
            <a:off x="2416993" y="4099245"/>
            <a:ext cx="1768475" cy="1725474"/>
            <a:chOff x="365125" y="3048000"/>
            <a:chExt cx="1768475" cy="1725474"/>
          </a:xfrm>
        </p:grpSpPr>
        <p:pic>
          <p:nvPicPr>
            <p:cNvPr id="13" name="Picture 12" descr="U212_PPT_4_Slide18_mortice_gauge.png">
              <a:extLst>
                <a:ext uri="{FF2B5EF4-FFF2-40B4-BE49-F238E27FC236}">
                  <a16:creationId xmlns:a16="http://schemas.microsoft.com/office/drawing/2014/main" id="{776DC491-5A7A-4875-A688-13BE5B107EF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5093" y="3048000"/>
              <a:ext cx="1708507" cy="990600"/>
            </a:xfrm>
            <a:prstGeom prst="rect">
              <a:avLst/>
            </a:prstGeom>
          </p:spPr>
        </p:pic>
        <p:sp>
          <p:nvSpPr>
            <p:cNvPr id="14" name="TextBox 11">
              <a:extLst>
                <a:ext uri="{FF2B5EF4-FFF2-40B4-BE49-F238E27FC236}">
                  <a16:creationId xmlns:a16="http://schemas.microsoft.com/office/drawing/2014/main" id="{CCB52C66-E716-47D5-80AE-3D5AB497BB31}"/>
                </a:ext>
              </a:extLst>
            </p:cNvPr>
            <p:cNvSpPr txBox="1">
              <a:spLocks noChangeArrowheads="1"/>
            </p:cNvSpPr>
            <p:nvPr/>
          </p:nvSpPr>
          <p:spPr bwMode="auto">
            <a:xfrm>
              <a:off x="365125" y="4065588"/>
              <a:ext cx="1524000" cy="707886"/>
            </a:xfrm>
            <a:prstGeom prst="rect">
              <a:avLst/>
            </a:prstGeom>
            <a:noFill/>
            <a:ln w="9525">
              <a:noFill/>
              <a:miter lim="800000"/>
              <a:headEnd/>
              <a:tailEnd/>
            </a:ln>
          </p:spPr>
          <p:txBody>
            <a:bodyPr wrap="square">
              <a:prstTxWarp prst="textNoShape">
                <a:avLst/>
              </a:prstTxWarp>
              <a:spAutoFit/>
            </a:bodyPr>
            <a:lstStyle/>
            <a:p>
              <a:r>
                <a:rPr lang="en-GB" dirty="0" err="1"/>
                <a:t>Mortice</a:t>
              </a:r>
              <a:r>
                <a:rPr lang="en-GB" dirty="0"/>
                <a:t> gauge</a:t>
              </a:r>
            </a:p>
          </p:txBody>
        </p:sp>
      </p:grpSp>
      <p:grpSp>
        <p:nvGrpSpPr>
          <p:cNvPr id="15" name="Group 14">
            <a:extLst>
              <a:ext uri="{FF2B5EF4-FFF2-40B4-BE49-F238E27FC236}">
                <a16:creationId xmlns:a16="http://schemas.microsoft.com/office/drawing/2014/main" id="{650BA1F1-B30C-4E14-8BA0-10859365B1B1}"/>
              </a:ext>
            </a:extLst>
          </p:cNvPr>
          <p:cNvGrpSpPr/>
          <p:nvPr/>
        </p:nvGrpSpPr>
        <p:grpSpPr>
          <a:xfrm>
            <a:off x="6638305" y="4099245"/>
            <a:ext cx="1555215" cy="1546086"/>
            <a:chOff x="3886200" y="3200400"/>
            <a:chExt cx="1555215" cy="1546086"/>
          </a:xfrm>
        </p:grpSpPr>
        <p:pic>
          <p:nvPicPr>
            <p:cNvPr id="16" name="Picture 15" descr="U212_PPT_4_Slide18_cutting_gauge.png">
              <a:extLst>
                <a:ext uri="{FF2B5EF4-FFF2-40B4-BE49-F238E27FC236}">
                  <a16:creationId xmlns:a16="http://schemas.microsoft.com/office/drawing/2014/main" id="{9D5345ED-3B57-42F5-A43B-BF8F2D9C1D4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86200" y="3200400"/>
              <a:ext cx="1555215" cy="838200"/>
            </a:xfrm>
            <a:prstGeom prst="rect">
              <a:avLst/>
            </a:prstGeom>
          </p:spPr>
        </p:pic>
        <p:sp>
          <p:nvSpPr>
            <p:cNvPr id="17" name="TextBox 11">
              <a:extLst>
                <a:ext uri="{FF2B5EF4-FFF2-40B4-BE49-F238E27FC236}">
                  <a16:creationId xmlns:a16="http://schemas.microsoft.com/office/drawing/2014/main" id="{45B72D11-1D40-4242-9E23-6EFCD4F8BEDE}"/>
                </a:ext>
              </a:extLst>
            </p:cNvPr>
            <p:cNvSpPr txBox="1">
              <a:spLocks noChangeArrowheads="1"/>
            </p:cNvSpPr>
            <p:nvPr/>
          </p:nvSpPr>
          <p:spPr bwMode="auto">
            <a:xfrm>
              <a:off x="4114800" y="4038600"/>
              <a:ext cx="1223962" cy="707886"/>
            </a:xfrm>
            <a:prstGeom prst="rect">
              <a:avLst/>
            </a:prstGeom>
            <a:noFill/>
            <a:ln w="9525">
              <a:noFill/>
              <a:miter lim="800000"/>
              <a:headEnd/>
              <a:tailEnd/>
            </a:ln>
          </p:spPr>
          <p:txBody>
            <a:bodyPr>
              <a:prstTxWarp prst="textNoShape">
                <a:avLst/>
              </a:prstTxWarp>
              <a:spAutoFit/>
            </a:bodyPr>
            <a:lstStyle/>
            <a:p>
              <a:r>
                <a:rPr lang="en-GB" dirty="0"/>
                <a:t>Cutting gauge</a:t>
              </a:r>
            </a:p>
          </p:txBody>
        </p:sp>
      </p:grpSp>
      <p:grpSp>
        <p:nvGrpSpPr>
          <p:cNvPr id="27" name="Group 26">
            <a:extLst>
              <a:ext uri="{FF2B5EF4-FFF2-40B4-BE49-F238E27FC236}">
                <a16:creationId xmlns:a16="http://schemas.microsoft.com/office/drawing/2014/main" id="{2260A222-05EB-4569-89F3-B55A3A140CAF}"/>
              </a:ext>
            </a:extLst>
          </p:cNvPr>
          <p:cNvGrpSpPr/>
          <p:nvPr/>
        </p:nvGrpSpPr>
        <p:grpSpPr>
          <a:xfrm>
            <a:off x="3999701" y="1628800"/>
            <a:ext cx="2057400" cy="1875930"/>
            <a:chOff x="4343400" y="1371601"/>
            <a:chExt cx="2057400" cy="1875930"/>
          </a:xfrm>
        </p:grpSpPr>
        <p:grpSp>
          <p:nvGrpSpPr>
            <p:cNvPr id="28" name="Group 54">
              <a:extLst>
                <a:ext uri="{FF2B5EF4-FFF2-40B4-BE49-F238E27FC236}">
                  <a16:creationId xmlns:a16="http://schemas.microsoft.com/office/drawing/2014/main" id="{B7782881-2883-48E2-A9D3-2DE75D5A195E}"/>
                </a:ext>
              </a:extLst>
            </p:cNvPr>
            <p:cNvGrpSpPr/>
            <p:nvPr/>
          </p:nvGrpSpPr>
          <p:grpSpPr>
            <a:xfrm>
              <a:off x="4343400" y="1371601"/>
              <a:ext cx="2057400" cy="1393197"/>
              <a:chOff x="2057400" y="1276449"/>
              <a:chExt cx="2551339" cy="1843897"/>
            </a:xfrm>
          </p:grpSpPr>
          <p:pic>
            <p:nvPicPr>
              <p:cNvPr id="30" name="Picture 29" descr="U212_PPT_4_Slide18_steel_rules.png">
                <a:extLst>
                  <a:ext uri="{FF2B5EF4-FFF2-40B4-BE49-F238E27FC236}">
                    <a16:creationId xmlns:a16="http://schemas.microsoft.com/office/drawing/2014/main" id="{30B7600C-C4A8-46E8-9E58-3D1BBD696F2E}"/>
                  </a:ext>
                </a:extLst>
              </p:cNvPr>
              <p:cNvPicPr>
                <a:picLocks noChangeAspect="1"/>
              </p:cNvPicPr>
              <p:nvPr/>
            </p:nvPicPr>
            <p:blipFill>
              <a:blip r:embed="rId5" cstate="email">
                <a:extLst>
                  <a:ext uri="{28A0092B-C50C-407E-A947-70E740481C1C}">
                    <a14:useLocalDpi xmlns:a14="http://schemas.microsoft.com/office/drawing/2010/main"/>
                  </a:ext>
                </a:extLst>
              </a:blip>
              <a:srcRect l="11111"/>
              <a:stretch>
                <a:fillRect/>
              </a:stretch>
            </p:blipFill>
            <p:spPr>
              <a:xfrm>
                <a:off x="2340882" y="1276449"/>
                <a:ext cx="2267857" cy="1695353"/>
              </a:xfrm>
              <a:prstGeom prst="rect">
                <a:avLst/>
              </a:prstGeom>
            </p:spPr>
          </p:pic>
          <p:sp>
            <p:nvSpPr>
              <p:cNvPr id="31" name="TextBox 30">
                <a:extLst>
                  <a:ext uri="{FF2B5EF4-FFF2-40B4-BE49-F238E27FC236}">
                    <a16:creationId xmlns:a16="http://schemas.microsoft.com/office/drawing/2014/main" id="{13A699AC-3C07-4ACC-97F6-5123666338B8}"/>
                  </a:ext>
                </a:extLst>
              </p:cNvPr>
              <p:cNvSpPr txBox="1"/>
              <p:nvPr/>
            </p:nvSpPr>
            <p:spPr>
              <a:xfrm>
                <a:off x="2057400" y="2590800"/>
                <a:ext cx="1600199" cy="529546"/>
              </a:xfrm>
              <a:prstGeom prst="rect">
                <a:avLst/>
              </a:prstGeom>
              <a:solidFill>
                <a:schemeClr val="bg1"/>
              </a:solidFill>
            </p:spPr>
            <p:txBody>
              <a:bodyPr wrap="square" rtlCol="0">
                <a:spAutoFit/>
              </a:bodyPr>
              <a:lstStyle/>
              <a:p>
                <a:endParaRPr lang="en-US" dirty="0"/>
              </a:p>
            </p:txBody>
          </p:sp>
        </p:grpSp>
        <p:sp>
          <p:nvSpPr>
            <p:cNvPr id="29" name="TextBox 11">
              <a:extLst>
                <a:ext uri="{FF2B5EF4-FFF2-40B4-BE49-F238E27FC236}">
                  <a16:creationId xmlns:a16="http://schemas.microsoft.com/office/drawing/2014/main" id="{41C5D04F-F10A-4824-991F-A914268FB54E}"/>
                </a:ext>
              </a:extLst>
            </p:cNvPr>
            <p:cNvSpPr txBox="1">
              <a:spLocks noChangeArrowheads="1"/>
            </p:cNvSpPr>
            <p:nvPr/>
          </p:nvSpPr>
          <p:spPr bwMode="auto">
            <a:xfrm>
              <a:off x="4619195" y="2539645"/>
              <a:ext cx="1676400" cy="707886"/>
            </a:xfrm>
            <a:prstGeom prst="rect">
              <a:avLst/>
            </a:prstGeom>
            <a:noFill/>
            <a:ln w="9525">
              <a:noFill/>
              <a:miter lim="800000"/>
              <a:headEnd/>
              <a:tailEnd/>
            </a:ln>
          </p:spPr>
          <p:txBody>
            <a:bodyPr wrap="square">
              <a:prstTxWarp prst="textNoShape">
                <a:avLst/>
              </a:prstTxWarp>
              <a:spAutoFit/>
            </a:bodyPr>
            <a:lstStyle/>
            <a:p>
              <a:r>
                <a:rPr lang="en-GB" dirty="0"/>
                <a:t>Range of steel rules</a:t>
              </a:r>
            </a:p>
          </p:txBody>
        </p:sp>
      </p:grpSp>
      <p:grpSp>
        <p:nvGrpSpPr>
          <p:cNvPr id="35" name="Group 34">
            <a:extLst>
              <a:ext uri="{FF2B5EF4-FFF2-40B4-BE49-F238E27FC236}">
                <a16:creationId xmlns:a16="http://schemas.microsoft.com/office/drawing/2014/main" id="{0E34E78A-5004-41C2-82B2-90E128225962}"/>
              </a:ext>
            </a:extLst>
          </p:cNvPr>
          <p:cNvGrpSpPr/>
          <p:nvPr/>
        </p:nvGrpSpPr>
        <p:grpSpPr>
          <a:xfrm>
            <a:off x="2670433" y="1556393"/>
            <a:ext cx="1800225" cy="2082463"/>
            <a:chOff x="3352800" y="1295400"/>
            <a:chExt cx="1800225" cy="2082463"/>
          </a:xfrm>
        </p:grpSpPr>
        <p:pic>
          <p:nvPicPr>
            <p:cNvPr id="36" name="Picture 28" descr="american roofing square.jpg">
              <a:extLst>
                <a:ext uri="{FF2B5EF4-FFF2-40B4-BE49-F238E27FC236}">
                  <a16:creationId xmlns:a16="http://schemas.microsoft.com/office/drawing/2014/main" id="{6563EFB9-5FC0-439C-A621-9938194365E7}"/>
                </a:ext>
              </a:extLst>
            </p:cNvPr>
            <p:cNvPicPr>
              <a:picLocks noChangeAspect="1"/>
            </p:cNvPicPr>
            <p:nvPr/>
          </p:nvPicPr>
          <p:blipFill>
            <a:blip r:embed="rId6"/>
            <a:srcRect l="5927" t="11517" b="13623"/>
            <a:stretch>
              <a:fillRect/>
            </a:stretch>
          </p:blipFill>
          <p:spPr bwMode="auto">
            <a:xfrm>
              <a:off x="3362569" y="1295400"/>
              <a:ext cx="1209431" cy="1066800"/>
            </a:xfrm>
            <a:prstGeom prst="rect">
              <a:avLst/>
            </a:prstGeom>
            <a:noFill/>
            <a:ln w="9525">
              <a:noFill/>
              <a:miter lim="800000"/>
              <a:headEnd/>
              <a:tailEnd/>
            </a:ln>
          </p:spPr>
        </p:pic>
        <p:sp>
          <p:nvSpPr>
            <p:cNvPr id="37" name="TextBox 29">
              <a:extLst>
                <a:ext uri="{FF2B5EF4-FFF2-40B4-BE49-F238E27FC236}">
                  <a16:creationId xmlns:a16="http://schemas.microsoft.com/office/drawing/2014/main" id="{4669F1A5-1ABD-483B-B089-D9371A25027E}"/>
                </a:ext>
              </a:extLst>
            </p:cNvPr>
            <p:cNvSpPr txBox="1">
              <a:spLocks noChangeArrowheads="1"/>
            </p:cNvSpPr>
            <p:nvPr/>
          </p:nvSpPr>
          <p:spPr bwMode="auto">
            <a:xfrm>
              <a:off x="3352800" y="2362200"/>
              <a:ext cx="1800225" cy="1015663"/>
            </a:xfrm>
            <a:prstGeom prst="rect">
              <a:avLst/>
            </a:prstGeom>
            <a:noFill/>
            <a:ln w="9525">
              <a:noFill/>
              <a:miter lim="800000"/>
              <a:headEnd/>
              <a:tailEnd/>
            </a:ln>
          </p:spPr>
          <p:txBody>
            <a:bodyPr>
              <a:prstTxWarp prst="textNoShape">
                <a:avLst/>
              </a:prstTxWarp>
              <a:spAutoFit/>
            </a:bodyPr>
            <a:lstStyle/>
            <a:p>
              <a:r>
                <a:rPr lang="en-GB" dirty="0"/>
                <a:t>American roofing square</a:t>
              </a:r>
            </a:p>
          </p:txBody>
        </p:sp>
      </p:grpSp>
      <p:grpSp>
        <p:nvGrpSpPr>
          <p:cNvPr id="38" name="Group 37">
            <a:extLst>
              <a:ext uri="{FF2B5EF4-FFF2-40B4-BE49-F238E27FC236}">
                <a16:creationId xmlns:a16="http://schemas.microsoft.com/office/drawing/2014/main" id="{7D41A893-7D52-44F5-9AD2-2760D1BF8A4A}"/>
              </a:ext>
            </a:extLst>
          </p:cNvPr>
          <p:cNvGrpSpPr/>
          <p:nvPr/>
        </p:nvGrpSpPr>
        <p:grpSpPr>
          <a:xfrm>
            <a:off x="6619370" y="1760979"/>
            <a:ext cx="1435570" cy="1622286"/>
            <a:chOff x="6184430" y="1447800"/>
            <a:chExt cx="1435570" cy="1622286"/>
          </a:xfrm>
        </p:grpSpPr>
        <p:pic>
          <p:nvPicPr>
            <p:cNvPr id="39" name="Picture 38" descr="U212_PPT_4_Slide18_marking_knife.png">
              <a:extLst>
                <a:ext uri="{FF2B5EF4-FFF2-40B4-BE49-F238E27FC236}">
                  <a16:creationId xmlns:a16="http://schemas.microsoft.com/office/drawing/2014/main" id="{2F4A6111-04D6-4F2F-B729-D35017DCA50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184430" y="1447800"/>
              <a:ext cx="1401702" cy="762000"/>
            </a:xfrm>
            <a:prstGeom prst="rect">
              <a:avLst/>
            </a:prstGeom>
          </p:spPr>
        </p:pic>
        <p:sp>
          <p:nvSpPr>
            <p:cNvPr id="40" name="TextBox 11">
              <a:extLst>
                <a:ext uri="{FF2B5EF4-FFF2-40B4-BE49-F238E27FC236}">
                  <a16:creationId xmlns:a16="http://schemas.microsoft.com/office/drawing/2014/main" id="{498FDF10-564B-4484-BFF1-6C45CCE0B3B8}"/>
                </a:ext>
              </a:extLst>
            </p:cNvPr>
            <p:cNvSpPr txBox="1">
              <a:spLocks noChangeArrowheads="1"/>
            </p:cNvSpPr>
            <p:nvPr/>
          </p:nvSpPr>
          <p:spPr bwMode="auto">
            <a:xfrm>
              <a:off x="6477000" y="2362200"/>
              <a:ext cx="1143000" cy="707886"/>
            </a:xfrm>
            <a:prstGeom prst="rect">
              <a:avLst/>
            </a:prstGeom>
            <a:noFill/>
            <a:ln w="9525">
              <a:noFill/>
              <a:miter lim="800000"/>
              <a:headEnd/>
              <a:tailEnd/>
            </a:ln>
          </p:spPr>
          <p:txBody>
            <a:bodyPr wrap="square">
              <a:prstTxWarp prst="textNoShape">
                <a:avLst/>
              </a:prstTxWarp>
              <a:spAutoFit/>
            </a:bodyPr>
            <a:lstStyle/>
            <a:p>
              <a:r>
                <a:rPr lang="en-GB" dirty="0"/>
                <a:t>Marking knife</a:t>
              </a:r>
            </a:p>
          </p:txBody>
        </p:sp>
      </p:grpSp>
      <p:grpSp>
        <p:nvGrpSpPr>
          <p:cNvPr id="41" name="Group 40">
            <a:extLst>
              <a:ext uri="{FF2B5EF4-FFF2-40B4-BE49-F238E27FC236}">
                <a16:creationId xmlns:a16="http://schemas.microsoft.com/office/drawing/2014/main" id="{79F69714-C1EF-403C-95A5-0B352730B5AC}"/>
              </a:ext>
            </a:extLst>
          </p:cNvPr>
          <p:cNvGrpSpPr/>
          <p:nvPr/>
        </p:nvGrpSpPr>
        <p:grpSpPr>
          <a:xfrm>
            <a:off x="607905" y="4446588"/>
            <a:ext cx="1320328" cy="1323439"/>
            <a:chOff x="7694300" y="2094130"/>
            <a:chExt cx="1320328" cy="1323439"/>
          </a:xfrm>
        </p:grpSpPr>
        <p:pic>
          <p:nvPicPr>
            <p:cNvPr id="42" name="Picture 41" descr="Screen Shot 2013-06-11 at 17.51.01.png">
              <a:extLst>
                <a:ext uri="{FF2B5EF4-FFF2-40B4-BE49-F238E27FC236}">
                  <a16:creationId xmlns:a16="http://schemas.microsoft.com/office/drawing/2014/main" id="{B3370A15-2427-475A-A663-58B450C4516B}"/>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795428" y="2094130"/>
              <a:ext cx="1219200" cy="791143"/>
            </a:xfrm>
            <a:prstGeom prst="rect">
              <a:avLst/>
            </a:prstGeom>
          </p:spPr>
        </p:pic>
        <p:sp>
          <p:nvSpPr>
            <p:cNvPr id="43" name="TextBox 42">
              <a:extLst>
                <a:ext uri="{FF2B5EF4-FFF2-40B4-BE49-F238E27FC236}">
                  <a16:creationId xmlns:a16="http://schemas.microsoft.com/office/drawing/2014/main" id="{5308CB16-3B92-42E3-8188-ABB63082EBFA}"/>
                </a:ext>
              </a:extLst>
            </p:cNvPr>
            <p:cNvSpPr txBox="1">
              <a:spLocks noChangeArrowheads="1"/>
            </p:cNvSpPr>
            <p:nvPr/>
          </p:nvSpPr>
          <p:spPr bwMode="auto">
            <a:xfrm>
              <a:off x="7694300" y="3017459"/>
              <a:ext cx="1320327" cy="400110"/>
            </a:xfrm>
            <a:prstGeom prst="rect">
              <a:avLst/>
            </a:prstGeom>
            <a:noFill/>
            <a:ln w="9525">
              <a:noFill/>
              <a:miter lim="800000"/>
              <a:headEnd/>
              <a:tailEnd/>
            </a:ln>
          </p:spPr>
          <p:txBody>
            <a:bodyPr wrap="square">
              <a:prstTxWarp prst="textNoShape">
                <a:avLst/>
              </a:prstTxWarp>
              <a:spAutoFit/>
            </a:bodyPr>
            <a:lstStyle/>
            <a:p>
              <a:r>
                <a:rPr lang="en-GB" dirty="0"/>
                <a:t>Dividers</a:t>
              </a:r>
            </a:p>
          </p:txBody>
        </p:sp>
      </p:grpSp>
      <p:grpSp>
        <p:nvGrpSpPr>
          <p:cNvPr id="47" name="Group 46">
            <a:extLst>
              <a:ext uri="{FF2B5EF4-FFF2-40B4-BE49-F238E27FC236}">
                <a16:creationId xmlns:a16="http://schemas.microsoft.com/office/drawing/2014/main" id="{4E0F5098-A1AA-459F-8DCA-F278CC01A07C}"/>
              </a:ext>
            </a:extLst>
          </p:cNvPr>
          <p:cNvGrpSpPr/>
          <p:nvPr/>
        </p:nvGrpSpPr>
        <p:grpSpPr>
          <a:xfrm>
            <a:off x="607905" y="1581059"/>
            <a:ext cx="1785610" cy="2698015"/>
            <a:chOff x="1676400" y="1295401"/>
            <a:chExt cx="1785610" cy="2698015"/>
          </a:xfrm>
        </p:grpSpPr>
        <p:sp>
          <p:nvSpPr>
            <p:cNvPr id="48" name="TextBox 11">
              <a:extLst>
                <a:ext uri="{FF2B5EF4-FFF2-40B4-BE49-F238E27FC236}">
                  <a16:creationId xmlns:a16="http://schemas.microsoft.com/office/drawing/2014/main" id="{28C1F608-3743-4C08-9665-7C4F18B7B3C0}"/>
                </a:ext>
              </a:extLst>
            </p:cNvPr>
            <p:cNvSpPr txBox="1">
              <a:spLocks noChangeArrowheads="1"/>
            </p:cNvSpPr>
            <p:nvPr/>
          </p:nvSpPr>
          <p:spPr bwMode="auto">
            <a:xfrm>
              <a:off x="1676400" y="2362200"/>
              <a:ext cx="1785610" cy="1631216"/>
            </a:xfrm>
            <a:prstGeom prst="rect">
              <a:avLst/>
            </a:prstGeom>
            <a:noFill/>
            <a:ln w="9525">
              <a:noFill/>
              <a:miter lim="800000"/>
              <a:headEnd/>
              <a:tailEnd/>
            </a:ln>
          </p:spPr>
          <p:txBody>
            <a:bodyPr wrap="square">
              <a:prstTxWarp prst="textNoShape">
                <a:avLst/>
              </a:prstTxWarp>
              <a:spAutoFit/>
            </a:bodyPr>
            <a:lstStyle/>
            <a:p>
              <a:r>
                <a:rPr lang="en-GB" dirty="0"/>
                <a:t>Protractor, drawing set squares, compass, pencils</a:t>
              </a:r>
            </a:p>
          </p:txBody>
        </p:sp>
        <p:pic>
          <p:nvPicPr>
            <p:cNvPr id="49" name="Picture 48" descr="shutterstock_73409527_Unit 212 PPT4.jpg">
              <a:extLst>
                <a:ext uri="{FF2B5EF4-FFF2-40B4-BE49-F238E27FC236}">
                  <a16:creationId xmlns:a16="http://schemas.microsoft.com/office/drawing/2014/main" id="{55DF5663-07E6-497C-871F-3EB90E86DDB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676400" y="1295401"/>
              <a:ext cx="1570749" cy="1066800"/>
            </a:xfrm>
            <a:prstGeom prst="rect">
              <a:avLst/>
            </a:prstGeom>
          </p:spPr>
        </p:pic>
      </p:grpSp>
    </p:spTree>
    <p:extLst>
      <p:ext uri="{BB962C8B-B14F-4D97-AF65-F5344CB8AC3E}">
        <p14:creationId xmlns:p14="http://schemas.microsoft.com/office/powerpoint/2010/main" val="4221299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90526-74F1-4C35-9D01-2F4F18094673}"/>
              </a:ext>
            </a:extLst>
          </p:cNvPr>
          <p:cNvSpPr>
            <a:spLocks noGrp="1"/>
          </p:cNvSpPr>
          <p:nvPr>
            <p:ph type="title"/>
          </p:nvPr>
        </p:nvSpPr>
        <p:spPr>
          <a:xfrm>
            <a:off x="457200" y="1030911"/>
            <a:ext cx="8229600" cy="382588"/>
          </a:xfrm>
        </p:spPr>
        <p:txBody>
          <a:bodyPr/>
          <a:lstStyle/>
          <a:p>
            <a:r>
              <a:rPr lang="en-US" dirty="0"/>
              <a:t>Setting and marking out tools</a:t>
            </a:r>
            <a:endParaRPr lang="en-GB" dirty="0"/>
          </a:p>
        </p:txBody>
      </p:sp>
      <p:sp>
        <p:nvSpPr>
          <p:cNvPr id="4" name="TextBox 3">
            <a:extLst>
              <a:ext uri="{FF2B5EF4-FFF2-40B4-BE49-F238E27FC236}">
                <a16:creationId xmlns:a16="http://schemas.microsoft.com/office/drawing/2014/main" id="{D83E7129-0107-473A-841E-81A7E74E6252}"/>
              </a:ext>
            </a:extLst>
          </p:cNvPr>
          <p:cNvSpPr txBox="1">
            <a:spLocks noChangeArrowheads="1"/>
          </p:cNvSpPr>
          <p:nvPr/>
        </p:nvSpPr>
        <p:spPr bwMode="auto">
          <a:xfrm>
            <a:off x="6384183" y="2711364"/>
            <a:ext cx="1655763" cy="707886"/>
          </a:xfrm>
          <a:prstGeom prst="rect">
            <a:avLst/>
          </a:prstGeom>
          <a:noFill/>
          <a:ln w="9525">
            <a:noFill/>
            <a:miter lim="800000"/>
            <a:headEnd/>
            <a:tailEnd/>
          </a:ln>
        </p:spPr>
        <p:txBody>
          <a:bodyPr>
            <a:prstTxWarp prst="textNoShape">
              <a:avLst/>
            </a:prstTxWarp>
            <a:spAutoFit/>
          </a:bodyPr>
          <a:lstStyle/>
          <a:p>
            <a:r>
              <a:rPr lang="en-GB" dirty="0"/>
              <a:t>Combination square</a:t>
            </a:r>
          </a:p>
        </p:txBody>
      </p:sp>
      <p:grpSp>
        <p:nvGrpSpPr>
          <p:cNvPr id="5" name="Group 4">
            <a:extLst>
              <a:ext uri="{FF2B5EF4-FFF2-40B4-BE49-F238E27FC236}">
                <a16:creationId xmlns:a16="http://schemas.microsoft.com/office/drawing/2014/main" id="{3FA26040-5179-4B51-B526-B85543D276B9}"/>
              </a:ext>
            </a:extLst>
          </p:cNvPr>
          <p:cNvGrpSpPr/>
          <p:nvPr/>
        </p:nvGrpSpPr>
        <p:grpSpPr>
          <a:xfrm>
            <a:off x="4792977" y="3750202"/>
            <a:ext cx="2875367" cy="1872160"/>
            <a:chOff x="365125" y="4358936"/>
            <a:chExt cx="2875367" cy="1872160"/>
          </a:xfrm>
        </p:grpSpPr>
        <p:sp>
          <p:nvSpPr>
            <p:cNvPr id="6" name="TextBox 27">
              <a:extLst>
                <a:ext uri="{FF2B5EF4-FFF2-40B4-BE49-F238E27FC236}">
                  <a16:creationId xmlns:a16="http://schemas.microsoft.com/office/drawing/2014/main" id="{2DC21CC6-22D0-4398-B6DC-6AFFF16685D2}"/>
                </a:ext>
              </a:extLst>
            </p:cNvPr>
            <p:cNvSpPr txBox="1">
              <a:spLocks noChangeArrowheads="1"/>
            </p:cNvSpPr>
            <p:nvPr/>
          </p:nvSpPr>
          <p:spPr bwMode="auto">
            <a:xfrm>
              <a:off x="1371600" y="5523210"/>
              <a:ext cx="1868892" cy="707886"/>
            </a:xfrm>
            <a:prstGeom prst="rect">
              <a:avLst/>
            </a:prstGeom>
            <a:noFill/>
            <a:ln w="9525">
              <a:noFill/>
              <a:miter lim="800000"/>
              <a:headEnd/>
              <a:tailEnd/>
            </a:ln>
          </p:spPr>
          <p:txBody>
            <a:bodyPr wrap="square">
              <a:prstTxWarp prst="textNoShape">
                <a:avLst/>
              </a:prstTxWarp>
              <a:spAutoFit/>
            </a:bodyPr>
            <a:lstStyle/>
            <a:p>
              <a:r>
                <a:rPr lang="en-GB" dirty="0"/>
                <a:t>Carpenter’s try squares</a:t>
              </a:r>
            </a:p>
          </p:txBody>
        </p:sp>
        <p:pic>
          <p:nvPicPr>
            <p:cNvPr id="7" name="Picture 6" descr="U212_PPT_4_Slide18_try_square.png">
              <a:extLst>
                <a:ext uri="{FF2B5EF4-FFF2-40B4-BE49-F238E27FC236}">
                  <a16:creationId xmlns:a16="http://schemas.microsoft.com/office/drawing/2014/main" id="{3A0BD237-3EFF-4B89-A571-4A10FA49C5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5125" y="4358936"/>
              <a:ext cx="1012445" cy="1660864"/>
            </a:xfrm>
            <a:prstGeom prst="rect">
              <a:avLst/>
            </a:prstGeom>
          </p:spPr>
        </p:pic>
      </p:grpSp>
      <p:pic>
        <p:nvPicPr>
          <p:cNvPr id="8" name="Content Placeholder 38" descr="U212_PPT_4_Slide18_combination_square.png">
            <a:extLst>
              <a:ext uri="{FF2B5EF4-FFF2-40B4-BE49-F238E27FC236}">
                <a16:creationId xmlns:a16="http://schemas.microsoft.com/office/drawing/2014/main" id="{1FE2CF64-7C91-49D5-A2EE-D199EC713B80}"/>
              </a:ext>
            </a:extLst>
          </p:cNvPr>
          <p:cNvPicPr>
            <a:picLocks noChangeAspect="1"/>
          </p:cNvPicPr>
          <p:nvPr/>
        </p:nvPicPr>
        <p:blipFill>
          <a:blip r:embed="rId3" cstate="email">
            <a:extLst>
              <a:ext uri="{28A0092B-C50C-407E-A947-70E740481C1C}">
                <a14:useLocalDpi xmlns:a14="http://schemas.microsoft.com/office/drawing/2010/main"/>
              </a:ext>
            </a:extLst>
          </a:blip>
          <a:srcRect t="-20235" b="-9430"/>
          <a:stretch>
            <a:fillRect/>
          </a:stretch>
        </p:blipFill>
        <p:spPr bwMode="auto">
          <a:xfrm>
            <a:off x="6249320" y="1752333"/>
            <a:ext cx="1714614" cy="914400"/>
          </a:xfrm>
          <a:prstGeom prst="rect">
            <a:avLst/>
          </a:prstGeom>
          <a:noFill/>
          <a:ln w="9525">
            <a:noFill/>
            <a:miter lim="800000"/>
            <a:headEnd/>
            <a:tailEnd/>
          </a:ln>
        </p:spPr>
      </p:pic>
      <p:grpSp>
        <p:nvGrpSpPr>
          <p:cNvPr id="18" name="Group 17">
            <a:extLst>
              <a:ext uri="{FF2B5EF4-FFF2-40B4-BE49-F238E27FC236}">
                <a16:creationId xmlns:a16="http://schemas.microsoft.com/office/drawing/2014/main" id="{75B44B56-9C5A-4E70-A0C6-1EEEE9636A6D}"/>
              </a:ext>
            </a:extLst>
          </p:cNvPr>
          <p:cNvGrpSpPr/>
          <p:nvPr/>
        </p:nvGrpSpPr>
        <p:grpSpPr>
          <a:xfrm>
            <a:off x="4572000" y="1912670"/>
            <a:ext cx="1220053" cy="1461949"/>
            <a:chOff x="4572000" y="4953000"/>
            <a:chExt cx="1220053" cy="1461949"/>
          </a:xfrm>
        </p:grpSpPr>
        <p:pic>
          <p:nvPicPr>
            <p:cNvPr id="19" name="Picture 18" descr="U212_PPT_4_Slide18_set_mitre.png">
              <a:extLst>
                <a:ext uri="{FF2B5EF4-FFF2-40B4-BE49-F238E27FC236}">
                  <a16:creationId xmlns:a16="http://schemas.microsoft.com/office/drawing/2014/main" id="{D88BB275-E5AD-40F9-BC3A-92AA82085581}"/>
                </a:ext>
              </a:extLst>
            </p:cNvPr>
            <p:cNvPicPr>
              <a:picLocks noChangeAspect="1"/>
            </p:cNvPicPr>
            <p:nvPr/>
          </p:nvPicPr>
          <p:blipFill>
            <a:blip r:embed="rId4" cstate="email">
              <a:extLst>
                <a:ext uri="{28A0092B-C50C-407E-A947-70E740481C1C}">
                  <a14:useLocalDpi xmlns:a14="http://schemas.microsoft.com/office/drawing/2010/main"/>
                </a:ext>
              </a:extLst>
            </a:blip>
            <a:srcRect l="4980"/>
            <a:stretch>
              <a:fillRect/>
            </a:stretch>
          </p:blipFill>
          <p:spPr>
            <a:xfrm>
              <a:off x="4572000" y="4953000"/>
              <a:ext cx="1220053" cy="795338"/>
            </a:xfrm>
            <a:prstGeom prst="rect">
              <a:avLst/>
            </a:prstGeom>
          </p:spPr>
        </p:pic>
        <p:sp>
          <p:nvSpPr>
            <p:cNvPr id="20" name="TextBox 11">
              <a:extLst>
                <a:ext uri="{FF2B5EF4-FFF2-40B4-BE49-F238E27FC236}">
                  <a16:creationId xmlns:a16="http://schemas.microsoft.com/office/drawing/2014/main" id="{7D36F5D5-533B-4D5B-80DE-153448D4658B}"/>
                </a:ext>
              </a:extLst>
            </p:cNvPr>
            <p:cNvSpPr txBox="1">
              <a:spLocks noChangeArrowheads="1"/>
            </p:cNvSpPr>
            <p:nvPr/>
          </p:nvSpPr>
          <p:spPr bwMode="auto">
            <a:xfrm>
              <a:off x="4724400" y="5707063"/>
              <a:ext cx="925512" cy="707886"/>
            </a:xfrm>
            <a:prstGeom prst="rect">
              <a:avLst/>
            </a:prstGeom>
            <a:noFill/>
            <a:ln w="9525">
              <a:noFill/>
              <a:miter lim="800000"/>
              <a:headEnd/>
              <a:tailEnd/>
            </a:ln>
          </p:spPr>
          <p:txBody>
            <a:bodyPr wrap="square">
              <a:prstTxWarp prst="textNoShape">
                <a:avLst/>
              </a:prstTxWarp>
              <a:spAutoFit/>
            </a:bodyPr>
            <a:lstStyle/>
            <a:p>
              <a:r>
                <a:rPr lang="en-GB" dirty="0"/>
                <a:t>Set mitre</a:t>
              </a:r>
            </a:p>
          </p:txBody>
        </p:sp>
      </p:grpSp>
      <p:grpSp>
        <p:nvGrpSpPr>
          <p:cNvPr id="21" name="Group 20">
            <a:extLst>
              <a:ext uri="{FF2B5EF4-FFF2-40B4-BE49-F238E27FC236}">
                <a16:creationId xmlns:a16="http://schemas.microsoft.com/office/drawing/2014/main" id="{E8965C49-75C8-4D33-8CED-6D643E24F8A0}"/>
              </a:ext>
            </a:extLst>
          </p:cNvPr>
          <p:cNvGrpSpPr/>
          <p:nvPr/>
        </p:nvGrpSpPr>
        <p:grpSpPr>
          <a:xfrm>
            <a:off x="516450" y="1925880"/>
            <a:ext cx="1676400" cy="1450836"/>
            <a:chOff x="5562600" y="3295650"/>
            <a:chExt cx="1676400" cy="1450836"/>
          </a:xfrm>
        </p:grpSpPr>
        <p:pic>
          <p:nvPicPr>
            <p:cNvPr id="22" name="Picture 21" descr="U212_PPT_4_Slide18_combination_gauge.png">
              <a:extLst>
                <a:ext uri="{FF2B5EF4-FFF2-40B4-BE49-F238E27FC236}">
                  <a16:creationId xmlns:a16="http://schemas.microsoft.com/office/drawing/2014/main" id="{0FC112EF-9E65-4778-9950-66E220A637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63348" y="3295650"/>
              <a:ext cx="1575652" cy="742950"/>
            </a:xfrm>
            <a:prstGeom prst="rect">
              <a:avLst/>
            </a:prstGeom>
          </p:spPr>
        </p:pic>
        <p:sp>
          <p:nvSpPr>
            <p:cNvPr id="23" name="TextBox 22">
              <a:extLst>
                <a:ext uri="{FF2B5EF4-FFF2-40B4-BE49-F238E27FC236}">
                  <a16:creationId xmlns:a16="http://schemas.microsoft.com/office/drawing/2014/main" id="{8D8714A0-5A15-4286-9B76-94393CA494EE}"/>
                </a:ext>
              </a:extLst>
            </p:cNvPr>
            <p:cNvSpPr txBox="1">
              <a:spLocks noChangeArrowheads="1"/>
            </p:cNvSpPr>
            <p:nvPr/>
          </p:nvSpPr>
          <p:spPr bwMode="auto">
            <a:xfrm>
              <a:off x="5562600" y="4038600"/>
              <a:ext cx="1655763" cy="707886"/>
            </a:xfrm>
            <a:prstGeom prst="rect">
              <a:avLst/>
            </a:prstGeom>
            <a:noFill/>
            <a:ln w="9525">
              <a:noFill/>
              <a:miter lim="800000"/>
              <a:headEnd/>
              <a:tailEnd/>
            </a:ln>
          </p:spPr>
          <p:txBody>
            <a:bodyPr>
              <a:prstTxWarp prst="textNoShape">
                <a:avLst/>
              </a:prstTxWarp>
              <a:spAutoFit/>
            </a:bodyPr>
            <a:lstStyle/>
            <a:p>
              <a:r>
                <a:rPr lang="en-GB" dirty="0"/>
                <a:t>Combination gauge</a:t>
              </a:r>
            </a:p>
          </p:txBody>
        </p:sp>
      </p:grpSp>
      <p:grpSp>
        <p:nvGrpSpPr>
          <p:cNvPr id="24" name="Group 23">
            <a:extLst>
              <a:ext uri="{FF2B5EF4-FFF2-40B4-BE49-F238E27FC236}">
                <a16:creationId xmlns:a16="http://schemas.microsoft.com/office/drawing/2014/main" id="{DB6A1743-EF06-47A9-A866-DB7C98D7126F}"/>
              </a:ext>
            </a:extLst>
          </p:cNvPr>
          <p:cNvGrpSpPr/>
          <p:nvPr/>
        </p:nvGrpSpPr>
        <p:grpSpPr>
          <a:xfrm>
            <a:off x="2591053" y="4275834"/>
            <a:ext cx="1325059" cy="1385749"/>
            <a:chOff x="6019800" y="5029200"/>
            <a:chExt cx="1325059" cy="1385749"/>
          </a:xfrm>
        </p:grpSpPr>
        <p:pic>
          <p:nvPicPr>
            <p:cNvPr id="25" name="Picture 24" descr="U212_PPT_4_Slide18_sliding_bevel.png">
              <a:extLst>
                <a:ext uri="{FF2B5EF4-FFF2-40B4-BE49-F238E27FC236}">
                  <a16:creationId xmlns:a16="http://schemas.microsoft.com/office/drawing/2014/main" id="{0D3E5195-FD8C-4257-9ABB-5CA499550CC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019800" y="5029200"/>
              <a:ext cx="1325059" cy="609600"/>
            </a:xfrm>
            <a:prstGeom prst="rect">
              <a:avLst/>
            </a:prstGeom>
          </p:spPr>
        </p:pic>
        <p:sp>
          <p:nvSpPr>
            <p:cNvPr id="26" name="TextBox 25">
              <a:extLst>
                <a:ext uri="{FF2B5EF4-FFF2-40B4-BE49-F238E27FC236}">
                  <a16:creationId xmlns:a16="http://schemas.microsoft.com/office/drawing/2014/main" id="{759D8353-9324-474B-B744-0CC06B20F82A}"/>
                </a:ext>
              </a:extLst>
            </p:cNvPr>
            <p:cNvSpPr txBox="1">
              <a:spLocks noChangeArrowheads="1"/>
            </p:cNvSpPr>
            <p:nvPr/>
          </p:nvSpPr>
          <p:spPr bwMode="auto">
            <a:xfrm>
              <a:off x="6019800" y="5707063"/>
              <a:ext cx="1295400" cy="707886"/>
            </a:xfrm>
            <a:prstGeom prst="rect">
              <a:avLst/>
            </a:prstGeom>
            <a:noFill/>
            <a:ln w="9525">
              <a:noFill/>
              <a:miter lim="800000"/>
              <a:headEnd/>
              <a:tailEnd/>
            </a:ln>
          </p:spPr>
          <p:txBody>
            <a:bodyPr wrap="square">
              <a:prstTxWarp prst="textNoShape">
                <a:avLst/>
              </a:prstTxWarp>
              <a:spAutoFit/>
            </a:bodyPr>
            <a:lstStyle/>
            <a:p>
              <a:r>
                <a:rPr lang="en-GB" dirty="0"/>
                <a:t>Sliding bevel</a:t>
              </a:r>
            </a:p>
          </p:txBody>
        </p:sp>
      </p:grpSp>
      <p:grpSp>
        <p:nvGrpSpPr>
          <p:cNvPr id="32" name="Group 31">
            <a:extLst>
              <a:ext uri="{FF2B5EF4-FFF2-40B4-BE49-F238E27FC236}">
                <a16:creationId xmlns:a16="http://schemas.microsoft.com/office/drawing/2014/main" id="{6A160BE8-F4F4-49AB-A715-C0200D6D18B6}"/>
              </a:ext>
            </a:extLst>
          </p:cNvPr>
          <p:cNvGrpSpPr/>
          <p:nvPr/>
        </p:nvGrpSpPr>
        <p:grpSpPr>
          <a:xfrm>
            <a:off x="444640" y="3894834"/>
            <a:ext cx="1458912" cy="1767562"/>
            <a:chOff x="7391400" y="4648200"/>
            <a:chExt cx="1458912" cy="1767562"/>
          </a:xfrm>
        </p:grpSpPr>
        <p:pic>
          <p:nvPicPr>
            <p:cNvPr id="33" name="Picture 16">
              <a:extLst>
                <a:ext uri="{FF2B5EF4-FFF2-40B4-BE49-F238E27FC236}">
                  <a16:creationId xmlns:a16="http://schemas.microsoft.com/office/drawing/2014/main" id="{1FF7C3C4-1695-41BB-B72D-53464B6090E6}"/>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467600" y="4648200"/>
              <a:ext cx="1295400" cy="1026796"/>
            </a:xfrm>
            <a:prstGeom prst="rect">
              <a:avLst/>
            </a:prstGeom>
            <a:noFill/>
            <a:ln w="9525">
              <a:noFill/>
              <a:miter lim="800000"/>
              <a:headEnd/>
              <a:tailEnd/>
            </a:ln>
          </p:spPr>
        </p:pic>
        <p:sp>
          <p:nvSpPr>
            <p:cNvPr id="34" name="TextBox 11">
              <a:extLst>
                <a:ext uri="{FF2B5EF4-FFF2-40B4-BE49-F238E27FC236}">
                  <a16:creationId xmlns:a16="http://schemas.microsoft.com/office/drawing/2014/main" id="{E30DABBE-95C3-4827-BBE4-7A88AE43D695}"/>
                </a:ext>
              </a:extLst>
            </p:cNvPr>
            <p:cNvSpPr txBox="1">
              <a:spLocks noChangeArrowheads="1"/>
            </p:cNvSpPr>
            <p:nvPr/>
          </p:nvSpPr>
          <p:spPr bwMode="auto">
            <a:xfrm>
              <a:off x="7391400" y="5707876"/>
              <a:ext cx="1458912" cy="707886"/>
            </a:xfrm>
            <a:prstGeom prst="rect">
              <a:avLst/>
            </a:prstGeom>
            <a:noFill/>
            <a:ln w="9525">
              <a:noFill/>
              <a:miter lim="800000"/>
              <a:headEnd/>
              <a:tailEnd/>
            </a:ln>
          </p:spPr>
          <p:txBody>
            <a:bodyPr wrap="square">
              <a:prstTxWarp prst="textNoShape">
                <a:avLst/>
              </a:prstTxWarp>
              <a:spAutoFit/>
            </a:bodyPr>
            <a:lstStyle/>
            <a:p>
              <a:r>
                <a:rPr lang="en-GB" dirty="0"/>
                <a:t>Squaring over box</a:t>
              </a:r>
            </a:p>
          </p:txBody>
        </p:sp>
      </p:grpSp>
      <p:grpSp>
        <p:nvGrpSpPr>
          <p:cNvPr id="44" name="Group 43">
            <a:extLst>
              <a:ext uri="{FF2B5EF4-FFF2-40B4-BE49-F238E27FC236}">
                <a16:creationId xmlns:a16="http://schemas.microsoft.com/office/drawing/2014/main" id="{77D70BCF-2F9A-4EB5-8978-6EF10C8F4946}"/>
              </a:ext>
            </a:extLst>
          </p:cNvPr>
          <p:cNvGrpSpPr/>
          <p:nvPr/>
        </p:nvGrpSpPr>
        <p:grpSpPr>
          <a:xfrm>
            <a:off x="2482118" y="1673755"/>
            <a:ext cx="1441450" cy="1850886"/>
            <a:chOff x="7391400" y="2895600"/>
            <a:chExt cx="1441450" cy="1850886"/>
          </a:xfrm>
        </p:grpSpPr>
        <p:sp>
          <p:nvSpPr>
            <p:cNvPr id="45" name="TextBox 44">
              <a:extLst>
                <a:ext uri="{FF2B5EF4-FFF2-40B4-BE49-F238E27FC236}">
                  <a16:creationId xmlns:a16="http://schemas.microsoft.com/office/drawing/2014/main" id="{F084548F-5BA7-4B73-A950-296A441897F0}"/>
                </a:ext>
              </a:extLst>
            </p:cNvPr>
            <p:cNvSpPr txBox="1">
              <a:spLocks noChangeArrowheads="1"/>
            </p:cNvSpPr>
            <p:nvPr/>
          </p:nvSpPr>
          <p:spPr bwMode="auto">
            <a:xfrm>
              <a:off x="7391400" y="4038600"/>
              <a:ext cx="1441450" cy="707886"/>
            </a:xfrm>
            <a:prstGeom prst="rect">
              <a:avLst/>
            </a:prstGeom>
            <a:noFill/>
            <a:ln w="9525">
              <a:noFill/>
              <a:miter lim="800000"/>
              <a:headEnd/>
              <a:tailEnd/>
            </a:ln>
          </p:spPr>
          <p:txBody>
            <a:bodyPr wrap="square">
              <a:prstTxWarp prst="textNoShape">
                <a:avLst/>
              </a:prstTxWarp>
              <a:spAutoFit/>
            </a:bodyPr>
            <a:lstStyle/>
            <a:p>
              <a:r>
                <a:rPr lang="en-GB" dirty="0"/>
                <a:t>Framing square</a:t>
              </a:r>
            </a:p>
          </p:txBody>
        </p:sp>
        <p:pic>
          <p:nvPicPr>
            <p:cNvPr id="46" name="Picture 45" descr="U212_PPT_4_Slide18_framing_square.png">
              <a:extLst>
                <a:ext uri="{FF2B5EF4-FFF2-40B4-BE49-F238E27FC236}">
                  <a16:creationId xmlns:a16="http://schemas.microsoft.com/office/drawing/2014/main" id="{CD505BEF-82A9-4340-8CA5-33B046A214B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391400" y="2895600"/>
              <a:ext cx="1433994" cy="1131888"/>
            </a:xfrm>
            <a:prstGeom prst="rect">
              <a:avLst/>
            </a:prstGeom>
          </p:spPr>
        </p:pic>
      </p:grpSp>
    </p:spTree>
    <p:extLst>
      <p:ext uri="{BB962C8B-B14F-4D97-AF65-F5344CB8AC3E}">
        <p14:creationId xmlns:p14="http://schemas.microsoft.com/office/powerpoint/2010/main" val="505320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4D346-D5F0-4D52-89C7-1008404359F2}"/>
              </a:ext>
            </a:extLst>
          </p:cNvPr>
          <p:cNvSpPr>
            <a:spLocks noGrp="1"/>
          </p:cNvSpPr>
          <p:nvPr>
            <p:ph type="title"/>
          </p:nvPr>
        </p:nvSpPr>
        <p:spPr>
          <a:xfrm>
            <a:off x="499816" y="1055477"/>
            <a:ext cx="8229600" cy="382588"/>
          </a:xfrm>
        </p:spPr>
        <p:txBody>
          <a:bodyPr/>
          <a:lstStyle/>
          <a:p>
            <a:r>
              <a:rPr lang="en-US" dirty="0"/>
              <a:t>Drawings</a:t>
            </a:r>
            <a:endParaRPr lang="en-GB" dirty="0"/>
          </a:p>
        </p:txBody>
      </p:sp>
      <p:sp>
        <p:nvSpPr>
          <p:cNvPr id="3" name="Content Placeholder 2">
            <a:extLst>
              <a:ext uri="{FF2B5EF4-FFF2-40B4-BE49-F238E27FC236}">
                <a16:creationId xmlns:a16="http://schemas.microsoft.com/office/drawing/2014/main" id="{5F7976AE-94E6-4F7A-BA11-22C17800965B}"/>
              </a:ext>
            </a:extLst>
          </p:cNvPr>
          <p:cNvSpPr>
            <a:spLocks noGrp="1"/>
          </p:cNvSpPr>
          <p:nvPr>
            <p:ph sz="quarter" idx="10"/>
          </p:nvPr>
        </p:nvSpPr>
        <p:spPr>
          <a:xfrm>
            <a:off x="499816" y="1438065"/>
            <a:ext cx="5122912" cy="953468"/>
          </a:xfrm>
        </p:spPr>
        <p:txBody>
          <a:bodyPr/>
          <a:lstStyle/>
          <a:p>
            <a:r>
              <a:rPr lang="en-US" sz="1800" dirty="0"/>
              <a:t>Detailed scale drawing with measurements of a sash window showing the detail required to set out a full-sized rod (note the gaps around the sashes)</a:t>
            </a:r>
            <a:endParaRPr lang="en-GB" sz="1800" dirty="0"/>
          </a:p>
        </p:txBody>
      </p:sp>
      <p:pic>
        <p:nvPicPr>
          <p:cNvPr id="4" name="Picture 3">
            <a:extLst>
              <a:ext uri="{FF2B5EF4-FFF2-40B4-BE49-F238E27FC236}">
                <a16:creationId xmlns:a16="http://schemas.microsoft.com/office/drawing/2014/main" id="{9B08F680-FCA4-45C5-B5B7-51EA0527330F}"/>
              </a:ext>
            </a:extLst>
          </p:cNvPr>
          <p:cNvPicPr>
            <a:picLocks noChangeAspect="1"/>
          </p:cNvPicPr>
          <p:nvPr/>
        </p:nvPicPr>
        <p:blipFill rotWithShape="1">
          <a:blip r:embed="rId2"/>
          <a:srcRect l="17728"/>
          <a:stretch/>
        </p:blipFill>
        <p:spPr>
          <a:xfrm>
            <a:off x="6341440" y="1122961"/>
            <a:ext cx="2802560" cy="4954348"/>
          </a:xfrm>
          <a:prstGeom prst="rect">
            <a:avLst/>
          </a:prstGeom>
        </p:spPr>
      </p:pic>
      <p:pic>
        <p:nvPicPr>
          <p:cNvPr id="5" name="Picture 4">
            <a:extLst>
              <a:ext uri="{FF2B5EF4-FFF2-40B4-BE49-F238E27FC236}">
                <a16:creationId xmlns:a16="http://schemas.microsoft.com/office/drawing/2014/main" id="{E87ED244-038D-4DF9-B72D-B8B285E08117}"/>
              </a:ext>
            </a:extLst>
          </p:cNvPr>
          <p:cNvPicPr>
            <a:picLocks noChangeAspect="1"/>
          </p:cNvPicPr>
          <p:nvPr/>
        </p:nvPicPr>
        <p:blipFill rotWithShape="1">
          <a:blip r:embed="rId3"/>
          <a:srcRect b="11288"/>
          <a:stretch/>
        </p:blipFill>
        <p:spPr>
          <a:xfrm>
            <a:off x="1609474" y="2391533"/>
            <a:ext cx="4018520" cy="3269715"/>
          </a:xfrm>
          <a:prstGeom prst="rect">
            <a:avLst/>
          </a:prstGeom>
        </p:spPr>
      </p:pic>
      <p:sp>
        <p:nvSpPr>
          <p:cNvPr id="6" name="TextBox 5">
            <a:extLst>
              <a:ext uri="{FF2B5EF4-FFF2-40B4-BE49-F238E27FC236}">
                <a16:creationId xmlns:a16="http://schemas.microsoft.com/office/drawing/2014/main" id="{183412C6-69BF-468F-9166-3D4CA665E2AB}"/>
              </a:ext>
            </a:extLst>
          </p:cNvPr>
          <p:cNvSpPr txBox="1"/>
          <p:nvPr/>
        </p:nvSpPr>
        <p:spPr>
          <a:xfrm>
            <a:off x="3018584" y="5802523"/>
            <a:ext cx="1296144" cy="261610"/>
          </a:xfrm>
          <a:prstGeom prst="rect">
            <a:avLst/>
          </a:prstGeom>
          <a:noFill/>
        </p:spPr>
        <p:txBody>
          <a:bodyPr wrap="square" rtlCol="0">
            <a:spAutoFit/>
          </a:bodyPr>
          <a:lstStyle/>
          <a:p>
            <a:r>
              <a:rPr lang="en-US" sz="1100" b="1" dirty="0"/>
              <a:t>Jamb</a:t>
            </a:r>
            <a:endParaRPr lang="en-GB" sz="1100" b="1" dirty="0"/>
          </a:p>
        </p:txBody>
      </p:sp>
      <p:sp>
        <p:nvSpPr>
          <p:cNvPr id="7" name="TextBox 6">
            <a:extLst>
              <a:ext uri="{FF2B5EF4-FFF2-40B4-BE49-F238E27FC236}">
                <a16:creationId xmlns:a16="http://schemas.microsoft.com/office/drawing/2014/main" id="{672AF234-2141-46C8-8CA8-B3CAE9378F6F}"/>
              </a:ext>
            </a:extLst>
          </p:cNvPr>
          <p:cNvSpPr txBox="1"/>
          <p:nvPr/>
        </p:nvSpPr>
        <p:spPr>
          <a:xfrm>
            <a:off x="5854160" y="1916334"/>
            <a:ext cx="936104" cy="261610"/>
          </a:xfrm>
          <a:prstGeom prst="rect">
            <a:avLst/>
          </a:prstGeom>
          <a:noFill/>
        </p:spPr>
        <p:txBody>
          <a:bodyPr wrap="square" rtlCol="0">
            <a:spAutoFit/>
          </a:bodyPr>
          <a:lstStyle/>
          <a:p>
            <a:r>
              <a:rPr lang="en-US" sz="1100" b="1" dirty="0"/>
              <a:t>Head</a:t>
            </a:r>
            <a:endParaRPr lang="en-GB" sz="1100" b="1" dirty="0"/>
          </a:p>
        </p:txBody>
      </p:sp>
      <p:sp>
        <p:nvSpPr>
          <p:cNvPr id="8" name="TextBox 7">
            <a:extLst>
              <a:ext uri="{FF2B5EF4-FFF2-40B4-BE49-F238E27FC236}">
                <a16:creationId xmlns:a16="http://schemas.microsoft.com/office/drawing/2014/main" id="{48B77C7E-4E21-4123-8B7A-A8F4D678A7A8}"/>
              </a:ext>
            </a:extLst>
          </p:cNvPr>
          <p:cNvSpPr txBox="1"/>
          <p:nvPr/>
        </p:nvSpPr>
        <p:spPr>
          <a:xfrm>
            <a:off x="5714598" y="3600135"/>
            <a:ext cx="1041651" cy="430887"/>
          </a:xfrm>
          <a:prstGeom prst="rect">
            <a:avLst/>
          </a:prstGeom>
          <a:solidFill>
            <a:schemeClr val="bg1"/>
          </a:solidFill>
        </p:spPr>
        <p:txBody>
          <a:bodyPr wrap="square" rtlCol="0">
            <a:spAutoFit/>
          </a:bodyPr>
          <a:lstStyle/>
          <a:p>
            <a:pPr algn="r"/>
            <a:r>
              <a:rPr lang="en-US" sz="1100" b="1" dirty="0"/>
              <a:t>Meeting stiles</a:t>
            </a:r>
            <a:endParaRPr lang="en-GB" sz="1100" b="1" dirty="0"/>
          </a:p>
        </p:txBody>
      </p:sp>
      <p:sp>
        <p:nvSpPr>
          <p:cNvPr id="9" name="TextBox 8">
            <a:extLst>
              <a:ext uri="{FF2B5EF4-FFF2-40B4-BE49-F238E27FC236}">
                <a16:creationId xmlns:a16="http://schemas.microsoft.com/office/drawing/2014/main" id="{4CA67881-0E04-4CB4-A8DA-04B856A56E9B}"/>
              </a:ext>
            </a:extLst>
          </p:cNvPr>
          <p:cNvSpPr txBox="1"/>
          <p:nvPr/>
        </p:nvSpPr>
        <p:spPr>
          <a:xfrm>
            <a:off x="5844579" y="5530443"/>
            <a:ext cx="936104" cy="261610"/>
          </a:xfrm>
          <a:prstGeom prst="rect">
            <a:avLst/>
          </a:prstGeom>
          <a:noFill/>
        </p:spPr>
        <p:txBody>
          <a:bodyPr wrap="square" rtlCol="0">
            <a:spAutoFit/>
          </a:bodyPr>
          <a:lstStyle/>
          <a:p>
            <a:r>
              <a:rPr lang="en-US" sz="1100" b="1" dirty="0" err="1"/>
              <a:t>Cill</a:t>
            </a:r>
            <a:endParaRPr lang="en-GB" sz="1100" b="1" dirty="0"/>
          </a:p>
        </p:txBody>
      </p:sp>
    </p:spTree>
    <p:extLst>
      <p:ext uri="{BB962C8B-B14F-4D97-AF65-F5344CB8AC3E}">
        <p14:creationId xmlns:p14="http://schemas.microsoft.com/office/powerpoint/2010/main" val="3599432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967822"/>
            <a:ext cx="8229600" cy="382588"/>
          </a:xfrm>
        </p:spPr>
        <p:txBody>
          <a:bodyPr/>
          <a:lstStyle/>
          <a:p>
            <a:r>
              <a:rPr lang="en-US" dirty="0">
                <a:ea typeface="ＭＳ Ｐゴシック" pitchFamily="-105" charset="-128"/>
                <a:cs typeface="ＭＳ Ｐゴシック" pitchFamily="-105" charset="-128"/>
              </a:rPr>
              <a:t>Setting out rods</a:t>
            </a:r>
          </a:p>
        </p:txBody>
      </p:sp>
      <p:sp>
        <p:nvSpPr>
          <p:cNvPr id="3075" name="Content Placeholder 2"/>
          <p:cNvSpPr>
            <a:spLocks noGrp="1"/>
          </p:cNvSpPr>
          <p:nvPr>
            <p:ph sz="quarter" idx="10"/>
          </p:nvPr>
        </p:nvSpPr>
        <p:spPr>
          <a:xfrm>
            <a:off x="251520" y="3279742"/>
            <a:ext cx="8892480" cy="2586298"/>
          </a:xfrm>
        </p:spPr>
        <p:txBody>
          <a:bodyPr/>
          <a:lstStyle/>
          <a:p>
            <a:pPr lvl="1"/>
            <a:r>
              <a:rPr lang="en-US" dirty="0"/>
              <a:t>A rod allows the joiner to design his project actual size, using actual profiles and rebate measurements to work out the joints.</a:t>
            </a:r>
          </a:p>
          <a:p>
            <a:pPr lvl="1"/>
            <a:r>
              <a:rPr lang="en-US" dirty="0"/>
              <a:t>A rod allows the joiner to check the components against the drawing for accuracy which helps avoid wastage.</a:t>
            </a:r>
          </a:p>
          <a:p>
            <a:pPr lvl="1"/>
            <a:r>
              <a:rPr lang="en-US" dirty="0"/>
              <a:t>Drawing different elevations of the project helps the joiner </a:t>
            </a:r>
            <a:r>
              <a:rPr lang="en-US" dirty="0" err="1"/>
              <a:t>visualise</a:t>
            </a:r>
            <a:r>
              <a:rPr lang="en-US" dirty="0"/>
              <a:t> and alter the design if required.</a:t>
            </a:r>
          </a:p>
          <a:p>
            <a:pPr lvl="1"/>
            <a:r>
              <a:rPr lang="en-US" dirty="0"/>
              <a:t>Rods can be kept as a resource to use on future jobs. </a:t>
            </a:r>
          </a:p>
          <a:p>
            <a:pPr lvl="2"/>
            <a:endParaRPr lang="en-US" sz="1000" dirty="0">
              <a:ea typeface="ＭＳ Ｐゴシック" pitchFamily="-105" charset="-128"/>
              <a:cs typeface="ＭＳ Ｐゴシック" pitchFamily="-105" charset="-128"/>
            </a:endParaRPr>
          </a:p>
        </p:txBody>
      </p:sp>
      <p:pic>
        <p:nvPicPr>
          <p:cNvPr id="2" name="Picture 1">
            <a:extLst>
              <a:ext uri="{FF2B5EF4-FFF2-40B4-BE49-F238E27FC236}">
                <a16:creationId xmlns:a16="http://schemas.microsoft.com/office/drawing/2014/main" id="{AD6A0D71-74FC-4595-AC11-4CC9E76DDE6F}"/>
              </a:ext>
            </a:extLst>
          </p:cNvPr>
          <p:cNvPicPr>
            <a:picLocks noChangeAspect="1"/>
          </p:cNvPicPr>
          <p:nvPr/>
        </p:nvPicPr>
        <p:blipFill>
          <a:blip r:embed="rId2"/>
          <a:stretch>
            <a:fillRect/>
          </a:stretch>
        </p:blipFill>
        <p:spPr>
          <a:xfrm>
            <a:off x="5036553" y="967822"/>
            <a:ext cx="3650247" cy="2142807"/>
          </a:xfrm>
          <a:prstGeom prst="rect">
            <a:avLst/>
          </a:prstGeom>
        </p:spPr>
      </p:pic>
      <p:sp>
        <p:nvSpPr>
          <p:cNvPr id="3" name="TextBox 2">
            <a:extLst>
              <a:ext uri="{FF2B5EF4-FFF2-40B4-BE49-F238E27FC236}">
                <a16:creationId xmlns:a16="http://schemas.microsoft.com/office/drawing/2014/main" id="{E73E8F06-6935-4AB5-AD8D-68ACA7D9BDCB}"/>
              </a:ext>
            </a:extLst>
          </p:cNvPr>
          <p:cNvSpPr txBox="1"/>
          <p:nvPr/>
        </p:nvSpPr>
        <p:spPr>
          <a:xfrm>
            <a:off x="457200" y="1572944"/>
            <a:ext cx="3466728" cy="1323439"/>
          </a:xfrm>
          <a:prstGeom prst="rect">
            <a:avLst/>
          </a:prstGeom>
          <a:noFill/>
        </p:spPr>
        <p:txBody>
          <a:bodyPr wrap="square" rtlCol="0">
            <a:spAutoFit/>
          </a:bodyPr>
          <a:lstStyle/>
          <a:p>
            <a:pPr marL="0" indent="0"/>
            <a:r>
              <a:rPr lang="en-US" dirty="0"/>
              <a:t>What are the main reasons for drawing up a 1:1 rendering of what is to be built, and how is a rod used?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F8370-CFC5-4B5F-B35D-58097946940C}"/>
              </a:ext>
            </a:extLst>
          </p:cNvPr>
          <p:cNvSpPr>
            <a:spLocks noGrp="1"/>
          </p:cNvSpPr>
          <p:nvPr>
            <p:ph type="title"/>
          </p:nvPr>
        </p:nvSpPr>
        <p:spPr>
          <a:xfrm>
            <a:off x="457200" y="908720"/>
            <a:ext cx="8229600" cy="382588"/>
          </a:xfrm>
        </p:spPr>
        <p:txBody>
          <a:bodyPr/>
          <a:lstStyle/>
          <a:p>
            <a:r>
              <a:rPr lang="en-US" dirty="0"/>
              <a:t>Tolerances</a:t>
            </a:r>
            <a:endParaRPr lang="en-GB" dirty="0"/>
          </a:p>
        </p:txBody>
      </p:sp>
      <p:sp>
        <p:nvSpPr>
          <p:cNvPr id="3" name="TextBox 2">
            <a:extLst>
              <a:ext uri="{FF2B5EF4-FFF2-40B4-BE49-F238E27FC236}">
                <a16:creationId xmlns:a16="http://schemas.microsoft.com/office/drawing/2014/main" id="{BFD10A5B-B8B1-4F02-B022-01545D883466}"/>
              </a:ext>
            </a:extLst>
          </p:cNvPr>
          <p:cNvSpPr txBox="1"/>
          <p:nvPr/>
        </p:nvSpPr>
        <p:spPr>
          <a:xfrm>
            <a:off x="426244" y="1291308"/>
            <a:ext cx="8538244" cy="4801314"/>
          </a:xfrm>
          <a:prstGeom prst="rect">
            <a:avLst/>
          </a:prstGeom>
          <a:noFill/>
        </p:spPr>
        <p:txBody>
          <a:bodyPr wrap="square" rtlCol="0">
            <a:spAutoFit/>
          </a:bodyPr>
          <a:lstStyle/>
          <a:p>
            <a:pPr marL="285750" indent="-285750">
              <a:spcBef>
                <a:spcPts val="400"/>
              </a:spcBef>
              <a:spcAft>
                <a:spcPts val="400"/>
              </a:spcAft>
              <a:buClr>
                <a:srgbClr val="0077E3"/>
              </a:buClr>
              <a:buFont typeface="Arial" panose="020B0604020202020204" pitchFamily="34" charset="0"/>
              <a:buChar char="•"/>
            </a:pPr>
            <a:r>
              <a:rPr lang="en-US" sz="1600" dirty="0"/>
              <a:t>These are industry standards regarding the fit and size of gaps of carpentry and joinery products.</a:t>
            </a:r>
          </a:p>
          <a:p>
            <a:pPr marL="285750" indent="-285750">
              <a:spcBef>
                <a:spcPts val="400"/>
              </a:spcBef>
              <a:spcAft>
                <a:spcPts val="400"/>
              </a:spcAft>
              <a:buClr>
                <a:srgbClr val="0077E3"/>
              </a:buClr>
              <a:buFont typeface="Arial" panose="020B0604020202020204" pitchFamily="34" charset="0"/>
              <a:buChar char="•"/>
            </a:pPr>
            <a:r>
              <a:rPr lang="en-US" sz="1600" dirty="0"/>
              <a:t>They are generally listed as specifications by a products supplier but can also be found in architect's drawings or found online.</a:t>
            </a:r>
          </a:p>
          <a:p>
            <a:pPr marL="285750" indent="-285750">
              <a:spcBef>
                <a:spcPts val="400"/>
              </a:spcBef>
              <a:spcAft>
                <a:spcPts val="400"/>
              </a:spcAft>
              <a:buClr>
                <a:srgbClr val="0077E3"/>
              </a:buClr>
              <a:buFont typeface="Arial" panose="020B0604020202020204" pitchFamily="34" charset="0"/>
              <a:buChar char="•"/>
            </a:pPr>
            <a:r>
              <a:rPr lang="en-US" sz="1600" dirty="0"/>
              <a:t>A good example of this would be fire doors, which are supplied with specifications showing the amount of material that can be removed, and the gap and groove sizes for the intumescent strips. Gap sizes vary from door to door between 2mm and 4mm. If gaps are too large, they can completely negate the fire protection that the door should provide making a 30-minute FD30 door burn through in 5 minutes.</a:t>
            </a:r>
          </a:p>
          <a:p>
            <a:pPr marL="285750" indent="-285750">
              <a:spcBef>
                <a:spcPts val="400"/>
              </a:spcBef>
              <a:spcAft>
                <a:spcPts val="400"/>
              </a:spcAft>
              <a:buClr>
                <a:srgbClr val="0077E3"/>
              </a:buClr>
              <a:buFont typeface="Arial" panose="020B0604020202020204" pitchFamily="34" charset="0"/>
              <a:buChar char="•"/>
            </a:pPr>
            <a:r>
              <a:rPr lang="en-GB" sz="1600" dirty="0"/>
              <a:t>Other tolerances include the gaps around windows which avoid water being trapped between the sash, frame and sill. The gap between the bottom rail of the sash and the sill is essential to allow water blown into gaps around the sash to flow away (see drawings and rods).</a:t>
            </a:r>
          </a:p>
          <a:p>
            <a:pPr marL="285750" indent="-285750">
              <a:spcBef>
                <a:spcPts val="400"/>
              </a:spcBef>
              <a:spcAft>
                <a:spcPts val="400"/>
              </a:spcAft>
              <a:buClr>
                <a:srgbClr val="0077E3"/>
              </a:buClr>
              <a:buFont typeface="Arial" panose="020B0604020202020204" pitchFamily="34" charset="0"/>
              <a:buChar char="•"/>
            </a:pPr>
            <a:r>
              <a:rPr lang="en-GB" sz="1600" dirty="0"/>
              <a:t>Tolerances should be included in the planning stages and always in setting out, so excessive </a:t>
            </a:r>
            <a:r>
              <a:rPr lang="en-GB" sz="1600" dirty="0" err="1"/>
              <a:t>planing</a:t>
            </a:r>
            <a:r>
              <a:rPr lang="en-GB" sz="1600" dirty="0"/>
              <a:t> and fitting can be avoided, which could weaken the joint structure of the product.</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284641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908720"/>
            <a:ext cx="8229600" cy="382588"/>
          </a:xfrm>
        </p:spPr>
        <p:txBody>
          <a:bodyPr/>
          <a:lstStyle/>
          <a:p>
            <a:r>
              <a:rPr lang="en-US" dirty="0">
                <a:ea typeface="ＭＳ Ｐゴシック" pitchFamily="-105" charset="-128"/>
                <a:cs typeface="ＭＳ Ｐゴシック" pitchFamily="-105" charset="-128"/>
              </a:rPr>
              <a:t>Setting out rods</a:t>
            </a:r>
          </a:p>
        </p:txBody>
      </p:sp>
      <p:sp>
        <p:nvSpPr>
          <p:cNvPr id="3075" name="Content Placeholder 2"/>
          <p:cNvSpPr>
            <a:spLocks noGrp="1"/>
          </p:cNvSpPr>
          <p:nvPr>
            <p:ph sz="quarter" idx="10"/>
          </p:nvPr>
        </p:nvSpPr>
        <p:spPr>
          <a:xfrm flipH="1">
            <a:off x="5137720" y="929492"/>
            <a:ext cx="3888432" cy="5283547"/>
          </a:xfrm>
        </p:spPr>
        <p:txBody>
          <a:bodyPr/>
          <a:lstStyle/>
          <a:p>
            <a:pPr lvl="1"/>
            <a:r>
              <a:rPr lang="en-US" sz="1800" dirty="0"/>
              <a:t>Doors and casement windows, especially when they have detailed </a:t>
            </a:r>
            <a:r>
              <a:rPr lang="en-US" sz="1800" dirty="0" err="1"/>
              <a:t>mouldings</a:t>
            </a:r>
            <a:r>
              <a:rPr lang="en-US" sz="1800" dirty="0"/>
              <a:t> and </a:t>
            </a:r>
            <a:r>
              <a:rPr lang="en-US" sz="1800" dirty="0" err="1"/>
              <a:t>panelled</a:t>
            </a:r>
            <a:r>
              <a:rPr lang="en-US" sz="1800" dirty="0"/>
              <a:t> or glazed rebates</a:t>
            </a:r>
          </a:p>
          <a:p>
            <a:pPr lvl="1"/>
            <a:r>
              <a:rPr lang="en-US" sz="1800" dirty="0"/>
              <a:t>Sash windows, especially the joints at the </a:t>
            </a:r>
            <a:r>
              <a:rPr lang="en-US" sz="1800" dirty="0" err="1"/>
              <a:t>cill</a:t>
            </a:r>
            <a:r>
              <a:rPr lang="en-US" sz="1800" dirty="0"/>
              <a:t> and meeting rail</a:t>
            </a:r>
          </a:p>
          <a:p>
            <a:pPr lvl="1"/>
            <a:r>
              <a:rPr lang="en-US" sz="1800" dirty="0"/>
              <a:t>Staircase details such as newel post housings for kite winder staircases</a:t>
            </a:r>
          </a:p>
          <a:p>
            <a:pPr lvl="1"/>
            <a:r>
              <a:rPr lang="en-US" sz="1800" dirty="0"/>
              <a:t>Curved and shaped work that move through two or three planes, such as handrail wreaths</a:t>
            </a:r>
          </a:p>
          <a:p>
            <a:pPr lvl="1"/>
            <a:r>
              <a:rPr lang="en-US" sz="1800" dirty="0"/>
              <a:t>Detailed </a:t>
            </a:r>
            <a:r>
              <a:rPr lang="en-US" sz="1800" dirty="0" err="1"/>
              <a:t>panelling</a:t>
            </a:r>
            <a:r>
              <a:rPr lang="en-US" sz="1800" dirty="0"/>
              <a:t> work</a:t>
            </a:r>
          </a:p>
          <a:p>
            <a:pPr lvl="1"/>
            <a:r>
              <a:rPr lang="en-US" sz="1800" dirty="0"/>
              <a:t>Frames and detailed linings</a:t>
            </a:r>
          </a:p>
          <a:p>
            <a:pPr lvl="2"/>
            <a:endParaRPr lang="en-US" sz="1000" dirty="0">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E73E8F06-6935-4AB5-AD8D-68ACA7D9BDCB}"/>
              </a:ext>
            </a:extLst>
          </p:cNvPr>
          <p:cNvSpPr txBox="1"/>
          <p:nvPr/>
        </p:nvSpPr>
        <p:spPr>
          <a:xfrm>
            <a:off x="457200" y="1291309"/>
            <a:ext cx="4258816" cy="707886"/>
          </a:xfrm>
          <a:prstGeom prst="rect">
            <a:avLst/>
          </a:prstGeom>
          <a:noFill/>
        </p:spPr>
        <p:txBody>
          <a:bodyPr wrap="square" rtlCol="0">
            <a:spAutoFit/>
          </a:bodyPr>
          <a:lstStyle/>
          <a:p>
            <a:pPr marL="0" indent="0"/>
            <a:r>
              <a:rPr lang="en-US" dirty="0"/>
              <a:t>What are some of the main projects where rods are most useful?</a:t>
            </a:r>
          </a:p>
        </p:txBody>
      </p:sp>
      <p:pic>
        <p:nvPicPr>
          <p:cNvPr id="4" name="Picture 3">
            <a:extLst>
              <a:ext uri="{FF2B5EF4-FFF2-40B4-BE49-F238E27FC236}">
                <a16:creationId xmlns:a16="http://schemas.microsoft.com/office/drawing/2014/main" id="{687E2FB4-A208-4B25-9544-2050EB0DC4B9}"/>
              </a:ext>
            </a:extLst>
          </p:cNvPr>
          <p:cNvPicPr>
            <a:picLocks noChangeAspect="1"/>
          </p:cNvPicPr>
          <p:nvPr/>
        </p:nvPicPr>
        <p:blipFill>
          <a:blip r:embed="rId2"/>
          <a:stretch>
            <a:fillRect/>
          </a:stretch>
        </p:blipFill>
        <p:spPr>
          <a:xfrm>
            <a:off x="251520" y="1902788"/>
            <a:ext cx="4680520" cy="3875092"/>
          </a:xfrm>
          <a:prstGeom prst="rect">
            <a:avLst/>
          </a:prstGeom>
        </p:spPr>
      </p:pic>
    </p:spTree>
    <p:extLst>
      <p:ext uri="{BB962C8B-B14F-4D97-AF65-F5344CB8AC3E}">
        <p14:creationId xmlns:p14="http://schemas.microsoft.com/office/powerpoint/2010/main" val="4072108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41196" y="908720"/>
            <a:ext cx="8229600" cy="382588"/>
          </a:xfrm>
        </p:spPr>
        <p:txBody>
          <a:bodyPr/>
          <a:lstStyle/>
          <a:p>
            <a:r>
              <a:rPr lang="en-US" dirty="0">
                <a:ea typeface="ＭＳ Ｐゴシック" pitchFamily="-105" charset="-128"/>
                <a:cs typeface="ＭＳ Ｐゴシック" pitchFamily="-105" charset="-128"/>
              </a:rPr>
              <a:t> Face side and face edge</a:t>
            </a:r>
          </a:p>
        </p:txBody>
      </p:sp>
      <p:sp>
        <p:nvSpPr>
          <p:cNvPr id="3075" name="Content Placeholder 2"/>
          <p:cNvSpPr>
            <a:spLocks noGrp="1"/>
          </p:cNvSpPr>
          <p:nvPr>
            <p:ph sz="quarter" idx="10"/>
          </p:nvPr>
        </p:nvSpPr>
        <p:spPr>
          <a:xfrm>
            <a:off x="323528" y="1291308"/>
            <a:ext cx="5544616" cy="4509288"/>
          </a:xfrm>
        </p:spPr>
        <p:txBody>
          <a:bodyPr/>
          <a:lstStyle/>
          <a:p>
            <a:pPr lvl="1">
              <a:lnSpc>
                <a:spcPct val="100000"/>
              </a:lnSpc>
            </a:pPr>
            <a:r>
              <a:rPr lang="en-US" sz="1800" dirty="0"/>
              <a:t>Face side and face edge is normally determined by deciding which is the best side of the timber. An example of this would be the inside of a wall string, and deciding which is the cleanest, most knot and defect-free face side of the stock. This can be decided once the faces have been roughly planed to expose the properties of the timber. </a:t>
            </a:r>
          </a:p>
          <a:p>
            <a:pPr lvl="1">
              <a:lnSpc>
                <a:spcPct val="100000"/>
              </a:lnSpc>
            </a:pPr>
            <a:r>
              <a:rPr lang="en-US" sz="1800" dirty="0"/>
              <a:t>Once selected, the face side and face edge are marked as shown in the drawing. These are the first two sides of the timber to be planed straight and  square edged with each other. Once a square and edge side have been established these are marked as shown. The other sides can then be made parallel and squared off from them, by using them as a datum point. This is shown by the square working from the face edge in the drawing.</a:t>
            </a:r>
          </a:p>
          <a:p>
            <a:pPr lvl="1"/>
            <a:endParaRPr lang="en-US" dirty="0"/>
          </a:p>
          <a:p>
            <a:pPr marL="0" lvl="1" indent="0">
              <a:buNone/>
            </a:pPr>
            <a:endParaRPr lang="en-US" dirty="0"/>
          </a:p>
          <a:p>
            <a:pPr lvl="1"/>
            <a:endParaRPr lang="en-US" dirty="0"/>
          </a:p>
          <a:p>
            <a:pPr lvl="2"/>
            <a:r>
              <a:rPr lang="en-US" sz="1000" dirty="0"/>
              <a:t>edge </a:t>
            </a:r>
            <a:endParaRPr lang="en-US" sz="1000" dirty="0">
              <a:ea typeface="ＭＳ Ｐゴシック" pitchFamily="-105" charset="-128"/>
              <a:cs typeface="ＭＳ Ｐゴシック" pitchFamily="-105" charset="-128"/>
            </a:endParaRPr>
          </a:p>
        </p:txBody>
      </p:sp>
      <p:pic>
        <p:nvPicPr>
          <p:cNvPr id="4" name="Picture 3">
            <a:extLst>
              <a:ext uri="{FF2B5EF4-FFF2-40B4-BE49-F238E27FC236}">
                <a16:creationId xmlns:a16="http://schemas.microsoft.com/office/drawing/2014/main" id="{AB1D1AF2-E2DE-4BBF-AE84-9EE263E1B216}"/>
              </a:ext>
            </a:extLst>
          </p:cNvPr>
          <p:cNvPicPr>
            <a:picLocks noChangeAspect="1"/>
          </p:cNvPicPr>
          <p:nvPr/>
        </p:nvPicPr>
        <p:blipFill rotWithShape="1">
          <a:blip r:embed="rId2"/>
          <a:srcRect l="18289" b="41615"/>
          <a:stretch/>
        </p:blipFill>
        <p:spPr>
          <a:xfrm>
            <a:off x="5851736" y="1423420"/>
            <a:ext cx="2968736" cy="2005580"/>
          </a:xfrm>
          <a:prstGeom prst="rect">
            <a:avLst/>
          </a:prstGeom>
        </p:spPr>
      </p:pic>
    </p:spTree>
    <p:extLst>
      <p:ext uri="{BB962C8B-B14F-4D97-AF65-F5344CB8AC3E}">
        <p14:creationId xmlns:p14="http://schemas.microsoft.com/office/powerpoint/2010/main" val="19287768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CCB350-B76C-41FC-AE69-633CA55F79C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3.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25269</TotalTime>
  <Words>1442</Words>
  <Application>Microsoft Office PowerPoint</Application>
  <PresentationFormat>On-screen Show (4:3)</PresentationFormat>
  <Paragraphs>147</Paragraphs>
  <Slides>16</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Gill Sans MT</vt:lpstr>
      <vt:lpstr>Lucida Grande</vt:lpstr>
      <vt:lpstr>Lucida Sans</vt:lpstr>
      <vt:lpstr>Times New Roman</vt:lpstr>
      <vt:lpstr>Default Design</vt:lpstr>
      <vt:lpstr>PowerPoint 9: Planning and setting out</vt:lpstr>
      <vt:lpstr>The processes of planning</vt:lpstr>
      <vt:lpstr>Setting and marking out tools</vt:lpstr>
      <vt:lpstr>Setting and marking out tools</vt:lpstr>
      <vt:lpstr>Drawings</vt:lpstr>
      <vt:lpstr>Setting out rods</vt:lpstr>
      <vt:lpstr>Tolerances</vt:lpstr>
      <vt:lpstr>Setting out rods</vt:lpstr>
      <vt:lpstr> Face side and face edge</vt:lpstr>
      <vt:lpstr>Storey rods and datum points</vt:lpstr>
      <vt:lpstr>Storey rods and datum points</vt:lpstr>
      <vt:lpstr>Cross marking</vt:lpstr>
      <vt:lpstr>Cross marking strings, combined margin and pitch board</vt:lpstr>
      <vt:lpstr>Pitch boards and tread and riser templates</vt:lpstr>
      <vt:lpstr>Summary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201</cp:revision>
  <dcterms:created xsi:type="dcterms:W3CDTF">2013-05-28T00:38:54Z</dcterms:created>
  <dcterms:modified xsi:type="dcterms:W3CDTF">2021-05-12T09:15:47Z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